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60" r:id="rId3"/>
    <p:sldId id="257" r:id="rId4"/>
    <p:sldId id="263" r:id="rId5"/>
    <p:sldId id="271" r:id="rId6"/>
    <p:sldId id="272" r:id="rId8"/>
    <p:sldId id="273" r:id="rId9"/>
    <p:sldId id="274" r:id="rId10"/>
    <p:sldId id="275" r:id="rId11"/>
    <p:sldId id="264" r:id="rId12"/>
    <p:sldId id="276" r:id="rId13"/>
    <p:sldId id="277" r:id="rId14"/>
    <p:sldId id="278" r:id="rId15"/>
    <p:sldId id="279" r:id="rId16"/>
    <p:sldId id="265" r:id="rId17"/>
    <p:sldId id="280" r:id="rId18"/>
    <p:sldId id="281" r:id="rId19"/>
    <p:sldId id="282" r:id="rId20"/>
    <p:sldId id="283" r:id="rId21"/>
    <p:sldId id="284" r:id="rId22"/>
    <p:sldId id="266" r:id="rId23"/>
    <p:sldId id="285" r:id="rId24"/>
    <p:sldId id="286" r:id="rId25"/>
    <p:sldId id="287" r:id="rId26"/>
    <p:sldId id="288" r:id="rId27"/>
    <p:sldId id="289" r:id="rId28"/>
    <p:sldId id="290" r:id="rId29"/>
    <p:sldId id="267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A4B9"/>
    <a:srgbClr val="01FFFF"/>
    <a:srgbClr val="0273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47" autoAdjust="0"/>
    <p:restoredTop sz="94660"/>
  </p:normalViewPr>
  <p:slideViewPr>
    <p:cSldViewPr snapToGrid="0">
      <p:cViewPr varScale="1">
        <p:scale>
          <a:sx n="71" d="100"/>
          <a:sy n="71" d="100"/>
        </p:scale>
        <p:origin x="58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8" d="100"/>
        <a:sy n="6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A6EC17-879B-4F41-B1BC-25A4F51AE0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75DD01-9607-4815-BA19-F39730974E8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78AFB-122D-4B6B-8F77-748E5F103B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8C606-5D9A-42C5-A333-801DE4B8DD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78AFB-122D-4B6B-8F77-748E5F103B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78AFB-122D-4B6B-8F77-748E5F103B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AC778-5778-44B6-B48A-A4228D4C78C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6A92-B424-41D3-9495-45D976003D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AC778-5778-44B6-B48A-A4228D4C78C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6A92-B424-41D3-9495-45D976003D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AC778-5778-44B6-B48A-A4228D4C78C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6A92-B424-41D3-9495-45D976003D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AC778-5778-44B6-B48A-A4228D4C78C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6A92-B424-41D3-9495-45D976003D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AC778-5778-44B6-B48A-A4228D4C78C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6A92-B424-41D3-9495-45D976003D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AC778-5778-44B6-B48A-A4228D4C78C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6A92-B424-41D3-9495-45D976003D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AC778-5778-44B6-B48A-A4228D4C78C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6A92-B424-41D3-9495-45D976003D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AC778-5778-44B6-B48A-A4228D4C78C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6A92-B424-41D3-9495-45D976003D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AC778-5778-44B6-B48A-A4228D4C78C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6A92-B424-41D3-9495-45D976003D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AC778-5778-44B6-B48A-A4228D4C78C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6A92-B424-41D3-9495-45D976003D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AC778-5778-44B6-B48A-A4228D4C78C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6A92-B424-41D3-9495-45D976003D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1299B-A555-468D-BE97-FA6FBC7112A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D0B57-849B-4C0A-8EC9-1638276314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Missi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" y="1826148"/>
            <a:ext cx="4058337" cy="2635316"/>
          </a:xfrm>
          <a:prstGeom prst="rect">
            <a:avLst/>
          </a:prstGeom>
        </p:spPr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8116673" y="1826148"/>
            <a:ext cx="4075327" cy="2635316"/>
          </a:xfrm>
          <a:prstGeom prst="rect">
            <a:avLst/>
          </a:prstGeom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ur Clients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"/>
          <p:cNvSpPr>
            <a:spLocks noGrp="1"/>
          </p:cNvSpPr>
          <p:nvPr>
            <p:ph type="pic" sz="quarter" idx="30"/>
          </p:nvPr>
        </p:nvSpPr>
        <p:spPr>
          <a:xfrm>
            <a:off x="4367205" y="1762920"/>
            <a:ext cx="1686162" cy="1685723"/>
          </a:xfrm>
          <a:prstGeom prst="rect">
            <a:avLst/>
          </a:prstGeom>
          <a:noFill/>
        </p:spPr>
        <p:txBody>
          <a:bodyPr rtlCol="0">
            <a:normAutofit/>
          </a:bodyPr>
          <a:lstStyle>
            <a:lvl1pPr marL="0" indent="0">
              <a:buNone/>
              <a:defRPr sz="1400">
                <a:latin typeface="Lato Light"/>
                <a:cs typeface="Lato Light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9" name="Picture Placeholder 2"/>
          <p:cNvSpPr>
            <a:spLocks noGrp="1"/>
          </p:cNvSpPr>
          <p:nvPr>
            <p:ph type="pic" sz="quarter" idx="31"/>
          </p:nvPr>
        </p:nvSpPr>
        <p:spPr>
          <a:xfrm>
            <a:off x="6096000" y="1762920"/>
            <a:ext cx="1686162" cy="1685723"/>
          </a:xfrm>
          <a:prstGeom prst="rect">
            <a:avLst/>
          </a:prstGeom>
          <a:noFill/>
        </p:spPr>
        <p:txBody>
          <a:bodyPr rtlCol="0">
            <a:normAutofit/>
          </a:bodyPr>
          <a:lstStyle>
            <a:lvl1pPr marL="0" indent="0">
              <a:buNone/>
              <a:defRPr sz="1400">
                <a:latin typeface="Lato Light"/>
                <a:cs typeface="Lato Light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0" name="Picture Placeholder 2"/>
          <p:cNvSpPr>
            <a:spLocks noGrp="1"/>
          </p:cNvSpPr>
          <p:nvPr>
            <p:ph type="pic" sz="quarter" idx="32"/>
          </p:nvPr>
        </p:nvSpPr>
        <p:spPr>
          <a:xfrm>
            <a:off x="4367205" y="3493124"/>
            <a:ext cx="1686162" cy="1685723"/>
          </a:xfrm>
          <a:prstGeom prst="rect">
            <a:avLst/>
          </a:prstGeom>
          <a:noFill/>
        </p:spPr>
        <p:txBody>
          <a:bodyPr rtlCol="0">
            <a:normAutofit/>
          </a:bodyPr>
          <a:lstStyle>
            <a:lvl1pPr marL="0" indent="0">
              <a:buNone/>
              <a:defRPr sz="1400">
                <a:latin typeface="Lato Light"/>
                <a:cs typeface="Lato Light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1" name="Picture Placeholder 2"/>
          <p:cNvSpPr>
            <a:spLocks noGrp="1"/>
          </p:cNvSpPr>
          <p:nvPr>
            <p:ph type="pic" sz="quarter" idx="33"/>
          </p:nvPr>
        </p:nvSpPr>
        <p:spPr>
          <a:xfrm>
            <a:off x="6096000" y="3493124"/>
            <a:ext cx="1686162" cy="1685723"/>
          </a:xfrm>
          <a:prstGeom prst="rect">
            <a:avLst/>
          </a:prstGeom>
          <a:noFill/>
        </p:spPr>
        <p:txBody>
          <a:bodyPr rtlCol="0">
            <a:normAutofit/>
          </a:bodyPr>
          <a:lstStyle>
            <a:lvl1pPr marL="0" indent="0">
              <a:buNone/>
              <a:defRPr sz="1400">
                <a:latin typeface="Lato Light"/>
                <a:cs typeface="Lato Light"/>
              </a:defRPr>
            </a:lvl1pPr>
          </a:lstStyle>
          <a:p>
            <a:pPr lvl="0"/>
            <a:endParaRPr lang="en-US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6" Type="http://schemas.openxmlformats.org/officeDocument/2006/relationships/theme" Target="../theme/theme1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AC778-5778-44B6-B48A-A4228D4C78C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06A92-B424-41D3-9495-45D976003D4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6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.xml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1.emf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1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1848017" y="3975415"/>
            <a:ext cx="64317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</a:rPr>
              <a:t>科技感毕业答辩模板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  <p:sp>
        <p:nvSpPr>
          <p:cNvPr id="211" name="文本框 210"/>
          <p:cNvSpPr txBox="1"/>
          <p:nvPr/>
        </p:nvSpPr>
        <p:spPr>
          <a:xfrm>
            <a:off x="1848017" y="4806412"/>
            <a:ext cx="64317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</a:rPr>
              <a:t>THE PROFESSIONAL POWERPOINT TEMPLATE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848017" y="5237299"/>
            <a:ext cx="5146701" cy="400110"/>
            <a:chOff x="1579562" y="4607172"/>
            <a:chExt cx="5146701" cy="400110"/>
          </a:xfrm>
        </p:grpSpPr>
        <p:sp>
          <p:nvSpPr>
            <p:cNvPr id="212" name="文本框 211"/>
            <p:cNvSpPr txBox="1"/>
            <p:nvPr/>
          </p:nvSpPr>
          <p:spPr>
            <a:xfrm>
              <a:off x="1579562" y="4607172"/>
              <a:ext cx="2513330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</a:rPr>
                <a:t>答辩</a:t>
              </a:r>
              <a:r>
                <a:rPr lang="zh-CN" altLang="en-US" sz="2000" dirty="0" smtClean="0">
                  <a:solidFill>
                    <a:schemeClr val="bg1"/>
                  </a:solidFill>
                </a:rPr>
                <a:t>人：管理资源吧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213" name="文本框 212"/>
            <p:cNvSpPr txBox="1"/>
            <p:nvPr/>
          </p:nvSpPr>
          <p:spPr>
            <a:xfrm>
              <a:off x="4198142" y="4607172"/>
              <a:ext cx="25281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</a:rPr>
                <a:t>专业：空间技术开发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 rot="20491975">
            <a:off x="997755" y="2053575"/>
            <a:ext cx="2664135" cy="2780451"/>
            <a:chOff x="1125000" y="1888421"/>
            <a:chExt cx="2664135" cy="2780451"/>
          </a:xfrm>
        </p:grpSpPr>
        <p:sp>
          <p:nvSpPr>
            <p:cNvPr id="1226" name="Freeform 207"/>
            <p:cNvSpPr>
              <a:spLocks noEditPoints="1"/>
            </p:cNvSpPr>
            <p:nvPr/>
          </p:nvSpPr>
          <p:spPr bwMode="auto">
            <a:xfrm rot="15144380" flipH="1">
              <a:off x="1492585" y="2034425"/>
              <a:ext cx="1858854" cy="2252547"/>
            </a:xfrm>
            <a:custGeom>
              <a:avLst/>
              <a:gdLst>
                <a:gd name="T0" fmla="*/ 289 w 956"/>
                <a:gd name="T1" fmla="*/ 1058 h 1158"/>
                <a:gd name="T2" fmla="*/ 185 w 956"/>
                <a:gd name="T3" fmla="*/ 976 h 1158"/>
                <a:gd name="T4" fmla="*/ 29 w 956"/>
                <a:gd name="T5" fmla="*/ 677 h 1158"/>
                <a:gd name="T6" fmla="*/ 35 w 956"/>
                <a:gd name="T7" fmla="*/ 677 h 1158"/>
                <a:gd name="T8" fmla="*/ 189 w 956"/>
                <a:gd name="T9" fmla="*/ 971 h 1158"/>
                <a:gd name="T10" fmla="*/ 291 w 956"/>
                <a:gd name="T11" fmla="*/ 1052 h 1158"/>
                <a:gd name="T12" fmla="*/ 289 w 956"/>
                <a:gd name="T13" fmla="*/ 1058 h 1158"/>
                <a:gd name="T14" fmla="*/ 24 w 956"/>
                <a:gd name="T15" fmla="*/ 519 h 1158"/>
                <a:gd name="T16" fmla="*/ 185 w 956"/>
                <a:gd name="T17" fmla="*/ 186 h 1158"/>
                <a:gd name="T18" fmla="*/ 526 w 956"/>
                <a:gd name="T19" fmla="*/ 25 h 1158"/>
                <a:gd name="T20" fmla="*/ 527 w 956"/>
                <a:gd name="T21" fmla="*/ 31 h 1158"/>
                <a:gd name="T22" fmla="*/ 189 w 956"/>
                <a:gd name="T23" fmla="*/ 190 h 1158"/>
                <a:gd name="T24" fmla="*/ 31 w 956"/>
                <a:gd name="T25" fmla="*/ 519 h 1158"/>
                <a:gd name="T26" fmla="*/ 24 w 956"/>
                <a:gd name="T27" fmla="*/ 519 h 1158"/>
                <a:gd name="T28" fmla="*/ 579 w 956"/>
                <a:gd name="T29" fmla="*/ 0 h 1158"/>
                <a:gd name="T30" fmla="*/ 361 w 956"/>
                <a:gd name="T31" fmla="*/ 42 h 1158"/>
                <a:gd name="T32" fmla="*/ 169 w 956"/>
                <a:gd name="T33" fmla="*/ 169 h 1158"/>
                <a:gd name="T34" fmla="*/ 42 w 956"/>
                <a:gd name="T35" fmla="*/ 361 h 1158"/>
                <a:gd name="T36" fmla="*/ 0 w 956"/>
                <a:gd name="T37" fmla="*/ 579 h 1158"/>
                <a:gd name="T38" fmla="*/ 42 w 956"/>
                <a:gd name="T39" fmla="*/ 797 h 1158"/>
                <a:gd name="T40" fmla="*/ 169 w 956"/>
                <a:gd name="T41" fmla="*/ 989 h 1158"/>
                <a:gd name="T42" fmla="*/ 361 w 956"/>
                <a:gd name="T43" fmla="*/ 1116 h 1158"/>
                <a:gd name="T44" fmla="*/ 579 w 956"/>
                <a:gd name="T45" fmla="*/ 1158 h 1158"/>
                <a:gd name="T46" fmla="*/ 797 w 956"/>
                <a:gd name="T47" fmla="*/ 1116 h 1158"/>
                <a:gd name="T48" fmla="*/ 956 w 956"/>
                <a:gd name="T49" fmla="*/ 1019 h 1158"/>
                <a:gd name="T50" fmla="*/ 941 w 956"/>
                <a:gd name="T51" fmla="*/ 1007 h 1158"/>
                <a:gd name="T52" fmla="*/ 579 w 956"/>
                <a:gd name="T53" fmla="*/ 1139 h 1158"/>
                <a:gd name="T54" fmla="*/ 433 w 956"/>
                <a:gd name="T55" fmla="*/ 1120 h 1158"/>
                <a:gd name="T56" fmla="*/ 435 w 956"/>
                <a:gd name="T57" fmla="*/ 1114 h 1158"/>
                <a:gd name="T58" fmla="*/ 579 w 956"/>
                <a:gd name="T59" fmla="*/ 1133 h 1158"/>
                <a:gd name="T60" fmla="*/ 936 w 956"/>
                <a:gd name="T61" fmla="*/ 1003 h 1158"/>
                <a:gd name="T62" fmla="*/ 917 w 956"/>
                <a:gd name="T63" fmla="*/ 987 h 1158"/>
                <a:gd name="T64" fmla="*/ 579 w 956"/>
                <a:gd name="T65" fmla="*/ 1108 h 1158"/>
                <a:gd name="T66" fmla="*/ 205 w 956"/>
                <a:gd name="T67" fmla="*/ 953 h 1158"/>
                <a:gd name="T68" fmla="*/ 50 w 956"/>
                <a:gd name="T69" fmla="*/ 579 h 1158"/>
                <a:gd name="T70" fmla="*/ 205 w 956"/>
                <a:gd name="T71" fmla="*/ 205 h 1158"/>
                <a:gd name="T72" fmla="*/ 579 w 956"/>
                <a:gd name="T73" fmla="*/ 50 h 1158"/>
                <a:gd name="T74" fmla="*/ 711 w 956"/>
                <a:gd name="T75" fmla="*/ 66 h 1158"/>
                <a:gd name="T76" fmla="*/ 725 w 956"/>
                <a:gd name="T77" fmla="*/ 48 h 1158"/>
                <a:gd name="T78" fmla="*/ 687 w 956"/>
                <a:gd name="T79" fmla="*/ 39 h 1158"/>
                <a:gd name="T80" fmla="*/ 686 w 956"/>
                <a:gd name="T81" fmla="*/ 32 h 1158"/>
                <a:gd name="T82" fmla="*/ 730 w 956"/>
                <a:gd name="T83" fmla="*/ 43 h 1158"/>
                <a:gd name="T84" fmla="*/ 745 w 956"/>
                <a:gd name="T85" fmla="*/ 24 h 1158"/>
                <a:gd name="T86" fmla="*/ 579 w 956"/>
                <a:gd name="T87" fmla="*/ 0 h 1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56" h="1158">
                  <a:moveTo>
                    <a:pt x="289" y="1058"/>
                  </a:moveTo>
                  <a:cubicBezTo>
                    <a:pt x="251" y="1035"/>
                    <a:pt x="216" y="1007"/>
                    <a:pt x="185" y="976"/>
                  </a:cubicBezTo>
                  <a:cubicBezTo>
                    <a:pt x="102" y="893"/>
                    <a:pt x="49" y="789"/>
                    <a:pt x="29" y="677"/>
                  </a:cubicBezTo>
                  <a:cubicBezTo>
                    <a:pt x="31" y="677"/>
                    <a:pt x="33" y="677"/>
                    <a:pt x="35" y="677"/>
                  </a:cubicBezTo>
                  <a:cubicBezTo>
                    <a:pt x="54" y="785"/>
                    <a:pt x="105" y="888"/>
                    <a:pt x="189" y="971"/>
                  </a:cubicBezTo>
                  <a:cubicBezTo>
                    <a:pt x="220" y="1003"/>
                    <a:pt x="254" y="1030"/>
                    <a:pt x="291" y="1052"/>
                  </a:cubicBezTo>
                  <a:cubicBezTo>
                    <a:pt x="290" y="1054"/>
                    <a:pt x="289" y="1056"/>
                    <a:pt x="289" y="1058"/>
                  </a:cubicBezTo>
                  <a:moveTo>
                    <a:pt x="24" y="519"/>
                  </a:moveTo>
                  <a:cubicBezTo>
                    <a:pt x="38" y="393"/>
                    <a:pt x="94" y="277"/>
                    <a:pt x="185" y="186"/>
                  </a:cubicBezTo>
                  <a:cubicBezTo>
                    <a:pt x="277" y="93"/>
                    <a:pt x="397" y="37"/>
                    <a:pt x="526" y="25"/>
                  </a:cubicBezTo>
                  <a:cubicBezTo>
                    <a:pt x="526" y="27"/>
                    <a:pt x="527" y="29"/>
                    <a:pt x="527" y="31"/>
                  </a:cubicBezTo>
                  <a:cubicBezTo>
                    <a:pt x="403" y="43"/>
                    <a:pt x="283" y="96"/>
                    <a:pt x="189" y="190"/>
                  </a:cubicBezTo>
                  <a:cubicBezTo>
                    <a:pt x="97" y="282"/>
                    <a:pt x="44" y="399"/>
                    <a:pt x="31" y="519"/>
                  </a:cubicBezTo>
                  <a:cubicBezTo>
                    <a:pt x="29" y="519"/>
                    <a:pt x="26" y="519"/>
                    <a:pt x="24" y="519"/>
                  </a:cubicBezTo>
                  <a:moveTo>
                    <a:pt x="579" y="0"/>
                  </a:moveTo>
                  <a:cubicBezTo>
                    <a:pt x="504" y="0"/>
                    <a:pt x="431" y="14"/>
                    <a:pt x="361" y="42"/>
                  </a:cubicBezTo>
                  <a:cubicBezTo>
                    <a:pt x="289" y="71"/>
                    <a:pt x="225" y="114"/>
                    <a:pt x="169" y="169"/>
                  </a:cubicBezTo>
                  <a:cubicBezTo>
                    <a:pt x="114" y="225"/>
                    <a:pt x="71" y="289"/>
                    <a:pt x="42" y="361"/>
                  </a:cubicBezTo>
                  <a:cubicBezTo>
                    <a:pt x="14" y="430"/>
                    <a:pt x="0" y="504"/>
                    <a:pt x="0" y="579"/>
                  </a:cubicBezTo>
                  <a:cubicBezTo>
                    <a:pt x="0" y="654"/>
                    <a:pt x="14" y="728"/>
                    <a:pt x="42" y="797"/>
                  </a:cubicBezTo>
                  <a:cubicBezTo>
                    <a:pt x="71" y="869"/>
                    <a:pt x="114" y="933"/>
                    <a:pt x="169" y="989"/>
                  </a:cubicBezTo>
                  <a:cubicBezTo>
                    <a:pt x="225" y="1044"/>
                    <a:pt x="289" y="1087"/>
                    <a:pt x="361" y="1116"/>
                  </a:cubicBezTo>
                  <a:cubicBezTo>
                    <a:pt x="431" y="1144"/>
                    <a:pt x="504" y="1158"/>
                    <a:pt x="579" y="1158"/>
                  </a:cubicBezTo>
                  <a:cubicBezTo>
                    <a:pt x="654" y="1158"/>
                    <a:pt x="728" y="1144"/>
                    <a:pt x="797" y="1116"/>
                  </a:cubicBezTo>
                  <a:cubicBezTo>
                    <a:pt x="855" y="1092"/>
                    <a:pt x="908" y="1060"/>
                    <a:pt x="956" y="1019"/>
                  </a:cubicBezTo>
                  <a:cubicBezTo>
                    <a:pt x="951" y="1015"/>
                    <a:pt x="946" y="1011"/>
                    <a:pt x="941" y="1007"/>
                  </a:cubicBezTo>
                  <a:cubicBezTo>
                    <a:pt x="840" y="1092"/>
                    <a:pt x="713" y="1139"/>
                    <a:pt x="579" y="1139"/>
                  </a:cubicBezTo>
                  <a:cubicBezTo>
                    <a:pt x="529" y="1139"/>
                    <a:pt x="480" y="1133"/>
                    <a:pt x="433" y="1120"/>
                  </a:cubicBezTo>
                  <a:cubicBezTo>
                    <a:pt x="433" y="1118"/>
                    <a:pt x="434" y="1116"/>
                    <a:pt x="435" y="1114"/>
                  </a:cubicBezTo>
                  <a:cubicBezTo>
                    <a:pt x="482" y="1127"/>
                    <a:pt x="531" y="1133"/>
                    <a:pt x="579" y="1133"/>
                  </a:cubicBezTo>
                  <a:cubicBezTo>
                    <a:pt x="706" y="1133"/>
                    <a:pt x="833" y="1090"/>
                    <a:pt x="936" y="1003"/>
                  </a:cubicBezTo>
                  <a:cubicBezTo>
                    <a:pt x="930" y="997"/>
                    <a:pt x="923" y="992"/>
                    <a:pt x="917" y="987"/>
                  </a:cubicBezTo>
                  <a:cubicBezTo>
                    <a:pt x="819" y="1068"/>
                    <a:pt x="699" y="1108"/>
                    <a:pt x="579" y="1108"/>
                  </a:cubicBezTo>
                  <a:cubicBezTo>
                    <a:pt x="443" y="1108"/>
                    <a:pt x="308" y="1057"/>
                    <a:pt x="205" y="953"/>
                  </a:cubicBezTo>
                  <a:cubicBezTo>
                    <a:pt x="101" y="850"/>
                    <a:pt x="50" y="715"/>
                    <a:pt x="50" y="579"/>
                  </a:cubicBezTo>
                  <a:cubicBezTo>
                    <a:pt x="50" y="443"/>
                    <a:pt x="101" y="308"/>
                    <a:pt x="205" y="205"/>
                  </a:cubicBezTo>
                  <a:cubicBezTo>
                    <a:pt x="308" y="101"/>
                    <a:pt x="443" y="50"/>
                    <a:pt x="579" y="50"/>
                  </a:cubicBezTo>
                  <a:cubicBezTo>
                    <a:pt x="623" y="50"/>
                    <a:pt x="668" y="55"/>
                    <a:pt x="711" y="66"/>
                  </a:cubicBezTo>
                  <a:cubicBezTo>
                    <a:pt x="716" y="60"/>
                    <a:pt x="721" y="54"/>
                    <a:pt x="725" y="48"/>
                  </a:cubicBezTo>
                  <a:cubicBezTo>
                    <a:pt x="713" y="44"/>
                    <a:pt x="700" y="41"/>
                    <a:pt x="687" y="39"/>
                  </a:cubicBezTo>
                  <a:cubicBezTo>
                    <a:pt x="686" y="37"/>
                    <a:pt x="686" y="35"/>
                    <a:pt x="686" y="32"/>
                  </a:cubicBezTo>
                  <a:cubicBezTo>
                    <a:pt x="700" y="35"/>
                    <a:pt x="715" y="39"/>
                    <a:pt x="730" y="43"/>
                  </a:cubicBezTo>
                  <a:cubicBezTo>
                    <a:pt x="735" y="36"/>
                    <a:pt x="740" y="30"/>
                    <a:pt x="745" y="24"/>
                  </a:cubicBezTo>
                  <a:cubicBezTo>
                    <a:pt x="691" y="8"/>
                    <a:pt x="636" y="0"/>
                    <a:pt x="579" y="0"/>
                  </a:cubicBezTo>
                </a:path>
              </a:pathLst>
            </a:custGeom>
            <a:solidFill>
              <a:srgbClr val="01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4" name="Freeform 237"/>
            <p:cNvSpPr/>
            <p:nvPr/>
          </p:nvSpPr>
          <p:spPr bwMode="auto">
            <a:xfrm rot="17179882" flipH="1">
              <a:off x="1066842" y="1946579"/>
              <a:ext cx="2780451" cy="2664135"/>
            </a:xfrm>
            <a:custGeom>
              <a:avLst/>
              <a:gdLst>
                <a:gd name="T0" fmla="*/ 754 w 1430"/>
                <a:gd name="T1" fmla="*/ 0 h 1370"/>
                <a:gd name="T2" fmla="*/ 268 w 1430"/>
                <a:gd name="T3" fmla="*/ 201 h 1370"/>
                <a:gd name="T4" fmla="*/ 268 w 1430"/>
                <a:gd name="T5" fmla="*/ 1172 h 1370"/>
                <a:gd name="T6" fmla="*/ 688 w 1430"/>
                <a:gd name="T7" fmla="*/ 1370 h 1370"/>
                <a:gd name="T8" fmla="*/ 685 w 1430"/>
                <a:gd name="T9" fmla="*/ 1359 h 1370"/>
                <a:gd name="T10" fmla="*/ 276 w 1430"/>
                <a:gd name="T11" fmla="*/ 1165 h 1370"/>
                <a:gd name="T12" fmla="*/ 276 w 1430"/>
                <a:gd name="T13" fmla="*/ 209 h 1370"/>
                <a:gd name="T14" fmla="*/ 754 w 1430"/>
                <a:gd name="T15" fmla="*/ 11 h 1370"/>
                <a:gd name="T16" fmla="*/ 1232 w 1430"/>
                <a:gd name="T17" fmla="*/ 209 h 1370"/>
                <a:gd name="T18" fmla="*/ 1419 w 1430"/>
                <a:gd name="T19" fmla="*/ 565 h 1370"/>
                <a:gd name="T20" fmla="*/ 1430 w 1430"/>
                <a:gd name="T21" fmla="*/ 567 h 1370"/>
                <a:gd name="T22" fmla="*/ 1240 w 1430"/>
                <a:gd name="T23" fmla="*/ 201 h 1370"/>
                <a:gd name="T24" fmla="*/ 754 w 1430"/>
                <a:gd name="T25" fmla="*/ 0 h 1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0" h="1370">
                  <a:moveTo>
                    <a:pt x="754" y="0"/>
                  </a:moveTo>
                  <a:cubicBezTo>
                    <a:pt x="578" y="0"/>
                    <a:pt x="402" y="67"/>
                    <a:pt x="268" y="201"/>
                  </a:cubicBezTo>
                  <a:cubicBezTo>
                    <a:pt x="0" y="469"/>
                    <a:pt x="0" y="905"/>
                    <a:pt x="268" y="1172"/>
                  </a:cubicBezTo>
                  <a:cubicBezTo>
                    <a:pt x="385" y="1289"/>
                    <a:pt x="534" y="1355"/>
                    <a:pt x="688" y="1370"/>
                  </a:cubicBezTo>
                  <a:cubicBezTo>
                    <a:pt x="687" y="1366"/>
                    <a:pt x="686" y="1363"/>
                    <a:pt x="685" y="1359"/>
                  </a:cubicBezTo>
                  <a:cubicBezTo>
                    <a:pt x="535" y="1344"/>
                    <a:pt x="390" y="1279"/>
                    <a:pt x="276" y="1165"/>
                  </a:cubicBezTo>
                  <a:cubicBezTo>
                    <a:pt x="12" y="901"/>
                    <a:pt x="12" y="472"/>
                    <a:pt x="276" y="209"/>
                  </a:cubicBezTo>
                  <a:cubicBezTo>
                    <a:pt x="408" y="77"/>
                    <a:pt x="581" y="11"/>
                    <a:pt x="754" y="11"/>
                  </a:cubicBezTo>
                  <a:cubicBezTo>
                    <a:pt x="927" y="11"/>
                    <a:pt x="1100" y="77"/>
                    <a:pt x="1232" y="209"/>
                  </a:cubicBezTo>
                  <a:cubicBezTo>
                    <a:pt x="1333" y="310"/>
                    <a:pt x="1395" y="435"/>
                    <a:pt x="1419" y="565"/>
                  </a:cubicBezTo>
                  <a:cubicBezTo>
                    <a:pt x="1422" y="566"/>
                    <a:pt x="1426" y="567"/>
                    <a:pt x="1430" y="567"/>
                  </a:cubicBezTo>
                  <a:cubicBezTo>
                    <a:pt x="1406" y="433"/>
                    <a:pt x="1343" y="304"/>
                    <a:pt x="1240" y="201"/>
                  </a:cubicBezTo>
                  <a:cubicBezTo>
                    <a:pt x="1106" y="67"/>
                    <a:pt x="930" y="0"/>
                    <a:pt x="754" y="0"/>
                  </a:cubicBezTo>
                </a:path>
              </a:pathLst>
            </a:custGeom>
            <a:solidFill>
              <a:srgbClr val="01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5" name="文本框 214"/>
          <p:cNvSpPr txBox="1"/>
          <p:nvPr/>
        </p:nvSpPr>
        <p:spPr>
          <a:xfrm>
            <a:off x="1796438" y="3001209"/>
            <a:ext cx="1752574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 smtClean="0">
                <a:solidFill>
                  <a:schemeClr val="bg1"/>
                </a:solidFill>
                <a:latin typeface="Agency FB" panose="020B0804020202020204" pitchFamily="34" charset="0"/>
              </a:rPr>
              <a:t>2018</a:t>
            </a:r>
            <a:endParaRPr lang="zh-CN" altLang="en-US" sz="6600" dirty="0">
              <a:solidFill>
                <a:schemeClr val="bg1"/>
              </a:solidFill>
              <a:latin typeface="Agency FB" panose="020B08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图片 6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4" name="组合 63"/>
          <p:cNvGrpSpPr/>
          <p:nvPr/>
        </p:nvGrpSpPr>
        <p:grpSpPr>
          <a:xfrm>
            <a:off x="967312" y="462778"/>
            <a:ext cx="2183349" cy="2278674"/>
            <a:chOff x="401101" y="244498"/>
            <a:chExt cx="2664135" cy="2780451"/>
          </a:xfrm>
        </p:grpSpPr>
        <p:grpSp>
          <p:nvGrpSpPr>
            <p:cNvPr id="3" name="组合 2"/>
            <p:cNvGrpSpPr/>
            <p:nvPr/>
          </p:nvGrpSpPr>
          <p:grpSpPr>
            <a:xfrm rot="20253376">
              <a:off x="401101" y="244498"/>
              <a:ext cx="2664135" cy="2780451"/>
              <a:chOff x="1537484" y="2105928"/>
              <a:chExt cx="2351673" cy="2454347"/>
            </a:xfrm>
          </p:grpSpPr>
          <p:sp>
            <p:nvSpPr>
              <p:cNvPr id="4" name="Freeform 207"/>
              <p:cNvSpPr>
                <a:spLocks noEditPoints="1"/>
              </p:cNvSpPr>
              <p:nvPr/>
            </p:nvSpPr>
            <p:spPr bwMode="auto">
              <a:xfrm rot="16491004" flipH="1">
                <a:off x="1904049" y="2230880"/>
                <a:ext cx="1640839" cy="1988358"/>
              </a:xfrm>
              <a:custGeom>
                <a:avLst/>
                <a:gdLst>
                  <a:gd name="T0" fmla="*/ 289 w 956"/>
                  <a:gd name="T1" fmla="*/ 1058 h 1158"/>
                  <a:gd name="T2" fmla="*/ 185 w 956"/>
                  <a:gd name="T3" fmla="*/ 976 h 1158"/>
                  <a:gd name="T4" fmla="*/ 29 w 956"/>
                  <a:gd name="T5" fmla="*/ 677 h 1158"/>
                  <a:gd name="T6" fmla="*/ 35 w 956"/>
                  <a:gd name="T7" fmla="*/ 677 h 1158"/>
                  <a:gd name="T8" fmla="*/ 189 w 956"/>
                  <a:gd name="T9" fmla="*/ 971 h 1158"/>
                  <a:gd name="T10" fmla="*/ 291 w 956"/>
                  <a:gd name="T11" fmla="*/ 1052 h 1158"/>
                  <a:gd name="T12" fmla="*/ 289 w 956"/>
                  <a:gd name="T13" fmla="*/ 1058 h 1158"/>
                  <a:gd name="T14" fmla="*/ 24 w 956"/>
                  <a:gd name="T15" fmla="*/ 519 h 1158"/>
                  <a:gd name="T16" fmla="*/ 185 w 956"/>
                  <a:gd name="T17" fmla="*/ 186 h 1158"/>
                  <a:gd name="T18" fmla="*/ 526 w 956"/>
                  <a:gd name="T19" fmla="*/ 25 h 1158"/>
                  <a:gd name="T20" fmla="*/ 527 w 956"/>
                  <a:gd name="T21" fmla="*/ 31 h 1158"/>
                  <a:gd name="T22" fmla="*/ 189 w 956"/>
                  <a:gd name="T23" fmla="*/ 190 h 1158"/>
                  <a:gd name="T24" fmla="*/ 31 w 956"/>
                  <a:gd name="T25" fmla="*/ 519 h 1158"/>
                  <a:gd name="T26" fmla="*/ 24 w 956"/>
                  <a:gd name="T27" fmla="*/ 519 h 1158"/>
                  <a:gd name="T28" fmla="*/ 579 w 956"/>
                  <a:gd name="T29" fmla="*/ 0 h 1158"/>
                  <a:gd name="T30" fmla="*/ 361 w 956"/>
                  <a:gd name="T31" fmla="*/ 42 h 1158"/>
                  <a:gd name="T32" fmla="*/ 169 w 956"/>
                  <a:gd name="T33" fmla="*/ 169 h 1158"/>
                  <a:gd name="T34" fmla="*/ 42 w 956"/>
                  <a:gd name="T35" fmla="*/ 361 h 1158"/>
                  <a:gd name="T36" fmla="*/ 0 w 956"/>
                  <a:gd name="T37" fmla="*/ 579 h 1158"/>
                  <a:gd name="T38" fmla="*/ 42 w 956"/>
                  <a:gd name="T39" fmla="*/ 797 h 1158"/>
                  <a:gd name="T40" fmla="*/ 169 w 956"/>
                  <a:gd name="T41" fmla="*/ 989 h 1158"/>
                  <a:gd name="T42" fmla="*/ 361 w 956"/>
                  <a:gd name="T43" fmla="*/ 1116 h 1158"/>
                  <a:gd name="T44" fmla="*/ 579 w 956"/>
                  <a:gd name="T45" fmla="*/ 1158 h 1158"/>
                  <a:gd name="T46" fmla="*/ 797 w 956"/>
                  <a:gd name="T47" fmla="*/ 1116 h 1158"/>
                  <a:gd name="T48" fmla="*/ 956 w 956"/>
                  <a:gd name="T49" fmla="*/ 1019 h 1158"/>
                  <a:gd name="T50" fmla="*/ 941 w 956"/>
                  <a:gd name="T51" fmla="*/ 1007 h 1158"/>
                  <a:gd name="T52" fmla="*/ 579 w 956"/>
                  <a:gd name="T53" fmla="*/ 1139 h 1158"/>
                  <a:gd name="T54" fmla="*/ 433 w 956"/>
                  <a:gd name="T55" fmla="*/ 1120 h 1158"/>
                  <a:gd name="T56" fmla="*/ 435 w 956"/>
                  <a:gd name="T57" fmla="*/ 1114 h 1158"/>
                  <a:gd name="T58" fmla="*/ 579 w 956"/>
                  <a:gd name="T59" fmla="*/ 1133 h 1158"/>
                  <a:gd name="T60" fmla="*/ 936 w 956"/>
                  <a:gd name="T61" fmla="*/ 1003 h 1158"/>
                  <a:gd name="T62" fmla="*/ 917 w 956"/>
                  <a:gd name="T63" fmla="*/ 987 h 1158"/>
                  <a:gd name="T64" fmla="*/ 579 w 956"/>
                  <a:gd name="T65" fmla="*/ 1108 h 1158"/>
                  <a:gd name="T66" fmla="*/ 205 w 956"/>
                  <a:gd name="T67" fmla="*/ 953 h 1158"/>
                  <a:gd name="T68" fmla="*/ 50 w 956"/>
                  <a:gd name="T69" fmla="*/ 579 h 1158"/>
                  <a:gd name="T70" fmla="*/ 205 w 956"/>
                  <a:gd name="T71" fmla="*/ 205 h 1158"/>
                  <a:gd name="T72" fmla="*/ 579 w 956"/>
                  <a:gd name="T73" fmla="*/ 50 h 1158"/>
                  <a:gd name="T74" fmla="*/ 711 w 956"/>
                  <a:gd name="T75" fmla="*/ 66 h 1158"/>
                  <a:gd name="T76" fmla="*/ 725 w 956"/>
                  <a:gd name="T77" fmla="*/ 48 h 1158"/>
                  <a:gd name="T78" fmla="*/ 687 w 956"/>
                  <a:gd name="T79" fmla="*/ 39 h 1158"/>
                  <a:gd name="T80" fmla="*/ 686 w 956"/>
                  <a:gd name="T81" fmla="*/ 32 h 1158"/>
                  <a:gd name="T82" fmla="*/ 730 w 956"/>
                  <a:gd name="T83" fmla="*/ 43 h 1158"/>
                  <a:gd name="T84" fmla="*/ 745 w 956"/>
                  <a:gd name="T85" fmla="*/ 24 h 1158"/>
                  <a:gd name="T86" fmla="*/ 579 w 956"/>
                  <a:gd name="T87" fmla="*/ 0 h 1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56" h="1158">
                    <a:moveTo>
                      <a:pt x="289" y="1058"/>
                    </a:moveTo>
                    <a:cubicBezTo>
                      <a:pt x="251" y="1035"/>
                      <a:pt x="216" y="1007"/>
                      <a:pt x="185" y="976"/>
                    </a:cubicBezTo>
                    <a:cubicBezTo>
                      <a:pt x="102" y="893"/>
                      <a:pt x="49" y="789"/>
                      <a:pt x="29" y="677"/>
                    </a:cubicBezTo>
                    <a:cubicBezTo>
                      <a:pt x="31" y="677"/>
                      <a:pt x="33" y="677"/>
                      <a:pt x="35" y="677"/>
                    </a:cubicBezTo>
                    <a:cubicBezTo>
                      <a:pt x="54" y="785"/>
                      <a:pt x="105" y="888"/>
                      <a:pt x="189" y="971"/>
                    </a:cubicBezTo>
                    <a:cubicBezTo>
                      <a:pt x="220" y="1003"/>
                      <a:pt x="254" y="1030"/>
                      <a:pt x="291" y="1052"/>
                    </a:cubicBezTo>
                    <a:cubicBezTo>
                      <a:pt x="290" y="1054"/>
                      <a:pt x="289" y="1056"/>
                      <a:pt x="289" y="1058"/>
                    </a:cubicBezTo>
                    <a:moveTo>
                      <a:pt x="24" y="519"/>
                    </a:moveTo>
                    <a:cubicBezTo>
                      <a:pt x="38" y="393"/>
                      <a:pt x="94" y="277"/>
                      <a:pt x="185" y="186"/>
                    </a:cubicBezTo>
                    <a:cubicBezTo>
                      <a:pt x="277" y="93"/>
                      <a:pt x="397" y="37"/>
                      <a:pt x="526" y="25"/>
                    </a:cubicBezTo>
                    <a:cubicBezTo>
                      <a:pt x="526" y="27"/>
                      <a:pt x="527" y="29"/>
                      <a:pt x="527" y="31"/>
                    </a:cubicBezTo>
                    <a:cubicBezTo>
                      <a:pt x="403" y="43"/>
                      <a:pt x="283" y="96"/>
                      <a:pt x="189" y="190"/>
                    </a:cubicBezTo>
                    <a:cubicBezTo>
                      <a:pt x="97" y="282"/>
                      <a:pt x="44" y="399"/>
                      <a:pt x="31" y="519"/>
                    </a:cubicBezTo>
                    <a:cubicBezTo>
                      <a:pt x="29" y="519"/>
                      <a:pt x="26" y="519"/>
                      <a:pt x="24" y="519"/>
                    </a:cubicBezTo>
                    <a:moveTo>
                      <a:pt x="579" y="0"/>
                    </a:moveTo>
                    <a:cubicBezTo>
                      <a:pt x="504" y="0"/>
                      <a:pt x="431" y="14"/>
                      <a:pt x="361" y="42"/>
                    </a:cubicBezTo>
                    <a:cubicBezTo>
                      <a:pt x="289" y="71"/>
                      <a:pt x="225" y="114"/>
                      <a:pt x="169" y="169"/>
                    </a:cubicBezTo>
                    <a:cubicBezTo>
                      <a:pt x="114" y="225"/>
                      <a:pt x="71" y="289"/>
                      <a:pt x="42" y="361"/>
                    </a:cubicBezTo>
                    <a:cubicBezTo>
                      <a:pt x="14" y="430"/>
                      <a:pt x="0" y="504"/>
                      <a:pt x="0" y="579"/>
                    </a:cubicBezTo>
                    <a:cubicBezTo>
                      <a:pt x="0" y="654"/>
                      <a:pt x="14" y="728"/>
                      <a:pt x="42" y="797"/>
                    </a:cubicBezTo>
                    <a:cubicBezTo>
                      <a:pt x="71" y="869"/>
                      <a:pt x="114" y="933"/>
                      <a:pt x="169" y="989"/>
                    </a:cubicBezTo>
                    <a:cubicBezTo>
                      <a:pt x="225" y="1044"/>
                      <a:pt x="289" y="1087"/>
                      <a:pt x="361" y="1116"/>
                    </a:cubicBezTo>
                    <a:cubicBezTo>
                      <a:pt x="431" y="1144"/>
                      <a:pt x="504" y="1158"/>
                      <a:pt x="579" y="1158"/>
                    </a:cubicBezTo>
                    <a:cubicBezTo>
                      <a:pt x="654" y="1158"/>
                      <a:pt x="728" y="1144"/>
                      <a:pt x="797" y="1116"/>
                    </a:cubicBezTo>
                    <a:cubicBezTo>
                      <a:pt x="855" y="1092"/>
                      <a:pt x="908" y="1060"/>
                      <a:pt x="956" y="1019"/>
                    </a:cubicBezTo>
                    <a:cubicBezTo>
                      <a:pt x="951" y="1015"/>
                      <a:pt x="946" y="1011"/>
                      <a:pt x="941" y="1007"/>
                    </a:cubicBezTo>
                    <a:cubicBezTo>
                      <a:pt x="840" y="1092"/>
                      <a:pt x="713" y="1139"/>
                      <a:pt x="579" y="1139"/>
                    </a:cubicBezTo>
                    <a:cubicBezTo>
                      <a:pt x="529" y="1139"/>
                      <a:pt x="480" y="1133"/>
                      <a:pt x="433" y="1120"/>
                    </a:cubicBezTo>
                    <a:cubicBezTo>
                      <a:pt x="433" y="1118"/>
                      <a:pt x="434" y="1116"/>
                      <a:pt x="435" y="1114"/>
                    </a:cubicBezTo>
                    <a:cubicBezTo>
                      <a:pt x="482" y="1127"/>
                      <a:pt x="531" y="1133"/>
                      <a:pt x="579" y="1133"/>
                    </a:cubicBezTo>
                    <a:cubicBezTo>
                      <a:pt x="706" y="1133"/>
                      <a:pt x="833" y="1090"/>
                      <a:pt x="936" y="1003"/>
                    </a:cubicBezTo>
                    <a:cubicBezTo>
                      <a:pt x="930" y="997"/>
                      <a:pt x="923" y="992"/>
                      <a:pt x="917" y="987"/>
                    </a:cubicBezTo>
                    <a:cubicBezTo>
                      <a:pt x="819" y="1068"/>
                      <a:pt x="699" y="1108"/>
                      <a:pt x="579" y="1108"/>
                    </a:cubicBezTo>
                    <a:cubicBezTo>
                      <a:pt x="443" y="1108"/>
                      <a:pt x="308" y="1057"/>
                      <a:pt x="205" y="953"/>
                    </a:cubicBezTo>
                    <a:cubicBezTo>
                      <a:pt x="101" y="850"/>
                      <a:pt x="50" y="715"/>
                      <a:pt x="50" y="579"/>
                    </a:cubicBezTo>
                    <a:cubicBezTo>
                      <a:pt x="50" y="443"/>
                      <a:pt x="101" y="308"/>
                      <a:pt x="205" y="205"/>
                    </a:cubicBezTo>
                    <a:cubicBezTo>
                      <a:pt x="308" y="101"/>
                      <a:pt x="443" y="50"/>
                      <a:pt x="579" y="50"/>
                    </a:cubicBezTo>
                    <a:cubicBezTo>
                      <a:pt x="623" y="50"/>
                      <a:pt x="668" y="55"/>
                      <a:pt x="711" y="66"/>
                    </a:cubicBezTo>
                    <a:cubicBezTo>
                      <a:pt x="716" y="60"/>
                      <a:pt x="721" y="54"/>
                      <a:pt x="725" y="48"/>
                    </a:cubicBezTo>
                    <a:cubicBezTo>
                      <a:pt x="713" y="44"/>
                      <a:pt x="700" y="41"/>
                      <a:pt x="687" y="39"/>
                    </a:cubicBezTo>
                    <a:cubicBezTo>
                      <a:pt x="686" y="37"/>
                      <a:pt x="686" y="35"/>
                      <a:pt x="686" y="32"/>
                    </a:cubicBezTo>
                    <a:cubicBezTo>
                      <a:pt x="700" y="35"/>
                      <a:pt x="715" y="39"/>
                      <a:pt x="730" y="43"/>
                    </a:cubicBezTo>
                    <a:cubicBezTo>
                      <a:pt x="735" y="36"/>
                      <a:pt x="740" y="30"/>
                      <a:pt x="745" y="24"/>
                    </a:cubicBezTo>
                    <a:cubicBezTo>
                      <a:pt x="691" y="8"/>
                      <a:pt x="636" y="0"/>
                      <a:pt x="579" y="0"/>
                    </a:cubicBezTo>
                  </a:path>
                </a:pathLst>
              </a:custGeom>
              <a:solidFill>
                <a:srgbClr val="01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/>
              </a:p>
            </p:txBody>
          </p:sp>
          <p:sp>
            <p:nvSpPr>
              <p:cNvPr id="5" name="Freeform 237"/>
              <p:cNvSpPr/>
              <p:nvPr/>
            </p:nvSpPr>
            <p:spPr bwMode="auto">
              <a:xfrm rot="18526506" flipH="1">
                <a:off x="1486147" y="2157265"/>
                <a:ext cx="2454347" cy="2351673"/>
              </a:xfrm>
              <a:custGeom>
                <a:avLst/>
                <a:gdLst>
                  <a:gd name="T0" fmla="*/ 754 w 1430"/>
                  <a:gd name="T1" fmla="*/ 0 h 1370"/>
                  <a:gd name="T2" fmla="*/ 268 w 1430"/>
                  <a:gd name="T3" fmla="*/ 201 h 1370"/>
                  <a:gd name="T4" fmla="*/ 268 w 1430"/>
                  <a:gd name="T5" fmla="*/ 1172 h 1370"/>
                  <a:gd name="T6" fmla="*/ 688 w 1430"/>
                  <a:gd name="T7" fmla="*/ 1370 h 1370"/>
                  <a:gd name="T8" fmla="*/ 685 w 1430"/>
                  <a:gd name="T9" fmla="*/ 1359 h 1370"/>
                  <a:gd name="T10" fmla="*/ 276 w 1430"/>
                  <a:gd name="T11" fmla="*/ 1165 h 1370"/>
                  <a:gd name="T12" fmla="*/ 276 w 1430"/>
                  <a:gd name="T13" fmla="*/ 209 h 1370"/>
                  <a:gd name="T14" fmla="*/ 754 w 1430"/>
                  <a:gd name="T15" fmla="*/ 11 h 1370"/>
                  <a:gd name="T16" fmla="*/ 1232 w 1430"/>
                  <a:gd name="T17" fmla="*/ 209 h 1370"/>
                  <a:gd name="T18" fmla="*/ 1419 w 1430"/>
                  <a:gd name="T19" fmla="*/ 565 h 1370"/>
                  <a:gd name="T20" fmla="*/ 1430 w 1430"/>
                  <a:gd name="T21" fmla="*/ 567 h 1370"/>
                  <a:gd name="T22" fmla="*/ 1240 w 1430"/>
                  <a:gd name="T23" fmla="*/ 201 h 1370"/>
                  <a:gd name="T24" fmla="*/ 754 w 1430"/>
                  <a:gd name="T25" fmla="*/ 0 h 1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30" h="1370">
                    <a:moveTo>
                      <a:pt x="754" y="0"/>
                    </a:moveTo>
                    <a:cubicBezTo>
                      <a:pt x="578" y="0"/>
                      <a:pt x="402" y="67"/>
                      <a:pt x="268" y="201"/>
                    </a:cubicBezTo>
                    <a:cubicBezTo>
                      <a:pt x="0" y="469"/>
                      <a:pt x="0" y="905"/>
                      <a:pt x="268" y="1172"/>
                    </a:cubicBezTo>
                    <a:cubicBezTo>
                      <a:pt x="385" y="1289"/>
                      <a:pt x="534" y="1355"/>
                      <a:pt x="688" y="1370"/>
                    </a:cubicBezTo>
                    <a:cubicBezTo>
                      <a:pt x="687" y="1366"/>
                      <a:pt x="686" y="1363"/>
                      <a:pt x="685" y="1359"/>
                    </a:cubicBezTo>
                    <a:cubicBezTo>
                      <a:pt x="535" y="1344"/>
                      <a:pt x="390" y="1279"/>
                      <a:pt x="276" y="1165"/>
                    </a:cubicBezTo>
                    <a:cubicBezTo>
                      <a:pt x="12" y="901"/>
                      <a:pt x="12" y="472"/>
                      <a:pt x="276" y="209"/>
                    </a:cubicBezTo>
                    <a:cubicBezTo>
                      <a:pt x="408" y="77"/>
                      <a:pt x="581" y="11"/>
                      <a:pt x="754" y="11"/>
                    </a:cubicBezTo>
                    <a:cubicBezTo>
                      <a:pt x="927" y="11"/>
                      <a:pt x="1100" y="77"/>
                      <a:pt x="1232" y="209"/>
                    </a:cubicBezTo>
                    <a:cubicBezTo>
                      <a:pt x="1333" y="310"/>
                      <a:pt x="1395" y="435"/>
                      <a:pt x="1419" y="565"/>
                    </a:cubicBezTo>
                    <a:cubicBezTo>
                      <a:pt x="1422" y="566"/>
                      <a:pt x="1426" y="567"/>
                      <a:pt x="1430" y="567"/>
                    </a:cubicBezTo>
                    <a:cubicBezTo>
                      <a:pt x="1406" y="433"/>
                      <a:pt x="1343" y="304"/>
                      <a:pt x="1240" y="201"/>
                    </a:cubicBezTo>
                    <a:cubicBezTo>
                      <a:pt x="1106" y="67"/>
                      <a:pt x="930" y="0"/>
                      <a:pt x="754" y="0"/>
                    </a:cubicBezTo>
                  </a:path>
                </a:pathLst>
              </a:custGeom>
              <a:solidFill>
                <a:srgbClr val="01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/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1005547" y="1261730"/>
              <a:ext cx="1752600" cy="1115721"/>
              <a:chOff x="1005547" y="1261730"/>
              <a:chExt cx="1752600" cy="1115721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1005547" y="1261730"/>
                <a:ext cx="1752600" cy="863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000" dirty="0" smtClean="0">
                    <a:solidFill>
                      <a:schemeClr val="bg1"/>
                    </a:solidFill>
                  </a:rPr>
                  <a:t>目录</a:t>
                </a:r>
                <a:endParaRPr lang="zh-CN" altLang="en-US" sz="4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1005547" y="1964345"/>
                <a:ext cx="1752600" cy="413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b="1" dirty="0" smtClean="0">
                    <a:solidFill>
                      <a:schemeClr val="bg1"/>
                    </a:solidFill>
                  </a:rPr>
                  <a:t>CONTENTS</a:t>
                </a:r>
                <a:endParaRPr lang="zh-CN" altLang="en-US" sz="16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9" name="组合 58"/>
          <p:cNvGrpSpPr/>
          <p:nvPr/>
        </p:nvGrpSpPr>
        <p:grpSpPr bwMode="auto">
          <a:xfrm>
            <a:off x="3779838" y="3120865"/>
            <a:ext cx="1914525" cy="1647825"/>
            <a:chOff x="3643979" y="2264880"/>
            <a:chExt cx="1914603" cy="1647660"/>
          </a:xfrm>
        </p:grpSpPr>
        <p:sp>
          <p:nvSpPr>
            <p:cNvPr id="10" name="菱形 9"/>
            <p:cNvSpPr/>
            <p:nvPr/>
          </p:nvSpPr>
          <p:spPr>
            <a:xfrm>
              <a:off x="3777334" y="2264880"/>
              <a:ext cx="1647892" cy="1647660"/>
            </a:xfrm>
            <a:prstGeom prst="diamond">
              <a:avLst/>
            </a:prstGeom>
            <a:noFill/>
            <a:ln w="222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grpSp>
          <p:nvGrpSpPr>
            <p:cNvPr id="11" name="组合 60"/>
            <p:cNvGrpSpPr/>
            <p:nvPr/>
          </p:nvGrpSpPr>
          <p:grpSpPr bwMode="auto">
            <a:xfrm>
              <a:off x="3643979" y="2586698"/>
              <a:ext cx="508760" cy="1004025"/>
              <a:chOff x="3643979" y="2434437"/>
              <a:chExt cx="508760" cy="1004025"/>
            </a:xfrm>
          </p:grpSpPr>
          <p:cxnSp>
            <p:nvCxnSpPr>
              <p:cNvPr id="15" name="直接连接符 14"/>
              <p:cNvCxnSpPr/>
              <p:nvPr/>
            </p:nvCxnSpPr>
            <p:spPr>
              <a:xfrm flipV="1">
                <a:off x="3643979" y="2434849"/>
                <a:ext cx="506433" cy="506362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H="1" flipV="1">
                <a:off x="3645566" y="2931687"/>
                <a:ext cx="506434" cy="506361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合 61"/>
            <p:cNvGrpSpPr/>
            <p:nvPr/>
          </p:nvGrpSpPr>
          <p:grpSpPr bwMode="auto">
            <a:xfrm flipH="1">
              <a:off x="5049822" y="2586698"/>
              <a:ext cx="508760" cy="1004025"/>
              <a:chOff x="3643979" y="2434437"/>
              <a:chExt cx="508760" cy="1004025"/>
            </a:xfrm>
          </p:grpSpPr>
          <p:cxnSp>
            <p:nvCxnSpPr>
              <p:cNvPr id="13" name="直接连接符 12"/>
              <p:cNvCxnSpPr/>
              <p:nvPr/>
            </p:nvCxnSpPr>
            <p:spPr>
              <a:xfrm flipV="1">
                <a:off x="3643979" y="2434849"/>
                <a:ext cx="506434" cy="506362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flipH="1" flipV="1">
                <a:off x="3645567" y="2931687"/>
                <a:ext cx="506433" cy="506361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组合 8"/>
          <p:cNvGrpSpPr/>
          <p:nvPr/>
        </p:nvGrpSpPr>
        <p:grpSpPr bwMode="auto">
          <a:xfrm>
            <a:off x="4540250" y="3727290"/>
            <a:ext cx="352425" cy="468312"/>
            <a:chOff x="4289374" y="4629205"/>
            <a:chExt cx="352631" cy="468630"/>
          </a:xfrm>
        </p:grpSpPr>
        <p:sp>
          <p:nvSpPr>
            <p:cNvPr id="18" name="Freeform 49"/>
            <p:cNvSpPr/>
            <p:nvPr/>
          </p:nvSpPr>
          <p:spPr bwMode="auto">
            <a:xfrm>
              <a:off x="4289374" y="4687978"/>
              <a:ext cx="352631" cy="409857"/>
            </a:xfrm>
            <a:custGeom>
              <a:avLst/>
              <a:gdLst>
                <a:gd name="T0" fmla="*/ 545388694 w 228"/>
                <a:gd name="T1" fmla="*/ 633897209 h 265"/>
                <a:gd name="T2" fmla="*/ 0 w 228"/>
                <a:gd name="T3" fmla="*/ 633897209 h 265"/>
                <a:gd name="T4" fmla="*/ 0 w 228"/>
                <a:gd name="T5" fmla="*/ 0 h 265"/>
                <a:gd name="T6" fmla="*/ 90898373 w 228"/>
                <a:gd name="T7" fmla="*/ 0 h 265"/>
                <a:gd name="T8" fmla="*/ 90898373 w 228"/>
                <a:gd name="T9" fmla="*/ 45449275 h 265"/>
                <a:gd name="T10" fmla="*/ 45449187 w 228"/>
                <a:gd name="T11" fmla="*/ 45449275 h 265"/>
                <a:gd name="T12" fmla="*/ 45449187 w 228"/>
                <a:gd name="T13" fmla="*/ 588447935 h 265"/>
                <a:gd name="T14" fmla="*/ 499939507 w 228"/>
                <a:gd name="T15" fmla="*/ 588447935 h 265"/>
                <a:gd name="T16" fmla="*/ 499939507 w 228"/>
                <a:gd name="T17" fmla="*/ 45449275 h 265"/>
                <a:gd name="T18" fmla="*/ 454490320 w 228"/>
                <a:gd name="T19" fmla="*/ 45449275 h 265"/>
                <a:gd name="T20" fmla="*/ 454490320 w 228"/>
                <a:gd name="T21" fmla="*/ 0 h 265"/>
                <a:gd name="T22" fmla="*/ 545388694 w 228"/>
                <a:gd name="T23" fmla="*/ 0 h 265"/>
                <a:gd name="T24" fmla="*/ 545388694 w 228"/>
                <a:gd name="T25" fmla="*/ 633897209 h 2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28" h="265">
                  <a:moveTo>
                    <a:pt x="228" y="265"/>
                  </a:moveTo>
                  <a:lnTo>
                    <a:pt x="0" y="265"/>
                  </a:lnTo>
                  <a:lnTo>
                    <a:pt x="0" y="0"/>
                  </a:lnTo>
                  <a:lnTo>
                    <a:pt x="38" y="0"/>
                  </a:lnTo>
                  <a:lnTo>
                    <a:pt x="38" y="19"/>
                  </a:lnTo>
                  <a:lnTo>
                    <a:pt x="19" y="19"/>
                  </a:lnTo>
                  <a:lnTo>
                    <a:pt x="19" y="246"/>
                  </a:lnTo>
                  <a:lnTo>
                    <a:pt x="209" y="246"/>
                  </a:lnTo>
                  <a:lnTo>
                    <a:pt x="209" y="19"/>
                  </a:lnTo>
                  <a:lnTo>
                    <a:pt x="190" y="19"/>
                  </a:lnTo>
                  <a:lnTo>
                    <a:pt x="190" y="0"/>
                  </a:lnTo>
                  <a:lnTo>
                    <a:pt x="228" y="0"/>
                  </a:lnTo>
                  <a:lnTo>
                    <a:pt x="228" y="2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377532" y="4629205"/>
              <a:ext cx="176316" cy="117543"/>
            </a:xfrm>
            <a:custGeom>
              <a:avLst/>
              <a:gdLst>
                <a:gd name="T0" fmla="*/ 647652747 w 48"/>
                <a:gd name="T1" fmla="*/ 431761152 h 32"/>
                <a:gd name="T2" fmla="*/ 0 w 48"/>
                <a:gd name="T3" fmla="*/ 431761152 h 32"/>
                <a:gd name="T4" fmla="*/ 0 w 48"/>
                <a:gd name="T5" fmla="*/ 107941206 h 32"/>
                <a:gd name="T6" fmla="*/ 175405034 w 48"/>
                <a:gd name="T7" fmla="*/ 107941206 h 32"/>
                <a:gd name="T8" fmla="*/ 323826374 w 48"/>
                <a:gd name="T9" fmla="*/ 0 h 32"/>
                <a:gd name="T10" fmla="*/ 472247713 w 48"/>
                <a:gd name="T11" fmla="*/ 107941206 h 32"/>
                <a:gd name="T12" fmla="*/ 647652747 w 48"/>
                <a:gd name="T13" fmla="*/ 107941206 h 32"/>
                <a:gd name="T14" fmla="*/ 647652747 w 48"/>
                <a:gd name="T15" fmla="*/ 431761152 h 32"/>
                <a:gd name="T16" fmla="*/ 107942125 w 48"/>
                <a:gd name="T17" fmla="*/ 323819945 h 32"/>
                <a:gd name="T18" fmla="*/ 539710623 w 48"/>
                <a:gd name="T19" fmla="*/ 323819945 h 32"/>
                <a:gd name="T20" fmla="*/ 539710623 w 48"/>
                <a:gd name="T21" fmla="*/ 215882412 h 32"/>
                <a:gd name="T22" fmla="*/ 377797436 w 48"/>
                <a:gd name="T23" fmla="*/ 215882412 h 32"/>
                <a:gd name="T24" fmla="*/ 377797436 w 48"/>
                <a:gd name="T25" fmla="*/ 161911809 h 32"/>
                <a:gd name="T26" fmla="*/ 323826374 w 48"/>
                <a:gd name="T27" fmla="*/ 107941206 h 32"/>
                <a:gd name="T28" fmla="*/ 269855311 w 48"/>
                <a:gd name="T29" fmla="*/ 161911809 h 32"/>
                <a:gd name="T30" fmla="*/ 269855311 w 48"/>
                <a:gd name="T31" fmla="*/ 215882412 h 32"/>
                <a:gd name="T32" fmla="*/ 107942125 w 48"/>
                <a:gd name="T33" fmla="*/ 215882412 h 32"/>
                <a:gd name="T34" fmla="*/ 107942125 w 48"/>
                <a:gd name="T35" fmla="*/ 323819945 h 3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8" h="32">
                  <a:moveTo>
                    <a:pt x="48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3"/>
                    <a:pt x="19" y="0"/>
                    <a:pt x="24" y="0"/>
                  </a:cubicBezTo>
                  <a:cubicBezTo>
                    <a:pt x="29" y="0"/>
                    <a:pt x="34" y="3"/>
                    <a:pt x="35" y="8"/>
                  </a:cubicBezTo>
                  <a:cubicBezTo>
                    <a:pt x="48" y="8"/>
                    <a:pt x="48" y="8"/>
                    <a:pt x="48" y="8"/>
                  </a:cubicBezTo>
                  <a:lnTo>
                    <a:pt x="48" y="32"/>
                  </a:lnTo>
                  <a:close/>
                  <a:moveTo>
                    <a:pt x="8" y="24"/>
                  </a:moveTo>
                  <a:cubicBezTo>
                    <a:pt x="40" y="24"/>
                    <a:pt x="40" y="24"/>
                    <a:pt x="40" y="24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0"/>
                    <a:pt x="26" y="8"/>
                    <a:pt x="24" y="8"/>
                  </a:cubicBezTo>
                  <a:cubicBezTo>
                    <a:pt x="22" y="8"/>
                    <a:pt x="20" y="10"/>
                    <a:pt x="20" y="12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8" y="16"/>
                    <a:pt x="8" y="16"/>
                    <a:pt x="8" y="16"/>
                  </a:cubicBezTo>
                  <a:lnTo>
                    <a:pt x="8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Rectangle 51"/>
            <p:cNvSpPr>
              <a:spLocks noChangeArrowheads="1"/>
            </p:cNvSpPr>
            <p:nvPr/>
          </p:nvSpPr>
          <p:spPr bwMode="auto">
            <a:xfrm>
              <a:off x="4422384" y="4819441"/>
              <a:ext cx="29385" cy="2041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" name="Rectangle 52"/>
            <p:cNvSpPr>
              <a:spLocks noChangeArrowheads="1"/>
            </p:cNvSpPr>
            <p:nvPr/>
          </p:nvSpPr>
          <p:spPr bwMode="auto">
            <a:xfrm>
              <a:off x="4479610" y="4790055"/>
              <a:ext cx="29385" cy="2335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" name="Rectangle 53"/>
            <p:cNvSpPr>
              <a:spLocks noChangeArrowheads="1"/>
            </p:cNvSpPr>
            <p:nvPr/>
          </p:nvSpPr>
          <p:spPr bwMode="auto">
            <a:xfrm>
              <a:off x="4538382" y="4833361"/>
              <a:ext cx="29385" cy="1902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" name="Rectangle 54"/>
            <p:cNvSpPr>
              <a:spLocks noChangeArrowheads="1"/>
            </p:cNvSpPr>
            <p:nvPr/>
          </p:nvSpPr>
          <p:spPr bwMode="auto">
            <a:xfrm>
              <a:off x="4363612" y="4921519"/>
              <a:ext cx="29385" cy="1020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4" name="组合 57"/>
          <p:cNvGrpSpPr/>
          <p:nvPr/>
        </p:nvGrpSpPr>
        <p:grpSpPr bwMode="auto">
          <a:xfrm>
            <a:off x="1177925" y="3120865"/>
            <a:ext cx="1914525" cy="1647825"/>
            <a:chOff x="3643979" y="2264880"/>
            <a:chExt cx="1914603" cy="1647660"/>
          </a:xfrm>
        </p:grpSpPr>
        <p:sp>
          <p:nvSpPr>
            <p:cNvPr id="25" name="菱形 24"/>
            <p:cNvSpPr/>
            <p:nvPr/>
          </p:nvSpPr>
          <p:spPr>
            <a:xfrm>
              <a:off x="3777334" y="2264880"/>
              <a:ext cx="1647892" cy="1647660"/>
            </a:xfrm>
            <a:prstGeom prst="diamond">
              <a:avLst/>
            </a:prstGeom>
            <a:noFill/>
            <a:ln w="222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grpSp>
          <p:nvGrpSpPr>
            <p:cNvPr id="26" name="组合 53"/>
            <p:cNvGrpSpPr/>
            <p:nvPr/>
          </p:nvGrpSpPr>
          <p:grpSpPr bwMode="auto">
            <a:xfrm>
              <a:off x="3643979" y="2586698"/>
              <a:ext cx="508760" cy="1004025"/>
              <a:chOff x="3643979" y="2434437"/>
              <a:chExt cx="508760" cy="1004025"/>
            </a:xfrm>
          </p:grpSpPr>
          <p:cxnSp>
            <p:nvCxnSpPr>
              <p:cNvPr id="30" name="直接连接符 29"/>
              <p:cNvCxnSpPr/>
              <p:nvPr/>
            </p:nvCxnSpPr>
            <p:spPr>
              <a:xfrm flipV="1">
                <a:off x="3643979" y="2434849"/>
                <a:ext cx="506434" cy="506362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>
              <a:xfrm flipH="1" flipV="1">
                <a:off x="3645567" y="2931687"/>
                <a:ext cx="506433" cy="506361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组合 54"/>
            <p:cNvGrpSpPr/>
            <p:nvPr/>
          </p:nvGrpSpPr>
          <p:grpSpPr bwMode="auto">
            <a:xfrm flipH="1">
              <a:off x="5049822" y="2586698"/>
              <a:ext cx="508760" cy="1004025"/>
              <a:chOff x="3643979" y="2434437"/>
              <a:chExt cx="508760" cy="1004025"/>
            </a:xfrm>
          </p:grpSpPr>
          <p:cxnSp>
            <p:nvCxnSpPr>
              <p:cNvPr id="28" name="直接连接符 27"/>
              <p:cNvCxnSpPr/>
              <p:nvPr/>
            </p:nvCxnSpPr>
            <p:spPr>
              <a:xfrm flipV="1">
                <a:off x="3643979" y="2434849"/>
                <a:ext cx="506433" cy="506362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 flipH="1" flipV="1">
                <a:off x="3645566" y="2931687"/>
                <a:ext cx="506434" cy="506361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2" name="Freeform 70"/>
          <p:cNvSpPr/>
          <p:nvPr/>
        </p:nvSpPr>
        <p:spPr bwMode="auto">
          <a:xfrm>
            <a:off x="1906588" y="3733640"/>
            <a:ext cx="457200" cy="455612"/>
          </a:xfrm>
          <a:custGeom>
            <a:avLst/>
            <a:gdLst>
              <a:gd name="T0" fmla="*/ 482562243 w 296"/>
              <a:gd name="T1" fmla="*/ 704664966 h 295"/>
              <a:gd name="T2" fmla="*/ 289058522 w 296"/>
              <a:gd name="T3" fmla="*/ 537456539 h 295"/>
              <a:gd name="T4" fmla="*/ 289058522 w 296"/>
              <a:gd name="T5" fmla="*/ 592395745 h 295"/>
              <a:gd name="T6" fmla="*/ 293837497 w 296"/>
              <a:gd name="T7" fmla="*/ 580452506 h 295"/>
              <a:gd name="T8" fmla="*/ 329670547 w 296"/>
              <a:gd name="T9" fmla="*/ 616283766 h 295"/>
              <a:gd name="T10" fmla="*/ 243669065 w 296"/>
              <a:gd name="T11" fmla="*/ 695109448 h 295"/>
              <a:gd name="T12" fmla="*/ 243669065 w 296"/>
              <a:gd name="T13" fmla="*/ 434742836 h 295"/>
              <a:gd name="T14" fmla="*/ 458671999 w 296"/>
              <a:gd name="T15" fmla="*/ 625837739 h 295"/>
              <a:gd name="T16" fmla="*/ 640229826 w 296"/>
              <a:gd name="T17" fmla="*/ 66883988 h 295"/>
              <a:gd name="T18" fmla="*/ 81222507 w 296"/>
              <a:gd name="T19" fmla="*/ 269922130 h 295"/>
              <a:gd name="T20" fmla="*/ 198279608 w 296"/>
              <a:gd name="T21" fmla="*/ 384580617 h 295"/>
              <a:gd name="T22" fmla="*/ 430005868 w 296"/>
              <a:gd name="T23" fmla="*/ 207816673 h 295"/>
              <a:gd name="T24" fmla="*/ 458671999 w 296"/>
              <a:gd name="T25" fmla="*/ 248424919 h 295"/>
              <a:gd name="T26" fmla="*/ 198279608 w 296"/>
              <a:gd name="T27" fmla="*/ 446686074 h 295"/>
              <a:gd name="T28" fmla="*/ 0 w 296"/>
              <a:gd name="T29" fmla="*/ 248424919 h 295"/>
              <a:gd name="T30" fmla="*/ 707120039 w 296"/>
              <a:gd name="T31" fmla="*/ 0 h 295"/>
              <a:gd name="T32" fmla="*/ 482562243 w 296"/>
              <a:gd name="T33" fmla="*/ 704664966 h 29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96" h="295">
                <a:moveTo>
                  <a:pt x="202" y="295"/>
                </a:moveTo>
                <a:lnTo>
                  <a:pt x="121" y="225"/>
                </a:lnTo>
                <a:lnTo>
                  <a:pt x="121" y="248"/>
                </a:lnTo>
                <a:lnTo>
                  <a:pt x="123" y="243"/>
                </a:lnTo>
                <a:lnTo>
                  <a:pt x="138" y="258"/>
                </a:lnTo>
                <a:lnTo>
                  <a:pt x="102" y="291"/>
                </a:lnTo>
                <a:lnTo>
                  <a:pt x="102" y="182"/>
                </a:lnTo>
                <a:lnTo>
                  <a:pt x="192" y="262"/>
                </a:lnTo>
                <a:lnTo>
                  <a:pt x="268" y="28"/>
                </a:lnTo>
                <a:lnTo>
                  <a:pt x="34" y="113"/>
                </a:lnTo>
                <a:lnTo>
                  <a:pt x="83" y="161"/>
                </a:lnTo>
                <a:lnTo>
                  <a:pt x="180" y="87"/>
                </a:lnTo>
                <a:lnTo>
                  <a:pt x="192" y="104"/>
                </a:lnTo>
                <a:lnTo>
                  <a:pt x="83" y="187"/>
                </a:lnTo>
                <a:lnTo>
                  <a:pt x="0" y="104"/>
                </a:lnTo>
                <a:lnTo>
                  <a:pt x="296" y="0"/>
                </a:lnTo>
                <a:lnTo>
                  <a:pt x="202" y="2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3" name="组合 66"/>
          <p:cNvGrpSpPr/>
          <p:nvPr/>
        </p:nvGrpSpPr>
        <p:grpSpPr bwMode="auto">
          <a:xfrm>
            <a:off x="6383338" y="3120865"/>
            <a:ext cx="1914525" cy="1647825"/>
            <a:chOff x="3643979" y="2264880"/>
            <a:chExt cx="1914603" cy="1647660"/>
          </a:xfrm>
        </p:grpSpPr>
        <p:sp>
          <p:nvSpPr>
            <p:cNvPr id="34" name="菱形 33"/>
            <p:cNvSpPr/>
            <p:nvPr/>
          </p:nvSpPr>
          <p:spPr>
            <a:xfrm>
              <a:off x="3777334" y="2264880"/>
              <a:ext cx="1647892" cy="1647660"/>
            </a:xfrm>
            <a:prstGeom prst="diamond">
              <a:avLst/>
            </a:prstGeom>
            <a:noFill/>
            <a:ln w="222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grpSp>
          <p:nvGrpSpPr>
            <p:cNvPr id="35" name="组合 68"/>
            <p:cNvGrpSpPr/>
            <p:nvPr/>
          </p:nvGrpSpPr>
          <p:grpSpPr bwMode="auto">
            <a:xfrm>
              <a:off x="3643979" y="2586698"/>
              <a:ext cx="508760" cy="1004025"/>
              <a:chOff x="3643979" y="2434437"/>
              <a:chExt cx="508760" cy="1004025"/>
            </a:xfrm>
          </p:grpSpPr>
          <p:cxnSp>
            <p:nvCxnSpPr>
              <p:cNvPr id="39" name="直接连接符 38"/>
              <p:cNvCxnSpPr/>
              <p:nvPr/>
            </p:nvCxnSpPr>
            <p:spPr>
              <a:xfrm flipV="1">
                <a:off x="3643979" y="2434849"/>
                <a:ext cx="506433" cy="506362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/>
            </p:nvCxnSpPr>
            <p:spPr>
              <a:xfrm flipH="1" flipV="1">
                <a:off x="3645566" y="2931687"/>
                <a:ext cx="506434" cy="506361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组合 69"/>
            <p:cNvGrpSpPr/>
            <p:nvPr/>
          </p:nvGrpSpPr>
          <p:grpSpPr bwMode="auto">
            <a:xfrm flipH="1">
              <a:off x="5049822" y="2586698"/>
              <a:ext cx="508760" cy="1004025"/>
              <a:chOff x="3643979" y="2434437"/>
              <a:chExt cx="508760" cy="1004025"/>
            </a:xfrm>
          </p:grpSpPr>
          <p:cxnSp>
            <p:nvCxnSpPr>
              <p:cNvPr id="37" name="直接连接符 36"/>
              <p:cNvCxnSpPr/>
              <p:nvPr/>
            </p:nvCxnSpPr>
            <p:spPr>
              <a:xfrm flipV="1">
                <a:off x="3643979" y="2434849"/>
                <a:ext cx="506434" cy="506362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 flipH="1" flipV="1">
                <a:off x="3645567" y="2931687"/>
                <a:ext cx="506433" cy="506361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1" name="组合 7"/>
          <p:cNvGrpSpPr/>
          <p:nvPr/>
        </p:nvGrpSpPr>
        <p:grpSpPr bwMode="auto">
          <a:xfrm>
            <a:off x="7067550" y="3732052"/>
            <a:ext cx="468313" cy="458788"/>
            <a:chOff x="6218841" y="4634907"/>
            <a:chExt cx="468628" cy="459349"/>
          </a:xfrm>
        </p:grpSpPr>
        <p:sp>
          <p:nvSpPr>
            <p:cNvPr id="42" name="Freeform 153"/>
            <p:cNvSpPr>
              <a:spLocks noEditPoints="1"/>
            </p:cNvSpPr>
            <p:nvPr/>
          </p:nvSpPr>
          <p:spPr bwMode="auto">
            <a:xfrm>
              <a:off x="6518887" y="4634907"/>
              <a:ext cx="168582" cy="160850"/>
            </a:xfrm>
            <a:custGeom>
              <a:avLst/>
              <a:gdLst>
                <a:gd name="T0" fmla="*/ 456651990 w 46"/>
                <a:gd name="T1" fmla="*/ 588016420 h 44"/>
                <a:gd name="T2" fmla="*/ 0 w 46"/>
                <a:gd name="T3" fmla="*/ 133640760 h 44"/>
                <a:gd name="T4" fmla="*/ 40291098 w 46"/>
                <a:gd name="T5" fmla="*/ 93548898 h 44"/>
                <a:gd name="T6" fmla="*/ 268620758 w 46"/>
                <a:gd name="T7" fmla="*/ 0 h 44"/>
                <a:gd name="T8" fmla="*/ 496946753 w 46"/>
                <a:gd name="T9" fmla="*/ 93548898 h 44"/>
                <a:gd name="T10" fmla="*/ 496946753 w 46"/>
                <a:gd name="T11" fmla="*/ 547924558 h 44"/>
                <a:gd name="T12" fmla="*/ 456651990 w 46"/>
                <a:gd name="T13" fmla="*/ 588016420 h 44"/>
                <a:gd name="T14" fmla="*/ 161171722 w 46"/>
                <a:gd name="T15" fmla="*/ 133640760 h 44"/>
                <a:gd name="T16" fmla="*/ 456651990 w 46"/>
                <a:gd name="T17" fmla="*/ 427648970 h 44"/>
                <a:gd name="T18" fmla="*/ 416360892 w 46"/>
                <a:gd name="T19" fmla="*/ 173732623 h 44"/>
                <a:gd name="T20" fmla="*/ 161171722 w 46"/>
                <a:gd name="T21" fmla="*/ 133640760 h 4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6" h="44">
                  <a:moveTo>
                    <a:pt x="34" y="44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8" y="2"/>
                    <a:pt x="14" y="0"/>
                    <a:pt x="20" y="0"/>
                  </a:cubicBezTo>
                  <a:cubicBezTo>
                    <a:pt x="26" y="0"/>
                    <a:pt x="32" y="2"/>
                    <a:pt x="37" y="7"/>
                  </a:cubicBezTo>
                  <a:cubicBezTo>
                    <a:pt x="46" y="16"/>
                    <a:pt x="46" y="32"/>
                    <a:pt x="37" y="41"/>
                  </a:cubicBezTo>
                  <a:lnTo>
                    <a:pt x="34" y="44"/>
                  </a:lnTo>
                  <a:close/>
                  <a:moveTo>
                    <a:pt x="12" y="10"/>
                  </a:moveTo>
                  <a:cubicBezTo>
                    <a:pt x="34" y="32"/>
                    <a:pt x="34" y="32"/>
                    <a:pt x="34" y="32"/>
                  </a:cubicBezTo>
                  <a:cubicBezTo>
                    <a:pt x="37" y="26"/>
                    <a:pt x="37" y="18"/>
                    <a:pt x="31" y="13"/>
                  </a:cubicBezTo>
                  <a:cubicBezTo>
                    <a:pt x="26" y="8"/>
                    <a:pt x="18" y="7"/>
                    <a:pt x="12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Freeform 154"/>
            <p:cNvSpPr/>
            <p:nvPr/>
          </p:nvSpPr>
          <p:spPr bwMode="auto">
            <a:xfrm>
              <a:off x="6492595" y="4685945"/>
              <a:ext cx="109810" cy="160850"/>
            </a:xfrm>
            <a:custGeom>
              <a:avLst/>
              <a:gdLst>
                <a:gd name="T0" fmla="*/ 136345355 w 71"/>
                <a:gd name="T1" fmla="*/ 248776178 h 104"/>
                <a:gd name="T2" fmla="*/ 0 w 71"/>
                <a:gd name="T3" fmla="*/ 21529154 h 104"/>
                <a:gd name="T4" fmla="*/ 33488957 w 71"/>
                <a:gd name="T5" fmla="*/ 0 h 104"/>
                <a:gd name="T6" fmla="*/ 169834311 w 71"/>
                <a:gd name="T7" fmla="*/ 224855927 h 104"/>
                <a:gd name="T8" fmla="*/ 136345355 w 71"/>
                <a:gd name="T9" fmla="*/ 248776178 h 1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1" h="104">
                  <a:moveTo>
                    <a:pt x="57" y="104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71" y="94"/>
                  </a:lnTo>
                  <a:lnTo>
                    <a:pt x="57" y="1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Freeform 155"/>
            <p:cNvSpPr/>
            <p:nvPr/>
          </p:nvSpPr>
          <p:spPr bwMode="auto">
            <a:xfrm>
              <a:off x="6218841" y="4930313"/>
              <a:ext cx="163943" cy="163943"/>
            </a:xfrm>
            <a:custGeom>
              <a:avLst/>
              <a:gdLst>
                <a:gd name="T0" fmla="*/ 0 w 106"/>
                <a:gd name="T1" fmla="*/ 253559502 h 106"/>
                <a:gd name="T2" fmla="*/ 66978449 w 106"/>
                <a:gd name="T3" fmla="*/ 0 h 106"/>
                <a:gd name="T4" fmla="*/ 112427779 w 106"/>
                <a:gd name="T5" fmla="*/ 11960106 h 106"/>
                <a:gd name="T6" fmla="*/ 66978449 w 106"/>
                <a:gd name="T7" fmla="*/ 186581054 h 106"/>
                <a:gd name="T8" fmla="*/ 243990490 w 106"/>
                <a:gd name="T9" fmla="*/ 141131724 h 106"/>
                <a:gd name="T10" fmla="*/ 253559502 w 106"/>
                <a:gd name="T11" fmla="*/ 186581054 h 106"/>
                <a:gd name="T12" fmla="*/ 0 w 106"/>
                <a:gd name="T13" fmla="*/ 253559502 h 1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6" h="106">
                  <a:moveTo>
                    <a:pt x="0" y="106"/>
                  </a:moveTo>
                  <a:lnTo>
                    <a:pt x="28" y="0"/>
                  </a:lnTo>
                  <a:lnTo>
                    <a:pt x="47" y="5"/>
                  </a:lnTo>
                  <a:lnTo>
                    <a:pt x="28" y="78"/>
                  </a:lnTo>
                  <a:lnTo>
                    <a:pt x="102" y="59"/>
                  </a:lnTo>
                  <a:lnTo>
                    <a:pt x="106" y="78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Freeform 156"/>
            <p:cNvSpPr/>
            <p:nvPr/>
          </p:nvSpPr>
          <p:spPr bwMode="auto">
            <a:xfrm>
              <a:off x="6283799" y="4721517"/>
              <a:ext cx="278393" cy="307779"/>
            </a:xfrm>
            <a:custGeom>
              <a:avLst/>
              <a:gdLst>
                <a:gd name="T0" fmla="*/ 193756888 w 180"/>
                <a:gd name="T1" fmla="*/ 476019663 h 199"/>
                <a:gd name="T2" fmla="*/ 136347612 w 180"/>
                <a:gd name="T3" fmla="*/ 339672019 h 199"/>
                <a:gd name="T4" fmla="*/ 0 w 180"/>
                <a:gd name="T5" fmla="*/ 282262729 h 199"/>
                <a:gd name="T6" fmla="*/ 284655296 w 180"/>
                <a:gd name="T7" fmla="*/ 0 h 199"/>
                <a:gd name="T8" fmla="*/ 313359161 w 180"/>
                <a:gd name="T9" fmla="*/ 33489139 h 199"/>
                <a:gd name="T10" fmla="*/ 78938335 w 180"/>
                <a:gd name="T11" fmla="*/ 265518933 h 199"/>
                <a:gd name="T12" fmla="*/ 169836743 w 180"/>
                <a:gd name="T13" fmla="*/ 306182880 h 199"/>
                <a:gd name="T14" fmla="*/ 210500680 w 180"/>
                <a:gd name="T15" fmla="*/ 397081309 h 199"/>
                <a:gd name="T16" fmla="*/ 397081216 w 180"/>
                <a:gd name="T17" fmla="*/ 210500730 h 199"/>
                <a:gd name="T18" fmla="*/ 430570347 w 180"/>
                <a:gd name="T19" fmla="*/ 239206148 h 199"/>
                <a:gd name="T20" fmla="*/ 193756888 w 180"/>
                <a:gd name="T21" fmla="*/ 476019663 h 19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80" h="199">
                  <a:moveTo>
                    <a:pt x="81" y="199"/>
                  </a:moveTo>
                  <a:lnTo>
                    <a:pt x="57" y="142"/>
                  </a:lnTo>
                  <a:lnTo>
                    <a:pt x="0" y="118"/>
                  </a:lnTo>
                  <a:lnTo>
                    <a:pt x="119" y="0"/>
                  </a:lnTo>
                  <a:lnTo>
                    <a:pt x="131" y="14"/>
                  </a:lnTo>
                  <a:lnTo>
                    <a:pt x="33" y="111"/>
                  </a:lnTo>
                  <a:lnTo>
                    <a:pt x="71" y="128"/>
                  </a:lnTo>
                  <a:lnTo>
                    <a:pt x="88" y="166"/>
                  </a:lnTo>
                  <a:lnTo>
                    <a:pt x="166" y="88"/>
                  </a:lnTo>
                  <a:lnTo>
                    <a:pt x="180" y="100"/>
                  </a:lnTo>
                  <a:lnTo>
                    <a:pt x="81" y="1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6" name="文本框 27"/>
          <p:cNvSpPr txBox="1">
            <a:spLocks noChangeArrowheads="1"/>
          </p:cNvSpPr>
          <p:nvPr/>
        </p:nvSpPr>
        <p:spPr bwMode="auto">
          <a:xfrm>
            <a:off x="1084263" y="5071902"/>
            <a:ext cx="21304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课题综述</a:t>
            </a:r>
            <a:endParaRPr kumimoji="0" lang="zh-CN" altLang="en-US" sz="1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28"/>
          <p:cNvSpPr txBox="1">
            <a:spLocks noChangeArrowheads="1"/>
          </p:cNvSpPr>
          <p:nvPr/>
        </p:nvSpPr>
        <p:spPr bwMode="auto">
          <a:xfrm>
            <a:off x="3673475" y="5071902"/>
            <a:ext cx="21304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sz="2800" b="1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研究过程</a:t>
            </a:r>
            <a:endParaRPr lang="zh-CN" altLang="en-US" dirty="0"/>
          </a:p>
        </p:txBody>
      </p:sp>
      <p:sp>
        <p:nvSpPr>
          <p:cNvPr id="48" name="文本框 29"/>
          <p:cNvSpPr txBox="1">
            <a:spLocks noChangeArrowheads="1"/>
          </p:cNvSpPr>
          <p:nvPr/>
        </p:nvSpPr>
        <p:spPr bwMode="auto">
          <a:xfrm>
            <a:off x="6264275" y="5071902"/>
            <a:ext cx="21304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sz="2800" b="1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研究成果</a:t>
            </a:r>
            <a:endParaRPr lang="zh-CN" altLang="en-US" dirty="0"/>
          </a:p>
        </p:txBody>
      </p:sp>
      <p:sp>
        <p:nvSpPr>
          <p:cNvPr id="49" name="文本框 37"/>
          <p:cNvSpPr txBox="1">
            <a:spLocks noChangeArrowheads="1"/>
          </p:cNvSpPr>
          <p:nvPr/>
        </p:nvSpPr>
        <p:spPr bwMode="auto">
          <a:xfrm>
            <a:off x="8853488" y="5071902"/>
            <a:ext cx="21304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sz="2800" b="1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课题总结</a:t>
            </a:r>
            <a:endParaRPr lang="zh-CN" altLang="en-US" dirty="0"/>
          </a:p>
        </p:txBody>
      </p:sp>
      <p:grpSp>
        <p:nvGrpSpPr>
          <p:cNvPr id="50" name="组合 74"/>
          <p:cNvGrpSpPr/>
          <p:nvPr/>
        </p:nvGrpSpPr>
        <p:grpSpPr bwMode="auto">
          <a:xfrm>
            <a:off x="8985250" y="3120865"/>
            <a:ext cx="1914525" cy="1647825"/>
            <a:chOff x="3643979" y="2264880"/>
            <a:chExt cx="1914603" cy="1647660"/>
          </a:xfrm>
        </p:grpSpPr>
        <p:sp>
          <p:nvSpPr>
            <p:cNvPr id="51" name="菱形 50"/>
            <p:cNvSpPr/>
            <p:nvPr/>
          </p:nvSpPr>
          <p:spPr>
            <a:xfrm>
              <a:off x="3777334" y="2264880"/>
              <a:ext cx="1647892" cy="1647660"/>
            </a:xfrm>
            <a:prstGeom prst="diamond">
              <a:avLst/>
            </a:prstGeom>
            <a:noFill/>
            <a:ln w="222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grpSp>
          <p:nvGrpSpPr>
            <p:cNvPr id="52" name="组合 76"/>
            <p:cNvGrpSpPr/>
            <p:nvPr/>
          </p:nvGrpSpPr>
          <p:grpSpPr bwMode="auto">
            <a:xfrm>
              <a:off x="3643979" y="2586698"/>
              <a:ext cx="508760" cy="1004025"/>
              <a:chOff x="3643979" y="2434437"/>
              <a:chExt cx="508760" cy="1004025"/>
            </a:xfrm>
          </p:grpSpPr>
          <p:cxnSp>
            <p:nvCxnSpPr>
              <p:cNvPr id="56" name="直接连接符 55"/>
              <p:cNvCxnSpPr/>
              <p:nvPr/>
            </p:nvCxnSpPr>
            <p:spPr>
              <a:xfrm flipV="1">
                <a:off x="3643979" y="2434849"/>
                <a:ext cx="506434" cy="506362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/>
            </p:nvCxnSpPr>
            <p:spPr>
              <a:xfrm flipH="1" flipV="1">
                <a:off x="3645567" y="2931687"/>
                <a:ext cx="506433" cy="506361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组合 77"/>
            <p:cNvGrpSpPr/>
            <p:nvPr/>
          </p:nvGrpSpPr>
          <p:grpSpPr bwMode="auto">
            <a:xfrm flipH="1">
              <a:off x="5049822" y="2586698"/>
              <a:ext cx="508760" cy="1004025"/>
              <a:chOff x="3643979" y="2434437"/>
              <a:chExt cx="508760" cy="1004025"/>
            </a:xfrm>
          </p:grpSpPr>
          <p:cxnSp>
            <p:nvCxnSpPr>
              <p:cNvPr id="54" name="直接连接符 53"/>
              <p:cNvCxnSpPr/>
              <p:nvPr/>
            </p:nvCxnSpPr>
            <p:spPr>
              <a:xfrm flipV="1">
                <a:off x="3643979" y="2434849"/>
                <a:ext cx="506433" cy="506362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接连接符 54"/>
              <p:cNvCxnSpPr/>
              <p:nvPr/>
            </p:nvCxnSpPr>
            <p:spPr>
              <a:xfrm flipH="1" flipV="1">
                <a:off x="3645566" y="2931687"/>
                <a:ext cx="506434" cy="506361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8" name="组合 57"/>
          <p:cNvGrpSpPr/>
          <p:nvPr/>
        </p:nvGrpSpPr>
        <p:grpSpPr>
          <a:xfrm>
            <a:off x="9712677" y="3731351"/>
            <a:ext cx="460108" cy="460108"/>
            <a:chOff x="10039868" y="3432223"/>
            <a:chExt cx="366562" cy="366562"/>
          </a:xfrm>
          <a:solidFill>
            <a:schemeClr val="bg1"/>
          </a:solidFill>
        </p:grpSpPr>
        <p:sp>
          <p:nvSpPr>
            <p:cNvPr id="59" name="Freeform 145"/>
            <p:cNvSpPr/>
            <p:nvPr/>
          </p:nvSpPr>
          <p:spPr bwMode="auto">
            <a:xfrm>
              <a:off x="10211656" y="3432223"/>
              <a:ext cx="194774" cy="194774"/>
            </a:xfrm>
            <a:custGeom>
              <a:avLst/>
              <a:gdLst>
                <a:gd name="T0" fmla="*/ 81 w 161"/>
                <a:gd name="T1" fmla="*/ 161 h 161"/>
                <a:gd name="T2" fmla="*/ 66 w 161"/>
                <a:gd name="T3" fmla="*/ 147 h 161"/>
                <a:gd name="T4" fmla="*/ 142 w 161"/>
                <a:gd name="T5" fmla="*/ 74 h 161"/>
                <a:gd name="T6" fmla="*/ 142 w 161"/>
                <a:gd name="T7" fmla="*/ 19 h 161"/>
                <a:gd name="T8" fmla="*/ 88 w 161"/>
                <a:gd name="T9" fmla="*/ 19 h 161"/>
                <a:gd name="T10" fmla="*/ 14 w 161"/>
                <a:gd name="T11" fmla="*/ 95 h 161"/>
                <a:gd name="T12" fmla="*/ 0 w 161"/>
                <a:gd name="T13" fmla="*/ 81 h 161"/>
                <a:gd name="T14" fmla="*/ 81 w 161"/>
                <a:gd name="T15" fmla="*/ 0 h 161"/>
                <a:gd name="T16" fmla="*/ 161 w 161"/>
                <a:gd name="T17" fmla="*/ 0 h 161"/>
                <a:gd name="T18" fmla="*/ 161 w 161"/>
                <a:gd name="T19" fmla="*/ 81 h 161"/>
                <a:gd name="T20" fmla="*/ 81 w 161"/>
                <a:gd name="T21" fmla="*/ 16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1" h="161">
                  <a:moveTo>
                    <a:pt x="81" y="161"/>
                  </a:moveTo>
                  <a:lnTo>
                    <a:pt x="66" y="147"/>
                  </a:lnTo>
                  <a:lnTo>
                    <a:pt x="142" y="74"/>
                  </a:lnTo>
                  <a:lnTo>
                    <a:pt x="142" y="19"/>
                  </a:lnTo>
                  <a:lnTo>
                    <a:pt x="88" y="19"/>
                  </a:lnTo>
                  <a:lnTo>
                    <a:pt x="14" y="95"/>
                  </a:lnTo>
                  <a:lnTo>
                    <a:pt x="0" y="81"/>
                  </a:lnTo>
                  <a:lnTo>
                    <a:pt x="81" y="0"/>
                  </a:lnTo>
                  <a:lnTo>
                    <a:pt x="161" y="0"/>
                  </a:lnTo>
                  <a:lnTo>
                    <a:pt x="161" y="81"/>
                  </a:lnTo>
                  <a:lnTo>
                    <a:pt x="81" y="1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60" name="Freeform 146"/>
            <p:cNvSpPr/>
            <p:nvPr/>
          </p:nvSpPr>
          <p:spPr bwMode="auto">
            <a:xfrm>
              <a:off x="10077370" y="3549570"/>
              <a:ext cx="211711" cy="211711"/>
            </a:xfrm>
            <a:custGeom>
              <a:avLst/>
              <a:gdLst>
                <a:gd name="T0" fmla="*/ 142 w 175"/>
                <a:gd name="T1" fmla="*/ 175 h 175"/>
                <a:gd name="T2" fmla="*/ 0 w 175"/>
                <a:gd name="T3" fmla="*/ 33 h 175"/>
                <a:gd name="T4" fmla="*/ 97 w 175"/>
                <a:gd name="T5" fmla="*/ 0 h 175"/>
                <a:gd name="T6" fmla="*/ 102 w 175"/>
                <a:gd name="T7" fmla="*/ 17 h 175"/>
                <a:gd name="T8" fmla="*/ 33 w 175"/>
                <a:gd name="T9" fmla="*/ 43 h 175"/>
                <a:gd name="T10" fmla="*/ 132 w 175"/>
                <a:gd name="T11" fmla="*/ 142 h 175"/>
                <a:gd name="T12" fmla="*/ 158 w 175"/>
                <a:gd name="T13" fmla="*/ 74 h 175"/>
                <a:gd name="T14" fmla="*/ 175 w 175"/>
                <a:gd name="T15" fmla="*/ 78 h 175"/>
                <a:gd name="T16" fmla="*/ 142 w 175"/>
                <a:gd name="T17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75">
                  <a:moveTo>
                    <a:pt x="142" y="175"/>
                  </a:moveTo>
                  <a:lnTo>
                    <a:pt x="0" y="33"/>
                  </a:lnTo>
                  <a:lnTo>
                    <a:pt x="97" y="0"/>
                  </a:lnTo>
                  <a:lnTo>
                    <a:pt x="102" y="17"/>
                  </a:lnTo>
                  <a:lnTo>
                    <a:pt x="33" y="43"/>
                  </a:lnTo>
                  <a:lnTo>
                    <a:pt x="132" y="142"/>
                  </a:lnTo>
                  <a:lnTo>
                    <a:pt x="158" y="74"/>
                  </a:lnTo>
                  <a:lnTo>
                    <a:pt x="175" y="78"/>
                  </a:lnTo>
                  <a:lnTo>
                    <a:pt x="142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61" name="Freeform 147"/>
            <p:cNvSpPr/>
            <p:nvPr/>
          </p:nvSpPr>
          <p:spPr bwMode="auto">
            <a:xfrm>
              <a:off x="10039868" y="3666919"/>
              <a:ext cx="131866" cy="131866"/>
            </a:xfrm>
            <a:custGeom>
              <a:avLst/>
              <a:gdLst>
                <a:gd name="T0" fmla="*/ 0 w 109"/>
                <a:gd name="T1" fmla="*/ 109 h 109"/>
                <a:gd name="T2" fmla="*/ 47 w 109"/>
                <a:gd name="T3" fmla="*/ 0 h 109"/>
                <a:gd name="T4" fmla="*/ 66 w 109"/>
                <a:gd name="T5" fmla="*/ 10 h 109"/>
                <a:gd name="T6" fmla="*/ 38 w 109"/>
                <a:gd name="T7" fmla="*/ 71 h 109"/>
                <a:gd name="T8" fmla="*/ 99 w 109"/>
                <a:gd name="T9" fmla="*/ 43 h 109"/>
                <a:gd name="T10" fmla="*/ 109 w 109"/>
                <a:gd name="T11" fmla="*/ 62 h 109"/>
                <a:gd name="T12" fmla="*/ 0 w 109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109">
                  <a:moveTo>
                    <a:pt x="0" y="109"/>
                  </a:moveTo>
                  <a:lnTo>
                    <a:pt x="47" y="0"/>
                  </a:lnTo>
                  <a:lnTo>
                    <a:pt x="66" y="10"/>
                  </a:lnTo>
                  <a:lnTo>
                    <a:pt x="38" y="71"/>
                  </a:lnTo>
                  <a:lnTo>
                    <a:pt x="99" y="43"/>
                  </a:lnTo>
                  <a:lnTo>
                    <a:pt x="109" y="62"/>
                  </a:lnTo>
                  <a:lnTo>
                    <a:pt x="0" y="1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62" name="Freeform 148"/>
            <p:cNvSpPr/>
            <p:nvPr/>
          </p:nvSpPr>
          <p:spPr bwMode="auto">
            <a:xfrm>
              <a:off x="10163265" y="3595542"/>
              <a:ext cx="79845" cy="83475"/>
            </a:xfrm>
            <a:custGeom>
              <a:avLst/>
              <a:gdLst>
                <a:gd name="T0" fmla="*/ 14 w 66"/>
                <a:gd name="T1" fmla="*/ 69 h 69"/>
                <a:gd name="T2" fmla="*/ 0 w 66"/>
                <a:gd name="T3" fmla="*/ 54 h 69"/>
                <a:gd name="T4" fmla="*/ 52 w 66"/>
                <a:gd name="T5" fmla="*/ 0 h 69"/>
                <a:gd name="T6" fmla="*/ 66 w 66"/>
                <a:gd name="T7" fmla="*/ 14 h 69"/>
                <a:gd name="T8" fmla="*/ 14 w 66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9">
                  <a:moveTo>
                    <a:pt x="14" y="69"/>
                  </a:moveTo>
                  <a:lnTo>
                    <a:pt x="0" y="54"/>
                  </a:lnTo>
                  <a:lnTo>
                    <a:pt x="52" y="0"/>
                  </a:lnTo>
                  <a:lnTo>
                    <a:pt x="66" y="14"/>
                  </a:lnTo>
                  <a:lnTo>
                    <a:pt x="14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143767" y="3678049"/>
            <a:ext cx="6048233" cy="1767489"/>
          </a:xfrm>
          <a:prstGeom prst="rect">
            <a:avLst/>
          </a:prstGeom>
          <a:solidFill>
            <a:srgbClr val="00AFF2">
              <a:alpha val="2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 sz="1600">
              <a:solidFill>
                <a:prstClr val="white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098007" y="3181836"/>
            <a:ext cx="187084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600" b="1" dirty="0" smtClean="0">
                <a:solidFill>
                  <a:schemeClr val="bg1"/>
                </a:solidFill>
                <a:latin typeface="Agency FB" panose="020B0804020202020204" pitchFamily="34" charset="0"/>
                <a:ea typeface="华文细黑" panose="02010600040101010101" pitchFamily="2" charset="-122"/>
              </a:rPr>
              <a:t>01</a:t>
            </a:r>
            <a:endParaRPr lang="zh-CN" altLang="en-US" sz="16600" b="1" dirty="0">
              <a:solidFill>
                <a:schemeClr val="bg1"/>
              </a:solidFill>
              <a:latin typeface="Agency FB" panose="020B0804020202020204" pitchFamily="34" charset="0"/>
              <a:ea typeface="华文细黑" panose="0201060004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194568" y="4471409"/>
            <a:ext cx="52184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建议您在使用时选用微软雅黑字体，本模板所有图形均可改色，更多精美作品请搜索“啊啊叫”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194568" y="3749274"/>
            <a:ext cx="25984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chemeClr val="bg1"/>
                </a:solidFill>
                <a:latin typeface="+mj-ea"/>
                <a:ea typeface="+mj-ea"/>
              </a:rPr>
              <a:t>课题概述</a:t>
            </a:r>
            <a:endParaRPr lang="zh-CN" altLang="en-US" sz="4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24" name="矩形 23"/>
            <p:cNvSpPr/>
            <p:nvPr/>
          </p:nvSpPr>
          <p:spPr>
            <a:xfrm>
              <a:off x="0" y="342958"/>
              <a:ext cx="2379121" cy="532890"/>
            </a:xfrm>
            <a:prstGeom prst="rect">
              <a:avLst/>
            </a:prstGeom>
            <a:solidFill>
              <a:srgbClr val="00AFF2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03341" y="286238"/>
              <a:ext cx="5810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bg1"/>
                  </a:solidFill>
                  <a:latin typeface="Agency FB" panose="020B0804020202020204" pitchFamily="34" charset="0"/>
                  <a:ea typeface="华文细黑" panose="02010600040101010101" pitchFamily="2" charset="-122"/>
                </a:rPr>
                <a:t>01</a:t>
              </a:r>
              <a:endParaRPr lang="zh-CN" altLang="en-US" sz="3600" b="1" dirty="0">
                <a:solidFill>
                  <a:schemeClr val="bg1"/>
                </a:solidFill>
                <a:latin typeface="Agency FB" panose="020B08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784356" y="378571"/>
              <a:ext cx="14423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课题概述</a:t>
              </a: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733557" y="430985"/>
              <a:ext cx="0" cy="3568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Rectángulo 72"/>
          <p:cNvSpPr/>
          <p:nvPr/>
        </p:nvSpPr>
        <p:spPr>
          <a:xfrm>
            <a:off x="1764138" y="2208170"/>
            <a:ext cx="1351716" cy="1351716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0" tIns="182880" rIns="182880" bIns="182880" rtlCol="0" anchor="t"/>
          <a:lstStyle/>
          <a:p>
            <a:pPr>
              <a:lnSpc>
                <a:spcPts val="1780"/>
              </a:lnSpc>
              <a:spcBef>
                <a:spcPts val="2200"/>
              </a:spcBef>
            </a:pPr>
            <a:endParaRPr lang="es-MX" sz="1400">
              <a:solidFill>
                <a:srgbClr val="0087B1"/>
              </a:solidFill>
              <a:cs typeface="+mn-ea"/>
              <a:sym typeface="+mn-lt"/>
            </a:endParaRPr>
          </a:p>
        </p:txBody>
      </p:sp>
      <p:sp>
        <p:nvSpPr>
          <p:cNvPr id="30" name="CuadroTexto 73"/>
          <p:cNvSpPr txBox="1"/>
          <p:nvPr/>
        </p:nvSpPr>
        <p:spPr>
          <a:xfrm>
            <a:off x="2249880" y="2553349"/>
            <a:ext cx="3802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4000" dirty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1</a:t>
            </a:r>
            <a:endParaRPr lang="es-MX" sz="4000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31" name="CuadroTexto 74"/>
          <p:cNvSpPr txBox="1"/>
          <p:nvPr/>
        </p:nvSpPr>
        <p:spPr>
          <a:xfrm>
            <a:off x="1377971" y="4434218"/>
            <a:ext cx="2124051" cy="56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建议您在展示时采用微软雅黑字体。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CuadroTexto 75"/>
          <p:cNvSpPr txBox="1"/>
          <p:nvPr/>
        </p:nvSpPr>
        <p:spPr>
          <a:xfrm>
            <a:off x="1601796" y="4024065"/>
            <a:ext cx="16764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cs typeface="+mn-ea"/>
                <a:sym typeface="+mn-lt"/>
              </a:rPr>
              <a:t>单击此处编辑</a:t>
            </a:r>
            <a:endParaRPr 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Rectángulo 76"/>
          <p:cNvSpPr/>
          <p:nvPr/>
        </p:nvSpPr>
        <p:spPr>
          <a:xfrm>
            <a:off x="4168347" y="2205905"/>
            <a:ext cx="1351716" cy="13517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0" tIns="182880" rIns="182880" bIns="182880" rtlCol="0" anchor="t"/>
          <a:lstStyle/>
          <a:p>
            <a:pPr>
              <a:lnSpc>
                <a:spcPts val="1780"/>
              </a:lnSpc>
              <a:spcBef>
                <a:spcPts val="2200"/>
              </a:spcBef>
            </a:pPr>
            <a:endParaRPr lang="es-MX" sz="1400">
              <a:solidFill>
                <a:srgbClr val="0087B1"/>
              </a:solidFill>
              <a:cs typeface="+mn-ea"/>
              <a:sym typeface="+mn-lt"/>
            </a:endParaRPr>
          </a:p>
        </p:txBody>
      </p:sp>
      <p:sp>
        <p:nvSpPr>
          <p:cNvPr id="34" name="CuadroTexto 77"/>
          <p:cNvSpPr txBox="1"/>
          <p:nvPr/>
        </p:nvSpPr>
        <p:spPr>
          <a:xfrm>
            <a:off x="4622830" y="2532787"/>
            <a:ext cx="4427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4000" dirty="0">
                <a:solidFill>
                  <a:srgbClr val="00B0F0"/>
                </a:solidFill>
                <a:latin typeface="Impact" panose="020B0806030902050204" pitchFamily="34" charset="0"/>
                <a:cs typeface="+mn-ea"/>
                <a:sym typeface="+mn-lt"/>
              </a:rPr>
              <a:t>2</a:t>
            </a:r>
            <a:endParaRPr lang="es-MX" sz="4000" dirty="0">
              <a:solidFill>
                <a:srgbClr val="00B0F0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35" name="Rectángulo 78"/>
          <p:cNvSpPr/>
          <p:nvPr/>
        </p:nvSpPr>
        <p:spPr>
          <a:xfrm>
            <a:off x="6654913" y="2205686"/>
            <a:ext cx="1351716" cy="1351716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0" tIns="182880" rIns="182880" bIns="182880" rtlCol="0" anchor="t"/>
          <a:lstStyle/>
          <a:p>
            <a:pPr>
              <a:lnSpc>
                <a:spcPts val="1780"/>
              </a:lnSpc>
              <a:spcBef>
                <a:spcPts val="2200"/>
              </a:spcBef>
            </a:pPr>
            <a:endParaRPr lang="es-MX" sz="1400">
              <a:solidFill>
                <a:srgbClr val="0087B1"/>
              </a:solidFill>
              <a:cs typeface="+mn-ea"/>
              <a:sym typeface="+mn-lt"/>
            </a:endParaRPr>
          </a:p>
        </p:txBody>
      </p:sp>
      <p:sp>
        <p:nvSpPr>
          <p:cNvPr id="36" name="CuadroTexto 79"/>
          <p:cNvSpPr txBox="1"/>
          <p:nvPr/>
        </p:nvSpPr>
        <p:spPr>
          <a:xfrm>
            <a:off x="7102183" y="2553349"/>
            <a:ext cx="4571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4000" dirty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3</a:t>
            </a:r>
            <a:endParaRPr lang="es-MX" sz="4000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37" name="Rectángulo 80"/>
          <p:cNvSpPr/>
          <p:nvPr/>
        </p:nvSpPr>
        <p:spPr>
          <a:xfrm>
            <a:off x="9052632" y="2205686"/>
            <a:ext cx="1351716" cy="13517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0" tIns="182880" rIns="182880" bIns="182880" rtlCol="0" anchor="t"/>
          <a:lstStyle/>
          <a:p>
            <a:pPr>
              <a:lnSpc>
                <a:spcPts val="1780"/>
              </a:lnSpc>
              <a:spcBef>
                <a:spcPts val="2200"/>
              </a:spcBef>
            </a:pPr>
            <a:endParaRPr lang="es-MX" sz="1400">
              <a:solidFill>
                <a:srgbClr val="0087B1"/>
              </a:solidFill>
              <a:cs typeface="+mn-ea"/>
              <a:sym typeface="+mn-lt"/>
            </a:endParaRPr>
          </a:p>
        </p:txBody>
      </p:sp>
      <p:sp>
        <p:nvSpPr>
          <p:cNvPr id="38" name="CuadroTexto 81"/>
          <p:cNvSpPr txBox="1"/>
          <p:nvPr/>
        </p:nvSpPr>
        <p:spPr>
          <a:xfrm>
            <a:off x="9507917" y="2553349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4000" dirty="0">
                <a:solidFill>
                  <a:srgbClr val="00B0F0"/>
                </a:solidFill>
                <a:latin typeface="Impact" panose="020B0806030902050204" pitchFamily="34" charset="0"/>
                <a:cs typeface="+mn-ea"/>
                <a:sym typeface="+mn-lt"/>
              </a:rPr>
              <a:t>4</a:t>
            </a:r>
            <a:endParaRPr lang="es-MX" sz="4000" dirty="0">
              <a:solidFill>
                <a:srgbClr val="00B0F0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39" name="CuadroTexto 82"/>
          <p:cNvSpPr txBox="1"/>
          <p:nvPr/>
        </p:nvSpPr>
        <p:spPr>
          <a:xfrm>
            <a:off x="3758665" y="4434217"/>
            <a:ext cx="2171080" cy="56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400">
                <a:cs typeface="+mn-ea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建议您在展示时采用微软雅黑字体。</a:t>
            </a:r>
            <a:endParaRPr lang="en-US" altLang="zh-CN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40" name="CuadroTexto 83"/>
          <p:cNvSpPr txBox="1"/>
          <p:nvPr/>
        </p:nvSpPr>
        <p:spPr>
          <a:xfrm>
            <a:off x="4006005" y="4024065"/>
            <a:ext cx="16764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cs typeface="+mn-ea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单击此处编辑</a:t>
            </a:r>
            <a:endParaRPr lang="en-US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41" name="CuadroTexto 84"/>
          <p:cNvSpPr txBox="1"/>
          <p:nvPr/>
        </p:nvSpPr>
        <p:spPr>
          <a:xfrm>
            <a:off x="6245231" y="4447324"/>
            <a:ext cx="2171080" cy="56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400">
                <a:cs typeface="+mn-ea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建议您在展示时采用微软雅黑字体。</a:t>
            </a:r>
            <a:endParaRPr lang="en-US" altLang="zh-CN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42" name="CuadroTexto 85"/>
          <p:cNvSpPr txBox="1"/>
          <p:nvPr/>
        </p:nvSpPr>
        <p:spPr>
          <a:xfrm>
            <a:off x="6492571" y="4037360"/>
            <a:ext cx="16764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cs typeface="+mn-ea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单击此处编辑</a:t>
            </a:r>
            <a:endParaRPr lang="en-US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43" name="CuadroTexto 86"/>
          <p:cNvSpPr txBox="1"/>
          <p:nvPr/>
        </p:nvSpPr>
        <p:spPr>
          <a:xfrm>
            <a:off x="8642950" y="4447324"/>
            <a:ext cx="2171080" cy="56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400">
                <a:cs typeface="+mn-ea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建议您在展示时采用微软雅黑字体。</a:t>
            </a:r>
            <a:endParaRPr lang="en-US" altLang="zh-CN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44" name="CuadroTexto 87"/>
          <p:cNvSpPr txBox="1"/>
          <p:nvPr/>
        </p:nvSpPr>
        <p:spPr>
          <a:xfrm>
            <a:off x="8890290" y="4024065"/>
            <a:ext cx="16764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cs typeface="+mn-ea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单击此处编辑</a:t>
            </a:r>
            <a:endParaRPr lang="en-US" dirty="0">
              <a:solidFill>
                <a:schemeClr val="bg1"/>
              </a:solidFill>
              <a:sym typeface="+mn-lt"/>
            </a:endParaRPr>
          </a:p>
        </p:txBody>
      </p:sp>
      <p:cxnSp>
        <p:nvCxnSpPr>
          <p:cNvPr id="45" name="Conector recto 95"/>
          <p:cNvCxnSpPr/>
          <p:nvPr/>
        </p:nvCxnSpPr>
        <p:spPr>
          <a:xfrm>
            <a:off x="1544209" y="3787763"/>
            <a:ext cx="1791575" cy="14762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97"/>
          <p:cNvCxnSpPr/>
          <p:nvPr/>
        </p:nvCxnSpPr>
        <p:spPr>
          <a:xfrm>
            <a:off x="3948418" y="3799382"/>
            <a:ext cx="1791575" cy="14762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98"/>
          <p:cNvCxnSpPr/>
          <p:nvPr/>
        </p:nvCxnSpPr>
        <p:spPr>
          <a:xfrm>
            <a:off x="6434984" y="3813993"/>
            <a:ext cx="1791575" cy="14762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99"/>
          <p:cNvCxnSpPr/>
          <p:nvPr/>
        </p:nvCxnSpPr>
        <p:spPr>
          <a:xfrm>
            <a:off x="8832703" y="3828755"/>
            <a:ext cx="1791575" cy="14762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1" name="矩形 40"/>
            <p:cNvSpPr/>
            <p:nvPr/>
          </p:nvSpPr>
          <p:spPr>
            <a:xfrm>
              <a:off x="0" y="342958"/>
              <a:ext cx="2379121" cy="532890"/>
            </a:xfrm>
            <a:prstGeom prst="rect">
              <a:avLst/>
            </a:prstGeom>
            <a:solidFill>
              <a:srgbClr val="00AFF2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03341" y="286238"/>
              <a:ext cx="5810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bg1"/>
                  </a:solidFill>
                  <a:latin typeface="Agency FB" panose="020B0804020202020204" pitchFamily="34" charset="0"/>
                  <a:ea typeface="华文细黑" panose="02010600040101010101" pitchFamily="2" charset="-122"/>
                </a:rPr>
                <a:t>01</a:t>
              </a:r>
              <a:endParaRPr lang="zh-CN" altLang="en-US" sz="3600" b="1" dirty="0">
                <a:solidFill>
                  <a:schemeClr val="bg1"/>
                </a:solidFill>
                <a:latin typeface="Agency FB" panose="020B08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784356" y="378571"/>
              <a:ext cx="14423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课题概述</a:t>
              </a: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733557" y="430985"/>
              <a:ext cx="0" cy="3568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4394202" y="1396205"/>
            <a:ext cx="3381375" cy="4268787"/>
            <a:chOff x="4394202" y="1294607"/>
            <a:chExt cx="3381375" cy="4268787"/>
          </a:xfrm>
        </p:grpSpPr>
        <p:grpSp>
          <p:nvGrpSpPr>
            <p:cNvPr id="42001" name="Group 30"/>
            <p:cNvGrpSpPr/>
            <p:nvPr/>
          </p:nvGrpSpPr>
          <p:grpSpPr bwMode="auto">
            <a:xfrm>
              <a:off x="4921192" y="1936025"/>
              <a:ext cx="2267961" cy="2898620"/>
              <a:chOff x="3855015" y="1605266"/>
              <a:chExt cx="1406556" cy="1858968"/>
            </a:xfrm>
          </p:grpSpPr>
          <p:sp>
            <p:nvSpPr>
              <p:cNvPr id="42018" name="Freeform 9"/>
              <p:cNvSpPr/>
              <p:nvPr/>
            </p:nvSpPr>
            <p:spPr bwMode="auto">
              <a:xfrm>
                <a:off x="3855015" y="1605266"/>
                <a:ext cx="1393801" cy="1824952"/>
              </a:xfrm>
              <a:custGeom>
                <a:avLst/>
                <a:gdLst>
                  <a:gd name="T0" fmla="*/ 2147483646 w 325"/>
                  <a:gd name="T1" fmla="*/ 2147483646 h 426"/>
                  <a:gd name="T2" fmla="*/ 2147483646 w 325"/>
                  <a:gd name="T3" fmla="*/ 2147483646 h 426"/>
                  <a:gd name="T4" fmla="*/ 2147483646 w 325"/>
                  <a:gd name="T5" fmla="*/ 2147483646 h 426"/>
                  <a:gd name="T6" fmla="*/ 2147483646 w 325"/>
                  <a:gd name="T7" fmla="*/ 2147483646 h 426"/>
                  <a:gd name="T8" fmla="*/ 2147483646 w 325"/>
                  <a:gd name="T9" fmla="*/ 2147483646 h 426"/>
                  <a:gd name="T10" fmla="*/ 2147483646 w 325"/>
                  <a:gd name="T11" fmla="*/ 2147483646 h 426"/>
                  <a:gd name="T12" fmla="*/ 2147483646 w 325"/>
                  <a:gd name="T13" fmla="*/ 2147483646 h 426"/>
                  <a:gd name="T14" fmla="*/ 2147483646 w 325"/>
                  <a:gd name="T15" fmla="*/ 2147483646 h 426"/>
                  <a:gd name="T16" fmla="*/ 2147483646 w 325"/>
                  <a:gd name="T17" fmla="*/ 2147483646 h 426"/>
                  <a:gd name="T18" fmla="*/ 2147483646 w 325"/>
                  <a:gd name="T19" fmla="*/ 2147483646 h 426"/>
                  <a:gd name="T20" fmla="*/ 2147483646 w 325"/>
                  <a:gd name="T21" fmla="*/ 2147483646 h 426"/>
                  <a:gd name="T22" fmla="*/ 2147483646 w 325"/>
                  <a:gd name="T23" fmla="*/ 2147483646 h 42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25" h="426">
                    <a:moveTo>
                      <a:pt x="60" y="58"/>
                    </a:moveTo>
                    <a:cubicBezTo>
                      <a:pt x="60" y="58"/>
                      <a:pt x="104" y="15"/>
                      <a:pt x="163" y="11"/>
                    </a:cubicBezTo>
                    <a:cubicBezTo>
                      <a:pt x="163" y="11"/>
                      <a:pt x="263" y="0"/>
                      <a:pt x="315" y="105"/>
                    </a:cubicBezTo>
                    <a:cubicBezTo>
                      <a:pt x="315" y="105"/>
                      <a:pt x="325" y="179"/>
                      <a:pt x="315" y="215"/>
                    </a:cubicBezTo>
                    <a:cubicBezTo>
                      <a:pt x="315" y="215"/>
                      <a:pt x="271" y="302"/>
                      <a:pt x="272" y="310"/>
                    </a:cubicBezTo>
                    <a:cubicBezTo>
                      <a:pt x="244" y="389"/>
                      <a:pt x="244" y="389"/>
                      <a:pt x="244" y="389"/>
                    </a:cubicBezTo>
                    <a:cubicBezTo>
                      <a:pt x="244" y="389"/>
                      <a:pt x="241" y="426"/>
                      <a:pt x="226" y="426"/>
                    </a:cubicBezTo>
                    <a:cubicBezTo>
                      <a:pt x="116" y="426"/>
                      <a:pt x="116" y="426"/>
                      <a:pt x="116" y="426"/>
                    </a:cubicBezTo>
                    <a:cubicBezTo>
                      <a:pt x="116" y="426"/>
                      <a:pt x="96" y="426"/>
                      <a:pt x="96" y="396"/>
                    </a:cubicBezTo>
                    <a:cubicBezTo>
                      <a:pt x="96" y="396"/>
                      <a:pt x="74" y="318"/>
                      <a:pt x="60" y="297"/>
                    </a:cubicBezTo>
                    <a:cubicBezTo>
                      <a:pt x="60" y="297"/>
                      <a:pt x="18" y="207"/>
                      <a:pt x="18" y="178"/>
                    </a:cubicBezTo>
                    <a:cubicBezTo>
                      <a:pt x="18" y="178"/>
                      <a:pt x="0" y="125"/>
                      <a:pt x="60" y="58"/>
                    </a:cubicBezTo>
                    <a:close/>
                  </a:path>
                </a:pathLst>
              </a:custGeom>
              <a:solidFill>
                <a:srgbClr val="FFDC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019" name="Freeform 22"/>
              <p:cNvSpPr>
                <a:spLocks noEditPoints="1"/>
              </p:cNvSpPr>
              <p:nvPr/>
            </p:nvSpPr>
            <p:spPr bwMode="auto">
              <a:xfrm>
                <a:off x="3885629" y="1626526"/>
                <a:ext cx="1375942" cy="1837708"/>
              </a:xfrm>
              <a:custGeom>
                <a:avLst/>
                <a:gdLst>
                  <a:gd name="T0" fmla="*/ 2147483646 w 321"/>
                  <a:gd name="T1" fmla="*/ 0 h 429"/>
                  <a:gd name="T2" fmla="*/ 0 w 321"/>
                  <a:gd name="T3" fmla="*/ 2147483646 h 429"/>
                  <a:gd name="T4" fmla="*/ 2147483646 w 321"/>
                  <a:gd name="T5" fmla="*/ 2147483646 h 429"/>
                  <a:gd name="T6" fmla="*/ 2147483646 w 321"/>
                  <a:gd name="T7" fmla="*/ 2147483646 h 429"/>
                  <a:gd name="T8" fmla="*/ 2147483646 w 321"/>
                  <a:gd name="T9" fmla="*/ 2147483646 h 429"/>
                  <a:gd name="T10" fmla="*/ 2147483646 w 321"/>
                  <a:gd name="T11" fmla="*/ 2147483646 h 429"/>
                  <a:gd name="T12" fmla="*/ 2147483646 w 321"/>
                  <a:gd name="T13" fmla="*/ 2147483646 h 429"/>
                  <a:gd name="T14" fmla="*/ 2147483646 w 321"/>
                  <a:gd name="T15" fmla="*/ 2147483646 h 429"/>
                  <a:gd name="T16" fmla="*/ 2147483646 w 321"/>
                  <a:gd name="T17" fmla="*/ 2147483646 h 429"/>
                  <a:gd name="T18" fmla="*/ 2147483646 w 321"/>
                  <a:gd name="T19" fmla="*/ 2147483646 h 429"/>
                  <a:gd name="T20" fmla="*/ 2147483646 w 321"/>
                  <a:gd name="T21" fmla="*/ 0 h 429"/>
                  <a:gd name="T22" fmla="*/ 2147483646 w 321"/>
                  <a:gd name="T23" fmla="*/ 2147483646 h 429"/>
                  <a:gd name="T24" fmla="*/ 2147483646 w 321"/>
                  <a:gd name="T25" fmla="*/ 2147483646 h 429"/>
                  <a:gd name="T26" fmla="*/ 2147483646 w 321"/>
                  <a:gd name="T27" fmla="*/ 2147483646 h 429"/>
                  <a:gd name="T28" fmla="*/ 2147483646 w 321"/>
                  <a:gd name="T29" fmla="*/ 2147483646 h 429"/>
                  <a:gd name="T30" fmla="*/ 2147483646 w 321"/>
                  <a:gd name="T31" fmla="*/ 2147483646 h 429"/>
                  <a:gd name="T32" fmla="*/ 2147483646 w 321"/>
                  <a:gd name="T33" fmla="*/ 2147483646 h 429"/>
                  <a:gd name="T34" fmla="*/ 2147483646 w 321"/>
                  <a:gd name="T35" fmla="*/ 2147483646 h 429"/>
                  <a:gd name="T36" fmla="*/ 2147483646 w 321"/>
                  <a:gd name="T37" fmla="*/ 2147483646 h 429"/>
                  <a:gd name="T38" fmla="*/ 2147483646 w 321"/>
                  <a:gd name="T39" fmla="*/ 2147483646 h 429"/>
                  <a:gd name="T40" fmla="*/ 2147483646 w 321"/>
                  <a:gd name="T41" fmla="*/ 2147483646 h 429"/>
                  <a:gd name="T42" fmla="*/ 2147483646 w 321"/>
                  <a:gd name="T43" fmla="*/ 2147483646 h 429"/>
                  <a:gd name="T44" fmla="*/ 2147483646 w 321"/>
                  <a:gd name="T45" fmla="*/ 2147483646 h 429"/>
                  <a:gd name="T46" fmla="*/ 2147483646 w 321"/>
                  <a:gd name="T47" fmla="*/ 2147483646 h 429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321" h="429">
                    <a:moveTo>
                      <a:pt x="160" y="0"/>
                    </a:moveTo>
                    <a:cubicBezTo>
                      <a:pt x="72" y="0"/>
                      <a:pt x="0" y="72"/>
                      <a:pt x="0" y="160"/>
                    </a:cubicBezTo>
                    <a:cubicBezTo>
                      <a:pt x="0" y="189"/>
                      <a:pt x="8" y="216"/>
                      <a:pt x="22" y="240"/>
                    </a:cubicBezTo>
                    <a:cubicBezTo>
                      <a:pt x="61" y="311"/>
                      <a:pt x="71" y="351"/>
                      <a:pt x="78" y="389"/>
                    </a:cubicBezTo>
                    <a:cubicBezTo>
                      <a:pt x="83" y="421"/>
                      <a:pt x="91" y="429"/>
                      <a:pt x="115" y="429"/>
                    </a:cubicBezTo>
                    <a:cubicBezTo>
                      <a:pt x="125" y="429"/>
                      <a:pt x="142" y="429"/>
                      <a:pt x="160" y="429"/>
                    </a:cubicBezTo>
                    <a:cubicBezTo>
                      <a:pt x="179" y="429"/>
                      <a:pt x="195" y="429"/>
                      <a:pt x="206" y="429"/>
                    </a:cubicBezTo>
                    <a:cubicBezTo>
                      <a:pt x="230" y="429"/>
                      <a:pt x="238" y="421"/>
                      <a:pt x="243" y="389"/>
                    </a:cubicBezTo>
                    <a:cubicBezTo>
                      <a:pt x="249" y="351"/>
                      <a:pt x="260" y="311"/>
                      <a:pt x="299" y="240"/>
                    </a:cubicBezTo>
                    <a:cubicBezTo>
                      <a:pt x="312" y="216"/>
                      <a:pt x="321" y="189"/>
                      <a:pt x="321" y="160"/>
                    </a:cubicBezTo>
                    <a:cubicBezTo>
                      <a:pt x="321" y="72"/>
                      <a:pt x="249" y="0"/>
                      <a:pt x="160" y="0"/>
                    </a:cubicBezTo>
                    <a:close/>
                    <a:moveTo>
                      <a:pt x="287" y="233"/>
                    </a:moveTo>
                    <a:cubicBezTo>
                      <a:pt x="248" y="302"/>
                      <a:pt x="236" y="343"/>
                      <a:pt x="229" y="387"/>
                    </a:cubicBezTo>
                    <a:cubicBezTo>
                      <a:pt x="228" y="392"/>
                      <a:pt x="226" y="406"/>
                      <a:pt x="221" y="411"/>
                    </a:cubicBezTo>
                    <a:cubicBezTo>
                      <a:pt x="220" y="413"/>
                      <a:pt x="217" y="414"/>
                      <a:pt x="206" y="414"/>
                    </a:cubicBezTo>
                    <a:cubicBezTo>
                      <a:pt x="160" y="414"/>
                      <a:pt x="160" y="414"/>
                      <a:pt x="160" y="414"/>
                    </a:cubicBezTo>
                    <a:cubicBezTo>
                      <a:pt x="115" y="414"/>
                      <a:pt x="115" y="414"/>
                      <a:pt x="115" y="414"/>
                    </a:cubicBezTo>
                    <a:cubicBezTo>
                      <a:pt x="104" y="414"/>
                      <a:pt x="101" y="413"/>
                      <a:pt x="100" y="411"/>
                    </a:cubicBezTo>
                    <a:cubicBezTo>
                      <a:pt x="95" y="406"/>
                      <a:pt x="93" y="392"/>
                      <a:pt x="92" y="387"/>
                    </a:cubicBezTo>
                    <a:cubicBezTo>
                      <a:pt x="85" y="343"/>
                      <a:pt x="73" y="302"/>
                      <a:pt x="34" y="233"/>
                    </a:cubicBezTo>
                    <a:cubicBezTo>
                      <a:pt x="21" y="210"/>
                      <a:pt x="15" y="185"/>
                      <a:pt x="15" y="160"/>
                    </a:cubicBezTo>
                    <a:cubicBezTo>
                      <a:pt x="15" y="80"/>
                      <a:pt x="80" y="14"/>
                      <a:pt x="160" y="14"/>
                    </a:cubicBezTo>
                    <a:cubicBezTo>
                      <a:pt x="241" y="14"/>
                      <a:pt x="306" y="80"/>
                      <a:pt x="306" y="160"/>
                    </a:cubicBezTo>
                    <a:cubicBezTo>
                      <a:pt x="306" y="185"/>
                      <a:pt x="300" y="210"/>
                      <a:pt x="287" y="23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4" name="Freeform 5"/>
            <p:cNvSpPr/>
            <p:nvPr/>
          </p:nvSpPr>
          <p:spPr bwMode="auto">
            <a:xfrm>
              <a:off x="5605464" y="4834732"/>
              <a:ext cx="960438" cy="138112"/>
            </a:xfrm>
            <a:custGeom>
              <a:avLst/>
              <a:gdLst>
                <a:gd name="T0" fmla="*/ 130 w 139"/>
                <a:gd name="T1" fmla="*/ 0 h 23"/>
                <a:gd name="T2" fmla="*/ 9 w 139"/>
                <a:gd name="T3" fmla="*/ 0 h 23"/>
                <a:gd name="T4" fmla="*/ 0 w 139"/>
                <a:gd name="T5" fmla="*/ 9 h 23"/>
                <a:gd name="T6" fmla="*/ 0 w 139"/>
                <a:gd name="T7" fmla="*/ 14 h 23"/>
                <a:gd name="T8" fmla="*/ 9 w 139"/>
                <a:gd name="T9" fmla="*/ 23 h 23"/>
                <a:gd name="T10" fmla="*/ 130 w 139"/>
                <a:gd name="T11" fmla="*/ 23 h 23"/>
                <a:gd name="T12" fmla="*/ 139 w 139"/>
                <a:gd name="T13" fmla="*/ 14 h 23"/>
                <a:gd name="T14" fmla="*/ 139 w 139"/>
                <a:gd name="T15" fmla="*/ 9 h 23"/>
                <a:gd name="T16" fmla="*/ 130 w 139"/>
                <a:gd name="T1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" h="23">
                  <a:moveTo>
                    <a:pt x="130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9"/>
                    <a:pt x="4" y="23"/>
                    <a:pt x="9" y="23"/>
                  </a:cubicBezTo>
                  <a:cubicBezTo>
                    <a:pt x="130" y="23"/>
                    <a:pt x="130" y="23"/>
                    <a:pt x="130" y="23"/>
                  </a:cubicBezTo>
                  <a:cubicBezTo>
                    <a:pt x="135" y="23"/>
                    <a:pt x="139" y="19"/>
                    <a:pt x="139" y="14"/>
                  </a:cubicBezTo>
                  <a:cubicBezTo>
                    <a:pt x="139" y="9"/>
                    <a:pt x="139" y="9"/>
                    <a:pt x="139" y="9"/>
                  </a:cubicBezTo>
                  <a:cubicBezTo>
                    <a:pt x="139" y="4"/>
                    <a:pt x="135" y="0"/>
                    <a:pt x="13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lIns="121899" tIns="60950" rIns="121899" bIns="60950"/>
            <a:lstStyle/>
            <a:p>
              <a:pPr defTabSz="913765">
                <a:defRPr/>
              </a:pPr>
              <a:endParaRPr lang="en-US" sz="900">
                <a:cs typeface="+mn-ea"/>
                <a:sym typeface="+mn-lt"/>
              </a:endParaRPr>
            </a:p>
          </p:txBody>
        </p:sp>
        <p:sp>
          <p:nvSpPr>
            <p:cNvPr id="35" name="Freeform 6"/>
            <p:cNvSpPr/>
            <p:nvPr/>
          </p:nvSpPr>
          <p:spPr bwMode="auto">
            <a:xfrm>
              <a:off x="5632452" y="5034757"/>
              <a:ext cx="904875" cy="152400"/>
            </a:xfrm>
            <a:custGeom>
              <a:avLst/>
              <a:gdLst>
                <a:gd name="T0" fmla="*/ 122 w 131"/>
                <a:gd name="T1" fmla="*/ 0 h 24"/>
                <a:gd name="T2" fmla="*/ 9 w 131"/>
                <a:gd name="T3" fmla="*/ 0 h 24"/>
                <a:gd name="T4" fmla="*/ 0 w 131"/>
                <a:gd name="T5" fmla="*/ 9 h 24"/>
                <a:gd name="T6" fmla="*/ 0 w 131"/>
                <a:gd name="T7" fmla="*/ 15 h 24"/>
                <a:gd name="T8" fmla="*/ 9 w 131"/>
                <a:gd name="T9" fmla="*/ 24 h 24"/>
                <a:gd name="T10" fmla="*/ 122 w 131"/>
                <a:gd name="T11" fmla="*/ 24 h 24"/>
                <a:gd name="T12" fmla="*/ 131 w 131"/>
                <a:gd name="T13" fmla="*/ 15 h 24"/>
                <a:gd name="T14" fmla="*/ 131 w 131"/>
                <a:gd name="T15" fmla="*/ 9 h 24"/>
                <a:gd name="T16" fmla="*/ 122 w 131"/>
                <a:gd name="T1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1" h="24">
                  <a:moveTo>
                    <a:pt x="122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0"/>
                    <a:pt x="4" y="24"/>
                    <a:pt x="9" y="24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7" y="24"/>
                    <a:pt x="131" y="20"/>
                    <a:pt x="131" y="15"/>
                  </a:cubicBezTo>
                  <a:cubicBezTo>
                    <a:pt x="131" y="9"/>
                    <a:pt x="131" y="9"/>
                    <a:pt x="131" y="9"/>
                  </a:cubicBezTo>
                  <a:cubicBezTo>
                    <a:pt x="131" y="4"/>
                    <a:pt x="127" y="0"/>
                    <a:pt x="122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lIns="121899" tIns="60950" rIns="121899" bIns="60950"/>
            <a:lstStyle/>
            <a:p>
              <a:pPr defTabSz="913765">
                <a:defRPr/>
              </a:pPr>
              <a:endParaRPr lang="en-US" sz="900">
                <a:cs typeface="+mn-ea"/>
                <a:sym typeface="+mn-lt"/>
              </a:endParaRPr>
            </a:p>
          </p:txBody>
        </p:sp>
        <p:sp>
          <p:nvSpPr>
            <p:cNvPr id="36" name="Freeform 7"/>
            <p:cNvSpPr/>
            <p:nvPr/>
          </p:nvSpPr>
          <p:spPr bwMode="auto">
            <a:xfrm>
              <a:off x="5686427" y="5241132"/>
              <a:ext cx="796925" cy="128587"/>
            </a:xfrm>
            <a:custGeom>
              <a:avLst/>
              <a:gdLst>
                <a:gd name="T0" fmla="*/ 107 w 115"/>
                <a:gd name="T1" fmla="*/ 0 h 23"/>
                <a:gd name="T2" fmla="*/ 8 w 115"/>
                <a:gd name="T3" fmla="*/ 0 h 23"/>
                <a:gd name="T4" fmla="*/ 0 w 115"/>
                <a:gd name="T5" fmla="*/ 9 h 23"/>
                <a:gd name="T6" fmla="*/ 0 w 115"/>
                <a:gd name="T7" fmla="*/ 15 h 23"/>
                <a:gd name="T8" fmla="*/ 8 w 115"/>
                <a:gd name="T9" fmla="*/ 23 h 23"/>
                <a:gd name="T10" fmla="*/ 107 w 115"/>
                <a:gd name="T11" fmla="*/ 23 h 23"/>
                <a:gd name="T12" fmla="*/ 115 w 115"/>
                <a:gd name="T13" fmla="*/ 15 h 23"/>
                <a:gd name="T14" fmla="*/ 115 w 115"/>
                <a:gd name="T15" fmla="*/ 9 h 23"/>
                <a:gd name="T16" fmla="*/ 107 w 115"/>
                <a:gd name="T1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23">
                  <a:moveTo>
                    <a:pt x="107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9"/>
                    <a:pt x="4" y="23"/>
                    <a:pt x="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11" y="23"/>
                    <a:pt x="115" y="19"/>
                    <a:pt x="115" y="15"/>
                  </a:cubicBezTo>
                  <a:cubicBezTo>
                    <a:pt x="115" y="9"/>
                    <a:pt x="115" y="9"/>
                    <a:pt x="115" y="9"/>
                  </a:cubicBezTo>
                  <a:cubicBezTo>
                    <a:pt x="115" y="4"/>
                    <a:pt x="111" y="0"/>
                    <a:pt x="107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lIns="121899" tIns="60950" rIns="121899" bIns="60950"/>
            <a:lstStyle/>
            <a:p>
              <a:pPr defTabSz="913765">
                <a:defRPr/>
              </a:pPr>
              <a:endParaRPr lang="en-US" sz="900">
                <a:cs typeface="+mn-ea"/>
                <a:sym typeface="+mn-lt"/>
              </a:endParaRPr>
            </a:p>
          </p:txBody>
        </p:sp>
        <p:sp>
          <p:nvSpPr>
            <p:cNvPr id="37" name="Freeform 8"/>
            <p:cNvSpPr/>
            <p:nvPr/>
          </p:nvSpPr>
          <p:spPr bwMode="auto">
            <a:xfrm>
              <a:off x="5832477" y="5423694"/>
              <a:ext cx="504825" cy="139700"/>
            </a:xfrm>
            <a:custGeom>
              <a:avLst/>
              <a:gdLst>
                <a:gd name="T0" fmla="*/ 0 w 73"/>
                <a:gd name="T1" fmla="*/ 0 h 20"/>
                <a:gd name="T2" fmla="*/ 73 w 73"/>
                <a:gd name="T3" fmla="*/ 0 h 20"/>
                <a:gd name="T4" fmla="*/ 36 w 73"/>
                <a:gd name="T5" fmla="*/ 20 h 20"/>
                <a:gd name="T6" fmla="*/ 0 w 73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20">
                  <a:moveTo>
                    <a:pt x="0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12"/>
                    <a:pt x="54" y="20"/>
                    <a:pt x="36" y="20"/>
                  </a:cubicBezTo>
                  <a:cubicBezTo>
                    <a:pt x="19" y="20"/>
                    <a:pt x="0" y="12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lIns="121899" tIns="60950" rIns="121899" bIns="60950"/>
            <a:lstStyle/>
            <a:p>
              <a:pPr defTabSz="913765">
                <a:defRPr/>
              </a:pPr>
              <a:endParaRPr lang="en-US" sz="900">
                <a:cs typeface="+mn-ea"/>
                <a:sym typeface="+mn-lt"/>
              </a:endParaRPr>
            </a:p>
          </p:txBody>
        </p:sp>
        <p:sp>
          <p:nvSpPr>
            <p:cNvPr id="38" name="Freeform 11"/>
            <p:cNvSpPr/>
            <p:nvPr/>
          </p:nvSpPr>
          <p:spPr bwMode="auto">
            <a:xfrm>
              <a:off x="5562602" y="3263107"/>
              <a:ext cx="1071562" cy="1444625"/>
            </a:xfrm>
            <a:custGeom>
              <a:avLst/>
              <a:gdLst>
                <a:gd name="T0" fmla="*/ 29 w 155"/>
                <a:gd name="T1" fmla="*/ 200 h 209"/>
                <a:gd name="T2" fmla="*/ 37 w 155"/>
                <a:gd name="T3" fmla="*/ 176 h 209"/>
                <a:gd name="T4" fmla="*/ 44 w 155"/>
                <a:gd name="T5" fmla="*/ 139 h 209"/>
                <a:gd name="T6" fmla="*/ 48 w 155"/>
                <a:gd name="T7" fmla="*/ 52 h 209"/>
                <a:gd name="T8" fmla="*/ 21 w 155"/>
                <a:gd name="T9" fmla="*/ 2 h 209"/>
                <a:gd name="T10" fmla="*/ 1 w 155"/>
                <a:gd name="T11" fmla="*/ 14 h 209"/>
                <a:gd name="T12" fmla="*/ 14 w 155"/>
                <a:gd name="T13" fmla="*/ 46 h 209"/>
                <a:gd name="T14" fmla="*/ 43 w 155"/>
                <a:gd name="T15" fmla="*/ 55 h 209"/>
                <a:gd name="T16" fmla="*/ 79 w 155"/>
                <a:gd name="T17" fmla="*/ 49 h 209"/>
                <a:gd name="T18" fmla="*/ 98 w 155"/>
                <a:gd name="T19" fmla="*/ 26 h 209"/>
                <a:gd name="T20" fmla="*/ 83 w 155"/>
                <a:gd name="T21" fmla="*/ 2 h 209"/>
                <a:gd name="T22" fmla="*/ 64 w 155"/>
                <a:gd name="T23" fmla="*/ 14 h 209"/>
                <a:gd name="T24" fmla="*/ 79 w 155"/>
                <a:gd name="T25" fmla="*/ 52 h 209"/>
                <a:gd name="T26" fmla="*/ 143 w 155"/>
                <a:gd name="T27" fmla="*/ 42 h 209"/>
                <a:gd name="T28" fmla="*/ 143 w 155"/>
                <a:gd name="T29" fmla="*/ 7 h 209"/>
                <a:gd name="T30" fmla="*/ 120 w 155"/>
                <a:gd name="T31" fmla="*/ 26 h 209"/>
                <a:gd name="T32" fmla="*/ 114 w 155"/>
                <a:gd name="T33" fmla="*/ 61 h 209"/>
                <a:gd name="T34" fmla="*/ 112 w 155"/>
                <a:gd name="T35" fmla="*/ 97 h 209"/>
                <a:gd name="T36" fmla="*/ 117 w 155"/>
                <a:gd name="T37" fmla="*/ 170 h 209"/>
                <a:gd name="T38" fmla="*/ 120 w 155"/>
                <a:gd name="T39" fmla="*/ 207 h 209"/>
                <a:gd name="T40" fmla="*/ 128 w 155"/>
                <a:gd name="T41" fmla="*/ 205 h 209"/>
                <a:gd name="T42" fmla="*/ 120 w 155"/>
                <a:gd name="T43" fmla="*/ 85 h 209"/>
                <a:gd name="T44" fmla="*/ 128 w 155"/>
                <a:gd name="T45" fmla="*/ 25 h 209"/>
                <a:gd name="T46" fmla="*/ 137 w 155"/>
                <a:gd name="T47" fmla="*/ 11 h 209"/>
                <a:gd name="T48" fmla="*/ 138 w 155"/>
                <a:gd name="T49" fmla="*/ 11 h 209"/>
                <a:gd name="T50" fmla="*/ 139 w 155"/>
                <a:gd name="T51" fmla="*/ 13 h 209"/>
                <a:gd name="T52" fmla="*/ 140 w 155"/>
                <a:gd name="T53" fmla="*/ 21 h 209"/>
                <a:gd name="T54" fmla="*/ 123 w 155"/>
                <a:gd name="T55" fmla="*/ 56 h 209"/>
                <a:gd name="T56" fmla="*/ 91 w 155"/>
                <a:gd name="T57" fmla="*/ 53 h 209"/>
                <a:gd name="T58" fmla="*/ 72 w 155"/>
                <a:gd name="T59" fmla="*/ 22 h 209"/>
                <a:gd name="T60" fmla="*/ 82 w 155"/>
                <a:gd name="T61" fmla="*/ 7 h 209"/>
                <a:gd name="T62" fmla="*/ 89 w 155"/>
                <a:gd name="T63" fmla="*/ 33 h 209"/>
                <a:gd name="T64" fmla="*/ 67 w 155"/>
                <a:gd name="T65" fmla="*/ 50 h 209"/>
                <a:gd name="T66" fmla="*/ 16 w 155"/>
                <a:gd name="T67" fmla="*/ 35 h 209"/>
                <a:gd name="T68" fmla="*/ 10 w 155"/>
                <a:gd name="T69" fmla="*/ 8 h 209"/>
                <a:gd name="T70" fmla="*/ 20 w 155"/>
                <a:gd name="T71" fmla="*/ 8 h 209"/>
                <a:gd name="T72" fmla="*/ 28 w 155"/>
                <a:gd name="T73" fmla="*/ 14 h 209"/>
                <a:gd name="T74" fmla="*/ 41 w 155"/>
                <a:gd name="T75" fmla="*/ 68 h 209"/>
                <a:gd name="T76" fmla="*/ 35 w 155"/>
                <a:gd name="T77" fmla="*/ 147 h 209"/>
                <a:gd name="T78" fmla="*/ 21 w 155"/>
                <a:gd name="T79" fmla="*/ 201 h 209"/>
                <a:gd name="T80" fmla="*/ 29 w 155"/>
                <a:gd name="T81" fmla="*/ 20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5" h="209">
                  <a:moveTo>
                    <a:pt x="29" y="200"/>
                  </a:moveTo>
                  <a:cubicBezTo>
                    <a:pt x="33" y="192"/>
                    <a:pt x="35" y="184"/>
                    <a:pt x="37" y="176"/>
                  </a:cubicBezTo>
                  <a:cubicBezTo>
                    <a:pt x="40" y="164"/>
                    <a:pt x="42" y="151"/>
                    <a:pt x="44" y="139"/>
                  </a:cubicBezTo>
                  <a:cubicBezTo>
                    <a:pt x="48" y="110"/>
                    <a:pt x="51" y="81"/>
                    <a:pt x="48" y="52"/>
                  </a:cubicBezTo>
                  <a:cubicBezTo>
                    <a:pt x="46" y="34"/>
                    <a:pt x="42" y="8"/>
                    <a:pt x="21" y="2"/>
                  </a:cubicBezTo>
                  <a:cubicBezTo>
                    <a:pt x="12" y="0"/>
                    <a:pt x="2" y="4"/>
                    <a:pt x="1" y="14"/>
                  </a:cubicBezTo>
                  <a:cubicBezTo>
                    <a:pt x="0" y="25"/>
                    <a:pt x="6" y="38"/>
                    <a:pt x="14" y="46"/>
                  </a:cubicBezTo>
                  <a:cubicBezTo>
                    <a:pt x="22" y="53"/>
                    <a:pt x="33" y="54"/>
                    <a:pt x="43" y="55"/>
                  </a:cubicBezTo>
                  <a:cubicBezTo>
                    <a:pt x="55" y="55"/>
                    <a:pt x="68" y="54"/>
                    <a:pt x="79" y="49"/>
                  </a:cubicBezTo>
                  <a:cubicBezTo>
                    <a:pt x="89" y="45"/>
                    <a:pt x="98" y="38"/>
                    <a:pt x="98" y="26"/>
                  </a:cubicBezTo>
                  <a:cubicBezTo>
                    <a:pt x="99" y="16"/>
                    <a:pt x="94" y="4"/>
                    <a:pt x="83" y="2"/>
                  </a:cubicBezTo>
                  <a:cubicBezTo>
                    <a:pt x="74" y="0"/>
                    <a:pt x="65" y="5"/>
                    <a:pt x="64" y="14"/>
                  </a:cubicBezTo>
                  <a:cubicBezTo>
                    <a:pt x="61" y="27"/>
                    <a:pt x="69" y="44"/>
                    <a:pt x="79" y="52"/>
                  </a:cubicBezTo>
                  <a:cubicBezTo>
                    <a:pt x="98" y="69"/>
                    <a:pt x="131" y="65"/>
                    <a:pt x="143" y="42"/>
                  </a:cubicBezTo>
                  <a:cubicBezTo>
                    <a:pt x="147" y="35"/>
                    <a:pt x="155" y="10"/>
                    <a:pt x="143" y="7"/>
                  </a:cubicBezTo>
                  <a:cubicBezTo>
                    <a:pt x="132" y="4"/>
                    <a:pt x="124" y="18"/>
                    <a:pt x="120" y="26"/>
                  </a:cubicBezTo>
                  <a:cubicBezTo>
                    <a:pt x="116" y="37"/>
                    <a:pt x="115" y="49"/>
                    <a:pt x="114" y="61"/>
                  </a:cubicBezTo>
                  <a:cubicBezTo>
                    <a:pt x="112" y="73"/>
                    <a:pt x="112" y="85"/>
                    <a:pt x="112" y="97"/>
                  </a:cubicBezTo>
                  <a:cubicBezTo>
                    <a:pt x="112" y="121"/>
                    <a:pt x="115" y="146"/>
                    <a:pt x="117" y="170"/>
                  </a:cubicBezTo>
                  <a:cubicBezTo>
                    <a:pt x="118" y="183"/>
                    <a:pt x="119" y="195"/>
                    <a:pt x="120" y="207"/>
                  </a:cubicBezTo>
                  <a:cubicBezTo>
                    <a:pt x="120" y="209"/>
                    <a:pt x="128" y="208"/>
                    <a:pt x="128" y="205"/>
                  </a:cubicBezTo>
                  <a:cubicBezTo>
                    <a:pt x="126" y="165"/>
                    <a:pt x="120" y="125"/>
                    <a:pt x="120" y="85"/>
                  </a:cubicBezTo>
                  <a:cubicBezTo>
                    <a:pt x="121" y="65"/>
                    <a:pt x="121" y="43"/>
                    <a:pt x="128" y="25"/>
                  </a:cubicBezTo>
                  <a:cubicBezTo>
                    <a:pt x="130" y="20"/>
                    <a:pt x="133" y="13"/>
                    <a:pt x="137" y="11"/>
                  </a:cubicBezTo>
                  <a:cubicBezTo>
                    <a:pt x="139" y="10"/>
                    <a:pt x="137" y="10"/>
                    <a:pt x="138" y="11"/>
                  </a:cubicBezTo>
                  <a:cubicBezTo>
                    <a:pt x="138" y="12"/>
                    <a:pt x="139" y="12"/>
                    <a:pt x="139" y="13"/>
                  </a:cubicBezTo>
                  <a:cubicBezTo>
                    <a:pt x="141" y="16"/>
                    <a:pt x="141" y="19"/>
                    <a:pt x="140" y="21"/>
                  </a:cubicBezTo>
                  <a:cubicBezTo>
                    <a:pt x="140" y="34"/>
                    <a:pt x="135" y="49"/>
                    <a:pt x="123" y="56"/>
                  </a:cubicBezTo>
                  <a:cubicBezTo>
                    <a:pt x="113" y="61"/>
                    <a:pt x="100" y="59"/>
                    <a:pt x="91" y="53"/>
                  </a:cubicBezTo>
                  <a:cubicBezTo>
                    <a:pt x="80" y="46"/>
                    <a:pt x="74" y="34"/>
                    <a:pt x="72" y="22"/>
                  </a:cubicBezTo>
                  <a:cubicBezTo>
                    <a:pt x="71" y="15"/>
                    <a:pt x="72" y="1"/>
                    <a:pt x="82" y="7"/>
                  </a:cubicBezTo>
                  <a:cubicBezTo>
                    <a:pt x="90" y="12"/>
                    <a:pt x="92" y="24"/>
                    <a:pt x="89" y="33"/>
                  </a:cubicBezTo>
                  <a:cubicBezTo>
                    <a:pt x="86" y="43"/>
                    <a:pt x="77" y="47"/>
                    <a:pt x="67" y="50"/>
                  </a:cubicBezTo>
                  <a:cubicBezTo>
                    <a:pt x="49" y="53"/>
                    <a:pt x="26" y="52"/>
                    <a:pt x="16" y="35"/>
                  </a:cubicBezTo>
                  <a:cubicBezTo>
                    <a:pt x="11" y="28"/>
                    <a:pt x="7" y="16"/>
                    <a:pt x="10" y="8"/>
                  </a:cubicBezTo>
                  <a:cubicBezTo>
                    <a:pt x="12" y="3"/>
                    <a:pt x="15" y="6"/>
                    <a:pt x="20" y="8"/>
                  </a:cubicBezTo>
                  <a:cubicBezTo>
                    <a:pt x="23" y="9"/>
                    <a:pt x="25" y="11"/>
                    <a:pt x="28" y="14"/>
                  </a:cubicBezTo>
                  <a:cubicBezTo>
                    <a:pt x="39" y="28"/>
                    <a:pt x="40" y="51"/>
                    <a:pt x="41" y="68"/>
                  </a:cubicBezTo>
                  <a:cubicBezTo>
                    <a:pt x="42" y="94"/>
                    <a:pt x="39" y="121"/>
                    <a:pt x="35" y="147"/>
                  </a:cubicBezTo>
                  <a:cubicBezTo>
                    <a:pt x="32" y="165"/>
                    <a:pt x="29" y="185"/>
                    <a:pt x="21" y="201"/>
                  </a:cubicBezTo>
                  <a:cubicBezTo>
                    <a:pt x="20" y="203"/>
                    <a:pt x="28" y="202"/>
                    <a:pt x="29" y="200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33000"/>
              </a:schemeClr>
            </a:solidFill>
            <a:ln>
              <a:noFill/>
            </a:ln>
          </p:spPr>
          <p:txBody>
            <a:bodyPr lIns="121899" tIns="60950" rIns="121899" bIns="60950"/>
            <a:lstStyle/>
            <a:p>
              <a:pPr defTabSz="913765">
                <a:defRPr/>
              </a:pPr>
              <a:endParaRPr lang="en-US" sz="900">
                <a:cs typeface="+mn-ea"/>
                <a:sym typeface="+mn-lt"/>
              </a:endParaRPr>
            </a:p>
          </p:txBody>
        </p:sp>
        <p:grpSp>
          <p:nvGrpSpPr>
            <p:cNvPr id="42007" name="Group 38"/>
            <p:cNvGrpSpPr/>
            <p:nvPr/>
          </p:nvGrpSpPr>
          <p:grpSpPr bwMode="auto">
            <a:xfrm>
              <a:off x="4394202" y="1294607"/>
              <a:ext cx="3381375" cy="2550368"/>
              <a:chOff x="3525061" y="1210682"/>
              <a:chExt cx="2097079" cy="1580888"/>
            </a:xfrm>
          </p:grpSpPr>
          <p:sp>
            <p:nvSpPr>
              <p:cNvPr id="42009" name="Freeform 12"/>
              <p:cNvSpPr/>
              <p:nvPr/>
            </p:nvSpPr>
            <p:spPr bwMode="auto">
              <a:xfrm>
                <a:off x="5347462" y="2255820"/>
                <a:ext cx="274678" cy="47622"/>
              </a:xfrm>
              <a:custGeom>
                <a:avLst/>
                <a:gdLst>
                  <a:gd name="T0" fmla="*/ 2147483646 w 64"/>
                  <a:gd name="T1" fmla="*/ 0 h 11"/>
                  <a:gd name="T2" fmla="*/ 2147483646 w 64"/>
                  <a:gd name="T3" fmla="*/ 0 h 11"/>
                  <a:gd name="T4" fmla="*/ 0 w 64"/>
                  <a:gd name="T5" fmla="*/ 2147483646 h 11"/>
                  <a:gd name="T6" fmla="*/ 2147483646 w 64"/>
                  <a:gd name="T7" fmla="*/ 2147483646 h 11"/>
                  <a:gd name="T8" fmla="*/ 2147483646 w 64"/>
                  <a:gd name="T9" fmla="*/ 2147483646 h 11"/>
                  <a:gd name="T10" fmla="*/ 2147483646 w 64"/>
                  <a:gd name="T11" fmla="*/ 2147483646 h 11"/>
                  <a:gd name="T12" fmla="*/ 2147483646 w 64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4" h="11">
                    <a:moveTo>
                      <a:pt x="58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9"/>
                      <a:pt x="3" y="11"/>
                      <a:pt x="6" y="11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62" y="11"/>
                      <a:pt x="64" y="9"/>
                      <a:pt x="64" y="5"/>
                    </a:cubicBezTo>
                    <a:cubicBezTo>
                      <a:pt x="64" y="2"/>
                      <a:pt x="62" y="0"/>
                      <a:pt x="58" y="0"/>
                    </a:cubicBezTo>
                    <a:close/>
                  </a:path>
                </a:pathLst>
              </a:custGeom>
              <a:solidFill>
                <a:srgbClr val="FFDC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010" name="Freeform 13"/>
              <p:cNvSpPr/>
              <p:nvPr/>
            </p:nvSpPr>
            <p:spPr bwMode="auto">
              <a:xfrm>
                <a:off x="5275178" y="1763440"/>
                <a:ext cx="248316" cy="167528"/>
              </a:xfrm>
              <a:custGeom>
                <a:avLst/>
                <a:gdLst>
                  <a:gd name="T0" fmla="*/ 2147483646 w 58"/>
                  <a:gd name="T1" fmla="*/ 2147483646 h 39"/>
                  <a:gd name="T2" fmla="*/ 2147483646 w 58"/>
                  <a:gd name="T3" fmla="*/ 2147483646 h 39"/>
                  <a:gd name="T4" fmla="*/ 2147483646 w 58"/>
                  <a:gd name="T5" fmla="*/ 2147483646 h 39"/>
                  <a:gd name="T6" fmla="*/ 2147483646 w 58"/>
                  <a:gd name="T7" fmla="*/ 2147483646 h 39"/>
                  <a:gd name="T8" fmla="*/ 2147483646 w 58"/>
                  <a:gd name="T9" fmla="*/ 2147483646 h 39"/>
                  <a:gd name="T10" fmla="*/ 2147483646 w 58"/>
                  <a:gd name="T11" fmla="*/ 2147483646 h 39"/>
                  <a:gd name="T12" fmla="*/ 2147483646 w 58"/>
                  <a:gd name="T13" fmla="*/ 2147483646 h 39"/>
                  <a:gd name="T14" fmla="*/ 2147483646 w 58"/>
                  <a:gd name="T15" fmla="*/ 2147483646 h 3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8" h="39">
                    <a:moveTo>
                      <a:pt x="6" y="39"/>
                    </a:moveTo>
                    <a:cubicBezTo>
                      <a:pt x="7" y="39"/>
                      <a:pt x="8" y="38"/>
                      <a:pt x="9" y="38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57" y="10"/>
                      <a:pt x="58" y="6"/>
                      <a:pt x="56" y="4"/>
                    </a:cubicBezTo>
                    <a:cubicBezTo>
                      <a:pt x="55" y="1"/>
                      <a:pt x="51" y="0"/>
                      <a:pt x="48" y="2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0" y="30"/>
                      <a:pt x="0" y="33"/>
                      <a:pt x="1" y="36"/>
                    </a:cubicBezTo>
                    <a:cubicBezTo>
                      <a:pt x="2" y="38"/>
                      <a:pt x="4" y="39"/>
                      <a:pt x="6" y="39"/>
                    </a:cubicBezTo>
                    <a:close/>
                  </a:path>
                </a:pathLst>
              </a:custGeom>
              <a:solidFill>
                <a:srgbClr val="FFDC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011" name="Freeform 14"/>
              <p:cNvSpPr/>
              <p:nvPr/>
            </p:nvSpPr>
            <p:spPr bwMode="auto">
              <a:xfrm>
                <a:off x="4979240" y="1351848"/>
                <a:ext cx="166678" cy="249166"/>
              </a:xfrm>
              <a:custGeom>
                <a:avLst/>
                <a:gdLst>
                  <a:gd name="T0" fmla="*/ 2147483646 w 39"/>
                  <a:gd name="T1" fmla="*/ 2147483646 h 58"/>
                  <a:gd name="T2" fmla="*/ 2147483646 w 39"/>
                  <a:gd name="T3" fmla="*/ 2147483646 h 58"/>
                  <a:gd name="T4" fmla="*/ 2147483646 w 39"/>
                  <a:gd name="T5" fmla="*/ 2147483646 h 58"/>
                  <a:gd name="T6" fmla="*/ 2147483646 w 39"/>
                  <a:gd name="T7" fmla="*/ 2147483646 h 58"/>
                  <a:gd name="T8" fmla="*/ 2147483646 w 39"/>
                  <a:gd name="T9" fmla="*/ 2147483646 h 58"/>
                  <a:gd name="T10" fmla="*/ 2147483646 w 39"/>
                  <a:gd name="T11" fmla="*/ 2147483646 h 58"/>
                  <a:gd name="T12" fmla="*/ 2147483646 w 39"/>
                  <a:gd name="T13" fmla="*/ 2147483646 h 58"/>
                  <a:gd name="T14" fmla="*/ 2147483646 w 39"/>
                  <a:gd name="T15" fmla="*/ 2147483646 h 5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9" h="58">
                    <a:moveTo>
                      <a:pt x="3" y="57"/>
                    </a:moveTo>
                    <a:cubicBezTo>
                      <a:pt x="4" y="57"/>
                      <a:pt x="5" y="58"/>
                      <a:pt x="6" y="58"/>
                    </a:cubicBezTo>
                    <a:cubicBezTo>
                      <a:pt x="8" y="58"/>
                      <a:pt x="10" y="56"/>
                      <a:pt x="11" y="55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9" y="6"/>
                      <a:pt x="38" y="3"/>
                      <a:pt x="35" y="1"/>
                    </a:cubicBezTo>
                    <a:cubicBezTo>
                      <a:pt x="32" y="0"/>
                      <a:pt x="29" y="1"/>
                      <a:pt x="27" y="3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0" y="52"/>
                      <a:pt x="1" y="55"/>
                      <a:pt x="3" y="57"/>
                    </a:cubicBezTo>
                    <a:close/>
                  </a:path>
                </a:pathLst>
              </a:custGeom>
              <a:solidFill>
                <a:srgbClr val="FFDC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012" name="Freeform 15"/>
              <p:cNvSpPr/>
              <p:nvPr/>
            </p:nvSpPr>
            <p:spPr bwMode="auto">
              <a:xfrm>
                <a:off x="3576935" y="1742180"/>
                <a:ext cx="252568" cy="166678"/>
              </a:xfrm>
              <a:custGeom>
                <a:avLst/>
                <a:gdLst>
                  <a:gd name="T0" fmla="*/ 2147483646 w 59"/>
                  <a:gd name="T1" fmla="*/ 2147483646 h 39"/>
                  <a:gd name="T2" fmla="*/ 2147483646 w 59"/>
                  <a:gd name="T3" fmla="*/ 2147483646 h 39"/>
                  <a:gd name="T4" fmla="*/ 2147483646 w 59"/>
                  <a:gd name="T5" fmla="*/ 2147483646 h 39"/>
                  <a:gd name="T6" fmla="*/ 2147483646 w 59"/>
                  <a:gd name="T7" fmla="*/ 2147483646 h 39"/>
                  <a:gd name="T8" fmla="*/ 2147483646 w 59"/>
                  <a:gd name="T9" fmla="*/ 2147483646 h 39"/>
                  <a:gd name="T10" fmla="*/ 2147483646 w 59"/>
                  <a:gd name="T11" fmla="*/ 2147483646 h 39"/>
                  <a:gd name="T12" fmla="*/ 2147483646 w 59"/>
                  <a:gd name="T13" fmla="*/ 2147483646 h 39"/>
                  <a:gd name="T14" fmla="*/ 2147483646 w 59"/>
                  <a:gd name="T15" fmla="*/ 2147483646 h 3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9" h="39">
                    <a:moveTo>
                      <a:pt x="55" y="28"/>
                    </a:moveTo>
                    <a:cubicBezTo>
                      <a:pt x="10" y="1"/>
                      <a:pt x="10" y="1"/>
                      <a:pt x="10" y="1"/>
                    </a:cubicBezTo>
                    <a:cubicBezTo>
                      <a:pt x="7" y="0"/>
                      <a:pt x="4" y="1"/>
                      <a:pt x="2" y="4"/>
                    </a:cubicBezTo>
                    <a:cubicBezTo>
                      <a:pt x="0" y="6"/>
                      <a:pt x="1" y="10"/>
                      <a:pt x="4" y="11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50" y="38"/>
                      <a:pt x="51" y="39"/>
                      <a:pt x="52" y="39"/>
                    </a:cubicBezTo>
                    <a:cubicBezTo>
                      <a:pt x="54" y="39"/>
                      <a:pt x="56" y="38"/>
                      <a:pt x="57" y="36"/>
                    </a:cubicBezTo>
                    <a:cubicBezTo>
                      <a:pt x="59" y="33"/>
                      <a:pt x="58" y="29"/>
                      <a:pt x="55" y="28"/>
                    </a:cubicBezTo>
                    <a:close/>
                  </a:path>
                </a:pathLst>
              </a:custGeom>
              <a:solidFill>
                <a:srgbClr val="FFDC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013" name="Freeform 16"/>
              <p:cNvSpPr/>
              <p:nvPr/>
            </p:nvSpPr>
            <p:spPr bwMode="auto">
              <a:xfrm>
                <a:off x="5275178" y="2603632"/>
                <a:ext cx="248316" cy="166678"/>
              </a:xfrm>
              <a:custGeom>
                <a:avLst/>
                <a:gdLst>
                  <a:gd name="T0" fmla="*/ 2147483646 w 58"/>
                  <a:gd name="T1" fmla="*/ 2147483646 h 39"/>
                  <a:gd name="T2" fmla="*/ 2147483646 w 58"/>
                  <a:gd name="T3" fmla="*/ 2147483646 h 39"/>
                  <a:gd name="T4" fmla="*/ 2147483646 w 58"/>
                  <a:gd name="T5" fmla="*/ 2147483646 h 39"/>
                  <a:gd name="T6" fmla="*/ 2147483646 w 58"/>
                  <a:gd name="T7" fmla="*/ 2147483646 h 39"/>
                  <a:gd name="T8" fmla="*/ 2147483646 w 58"/>
                  <a:gd name="T9" fmla="*/ 2147483646 h 39"/>
                  <a:gd name="T10" fmla="*/ 2147483646 w 58"/>
                  <a:gd name="T11" fmla="*/ 2147483646 h 39"/>
                  <a:gd name="T12" fmla="*/ 2147483646 w 58"/>
                  <a:gd name="T13" fmla="*/ 2147483646 h 39"/>
                  <a:gd name="T14" fmla="*/ 2147483646 w 58"/>
                  <a:gd name="T15" fmla="*/ 2147483646 h 3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8" h="39">
                    <a:moveTo>
                      <a:pt x="54" y="28"/>
                    </a:moveTo>
                    <a:cubicBezTo>
                      <a:pt x="9" y="2"/>
                      <a:pt x="9" y="2"/>
                      <a:pt x="9" y="2"/>
                    </a:cubicBezTo>
                    <a:cubicBezTo>
                      <a:pt x="6" y="0"/>
                      <a:pt x="3" y="1"/>
                      <a:pt x="1" y="4"/>
                    </a:cubicBezTo>
                    <a:cubicBezTo>
                      <a:pt x="0" y="7"/>
                      <a:pt x="0" y="10"/>
                      <a:pt x="3" y="12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9" y="39"/>
                      <a:pt x="50" y="39"/>
                      <a:pt x="51" y="39"/>
                    </a:cubicBezTo>
                    <a:cubicBezTo>
                      <a:pt x="53" y="39"/>
                      <a:pt x="55" y="38"/>
                      <a:pt x="56" y="36"/>
                    </a:cubicBezTo>
                    <a:cubicBezTo>
                      <a:pt x="58" y="33"/>
                      <a:pt x="57" y="30"/>
                      <a:pt x="54" y="28"/>
                    </a:cubicBezTo>
                    <a:close/>
                  </a:path>
                </a:pathLst>
              </a:custGeom>
              <a:solidFill>
                <a:srgbClr val="FFDC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014" name="Freeform 17"/>
              <p:cNvSpPr/>
              <p:nvPr/>
            </p:nvSpPr>
            <p:spPr bwMode="auto">
              <a:xfrm>
                <a:off x="3576935" y="2629144"/>
                <a:ext cx="252568" cy="162426"/>
              </a:xfrm>
              <a:custGeom>
                <a:avLst/>
                <a:gdLst>
                  <a:gd name="T0" fmla="*/ 2147483646 w 59"/>
                  <a:gd name="T1" fmla="*/ 2147483646 h 38"/>
                  <a:gd name="T2" fmla="*/ 2147483646 w 59"/>
                  <a:gd name="T3" fmla="*/ 2147483646 h 38"/>
                  <a:gd name="T4" fmla="*/ 2147483646 w 59"/>
                  <a:gd name="T5" fmla="*/ 2147483646 h 38"/>
                  <a:gd name="T6" fmla="*/ 2147483646 w 59"/>
                  <a:gd name="T7" fmla="*/ 2147483646 h 38"/>
                  <a:gd name="T8" fmla="*/ 2147483646 w 59"/>
                  <a:gd name="T9" fmla="*/ 2147483646 h 38"/>
                  <a:gd name="T10" fmla="*/ 2147483646 w 59"/>
                  <a:gd name="T11" fmla="*/ 2147483646 h 38"/>
                  <a:gd name="T12" fmla="*/ 2147483646 w 59"/>
                  <a:gd name="T13" fmla="*/ 2147483646 h 38"/>
                  <a:gd name="T14" fmla="*/ 2147483646 w 59"/>
                  <a:gd name="T15" fmla="*/ 2147483646 h 3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9" h="38">
                    <a:moveTo>
                      <a:pt x="49" y="1"/>
                    </a:moveTo>
                    <a:cubicBezTo>
                      <a:pt x="4" y="27"/>
                      <a:pt x="4" y="27"/>
                      <a:pt x="4" y="27"/>
                    </a:cubicBezTo>
                    <a:cubicBezTo>
                      <a:pt x="1" y="29"/>
                      <a:pt x="0" y="33"/>
                      <a:pt x="2" y="35"/>
                    </a:cubicBezTo>
                    <a:cubicBezTo>
                      <a:pt x="3" y="37"/>
                      <a:pt x="5" y="38"/>
                      <a:pt x="7" y="38"/>
                    </a:cubicBezTo>
                    <a:cubicBezTo>
                      <a:pt x="8" y="38"/>
                      <a:pt x="9" y="38"/>
                      <a:pt x="10" y="37"/>
                    </a:cubicBezTo>
                    <a:cubicBezTo>
                      <a:pt x="55" y="11"/>
                      <a:pt x="55" y="11"/>
                      <a:pt x="55" y="11"/>
                    </a:cubicBezTo>
                    <a:cubicBezTo>
                      <a:pt x="58" y="9"/>
                      <a:pt x="59" y="6"/>
                      <a:pt x="57" y="3"/>
                    </a:cubicBezTo>
                    <a:cubicBezTo>
                      <a:pt x="56" y="0"/>
                      <a:pt x="52" y="0"/>
                      <a:pt x="49" y="1"/>
                    </a:cubicBezTo>
                    <a:close/>
                  </a:path>
                </a:pathLst>
              </a:custGeom>
              <a:solidFill>
                <a:srgbClr val="FFDC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015" name="Freeform 18"/>
              <p:cNvSpPr/>
              <p:nvPr/>
            </p:nvSpPr>
            <p:spPr bwMode="auto">
              <a:xfrm>
                <a:off x="3953661" y="1330588"/>
                <a:ext cx="171780" cy="244064"/>
              </a:xfrm>
              <a:custGeom>
                <a:avLst/>
                <a:gdLst>
                  <a:gd name="T0" fmla="*/ 2147483646 w 40"/>
                  <a:gd name="T1" fmla="*/ 2147483646 h 57"/>
                  <a:gd name="T2" fmla="*/ 2147483646 w 40"/>
                  <a:gd name="T3" fmla="*/ 2147483646 h 57"/>
                  <a:gd name="T4" fmla="*/ 2147483646 w 40"/>
                  <a:gd name="T5" fmla="*/ 2147483646 h 57"/>
                  <a:gd name="T6" fmla="*/ 2147483646 w 40"/>
                  <a:gd name="T7" fmla="*/ 2147483646 h 57"/>
                  <a:gd name="T8" fmla="*/ 2147483646 w 40"/>
                  <a:gd name="T9" fmla="*/ 2147483646 h 57"/>
                  <a:gd name="T10" fmla="*/ 2147483646 w 40"/>
                  <a:gd name="T11" fmla="*/ 2147483646 h 57"/>
                  <a:gd name="T12" fmla="*/ 2147483646 w 40"/>
                  <a:gd name="T13" fmla="*/ 2147483646 h 57"/>
                  <a:gd name="T14" fmla="*/ 2147483646 w 40"/>
                  <a:gd name="T15" fmla="*/ 2147483646 h 5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0" h="57">
                    <a:moveTo>
                      <a:pt x="28" y="55"/>
                    </a:moveTo>
                    <a:cubicBezTo>
                      <a:pt x="29" y="56"/>
                      <a:pt x="31" y="57"/>
                      <a:pt x="33" y="57"/>
                    </a:cubicBezTo>
                    <a:cubicBezTo>
                      <a:pt x="34" y="57"/>
                      <a:pt x="35" y="57"/>
                      <a:pt x="36" y="57"/>
                    </a:cubicBezTo>
                    <a:cubicBezTo>
                      <a:pt x="39" y="55"/>
                      <a:pt x="40" y="52"/>
                      <a:pt x="38" y="49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0" y="1"/>
                      <a:pt x="7" y="0"/>
                      <a:pt x="4" y="1"/>
                    </a:cubicBezTo>
                    <a:cubicBezTo>
                      <a:pt x="1" y="3"/>
                      <a:pt x="0" y="6"/>
                      <a:pt x="2" y="9"/>
                    </a:cubicBezTo>
                    <a:lnTo>
                      <a:pt x="28" y="55"/>
                    </a:lnTo>
                    <a:close/>
                  </a:path>
                </a:pathLst>
              </a:custGeom>
              <a:solidFill>
                <a:srgbClr val="FFDC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016" name="Freeform 19"/>
              <p:cNvSpPr/>
              <p:nvPr/>
            </p:nvSpPr>
            <p:spPr bwMode="auto">
              <a:xfrm>
                <a:off x="4537033" y="1210682"/>
                <a:ext cx="47622" cy="274678"/>
              </a:xfrm>
              <a:custGeom>
                <a:avLst/>
                <a:gdLst>
                  <a:gd name="T0" fmla="*/ 2147483646 w 11"/>
                  <a:gd name="T1" fmla="*/ 2147483646 h 64"/>
                  <a:gd name="T2" fmla="*/ 2147483646 w 11"/>
                  <a:gd name="T3" fmla="*/ 2147483646 h 64"/>
                  <a:gd name="T4" fmla="*/ 2147483646 w 11"/>
                  <a:gd name="T5" fmla="*/ 2147483646 h 64"/>
                  <a:gd name="T6" fmla="*/ 2147483646 w 11"/>
                  <a:gd name="T7" fmla="*/ 0 h 64"/>
                  <a:gd name="T8" fmla="*/ 0 w 11"/>
                  <a:gd name="T9" fmla="*/ 2147483646 h 64"/>
                  <a:gd name="T10" fmla="*/ 0 w 11"/>
                  <a:gd name="T11" fmla="*/ 2147483646 h 64"/>
                  <a:gd name="T12" fmla="*/ 2147483646 w 11"/>
                  <a:gd name="T13" fmla="*/ 2147483646 h 6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1" h="64">
                    <a:moveTo>
                      <a:pt x="5" y="64"/>
                    </a:moveTo>
                    <a:cubicBezTo>
                      <a:pt x="8" y="64"/>
                      <a:pt x="11" y="61"/>
                      <a:pt x="11" y="58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3"/>
                      <a:pt x="8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1"/>
                      <a:pt x="2" y="64"/>
                      <a:pt x="5" y="64"/>
                    </a:cubicBezTo>
                    <a:close/>
                  </a:path>
                </a:pathLst>
              </a:custGeom>
              <a:solidFill>
                <a:srgbClr val="FFDC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017" name="Freeform 20"/>
              <p:cNvSpPr/>
              <p:nvPr/>
            </p:nvSpPr>
            <p:spPr bwMode="auto">
              <a:xfrm>
                <a:off x="3525061" y="2255820"/>
                <a:ext cx="274678" cy="47622"/>
              </a:xfrm>
              <a:custGeom>
                <a:avLst/>
                <a:gdLst>
                  <a:gd name="T0" fmla="*/ 2147483646 w 64"/>
                  <a:gd name="T1" fmla="*/ 2147483646 h 11"/>
                  <a:gd name="T2" fmla="*/ 2147483646 w 64"/>
                  <a:gd name="T3" fmla="*/ 0 h 11"/>
                  <a:gd name="T4" fmla="*/ 2147483646 w 64"/>
                  <a:gd name="T5" fmla="*/ 0 h 11"/>
                  <a:gd name="T6" fmla="*/ 0 w 64"/>
                  <a:gd name="T7" fmla="*/ 2147483646 h 11"/>
                  <a:gd name="T8" fmla="*/ 2147483646 w 64"/>
                  <a:gd name="T9" fmla="*/ 2147483646 h 11"/>
                  <a:gd name="T10" fmla="*/ 2147483646 w 64"/>
                  <a:gd name="T11" fmla="*/ 2147483646 h 11"/>
                  <a:gd name="T12" fmla="*/ 2147483646 w 64"/>
                  <a:gd name="T13" fmla="*/ 2147483646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4" h="11">
                    <a:moveTo>
                      <a:pt x="64" y="5"/>
                    </a:moveTo>
                    <a:cubicBezTo>
                      <a:pt x="64" y="2"/>
                      <a:pt x="61" y="0"/>
                      <a:pt x="58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9"/>
                      <a:pt x="2" y="11"/>
                      <a:pt x="6" y="11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61" y="11"/>
                      <a:pt x="64" y="9"/>
                      <a:pt x="64" y="5"/>
                    </a:cubicBezTo>
                    <a:close/>
                  </a:path>
                </a:pathLst>
              </a:custGeom>
              <a:solidFill>
                <a:srgbClr val="FFDC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42008" name="Freeform 21"/>
            <p:cNvSpPr/>
            <p:nvPr/>
          </p:nvSpPr>
          <p:spPr bwMode="auto">
            <a:xfrm>
              <a:off x="5068830" y="2534428"/>
              <a:ext cx="400390" cy="949388"/>
            </a:xfrm>
            <a:custGeom>
              <a:avLst/>
              <a:gdLst>
                <a:gd name="T0" fmla="*/ 2147483646 w 58"/>
                <a:gd name="T1" fmla="*/ 2147483646 h 108"/>
                <a:gd name="T2" fmla="*/ 2147483646 w 58"/>
                <a:gd name="T3" fmla="*/ 2147483646 h 108"/>
                <a:gd name="T4" fmla="*/ 2147483646 w 58"/>
                <a:gd name="T5" fmla="*/ 2147483646 h 108"/>
                <a:gd name="T6" fmla="*/ 2147483646 w 58"/>
                <a:gd name="T7" fmla="*/ 2147483646 h 108"/>
                <a:gd name="T8" fmla="*/ 2147483646 w 58"/>
                <a:gd name="T9" fmla="*/ 2147483646 h 108"/>
                <a:gd name="T10" fmla="*/ 2147483646 w 58"/>
                <a:gd name="T11" fmla="*/ 2147483646 h 108"/>
                <a:gd name="T12" fmla="*/ 2147483646 w 58"/>
                <a:gd name="T13" fmla="*/ 2147483646 h 108"/>
                <a:gd name="T14" fmla="*/ 2147483646 w 58"/>
                <a:gd name="T15" fmla="*/ 2147483646 h 1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8" h="108">
                  <a:moveTo>
                    <a:pt x="54" y="14"/>
                  </a:moveTo>
                  <a:cubicBezTo>
                    <a:pt x="48" y="19"/>
                    <a:pt x="19" y="47"/>
                    <a:pt x="50" y="96"/>
                  </a:cubicBezTo>
                  <a:cubicBezTo>
                    <a:pt x="53" y="100"/>
                    <a:pt x="51" y="104"/>
                    <a:pt x="48" y="107"/>
                  </a:cubicBezTo>
                  <a:cubicBezTo>
                    <a:pt x="47" y="107"/>
                    <a:pt x="45" y="108"/>
                    <a:pt x="44" y="108"/>
                  </a:cubicBezTo>
                  <a:cubicBezTo>
                    <a:pt x="42" y="108"/>
                    <a:pt x="39" y="106"/>
                    <a:pt x="38" y="104"/>
                  </a:cubicBezTo>
                  <a:cubicBezTo>
                    <a:pt x="0" y="45"/>
                    <a:pt x="37" y="9"/>
                    <a:pt x="45" y="3"/>
                  </a:cubicBezTo>
                  <a:cubicBezTo>
                    <a:pt x="48" y="0"/>
                    <a:pt x="53" y="1"/>
                    <a:pt x="55" y="4"/>
                  </a:cubicBezTo>
                  <a:cubicBezTo>
                    <a:pt x="58" y="7"/>
                    <a:pt x="58" y="12"/>
                    <a:pt x="54" y="14"/>
                  </a:cubicBezTo>
                  <a:close/>
                </a:path>
              </a:pathLst>
            </a:custGeom>
            <a:solidFill>
              <a:schemeClr val="bg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899" tIns="60950" rIns="121899" bIns="6095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1987" name="TextBox 49"/>
          <p:cNvSpPr txBox="1">
            <a:spLocks noChangeArrowheads="1"/>
          </p:cNvSpPr>
          <p:nvPr/>
        </p:nvSpPr>
        <p:spPr bwMode="auto">
          <a:xfrm>
            <a:off x="992188" y="2226466"/>
            <a:ext cx="2851150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11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</a:t>
            </a:r>
            <a:endParaRPr lang="en-US" altLang="zh-CN" sz="1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r" eaLnBrk="1" hangingPunct="1">
              <a:lnSpc>
                <a:spcPct val="11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建议您在展示时采用微软雅黑字体</a:t>
            </a:r>
            <a:endParaRPr lang="zh-CN" altLang="en-US" sz="1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988" name="Rectangle 50"/>
          <p:cNvSpPr>
            <a:spLocks noChangeArrowheads="1"/>
          </p:cNvSpPr>
          <p:nvPr/>
        </p:nvSpPr>
        <p:spPr bwMode="auto">
          <a:xfrm>
            <a:off x="2951577" y="1945480"/>
            <a:ext cx="9092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 eaLnBrk="1" hangingPunct="1"/>
            <a:r>
              <a:rPr lang="zh-CN" altLang="en-US" sz="16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标题 </a:t>
            </a:r>
            <a:r>
              <a:rPr lang="en-US" altLang="zh-CN" sz="16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en-US" altLang="zh-CN" sz="16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989" name="Rectangle 52"/>
          <p:cNvSpPr>
            <a:spLocks noChangeArrowheads="1"/>
          </p:cNvSpPr>
          <p:nvPr/>
        </p:nvSpPr>
        <p:spPr bwMode="auto">
          <a:xfrm>
            <a:off x="2945227" y="4226716"/>
            <a:ext cx="9092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标题 </a:t>
            </a:r>
            <a:r>
              <a:rPr lang="en-US" altLang="zh-CN" sz="1600" b="1" dirty="0">
                <a:solidFill>
                  <a:schemeClr val="bg1"/>
                </a:solidFill>
                <a:cs typeface="+mn-ea"/>
                <a:sym typeface="+mn-lt"/>
              </a:rPr>
              <a:t>05</a:t>
            </a:r>
            <a:endParaRPr lang="en-US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990" name="Rectangle 54"/>
          <p:cNvSpPr>
            <a:spLocks noChangeArrowheads="1"/>
          </p:cNvSpPr>
          <p:nvPr/>
        </p:nvSpPr>
        <p:spPr bwMode="auto">
          <a:xfrm>
            <a:off x="2945227" y="3080541"/>
            <a:ext cx="9092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标题 </a:t>
            </a:r>
            <a:r>
              <a:rPr lang="en-US" altLang="zh-CN" sz="1600" b="1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en-US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997" name="TextBox 49"/>
          <p:cNvSpPr txBox="1">
            <a:spLocks noChangeArrowheads="1"/>
          </p:cNvSpPr>
          <p:nvPr/>
        </p:nvSpPr>
        <p:spPr bwMode="auto">
          <a:xfrm>
            <a:off x="992188" y="3358354"/>
            <a:ext cx="285115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r">
              <a:lnSpc>
                <a:spcPct val="110000"/>
              </a:lnSpc>
              <a:defRPr sz="1400">
                <a:cs typeface="+mn-ea"/>
              </a:defRPr>
            </a:lvl1pPr>
            <a:lvl2pPr marL="742950" indent="-285750">
              <a:defRPr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单击此处编辑您要的内容</a:t>
            </a:r>
            <a:endParaRPr lang="en-US" altLang="zh-CN" dirty="0">
              <a:solidFill>
                <a:schemeClr val="bg1"/>
              </a:solidFill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建议您在展示时采用微软雅黑字体</a:t>
            </a:r>
            <a:endParaRPr lang="zh-CN" altLang="en-US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41998" name="TextBox 49"/>
          <p:cNvSpPr txBox="1">
            <a:spLocks noChangeArrowheads="1"/>
          </p:cNvSpPr>
          <p:nvPr/>
        </p:nvSpPr>
        <p:spPr bwMode="auto">
          <a:xfrm>
            <a:off x="992188" y="4548980"/>
            <a:ext cx="2851150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r">
              <a:lnSpc>
                <a:spcPct val="110000"/>
              </a:lnSpc>
              <a:defRPr sz="1400">
                <a:cs typeface="+mn-ea"/>
              </a:defRPr>
            </a:lvl1pPr>
            <a:lvl2pPr marL="742950" indent="-285750">
              <a:defRPr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单击此处编辑您要的内容</a:t>
            </a:r>
            <a:endParaRPr lang="en-US" altLang="zh-CN" dirty="0">
              <a:solidFill>
                <a:schemeClr val="bg1"/>
              </a:solidFill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建议您在展示时采用微软雅黑字体</a:t>
            </a:r>
            <a:endParaRPr lang="zh-CN" altLang="en-US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41991" name="Rectangle 56"/>
          <p:cNvSpPr>
            <a:spLocks noChangeArrowheads="1"/>
          </p:cNvSpPr>
          <p:nvPr/>
        </p:nvSpPr>
        <p:spPr bwMode="auto">
          <a:xfrm>
            <a:off x="8202613" y="1934367"/>
            <a:ext cx="90922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zh-CN" altLang="en-US" sz="16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标题 </a:t>
            </a:r>
            <a:r>
              <a:rPr lang="en-US" altLang="zh-CN" sz="16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en-US" altLang="zh-CN" sz="16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992" name="Rectangle 58"/>
          <p:cNvSpPr>
            <a:spLocks noChangeArrowheads="1"/>
          </p:cNvSpPr>
          <p:nvPr/>
        </p:nvSpPr>
        <p:spPr bwMode="auto">
          <a:xfrm>
            <a:off x="8197852" y="4215603"/>
            <a:ext cx="90922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标题 </a:t>
            </a:r>
            <a:r>
              <a:rPr lang="en-US" altLang="zh-CN" sz="1600" b="1" dirty="0">
                <a:solidFill>
                  <a:schemeClr val="bg1"/>
                </a:solidFill>
                <a:cs typeface="+mn-ea"/>
                <a:sym typeface="+mn-lt"/>
              </a:rPr>
              <a:t>06</a:t>
            </a:r>
            <a:endParaRPr lang="en-US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993" name="Rectangle 60"/>
          <p:cNvSpPr>
            <a:spLocks noChangeArrowheads="1"/>
          </p:cNvSpPr>
          <p:nvPr/>
        </p:nvSpPr>
        <p:spPr bwMode="auto">
          <a:xfrm>
            <a:off x="8197852" y="3069428"/>
            <a:ext cx="90922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标题 </a:t>
            </a:r>
            <a:r>
              <a:rPr lang="en-US" altLang="zh-CN" sz="1600" b="1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en-US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996" name="TextBox 49"/>
          <p:cNvSpPr txBox="1">
            <a:spLocks noChangeArrowheads="1"/>
          </p:cNvSpPr>
          <p:nvPr/>
        </p:nvSpPr>
        <p:spPr bwMode="auto">
          <a:xfrm>
            <a:off x="8197851" y="2237578"/>
            <a:ext cx="3001962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</a:t>
            </a:r>
            <a:endParaRPr lang="en-US" altLang="zh-CN" sz="1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建议您在展示时采用微软雅黑字体</a:t>
            </a:r>
            <a:endParaRPr lang="zh-CN" altLang="en-US" sz="1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999" name="TextBox 49"/>
          <p:cNvSpPr txBox="1">
            <a:spLocks noChangeArrowheads="1"/>
          </p:cNvSpPr>
          <p:nvPr/>
        </p:nvSpPr>
        <p:spPr bwMode="auto">
          <a:xfrm>
            <a:off x="8197851" y="3407567"/>
            <a:ext cx="3001962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defRPr sz="1400">
                <a:cs typeface="+mn-ea"/>
              </a:defRPr>
            </a:lvl1pPr>
            <a:lvl2pPr marL="742950" indent="-285750">
              <a:defRPr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单击此处编辑您要的内容</a:t>
            </a:r>
            <a:endParaRPr lang="en-US" altLang="zh-CN" dirty="0">
              <a:solidFill>
                <a:schemeClr val="bg1"/>
              </a:solidFill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建议您在展示时采用微软雅黑字体</a:t>
            </a:r>
            <a:endParaRPr lang="zh-CN" altLang="en-US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42000" name="TextBox 49"/>
          <p:cNvSpPr txBox="1">
            <a:spLocks noChangeArrowheads="1"/>
          </p:cNvSpPr>
          <p:nvPr/>
        </p:nvSpPr>
        <p:spPr bwMode="auto">
          <a:xfrm>
            <a:off x="8197851" y="4560092"/>
            <a:ext cx="3001962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defRPr sz="1400">
                <a:cs typeface="+mn-ea"/>
              </a:defRPr>
            </a:lvl1pPr>
            <a:lvl2pPr marL="742950" indent="-285750">
              <a:defRPr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单击此处编辑您要的内容</a:t>
            </a:r>
            <a:endParaRPr lang="en-US" altLang="zh-CN" dirty="0">
              <a:solidFill>
                <a:schemeClr val="bg1"/>
              </a:solidFill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建议您在展示时采用微软雅黑字体</a:t>
            </a:r>
            <a:endParaRPr lang="zh-CN" altLang="en-US" dirty="0">
              <a:solidFill>
                <a:schemeClr val="bg1"/>
              </a:solidFill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0" y="342958"/>
              <a:ext cx="2379121" cy="532890"/>
            </a:xfrm>
            <a:prstGeom prst="rect">
              <a:avLst/>
            </a:prstGeom>
            <a:solidFill>
              <a:srgbClr val="00AFF2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203341" y="286238"/>
              <a:ext cx="5810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bg1"/>
                  </a:solidFill>
                  <a:latin typeface="Agency FB" panose="020B0804020202020204" pitchFamily="34" charset="0"/>
                  <a:ea typeface="华文细黑" panose="02010600040101010101" pitchFamily="2" charset="-122"/>
                </a:rPr>
                <a:t>01</a:t>
              </a:r>
              <a:endParaRPr lang="zh-CN" altLang="en-US" sz="3600" b="1" dirty="0">
                <a:solidFill>
                  <a:schemeClr val="bg1"/>
                </a:solidFill>
                <a:latin typeface="Agency FB" panose="020B08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84356" y="378571"/>
              <a:ext cx="14423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课题概述</a:t>
              </a: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733557" y="430985"/>
              <a:ext cx="0" cy="3568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7" t="13887" r="13491" b="12886"/>
          <a:stretch>
            <a:fillRect/>
          </a:stretch>
        </p:blipFill>
        <p:spPr>
          <a:xfrm>
            <a:off x="3239605" y="1250239"/>
            <a:ext cx="5685565" cy="332509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4" t="1309" r="2559" b="548"/>
          <a:stretch>
            <a:fillRect/>
          </a:stretch>
        </p:blipFill>
        <p:spPr>
          <a:xfrm>
            <a:off x="3991861" y="1471921"/>
            <a:ext cx="4194313" cy="2643809"/>
          </a:xfrm>
          <a:custGeom>
            <a:avLst/>
            <a:gdLst>
              <a:gd name="connsiteX0" fmla="*/ 0 w 4194313"/>
              <a:gd name="connsiteY0" fmla="*/ 0 h 2643809"/>
              <a:gd name="connsiteX1" fmla="*/ 4194313 w 4194313"/>
              <a:gd name="connsiteY1" fmla="*/ 0 h 2643809"/>
              <a:gd name="connsiteX2" fmla="*/ 4194313 w 4194313"/>
              <a:gd name="connsiteY2" fmla="*/ 2643809 h 2643809"/>
              <a:gd name="connsiteX3" fmla="*/ 0 w 4194313"/>
              <a:gd name="connsiteY3" fmla="*/ 2643809 h 2643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4313" h="2643809">
                <a:moveTo>
                  <a:pt x="0" y="0"/>
                </a:moveTo>
                <a:lnTo>
                  <a:pt x="4194313" y="0"/>
                </a:lnTo>
                <a:lnTo>
                  <a:pt x="4194313" y="2643809"/>
                </a:lnTo>
                <a:lnTo>
                  <a:pt x="0" y="2643809"/>
                </a:lnTo>
                <a:close/>
              </a:path>
            </a:pathLst>
          </a:custGeom>
        </p:spPr>
      </p:pic>
      <p:sp>
        <p:nvSpPr>
          <p:cNvPr id="5" name="CuadroTexto 30"/>
          <p:cNvSpPr txBox="1"/>
          <p:nvPr/>
        </p:nvSpPr>
        <p:spPr>
          <a:xfrm>
            <a:off x="1467436" y="4853470"/>
            <a:ext cx="4860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4000" dirty="0" smtClean="0"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es-MX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030651" y="4920406"/>
            <a:ext cx="2199041" cy="574015"/>
            <a:chOff x="2030651" y="4842141"/>
            <a:chExt cx="2199041" cy="574015"/>
          </a:xfrm>
        </p:grpSpPr>
        <p:sp>
          <p:nvSpPr>
            <p:cNvPr id="6" name="CuadroTexto 33"/>
            <p:cNvSpPr txBox="1"/>
            <p:nvPr/>
          </p:nvSpPr>
          <p:spPr>
            <a:xfrm>
              <a:off x="2030651" y="5108379"/>
              <a:ext cx="21990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cs typeface="+mn-ea"/>
                  <a:sym typeface="+mn-lt"/>
                </a:rPr>
                <a:t>更多作品搜索“啊啊叫”</a:t>
              </a:r>
              <a:endParaRPr lang="es-MX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" name="CuadroTexto 34"/>
            <p:cNvSpPr txBox="1"/>
            <p:nvPr/>
          </p:nvSpPr>
          <p:spPr>
            <a:xfrm>
              <a:off x="2030651" y="4842141"/>
              <a:ext cx="16764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bg1"/>
                  </a:solidFill>
                  <a:cs typeface="+mn-ea"/>
                  <a:sym typeface="+mn-lt"/>
                </a:rPr>
                <a:t>单击此处编辑</a:t>
              </a:r>
              <a:endParaRPr lang="en-US" sz="1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" name="Rectángulo 40"/>
          <p:cNvSpPr/>
          <p:nvPr/>
        </p:nvSpPr>
        <p:spPr>
          <a:xfrm>
            <a:off x="1292821" y="4798598"/>
            <a:ext cx="2982113" cy="81763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CuadroTexto 67"/>
          <p:cNvSpPr txBox="1"/>
          <p:nvPr/>
        </p:nvSpPr>
        <p:spPr>
          <a:xfrm>
            <a:off x="8091682" y="4853470"/>
            <a:ext cx="4860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4000" dirty="0" smtClean="0">
                <a:solidFill>
                  <a:schemeClr val="bg1"/>
                </a:solidFill>
                <a:cs typeface="+mn-ea"/>
                <a:sym typeface="+mn-lt"/>
              </a:rPr>
              <a:t>3</a:t>
            </a:r>
            <a:endParaRPr lang="es-MX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654897" y="4920406"/>
            <a:ext cx="2199041" cy="574015"/>
            <a:chOff x="8654897" y="4909873"/>
            <a:chExt cx="2199041" cy="574015"/>
          </a:xfrm>
        </p:grpSpPr>
        <p:sp>
          <p:nvSpPr>
            <p:cNvPr id="10" name="CuadroTexto 68"/>
            <p:cNvSpPr txBox="1"/>
            <p:nvPr/>
          </p:nvSpPr>
          <p:spPr>
            <a:xfrm>
              <a:off x="8654897" y="5176111"/>
              <a:ext cx="21990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400">
                  <a:cs typeface="+mn-ea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sym typeface="+mn-lt"/>
                </a:rPr>
                <a:t>更多作品搜索“啊啊叫”</a:t>
              </a:r>
              <a:endParaRPr lang="es-MX" altLang="zh-CN" dirty="0">
                <a:solidFill>
                  <a:schemeClr val="bg1"/>
                </a:solidFill>
                <a:sym typeface="+mn-lt"/>
              </a:endParaRPr>
            </a:p>
          </p:txBody>
        </p:sp>
        <p:sp>
          <p:nvSpPr>
            <p:cNvPr id="11" name="CuadroTexto 69"/>
            <p:cNvSpPr txBox="1"/>
            <p:nvPr/>
          </p:nvSpPr>
          <p:spPr>
            <a:xfrm>
              <a:off x="8654897" y="4909873"/>
              <a:ext cx="16764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cs typeface="+mn-ea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sym typeface="+mn-lt"/>
                </a:rPr>
                <a:t>单击此处编辑</a:t>
              </a:r>
              <a:endParaRPr lang="en-US" altLang="zh-CN" dirty="0">
                <a:solidFill>
                  <a:schemeClr val="bg1"/>
                </a:solidFill>
                <a:sym typeface="+mn-lt"/>
              </a:endParaRPr>
            </a:p>
          </p:txBody>
        </p:sp>
      </p:grpSp>
      <p:sp>
        <p:nvSpPr>
          <p:cNvPr id="12" name="Rectángulo 70"/>
          <p:cNvSpPr/>
          <p:nvPr/>
        </p:nvSpPr>
        <p:spPr>
          <a:xfrm>
            <a:off x="7917067" y="4798598"/>
            <a:ext cx="2982113" cy="81763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CuadroTexto 71"/>
          <p:cNvSpPr txBox="1"/>
          <p:nvPr/>
        </p:nvSpPr>
        <p:spPr>
          <a:xfrm>
            <a:off x="4776798" y="4853470"/>
            <a:ext cx="4860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4000" dirty="0" smtClean="0"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es-MX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340014" y="4920406"/>
            <a:ext cx="2199041" cy="574015"/>
            <a:chOff x="5340014" y="4842141"/>
            <a:chExt cx="2199041" cy="574015"/>
          </a:xfrm>
        </p:grpSpPr>
        <p:sp>
          <p:nvSpPr>
            <p:cNvPr id="14" name="CuadroTexto 72"/>
            <p:cNvSpPr txBox="1"/>
            <p:nvPr/>
          </p:nvSpPr>
          <p:spPr>
            <a:xfrm>
              <a:off x="5340014" y="5108379"/>
              <a:ext cx="21990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400">
                  <a:cs typeface="+mn-ea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sym typeface="+mn-lt"/>
                </a:rPr>
                <a:t>更多作品搜索“啊啊叫”</a:t>
              </a:r>
              <a:endParaRPr lang="es-MX" altLang="zh-CN" dirty="0">
                <a:solidFill>
                  <a:schemeClr val="bg1"/>
                </a:solidFill>
                <a:sym typeface="+mn-lt"/>
              </a:endParaRPr>
            </a:p>
          </p:txBody>
        </p:sp>
        <p:sp>
          <p:nvSpPr>
            <p:cNvPr id="15" name="CuadroTexto 73"/>
            <p:cNvSpPr txBox="1"/>
            <p:nvPr/>
          </p:nvSpPr>
          <p:spPr>
            <a:xfrm>
              <a:off x="5340014" y="4842141"/>
              <a:ext cx="16764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cs typeface="+mn-ea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sym typeface="+mn-lt"/>
                </a:rPr>
                <a:t>单击此处编辑</a:t>
              </a:r>
              <a:endParaRPr lang="en-US" altLang="zh-CN" dirty="0">
                <a:solidFill>
                  <a:schemeClr val="bg1"/>
                </a:solidFill>
                <a:sym typeface="+mn-lt"/>
              </a:endParaRPr>
            </a:p>
          </p:txBody>
        </p:sp>
      </p:grpSp>
      <p:sp>
        <p:nvSpPr>
          <p:cNvPr id="16" name="Rectángulo 74"/>
          <p:cNvSpPr/>
          <p:nvPr/>
        </p:nvSpPr>
        <p:spPr>
          <a:xfrm>
            <a:off x="4602184" y="4798598"/>
            <a:ext cx="2982113" cy="817631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Triángulo isósceles 17"/>
          <p:cNvSpPr/>
          <p:nvPr/>
        </p:nvSpPr>
        <p:spPr>
          <a:xfrm rot="10800000">
            <a:off x="6265941" y="1321450"/>
            <a:ext cx="2027628" cy="2998012"/>
          </a:xfrm>
          <a:custGeom>
            <a:avLst/>
            <a:gdLst>
              <a:gd name="connsiteX0" fmla="*/ 0 w 2272146"/>
              <a:gd name="connsiteY0" fmla="*/ 2798618 h 2798618"/>
              <a:gd name="connsiteX1" fmla="*/ 0 w 2272146"/>
              <a:gd name="connsiteY1" fmla="*/ 0 h 2798618"/>
              <a:gd name="connsiteX2" fmla="*/ 2272146 w 2272146"/>
              <a:gd name="connsiteY2" fmla="*/ 2798618 h 2798618"/>
              <a:gd name="connsiteX3" fmla="*/ 0 w 2272146"/>
              <a:gd name="connsiteY3" fmla="*/ 2798618 h 2798618"/>
              <a:gd name="connsiteX0-1" fmla="*/ 0 w 2272146"/>
              <a:gd name="connsiteY0-2" fmla="*/ 2798618 h 2798618"/>
              <a:gd name="connsiteX1-3" fmla="*/ 0 w 2272146"/>
              <a:gd name="connsiteY1-4" fmla="*/ 0 h 2798618"/>
              <a:gd name="connsiteX2-5" fmla="*/ 2272146 w 2272146"/>
              <a:gd name="connsiteY2-6" fmla="*/ 2798618 h 2798618"/>
              <a:gd name="connsiteX3-7" fmla="*/ 94053 w 2272146"/>
              <a:gd name="connsiteY3-8" fmla="*/ 2798411 h 2798618"/>
              <a:gd name="connsiteX4" fmla="*/ 0 w 2272146"/>
              <a:gd name="connsiteY4" fmla="*/ 2798618 h 2798618"/>
              <a:gd name="connsiteX0-9" fmla="*/ 0 w 2272146"/>
              <a:gd name="connsiteY0-10" fmla="*/ 2798618 h 2798618"/>
              <a:gd name="connsiteX1-11" fmla="*/ 0 w 2272146"/>
              <a:gd name="connsiteY1-12" fmla="*/ 0 h 2798618"/>
              <a:gd name="connsiteX2-13" fmla="*/ 2272146 w 2272146"/>
              <a:gd name="connsiteY2-14" fmla="*/ 2798618 h 2798618"/>
              <a:gd name="connsiteX3-15" fmla="*/ 157553 w 2272146"/>
              <a:gd name="connsiteY3-16" fmla="*/ 2798411 h 2798618"/>
              <a:gd name="connsiteX4-17" fmla="*/ 0 w 2272146"/>
              <a:gd name="connsiteY4-18" fmla="*/ 2798618 h 2798618"/>
              <a:gd name="connsiteX0-19" fmla="*/ 0 w 2272146"/>
              <a:gd name="connsiteY0-20" fmla="*/ 2798618 h 2798618"/>
              <a:gd name="connsiteX1-21" fmla="*/ 1978 w 2272146"/>
              <a:gd name="connsiteY1-22" fmla="*/ 2655536 h 2798618"/>
              <a:gd name="connsiteX2-23" fmla="*/ 0 w 2272146"/>
              <a:gd name="connsiteY2-24" fmla="*/ 0 h 2798618"/>
              <a:gd name="connsiteX3-25" fmla="*/ 2272146 w 2272146"/>
              <a:gd name="connsiteY3-26" fmla="*/ 2798618 h 2798618"/>
              <a:gd name="connsiteX4-27" fmla="*/ 157553 w 2272146"/>
              <a:gd name="connsiteY4-28" fmla="*/ 2798411 h 2798618"/>
              <a:gd name="connsiteX5" fmla="*/ 0 w 2272146"/>
              <a:gd name="connsiteY5" fmla="*/ 2798618 h 2798618"/>
              <a:gd name="connsiteX0-29" fmla="*/ 34925 w 2272146"/>
              <a:gd name="connsiteY0-30" fmla="*/ 2754168 h 2798618"/>
              <a:gd name="connsiteX1-31" fmla="*/ 1978 w 2272146"/>
              <a:gd name="connsiteY1-32" fmla="*/ 2655536 h 2798618"/>
              <a:gd name="connsiteX2-33" fmla="*/ 0 w 2272146"/>
              <a:gd name="connsiteY2-34" fmla="*/ 0 h 2798618"/>
              <a:gd name="connsiteX3-35" fmla="*/ 2272146 w 2272146"/>
              <a:gd name="connsiteY3-36" fmla="*/ 2798618 h 2798618"/>
              <a:gd name="connsiteX4-37" fmla="*/ 157553 w 2272146"/>
              <a:gd name="connsiteY4-38" fmla="*/ 2798411 h 2798618"/>
              <a:gd name="connsiteX5-39" fmla="*/ 34925 w 2272146"/>
              <a:gd name="connsiteY5-40" fmla="*/ 2754168 h 2798618"/>
              <a:gd name="connsiteX0-41" fmla="*/ 34925 w 2272146"/>
              <a:gd name="connsiteY0-42" fmla="*/ 2754168 h 2798618"/>
              <a:gd name="connsiteX1-43" fmla="*/ 1978 w 2272146"/>
              <a:gd name="connsiteY1-44" fmla="*/ 2655536 h 2798618"/>
              <a:gd name="connsiteX2-45" fmla="*/ 0 w 2272146"/>
              <a:gd name="connsiteY2-46" fmla="*/ 0 h 2798618"/>
              <a:gd name="connsiteX3-47" fmla="*/ 2272146 w 2272146"/>
              <a:gd name="connsiteY3-48" fmla="*/ 2798618 h 2798618"/>
              <a:gd name="connsiteX4-49" fmla="*/ 157553 w 2272146"/>
              <a:gd name="connsiteY4-50" fmla="*/ 2798411 h 2798618"/>
              <a:gd name="connsiteX5-51" fmla="*/ 34925 w 2272146"/>
              <a:gd name="connsiteY5-52" fmla="*/ 2754168 h 2798618"/>
              <a:gd name="connsiteX0-53" fmla="*/ 34925 w 2272146"/>
              <a:gd name="connsiteY0-54" fmla="*/ 2754168 h 2798618"/>
              <a:gd name="connsiteX1-55" fmla="*/ 1978 w 2272146"/>
              <a:gd name="connsiteY1-56" fmla="*/ 2655536 h 2798618"/>
              <a:gd name="connsiteX2-57" fmla="*/ 0 w 2272146"/>
              <a:gd name="connsiteY2-58" fmla="*/ 0 h 2798618"/>
              <a:gd name="connsiteX3-59" fmla="*/ 2272146 w 2272146"/>
              <a:gd name="connsiteY3-60" fmla="*/ 2798618 h 2798618"/>
              <a:gd name="connsiteX4-61" fmla="*/ 157553 w 2272146"/>
              <a:gd name="connsiteY4-62" fmla="*/ 2798411 h 2798618"/>
              <a:gd name="connsiteX5-63" fmla="*/ 34925 w 2272146"/>
              <a:gd name="connsiteY5-64" fmla="*/ 2754168 h 2798618"/>
              <a:gd name="connsiteX0-65" fmla="*/ 34925 w 2272146"/>
              <a:gd name="connsiteY0-66" fmla="*/ 2754168 h 2798618"/>
              <a:gd name="connsiteX1-67" fmla="*/ 1978 w 2272146"/>
              <a:gd name="connsiteY1-68" fmla="*/ 2655536 h 2798618"/>
              <a:gd name="connsiteX2-69" fmla="*/ 0 w 2272146"/>
              <a:gd name="connsiteY2-70" fmla="*/ 0 h 2798618"/>
              <a:gd name="connsiteX3-71" fmla="*/ 2272146 w 2272146"/>
              <a:gd name="connsiteY3-72" fmla="*/ 2798618 h 2798618"/>
              <a:gd name="connsiteX4-73" fmla="*/ 157553 w 2272146"/>
              <a:gd name="connsiteY4-74" fmla="*/ 2798411 h 2798618"/>
              <a:gd name="connsiteX5-75" fmla="*/ 34925 w 2272146"/>
              <a:gd name="connsiteY5-76" fmla="*/ 2754168 h 2798618"/>
              <a:gd name="connsiteX0-77" fmla="*/ 34925 w 2272146"/>
              <a:gd name="connsiteY0-78" fmla="*/ 2754168 h 2798618"/>
              <a:gd name="connsiteX1-79" fmla="*/ 1978 w 2272146"/>
              <a:gd name="connsiteY1-80" fmla="*/ 2655536 h 2798618"/>
              <a:gd name="connsiteX2-81" fmla="*/ 0 w 2272146"/>
              <a:gd name="connsiteY2-82" fmla="*/ 0 h 2798618"/>
              <a:gd name="connsiteX3-83" fmla="*/ 2272146 w 2272146"/>
              <a:gd name="connsiteY3-84" fmla="*/ 2798618 h 2798618"/>
              <a:gd name="connsiteX4-85" fmla="*/ 157553 w 2272146"/>
              <a:gd name="connsiteY4-86" fmla="*/ 2798411 h 2798618"/>
              <a:gd name="connsiteX5-87" fmla="*/ 34925 w 2272146"/>
              <a:gd name="connsiteY5-88" fmla="*/ 2754168 h 2798618"/>
              <a:gd name="connsiteX0-89" fmla="*/ 50800 w 2272146"/>
              <a:gd name="connsiteY0-90" fmla="*/ 2744643 h 2798618"/>
              <a:gd name="connsiteX1-91" fmla="*/ 1978 w 2272146"/>
              <a:gd name="connsiteY1-92" fmla="*/ 2655536 h 2798618"/>
              <a:gd name="connsiteX2-93" fmla="*/ 0 w 2272146"/>
              <a:gd name="connsiteY2-94" fmla="*/ 0 h 2798618"/>
              <a:gd name="connsiteX3-95" fmla="*/ 2272146 w 2272146"/>
              <a:gd name="connsiteY3-96" fmla="*/ 2798618 h 2798618"/>
              <a:gd name="connsiteX4-97" fmla="*/ 157553 w 2272146"/>
              <a:gd name="connsiteY4-98" fmla="*/ 2798411 h 2798618"/>
              <a:gd name="connsiteX5-99" fmla="*/ 50800 w 2272146"/>
              <a:gd name="connsiteY5-100" fmla="*/ 2744643 h 2798618"/>
              <a:gd name="connsiteX0-101" fmla="*/ 61524 w 2282870"/>
              <a:gd name="connsiteY0-102" fmla="*/ 2720883 h 2774858"/>
              <a:gd name="connsiteX1-103" fmla="*/ 12702 w 2282870"/>
              <a:gd name="connsiteY1-104" fmla="*/ 2631776 h 2774858"/>
              <a:gd name="connsiteX2-105" fmla="*/ 0 w 2282870"/>
              <a:gd name="connsiteY2-106" fmla="*/ 0 h 2774858"/>
              <a:gd name="connsiteX3-107" fmla="*/ 2282870 w 2282870"/>
              <a:gd name="connsiteY3-108" fmla="*/ 2774858 h 2774858"/>
              <a:gd name="connsiteX4-109" fmla="*/ 168277 w 2282870"/>
              <a:gd name="connsiteY4-110" fmla="*/ 2774651 h 2774858"/>
              <a:gd name="connsiteX5-111" fmla="*/ 61524 w 2282870"/>
              <a:gd name="connsiteY5-112" fmla="*/ 2720883 h 2774858"/>
              <a:gd name="connsiteX0-113" fmla="*/ 29352 w 2282870"/>
              <a:gd name="connsiteY0-114" fmla="*/ 2731443 h 2774858"/>
              <a:gd name="connsiteX1-115" fmla="*/ 12702 w 2282870"/>
              <a:gd name="connsiteY1-116" fmla="*/ 2631776 h 2774858"/>
              <a:gd name="connsiteX2-117" fmla="*/ 0 w 2282870"/>
              <a:gd name="connsiteY2-118" fmla="*/ 0 h 2774858"/>
              <a:gd name="connsiteX3-119" fmla="*/ 2282870 w 2282870"/>
              <a:gd name="connsiteY3-120" fmla="*/ 2774858 h 2774858"/>
              <a:gd name="connsiteX4-121" fmla="*/ 168277 w 2282870"/>
              <a:gd name="connsiteY4-122" fmla="*/ 2774651 h 2774858"/>
              <a:gd name="connsiteX5-123" fmla="*/ 29352 w 2282870"/>
              <a:gd name="connsiteY5-124" fmla="*/ 2731443 h 2774858"/>
              <a:gd name="connsiteX0-125" fmla="*/ 29352 w 2282870"/>
              <a:gd name="connsiteY0-126" fmla="*/ 2731443 h 2774858"/>
              <a:gd name="connsiteX1-127" fmla="*/ 12702 w 2282870"/>
              <a:gd name="connsiteY1-128" fmla="*/ 2631776 h 2774858"/>
              <a:gd name="connsiteX2-129" fmla="*/ 0 w 2282870"/>
              <a:gd name="connsiteY2-130" fmla="*/ 0 h 2774858"/>
              <a:gd name="connsiteX3-131" fmla="*/ 2282870 w 2282870"/>
              <a:gd name="connsiteY3-132" fmla="*/ 2774858 h 2774858"/>
              <a:gd name="connsiteX4-133" fmla="*/ 168277 w 2282870"/>
              <a:gd name="connsiteY4-134" fmla="*/ 2774651 h 2774858"/>
              <a:gd name="connsiteX5-135" fmla="*/ 29352 w 2282870"/>
              <a:gd name="connsiteY5-136" fmla="*/ 2731443 h 277485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  <a:cxn ang="0">
                <a:pos x="connsiteX5-39" y="connsiteY5-40"/>
              </a:cxn>
            </a:cxnLst>
            <a:rect l="l" t="t" r="r" b="b"/>
            <a:pathLst>
              <a:path w="2282870" h="2774858">
                <a:moveTo>
                  <a:pt x="29352" y="2731443"/>
                </a:moveTo>
                <a:cubicBezTo>
                  <a:pt x="1436" y="2683749"/>
                  <a:pt x="12043" y="2679470"/>
                  <a:pt x="12702" y="2631776"/>
                </a:cubicBezTo>
                <a:cubicBezTo>
                  <a:pt x="12043" y="1746597"/>
                  <a:pt x="659" y="885179"/>
                  <a:pt x="0" y="0"/>
                </a:cubicBezTo>
                <a:lnTo>
                  <a:pt x="2282870" y="2774858"/>
                </a:lnTo>
                <a:lnTo>
                  <a:pt x="168277" y="2774651"/>
                </a:lnTo>
                <a:cubicBezTo>
                  <a:pt x="127401" y="2759903"/>
                  <a:pt x="63079" y="2766276"/>
                  <a:pt x="29352" y="2731443"/>
                </a:cubicBezTo>
                <a:close/>
              </a:path>
            </a:pathLst>
          </a:custGeom>
          <a:solidFill>
            <a:schemeClr val="bg1">
              <a:lumMod val="95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0" y="342958"/>
              <a:ext cx="2379121" cy="532890"/>
            </a:xfrm>
            <a:prstGeom prst="rect">
              <a:avLst/>
            </a:prstGeom>
            <a:solidFill>
              <a:srgbClr val="00AFF2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03341" y="286238"/>
              <a:ext cx="5810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bg1"/>
                  </a:solidFill>
                  <a:latin typeface="Agency FB" panose="020B0804020202020204" pitchFamily="34" charset="0"/>
                  <a:ea typeface="华文细黑" panose="02010600040101010101" pitchFamily="2" charset="-122"/>
                </a:rPr>
                <a:t>01</a:t>
              </a:r>
              <a:endParaRPr lang="zh-CN" altLang="en-US" sz="3600" b="1" dirty="0">
                <a:solidFill>
                  <a:schemeClr val="bg1"/>
                </a:solidFill>
                <a:latin typeface="Agency FB" panose="020B08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84356" y="378571"/>
              <a:ext cx="14423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课题概述</a:t>
              </a: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733557" y="430985"/>
              <a:ext cx="0" cy="3568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Rectangle 85"/>
          <p:cNvSpPr/>
          <p:nvPr/>
        </p:nvSpPr>
        <p:spPr>
          <a:xfrm>
            <a:off x="4059238" y="2259012"/>
            <a:ext cx="4057650" cy="26352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cs typeface="+mn-ea"/>
              <a:sym typeface="+mn-lt"/>
            </a:endParaRPr>
          </a:p>
        </p:txBody>
      </p:sp>
      <p:sp>
        <p:nvSpPr>
          <p:cNvPr id="37897" name="Title 20"/>
          <p:cNvSpPr txBox="1"/>
          <p:nvPr/>
        </p:nvSpPr>
        <p:spPr bwMode="auto">
          <a:xfrm>
            <a:off x="4191002" y="2778124"/>
            <a:ext cx="3654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ctr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r>
              <a:rPr lang="zh-CN" altLang="en-US" sz="24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单击此处添加文字</a:t>
            </a:r>
            <a:endParaRPr lang="zh-CN" altLang="en-US" sz="240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898" name="Title 20"/>
          <p:cNvSpPr txBox="1"/>
          <p:nvPr/>
        </p:nvSpPr>
        <p:spPr bwMode="auto">
          <a:xfrm>
            <a:off x="4191001" y="3284538"/>
            <a:ext cx="38354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r>
              <a:rPr lang="zh-CN" altLang="en-US" sz="14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7899" name="图片占位符 7"/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1" b="1291"/>
          <a:stretch>
            <a:fillRect/>
          </a:stretch>
        </p:blipFill>
        <p:spPr>
          <a:xfrm>
            <a:off x="1588" y="2259012"/>
            <a:ext cx="4057650" cy="2635250"/>
          </a:xfrm>
        </p:spPr>
      </p:pic>
      <p:pic>
        <p:nvPicPr>
          <p:cNvPr id="37900" name="图片占位符 6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44" b="28444"/>
          <a:stretch>
            <a:fillRect/>
          </a:stretch>
        </p:blipFill>
        <p:spPr>
          <a:xfrm>
            <a:off x="8115301" y="2259012"/>
            <a:ext cx="4075112" cy="2635250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0" y="342958"/>
              <a:ext cx="2379121" cy="532890"/>
            </a:xfrm>
            <a:prstGeom prst="rect">
              <a:avLst/>
            </a:prstGeom>
            <a:solidFill>
              <a:srgbClr val="00AFF2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03341" y="286238"/>
              <a:ext cx="5810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bg1"/>
                  </a:solidFill>
                  <a:latin typeface="Agency FB" panose="020B0804020202020204" pitchFamily="34" charset="0"/>
                  <a:ea typeface="华文细黑" panose="02010600040101010101" pitchFamily="2" charset="-122"/>
                </a:rPr>
                <a:t>01</a:t>
              </a:r>
              <a:endParaRPr lang="zh-CN" altLang="en-US" sz="3600" b="1" dirty="0">
                <a:solidFill>
                  <a:schemeClr val="bg1"/>
                </a:solidFill>
                <a:latin typeface="Agency FB" panose="020B08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84356" y="378571"/>
              <a:ext cx="14423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课题概述</a:t>
              </a: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733557" y="430985"/>
              <a:ext cx="0" cy="3568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100"/>
          <p:cNvSpPr txBox="1"/>
          <p:nvPr/>
        </p:nvSpPr>
        <p:spPr>
          <a:xfrm>
            <a:off x="6407745" y="3630213"/>
            <a:ext cx="5117316" cy="7755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9" name="TextBox 101"/>
          <p:cNvSpPr txBox="1"/>
          <p:nvPr/>
        </p:nvSpPr>
        <p:spPr>
          <a:xfrm>
            <a:off x="6407895" y="2571642"/>
            <a:ext cx="1846659" cy="2949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2265"/>
              </a:lnSpc>
              <a:spcAft>
                <a:spcPts val="800"/>
              </a:spcAft>
            </a:pPr>
            <a:r>
              <a:rPr lang="zh-CN" altLang="en-US" sz="2400" b="1" dirty="0">
                <a:solidFill>
                  <a:srgbClr val="00B0F0"/>
                </a:solidFill>
                <a:cs typeface="+mn-ea"/>
                <a:sym typeface="+mn-lt"/>
              </a:rPr>
              <a:t>单击此处编辑</a:t>
            </a:r>
            <a:endParaRPr lang="en-US" sz="2400" b="1" cap="all" spc="27" dirty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30" name="TextBox 103"/>
          <p:cNvSpPr txBox="1"/>
          <p:nvPr/>
        </p:nvSpPr>
        <p:spPr>
          <a:xfrm>
            <a:off x="6407745" y="3038311"/>
            <a:ext cx="5117316" cy="4947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单击此处编辑您要的内容，建议您在展示</a:t>
            </a: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时、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改色、替换</a:t>
            </a: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。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采用微软雅黑字体，本模版所有图形线条及其相应素材均可自由</a:t>
            </a: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编辑。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31" name="Picture 59" descr="New Macbook Silver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81" y="1908749"/>
            <a:ext cx="5394067" cy="3159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图片占位符 6" descr="C:\Users\Administrator\Desktop\3.png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30935" y="2147570"/>
            <a:ext cx="4116705" cy="2600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143767" y="3678049"/>
            <a:ext cx="6048233" cy="1767489"/>
          </a:xfrm>
          <a:prstGeom prst="rect">
            <a:avLst/>
          </a:prstGeom>
          <a:solidFill>
            <a:srgbClr val="00AFF2">
              <a:alpha val="2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 sz="1600">
              <a:solidFill>
                <a:prstClr val="white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860801" y="3181836"/>
            <a:ext cx="210804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600" b="1" dirty="0" smtClean="0">
                <a:solidFill>
                  <a:schemeClr val="bg1"/>
                </a:solidFill>
                <a:latin typeface="Agency FB" panose="020B0804020202020204" pitchFamily="34" charset="0"/>
                <a:ea typeface="华文细黑" panose="02010600040101010101" pitchFamily="2" charset="-122"/>
              </a:rPr>
              <a:t>02</a:t>
            </a:r>
            <a:endParaRPr lang="zh-CN" altLang="en-US" sz="16600" b="1" dirty="0">
              <a:solidFill>
                <a:schemeClr val="bg1"/>
              </a:solidFill>
              <a:latin typeface="Agency FB" panose="020B0804020202020204" pitchFamily="34" charset="0"/>
              <a:ea typeface="华文细黑" panose="0201060004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194568" y="4471409"/>
            <a:ext cx="52184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建议您在使用时选用微软雅黑字体，本模板所有图形均可改色，更多精美作品请搜索“啊啊叫”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194568" y="3749274"/>
            <a:ext cx="25984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chemeClr val="bg1"/>
                </a:solidFill>
                <a:latin typeface="+mj-ea"/>
                <a:ea typeface="+mj-ea"/>
              </a:rPr>
              <a:t>研究过程</a:t>
            </a:r>
            <a:endParaRPr lang="zh-CN" altLang="en-US" sz="4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37" name="矩形 36"/>
            <p:cNvSpPr/>
            <p:nvPr/>
          </p:nvSpPr>
          <p:spPr>
            <a:xfrm>
              <a:off x="0" y="342958"/>
              <a:ext cx="2379121" cy="532890"/>
            </a:xfrm>
            <a:prstGeom prst="rect">
              <a:avLst/>
            </a:prstGeom>
            <a:solidFill>
              <a:srgbClr val="00AFF2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52401" y="286238"/>
              <a:ext cx="6319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bg1"/>
                  </a:solidFill>
                  <a:latin typeface="Agency FB" panose="020B0804020202020204" pitchFamily="34" charset="0"/>
                  <a:ea typeface="华文细黑" panose="02010600040101010101" pitchFamily="2" charset="-122"/>
                </a:rPr>
                <a:t>02</a:t>
              </a:r>
              <a:endParaRPr lang="zh-CN" altLang="en-US" sz="3600" b="1" dirty="0">
                <a:solidFill>
                  <a:schemeClr val="bg1"/>
                </a:solidFill>
                <a:latin typeface="Agency FB" panose="020B08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784356" y="378571"/>
              <a:ext cx="14423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研究过程</a:t>
              </a: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733557" y="430985"/>
              <a:ext cx="0" cy="3568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Left Arrow 26"/>
          <p:cNvSpPr/>
          <p:nvPr/>
        </p:nvSpPr>
        <p:spPr>
          <a:xfrm>
            <a:off x="484120" y="4512666"/>
            <a:ext cx="10631615" cy="320055"/>
          </a:xfrm>
          <a:prstGeom prst="lef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5" name="U-Turn Arrow 21"/>
          <p:cNvSpPr/>
          <p:nvPr/>
        </p:nvSpPr>
        <p:spPr>
          <a:xfrm rot="5400000">
            <a:off x="10022305" y="3139123"/>
            <a:ext cx="2318084" cy="1053068"/>
          </a:xfrm>
          <a:prstGeom prst="uturnArrow">
            <a:avLst>
              <a:gd name="adj1" fmla="val 14011"/>
              <a:gd name="adj2" fmla="val 13630"/>
              <a:gd name="adj3" fmla="val 14124"/>
              <a:gd name="adj4" fmla="val 43750"/>
              <a:gd name="adj5" fmla="val 6890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Left Arrow 27"/>
          <p:cNvSpPr/>
          <p:nvPr/>
        </p:nvSpPr>
        <p:spPr>
          <a:xfrm flipH="1">
            <a:off x="1254139" y="2420531"/>
            <a:ext cx="10118888" cy="320055"/>
          </a:xfrm>
          <a:prstGeom prst="lef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9" name="Chevron 15"/>
          <p:cNvSpPr/>
          <p:nvPr/>
        </p:nvSpPr>
        <p:spPr>
          <a:xfrm>
            <a:off x="3430073" y="1821482"/>
            <a:ext cx="2627948" cy="1547680"/>
          </a:xfrm>
          <a:prstGeom prst="chevron">
            <a:avLst>
              <a:gd name="adj" fmla="val 20758"/>
            </a:avLst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0" name="Chevron 16"/>
          <p:cNvSpPr/>
          <p:nvPr/>
        </p:nvSpPr>
        <p:spPr>
          <a:xfrm>
            <a:off x="5958931" y="1821482"/>
            <a:ext cx="2627948" cy="1547680"/>
          </a:xfrm>
          <a:prstGeom prst="chevron">
            <a:avLst>
              <a:gd name="adj" fmla="val 20758"/>
            </a:avLst>
          </a:prstGeom>
          <a:solidFill>
            <a:schemeClr val="accent2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1" name="Chevron 17"/>
          <p:cNvSpPr/>
          <p:nvPr/>
        </p:nvSpPr>
        <p:spPr>
          <a:xfrm>
            <a:off x="8487788" y="1821482"/>
            <a:ext cx="2627948" cy="1547680"/>
          </a:xfrm>
          <a:prstGeom prst="chevron">
            <a:avLst>
              <a:gd name="adj" fmla="val 20758"/>
            </a:avLst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2" name="Chevron 18"/>
          <p:cNvSpPr/>
          <p:nvPr/>
        </p:nvSpPr>
        <p:spPr>
          <a:xfrm>
            <a:off x="901215" y="1821482"/>
            <a:ext cx="2627948" cy="1547680"/>
          </a:xfrm>
          <a:prstGeom prst="chevron">
            <a:avLst>
              <a:gd name="adj" fmla="val 20758"/>
            </a:avLst>
          </a:prstGeom>
          <a:solidFill>
            <a:schemeClr val="accent2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cs typeface="+mn-ea"/>
              <a:sym typeface="+mn-lt"/>
            </a:endParaRPr>
          </a:p>
          <a:p>
            <a:pPr algn="ctr"/>
            <a:endParaRPr lang="en-US" sz="2400" dirty="0">
              <a:solidFill>
                <a:schemeClr val="tx1"/>
              </a:solidFill>
              <a:cs typeface="+mn-ea"/>
              <a:sym typeface="+mn-lt"/>
            </a:endParaRPr>
          </a:p>
          <a:p>
            <a:pPr algn="ctr"/>
            <a:endParaRPr 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3" name="Chevron 22"/>
          <p:cNvSpPr/>
          <p:nvPr/>
        </p:nvSpPr>
        <p:spPr>
          <a:xfrm flipH="1">
            <a:off x="8487787" y="3895235"/>
            <a:ext cx="2627948" cy="1547680"/>
          </a:xfrm>
          <a:prstGeom prst="chevron">
            <a:avLst>
              <a:gd name="adj" fmla="val 20758"/>
            </a:avLst>
          </a:prstGeom>
          <a:solidFill>
            <a:schemeClr val="accent2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4" name="Chevron 23"/>
          <p:cNvSpPr/>
          <p:nvPr/>
        </p:nvSpPr>
        <p:spPr>
          <a:xfrm flipH="1">
            <a:off x="5958531" y="3895235"/>
            <a:ext cx="2627948" cy="1547680"/>
          </a:xfrm>
          <a:prstGeom prst="chevron">
            <a:avLst>
              <a:gd name="adj" fmla="val 20758"/>
            </a:avLst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5" name="Chevron 24"/>
          <p:cNvSpPr/>
          <p:nvPr/>
        </p:nvSpPr>
        <p:spPr>
          <a:xfrm flipH="1">
            <a:off x="3429273" y="3895235"/>
            <a:ext cx="2627948" cy="1547680"/>
          </a:xfrm>
          <a:prstGeom prst="chevron">
            <a:avLst>
              <a:gd name="adj" fmla="val 20758"/>
            </a:avLst>
          </a:prstGeom>
          <a:solidFill>
            <a:schemeClr val="accent2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6" name="Chevron 25"/>
          <p:cNvSpPr/>
          <p:nvPr/>
        </p:nvSpPr>
        <p:spPr>
          <a:xfrm flipH="1">
            <a:off x="900017" y="3895235"/>
            <a:ext cx="2627948" cy="1547680"/>
          </a:xfrm>
          <a:prstGeom prst="chevron">
            <a:avLst>
              <a:gd name="adj" fmla="val 20758"/>
            </a:avLst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86514" y="2572596"/>
            <a:ext cx="165735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单击此处编辑您要的内容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386514" y="2257671"/>
            <a:ext cx="1657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rgbClr val="FFFFFF"/>
                </a:solidFill>
                <a:cs typeface="+mn-ea"/>
                <a:sym typeface="+mn-lt"/>
              </a:rPr>
              <a:t>步骤</a:t>
            </a:r>
            <a:r>
              <a:rPr lang="en-US" altLang="zh-CN" sz="1600" b="1" dirty="0" smtClean="0">
                <a:solidFill>
                  <a:srgbClr val="FFFFFF"/>
                </a:solidFill>
                <a:cs typeface="+mn-ea"/>
                <a:sym typeface="+mn-lt"/>
              </a:rPr>
              <a:t> </a:t>
            </a:r>
            <a:r>
              <a:rPr lang="en-US" altLang="zh-CN" sz="1600" b="1" dirty="0">
                <a:solidFill>
                  <a:srgbClr val="FFFFFF"/>
                </a:solidFill>
                <a:cs typeface="+mn-ea"/>
                <a:sym typeface="+mn-lt"/>
              </a:rPr>
              <a:t>01</a:t>
            </a:r>
            <a:endParaRPr lang="en-US" altLang="zh-CN" sz="16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88476" y="2572596"/>
            <a:ext cx="165735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00B0F0"/>
                </a:solidFill>
                <a:cs typeface="+mn-ea"/>
                <a:sym typeface="+mn-lt"/>
              </a:rPr>
              <a:t>单击此处编辑您要的内容</a:t>
            </a:r>
            <a:endParaRPr lang="en-US" altLang="zh-CN" sz="1400" dirty="0">
              <a:solidFill>
                <a:srgbClr val="00B0F0"/>
              </a:solidFill>
              <a:cs typeface="+mn-ea"/>
              <a:sym typeface="+mn-lt"/>
            </a:endParaRPr>
          </a:p>
          <a:p>
            <a:endParaRPr lang="zh-CN" altLang="en-US" dirty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942268" y="2257671"/>
            <a:ext cx="1657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rgbClr val="00B0F0"/>
                </a:solidFill>
                <a:cs typeface="+mn-ea"/>
                <a:sym typeface="+mn-lt"/>
              </a:rPr>
              <a:t>步骤 </a:t>
            </a:r>
            <a:r>
              <a:rPr lang="en-US" altLang="zh-CN" sz="1600" b="1" dirty="0" smtClean="0">
                <a:solidFill>
                  <a:srgbClr val="00B0F0"/>
                </a:solidFill>
                <a:cs typeface="+mn-ea"/>
                <a:sym typeface="+mn-lt"/>
              </a:rPr>
              <a:t>02</a:t>
            </a:r>
            <a:endParaRPr lang="en-US" altLang="zh-CN" sz="1600" b="1" dirty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444230" y="2572596"/>
            <a:ext cx="165735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单击此处编辑您要的内容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444230" y="2257671"/>
            <a:ext cx="1657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rgbClr val="FFFFFF"/>
                </a:solidFill>
                <a:cs typeface="+mn-ea"/>
                <a:sym typeface="+mn-lt"/>
              </a:rPr>
              <a:t>步骤</a:t>
            </a:r>
            <a:r>
              <a:rPr lang="en-US" altLang="zh-CN" sz="1600" b="1" dirty="0" smtClean="0">
                <a:solidFill>
                  <a:srgbClr val="FFFFFF"/>
                </a:solidFill>
                <a:cs typeface="+mn-ea"/>
                <a:sym typeface="+mn-lt"/>
              </a:rPr>
              <a:t> 03</a:t>
            </a:r>
            <a:endParaRPr lang="en-US" altLang="zh-CN" sz="16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973087" y="2572596"/>
            <a:ext cx="165735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00B0F0"/>
                </a:solidFill>
                <a:cs typeface="+mn-ea"/>
                <a:sym typeface="+mn-lt"/>
              </a:rPr>
              <a:t>单击此处编辑您要的内容</a:t>
            </a:r>
            <a:endParaRPr lang="en-US" altLang="zh-CN" sz="1400" dirty="0">
              <a:solidFill>
                <a:srgbClr val="00B0F0"/>
              </a:solidFill>
              <a:cs typeface="+mn-ea"/>
              <a:sym typeface="+mn-lt"/>
            </a:endParaRPr>
          </a:p>
          <a:p>
            <a:endParaRPr lang="zh-CN" altLang="en-US" dirty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973087" y="2257671"/>
            <a:ext cx="1657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rgbClr val="00B0F0"/>
                </a:solidFill>
                <a:cs typeface="+mn-ea"/>
                <a:sym typeface="+mn-lt"/>
              </a:rPr>
              <a:t>步骤</a:t>
            </a:r>
            <a:r>
              <a:rPr lang="en-US" altLang="zh-CN" sz="1600" b="1" dirty="0" smtClean="0">
                <a:solidFill>
                  <a:srgbClr val="00B0F0"/>
                </a:solidFill>
                <a:cs typeface="+mn-ea"/>
                <a:sym typeface="+mn-lt"/>
              </a:rPr>
              <a:t> 04</a:t>
            </a:r>
            <a:endParaRPr lang="en-US" altLang="zh-CN" sz="1600" b="1" dirty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970926" y="4610235"/>
            <a:ext cx="165735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单击此处编辑您要的内容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975246" y="4228639"/>
            <a:ext cx="1657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rgbClr val="FFFFFF"/>
                </a:solidFill>
                <a:cs typeface="+mn-ea"/>
                <a:sym typeface="+mn-lt"/>
              </a:rPr>
              <a:t>步骤</a:t>
            </a:r>
            <a:r>
              <a:rPr lang="en-US" altLang="zh-CN" sz="1600" b="1" dirty="0" smtClean="0">
                <a:solidFill>
                  <a:srgbClr val="FFFFFF"/>
                </a:solidFill>
                <a:cs typeface="+mn-ea"/>
                <a:sym typeface="+mn-lt"/>
              </a:rPr>
              <a:t> 05</a:t>
            </a:r>
            <a:endParaRPr lang="en-US" altLang="zh-CN" sz="16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443830" y="4610235"/>
            <a:ext cx="165735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00B0F0"/>
                </a:solidFill>
                <a:cs typeface="+mn-ea"/>
                <a:sym typeface="+mn-lt"/>
              </a:rPr>
              <a:t>单击此处编辑您要的内容</a:t>
            </a:r>
            <a:endParaRPr lang="en-US" altLang="zh-CN" sz="1400" dirty="0">
              <a:solidFill>
                <a:srgbClr val="00B0F0"/>
              </a:solidFill>
              <a:cs typeface="+mn-ea"/>
              <a:sym typeface="+mn-lt"/>
            </a:endParaRPr>
          </a:p>
          <a:p>
            <a:endParaRPr lang="zh-CN" altLang="en-US" dirty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443830" y="4228639"/>
            <a:ext cx="1657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rgbClr val="00B0F0"/>
                </a:solidFill>
                <a:cs typeface="+mn-ea"/>
                <a:sym typeface="+mn-lt"/>
              </a:rPr>
              <a:t>步骤</a:t>
            </a:r>
            <a:r>
              <a:rPr lang="en-US" altLang="zh-CN" sz="1600" b="1" dirty="0" smtClean="0">
                <a:solidFill>
                  <a:srgbClr val="00B0F0"/>
                </a:solidFill>
                <a:cs typeface="+mn-ea"/>
                <a:sym typeface="+mn-lt"/>
              </a:rPr>
              <a:t> 06</a:t>
            </a:r>
            <a:endParaRPr lang="en-US" altLang="zh-CN" sz="1600" b="1" dirty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940672" y="4610235"/>
            <a:ext cx="165735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单击此处编辑您要的内容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888473" y="4228639"/>
            <a:ext cx="1657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rgbClr val="FFFFFF"/>
                </a:solidFill>
                <a:cs typeface="+mn-ea"/>
                <a:sym typeface="+mn-lt"/>
              </a:rPr>
              <a:t>步骤</a:t>
            </a:r>
            <a:r>
              <a:rPr lang="en-US" altLang="zh-CN" sz="1600" b="1" dirty="0" smtClean="0">
                <a:solidFill>
                  <a:srgbClr val="FFFFFF"/>
                </a:solidFill>
                <a:cs typeface="+mn-ea"/>
                <a:sym typeface="+mn-lt"/>
              </a:rPr>
              <a:t> 07</a:t>
            </a:r>
            <a:endParaRPr lang="en-US" altLang="zh-CN" sz="16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385316" y="4610235"/>
            <a:ext cx="165735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00B0F0"/>
                </a:solidFill>
                <a:cs typeface="+mn-ea"/>
                <a:sym typeface="+mn-lt"/>
              </a:rPr>
              <a:t>单击此处编辑您要的内容</a:t>
            </a:r>
            <a:endParaRPr lang="en-US" altLang="zh-CN" sz="1400" dirty="0">
              <a:solidFill>
                <a:srgbClr val="00B0F0"/>
              </a:solidFill>
              <a:cs typeface="+mn-ea"/>
              <a:sym typeface="+mn-lt"/>
            </a:endParaRPr>
          </a:p>
          <a:p>
            <a:endParaRPr lang="zh-CN" altLang="en-US" dirty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385316" y="4228639"/>
            <a:ext cx="1657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rgbClr val="00B0F0"/>
                </a:solidFill>
                <a:cs typeface="+mn-ea"/>
                <a:sym typeface="+mn-lt"/>
              </a:rPr>
              <a:t>步骤</a:t>
            </a:r>
            <a:r>
              <a:rPr lang="en-US" altLang="zh-CN" sz="1600" b="1" dirty="0" smtClean="0">
                <a:solidFill>
                  <a:srgbClr val="00B0F0"/>
                </a:solidFill>
                <a:cs typeface="+mn-ea"/>
                <a:sym typeface="+mn-lt"/>
              </a:rPr>
              <a:t> 08</a:t>
            </a:r>
            <a:endParaRPr lang="en-US" altLang="zh-CN" sz="1600" b="1" dirty="0">
              <a:solidFill>
                <a:srgbClr val="00B0F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29" name="矩形 28"/>
            <p:cNvSpPr/>
            <p:nvPr/>
          </p:nvSpPr>
          <p:spPr>
            <a:xfrm>
              <a:off x="0" y="342958"/>
              <a:ext cx="2379121" cy="532890"/>
            </a:xfrm>
            <a:prstGeom prst="rect">
              <a:avLst/>
            </a:prstGeom>
            <a:solidFill>
              <a:srgbClr val="00AFF2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52401" y="286238"/>
              <a:ext cx="6319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bg1"/>
                  </a:solidFill>
                  <a:latin typeface="Agency FB" panose="020B0804020202020204" pitchFamily="34" charset="0"/>
                  <a:ea typeface="华文细黑" panose="02010600040101010101" pitchFamily="2" charset="-122"/>
                </a:rPr>
                <a:t>02</a:t>
              </a:r>
              <a:endParaRPr lang="zh-CN" altLang="en-US" sz="3600" b="1" dirty="0">
                <a:solidFill>
                  <a:schemeClr val="bg1"/>
                </a:solidFill>
                <a:latin typeface="Agency FB" panose="020B08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84356" y="378571"/>
              <a:ext cx="14423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研究过程</a:t>
              </a: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733557" y="430985"/>
              <a:ext cx="0" cy="3568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77"/>
          <p:cNvGrpSpPr/>
          <p:nvPr/>
        </p:nvGrpSpPr>
        <p:grpSpPr>
          <a:xfrm>
            <a:off x="7577294" y="1815328"/>
            <a:ext cx="2731372" cy="853481"/>
            <a:chOff x="8112344" y="1682985"/>
            <a:chExt cx="2731372" cy="853481"/>
          </a:xfrm>
        </p:grpSpPr>
        <p:sp>
          <p:nvSpPr>
            <p:cNvPr id="34" name="TextBox 78"/>
            <p:cNvSpPr txBox="1"/>
            <p:nvPr/>
          </p:nvSpPr>
          <p:spPr>
            <a:xfrm>
              <a:off x="8112344" y="1682985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bg1"/>
                  </a:solidFill>
                  <a:cs typeface="+mn-ea"/>
                  <a:sym typeface="+mn-lt"/>
                </a:rPr>
                <a:t>过程一</a:t>
              </a:r>
              <a:endParaRPr lang="en-GB" sz="1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5" name="Rectangle 79"/>
            <p:cNvSpPr/>
            <p:nvPr/>
          </p:nvSpPr>
          <p:spPr>
            <a:xfrm>
              <a:off x="8112344" y="2013246"/>
              <a:ext cx="273137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单击此处编辑您要的内容，建议您</a:t>
              </a:r>
              <a:r>
                <a:rPr lang="zh-CN" altLang="en-US" sz="1400" dirty="0" smtClean="0">
                  <a:solidFill>
                    <a:schemeClr val="bg1"/>
                  </a:solidFill>
                  <a:cs typeface="+mn-ea"/>
                  <a:sym typeface="+mn-lt"/>
                </a:rPr>
                <a:t>在展示</a:t>
              </a:r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时采用微软雅黑</a:t>
              </a:r>
              <a:r>
                <a:rPr lang="zh-CN" altLang="en-US" sz="1400" dirty="0" smtClean="0">
                  <a:solidFill>
                    <a:schemeClr val="bg1"/>
                  </a:solidFill>
                  <a:cs typeface="+mn-ea"/>
                  <a:sym typeface="+mn-lt"/>
                </a:rPr>
                <a:t>字体。</a:t>
              </a:r>
              <a:endParaRPr lang="en-GB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6" name="Group 119"/>
          <p:cNvGrpSpPr/>
          <p:nvPr/>
        </p:nvGrpSpPr>
        <p:grpSpPr>
          <a:xfrm>
            <a:off x="7577294" y="3379067"/>
            <a:ext cx="2731372" cy="853481"/>
            <a:chOff x="8112344" y="1682985"/>
            <a:chExt cx="2731372" cy="853481"/>
          </a:xfrm>
        </p:grpSpPr>
        <p:sp>
          <p:nvSpPr>
            <p:cNvPr id="37" name="TextBox 120"/>
            <p:cNvSpPr txBox="1"/>
            <p:nvPr/>
          </p:nvSpPr>
          <p:spPr>
            <a:xfrm>
              <a:off x="8112344" y="1682985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bg1"/>
                  </a:solidFill>
                  <a:cs typeface="+mn-ea"/>
                  <a:sym typeface="+mn-lt"/>
                </a:rPr>
                <a:t>过程二</a:t>
              </a:r>
              <a:endParaRPr lang="en-GB" sz="1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8" name="Rectangle 121"/>
            <p:cNvSpPr/>
            <p:nvPr/>
          </p:nvSpPr>
          <p:spPr>
            <a:xfrm>
              <a:off x="8112344" y="2013246"/>
              <a:ext cx="273137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单击此处编辑您要的内容，建议您在展示时采用微软雅黑</a:t>
              </a:r>
              <a:r>
                <a:rPr lang="zh-CN" altLang="en-US" sz="1400" dirty="0" smtClean="0">
                  <a:solidFill>
                    <a:schemeClr val="bg1"/>
                  </a:solidFill>
                  <a:cs typeface="+mn-ea"/>
                  <a:sym typeface="+mn-lt"/>
                </a:rPr>
                <a:t>字体。</a:t>
              </a:r>
              <a:endParaRPr lang="en-GB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9" name="Group 122"/>
          <p:cNvGrpSpPr/>
          <p:nvPr/>
        </p:nvGrpSpPr>
        <p:grpSpPr>
          <a:xfrm>
            <a:off x="7577294" y="4949612"/>
            <a:ext cx="2731372" cy="853481"/>
            <a:chOff x="8112344" y="1682985"/>
            <a:chExt cx="2731372" cy="853481"/>
          </a:xfrm>
        </p:grpSpPr>
        <p:sp>
          <p:nvSpPr>
            <p:cNvPr id="40" name="TextBox 123"/>
            <p:cNvSpPr txBox="1"/>
            <p:nvPr/>
          </p:nvSpPr>
          <p:spPr>
            <a:xfrm>
              <a:off x="8112344" y="1682985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bg1"/>
                  </a:solidFill>
                  <a:cs typeface="+mn-ea"/>
                  <a:sym typeface="+mn-lt"/>
                </a:rPr>
                <a:t>过程三</a:t>
              </a:r>
              <a:endParaRPr lang="en-GB" sz="1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1" name="Rectangle 124"/>
            <p:cNvSpPr/>
            <p:nvPr/>
          </p:nvSpPr>
          <p:spPr>
            <a:xfrm>
              <a:off x="8112344" y="2013246"/>
              <a:ext cx="273137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单击此处编辑您要的内容，建议您在展示时采用微软雅黑</a:t>
              </a:r>
              <a:r>
                <a:rPr lang="zh-CN" altLang="en-US" sz="1400" dirty="0" smtClean="0">
                  <a:solidFill>
                    <a:schemeClr val="bg1"/>
                  </a:solidFill>
                  <a:cs typeface="+mn-ea"/>
                  <a:sym typeface="+mn-lt"/>
                </a:rPr>
                <a:t>字体。</a:t>
              </a:r>
              <a:endParaRPr lang="en-GB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2" name="Group 185"/>
          <p:cNvGrpSpPr/>
          <p:nvPr/>
        </p:nvGrpSpPr>
        <p:grpSpPr>
          <a:xfrm>
            <a:off x="1883334" y="1477078"/>
            <a:ext cx="2674061" cy="4411843"/>
            <a:chOff x="2161826" y="1354311"/>
            <a:chExt cx="3235614" cy="5338330"/>
          </a:xfrm>
        </p:grpSpPr>
        <p:sp>
          <p:nvSpPr>
            <p:cNvPr id="43" name="Freeform 6"/>
            <p:cNvSpPr/>
            <p:nvPr/>
          </p:nvSpPr>
          <p:spPr bwMode="auto">
            <a:xfrm>
              <a:off x="3330803" y="6464618"/>
              <a:ext cx="868796" cy="228023"/>
            </a:xfrm>
            <a:custGeom>
              <a:avLst/>
              <a:gdLst>
                <a:gd name="T0" fmla="*/ 339 w 339"/>
                <a:gd name="T1" fmla="*/ 45 h 89"/>
                <a:gd name="T2" fmla="*/ 291 w 339"/>
                <a:gd name="T3" fmla="*/ 89 h 89"/>
                <a:gd name="T4" fmla="*/ 48 w 339"/>
                <a:gd name="T5" fmla="*/ 89 h 89"/>
                <a:gd name="T6" fmla="*/ 0 w 339"/>
                <a:gd name="T7" fmla="*/ 45 h 89"/>
                <a:gd name="T8" fmla="*/ 48 w 339"/>
                <a:gd name="T9" fmla="*/ 0 h 89"/>
                <a:gd name="T10" fmla="*/ 291 w 339"/>
                <a:gd name="T11" fmla="*/ 0 h 89"/>
                <a:gd name="T12" fmla="*/ 339 w 339"/>
                <a:gd name="T13" fmla="*/ 4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9" h="89">
                  <a:moveTo>
                    <a:pt x="339" y="45"/>
                  </a:moveTo>
                  <a:cubicBezTo>
                    <a:pt x="339" y="69"/>
                    <a:pt x="318" y="89"/>
                    <a:pt x="291" y="89"/>
                  </a:cubicBezTo>
                  <a:cubicBezTo>
                    <a:pt x="48" y="89"/>
                    <a:pt x="48" y="89"/>
                    <a:pt x="48" y="89"/>
                  </a:cubicBezTo>
                  <a:cubicBezTo>
                    <a:pt x="21" y="89"/>
                    <a:pt x="0" y="69"/>
                    <a:pt x="0" y="45"/>
                  </a:cubicBezTo>
                  <a:cubicBezTo>
                    <a:pt x="0" y="20"/>
                    <a:pt x="21" y="0"/>
                    <a:pt x="48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318" y="0"/>
                    <a:pt x="339" y="20"/>
                    <a:pt x="339" y="45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>
                <a:cs typeface="+mn-ea"/>
                <a:sym typeface="+mn-lt"/>
              </a:endParaRPr>
            </a:p>
          </p:txBody>
        </p:sp>
        <p:sp>
          <p:nvSpPr>
            <p:cNvPr id="44" name="Freeform 7"/>
            <p:cNvSpPr/>
            <p:nvPr/>
          </p:nvSpPr>
          <p:spPr bwMode="auto">
            <a:xfrm>
              <a:off x="3120099" y="6376584"/>
              <a:ext cx="1290205" cy="193386"/>
            </a:xfrm>
            <a:custGeom>
              <a:avLst/>
              <a:gdLst>
                <a:gd name="T0" fmla="*/ 68 w 503"/>
                <a:gd name="T1" fmla="*/ 75 h 75"/>
                <a:gd name="T2" fmla="*/ 434 w 503"/>
                <a:gd name="T3" fmla="*/ 75 h 75"/>
                <a:gd name="T4" fmla="*/ 464 w 503"/>
                <a:gd name="T5" fmla="*/ 45 h 75"/>
                <a:gd name="T6" fmla="*/ 503 w 503"/>
                <a:gd name="T7" fmla="*/ 0 h 75"/>
                <a:gd name="T8" fmla="*/ 0 w 503"/>
                <a:gd name="T9" fmla="*/ 0 h 75"/>
                <a:gd name="T10" fmla="*/ 3 w 503"/>
                <a:gd name="T11" fmla="*/ 6 h 75"/>
                <a:gd name="T12" fmla="*/ 68 w 503"/>
                <a:gd name="T13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3" h="75">
                  <a:moveTo>
                    <a:pt x="68" y="75"/>
                  </a:moveTo>
                  <a:cubicBezTo>
                    <a:pt x="434" y="75"/>
                    <a:pt x="434" y="75"/>
                    <a:pt x="434" y="75"/>
                  </a:cubicBezTo>
                  <a:cubicBezTo>
                    <a:pt x="440" y="70"/>
                    <a:pt x="449" y="60"/>
                    <a:pt x="464" y="45"/>
                  </a:cubicBezTo>
                  <a:cubicBezTo>
                    <a:pt x="485" y="24"/>
                    <a:pt x="497" y="10"/>
                    <a:pt x="50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2" y="4"/>
                    <a:pt x="3" y="6"/>
                  </a:cubicBezTo>
                  <a:cubicBezTo>
                    <a:pt x="8" y="13"/>
                    <a:pt x="56" y="62"/>
                    <a:pt x="68" y="75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>
                <a:cs typeface="+mn-ea"/>
                <a:sym typeface="+mn-lt"/>
              </a:endParaRPr>
            </a:p>
          </p:txBody>
        </p:sp>
        <p:sp>
          <p:nvSpPr>
            <p:cNvPr id="45" name="Freeform 8"/>
            <p:cNvSpPr/>
            <p:nvPr/>
          </p:nvSpPr>
          <p:spPr bwMode="auto">
            <a:xfrm>
              <a:off x="3076803" y="5743027"/>
              <a:ext cx="1384012" cy="131330"/>
            </a:xfrm>
            <a:custGeom>
              <a:avLst/>
              <a:gdLst>
                <a:gd name="T0" fmla="*/ 540 w 540"/>
                <a:gd name="T1" fmla="*/ 25 h 51"/>
                <a:gd name="T2" fmla="*/ 517 w 540"/>
                <a:gd name="T3" fmla="*/ 51 h 51"/>
                <a:gd name="T4" fmla="*/ 23 w 540"/>
                <a:gd name="T5" fmla="*/ 51 h 51"/>
                <a:gd name="T6" fmla="*/ 0 w 540"/>
                <a:gd name="T7" fmla="*/ 25 h 51"/>
                <a:gd name="T8" fmla="*/ 23 w 540"/>
                <a:gd name="T9" fmla="*/ 0 h 51"/>
                <a:gd name="T10" fmla="*/ 517 w 540"/>
                <a:gd name="T11" fmla="*/ 0 h 51"/>
                <a:gd name="T12" fmla="*/ 540 w 540"/>
                <a:gd name="T13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0" h="51">
                  <a:moveTo>
                    <a:pt x="540" y="25"/>
                  </a:moveTo>
                  <a:cubicBezTo>
                    <a:pt x="540" y="40"/>
                    <a:pt x="529" y="51"/>
                    <a:pt x="517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10" y="51"/>
                    <a:pt x="0" y="40"/>
                    <a:pt x="0" y="25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517" y="0"/>
                    <a:pt x="517" y="0"/>
                    <a:pt x="517" y="0"/>
                  </a:cubicBezTo>
                  <a:cubicBezTo>
                    <a:pt x="529" y="0"/>
                    <a:pt x="540" y="11"/>
                    <a:pt x="540" y="25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>
                <a:cs typeface="+mn-ea"/>
                <a:sym typeface="+mn-lt"/>
              </a:endParaRPr>
            </a:p>
          </p:txBody>
        </p:sp>
        <p:sp>
          <p:nvSpPr>
            <p:cNvPr id="46" name="Freeform 9"/>
            <p:cNvSpPr/>
            <p:nvPr/>
          </p:nvSpPr>
          <p:spPr bwMode="auto">
            <a:xfrm>
              <a:off x="3076803" y="5936414"/>
              <a:ext cx="1384012" cy="132773"/>
            </a:xfrm>
            <a:custGeom>
              <a:avLst/>
              <a:gdLst>
                <a:gd name="T0" fmla="*/ 540 w 540"/>
                <a:gd name="T1" fmla="*/ 26 h 52"/>
                <a:gd name="T2" fmla="*/ 517 w 540"/>
                <a:gd name="T3" fmla="*/ 52 h 52"/>
                <a:gd name="T4" fmla="*/ 23 w 540"/>
                <a:gd name="T5" fmla="*/ 52 h 52"/>
                <a:gd name="T6" fmla="*/ 0 w 540"/>
                <a:gd name="T7" fmla="*/ 26 h 52"/>
                <a:gd name="T8" fmla="*/ 23 w 540"/>
                <a:gd name="T9" fmla="*/ 0 h 52"/>
                <a:gd name="T10" fmla="*/ 517 w 540"/>
                <a:gd name="T11" fmla="*/ 0 h 52"/>
                <a:gd name="T12" fmla="*/ 540 w 540"/>
                <a:gd name="T13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0" h="52">
                  <a:moveTo>
                    <a:pt x="540" y="26"/>
                  </a:moveTo>
                  <a:cubicBezTo>
                    <a:pt x="540" y="40"/>
                    <a:pt x="529" y="52"/>
                    <a:pt x="517" y="52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10" y="52"/>
                    <a:pt x="0" y="40"/>
                    <a:pt x="0" y="26"/>
                  </a:cubicBezTo>
                  <a:cubicBezTo>
                    <a:pt x="0" y="12"/>
                    <a:pt x="10" y="0"/>
                    <a:pt x="23" y="0"/>
                  </a:cubicBezTo>
                  <a:cubicBezTo>
                    <a:pt x="517" y="0"/>
                    <a:pt x="517" y="0"/>
                    <a:pt x="517" y="0"/>
                  </a:cubicBezTo>
                  <a:cubicBezTo>
                    <a:pt x="529" y="0"/>
                    <a:pt x="540" y="12"/>
                    <a:pt x="540" y="26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>
                <a:cs typeface="+mn-ea"/>
                <a:sym typeface="+mn-lt"/>
              </a:endParaRPr>
            </a:p>
          </p:txBody>
        </p:sp>
        <p:sp>
          <p:nvSpPr>
            <p:cNvPr id="47" name="Freeform 10"/>
            <p:cNvSpPr/>
            <p:nvPr/>
          </p:nvSpPr>
          <p:spPr bwMode="auto">
            <a:xfrm>
              <a:off x="3076803" y="6131243"/>
              <a:ext cx="1384012" cy="132773"/>
            </a:xfrm>
            <a:custGeom>
              <a:avLst/>
              <a:gdLst>
                <a:gd name="T0" fmla="*/ 540 w 540"/>
                <a:gd name="T1" fmla="*/ 26 h 52"/>
                <a:gd name="T2" fmla="*/ 517 w 540"/>
                <a:gd name="T3" fmla="*/ 52 h 52"/>
                <a:gd name="T4" fmla="*/ 23 w 540"/>
                <a:gd name="T5" fmla="*/ 52 h 52"/>
                <a:gd name="T6" fmla="*/ 0 w 540"/>
                <a:gd name="T7" fmla="*/ 26 h 52"/>
                <a:gd name="T8" fmla="*/ 23 w 540"/>
                <a:gd name="T9" fmla="*/ 0 h 52"/>
                <a:gd name="T10" fmla="*/ 517 w 540"/>
                <a:gd name="T11" fmla="*/ 0 h 52"/>
                <a:gd name="T12" fmla="*/ 540 w 540"/>
                <a:gd name="T13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0" h="52">
                  <a:moveTo>
                    <a:pt x="540" y="26"/>
                  </a:moveTo>
                  <a:cubicBezTo>
                    <a:pt x="540" y="40"/>
                    <a:pt x="529" y="52"/>
                    <a:pt x="517" y="52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10" y="52"/>
                    <a:pt x="0" y="40"/>
                    <a:pt x="0" y="26"/>
                  </a:cubicBezTo>
                  <a:cubicBezTo>
                    <a:pt x="0" y="12"/>
                    <a:pt x="10" y="0"/>
                    <a:pt x="23" y="0"/>
                  </a:cubicBezTo>
                  <a:cubicBezTo>
                    <a:pt x="517" y="0"/>
                    <a:pt x="517" y="0"/>
                    <a:pt x="517" y="0"/>
                  </a:cubicBezTo>
                  <a:cubicBezTo>
                    <a:pt x="529" y="0"/>
                    <a:pt x="540" y="12"/>
                    <a:pt x="540" y="26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>
                <a:cs typeface="+mn-ea"/>
                <a:sym typeface="+mn-lt"/>
              </a:endParaRPr>
            </a:p>
          </p:txBody>
        </p:sp>
        <p:sp>
          <p:nvSpPr>
            <p:cNvPr id="48" name="Freeform 11"/>
            <p:cNvSpPr/>
            <p:nvPr/>
          </p:nvSpPr>
          <p:spPr bwMode="auto">
            <a:xfrm>
              <a:off x="3076803" y="6305868"/>
              <a:ext cx="1372467" cy="80818"/>
            </a:xfrm>
            <a:custGeom>
              <a:avLst/>
              <a:gdLst>
                <a:gd name="T0" fmla="*/ 535 w 535"/>
                <a:gd name="T1" fmla="*/ 16 h 32"/>
                <a:gd name="T2" fmla="*/ 513 w 535"/>
                <a:gd name="T3" fmla="*/ 32 h 32"/>
                <a:gd name="T4" fmla="*/ 23 w 535"/>
                <a:gd name="T5" fmla="*/ 32 h 32"/>
                <a:gd name="T6" fmla="*/ 0 w 535"/>
                <a:gd name="T7" fmla="*/ 16 h 32"/>
                <a:gd name="T8" fmla="*/ 23 w 535"/>
                <a:gd name="T9" fmla="*/ 0 h 32"/>
                <a:gd name="T10" fmla="*/ 513 w 535"/>
                <a:gd name="T11" fmla="*/ 0 h 32"/>
                <a:gd name="T12" fmla="*/ 535 w 535"/>
                <a:gd name="T13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5" h="32">
                  <a:moveTo>
                    <a:pt x="535" y="16"/>
                  </a:moveTo>
                  <a:cubicBezTo>
                    <a:pt x="535" y="25"/>
                    <a:pt x="525" y="32"/>
                    <a:pt x="51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10" y="32"/>
                    <a:pt x="0" y="25"/>
                    <a:pt x="0" y="16"/>
                  </a:cubicBezTo>
                  <a:cubicBezTo>
                    <a:pt x="0" y="7"/>
                    <a:pt x="10" y="0"/>
                    <a:pt x="23" y="0"/>
                  </a:cubicBezTo>
                  <a:cubicBezTo>
                    <a:pt x="513" y="0"/>
                    <a:pt x="513" y="0"/>
                    <a:pt x="513" y="0"/>
                  </a:cubicBezTo>
                  <a:cubicBezTo>
                    <a:pt x="525" y="0"/>
                    <a:pt x="535" y="7"/>
                    <a:pt x="535" y="16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>
                <a:cs typeface="+mn-ea"/>
                <a:sym typeface="+mn-lt"/>
              </a:endParaRPr>
            </a:p>
          </p:txBody>
        </p:sp>
        <p:sp>
          <p:nvSpPr>
            <p:cNvPr id="49" name="Freeform 12"/>
            <p:cNvSpPr/>
            <p:nvPr/>
          </p:nvSpPr>
          <p:spPr bwMode="auto">
            <a:xfrm>
              <a:off x="3066701" y="5548197"/>
              <a:ext cx="1404217" cy="134216"/>
            </a:xfrm>
            <a:custGeom>
              <a:avLst/>
              <a:gdLst>
                <a:gd name="T0" fmla="*/ 548 w 548"/>
                <a:gd name="T1" fmla="*/ 26 h 52"/>
                <a:gd name="T2" fmla="*/ 524 w 548"/>
                <a:gd name="T3" fmla="*/ 52 h 52"/>
                <a:gd name="T4" fmla="*/ 23 w 548"/>
                <a:gd name="T5" fmla="*/ 52 h 52"/>
                <a:gd name="T6" fmla="*/ 0 w 548"/>
                <a:gd name="T7" fmla="*/ 26 h 52"/>
                <a:gd name="T8" fmla="*/ 23 w 548"/>
                <a:gd name="T9" fmla="*/ 0 h 52"/>
                <a:gd name="T10" fmla="*/ 524 w 548"/>
                <a:gd name="T11" fmla="*/ 0 h 52"/>
                <a:gd name="T12" fmla="*/ 548 w 548"/>
                <a:gd name="T13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8" h="52">
                  <a:moveTo>
                    <a:pt x="548" y="26"/>
                  </a:moveTo>
                  <a:cubicBezTo>
                    <a:pt x="548" y="40"/>
                    <a:pt x="537" y="52"/>
                    <a:pt x="524" y="52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10" y="52"/>
                    <a:pt x="0" y="40"/>
                    <a:pt x="0" y="26"/>
                  </a:cubicBezTo>
                  <a:cubicBezTo>
                    <a:pt x="0" y="12"/>
                    <a:pt x="10" y="0"/>
                    <a:pt x="23" y="0"/>
                  </a:cubicBezTo>
                  <a:cubicBezTo>
                    <a:pt x="524" y="0"/>
                    <a:pt x="524" y="0"/>
                    <a:pt x="524" y="0"/>
                  </a:cubicBezTo>
                  <a:cubicBezTo>
                    <a:pt x="537" y="0"/>
                    <a:pt x="548" y="12"/>
                    <a:pt x="548" y="26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>
                <a:cs typeface="+mn-ea"/>
                <a:sym typeface="+mn-lt"/>
              </a:endParaRPr>
            </a:p>
          </p:txBody>
        </p:sp>
        <p:sp>
          <p:nvSpPr>
            <p:cNvPr id="50" name="Freeform 13"/>
            <p:cNvSpPr/>
            <p:nvPr/>
          </p:nvSpPr>
          <p:spPr bwMode="auto">
            <a:xfrm>
              <a:off x="3261531" y="1354311"/>
              <a:ext cx="2135909" cy="1350818"/>
            </a:xfrm>
            <a:custGeom>
              <a:avLst/>
              <a:gdLst>
                <a:gd name="T0" fmla="*/ 0 w 1480"/>
                <a:gd name="T1" fmla="*/ 0 h 936"/>
                <a:gd name="T2" fmla="*/ 1480 w 1480"/>
                <a:gd name="T3" fmla="*/ 936 h 936"/>
                <a:gd name="T4" fmla="*/ 1197 w 1480"/>
                <a:gd name="T5" fmla="*/ 329 h 936"/>
                <a:gd name="T6" fmla="*/ 552 w 1480"/>
                <a:gd name="T7" fmla="*/ 0 h 936"/>
                <a:gd name="T8" fmla="*/ 0 w 1480"/>
                <a:gd name="T9" fmla="*/ 0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0" h="936">
                  <a:moveTo>
                    <a:pt x="0" y="0"/>
                  </a:moveTo>
                  <a:lnTo>
                    <a:pt x="1480" y="936"/>
                  </a:lnTo>
                  <a:lnTo>
                    <a:pt x="1197" y="329"/>
                  </a:lnTo>
                  <a:lnTo>
                    <a:pt x="5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>
                <a:cs typeface="+mn-ea"/>
                <a:sym typeface="+mn-lt"/>
              </a:endParaRPr>
            </a:p>
          </p:txBody>
        </p:sp>
        <p:sp>
          <p:nvSpPr>
            <p:cNvPr id="51" name="Freeform 14"/>
            <p:cNvSpPr/>
            <p:nvPr/>
          </p:nvSpPr>
          <p:spPr bwMode="auto">
            <a:xfrm>
              <a:off x="3261531" y="1354311"/>
              <a:ext cx="2135909" cy="1350818"/>
            </a:xfrm>
            <a:custGeom>
              <a:avLst/>
              <a:gdLst>
                <a:gd name="T0" fmla="*/ 0 w 1480"/>
                <a:gd name="T1" fmla="*/ 0 h 936"/>
                <a:gd name="T2" fmla="*/ 1480 w 1480"/>
                <a:gd name="T3" fmla="*/ 936 h 936"/>
                <a:gd name="T4" fmla="*/ 1197 w 1480"/>
                <a:gd name="T5" fmla="*/ 329 h 936"/>
                <a:gd name="T6" fmla="*/ 552 w 1480"/>
                <a:gd name="T7" fmla="*/ 0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0" h="936">
                  <a:moveTo>
                    <a:pt x="0" y="0"/>
                  </a:moveTo>
                  <a:lnTo>
                    <a:pt x="1480" y="936"/>
                  </a:lnTo>
                  <a:lnTo>
                    <a:pt x="1197" y="329"/>
                  </a:lnTo>
                  <a:lnTo>
                    <a:pt x="552" y="0"/>
                  </a:ln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>
                <a:cs typeface="+mn-ea"/>
                <a:sym typeface="+mn-lt"/>
              </a:endParaRPr>
            </a:p>
          </p:txBody>
        </p:sp>
        <p:sp>
          <p:nvSpPr>
            <p:cNvPr id="52" name="Freeform 15"/>
            <p:cNvSpPr/>
            <p:nvPr/>
          </p:nvSpPr>
          <p:spPr bwMode="auto">
            <a:xfrm>
              <a:off x="2161826" y="2456902"/>
              <a:ext cx="3235614" cy="953944"/>
            </a:xfrm>
            <a:custGeom>
              <a:avLst/>
              <a:gdLst>
                <a:gd name="T0" fmla="*/ 0 w 2242"/>
                <a:gd name="T1" fmla="*/ 0 h 661"/>
                <a:gd name="T2" fmla="*/ 2242 w 2242"/>
                <a:gd name="T3" fmla="*/ 282 h 661"/>
                <a:gd name="T4" fmla="*/ 2219 w 2242"/>
                <a:gd name="T5" fmla="*/ 588 h 661"/>
                <a:gd name="T6" fmla="*/ 0 w 2242"/>
                <a:gd name="T7" fmla="*/ 661 h 661"/>
                <a:gd name="T8" fmla="*/ 0 w 2242"/>
                <a:gd name="T9" fmla="*/ 0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2" h="661">
                  <a:moveTo>
                    <a:pt x="0" y="0"/>
                  </a:moveTo>
                  <a:lnTo>
                    <a:pt x="2242" y="282"/>
                  </a:lnTo>
                  <a:lnTo>
                    <a:pt x="2219" y="588"/>
                  </a:lnTo>
                  <a:lnTo>
                    <a:pt x="0" y="6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>
                <a:cs typeface="+mn-ea"/>
                <a:sym typeface="+mn-lt"/>
              </a:endParaRPr>
            </a:p>
          </p:txBody>
        </p:sp>
        <p:sp>
          <p:nvSpPr>
            <p:cNvPr id="53" name="Freeform 16"/>
            <p:cNvSpPr/>
            <p:nvPr/>
          </p:nvSpPr>
          <p:spPr bwMode="auto">
            <a:xfrm>
              <a:off x="2410053" y="1829118"/>
              <a:ext cx="2987387" cy="2350944"/>
            </a:xfrm>
            <a:custGeom>
              <a:avLst/>
              <a:gdLst>
                <a:gd name="T0" fmla="*/ 1787 w 2070"/>
                <a:gd name="T1" fmla="*/ 0 h 1629"/>
                <a:gd name="T2" fmla="*/ 0 w 2070"/>
                <a:gd name="T3" fmla="*/ 1487 h 1629"/>
                <a:gd name="T4" fmla="*/ 78 w 2070"/>
                <a:gd name="T5" fmla="*/ 1629 h 1629"/>
                <a:gd name="T6" fmla="*/ 2070 w 2070"/>
                <a:gd name="T7" fmla="*/ 607 h 1629"/>
                <a:gd name="T8" fmla="*/ 1787 w 2070"/>
                <a:gd name="T9" fmla="*/ 0 h 1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0" h="1629">
                  <a:moveTo>
                    <a:pt x="1787" y="0"/>
                  </a:moveTo>
                  <a:lnTo>
                    <a:pt x="0" y="1487"/>
                  </a:lnTo>
                  <a:lnTo>
                    <a:pt x="78" y="1629"/>
                  </a:lnTo>
                  <a:lnTo>
                    <a:pt x="2070" y="607"/>
                  </a:lnTo>
                  <a:lnTo>
                    <a:pt x="178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>
                <a:cs typeface="+mn-ea"/>
                <a:sym typeface="+mn-lt"/>
              </a:endParaRPr>
            </a:p>
          </p:txBody>
        </p:sp>
        <p:sp>
          <p:nvSpPr>
            <p:cNvPr id="54" name="Freeform 17"/>
            <p:cNvSpPr/>
            <p:nvPr/>
          </p:nvSpPr>
          <p:spPr bwMode="auto">
            <a:xfrm>
              <a:off x="2410053" y="1829118"/>
              <a:ext cx="2987387" cy="2350944"/>
            </a:xfrm>
            <a:custGeom>
              <a:avLst/>
              <a:gdLst>
                <a:gd name="T0" fmla="*/ 1787 w 2070"/>
                <a:gd name="T1" fmla="*/ 0 h 1629"/>
                <a:gd name="T2" fmla="*/ 0 w 2070"/>
                <a:gd name="T3" fmla="*/ 1487 h 1629"/>
                <a:gd name="T4" fmla="*/ 78 w 2070"/>
                <a:gd name="T5" fmla="*/ 1629 h 1629"/>
                <a:gd name="T6" fmla="*/ 2070 w 2070"/>
                <a:gd name="T7" fmla="*/ 607 h 1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0" h="1629">
                  <a:moveTo>
                    <a:pt x="1787" y="0"/>
                  </a:moveTo>
                  <a:lnTo>
                    <a:pt x="0" y="1487"/>
                  </a:lnTo>
                  <a:lnTo>
                    <a:pt x="78" y="1629"/>
                  </a:lnTo>
                  <a:lnTo>
                    <a:pt x="2070" y="607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>
                <a:cs typeface="+mn-ea"/>
                <a:sym typeface="+mn-lt"/>
              </a:endParaRPr>
            </a:p>
          </p:txBody>
        </p:sp>
        <p:sp>
          <p:nvSpPr>
            <p:cNvPr id="55" name="Freeform 18"/>
            <p:cNvSpPr/>
            <p:nvPr/>
          </p:nvSpPr>
          <p:spPr bwMode="auto">
            <a:xfrm>
              <a:off x="2410053" y="3975129"/>
              <a:ext cx="2405785" cy="961159"/>
            </a:xfrm>
            <a:custGeom>
              <a:avLst/>
              <a:gdLst>
                <a:gd name="T0" fmla="*/ 0 w 1667"/>
                <a:gd name="T1" fmla="*/ 0 h 666"/>
                <a:gd name="T2" fmla="*/ 1667 w 1667"/>
                <a:gd name="T3" fmla="*/ 355 h 666"/>
                <a:gd name="T4" fmla="*/ 1571 w 1667"/>
                <a:gd name="T5" fmla="*/ 666 h 666"/>
                <a:gd name="T6" fmla="*/ 78 w 1667"/>
                <a:gd name="T7" fmla="*/ 142 h 666"/>
                <a:gd name="T8" fmla="*/ 0 w 1667"/>
                <a:gd name="T9" fmla="*/ 0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7" h="666">
                  <a:moveTo>
                    <a:pt x="0" y="0"/>
                  </a:moveTo>
                  <a:lnTo>
                    <a:pt x="1667" y="355"/>
                  </a:lnTo>
                  <a:lnTo>
                    <a:pt x="1571" y="666"/>
                  </a:lnTo>
                  <a:lnTo>
                    <a:pt x="78" y="1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>
                <a:cs typeface="+mn-ea"/>
                <a:sym typeface="+mn-lt"/>
              </a:endParaRPr>
            </a:p>
          </p:txBody>
        </p:sp>
        <p:sp>
          <p:nvSpPr>
            <p:cNvPr id="56" name="Freeform 19"/>
            <p:cNvSpPr/>
            <p:nvPr/>
          </p:nvSpPr>
          <p:spPr bwMode="auto">
            <a:xfrm>
              <a:off x="2740542" y="2863879"/>
              <a:ext cx="2656898" cy="1936750"/>
            </a:xfrm>
            <a:custGeom>
              <a:avLst/>
              <a:gdLst>
                <a:gd name="T0" fmla="*/ 1841 w 1841"/>
                <a:gd name="T1" fmla="*/ 0 h 1342"/>
                <a:gd name="T2" fmla="*/ 0 w 1841"/>
                <a:gd name="T3" fmla="*/ 1187 h 1342"/>
                <a:gd name="T4" fmla="*/ 43 w 1841"/>
                <a:gd name="T5" fmla="*/ 1342 h 1342"/>
                <a:gd name="T6" fmla="*/ 1818 w 1841"/>
                <a:gd name="T7" fmla="*/ 306 h 1342"/>
                <a:gd name="T8" fmla="*/ 1841 w 1841"/>
                <a:gd name="T9" fmla="*/ 0 h 1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1" h="1342">
                  <a:moveTo>
                    <a:pt x="1841" y="0"/>
                  </a:moveTo>
                  <a:lnTo>
                    <a:pt x="0" y="1187"/>
                  </a:lnTo>
                  <a:lnTo>
                    <a:pt x="43" y="1342"/>
                  </a:lnTo>
                  <a:lnTo>
                    <a:pt x="1818" y="306"/>
                  </a:lnTo>
                  <a:lnTo>
                    <a:pt x="184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>
                <a:cs typeface="+mn-ea"/>
                <a:sym typeface="+mn-lt"/>
              </a:endParaRPr>
            </a:p>
          </p:txBody>
        </p:sp>
        <p:sp>
          <p:nvSpPr>
            <p:cNvPr id="57" name="Freeform 20"/>
            <p:cNvSpPr/>
            <p:nvPr/>
          </p:nvSpPr>
          <p:spPr bwMode="auto">
            <a:xfrm>
              <a:off x="2740542" y="2863879"/>
              <a:ext cx="2656898" cy="1936750"/>
            </a:xfrm>
            <a:custGeom>
              <a:avLst/>
              <a:gdLst>
                <a:gd name="T0" fmla="*/ 1841 w 1841"/>
                <a:gd name="T1" fmla="*/ 0 h 1342"/>
                <a:gd name="T2" fmla="*/ 0 w 1841"/>
                <a:gd name="T3" fmla="*/ 1187 h 1342"/>
                <a:gd name="T4" fmla="*/ 43 w 1841"/>
                <a:gd name="T5" fmla="*/ 1342 h 1342"/>
                <a:gd name="T6" fmla="*/ 1818 w 1841"/>
                <a:gd name="T7" fmla="*/ 306 h 1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41" h="1342">
                  <a:moveTo>
                    <a:pt x="1841" y="0"/>
                  </a:moveTo>
                  <a:lnTo>
                    <a:pt x="0" y="1187"/>
                  </a:lnTo>
                  <a:lnTo>
                    <a:pt x="43" y="1342"/>
                  </a:lnTo>
                  <a:lnTo>
                    <a:pt x="1818" y="306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>
                <a:cs typeface="+mn-ea"/>
                <a:sym typeface="+mn-lt"/>
              </a:endParaRPr>
            </a:p>
          </p:txBody>
        </p:sp>
        <p:sp>
          <p:nvSpPr>
            <p:cNvPr id="58" name="Freeform 21"/>
            <p:cNvSpPr/>
            <p:nvPr/>
          </p:nvSpPr>
          <p:spPr bwMode="auto">
            <a:xfrm>
              <a:off x="2740542" y="4576936"/>
              <a:ext cx="1818409" cy="848591"/>
            </a:xfrm>
            <a:custGeom>
              <a:avLst/>
              <a:gdLst>
                <a:gd name="T0" fmla="*/ 0 w 1260"/>
                <a:gd name="T1" fmla="*/ 0 h 588"/>
                <a:gd name="T2" fmla="*/ 1260 w 1260"/>
                <a:gd name="T3" fmla="*/ 499 h 588"/>
                <a:gd name="T4" fmla="*/ 1192 w 1260"/>
                <a:gd name="T5" fmla="*/ 588 h 588"/>
                <a:gd name="T6" fmla="*/ 43 w 1260"/>
                <a:gd name="T7" fmla="*/ 155 h 588"/>
                <a:gd name="T8" fmla="*/ 0 w 1260"/>
                <a:gd name="T9" fmla="*/ 0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0" h="588">
                  <a:moveTo>
                    <a:pt x="0" y="0"/>
                  </a:moveTo>
                  <a:lnTo>
                    <a:pt x="1260" y="499"/>
                  </a:lnTo>
                  <a:lnTo>
                    <a:pt x="1192" y="588"/>
                  </a:lnTo>
                  <a:lnTo>
                    <a:pt x="43" y="1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>
                <a:cs typeface="+mn-ea"/>
                <a:sym typeface="+mn-lt"/>
              </a:endParaRPr>
            </a:p>
          </p:txBody>
        </p:sp>
        <p:sp>
          <p:nvSpPr>
            <p:cNvPr id="59" name="Freeform 22"/>
            <p:cNvSpPr/>
            <p:nvPr/>
          </p:nvSpPr>
          <p:spPr bwMode="auto">
            <a:xfrm>
              <a:off x="2161826" y="1354311"/>
              <a:ext cx="1896341" cy="2056535"/>
            </a:xfrm>
            <a:custGeom>
              <a:avLst/>
              <a:gdLst>
                <a:gd name="T0" fmla="*/ 762 w 1314"/>
                <a:gd name="T1" fmla="*/ 0 h 1425"/>
                <a:gd name="T2" fmla="*/ 0 w 1314"/>
                <a:gd name="T3" fmla="*/ 764 h 1425"/>
                <a:gd name="T4" fmla="*/ 0 w 1314"/>
                <a:gd name="T5" fmla="*/ 1425 h 1425"/>
                <a:gd name="T6" fmla="*/ 1314 w 1314"/>
                <a:gd name="T7" fmla="*/ 0 h 1425"/>
                <a:gd name="T8" fmla="*/ 762 w 1314"/>
                <a:gd name="T9" fmla="*/ 0 h 1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4" h="1425">
                  <a:moveTo>
                    <a:pt x="762" y="0"/>
                  </a:moveTo>
                  <a:lnTo>
                    <a:pt x="0" y="764"/>
                  </a:lnTo>
                  <a:lnTo>
                    <a:pt x="0" y="1425"/>
                  </a:lnTo>
                  <a:lnTo>
                    <a:pt x="1314" y="0"/>
                  </a:lnTo>
                  <a:lnTo>
                    <a:pt x="76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>
                <a:cs typeface="+mn-ea"/>
                <a:sym typeface="+mn-lt"/>
              </a:endParaRPr>
            </a:p>
          </p:txBody>
        </p:sp>
        <p:sp>
          <p:nvSpPr>
            <p:cNvPr id="60" name="Freeform 23"/>
            <p:cNvSpPr/>
            <p:nvPr/>
          </p:nvSpPr>
          <p:spPr bwMode="auto">
            <a:xfrm>
              <a:off x="2981553" y="4487459"/>
              <a:ext cx="1834285" cy="938068"/>
            </a:xfrm>
            <a:custGeom>
              <a:avLst/>
              <a:gdLst>
                <a:gd name="T0" fmla="*/ 80 w 1271"/>
                <a:gd name="T1" fmla="*/ 650 h 650"/>
                <a:gd name="T2" fmla="*/ 1175 w 1271"/>
                <a:gd name="T3" fmla="*/ 311 h 650"/>
                <a:gd name="T4" fmla="*/ 1271 w 1271"/>
                <a:gd name="T5" fmla="*/ 0 h 650"/>
                <a:gd name="T6" fmla="*/ 0 w 1271"/>
                <a:gd name="T7" fmla="*/ 574 h 650"/>
                <a:gd name="T8" fmla="*/ 80 w 1271"/>
                <a:gd name="T9" fmla="*/ 65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1" h="650">
                  <a:moveTo>
                    <a:pt x="80" y="650"/>
                  </a:moveTo>
                  <a:lnTo>
                    <a:pt x="1175" y="311"/>
                  </a:lnTo>
                  <a:lnTo>
                    <a:pt x="1271" y="0"/>
                  </a:lnTo>
                  <a:lnTo>
                    <a:pt x="0" y="574"/>
                  </a:lnTo>
                  <a:lnTo>
                    <a:pt x="80" y="6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>
                <a:cs typeface="+mn-ea"/>
                <a:sym typeface="+mn-lt"/>
              </a:endParaRPr>
            </a:p>
          </p:txBody>
        </p:sp>
        <p:sp>
          <p:nvSpPr>
            <p:cNvPr id="61" name="Freeform 24"/>
            <p:cNvSpPr/>
            <p:nvPr/>
          </p:nvSpPr>
          <p:spPr bwMode="auto">
            <a:xfrm>
              <a:off x="2981553" y="5297084"/>
              <a:ext cx="1577398" cy="128444"/>
            </a:xfrm>
            <a:custGeom>
              <a:avLst/>
              <a:gdLst>
                <a:gd name="T0" fmla="*/ 0 w 1093"/>
                <a:gd name="T1" fmla="*/ 13 h 89"/>
                <a:gd name="T2" fmla="*/ 1093 w 1093"/>
                <a:gd name="T3" fmla="*/ 0 h 89"/>
                <a:gd name="T4" fmla="*/ 1025 w 1093"/>
                <a:gd name="T5" fmla="*/ 89 h 89"/>
                <a:gd name="T6" fmla="*/ 80 w 1093"/>
                <a:gd name="T7" fmla="*/ 89 h 89"/>
                <a:gd name="T8" fmla="*/ 0 w 1093"/>
                <a:gd name="T9" fmla="*/ 1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3" h="89">
                  <a:moveTo>
                    <a:pt x="0" y="13"/>
                  </a:moveTo>
                  <a:lnTo>
                    <a:pt x="1093" y="0"/>
                  </a:lnTo>
                  <a:lnTo>
                    <a:pt x="1025" y="89"/>
                  </a:lnTo>
                  <a:lnTo>
                    <a:pt x="80" y="89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>
                <a:cs typeface="+mn-ea"/>
                <a:sym typeface="+mn-lt"/>
              </a:endParaRPr>
            </a:p>
          </p:txBody>
        </p:sp>
      </p:grpSp>
      <p:sp>
        <p:nvSpPr>
          <p:cNvPr id="62" name="Freeform 112"/>
          <p:cNvSpPr/>
          <p:nvPr/>
        </p:nvSpPr>
        <p:spPr bwMode="auto">
          <a:xfrm>
            <a:off x="5749627" y="3702050"/>
            <a:ext cx="1568450" cy="277813"/>
          </a:xfrm>
          <a:custGeom>
            <a:avLst/>
            <a:gdLst>
              <a:gd name="T0" fmla="*/ 988 w 988"/>
              <a:gd name="T1" fmla="*/ 175 h 175"/>
              <a:gd name="T2" fmla="*/ 290 w 988"/>
              <a:gd name="T3" fmla="*/ 175 h 175"/>
              <a:gd name="T4" fmla="*/ 288 w 988"/>
              <a:gd name="T5" fmla="*/ 173 h 175"/>
              <a:gd name="T6" fmla="*/ 0 w 988"/>
              <a:gd name="T7" fmla="*/ 13 h 175"/>
              <a:gd name="T8" fmla="*/ 8 w 988"/>
              <a:gd name="T9" fmla="*/ 0 h 175"/>
              <a:gd name="T10" fmla="*/ 294 w 988"/>
              <a:gd name="T11" fmla="*/ 160 h 175"/>
              <a:gd name="T12" fmla="*/ 988 w 988"/>
              <a:gd name="T13" fmla="*/ 160 h 175"/>
              <a:gd name="T14" fmla="*/ 988 w 988"/>
              <a:gd name="T15" fmla="*/ 175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88" h="175">
                <a:moveTo>
                  <a:pt x="988" y="175"/>
                </a:moveTo>
                <a:lnTo>
                  <a:pt x="290" y="175"/>
                </a:lnTo>
                <a:lnTo>
                  <a:pt x="288" y="173"/>
                </a:lnTo>
                <a:lnTo>
                  <a:pt x="0" y="13"/>
                </a:lnTo>
                <a:lnTo>
                  <a:pt x="8" y="0"/>
                </a:lnTo>
                <a:lnTo>
                  <a:pt x="294" y="160"/>
                </a:lnTo>
                <a:lnTo>
                  <a:pt x="988" y="160"/>
                </a:lnTo>
                <a:lnTo>
                  <a:pt x="988" y="175"/>
                </a:lnTo>
                <a:close/>
              </a:path>
            </a:pathLst>
          </a:custGeom>
          <a:solidFill>
            <a:srgbClr val="F49100"/>
          </a:solidFill>
          <a:ln>
            <a:solidFill>
              <a:schemeClr val="accent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GB" u="sng" dirty="0">
              <a:cs typeface="+mn-ea"/>
              <a:sym typeface="+mn-lt"/>
            </a:endParaRPr>
          </a:p>
        </p:txBody>
      </p:sp>
      <p:sp>
        <p:nvSpPr>
          <p:cNvPr id="63" name="Oval 109"/>
          <p:cNvSpPr>
            <a:spLocks noChangeArrowheads="1"/>
          </p:cNvSpPr>
          <p:nvPr/>
        </p:nvSpPr>
        <p:spPr bwMode="auto">
          <a:xfrm>
            <a:off x="5244802" y="3290888"/>
            <a:ext cx="555625" cy="5556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GB" u="sng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4" name="TextBox 13"/>
          <p:cNvSpPr txBox="1"/>
          <p:nvPr/>
        </p:nvSpPr>
        <p:spPr>
          <a:xfrm>
            <a:off x="5256039" y="3331733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u="sng" dirty="0" smtClean="0">
                <a:solidFill>
                  <a:srgbClr val="00B0F0"/>
                </a:solidFill>
                <a:cs typeface="+mn-ea"/>
                <a:sym typeface="+mn-lt"/>
              </a:rPr>
              <a:t>02</a:t>
            </a:r>
            <a:endParaRPr lang="en-GB" sz="2400" b="1" u="sng" dirty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65" name="Freeform 68"/>
          <p:cNvSpPr/>
          <p:nvPr/>
        </p:nvSpPr>
        <p:spPr bwMode="auto">
          <a:xfrm>
            <a:off x="5758699" y="2130124"/>
            <a:ext cx="1566863" cy="279400"/>
          </a:xfrm>
          <a:custGeom>
            <a:avLst/>
            <a:gdLst>
              <a:gd name="T0" fmla="*/ 987 w 987"/>
              <a:gd name="T1" fmla="*/ 176 h 176"/>
              <a:gd name="T2" fmla="*/ 289 w 987"/>
              <a:gd name="T3" fmla="*/ 176 h 176"/>
              <a:gd name="T4" fmla="*/ 0 w 987"/>
              <a:gd name="T5" fmla="*/ 12 h 176"/>
              <a:gd name="T6" fmla="*/ 7 w 987"/>
              <a:gd name="T7" fmla="*/ 0 h 176"/>
              <a:gd name="T8" fmla="*/ 293 w 987"/>
              <a:gd name="T9" fmla="*/ 161 h 176"/>
              <a:gd name="T10" fmla="*/ 987 w 987"/>
              <a:gd name="T11" fmla="*/ 161 h 176"/>
              <a:gd name="T12" fmla="*/ 987 w 987"/>
              <a:gd name="T13" fmla="*/ 176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7" h="176">
                <a:moveTo>
                  <a:pt x="987" y="176"/>
                </a:moveTo>
                <a:lnTo>
                  <a:pt x="289" y="176"/>
                </a:lnTo>
                <a:lnTo>
                  <a:pt x="0" y="12"/>
                </a:lnTo>
                <a:lnTo>
                  <a:pt x="7" y="0"/>
                </a:lnTo>
                <a:lnTo>
                  <a:pt x="293" y="161"/>
                </a:lnTo>
                <a:lnTo>
                  <a:pt x="987" y="161"/>
                </a:lnTo>
                <a:lnTo>
                  <a:pt x="987" y="176"/>
                </a:lnTo>
                <a:close/>
              </a:path>
            </a:pathLst>
          </a:custGeom>
          <a:solidFill>
            <a:srgbClr val="0087B1"/>
          </a:solidFill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GB" u="sng" dirty="0">
              <a:cs typeface="+mn-ea"/>
              <a:sym typeface="+mn-lt"/>
            </a:endParaRPr>
          </a:p>
        </p:txBody>
      </p:sp>
      <p:sp>
        <p:nvSpPr>
          <p:cNvPr id="66" name="Oval 65"/>
          <p:cNvSpPr>
            <a:spLocks noChangeArrowheads="1"/>
          </p:cNvSpPr>
          <p:nvPr/>
        </p:nvSpPr>
        <p:spPr bwMode="auto">
          <a:xfrm>
            <a:off x="5247524" y="1717374"/>
            <a:ext cx="555625" cy="5556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GB" u="sng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7" name="TextBox 16"/>
          <p:cNvSpPr txBox="1"/>
          <p:nvPr/>
        </p:nvSpPr>
        <p:spPr>
          <a:xfrm>
            <a:off x="5238406" y="1763662"/>
            <a:ext cx="5629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u="sng" dirty="0" smtClean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en-GB" sz="2400" b="1" u="sng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8" name="Freeform 156"/>
          <p:cNvSpPr/>
          <p:nvPr/>
        </p:nvSpPr>
        <p:spPr bwMode="auto">
          <a:xfrm>
            <a:off x="5743731" y="5268048"/>
            <a:ext cx="1566863" cy="276225"/>
          </a:xfrm>
          <a:custGeom>
            <a:avLst/>
            <a:gdLst>
              <a:gd name="T0" fmla="*/ 987 w 987"/>
              <a:gd name="T1" fmla="*/ 174 h 174"/>
              <a:gd name="T2" fmla="*/ 289 w 987"/>
              <a:gd name="T3" fmla="*/ 174 h 174"/>
              <a:gd name="T4" fmla="*/ 287 w 987"/>
              <a:gd name="T5" fmla="*/ 172 h 174"/>
              <a:gd name="T6" fmla="*/ 0 w 987"/>
              <a:gd name="T7" fmla="*/ 12 h 174"/>
              <a:gd name="T8" fmla="*/ 7 w 987"/>
              <a:gd name="T9" fmla="*/ 0 h 174"/>
              <a:gd name="T10" fmla="*/ 293 w 987"/>
              <a:gd name="T11" fmla="*/ 160 h 174"/>
              <a:gd name="T12" fmla="*/ 987 w 987"/>
              <a:gd name="T13" fmla="*/ 160 h 174"/>
              <a:gd name="T14" fmla="*/ 987 w 987"/>
              <a:gd name="T15" fmla="*/ 174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87" h="174">
                <a:moveTo>
                  <a:pt x="987" y="174"/>
                </a:moveTo>
                <a:lnTo>
                  <a:pt x="289" y="174"/>
                </a:lnTo>
                <a:lnTo>
                  <a:pt x="287" y="172"/>
                </a:lnTo>
                <a:lnTo>
                  <a:pt x="0" y="12"/>
                </a:lnTo>
                <a:lnTo>
                  <a:pt x="7" y="0"/>
                </a:lnTo>
                <a:lnTo>
                  <a:pt x="293" y="160"/>
                </a:lnTo>
                <a:lnTo>
                  <a:pt x="987" y="160"/>
                </a:lnTo>
                <a:lnTo>
                  <a:pt x="987" y="174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GB" u="sng" dirty="0">
              <a:cs typeface="+mn-ea"/>
              <a:sym typeface="+mn-lt"/>
            </a:endParaRPr>
          </a:p>
        </p:txBody>
      </p:sp>
      <p:sp>
        <p:nvSpPr>
          <p:cNvPr id="69" name="Oval 153"/>
          <p:cNvSpPr>
            <a:spLocks noChangeArrowheads="1"/>
          </p:cNvSpPr>
          <p:nvPr/>
        </p:nvSpPr>
        <p:spPr bwMode="auto">
          <a:xfrm>
            <a:off x="5243669" y="4855298"/>
            <a:ext cx="555625" cy="5556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GB" u="sng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0" name="TextBox 10"/>
          <p:cNvSpPr txBox="1"/>
          <p:nvPr/>
        </p:nvSpPr>
        <p:spPr>
          <a:xfrm>
            <a:off x="5238406" y="4884170"/>
            <a:ext cx="5629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u="sng" dirty="0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en-GB" sz="2400" b="1" u="sng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30" name="矩形 29"/>
            <p:cNvSpPr/>
            <p:nvPr/>
          </p:nvSpPr>
          <p:spPr>
            <a:xfrm>
              <a:off x="0" y="342958"/>
              <a:ext cx="2379121" cy="532890"/>
            </a:xfrm>
            <a:prstGeom prst="rect">
              <a:avLst/>
            </a:prstGeom>
            <a:solidFill>
              <a:srgbClr val="00AFF2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52401" y="286238"/>
              <a:ext cx="6319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bg1"/>
                  </a:solidFill>
                  <a:latin typeface="Agency FB" panose="020B0804020202020204" pitchFamily="34" charset="0"/>
                  <a:ea typeface="华文细黑" panose="02010600040101010101" pitchFamily="2" charset="-122"/>
                </a:rPr>
                <a:t>02</a:t>
              </a:r>
              <a:endParaRPr lang="zh-CN" altLang="en-US" sz="3600" b="1" dirty="0">
                <a:solidFill>
                  <a:schemeClr val="bg1"/>
                </a:solidFill>
                <a:latin typeface="Agency FB" panose="020B08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784356" y="378571"/>
              <a:ext cx="14423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研究过程</a:t>
              </a: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733557" y="430985"/>
              <a:ext cx="0" cy="3568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72"/>
          <p:cNvSpPr/>
          <p:nvPr/>
        </p:nvSpPr>
        <p:spPr>
          <a:xfrm>
            <a:off x="7954651" y="2114552"/>
            <a:ext cx="3167375" cy="3124199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" name="Rectangle 68"/>
          <p:cNvSpPr/>
          <p:nvPr/>
        </p:nvSpPr>
        <p:spPr>
          <a:xfrm>
            <a:off x="4555078" y="2114551"/>
            <a:ext cx="3167375" cy="31241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" name="Rectangle 60"/>
          <p:cNvSpPr/>
          <p:nvPr/>
        </p:nvSpPr>
        <p:spPr>
          <a:xfrm>
            <a:off x="1139826" y="2114552"/>
            <a:ext cx="3167375" cy="3124199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" name="Text Placeholder 2"/>
          <p:cNvSpPr txBox="1"/>
          <p:nvPr/>
        </p:nvSpPr>
        <p:spPr>
          <a:xfrm>
            <a:off x="1515542" y="3908736"/>
            <a:ext cx="2415943" cy="91986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400" dirty="0">
                <a:solidFill>
                  <a:srgbClr val="00B0F0"/>
                </a:solidFill>
                <a:cs typeface="+mn-ea"/>
                <a:sym typeface="+mn-lt"/>
              </a:rPr>
              <a:t>建议您在展示时采用微软雅黑字体，本模版所有图形线条及其相应素材均可自由编辑、改色、替换。</a:t>
            </a:r>
            <a:endParaRPr lang="en-US" sz="1400" dirty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6" name="Text Placeholder 2"/>
          <p:cNvSpPr txBox="1"/>
          <p:nvPr/>
        </p:nvSpPr>
        <p:spPr>
          <a:xfrm>
            <a:off x="4930794" y="3894446"/>
            <a:ext cx="2415943" cy="111310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marL="0" indent="0">
              <a:lnSpc>
                <a:spcPct val="110000"/>
              </a:lnSpc>
              <a:buNone/>
            </a:pPr>
            <a:endParaRPr 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Content Placeholder 4"/>
          <p:cNvSpPr txBox="1"/>
          <p:nvPr/>
        </p:nvSpPr>
        <p:spPr>
          <a:xfrm>
            <a:off x="1505108" y="3360996"/>
            <a:ext cx="2436811" cy="304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600" b="1" dirty="0" smtClean="0">
                <a:solidFill>
                  <a:srgbClr val="00B0F0"/>
                </a:solidFill>
                <a:cs typeface="+mn-ea"/>
                <a:sym typeface="+mn-lt"/>
              </a:rPr>
              <a:t>此处编辑</a:t>
            </a:r>
            <a:endParaRPr lang="en-US" sz="1600" b="1" dirty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8" name="Content Placeholder 4"/>
          <p:cNvSpPr txBox="1"/>
          <p:nvPr/>
        </p:nvSpPr>
        <p:spPr>
          <a:xfrm>
            <a:off x="4920360" y="3408651"/>
            <a:ext cx="2436811" cy="304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此处编辑</a:t>
            </a:r>
            <a:endParaRPr 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Text Placeholder 2"/>
          <p:cNvSpPr txBox="1"/>
          <p:nvPr/>
        </p:nvSpPr>
        <p:spPr>
          <a:xfrm>
            <a:off x="8330367" y="3894446"/>
            <a:ext cx="2415943" cy="111310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zh-CN" altLang="en-US" sz="1400" dirty="0">
                <a:solidFill>
                  <a:srgbClr val="00B0F0"/>
                </a:solidFill>
                <a:cs typeface="+mn-ea"/>
                <a:sym typeface="+mn-lt"/>
              </a:rPr>
              <a:t>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00B0F0"/>
              </a:solidFill>
              <a:cs typeface="+mn-ea"/>
              <a:sym typeface="+mn-lt"/>
            </a:endParaRPr>
          </a:p>
          <a:p>
            <a:pPr marL="0" indent="0">
              <a:lnSpc>
                <a:spcPct val="110000"/>
              </a:lnSpc>
              <a:buNone/>
            </a:pPr>
            <a:endParaRPr lang="en-US" sz="1400" dirty="0">
              <a:solidFill>
                <a:srgbClr val="00B0F0"/>
              </a:solidFill>
              <a:cs typeface="+mn-ea"/>
              <a:sym typeface="+mn-lt"/>
            </a:endParaRPr>
          </a:p>
        </p:txBody>
      </p:sp>
      <p:cxnSp>
        <p:nvCxnSpPr>
          <p:cNvPr id="11" name="Straight Connector 66"/>
          <p:cNvCxnSpPr/>
          <p:nvPr/>
        </p:nvCxnSpPr>
        <p:spPr>
          <a:xfrm>
            <a:off x="2078550" y="3713451"/>
            <a:ext cx="128992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70"/>
          <p:cNvCxnSpPr/>
          <p:nvPr/>
        </p:nvCxnSpPr>
        <p:spPr>
          <a:xfrm>
            <a:off x="5493802" y="3761106"/>
            <a:ext cx="128992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77"/>
          <p:cNvCxnSpPr/>
          <p:nvPr/>
        </p:nvCxnSpPr>
        <p:spPr>
          <a:xfrm>
            <a:off x="8893375" y="3761106"/>
            <a:ext cx="128992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4"/>
          <p:cNvSpPr txBox="1"/>
          <p:nvPr/>
        </p:nvSpPr>
        <p:spPr>
          <a:xfrm>
            <a:off x="8319933" y="3408651"/>
            <a:ext cx="2436811" cy="304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600" b="1" dirty="0">
                <a:solidFill>
                  <a:srgbClr val="00B0F0"/>
                </a:solidFill>
                <a:cs typeface="+mn-ea"/>
                <a:sym typeface="+mn-lt"/>
              </a:rPr>
              <a:t>此处编辑</a:t>
            </a:r>
            <a:endParaRPr lang="en-US" sz="1600" b="1" dirty="0">
              <a:solidFill>
                <a:srgbClr val="00B0F0"/>
              </a:solidFill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442842" y="2562580"/>
            <a:ext cx="561343" cy="560384"/>
            <a:chOff x="1894354" y="2642177"/>
            <a:chExt cx="561343" cy="560384"/>
          </a:xfrm>
          <a:solidFill>
            <a:srgbClr val="00B0F0"/>
          </a:solidFill>
        </p:grpSpPr>
        <p:sp>
          <p:nvSpPr>
            <p:cNvPr id="19" name="AutoShape 128"/>
            <p:cNvSpPr/>
            <p:nvPr/>
          </p:nvSpPr>
          <p:spPr bwMode="auto">
            <a:xfrm>
              <a:off x="1894354" y="2642177"/>
              <a:ext cx="561343" cy="5603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0" name="AutoShape 129"/>
            <p:cNvSpPr/>
            <p:nvPr/>
          </p:nvSpPr>
          <p:spPr bwMode="auto">
            <a:xfrm>
              <a:off x="2244954" y="2712105"/>
              <a:ext cx="139857" cy="139857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258146" y="2557067"/>
            <a:ext cx="560384" cy="560384"/>
            <a:chOff x="9593272" y="2636664"/>
            <a:chExt cx="560384" cy="560384"/>
          </a:xfrm>
          <a:solidFill>
            <a:srgbClr val="00B0F0"/>
          </a:solidFill>
        </p:grpSpPr>
        <p:sp>
          <p:nvSpPr>
            <p:cNvPr id="22" name="AutoShape 123"/>
            <p:cNvSpPr/>
            <p:nvPr/>
          </p:nvSpPr>
          <p:spPr bwMode="auto">
            <a:xfrm>
              <a:off x="9593272" y="2636664"/>
              <a:ext cx="560384" cy="5603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3" name="AutoShape 124"/>
            <p:cNvSpPr/>
            <p:nvPr/>
          </p:nvSpPr>
          <p:spPr bwMode="auto">
            <a:xfrm>
              <a:off x="9751328" y="2793763"/>
              <a:ext cx="245228" cy="24522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4" name="AutoShape 125"/>
            <p:cNvSpPr/>
            <p:nvPr/>
          </p:nvSpPr>
          <p:spPr bwMode="auto">
            <a:xfrm>
              <a:off x="9803057" y="2846449"/>
              <a:ext cx="140815" cy="1408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928501" y="2557067"/>
            <a:ext cx="420528" cy="561343"/>
            <a:chOff x="7091622" y="2636664"/>
            <a:chExt cx="420528" cy="561343"/>
          </a:xfrm>
        </p:grpSpPr>
        <p:sp>
          <p:nvSpPr>
            <p:cNvPr id="26" name="AutoShape 108"/>
            <p:cNvSpPr/>
            <p:nvPr/>
          </p:nvSpPr>
          <p:spPr bwMode="auto">
            <a:xfrm>
              <a:off x="7196035" y="2742035"/>
              <a:ext cx="210743" cy="2107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"/>
                  </a:moveTo>
                  <a:cubicBezTo>
                    <a:pt x="15764" y="1800"/>
                    <a:pt x="19800" y="5835"/>
                    <a:pt x="19800" y="10800"/>
                  </a:cubicBezTo>
                  <a:cubicBezTo>
                    <a:pt x="19800" y="15764"/>
                    <a:pt x="15764" y="19800"/>
                    <a:pt x="10800" y="19800"/>
                  </a:cubicBezTo>
                  <a:cubicBezTo>
                    <a:pt x="5835" y="19800"/>
                    <a:pt x="1800" y="15764"/>
                    <a:pt x="1800" y="10800"/>
                  </a:cubicBezTo>
                  <a:cubicBezTo>
                    <a:pt x="1800" y="5835"/>
                    <a:pt x="5835" y="1800"/>
                    <a:pt x="10800" y="1800"/>
                  </a:cubicBezTo>
                  <a:moveTo>
                    <a:pt x="10800" y="21599"/>
                  </a:moveTo>
                  <a:cubicBezTo>
                    <a:pt x="16756" y="21599"/>
                    <a:pt x="21600" y="16756"/>
                    <a:pt x="21600" y="10800"/>
                  </a:cubicBezTo>
                  <a:cubicBezTo>
                    <a:pt x="21600" y="4843"/>
                    <a:pt x="16756" y="0"/>
                    <a:pt x="10800" y="0"/>
                  </a:cubicBezTo>
                  <a:cubicBezTo>
                    <a:pt x="4843" y="0"/>
                    <a:pt x="0" y="4843"/>
                    <a:pt x="0" y="10800"/>
                  </a:cubicBezTo>
                  <a:cubicBezTo>
                    <a:pt x="0" y="16756"/>
                    <a:pt x="4843" y="21599"/>
                    <a:pt x="10800" y="2159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7" name="AutoShape 109"/>
            <p:cNvSpPr/>
            <p:nvPr/>
          </p:nvSpPr>
          <p:spPr bwMode="auto">
            <a:xfrm>
              <a:off x="7091622" y="2636664"/>
              <a:ext cx="420528" cy="5613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04" y="20170"/>
                  </a:moveTo>
                  <a:cubicBezTo>
                    <a:pt x="10885" y="20184"/>
                    <a:pt x="10830" y="20215"/>
                    <a:pt x="10782" y="20237"/>
                  </a:cubicBezTo>
                  <a:cubicBezTo>
                    <a:pt x="10774" y="20218"/>
                    <a:pt x="10707" y="20178"/>
                    <a:pt x="10666" y="20147"/>
                  </a:cubicBezTo>
                  <a:cubicBezTo>
                    <a:pt x="7368" y="17300"/>
                    <a:pt x="1799" y="12497"/>
                    <a:pt x="1799" y="8101"/>
                  </a:cubicBezTo>
                  <a:cubicBezTo>
                    <a:pt x="1799" y="4378"/>
                    <a:pt x="5838" y="1350"/>
                    <a:pt x="10800" y="1350"/>
                  </a:cubicBezTo>
                  <a:cubicBezTo>
                    <a:pt x="15762" y="1350"/>
                    <a:pt x="19800" y="4378"/>
                    <a:pt x="19800" y="8101"/>
                  </a:cubicBezTo>
                  <a:cubicBezTo>
                    <a:pt x="19800" y="12497"/>
                    <a:pt x="14231" y="17300"/>
                    <a:pt x="10904" y="20170"/>
                  </a:cubicBezTo>
                  <a:moveTo>
                    <a:pt x="10800" y="0"/>
                  </a:moveTo>
                  <a:cubicBezTo>
                    <a:pt x="4844" y="0"/>
                    <a:pt x="0" y="3588"/>
                    <a:pt x="0" y="8101"/>
                  </a:cubicBezTo>
                  <a:cubicBezTo>
                    <a:pt x="0" y="12826"/>
                    <a:pt x="5400" y="17660"/>
                    <a:pt x="9337" y="21056"/>
                  </a:cubicBezTo>
                  <a:cubicBezTo>
                    <a:pt x="9352" y="21070"/>
                    <a:pt x="9984" y="21599"/>
                    <a:pt x="10766" y="21599"/>
                  </a:cubicBezTo>
                  <a:lnTo>
                    <a:pt x="10834" y="21599"/>
                  </a:lnTo>
                  <a:cubicBezTo>
                    <a:pt x="11615" y="21599"/>
                    <a:pt x="12247" y="21070"/>
                    <a:pt x="12262" y="21056"/>
                  </a:cubicBezTo>
                  <a:cubicBezTo>
                    <a:pt x="16200" y="17660"/>
                    <a:pt x="21599" y="12826"/>
                    <a:pt x="21599" y="8101"/>
                  </a:cubicBezTo>
                  <a:cubicBezTo>
                    <a:pt x="21599" y="3588"/>
                    <a:pt x="16755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35" name="矩形 34"/>
            <p:cNvSpPr/>
            <p:nvPr/>
          </p:nvSpPr>
          <p:spPr>
            <a:xfrm>
              <a:off x="0" y="342958"/>
              <a:ext cx="2379121" cy="532890"/>
            </a:xfrm>
            <a:prstGeom prst="rect">
              <a:avLst/>
            </a:prstGeom>
            <a:solidFill>
              <a:srgbClr val="00AFF2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52401" y="286238"/>
              <a:ext cx="6319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bg1"/>
                  </a:solidFill>
                  <a:latin typeface="Agency FB" panose="020B0804020202020204" pitchFamily="34" charset="0"/>
                  <a:ea typeface="华文细黑" panose="02010600040101010101" pitchFamily="2" charset="-122"/>
                </a:rPr>
                <a:t>02</a:t>
              </a:r>
              <a:endParaRPr lang="zh-CN" altLang="en-US" sz="3600" b="1" dirty="0">
                <a:solidFill>
                  <a:schemeClr val="bg1"/>
                </a:solidFill>
                <a:latin typeface="Agency FB" panose="020B08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84356" y="378571"/>
              <a:ext cx="14423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研究过程</a:t>
              </a: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733557" y="430985"/>
              <a:ext cx="0" cy="3568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" name="Straight Connector 10"/>
          <p:cNvCxnSpPr/>
          <p:nvPr/>
        </p:nvCxnSpPr>
        <p:spPr>
          <a:xfrm>
            <a:off x="7090380" y="2043663"/>
            <a:ext cx="0" cy="2101927"/>
          </a:xfrm>
          <a:prstGeom prst="line">
            <a:avLst/>
          </a:prstGeom>
          <a:ln w="38100" cap="rnd"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hevron 13"/>
          <p:cNvSpPr/>
          <p:nvPr/>
        </p:nvSpPr>
        <p:spPr>
          <a:xfrm>
            <a:off x="5952303" y="2829712"/>
            <a:ext cx="2333185" cy="729597"/>
          </a:xfrm>
          <a:prstGeom prst="chevron">
            <a:avLst>
              <a:gd name="adj" fmla="val 26562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90000"/>
              </a:lnSpc>
            </a:pPr>
            <a:endParaRPr lang="en-US" sz="2400" b="1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2" name="Straight Connector 3"/>
          <p:cNvCxnSpPr/>
          <p:nvPr/>
        </p:nvCxnSpPr>
        <p:spPr>
          <a:xfrm>
            <a:off x="1641215" y="2043661"/>
            <a:ext cx="2188786" cy="0"/>
          </a:xfrm>
          <a:prstGeom prst="line">
            <a:avLst/>
          </a:prstGeom>
          <a:ln w="381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4"/>
          <p:cNvCxnSpPr/>
          <p:nvPr/>
        </p:nvCxnSpPr>
        <p:spPr>
          <a:xfrm>
            <a:off x="3859315" y="2043661"/>
            <a:ext cx="2188786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5"/>
          <p:cNvCxnSpPr/>
          <p:nvPr/>
        </p:nvCxnSpPr>
        <p:spPr>
          <a:xfrm>
            <a:off x="5995989" y="2043661"/>
            <a:ext cx="2188786" cy="0"/>
          </a:xfrm>
          <a:prstGeom prst="line">
            <a:avLst/>
          </a:prstGeom>
          <a:ln w="381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6"/>
          <p:cNvCxnSpPr/>
          <p:nvPr/>
        </p:nvCxnSpPr>
        <p:spPr>
          <a:xfrm>
            <a:off x="8184775" y="2043661"/>
            <a:ext cx="2188786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8"/>
          <p:cNvCxnSpPr/>
          <p:nvPr/>
        </p:nvCxnSpPr>
        <p:spPr>
          <a:xfrm>
            <a:off x="2756888" y="2043663"/>
            <a:ext cx="0" cy="2101927"/>
          </a:xfrm>
          <a:prstGeom prst="line">
            <a:avLst/>
          </a:prstGeom>
          <a:ln w="38100" cap="rnd"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9"/>
          <p:cNvCxnSpPr/>
          <p:nvPr/>
        </p:nvCxnSpPr>
        <p:spPr>
          <a:xfrm>
            <a:off x="4937627" y="2043663"/>
            <a:ext cx="0" cy="2101927"/>
          </a:xfrm>
          <a:prstGeom prst="line">
            <a:avLst/>
          </a:prstGeom>
          <a:ln w="38100" cap="rnd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1"/>
          <p:cNvCxnSpPr/>
          <p:nvPr/>
        </p:nvCxnSpPr>
        <p:spPr>
          <a:xfrm>
            <a:off x="9268178" y="2043663"/>
            <a:ext cx="0" cy="2101927"/>
          </a:xfrm>
          <a:prstGeom prst="line">
            <a:avLst/>
          </a:prstGeom>
          <a:ln w="38100" cap="rnd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hevron 13"/>
          <p:cNvSpPr/>
          <p:nvPr/>
        </p:nvSpPr>
        <p:spPr>
          <a:xfrm>
            <a:off x="1635786" y="2829712"/>
            <a:ext cx="2333185" cy="729597"/>
          </a:xfrm>
          <a:prstGeom prst="chevron">
            <a:avLst>
              <a:gd name="adj" fmla="val 26562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90000"/>
              </a:lnSpc>
            </a:pPr>
            <a:endParaRPr lang="en-US" sz="24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Chevron 14"/>
          <p:cNvSpPr/>
          <p:nvPr/>
        </p:nvSpPr>
        <p:spPr>
          <a:xfrm>
            <a:off x="3777830" y="2829712"/>
            <a:ext cx="2365614" cy="729597"/>
          </a:xfrm>
          <a:prstGeom prst="chevron">
            <a:avLst>
              <a:gd name="adj" fmla="val 26562"/>
            </a:avLst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85" dirty="0">
              <a:cs typeface="+mn-ea"/>
              <a:sym typeface="+mn-lt"/>
            </a:endParaRPr>
          </a:p>
        </p:txBody>
      </p:sp>
      <p:sp>
        <p:nvSpPr>
          <p:cNvPr id="13" name="Chevron 16"/>
          <p:cNvSpPr/>
          <p:nvPr/>
        </p:nvSpPr>
        <p:spPr>
          <a:xfrm>
            <a:off x="8094348" y="2829712"/>
            <a:ext cx="2347662" cy="729597"/>
          </a:xfrm>
          <a:prstGeom prst="chevron">
            <a:avLst>
              <a:gd name="adj" fmla="val 26562"/>
            </a:avLst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85" dirty="0">
              <a:cs typeface="+mn-ea"/>
              <a:sym typeface="+mn-lt"/>
            </a:endParaRPr>
          </a:p>
        </p:txBody>
      </p:sp>
      <p:sp>
        <p:nvSpPr>
          <p:cNvPr id="14" name="Title 13"/>
          <p:cNvSpPr txBox="1"/>
          <p:nvPr/>
        </p:nvSpPr>
        <p:spPr>
          <a:xfrm>
            <a:off x="1699625" y="2984111"/>
            <a:ext cx="2191370" cy="397941"/>
          </a:xfrm>
          <a:prstGeom prst="rect">
            <a:avLst/>
          </a:prstGeom>
        </p:spPr>
        <p:txBody>
          <a:bodyPr vert="horz" lIns="116109" tIns="58055" rIns="116109" bIns="58055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285" b="1" dirty="0" smtClean="0">
                <a:solidFill>
                  <a:srgbClr val="00B0F0"/>
                </a:solidFill>
                <a:latin typeface="+mn-lt"/>
                <a:ea typeface="+mn-ea"/>
                <a:cs typeface="+mn-ea"/>
                <a:sym typeface="+mn-lt"/>
              </a:rPr>
              <a:t>过程一</a:t>
            </a:r>
            <a:endParaRPr lang="en-US" sz="2285" b="1" dirty="0">
              <a:solidFill>
                <a:srgbClr val="00B0F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Title 13"/>
          <p:cNvSpPr txBox="1"/>
          <p:nvPr/>
        </p:nvSpPr>
        <p:spPr>
          <a:xfrm>
            <a:off x="3855478" y="2984111"/>
            <a:ext cx="2191370" cy="397941"/>
          </a:xfrm>
          <a:prstGeom prst="rect">
            <a:avLst/>
          </a:prstGeom>
        </p:spPr>
        <p:txBody>
          <a:bodyPr vert="horz" lIns="116109" tIns="58055" rIns="116109" bIns="58055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285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过程二</a:t>
            </a:r>
            <a:endParaRPr lang="en-US" sz="228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Title 13"/>
          <p:cNvSpPr txBox="1"/>
          <p:nvPr/>
        </p:nvSpPr>
        <p:spPr>
          <a:xfrm>
            <a:off x="6015782" y="2984111"/>
            <a:ext cx="2191370" cy="397941"/>
          </a:xfrm>
          <a:prstGeom prst="rect">
            <a:avLst/>
          </a:prstGeom>
        </p:spPr>
        <p:txBody>
          <a:bodyPr vert="horz" lIns="116109" tIns="58055" rIns="116109" bIns="58055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285" b="1" dirty="0" smtClean="0">
                <a:solidFill>
                  <a:srgbClr val="00B0F0"/>
                </a:solidFill>
                <a:latin typeface="+mn-lt"/>
                <a:ea typeface="+mn-ea"/>
                <a:cs typeface="+mn-ea"/>
                <a:sym typeface="+mn-lt"/>
              </a:rPr>
              <a:t>过程三</a:t>
            </a:r>
            <a:endParaRPr lang="en-US" sz="2285" b="1" dirty="0">
              <a:solidFill>
                <a:srgbClr val="00B0F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Title 13"/>
          <p:cNvSpPr txBox="1"/>
          <p:nvPr/>
        </p:nvSpPr>
        <p:spPr>
          <a:xfrm>
            <a:off x="8189621" y="2984111"/>
            <a:ext cx="2191370" cy="397941"/>
          </a:xfrm>
          <a:prstGeom prst="rect">
            <a:avLst/>
          </a:prstGeom>
        </p:spPr>
        <p:txBody>
          <a:bodyPr vert="horz" lIns="116109" tIns="58055" rIns="116109" bIns="58055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285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过程四</a:t>
            </a:r>
            <a:endParaRPr lang="en-US" sz="228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TextBox 25"/>
          <p:cNvSpPr txBox="1"/>
          <p:nvPr/>
        </p:nvSpPr>
        <p:spPr>
          <a:xfrm>
            <a:off x="1813741" y="4350001"/>
            <a:ext cx="1879853" cy="38536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905" b="1" dirty="0">
                <a:solidFill>
                  <a:schemeClr val="bg1"/>
                </a:solidFill>
                <a:cs typeface="+mn-ea"/>
                <a:sym typeface="+mn-lt"/>
              </a:rPr>
              <a:t>STEP 1</a:t>
            </a:r>
            <a:endParaRPr lang="en-US" sz="1905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TextBox 28"/>
          <p:cNvSpPr txBox="1"/>
          <p:nvPr/>
        </p:nvSpPr>
        <p:spPr>
          <a:xfrm>
            <a:off x="4004839" y="4350001"/>
            <a:ext cx="1879853" cy="38536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905" b="1">
                <a:cs typeface="+mn-ea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sym typeface="+mn-lt"/>
              </a:rPr>
              <a:t>STEP 2</a:t>
            </a:r>
            <a:endParaRPr lang="en-US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6" name="TextBox 31"/>
          <p:cNvSpPr txBox="1"/>
          <p:nvPr/>
        </p:nvSpPr>
        <p:spPr>
          <a:xfrm>
            <a:off x="6153383" y="4350001"/>
            <a:ext cx="1879853" cy="38536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905" b="1">
                <a:cs typeface="+mn-ea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sym typeface="+mn-lt"/>
              </a:rPr>
              <a:t>STEP 3</a:t>
            </a:r>
            <a:endParaRPr lang="en-US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9" name="TextBox 34"/>
          <p:cNvSpPr txBox="1"/>
          <p:nvPr/>
        </p:nvSpPr>
        <p:spPr>
          <a:xfrm>
            <a:off x="8328178" y="4350001"/>
            <a:ext cx="1879853" cy="38536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905" b="1">
                <a:cs typeface="+mn-ea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sym typeface="+mn-lt"/>
              </a:rPr>
              <a:t>STEP 4</a:t>
            </a:r>
            <a:endParaRPr lang="en-US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30" name="Rectangle 46"/>
          <p:cNvSpPr/>
          <p:nvPr/>
        </p:nvSpPr>
        <p:spPr>
          <a:xfrm>
            <a:off x="1684655" y="4845226"/>
            <a:ext cx="232018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400" b="1" smtClean="0">
                <a:solidFill>
                  <a:schemeClr val="bg1"/>
                </a:solidFill>
                <a:cs typeface="+mn-ea"/>
                <a:sym typeface="+mn-lt"/>
              </a:rPr>
              <a:t>单击此处编辑标题。</a:t>
            </a:r>
            <a:endParaRPr 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Rectangle 46"/>
          <p:cNvSpPr/>
          <p:nvPr/>
        </p:nvSpPr>
        <p:spPr>
          <a:xfrm>
            <a:off x="3933016" y="4845226"/>
            <a:ext cx="232018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400" b="1" smtClean="0">
                <a:solidFill>
                  <a:schemeClr val="bg1"/>
                </a:solidFill>
                <a:cs typeface="+mn-ea"/>
                <a:sym typeface="+mn-lt"/>
              </a:rPr>
              <a:t>单击此处编辑标题。</a:t>
            </a:r>
            <a:endParaRPr 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Rectangle 46"/>
          <p:cNvSpPr/>
          <p:nvPr/>
        </p:nvSpPr>
        <p:spPr>
          <a:xfrm>
            <a:off x="6120435" y="4845226"/>
            <a:ext cx="232018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400" b="1" smtClean="0">
                <a:solidFill>
                  <a:schemeClr val="bg1"/>
                </a:solidFill>
                <a:cs typeface="+mn-ea"/>
                <a:sym typeface="+mn-lt"/>
              </a:rPr>
              <a:t>单击此处编辑标题。</a:t>
            </a:r>
            <a:endParaRPr 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Rectangle 46"/>
          <p:cNvSpPr/>
          <p:nvPr/>
        </p:nvSpPr>
        <p:spPr>
          <a:xfrm>
            <a:off x="8236031" y="4845226"/>
            <a:ext cx="232018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400" b="1" smtClean="0">
                <a:solidFill>
                  <a:schemeClr val="bg1"/>
                </a:solidFill>
                <a:cs typeface="+mn-ea"/>
                <a:sym typeface="+mn-lt"/>
              </a:rPr>
              <a:t>单击此处编辑标题。</a:t>
            </a:r>
            <a:endParaRPr 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143767" y="3678049"/>
            <a:ext cx="6048233" cy="1767489"/>
          </a:xfrm>
          <a:prstGeom prst="rect">
            <a:avLst/>
          </a:prstGeom>
          <a:solidFill>
            <a:srgbClr val="00AFF2">
              <a:alpha val="2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 sz="1600">
              <a:solidFill>
                <a:prstClr val="white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776133" y="3198769"/>
            <a:ext cx="219271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600" b="1" dirty="0" smtClean="0">
                <a:solidFill>
                  <a:schemeClr val="bg1"/>
                </a:solidFill>
                <a:latin typeface="Agency FB" panose="020B0804020202020204" pitchFamily="34" charset="0"/>
                <a:ea typeface="华文细黑" panose="02010600040101010101" pitchFamily="2" charset="-122"/>
              </a:rPr>
              <a:t>03</a:t>
            </a:r>
            <a:endParaRPr lang="zh-CN" altLang="en-US" sz="16600" b="1" dirty="0">
              <a:solidFill>
                <a:schemeClr val="bg1"/>
              </a:solidFill>
              <a:latin typeface="Agency FB" panose="020B0804020202020204" pitchFamily="34" charset="0"/>
              <a:ea typeface="华文细黑" panose="0201060004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194568" y="4471409"/>
            <a:ext cx="52184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建议您在使用时选用微软雅黑字体，本模板所有图形均可改色，更多精美作品请搜索“啊啊叫”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194568" y="3749274"/>
            <a:ext cx="25984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chemeClr val="bg1"/>
                </a:solidFill>
                <a:latin typeface="+mj-ea"/>
                <a:ea typeface="+mj-ea"/>
              </a:rPr>
              <a:t>研究成果</a:t>
            </a:r>
            <a:endParaRPr lang="zh-CN" altLang="en-US" sz="4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0" y="342958"/>
              <a:ext cx="2379121" cy="532890"/>
            </a:xfrm>
            <a:prstGeom prst="rect">
              <a:avLst/>
            </a:prstGeom>
            <a:solidFill>
              <a:srgbClr val="00AFF2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52401" y="286238"/>
              <a:ext cx="6319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bg1"/>
                  </a:solidFill>
                  <a:latin typeface="Agency FB" panose="020B0804020202020204" pitchFamily="34" charset="0"/>
                  <a:ea typeface="华文细黑" panose="02010600040101010101" pitchFamily="2" charset="-122"/>
                </a:rPr>
                <a:t>03</a:t>
              </a:r>
              <a:endParaRPr lang="zh-CN" altLang="en-US" sz="3600" b="1" dirty="0">
                <a:solidFill>
                  <a:schemeClr val="bg1"/>
                </a:solidFill>
                <a:latin typeface="Agency FB" panose="020B08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84356" y="378571"/>
              <a:ext cx="14423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研究成果</a:t>
              </a: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733557" y="430985"/>
              <a:ext cx="0" cy="3568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AutoShape 11"/>
          <p:cNvSpPr/>
          <p:nvPr/>
        </p:nvSpPr>
        <p:spPr bwMode="auto">
          <a:xfrm>
            <a:off x="1709794" y="3778514"/>
            <a:ext cx="3144837" cy="1570038"/>
          </a:xfrm>
          <a:custGeom>
            <a:avLst/>
            <a:gdLst>
              <a:gd name="T0" fmla="*/ 887056 w 21600"/>
              <a:gd name="T1" fmla="*/ 442646 h 21600"/>
              <a:gd name="T2" fmla="*/ 887056 w 21600"/>
              <a:gd name="T3" fmla="*/ 442646 h 21600"/>
              <a:gd name="T4" fmla="*/ 887056 w 21600"/>
              <a:gd name="T5" fmla="*/ 442646 h 21600"/>
              <a:gd name="T6" fmla="*/ 887056 w 21600"/>
              <a:gd name="T7" fmla="*/ 442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9966" y="0"/>
                </a:moveTo>
                <a:lnTo>
                  <a:pt x="1619" y="13212"/>
                </a:lnTo>
                <a:lnTo>
                  <a:pt x="0" y="21600"/>
                </a:lnTo>
                <a:lnTo>
                  <a:pt x="21600" y="8329"/>
                </a:lnTo>
                <a:lnTo>
                  <a:pt x="1996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0" tIns="0" rIns="0" bIns="0"/>
          <a:lstStyle/>
          <a:p>
            <a:pPr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4" name="AutoShape 12"/>
          <p:cNvSpPr/>
          <p:nvPr/>
        </p:nvSpPr>
        <p:spPr bwMode="auto">
          <a:xfrm>
            <a:off x="2086031" y="2816489"/>
            <a:ext cx="2395538" cy="1568450"/>
          </a:xfrm>
          <a:custGeom>
            <a:avLst/>
            <a:gdLst>
              <a:gd name="T0" fmla="*/ 675741 w 21600"/>
              <a:gd name="T1" fmla="*/ 442057 h 21600"/>
              <a:gd name="T2" fmla="*/ 675741 w 21600"/>
              <a:gd name="T3" fmla="*/ 442057 h 21600"/>
              <a:gd name="T4" fmla="*/ 675741 w 21600"/>
              <a:gd name="T5" fmla="*/ 442057 h 21600"/>
              <a:gd name="T6" fmla="*/ 675741 w 21600"/>
              <a:gd name="T7" fmla="*/ 44205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9473" y="0"/>
                </a:moveTo>
                <a:lnTo>
                  <a:pt x="2107" y="13259"/>
                </a:lnTo>
                <a:lnTo>
                  <a:pt x="0" y="21600"/>
                </a:lnTo>
                <a:lnTo>
                  <a:pt x="21600" y="8369"/>
                </a:lnTo>
                <a:lnTo>
                  <a:pt x="1947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0" tIns="0" rIns="0" bIns="0"/>
          <a:lstStyle/>
          <a:p>
            <a:pPr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" name="AutoShape 13"/>
          <p:cNvSpPr/>
          <p:nvPr/>
        </p:nvSpPr>
        <p:spPr bwMode="auto">
          <a:xfrm>
            <a:off x="2459094" y="1848114"/>
            <a:ext cx="1646237" cy="1576388"/>
          </a:xfrm>
          <a:custGeom>
            <a:avLst/>
            <a:gdLst>
              <a:gd name="T0" fmla="*/ 464425 w 21600"/>
              <a:gd name="T1" fmla="*/ 444412 h 21600"/>
              <a:gd name="T2" fmla="*/ 464425 w 21600"/>
              <a:gd name="T3" fmla="*/ 444412 h 21600"/>
              <a:gd name="T4" fmla="*/ 464425 w 21600"/>
              <a:gd name="T5" fmla="*/ 444412 h 21600"/>
              <a:gd name="T6" fmla="*/ 464425 w 21600"/>
              <a:gd name="T7" fmla="*/ 44441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8479" y="0"/>
                </a:moveTo>
                <a:lnTo>
                  <a:pt x="3093" y="13274"/>
                </a:lnTo>
                <a:lnTo>
                  <a:pt x="0" y="21600"/>
                </a:lnTo>
                <a:lnTo>
                  <a:pt x="21599" y="8411"/>
                </a:lnTo>
                <a:lnTo>
                  <a:pt x="1847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0" tIns="0" rIns="0" bIns="0"/>
          <a:lstStyle>
            <a:defPPr>
              <a:defRPr lang="es-ES"/>
            </a:defPPr>
            <a:lvl1pPr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1pPr>
            <a:lvl2pPr marL="4572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2pPr>
            <a:lvl3pPr marL="9144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3pPr>
            <a:lvl4pPr marL="13716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4pPr>
            <a:lvl5pPr marL="18288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9pPr>
          </a:lstStyle>
          <a:p>
            <a:pPr eaLnBrk="1">
              <a:defRPr/>
            </a:pPr>
            <a:endParaRPr 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AutoShape 14"/>
          <p:cNvSpPr/>
          <p:nvPr/>
        </p:nvSpPr>
        <p:spPr bwMode="auto">
          <a:xfrm>
            <a:off x="1709794" y="4738952"/>
            <a:ext cx="3516312" cy="609600"/>
          </a:xfrm>
          <a:custGeom>
            <a:avLst/>
            <a:gdLst>
              <a:gd name="T0" fmla="*/ 991831 w 21600"/>
              <a:gd name="T1" fmla="*/ 171879 h 21600"/>
              <a:gd name="T2" fmla="*/ 991831 w 21600"/>
              <a:gd name="T3" fmla="*/ 171879 h 21600"/>
              <a:gd name="T4" fmla="*/ 991831 w 21600"/>
              <a:gd name="T5" fmla="*/ 171879 h 21600"/>
              <a:gd name="T6" fmla="*/ 991831 w 21600"/>
              <a:gd name="T7" fmla="*/ 17187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21600"/>
                </a:moveTo>
                <a:lnTo>
                  <a:pt x="20151" y="0"/>
                </a:lnTo>
                <a:lnTo>
                  <a:pt x="1448" y="0"/>
                </a:lnTo>
                <a:lnTo>
                  <a:pt x="0" y="21600"/>
                </a:lnTo>
                <a:lnTo>
                  <a:pt x="21599" y="216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0" tIns="0" rIns="0" bIns="0"/>
          <a:lstStyle>
            <a:defPPr>
              <a:defRPr lang="es-ES"/>
            </a:defPPr>
            <a:lvl1pPr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1pPr>
            <a:lvl2pPr marL="4572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2pPr>
            <a:lvl3pPr marL="9144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3pPr>
            <a:lvl4pPr marL="13716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4pPr>
            <a:lvl5pPr marL="18288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9pPr>
          </a:lstStyle>
          <a:p>
            <a:pPr eaLnBrk="1">
              <a:defRPr/>
            </a:pPr>
            <a:endParaRPr 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AutoShape 15"/>
          <p:cNvSpPr/>
          <p:nvPr/>
        </p:nvSpPr>
        <p:spPr bwMode="auto">
          <a:xfrm>
            <a:off x="2086031" y="3778514"/>
            <a:ext cx="2768600" cy="606425"/>
          </a:xfrm>
          <a:custGeom>
            <a:avLst/>
            <a:gdLst>
              <a:gd name="T0" fmla="*/ 781104 w 21600"/>
              <a:gd name="T1" fmla="*/ 170702 h 21600"/>
              <a:gd name="T2" fmla="*/ 781104 w 21600"/>
              <a:gd name="T3" fmla="*/ 170702 h 21600"/>
              <a:gd name="T4" fmla="*/ 781104 w 21600"/>
              <a:gd name="T5" fmla="*/ 170702 h 21600"/>
              <a:gd name="T6" fmla="*/ 781104 w 21600"/>
              <a:gd name="T7" fmla="*/ 17070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823" y="0"/>
                </a:moveTo>
                <a:lnTo>
                  <a:pt x="0" y="21599"/>
                </a:lnTo>
                <a:lnTo>
                  <a:pt x="21600" y="21599"/>
                </a:lnTo>
                <a:lnTo>
                  <a:pt x="19744" y="0"/>
                </a:lnTo>
                <a:lnTo>
                  <a:pt x="182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0" tIns="0" rIns="0" bIns="0"/>
          <a:lstStyle>
            <a:defPPr>
              <a:defRPr lang="es-ES"/>
            </a:defPPr>
            <a:lvl1pPr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1pPr>
            <a:lvl2pPr marL="4572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2pPr>
            <a:lvl3pPr marL="9144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3pPr>
            <a:lvl4pPr marL="13716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4pPr>
            <a:lvl5pPr marL="18288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9pPr>
          </a:lstStyle>
          <a:p>
            <a:pPr eaLnBrk="1">
              <a:defRPr/>
            </a:pPr>
            <a:endParaRPr 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AutoShape 16"/>
          <p:cNvSpPr/>
          <p:nvPr/>
        </p:nvSpPr>
        <p:spPr bwMode="auto">
          <a:xfrm>
            <a:off x="2832156" y="1848114"/>
            <a:ext cx="1273175" cy="614363"/>
          </a:xfrm>
          <a:custGeom>
            <a:avLst/>
            <a:gdLst>
              <a:gd name="T0" fmla="*/ 359061 w 21600"/>
              <a:gd name="T1" fmla="*/ 173056 h 21600"/>
              <a:gd name="T2" fmla="*/ 359061 w 21600"/>
              <a:gd name="T3" fmla="*/ 173056 h 21600"/>
              <a:gd name="T4" fmla="*/ 359061 w 21600"/>
              <a:gd name="T5" fmla="*/ 173056 h 21600"/>
              <a:gd name="T6" fmla="*/ 359061 w 21600"/>
              <a:gd name="T7" fmla="*/ 17305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21599"/>
                </a:moveTo>
                <a:lnTo>
                  <a:pt x="17563" y="0"/>
                </a:lnTo>
                <a:lnTo>
                  <a:pt x="4072" y="0"/>
                </a:lnTo>
                <a:lnTo>
                  <a:pt x="0" y="21599"/>
                </a:lnTo>
                <a:lnTo>
                  <a:pt x="21599" y="215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0" tIns="0" rIns="0" bIns="0"/>
          <a:lstStyle>
            <a:defPPr>
              <a:defRPr lang="es-ES"/>
            </a:defPPr>
            <a:lvl1pPr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1pPr>
            <a:lvl2pPr marL="4572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2pPr>
            <a:lvl3pPr marL="9144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3pPr>
            <a:lvl4pPr marL="13716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4pPr>
            <a:lvl5pPr marL="18288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9pPr>
          </a:lstStyle>
          <a:p>
            <a:pPr eaLnBrk="1">
              <a:defRPr/>
            </a:pP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AutoShape 17"/>
          <p:cNvSpPr/>
          <p:nvPr/>
        </p:nvSpPr>
        <p:spPr bwMode="auto">
          <a:xfrm>
            <a:off x="2459094" y="2816489"/>
            <a:ext cx="2022475" cy="608013"/>
          </a:xfrm>
          <a:custGeom>
            <a:avLst/>
            <a:gdLst>
              <a:gd name="T0" fmla="*/ 53403474 w 21600"/>
              <a:gd name="T1" fmla="*/ 4815937 h 21600"/>
              <a:gd name="T2" fmla="*/ 53403474 w 21600"/>
              <a:gd name="T3" fmla="*/ 4815937 h 21600"/>
              <a:gd name="T4" fmla="*/ 53403474 w 21600"/>
              <a:gd name="T5" fmla="*/ 4815937 h 21600"/>
              <a:gd name="T6" fmla="*/ 53403474 w 21600"/>
              <a:gd name="T7" fmla="*/ 481593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518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19081" y="0"/>
                </a:lnTo>
                <a:lnTo>
                  <a:pt x="251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0" tIns="0" rIns="0" bIns="0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TextBox 51"/>
          <p:cNvSpPr txBox="1"/>
          <p:nvPr/>
        </p:nvSpPr>
        <p:spPr>
          <a:xfrm>
            <a:off x="3148505" y="1970352"/>
            <a:ext cx="69762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编辑</a:t>
            </a:r>
            <a:endParaRPr 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TextBox 52"/>
          <p:cNvSpPr txBox="1"/>
          <p:nvPr/>
        </p:nvSpPr>
        <p:spPr>
          <a:xfrm>
            <a:off x="2892025" y="2941902"/>
            <a:ext cx="121058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 smtClean="0">
                <a:solidFill>
                  <a:schemeClr val="bg1"/>
                </a:solidFill>
                <a:cs typeface="+mn-ea"/>
                <a:sym typeface="+mn-lt"/>
              </a:rPr>
              <a:t>此处编辑</a:t>
            </a:r>
            <a:endParaRPr 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TextBox 53"/>
          <p:cNvSpPr txBox="1"/>
          <p:nvPr/>
        </p:nvSpPr>
        <p:spPr>
          <a:xfrm>
            <a:off x="2866625" y="3911864"/>
            <a:ext cx="121058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 smtClean="0">
                <a:solidFill>
                  <a:schemeClr val="bg1"/>
                </a:solidFill>
                <a:cs typeface="+mn-ea"/>
                <a:sym typeface="+mn-lt"/>
              </a:rPr>
              <a:t>此处编辑</a:t>
            </a:r>
            <a:endParaRPr 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TextBox 54"/>
          <p:cNvSpPr txBox="1"/>
          <p:nvPr/>
        </p:nvSpPr>
        <p:spPr>
          <a:xfrm>
            <a:off x="2876943" y="4859602"/>
            <a:ext cx="121058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 smtClean="0">
                <a:solidFill>
                  <a:schemeClr val="bg1"/>
                </a:solidFill>
                <a:cs typeface="+mn-ea"/>
                <a:sym typeface="+mn-lt"/>
              </a:rPr>
              <a:t>此处编辑</a:t>
            </a:r>
            <a:endParaRPr 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528413" y="2462789"/>
            <a:ext cx="4123124" cy="2248775"/>
            <a:chOff x="5992838" y="2366577"/>
            <a:chExt cx="4123124" cy="2248775"/>
          </a:xfrm>
        </p:grpSpPr>
        <p:grpSp>
          <p:nvGrpSpPr>
            <p:cNvPr id="2" name="组合 1"/>
            <p:cNvGrpSpPr/>
            <p:nvPr/>
          </p:nvGrpSpPr>
          <p:grpSpPr>
            <a:xfrm>
              <a:off x="5992838" y="2366577"/>
              <a:ext cx="4123124" cy="1167628"/>
              <a:chOff x="6060570" y="2806842"/>
              <a:chExt cx="4123124" cy="1167628"/>
            </a:xfrm>
          </p:grpSpPr>
          <p:sp>
            <p:nvSpPr>
              <p:cNvPr id="65" name="矩形 64"/>
              <p:cNvSpPr/>
              <p:nvPr/>
            </p:nvSpPr>
            <p:spPr>
              <a:xfrm>
                <a:off x="6060570" y="3198873"/>
                <a:ext cx="4123124" cy="77559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just" defTabSz="1216660"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单击此处编辑您要的内容，建议您在展示时采用微软雅黑字体，本模版所有图形线条及其相应素材均可自由编辑、改色、替换</a:t>
                </a:r>
                <a:r>
                  <a:rPr lang="zh-CN" altLang="en-US" sz="14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。</a:t>
                </a:r>
                <a:endParaRPr lang="en-US" altLang="zh-CN" sz="14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6060570" y="2806842"/>
                <a:ext cx="4123124" cy="29546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just" defTabSz="1216660"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单击此处编辑您要的</a:t>
                </a:r>
                <a:r>
                  <a:rPr lang="zh-CN" altLang="en-US" sz="1600" b="1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内容</a:t>
                </a:r>
                <a:endParaRPr lang="en-US" altLang="zh-CN" sz="16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5992838" y="3728570"/>
              <a:ext cx="4123124" cy="886782"/>
              <a:chOff x="6060570" y="2806842"/>
              <a:chExt cx="4123124" cy="886782"/>
            </a:xfrm>
          </p:grpSpPr>
          <p:sp>
            <p:nvSpPr>
              <p:cNvPr id="68" name="矩形 67"/>
              <p:cNvSpPr/>
              <p:nvPr/>
            </p:nvSpPr>
            <p:spPr>
              <a:xfrm>
                <a:off x="6060570" y="3198873"/>
                <a:ext cx="4123124" cy="49475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just" defTabSz="1216660"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14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建议</a:t>
                </a:r>
                <a:r>
                  <a:rPr lang="zh-CN" altLang="en-US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您在展示时采用微软雅黑字体，本模版所有图形线条及其相应素材均可自由编辑、改色、替换</a:t>
                </a:r>
                <a:r>
                  <a:rPr lang="zh-CN" altLang="en-US" sz="14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。</a:t>
                </a:r>
                <a:endParaRPr lang="en-US" altLang="zh-CN" sz="14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6060570" y="2806842"/>
                <a:ext cx="4123124" cy="29546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just" defTabSz="1216660"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单击此处编辑您要的</a:t>
                </a:r>
                <a:r>
                  <a:rPr lang="zh-CN" altLang="en-US" sz="1600" b="1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内容</a:t>
                </a:r>
                <a:endParaRPr lang="en-US" altLang="zh-CN" sz="16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29" name="矩形 28"/>
            <p:cNvSpPr/>
            <p:nvPr/>
          </p:nvSpPr>
          <p:spPr>
            <a:xfrm>
              <a:off x="0" y="342958"/>
              <a:ext cx="2379121" cy="532890"/>
            </a:xfrm>
            <a:prstGeom prst="rect">
              <a:avLst/>
            </a:prstGeom>
            <a:solidFill>
              <a:srgbClr val="00AFF2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52401" y="286238"/>
              <a:ext cx="6319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bg1"/>
                  </a:solidFill>
                  <a:latin typeface="Agency FB" panose="020B0804020202020204" pitchFamily="34" charset="0"/>
                  <a:ea typeface="华文细黑" panose="02010600040101010101" pitchFamily="2" charset="-122"/>
                </a:rPr>
                <a:t>03</a:t>
              </a:r>
              <a:endParaRPr lang="zh-CN" altLang="en-US" sz="3600" b="1" dirty="0">
                <a:solidFill>
                  <a:schemeClr val="bg1"/>
                </a:solidFill>
                <a:latin typeface="Agency FB" panose="020B08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84356" y="378571"/>
              <a:ext cx="14423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研究成果</a:t>
              </a: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733557" y="430985"/>
              <a:ext cx="0" cy="3568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Rectangle 6"/>
          <p:cNvSpPr/>
          <p:nvPr/>
        </p:nvSpPr>
        <p:spPr>
          <a:xfrm>
            <a:off x="6424512" y="1776170"/>
            <a:ext cx="3819677" cy="1781907"/>
          </a:xfrm>
          <a:prstGeom prst="rect">
            <a:avLst/>
          </a:prstGeom>
          <a:solidFill>
            <a:schemeClr val="accent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6" name="Rounded Rectangle 14"/>
          <p:cNvSpPr/>
          <p:nvPr/>
        </p:nvSpPr>
        <p:spPr>
          <a:xfrm rot="2700000">
            <a:off x="7956498" y="1398319"/>
            <a:ext cx="755703" cy="755703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9" name="Rectangle 5"/>
          <p:cNvSpPr/>
          <p:nvPr/>
        </p:nvSpPr>
        <p:spPr>
          <a:xfrm>
            <a:off x="1947811" y="1776170"/>
            <a:ext cx="3819677" cy="1781907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Rounded Rectangle 13"/>
          <p:cNvSpPr/>
          <p:nvPr/>
        </p:nvSpPr>
        <p:spPr>
          <a:xfrm rot="2700000">
            <a:off x="3479797" y="1398319"/>
            <a:ext cx="755703" cy="755703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1" name="TextBox 31"/>
          <p:cNvSpPr txBox="1"/>
          <p:nvPr/>
        </p:nvSpPr>
        <p:spPr>
          <a:xfrm>
            <a:off x="3457537" y="2364642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cs typeface="+mn-ea"/>
                <a:sym typeface="+mn-lt"/>
              </a:rPr>
              <a:t>成果一</a:t>
            </a:r>
            <a:endParaRPr 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Rectangle 46"/>
          <p:cNvSpPr/>
          <p:nvPr/>
        </p:nvSpPr>
        <p:spPr>
          <a:xfrm>
            <a:off x="2140077" y="2741585"/>
            <a:ext cx="34351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单击此处编辑您要的内容，建议您在展示时采用微软雅黑</a:t>
            </a: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字体。</a:t>
            </a:r>
            <a:endParaRPr 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Rectangle 11"/>
          <p:cNvSpPr/>
          <p:nvPr/>
        </p:nvSpPr>
        <p:spPr>
          <a:xfrm>
            <a:off x="1947811" y="4219631"/>
            <a:ext cx="3819677" cy="1781907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48" name="Rounded Rectangle 15"/>
          <p:cNvSpPr/>
          <p:nvPr/>
        </p:nvSpPr>
        <p:spPr>
          <a:xfrm rot="2700000">
            <a:off x="3479796" y="3841779"/>
            <a:ext cx="755703" cy="75570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TextBox 51"/>
          <p:cNvSpPr txBox="1"/>
          <p:nvPr/>
        </p:nvSpPr>
        <p:spPr>
          <a:xfrm>
            <a:off x="3457537" y="4813515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cs typeface="+mn-ea"/>
                <a:sym typeface="+mn-lt"/>
              </a:rPr>
              <a:t>成果三</a:t>
            </a:r>
            <a:endParaRPr 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Rectangle 52"/>
          <p:cNvSpPr/>
          <p:nvPr/>
        </p:nvSpPr>
        <p:spPr>
          <a:xfrm>
            <a:off x="2140077" y="5190458"/>
            <a:ext cx="34351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单击此处编辑您要的内容，建议您在展示时采用微软雅黑</a:t>
            </a: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字体。</a:t>
            </a:r>
            <a:endParaRPr 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5" name="Rectangle 12"/>
          <p:cNvSpPr/>
          <p:nvPr/>
        </p:nvSpPr>
        <p:spPr>
          <a:xfrm>
            <a:off x="6424512" y="4219631"/>
            <a:ext cx="3819677" cy="1781907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56" name="Rounded Rectangle 16"/>
          <p:cNvSpPr/>
          <p:nvPr/>
        </p:nvSpPr>
        <p:spPr>
          <a:xfrm rot="2700000">
            <a:off x="7956498" y="3841778"/>
            <a:ext cx="755703" cy="755703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8" name="TextBox 53"/>
          <p:cNvSpPr txBox="1"/>
          <p:nvPr/>
        </p:nvSpPr>
        <p:spPr>
          <a:xfrm>
            <a:off x="7934239" y="4813515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cs typeface="+mn-ea"/>
                <a:sym typeface="+mn-lt"/>
              </a:rPr>
              <a:t>成果四</a:t>
            </a:r>
            <a:endParaRPr 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Rectangle 54"/>
          <p:cNvSpPr/>
          <p:nvPr/>
        </p:nvSpPr>
        <p:spPr>
          <a:xfrm>
            <a:off x="6616778" y="5190458"/>
            <a:ext cx="34351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单击此处编辑您要的内容，建议您在展示时采用微软雅黑</a:t>
            </a: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字体。</a:t>
            </a:r>
            <a:endParaRPr 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4" name="Rectangle 47"/>
          <p:cNvSpPr/>
          <p:nvPr/>
        </p:nvSpPr>
        <p:spPr>
          <a:xfrm>
            <a:off x="6616778" y="2741585"/>
            <a:ext cx="34351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单击此处编辑您要的内容，建议您在展示时采用微软雅黑</a:t>
            </a: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字体。</a:t>
            </a:r>
            <a:endParaRPr 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5" name="TextBox 50"/>
          <p:cNvSpPr txBox="1"/>
          <p:nvPr/>
        </p:nvSpPr>
        <p:spPr>
          <a:xfrm>
            <a:off x="7934237" y="2364642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cs typeface="+mn-ea"/>
                <a:sym typeface="+mn-lt"/>
              </a:rPr>
              <a:t>成果二</a:t>
            </a:r>
            <a:endParaRPr 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9" name="AutoShape 128"/>
          <p:cNvSpPr/>
          <p:nvPr/>
        </p:nvSpPr>
        <p:spPr bwMode="auto">
          <a:xfrm>
            <a:off x="3616654" y="3979049"/>
            <a:ext cx="481986" cy="4811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4850" y="12150"/>
                </a:moveTo>
                <a:cubicBezTo>
                  <a:pt x="13851" y="12150"/>
                  <a:pt x="12926" y="11859"/>
                  <a:pt x="12124" y="11386"/>
                </a:cubicBezTo>
                <a:lnTo>
                  <a:pt x="11892" y="11618"/>
                </a:lnTo>
                <a:lnTo>
                  <a:pt x="11132" y="12377"/>
                </a:lnTo>
                <a:lnTo>
                  <a:pt x="9846" y="13663"/>
                </a:lnTo>
                <a:cubicBezTo>
                  <a:pt x="9593" y="13916"/>
                  <a:pt x="9451" y="14260"/>
                  <a:pt x="9451" y="14617"/>
                </a:cubicBezTo>
                <a:lnTo>
                  <a:pt x="9451" y="16200"/>
                </a:lnTo>
                <a:lnTo>
                  <a:pt x="8101" y="16200"/>
                </a:lnTo>
                <a:cubicBezTo>
                  <a:pt x="7356" y="16200"/>
                  <a:pt x="6751" y="16804"/>
                  <a:pt x="6751" y="17549"/>
                </a:cubicBezTo>
                <a:lnTo>
                  <a:pt x="6751" y="18900"/>
                </a:lnTo>
                <a:lnTo>
                  <a:pt x="5170" y="18900"/>
                </a:lnTo>
                <a:cubicBezTo>
                  <a:pt x="4812" y="18900"/>
                  <a:pt x="4469" y="19042"/>
                  <a:pt x="4216" y="19295"/>
                </a:cubicBezTo>
                <a:lnTo>
                  <a:pt x="3259" y="20252"/>
                </a:lnTo>
                <a:lnTo>
                  <a:pt x="1352" y="20249"/>
                </a:lnTo>
                <a:lnTo>
                  <a:pt x="1350" y="18326"/>
                </a:lnTo>
                <a:lnTo>
                  <a:pt x="9223" y="10467"/>
                </a:lnTo>
                <a:cubicBezTo>
                  <a:pt x="9223" y="10467"/>
                  <a:pt x="9223" y="10467"/>
                  <a:pt x="9224" y="10468"/>
                </a:cubicBezTo>
                <a:lnTo>
                  <a:pt x="10215" y="9477"/>
                </a:lnTo>
                <a:cubicBezTo>
                  <a:pt x="9741" y="8674"/>
                  <a:pt x="9451" y="7748"/>
                  <a:pt x="9451" y="6750"/>
                </a:cubicBezTo>
                <a:cubicBezTo>
                  <a:pt x="9451" y="3767"/>
                  <a:pt x="11869" y="1350"/>
                  <a:pt x="14850" y="1350"/>
                </a:cubicBezTo>
                <a:cubicBezTo>
                  <a:pt x="17832" y="1350"/>
                  <a:pt x="20250" y="3767"/>
                  <a:pt x="20250" y="6750"/>
                </a:cubicBezTo>
                <a:cubicBezTo>
                  <a:pt x="20250" y="9732"/>
                  <a:pt x="17832" y="12150"/>
                  <a:pt x="14850" y="12150"/>
                </a:cubicBezTo>
                <a:moveTo>
                  <a:pt x="14850" y="0"/>
                </a:moveTo>
                <a:cubicBezTo>
                  <a:pt x="11123" y="0"/>
                  <a:pt x="8101" y="3022"/>
                  <a:pt x="8101" y="6750"/>
                </a:cubicBezTo>
                <a:cubicBezTo>
                  <a:pt x="8101" y="7617"/>
                  <a:pt x="8283" y="8438"/>
                  <a:pt x="8582" y="9199"/>
                </a:cubicBezTo>
                <a:lnTo>
                  <a:pt x="383" y="17400"/>
                </a:lnTo>
                <a:cubicBezTo>
                  <a:pt x="146" y="17637"/>
                  <a:pt x="0" y="17863"/>
                  <a:pt x="0" y="18225"/>
                </a:cubicBezTo>
                <a:lnTo>
                  <a:pt x="0" y="20249"/>
                </a:lnTo>
                <a:cubicBezTo>
                  <a:pt x="0" y="20972"/>
                  <a:pt x="626" y="21599"/>
                  <a:pt x="1349" y="21599"/>
                </a:cubicBezTo>
                <a:lnTo>
                  <a:pt x="3374" y="21599"/>
                </a:lnTo>
                <a:cubicBezTo>
                  <a:pt x="3736" y="21599"/>
                  <a:pt x="3965" y="21455"/>
                  <a:pt x="4202" y="21219"/>
                </a:cubicBezTo>
                <a:lnTo>
                  <a:pt x="5170" y="20249"/>
                </a:lnTo>
                <a:lnTo>
                  <a:pt x="6751" y="20249"/>
                </a:lnTo>
                <a:cubicBezTo>
                  <a:pt x="7496" y="20249"/>
                  <a:pt x="8101" y="19645"/>
                  <a:pt x="8101" y="18900"/>
                </a:cubicBezTo>
                <a:lnTo>
                  <a:pt x="8101" y="17549"/>
                </a:lnTo>
                <a:lnTo>
                  <a:pt x="9451" y="17549"/>
                </a:lnTo>
                <a:cubicBezTo>
                  <a:pt x="10196" y="17549"/>
                  <a:pt x="10801" y="16945"/>
                  <a:pt x="10801" y="16200"/>
                </a:cubicBezTo>
                <a:lnTo>
                  <a:pt x="10801" y="14617"/>
                </a:lnTo>
                <a:lnTo>
                  <a:pt x="12400" y="13018"/>
                </a:lnTo>
                <a:cubicBezTo>
                  <a:pt x="13162" y="13317"/>
                  <a:pt x="13982" y="13500"/>
                  <a:pt x="14850" y="13500"/>
                </a:cubicBezTo>
                <a:cubicBezTo>
                  <a:pt x="18577" y="13500"/>
                  <a:pt x="21599" y="10477"/>
                  <a:pt x="21599" y="6750"/>
                </a:cubicBezTo>
                <a:cubicBezTo>
                  <a:pt x="21599" y="3022"/>
                  <a:pt x="18577" y="0"/>
                  <a:pt x="1485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54" name="AutoShape 129"/>
          <p:cNvSpPr/>
          <p:nvPr/>
        </p:nvSpPr>
        <p:spPr bwMode="auto">
          <a:xfrm>
            <a:off x="3917690" y="4039091"/>
            <a:ext cx="120085" cy="120086"/>
          </a:xfrm>
          <a:custGeom>
            <a:avLst/>
            <a:gdLst>
              <a:gd name="T0" fmla="*/ 10800 w 21600"/>
              <a:gd name="T1" fmla="+- 0 10800 134"/>
              <a:gd name="T2" fmla="*/ 10800 h 21333"/>
              <a:gd name="T3" fmla="*/ 10800 w 21600"/>
              <a:gd name="T4" fmla="+- 0 10800 134"/>
              <a:gd name="T5" fmla="*/ 10800 h 21333"/>
              <a:gd name="T6" fmla="*/ 10800 w 21600"/>
              <a:gd name="T7" fmla="+- 0 10800 134"/>
              <a:gd name="T8" fmla="*/ 10800 h 21333"/>
              <a:gd name="T9" fmla="*/ 10800 w 21600"/>
              <a:gd name="T10" fmla="+- 0 10800 134"/>
              <a:gd name="T11" fmla="*/ 10800 h 21333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333">
                <a:moveTo>
                  <a:pt x="13008" y="18684"/>
                </a:moveTo>
                <a:cubicBezTo>
                  <a:pt x="9017" y="15850"/>
                  <a:pt x="5542" y="12415"/>
                  <a:pt x="2694" y="8570"/>
                </a:cubicBezTo>
                <a:cubicBezTo>
                  <a:pt x="3736" y="5628"/>
                  <a:pt x="5693" y="3697"/>
                  <a:pt x="8585" y="2647"/>
                </a:cubicBezTo>
                <a:cubicBezTo>
                  <a:pt x="12578" y="5489"/>
                  <a:pt x="16048" y="8911"/>
                  <a:pt x="18889" y="12809"/>
                </a:cubicBezTo>
                <a:cubicBezTo>
                  <a:pt x="17836" y="15730"/>
                  <a:pt x="15883" y="17647"/>
                  <a:pt x="13008" y="18684"/>
                </a:cubicBezTo>
                <a:moveTo>
                  <a:pt x="21110" y="11295"/>
                </a:moveTo>
                <a:cubicBezTo>
                  <a:pt x="18081" y="7130"/>
                  <a:pt x="14396" y="3496"/>
                  <a:pt x="10161" y="484"/>
                </a:cubicBezTo>
                <a:cubicBezTo>
                  <a:pt x="9468" y="-8"/>
                  <a:pt x="8579" y="-134"/>
                  <a:pt x="7778" y="145"/>
                </a:cubicBezTo>
                <a:cubicBezTo>
                  <a:pt x="4027" y="1450"/>
                  <a:pt x="1463" y="3983"/>
                  <a:pt x="145" y="7687"/>
                </a:cubicBezTo>
                <a:cubicBezTo>
                  <a:pt x="46" y="7962"/>
                  <a:pt x="0" y="8252"/>
                  <a:pt x="0" y="8537"/>
                </a:cubicBezTo>
                <a:cubicBezTo>
                  <a:pt x="0" y="9071"/>
                  <a:pt x="167" y="9596"/>
                  <a:pt x="487" y="10041"/>
                </a:cubicBezTo>
                <a:cubicBezTo>
                  <a:pt x="3525" y="14213"/>
                  <a:pt x="7211" y="17850"/>
                  <a:pt x="11431" y="20850"/>
                </a:cubicBezTo>
                <a:cubicBezTo>
                  <a:pt x="12122" y="21338"/>
                  <a:pt x="13010" y="21466"/>
                  <a:pt x="13812" y="21188"/>
                </a:cubicBezTo>
                <a:cubicBezTo>
                  <a:pt x="17563" y="19893"/>
                  <a:pt x="20133" y="17356"/>
                  <a:pt x="21451" y="13647"/>
                </a:cubicBezTo>
                <a:cubicBezTo>
                  <a:pt x="21551" y="13372"/>
                  <a:pt x="21600" y="13081"/>
                  <a:pt x="21600" y="12796"/>
                </a:cubicBezTo>
                <a:cubicBezTo>
                  <a:pt x="21600" y="12265"/>
                  <a:pt x="21429" y="11740"/>
                  <a:pt x="21110" y="11295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62" name="AutoShape 126"/>
          <p:cNvSpPr/>
          <p:nvPr/>
        </p:nvSpPr>
        <p:spPr bwMode="auto">
          <a:xfrm>
            <a:off x="8093764" y="1535588"/>
            <a:ext cx="481163" cy="4811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3499" y="14850"/>
                </a:moveTo>
                <a:cubicBezTo>
                  <a:pt x="9772" y="14850"/>
                  <a:pt x="6749" y="11827"/>
                  <a:pt x="6749" y="8100"/>
                </a:cubicBezTo>
                <a:cubicBezTo>
                  <a:pt x="6749" y="4372"/>
                  <a:pt x="9772" y="1350"/>
                  <a:pt x="13499" y="1350"/>
                </a:cubicBezTo>
                <a:cubicBezTo>
                  <a:pt x="17227" y="1350"/>
                  <a:pt x="20249" y="4372"/>
                  <a:pt x="20249" y="8100"/>
                </a:cubicBezTo>
                <a:cubicBezTo>
                  <a:pt x="20249" y="11827"/>
                  <a:pt x="17227" y="14850"/>
                  <a:pt x="13499" y="14850"/>
                </a:cubicBezTo>
                <a:moveTo>
                  <a:pt x="3236" y="20042"/>
                </a:moveTo>
                <a:cubicBezTo>
                  <a:pt x="3019" y="20266"/>
                  <a:pt x="2718" y="20408"/>
                  <a:pt x="2382" y="20408"/>
                </a:cubicBezTo>
                <a:cubicBezTo>
                  <a:pt x="1724" y="20408"/>
                  <a:pt x="1191" y="19875"/>
                  <a:pt x="1191" y="19218"/>
                </a:cubicBezTo>
                <a:cubicBezTo>
                  <a:pt x="1191" y="18881"/>
                  <a:pt x="1332" y="18580"/>
                  <a:pt x="1557" y="18363"/>
                </a:cubicBezTo>
                <a:lnTo>
                  <a:pt x="1551" y="18358"/>
                </a:lnTo>
                <a:lnTo>
                  <a:pt x="6996" y="12913"/>
                </a:lnTo>
                <a:cubicBezTo>
                  <a:pt x="7472" y="13555"/>
                  <a:pt x="8039" y="14122"/>
                  <a:pt x="8680" y="14599"/>
                </a:cubicBezTo>
                <a:cubicBezTo>
                  <a:pt x="8680" y="14599"/>
                  <a:pt x="3236" y="20042"/>
                  <a:pt x="3236" y="20042"/>
                </a:cubicBezTo>
                <a:close/>
                <a:moveTo>
                  <a:pt x="13499" y="0"/>
                </a:moveTo>
                <a:cubicBezTo>
                  <a:pt x="9026" y="0"/>
                  <a:pt x="5399" y="3626"/>
                  <a:pt x="5399" y="8100"/>
                </a:cubicBezTo>
                <a:cubicBezTo>
                  <a:pt x="5399" y="9467"/>
                  <a:pt x="5742" y="10754"/>
                  <a:pt x="6341" y="11884"/>
                </a:cubicBezTo>
                <a:lnTo>
                  <a:pt x="709" y="17515"/>
                </a:lnTo>
                <a:lnTo>
                  <a:pt x="713" y="17520"/>
                </a:lnTo>
                <a:cubicBezTo>
                  <a:pt x="274" y="17953"/>
                  <a:pt x="0" y="18552"/>
                  <a:pt x="0" y="19218"/>
                </a:cubicBezTo>
                <a:cubicBezTo>
                  <a:pt x="0" y="20533"/>
                  <a:pt x="1066" y="21599"/>
                  <a:pt x="2382" y="21599"/>
                </a:cubicBezTo>
                <a:cubicBezTo>
                  <a:pt x="3047" y="21599"/>
                  <a:pt x="3647" y="21326"/>
                  <a:pt x="4079" y="20885"/>
                </a:cubicBezTo>
                <a:lnTo>
                  <a:pt x="4078" y="20884"/>
                </a:lnTo>
                <a:lnTo>
                  <a:pt x="9708" y="15255"/>
                </a:lnTo>
                <a:cubicBezTo>
                  <a:pt x="10839" y="15856"/>
                  <a:pt x="12128" y="16200"/>
                  <a:pt x="13499" y="16200"/>
                </a:cubicBezTo>
                <a:cubicBezTo>
                  <a:pt x="17973" y="16200"/>
                  <a:pt x="21600" y="12573"/>
                  <a:pt x="21600" y="8100"/>
                </a:cubicBezTo>
                <a:cubicBezTo>
                  <a:pt x="21600" y="3626"/>
                  <a:pt x="17973" y="0"/>
                  <a:pt x="13499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67" name="AutoShape 127"/>
          <p:cNvSpPr/>
          <p:nvPr/>
        </p:nvSpPr>
        <p:spPr bwMode="auto">
          <a:xfrm>
            <a:off x="8288697" y="1610435"/>
            <a:ext cx="113505" cy="11268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160" y="0"/>
                </a:moveTo>
                <a:cubicBezTo>
                  <a:pt x="9025" y="0"/>
                  <a:pt x="0" y="9025"/>
                  <a:pt x="0" y="20160"/>
                </a:cubicBezTo>
                <a:cubicBezTo>
                  <a:pt x="0" y="20954"/>
                  <a:pt x="644" y="21600"/>
                  <a:pt x="1440" y="21600"/>
                </a:cubicBezTo>
                <a:cubicBezTo>
                  <a:pt x="2235" y="21600"/>
                  <a:pt x="2880" y="20954"/>
                  <a:pt x="2880" y="20160"/>
                </a:cubicBezTo>
                <a:cubicBezTo>
                  <a:pt x="2880" y="10618"/>
                  <a:pt x="10617" y="2880"/>
                  <a:pt x="20160" y="2880"/>
                </a:cubicBezTo>
                <a:cubicBezTo>
                  <a:pt x="20955" y="2880"/>
                  <a:pt x="21599" y="2234"/>
                  <a:pt x="21599" y="1440"/>
                </a:cubicBezTo>
                <a:cubicBezTo>
                  <a:pt x="21599" y="645"/>
                  <a:pt x="20955" y="0"/>
                  <a:pt x="20160" y="0"/>
                </a:cubicBezTo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74" name="AutoShape 123"/>
          <p:cNvSpPr/>
          <p:nvPr/>
        </p:nvSpPr>
        <p:spPr bwMode="auto">
          <a:xfrm>
            <a:off x="8104867" y="3979047"/>
            <a:ext cx="481163" cy="4811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180" y="12132"/>
                </a:moveTo>
                <a:cubicBezTo>
                  <a:pt x="17710" y="12226"/>
                  <a:pt x="17327" y="12561"/>
                  <a:pt x="17170" y="13012"/>
                </a:cubicBezTo>
                <a:cubicBezTo>
                  <a:pt x="17083" y="13261"/>
                  <a:pt x="16981" y="13503"/>
                  <a:pt x="16868" y="13738"/>
                </a:cubicBezTo>
                <a:cubicBezTo>
                  <a:pt x="16658" y="14169"/>
                  <a:pt x="16694" y="14677"/>
                  <a:pt x="16959" y="15075"/>
                </a:cubicBezTo>
                <a:lnTo>
                  <a:pt x="18131" y="16833"/>
                </a:lnTo>
                <a:lnTo>
                  <a:pt x="16832" y="18132"/>
                </a:lnTo>
                <a:lnTo>
                  <a:pt x="15075" y="16960"/>
                </a:lnTo>
                <a:cubicBezTo>
                  <a:pt x="14850" y="16810"/>
                  <a:pt x="14589" y="16733"/>
                  <a:pt x="14326" y="16733"/>
                </a:cubicBezTo>
                <a:cubicBezTo>
                  <a:pt x="14126" y="16733"/>
                  <a:pt x="13924" y="16778"/>
                  <a:pt x="13738" y="16868"/>
                </a:cubicBezTo>
                <a:cubicBezTo>
                  <a:pt x="13504" y="16981"/>
                  <a:pt x="13262" y="17083"/>
                  <a:pt x="13012" y="17170"/>
                </a:cubicBezTo>
                <a:cubicBezTo>
                  <a:pt x="12561" y="17327"/>
                  <a:pt x="12226" y="17712"/>
                  <a:pt x="12133" y="18180"/>
                </a:cubicBezTo>
                <a:lnTo>
                  <a:pt x="11717" y="20249"/>
                </a:lnTo>
                <a:lnTo>
                  <a:pt x="9881" y="20249"/>
                </a:lnTo>
                <a:lnTo>
                  <a:pt x="9467" y="18180"/>
                </a:lnTo>
                <a:cubicBezTo>
                  <a:pt x="9373" y="17712"/>
                  <a:pt x="9039" y="17327"/>
                  <a:pt x="8588" y="17170"/>
                </a:cubicBezTo>
                <a:cubicBezTo>
                  <a:pt x="8339" y="17083"/>
                  <a:pt x="8096" y="16983"/>
                  <a:pt x="7861" y="16869"/>
                </a:cubicBezTo>
                <a:cubicBezTo>
                  <a:pt x="7675" y="16778"/>
                  <a:pt x="7474" y="16733"/>
                  <a:pt x="7273" y="16733"/>
                </a:cubicBezTo>
                <a:cubicBezTo>
                  <a:pt x="7011" y="16733"/>
                  <a:pt x="6750" y="16810"/>
                  <a:pt x="6525" y="16960"/>
                </a:cubicBezTo>
                <a:lnTo>
                  <a:pt x="4767" y="18132"/>
                </a:lnTo>
                <a:lnTo>
                  <a:pt x="3468" y="16833"/>
                </a:lnTo>
                <a:lnTo>
                  <a:pt x="4639" y="15075"/>
                </a:lnTo>
                <a:cubicBezTo>
                  <a:pt x="4904" y="14677"/>
                  <a:pt x="4939" y="14169"/>
                  <a:pt x="4732" y="13738"/>
                </a:cubicBezTo>
                <a:cubicBezTo>
                  <a:pt x="4618" y="13504"/>
                  <a:pt x="4516" y="13263"/>
                  <a:pt x="4429" y="13013"/>
                </a:cubicBezTo>
                <a:cubicBezTo>
                  <a:pt x="4273" y="12561"/>
                  <a:pt x="3888" y="12227"/>
                  <a:pt x="3419" y="12133"/>
                </a:cubicBezTo>
                <a:lnTo>
                  <a:pt x="1350" y="11718"/>
                </a:lnTo>
                <a:lnTo>
                  <a:pt x="1349" y="9882"/>
                </a:lnTo>
                <a:lnTo>
                  <a:pt x="3419" y="9468"/>
                </a:lnTo>
                <a:cubicBezTo>
                  <a:pt x="3888" y="9374"/>
                  <a:pt x="4273" y="9039"/>
                  <a:pt x="4429" y="8588"/>
                </a:cubicBezTo>
                <a:cubicBezTo>
                  <a:pt x="4516" y="8338"/>
                  <a:pt x="4617" y="8096"/>
                  <a:pt x="4731" y="7862"/>
                </a:cubicBezTo>
                <a:cubicBezTo>
                  <a:pt x="4940" y="7431"/>
                  <a:pt x="4905" y="6923"/>
                  <a:pt x="4639" y="6524"/>
                </a:cubicBezTo>
                <a:lnTo>
                  <a:pt x="3468" y="4767"/>
                </a:lnTo>
                <a:lnTo>
                  <a:pt x="4767" y="3468"/>
                </a:lnTo>
                <a:lnTo>
                  <a:pt x="6525" y="4639"/>
                </a:lnTo>
                <a:cubicBezTo>
                  <a:pt x="6750" y="4790"/>
                  <a:pt x="7011" y="4866"/>
                  <a:pt x="7273" y="4866"/>
                </a:cubicBezTo>
                <a:cubicBezTo>
                  <a:pt x="7474" y="4866"/>
                  <a:pt x="7674" y="4822"/>
                  <a:pt x="7861" y="4732"/>
                </a:cubicBezTo>
                <a:cubicBezTo>
                  <a:pt x="8095" y="4619"/>
                  <a:pt x="8337" y="4517"/>
                  <a:pt x="8586" y="4430"/>
                </a:cubicBezTo>
                <a:cubicBezTo>
                  <a:pt x="9039" y="4272"/>
                  <a:pt x="9373" y="3888"/>
                  <a:pt x="9467" y="3420"/>
                </a:cubicBezTo>
                <a:lnTo>
                  <a:pt x="9881" y="1350"/>
                </a:lnTo>
                <a:lnTo>
                  <a:pt x="11717" y="1350"/>
                </a:lnTo>
                <a:lnTo>
                  <a:pt x="12131" y="3420"/>
                </a:lnTo>
                <a:cubicBezTo>
                  <a:pt x="12225" y="3888"/>
                  <a:pt x="12560" y="4272"/>
                  <a:pt x="13012" y="4430"/>
                </a:cubicBezTo>
                <a:cubicBezTo>
                  <a:pt x="13261" y="4517"/>
                  <a:pt x="13502" y="4617"/>
                  <a:pt x="13737" y="4731"/>
                </a:cubicBezTo>
                <a:cubicBezTo>
                  <a:pt x="13924" y="4822"/>
                  <a:pt x="14125" y="4866"/>
                  <a:pt x="14326" y="4866"/>
                </a:cubicBezTo>
                <a:cubicBezTo>
                  <a:pt x="14589" y="4866"/>
                  <a:pt x="14850" y="4790"/>
                  <a:pt x="15075" y="4639"/>
                </a:cubicBezTo>
                <a:lnTo>
                  <a:pt x="16832" y="3468"/>
                </a:lnTo>
                <a:lnTo>
                  <a:pt x="18131" y="4767"/>
                </a:lnTo>
                <a:lnTo>
                  <a:pt x="16959" y="6524"/>
                </a:lnTo>
                <a:cubicBezTo>
                  <a:pt x="16694" y="6923"/>
                  <a:pt x="16660" y="7431"/>
                  <a:pt x="16867" y="7861"/>
                </a:cubicBezTo>
                <a:cubicBezTo>
                  <a:pt x="16980" y="8096"/>
                  <a:pt x="17083" y="8337"/>
                  <a:pt x="17170" y="8587"/>
                </a:cubicBezTo>
                <a:cubicBezTo>
                  <a:pt x="17327" y="9039"/>
                  <a:pt x="17710" y="9373"/>
                  <a:pt x="18180" y="9467"/>
                </a:cubicBezTo>
                <a:lnTo>
                  <a:pt x="20248" y="9882"/>
                </a:lnTo>
                <a:lnTo>
                  <a:pt x="20250" y="11718"/>
                </a:lnTo>
                <a:cubicBezTo>
                  <a:pt x="20250" y="11718"/>
                  <a:pt x="18180" y="12132"/>
                  <a:pt x="18180" y="12132"/>
                </a:cubicBezTo>
                <a:close/>
                <a:moveTo>
                  <a:pt x="20513" y="8558"/>
                </a:moveTo>
                <a:lnTo>
                  <a:pt x="18445" y="8143"/>
                </a:lnTo>
                <a:cubicBezTo>
                  <a:pt x="18341" y="7844"/>
                  <a:pt x="18218" y="7554"/>
                  <a:pt x="18082" y="7273"/>
                </a:cubicBezTo>
                <a:lnTo>
                  <a:pt x="19254" y="5516"/>
                </a:lnTo>
                <a:cubicBezTo>
                  <a:pt x="19611" y="4980"/>
                  <a:pt x="19540" y="4268"/>
                  <a:pt x="19085" y="3813"/>
                </a:cubicBezTo>
                <a:lnTo>
                  <a:pt x="17787" y="2514"/>
                </a:lnTo>
                <a:cubicBezTo>
                  <a:pt x="17526" y="2253"/>
                  <a:pt x="17181" y="2118"/>
                  <a:pt x="16831" y="2118"/>
                </a:cubicBezTo>
                <a:cubicBezTo>
                  <a:pt x="16573" y="2118"/>
                  <a:pt x="16312" y="2193"/>
                  <a:pt x="16084" y="2345"/>
                </a:cubicBezTo>
                <a:lnTo>
                  <a:pt x="14326" y="3516"/>
                </a:lnTo>
                <a:cubicBezTo>
                  <a:pt x="14044" y="3380"/>
                  <a:pt x="13754" y="3258"/>
                  <a:pt x="13455" y="3155"/>
                </a:cubicBezTo>
                <a:lnTo>
                  <a:pt x="13041" y="1085"/>
                </a:lnTo>
                <a:cubicBezTo>
                  <a:pt x="12916" y="454"/>
                  <a:pt x="12361" y="0"/>
                  <a:pt x="11717" y="0"/>
                </a:cubicBezTo>
                <a:lnTo>
                  <a:pt x="9881" y="0"/>
                </a:lnTo>
                <a:cubicBezTo>
                  <a:pt x="9238" y="0"/>
                  <a:pt x="8684" y="454"/>
                  <a:pt x="8557" y="1085"/>
                </a:cubicBezTo>
                <a:lnTo>
                  <a:pt x="8143" y="3155"/>
                </a:lnTo>
                <a:cubicBezTo>
                  <a:pt x="7843" y="3258"/>
                  <a:pt x="7554" y="3381"/>
                  <a:pt x="7273" y="3516"/>
                </a:cubicBezTo>
                <a:lnTo>
                  <a:pt x="5516" y="2345"/>
                </a:lnTo>
                <a:cubicBezTo>
                  <a:pt x="5287" y="2193"/>
                  <a:pt x="5026" y="2118"/>
                  <a:pt x="4767" y="2118"/>
                </a:cubicBezTo>
                <a:cubicBezTo>
                  <a:pt x="4419" y="2118"/>
                  <a:pt x="4073" y="2253"/>
                  <a:pt x="3812" y="2514"/>
                </a:cubicBezTo>
                <a:lnTo>
                  <a:pt x="2514" y="3813"/>
                </a:lnTo>
                <a:cubicBezTo>
                  <a:pt x="2059" y="4268"/>
                  <a:pt x="1988" y="4980"/>
                  <a:pt x="2345" y="5516"/>
                </a:cubicBezTo>
                <a:lnTo>
                  <a:pt x="3516" y="7273"/>
                </a:lnTo>
                <a:cubicBezTo>
                  <a:pt x="3380" y="7555"/>
                  <a:pt x="3258" y="7844"/>
                  <a:pt x="3154" y="8144"/>
                </a:cubicBezTo>
                <a:lnTo>
                  <a:pt x="1085" y="8558"/>
                </a:lnTo>
                <a:cubicBezTo>
                  <a:pt x="454" y="8684"/>
                  <a:pt x="0" y="9238"/>
                  <a:pt x="0" y="9882"/>
                </a:cubicBezTo>
                <a:lnTo>
                  <a:pt x="0" y="11718"/>
                </a:lnTo>
                <a:cubicBezTo>
                  <a:pt x="0" y="12361"/>
                  <a:pt x="454" y="12916"/>
                  <a:pt x="1085" y="13042"/>
                </a:cubicBezTo>
                <a:lnTo>
                  <a:pt x="3154" y="13456"/>
                </a:lnTo>
                <a:cubicBezTo>
                  <a:pt x="3258" y="13755"/>
                  <a:pt x="3380" y="14046"/>
                  <a:pt x="3516" y="14326"/>
                </a:cubicBezTo>
                <a:lnTo>
                  <a:pt x="2345" y="16083"/>
                </a:lnTo>
                <a:cubicBezTo>
                  <a:pt x="1988" y="16619"/>
                  <a:pt x="2059" y="17332"/>
                  <a:pt x="2514" y="17787"/>
                </a:cubicBezTo>
                <a:lnTo>
                  <a:pt x="3812" y="19086"/>
                </a:lnTo>
                <a:cubicBezTo>
                  <a:pt x="4073" y="19346"/>
                  <a:pt x="4419" y="19482"/>
                  <a:pt x="4767" y="19482"/>
                </a:cubicBezTo>
                <a:cubicBezTo>
                  <a:pt x="5026" y="19482"/>
                  <a:pt x="5287" y="19406"/>
                  <a:pt x="5516" y="19254"/>
                </a:cubicBezTo>
                <a:lnTo>
                  <a:pt x="7273" y="18083"/>
                </a:lnTo>
                <a:cubicBezTo>
                  <a:pt x="7554" y="18220"/>
                  <a:pt x="7843" y="18341"/>
                  <a:pt x="8143" y="18445"/>
                </a:cubicBezTo>
                <a:lnTo>
                  <a:pt x="8557" y="20514"/>
                </a:lnTo>
                <a:cubicBezTo>
                  <a:pt x="8684" y="21146"/>
                  <a:pt x="9238" y="21599"/>
                  <a:pt x="9881" y="21599"/>
                </a:cubicBezTo>
                <a:lnTo>
                  <a:pt x="11717" y="21599"/>
                </a:lnTo>
                <a:cubicBezTo>
                  <a:pt x="12361" y="21599"/>
                  <a:pt x="12916" y="21146"/>
                  <a:pt x="13041" y="20514"/>
                </a:cubicBezTo>
                <a:lnTo>
                  <a:pt x="13456" y="18445"/>
                </a:lnTo>
                <a:cubicBezTo>
                  <a:pt x="13755" y="18341"/>
                  <a:pt x="14046" y="18219"/>
                  <a:pt x="14326" y="18083"/>
                </a:cubicBezTo>
                <a:lnTo>
                  <a:pt x="16084" y="19254"/>
                </a:lnTo>
                <a:cubicBezTo>
                  <a:pt x="16312" y="19406"/>
                  <a:pt x="16573" y="19482"/>
                  <a:pt x="16831" y="19482"/>
                </a:cubicBezTo>
                <a:cubicBezTo>
                  <a:pt x="17181" y="19482"/>
                  <a:pt x="17526" y="19346"/>
                  <a:pt x="17787" y="19086"/>
                </a:cubicBezTo>
                <a:lnTo>
                  <a:pt x="19085" y="17787"/>
                </a:lnTo>
                <a:cubicBezTo>
                  <a:pt x="19540" y="17332"/>
                  <a:pt x="19611" y="16619"/>
                  <a:pt x="19254" y="16083"/>
                </a:cubicBezTo>
                <a:lnTo>
                  <a:pt x="18082" y="14326"/>
                </a:lnTo>
                <a:cubicBezTo>
                  <a:pt x="18219" y="14045"/>
                  <a:pt x="18341" y="13755"/>
                  <a:pt x="18445" y="13456"/>
                </a:cubicBezTo>
                <a:lnTo>
                  <a:pt x="20513" y="13042"/>
                </a:lnTo>
                <a:cubicBezTo>
                  <a:pt x="21145" y="12916"/>
                  <a:pt x="21599" y="12361"/>
                  <a:pt x="21599" y="11718"/>
                </a:cubicBezTo>
                <a:lnTo>
                  <a:pt x="21599" y="9882"/>
                </a:lnTo>
                <a:cubicBezTo>
                  <a:pt x="21599" y="9238"/>
                  <a:pt x="21145" y="8684"/>
                  <a:pt x="20513" y="8558"/>
                </a:cubicBezTo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75" name="AutoShape 124"/>
          <p:cNvSpPr/>
          <p:nvPr/>
        </p:nvSpPr>
        <p:spPr bwMode="auto">
          <a:xfrm>
            <a:off x="8240579" y="4113937"/>
            <a:ext cx="210560" cy="21056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20250"/>
                </a:moveTo>
                <a:cubicBezTo>
                  <a:pt x="5580" y="20250"/>
                  <a:pt x="1350" y="16017"/>
                  <a:pt x="1350" y="10800"/>
                </a:cubicBezTo>
                <a:cubicBezTo>
                  <a:pt x="1350" y="5582"/>
                  <a:pt x="5580" y="1349"/>
                  <a:pt x="10800" y="1349"/>
                </a:cubicBezTo>
                <a:cubicBezTo>
                  <a:pt x="16016" y="1349"/>
                  <a:pt x="20250" y="5582"/>
                  <a:pt x="20250" y="10800"/>
                </a:cubicBezTo>
                <a:cubicBezTo>
                  <a:pt x="20250" y="16017"/>
                  <a:pt x="16016" y="20250"/>
                  <a:pt x="10800" y="20250"/>
                </a:cubicBezTo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3"/>
                  <a:pt x="4836" y="21600"/>
                  <a:pt x="10800" y="21600"/>
                </a:cubicBezTo>
                <a:cubicBezTo>
                  <a:pt x="16763" y="21600"/>
                  <a:pt x="21599" y="16763"/>
                  <a:pt x="21599" y="10800"/>
                </a:cubicBezTo>
                <a:cubicBezTo>
                  <a:pt x="21599" y="4836"/>
                  <a:pt x="16763" y="0"/>
                  <a:pt x="10800" y="0"/>
                </a:cubicBezTo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76" name="AutoShape 125"/>
          <p:cNvSpPr/>
          <p:nvPr/>
        </p:nvSpPr>
        <p:spPr bwMode="auto">
          <a:xfrm>
            <a:off x="8284995" y="4159175"/>
            <a:ext cx="120908" cy="12090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18900"/>
                </a:moveTo>
                <a:cubicBezTo>
                  <a:pt x="6328" y="18900"/>
                  <a:pt x="2699" y="15271"/>
                  <a:pt x="2699" y="10800"/>
                </a:cubicBezTo>
                <a:cubicBezTo>
                  <a:pt x="2699" y="6329"/>
                  <a:pt x="6328" y="2700"/>
                  <a:pt x="10800" y="2700"/>
                </a:cubicBezTo>
                <a:cubicBezTo>
                  <a:pt x="15271" y="2700"/>
                  <a:pt x="18899" y="6329"/>
                  <a:pt x="18899" y="10800"/>
                </a:cubicBezTo>
                <a:cubicBezTo>
                  <a:pt x="18899" y="15271"/>
                  <a:pt x="15271" y="18900"/>
                  <a:pt x="10800" y="18900"/>
                </a:cubicBezTo>
                <a:moveTo>
                  <a:pt x="10800" y="0"/>
                </a:moveTo>
                <a:cubicBezTo>
                  <a:pt x="4830" y="0"/>
                  <a:pt x="0" y="4833"/>
                  <a:pt x="0" y="10800"/>
                </a:cubicBezTo>
                <a:cubicBezTo>
                  <a:pt x="0" y="16766"/>
                  <a:pt x="4830" y="21599"/>
                  <a:pt x="10800" y="21599"/>
                </a:cubicBezTo>
                <a:cubicBezTo>
                  <a:pt x="16764" y="21599"/>
                  <a:pt x="21600" y="16766"/>
                  <a:pt x="21600" y="10800"/>
                </a:cubicBezTo>
                <a:cubicBezTo>
                  <a:pt x="21600" y="4833"/>
                  <a:pt x="16764" y="0"/>
                  <a:pt x="10800" y="0"/>
                </a:cubicBezTo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78" name="AutoShape 108"/>
          <p:cNvSpPr/>
          <p:nvPr/>
        </p:nvSpPr>
        <p:spPr bwMode="auto">
          <a:xfrm>
            <a:off x="3766759" y="1626063"/>
            <a:ext cx="180950" cy="1809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1800"/>
                </a:moveTo>
                <a:cubicBezTo>
                  <a:pt x="15764" y="1800"/>
                  <a:pt x="19800" y="5835"/>
                  <a:pt x="19800" y="10800"/>
                </a:cubicBezTo>
                <a:cubicBezTo>
                  <a:pt x="19800" y="15764"/>
                  <a:pt x="15764" y="19800"/>
                  <a:pt x="10800" y="19800"/>
                </a:cubicBezTo>
                <a:cubicBezTo>
                  <a:pt x="5835" y="19800"/>
                  <a:pt x="1800" y="15764"/>
                  <a:pt x="1800" y="10800"/>
                </a:cubicBezTo>
                <a:cubicBezTo>
                  <a:pt x="1800" y="5835"/>
                  <a:pt x="5835" y="1800"/>
                  <a:pt x="10800" y="1800"/>
                </a:cubicBezTo>
                <a:moveTo>
                  <a:pt x="10800" y="21599"/>
                </a:moveTo>
                <a:cubicBezTo>
                  <a:pt x="16756" y="21599"/>
                  <a:pt x="21600" y="16756"/>
                  <a:pt x="21600" y="10800"/>
                </a:cubicBezTo>
                <a:cubicBezTo>
                  <a:pt x="21600" y="4843"/>
                  <a:pt x="16756" y="0"/>
                  <a:pt x="10800" y="0"/>
                </a:cubicBezTo>
                <a:cubicBezTo>
                  <a:pt x="4843" y="0"/>
                  <a:pt x="0" y="4843"/>
                  <a:pt x="0" y="10800"/>
                </a:cubicBezTo>
                <a:cubicBezTo>
                  <a:pt x="0" y="16756"/>
                  <a:pt x="4843" y="21599"/>
                  <a:pt x="10800" y="21599"/>
                </a:cubicBezTo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79" name="AutoShape 109"/>
          <p:cNvSpPr/>
          <p:nvPr/>
        </p:nvSpPr>
        <p:spPr bwMode="auto">
          <a:xfrm>
            <a:off x="3677107" y="1535588"/>
            <a:ext cx="361078" cy="48198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904" y="20170"/>
                </a:moveTo>
                <a:cubicBezTo>
                  <a:pt x="10885" y="20184"/>
                  <a:pt x="10830" y="20215"/>
                  <a:pt x="10782" y="20237"/>
                </a:cubicBezTo>
                <a:cubicBezTo>
                  <a:pt x="10774" y="20218"/>
                  <a:pt x="10707" y="20178"/>
                  <a:pt x="10666" y="20147"/>
                </a:cubicBezTo>
                <a:cubicBezTo>
                  <a:pt x="7368" y="17300"/>
                  <a:pt x="1799" y="12497"/>
                  <a:pt x="1799" y="8101"/>
                </a:cubicBezTo>
                <a:cubicBezTo>
                  <a:pt x="1799" y="4378"/>
                  <a:pt x="5838" y="1350"/>
                  <a:pt x="10800" y="1350"/>
                </a:cubicBezTo>
                <a:cubicBezTo>
                  <a:pt x="15762" y="1350"/>
                  <a:pt x="19800" y="4378"/>
                  <a:pt x="19800" y="8101"/>
                </a:cubicBezTo>
                <a:cubicBezTo>
                  <a:pt x="19800" y="12497"/>
                  <a:pt x="14231" y="17300"/>
                  <a:pt x="10904" y="20170"/>
                </a:cubicBezTo>
                <a:moveTo>
                  <a:pt x="10800" y="0"/>
                </a:moveTo>
                <a:cubicBezTo>
                  <a:pt x="4844" y="0"/>
                  <a:pt x="0" y="3588"/>
                  <a:pt x="0" y="8101"/>
                </a:cubicBezTo>
                <a:cubicBezTo>
                  <a:pt x="0" y="12826"/>
                  <a:pt x="5400" y="17660"/>
                  <a:pt x="9337" y="21056"/>
                </a:cubicBezTo>
                <a:cubicBezTo>
                  <a:pt x="9352" y="21070"/>
                  <a:pt x="9984" y="21599"/>
                  <a:pt x="10766" y="21599"/>
                </a:cubicBezTo>
                <a:lnTo>
                  <a:pt x="10834" y="21599"/>
                </a:lnTo>
                <a:cubicBezTo>
                  <a:pt x="11615" y="21599"/>
                  <a:pt x="12247" y="21070"/>
                  <a:pt x="12262" y="21056"/>
                </a:cubicBezTo>
                <a:cubicBezTo>
                  <a:pt x="16200" y="17660"/>
                  <a:pt x="21599" y="12826"/>
                  <a:pt x="21599" y="8101"/>
                </a:cubicBezTo>
                <a:cubicBezTo>
                  <a:pt x="21599" y="3588"/>
                  <a:pt x="16755" y="0"/>
                  <a:pt x="10800" y="0"/>
                </a:cubicBezTo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55" name="图片 5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56" name="矩形 55"/>
            <p:cNvSpPr/>
            <p:nvPr/>
          </p:nvSpPr>
          <p:spPr>
            <a:xfrm>
              <a:off x="0" y="342958"/>
              <a:ext cx="2379121" cy="532890"/>
            </a:xfrm>
            <a:prstGeom prst="rect">
              <a:avLst/>
            </a:prstGeom>
            <a:solidFill>
              <a:srgbClr val="00AFF2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52401" y="286238"/>
              <a:ext cx="6319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bg1"/>
                  </a:solidFill>
                  <a:latin typeface="Agency FB" panose="020B0804020202020204" pitchFamily="34" charset="0"/>
                  <a:ea typeface="华文细黑" panose="02010600040101010101" pitchFamily="2" charset="-122"/>
                </a:rPr>
                <a:t>03</a:t>
              </a:r>
              <a:endParaRPr lang="zh-CN" altLang="en-US" sz="3600" b="1" dirty="0">
                <a:solidFill>
                  <a:schemeClr val="bg1"/>
                </a:solidFill>
                <a:latin typeface="Agency FB" panose="020B08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784356" y="378571"/>
              <a:ext cx="14423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研究成果</a:t>
              </a: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cxnSp>
          <p:nvCxnSpPr>
            <p:cNvPr id="60" name="直接连接符 59"/>
            <p:cNvCxnSpPr/>
            <p:nvPr/>
          </p:nvCxnSpPr>
          <p:spPr>
            <a:xfrm>
              <a:off x="733557" y="430985"/>
              <a:ext cx="0" cy="3568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Up Arrow 272"/>
          <p:cNvSpPr/>
          <p:nvPr/>
        </p:nvSpPr>
        <p:spPr>
          <a:xfrm>
            <a:off x="766068" y="1628945"/>
            <a:ext cx="440575" cy="607515"/>
          </a:xfrm>
          <a:prstGeom prst="upArrow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TextBox 273"/>
          <p:cNvSpPr txBox="1"/>
          <p:nvPr/>
        </p:nvSpPr>
        <p:spPr>
          <a:xfrm>
            <a:off x="1173587" y="1497649"/>
            <a:ext cx="15696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solidFill>
                  <a:srgbClr val="00B0F0"/>
                </a:solidFill>
                <a:cs typeface="+mn-ea"/>
                <a:sym typeface="+mn-lt"/>
              </a:rPr>
              <a:t>76%</a:t>
            </a:r>
            <a:endParaRPr lang="en-US" sz="5400" b="1" dirty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52" name="Rectangle 274"/>
          <p:cNvSpPr/>
          <p:nvPr/>
        </p:nvSpPr>
        <p:spPr>
          <a:xfrm>
            <a:off x="2726644" y="1692319"/>
            <a:ext cx="29816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单击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此处编辑您要的内容，建议您在展示时采用微软雅黑</a:t>
            </a: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字体。</a:t>
            </a:r>
            <a:endParaRPr 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59" name="Group 284"/>
          <p:cNvGrpSpPr/>
          <p:nvPr/>
        </p:nvGrpSpPr>
        <p:grpSpPr>
          <a:xfrm flipH="1">
            <a:off x="927326" y="4987912"/>
            <a:ext cx="2416136" cy="832241"/>
            <a:chOff x="2765392" y="2644169"/>
            <a:chExt cx="2911978" cy="832241"/>
          </a:xfrm>
        </p:grpSpPr>
        <p:sp>
          <p:nvSpPr>
            <p:cNvPr id="65" name="TextBox 285"/>
            <p:cNvSpPr txBox="1"/>
            <p:nvPr/>
          </p:nvSpPr>
          <p:spPr>
            <a:xfrm>
              <a:off x="3374253" y="2644169"/>
              <a:ext cx="16942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cs typeface="+mn-ea"/>
                  <a:sym typeface="+mn-lt"/>
                </a:rPr>
                <a:t>成果三</a:t>
              </a:r>
              <a:endParaRPr lang="en-US" sz="1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9" name="Rectangle 286"/>
            <p:cNvSpPr/>
            <p:nvPr/>
          </p:nvSpPr>
          <p:spPr>
            <a:xfrm>
              <a:off x="2765392" y="2953190"/>
              <a:ext cx="291197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单击此处编辑，建议您在展示时采用微软雅黑字体。</a:t>
              </a:r>
              <a:endParaRPr lang="en-US" altLang="zh-CN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2" name="Freeform 295"/>
          <p:cNvSpPr>
            <a:spLocks noEditPoints="1"/>
          </p:cNvSpPr>
          <p:nvPr/>
        </p:nvSpPr>
        <p:spPr bwMode="auto">
          <a:xfrm>
            <a:off x="1962068" y="4480101"/>
            <a:ext cx="352166" cy="301858"/>
          </a:xfrm>
          <a:custGeom>
            <a:avLst/>
            <a:gdLst>
              <a:gd name="T0" fmla="*/ 4 w 94"/>
              <a:gd name="T1" fmla="*/ 19 h 81"/>
              <a:gd name="T2" fmla="*/ 46 w 94"/>
              <a:gd name="T3" fmla="*/ 19 h 81"/>
              <a:gd name="T4" fmla="*/ 50 w 94"/>
              <a:gd name="T5" fmla="*/ 16 h 81"/>
              <a:gd name="T6" fmla="*/ 73 w 94"/>
              <a:gd name="T7" fmla="*/ 0 h 81"/>
              <a:gd name="T8" fmla="*/ 73 w 94"/>
              <a:gd name="T9" fmla="*/ 33 h 81"/>
              <a:gd name="T10" fmla="*/ 73 w 94"/>
              <a:gd name="T11" fmla="*/ 66 h 81"/>
              <a:gd name="T12" fmla="*/ 50 w 94"/>
              <a:gd name="T13" fmla="*/ 49 h 81"/>
              <a:gd name="T14" fmla="*/ 46 w 94"/>
              <a:gd name="T15" fmla="*/ 47 h 81"/>
              <a:gd name="T16" fmla="*/ 33 w 94"/>
              <a:gd name="T17" fmla="*/ 47 h 81"/>
              <a:gd name="T18" fmla="*/ 40 w 94"/>
              <a:gd name="T19" fmla="*/ 70 h 81"/>
              <a:gd name="T20" fmla="*/ 45 w 94"/>
              <a:gd name="T21" fmla="*/ 70 h 81"/>
              <a:gd name="T22" fmla="*/ 45 w 94"/>
              <a:gd name="T23" fmla="*/ 81 h 81"/>
              <a:gd name="T24" fmla="*/ 43 w 94"/>
              <a:gd name="T25" fmla="*/ 81 h 81"/>
              <a:gd name="T26" fmla="*/ 21 w 94"/>
              <a:gd name="T27" fmla="*/ 81 h 81"/>
              <a:gd name="T28" fmla="*/ 11 w 94"/>
              <a:gd name="T29" fmla="*/ 47 h 81"/>
              <a:gd name="T30" fmla="*/ 4 w 94"/>
              <a:gd name="T31" fmla="*/ 47 h 81"/>
              <a:gd name="T32" fmla="*/ 4 w 94"/>
              <a:gd name="T33" fmla="*/ 19 h 81"/>
              <a:gd name="T34" fmla="*/ 87 w 94"/>
              <a:gd name="T35" fmla="*/ 23 h 81"/>
              <a:gd name="T36" fmla="*/ 94 w 94"/>
              <a:gd name="T37" fmla="*/ 33 h 81"/>
              <a:gd name="T38" fmla="*/ 87 w 94"/>
              <a:gd name="T39" fmla="*/ 43 h 81"/>
              <a:gd name="T40" fmla="*/ 87 w 94"/>
              <a:gd name="T41" fmla="*/ 66 h 81"/>
              <a:gd name="T42" fmla="*/ 78 w 94"/>
              <a:gd name="T43" fmla="*/ 66 h 81"/>
              <a:gd name="T44" fmla="*/ 78 w 94"/>
              <a:gd name="T45" fmla="*/ 0 h 81"/>
              <a:gd name="T46" fmla="*/ 87 w 94"/>
              <a:gd name="T47" fmla="*/ 0 h 81"/>
              <a:gd name="T48" fmla="*/ 87 w 94"/>
              <a:gd name="T49" fmla="*/ 23 h 81"/>
              <a:gd name="T50" fmla="*/ 46 w 94"/>
              <a:gd name="T51" fmla="*/ 49 h 81"/>
              <a:gd name="T52" fmla="*/ 37 w 94"/>
              <a:gd name="T53" fmla="*/ 49 h 81"/>
              <a:gd name="T54" fmla="*/ 40 w 94"/>
              <a:gd name="T55" fmla="*/ 61 h 81"/>
              <a:gd name="T56" fmla="*/ 43 w 94"/>
              <a:gd name="T57" fmla="*/ 61 h 81"/>
              <a:gd name="T58" fmla="*/ 43 w 94"/>
              <a:gd name="T59" fmla="*/ 57 h 81"/>
              <a:gd name="T60" fmla="*/ 46 w 94"/>
              <a:gd name="T61" fmla="*/ 4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80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72" name="Group 288"/>
          <p:cNvGrpSpPr/>
          <p:nvPr/>
        </p:nvGrpSpPr>
        <p:grpSpPr>
          <a:xfrm flipH="1">
            <a:off x="3537915" y="4987912"/>
            <a:ext cx="2416136" cy="832241"/>
            <a:chOff x="2765392" y="2644169"/>
            <a:chExt cx="2911978" cy="832241"/>
          </a:xfrm>
        </p:grpSpPr>
        <p:sp>
          <p:nvSpPr>
            <p:cNvPr id="74" name="TextBox 289"/>
            <p:cNvSpPr txBox="1"/>
            <p:nvPr/>
          </p:nvSpPr>
          <p:spPr>
            <a:xfrm>
              <a:off x="3374253" y="2644169"/>
              <a:ext cx="16942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cs typeface="+mn-ea"/>
                  <a:sym typeface="+mn-lt"/>
                </a:rPr>
                <a:t>成果四</a:t>
              </a:r>
              <a:endParaRPr lang="en-US" sz="1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5" name="Rectangle 290"/>
            <p:cNvSpPr/>
            <p:nvPr/>
          </p:nvSpPr>
          <p:spPr>
            <a:xfrm>
              <a:off x="2765392" y="2953190"/>
              <a:ext cx="291197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单击此处编辑，建议您在展示时采用微软雅黑字体。</a:t>
              </a:r>
              <a:endParaRPr lang="en-US" altLang="zh-CN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3" name="Freeform 296"/>
          <p:cNvSpPr>
            <a:spLocks noEditPoints="1"/>
          </p:cNvSpPr>
          <p:nvPr/>
        </p:nvSpPr>
        <p:spPr bwMode="auto">
          <a:xfrm>
            <a:off x="4579438" y="4447979"/>
            <a:ext cx="333085" cy="353902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80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78" name="Group 280"/>
          <p:cNvGrpSpPr/>
          <p:nvPr/>
        </p:nvGrpSpPr>
        <p:grpSpPr>
          <a:xfrm flipH="1">
            <a:off x="3537915" y="3395306"/>
            <a:ext cx="2416136" cy="832241"/>
            <a:chOff x="2765392" y="2644169"/>
            <a:chExt cx="2911978" cy="832241"/>
          </a:xfrm>
        </p:grpSpPr>
        <p:sp>
          <p:nvSpPr>
            <p:cNvPr id="80" name="TextBox 281"/>
            <p:cNvSpPr txBox="1"/>
            <p:nvPr/>
          </p:nvSpPr>
          <p:spPr>
            <a:xfrm>
              <a:off x="3374254" y="2644169"/>
              <a:ext cx="16942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cs typeface="+mn-ea"/>
                  <a:sym typeface="+mn-lt"/>
                </a:rPr>
                <a:t>成果二</a:t>
              </a:r>
              <a:endParaRPr lang="en-US" sz="1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1" name="Rectangle 282"/>
            <p:cNvSpPr/>
            <p:nvPr/>
          </p:nvSpPr>
          <p:spPr>
            <a:xfrm>
              <a:off x="2765392" y="2953190"/>
              <a:ext cx="291197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单击此处编辑，建议您在展示时采用微软雅黑字体。</a:t>
              </a:r>
              <a:endParaRPr lang="en-US" altLang="zh-CN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9" name="Freeform 297"/>
          <p:cNvSpPr>
            <a:spLocks noEditPoints="1"/>
          </p:cNvSpPr>
          <p:nvPr/>
        </p:nvSpPr>
        <p:spPr bwMode="auto">
          <a:xfrm>
            <a:off x="4542141" y="2862670"/>
            <a:ext cx="407681" cy="32961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80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84" name="Group 276"/>
          <p:cNvGrpSpPr/>
          <p:nvPr/>
        </p:nvGrpSpPr>
        <p:grpSpPr>
          <a:xfrm flipH="1">
            <a:off x="927326" y="3395306"/>
            <a:ext cx="2416136" cy="832241"/>
            <a:chOff x="2765392" y="2644169"/>
            <a:chExt cx="2911978" cy="832241"/>
          </a:xfrm>
        </p:grpSpPr>
        <p:sp>
          <p:nvSpPr>
            <p:cNvPr id="86" name="TextBox 277"/>
            <p:cNvSpPr txBox="1"/>
            <p:nvPr/>
          </p:nvSpPr>
          <p:spPr>
            <a:xfrm>
              <a:off x="3374254" y="2644169"/>
              <a:ext cx="16942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cs typeface="+mn-ea"/>
                  <a:sym typeface="+mn-lt"/>
                </a:rPr>
                <a:t>成果一</a:t>
              </a:r>
              <a:endParaRPr lang="en-US" sz="1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7" name="Rectangle 278"/>
            <p:cNvSpPr/>
            <p:nvPr/>
          </p:nvSpPr>
          <p:spPr>
            <a:xfrm>
              <a:off x="2765392" y="2953190"/>
              <a:ext cx="291197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单击此处</a:t>
              </a:r>
              <a:r>
                <a:rPr lang="zh-CN" altLang="en-US" sz="1400" dirty="0" smtClean="0">
                  <a:solidFill>
                    <a:schemeClr val="bg1"/>
                  </a:solidFill>
                  <a:cs typeface="+mn-ea"/>
                  <a:sym typeface="+mn-lt"/>
                </a:rPr>
                <a:t>编辑，建议</a:t>
              </a:r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您在展示时采用微软雅黑字体。</a:t>
              </a:r>
              <a:endParaRPr lang="en-US" altLang="zh-CN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5" name="Freeform 298"/>
          <p:cNvSpPr>
            <a:spLocks noEditPoints="1"/>
          </p:cNvSpPr>
          <p:nvPr/>
        </p:nvSpPr>
        <p:spPr bwMode="auto">
          <a:xfrm>
            <a:off x="1999209" y="2834139"/>
            <a:ext cx="272365" cy="399007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80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459235" y="1364284"/>
            <a:ext cx="4966697" cy="4420699"/>
            <a:chOff x="6429609" y="817986"/>
            <a:chExt cx="5478302" cy="4876062"/>
          </a:xfrm>
        </p:grpSpPr>
        <p:sp>
          <p:nvSpPr>
            <p:cNvPr id="323" name="Freeform 102"/>
            <p:cNvSpPr/>
            <p:nvPr/>
          </p:nvSpPr>
          <p:spPr bwMode="auto">
            <a:xfrm>
              <a:off x="6429609" y="2223212"/>
              <a:ext cx="2066997" cy="1324926"/>
            </a:xfrm>
            <a:custGeom>
              <a:avLst/>
              <a:gdLst>
                <a:gd name="T0" fmla="*/ 547 w 694"/>
                <a:gd name="T1" fmla="*/ 126 h 444"/>
                <a:gd name="T2" fmla="*/ 347 w 694"/>
                <a:gd name="T3" fmla="*/ 0 h 444"/>
                <a:gd name="T4" fmla="*/ 130 w 694"/>
                <a:gd name="T5" fmla="*/ 183 h 444"/>
                <a:gd name="T6" fmla="*/ 126 w 694"/>
                <a:gd name="T7" fmla="*/ 183 h 444"/>
                <a:gd name="T8" fmla="*/ 0 w 694"/>
                <a:gd name="T9" fmla="*/ 310 h 444"/>
                <a:gd name="T10" fmla="*/ 126 w 694"/>
                <a:gd name="T11" fmla="*/ 444 h 444"/>
                <a:gd name="T12" fmla="*/ 505 w 694"/>
                <a:gd name="T13" fmla="*/ 444 h 444"/>
                <a:gd name="T14" fmla="*/ 694 w 694"/>
                <a:gd name="T15" fmla="*/ 285 h 444"/>
                <a:gd name="T16" fmla="*/ 547 w 694"/>
                <a:gd name="T17" fmla="*/ 126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4" h="444">
                  <a:moveTo>
                    <a:pt x="547" y="126"/>
                  </a:moveTo>
                  <a:cubicBezTo>
                    <a:pt x="511" y="51"/>
                    <a:pt x="435" y="0"/>
                    <a:pt x="347" y="0"/>
                  </a:cubicBezTo>
                  <a:cubicBezTo>
                    <a:pt x="238" y="0"/>
                    <a:pt x="148" y="79"/>
                    <a:pt x="130" y="183"/>
                  </a:cubicBezTo>
                  <a:cubicBezTo>
                    <a:pt x="129" y="183"/>
                    <a:pt x="128" y="183"/>
                    <a:pt x="126" y="183"/>
                  </a:cubicBezTo>
                  <a:cubicBezTo>
                    <a:pt x="57" y="183"/>
                    <a:pt x="0" y="241"/>
                    <a:pt x="0" y="310"/>
                  </a:cubicBezTo>
                  <a:cubicBezTo>
                    <a:pt x="0" y="380"/>
                    <a:pt x="57" y="444"/>
                    <a:pt x="126" y="444"/>
                  </a:cubicBezTo>
                  <a:cubicBezTo>
                    <a:pt x="505" y="444"/>
                    <a:pt x="505" y="444"/>
                    <a:pt x="505" y="444"/>
                  </a:cubicBezTo>
                  <a:cubicBezTo>
                    <a:pt x="631" y="444"/>
                    <a:pt x="694" y="372"/>
                    <a:pt x="694" y="285"/>
                  </a:cubicBezTo>
                  <a:cubicBezTo>
                    <a:pt x="694" y="202"/>
                    <a:pt x="629" y="132"/>
                    <a:pt x="547" y="126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72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24" name="Freeform 94"/>
            <p:cNvSpPr/>
            <p:nvPr/>
          </p:nvSpPr>
          <p:spPr bwMode="auto">
            <a:xfrm>
              <a:off x="9118227" y="1169638"/>
              <a:ext cx="2789684" cy="1791489"/>
            </a:xfrm>
            <a:custGeom>
              <a:avLst/>
              <a:gdLst>
                <a:gd name="T0" fmla="*/ 669 w 850"/>
                <a:gd name="T1" fmla="*/ 156 h 545"/>
                <a:gd name="T2" fmla="*/ 425 w 850"/>
                <a:gd name="T3" fmla="*/ 0 h 545"/>
                <a:gd name="T4" fmla="*/ 159 w 850"/>
                <a:gd name="T5" fmla="*/ 225 h 545"/>
                <a:gd name="T6" fmla="*/ 155 w 850"/>
                <a:gd name="T7" fmla="*/ 224 h 545"/>
                <a:gd name="T8" fmla="*/ 0 w 850"/>
                <a:gd name="T9" fmla="*/ 381 h 545"/>
                <a:gd name="T10" fmla="*/ 155 w 850"/>
                <a:gd name="T11" fmla="*/ 545 h 545"/>
                <a:gd name="T12" fmla="*/ 618 w 850"/>
                <a:gd name="T13" fmla="*/ 545 h 545"/>
                <a:gd name="T14" fmla="*/ 850 w 850"/>
                <a:gd name="T15" fmla="*/ 350 h 545"/>
                <a:gd name="T16" fmla="*/ 669 w 850"/>
                <a:gd name="T17" fmla="*/ 156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0" h="545">
                  <a:moveTo>
                    <a:pt x="669" y="156"/>
                  </a:moveTo>
                  <a:cubicBezTo>
                    <a:pt x="626" y="64"/>
                    <a:pt x="533" y="0"/>
                    <a:pt x="425" y="0"/>
                  </a:cubicBezTo>
                  <a:cubicBezTo>
                    <a:pt x="292" y="0"/>
                    <a:pt x="181" y="97"/>
                    <a:pt x="159" y="225"/>
                  </a:cubicBezTo>
                  <a:cubicBezTo>
                    <a:pt x="158" y="225"/>
                    <a:pt x="156" y="224"/>
                    <a:pt x="155" y="224"/>
                  </a:cubicBezTo>
                  <a:cubicBezTo>
                    <a:pt x="69" y="224"/>
                    <a:pt x="0" y="296"/>
                    <a:pt x="0" y="381"/>
                  </a:cubicBezTo>
                  <a:cubicBezTo>
                    <a:pt x="0" y="466"/>
                    <a:pt x="69" y="545"/>
                    <a:pt x="155" y="545"/>
                  </a:cubicBezTo>
                  <a:cubicBezTo>
                    <a:pt x="618" y="545"/>
                    <a:pt x="618" y="545"/>
                    <a:pt x="618" y="545"/>
                  </a:cubicBezTo>
                  <a:cubicBezTo>
                    <a:pt x="773" y="545"/>
                    <a:pt x="850" y="457"/>
                    <a:pt x="850" y="350"/>
                  </a:cubicBezTo>
                  <a:cubicBezTo>
                    <a:pt x="850" y="248"/>
                    <a:pt x="770" y="162"/>
                    <a:pt x="669" y="15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25" name="Freeform 94"/>
            <p:cNvSpPr/>
            <p:nvPr/>
          </p:nvSpPr>
          <p:spPr bwMode="auto">
            <a:xfrm>
              <a:off x="9547409" y="1965702"/>
              <a:ext cx="1797027" cy="1154638"/>
            </a:xfrm>
            <a:custGeom>
              <a:avLst/>
              <a:gdLst>
                <a:gd name="T0" fmla="*/ 669 w 850"/>
                <a:gd name="T1" fmla="*/ 156 h 545"/>
                <a:gd name="T2" fmla="*/ 425 w 850"/>
                <a:gd name="T3" fmla="*/ 0 h 545"/>
                <a:gd name="T4" fmla="*/ 159 w 850"/>
                <a:gd name="T5" fmla="*/ 225 h 545"/>
                <a:gd name="T6" fmla="*/ 155 w 850"/>
                <a:gd name="T7" fmla="*/ 224 h 545"/>
                <a:gd name="T8" fmla="*/ 0 w 850"/>
                <a:gd name="T9" fmla="*/ 381 h 545"/>
                <a:gd name="T10" fmla="*/ 155 w 850"/>
                <a:gd name="T11" fmla="*/ 545 h 545"/>
                <a:gd name="T12" fmla="*/ 618 w 850"/>
                <a:gd name="T13" fmla="*/ 545 h 545"/>
                <a:gd name="T14" fmla="*/ 850 w 850"/>
                <a:gd name="T15" fmla="*/ 350 h 545"/>
                <a:gd name="T16" fmla="*/ 669 w 850"/>
                <a:gd name="T17" fmla="*/ 156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0" h="545">
                  <a:moveTo>
                    <a:pt x="669" y="156"/>
                  </a:moveTo>
                  <a:cubicBezTo>
                    <a:pt x="626" y="64"/>
                    <a:pt x="533" y="0"/>
                    <a:pt x="425" y="0"/>
                  </a:cubicBezTo>
                  <a:cubicBezTo>
                    <a:pt x="292" y="0"/>
                    <a:pt x="181" y="97"/>
                    <a:pt x="159" y="225"/>
                  </a:cubicBezTo>
                  <a:cubicBezTo>
                    <a:pt x="158" y="225"/>
                    <a:pt x="156" y="224"/>
                    <a:pt x="155" y="224"/>
                  </a:cubicBezTo>
                  <a:cubicBezTo>
                    <a:pt x="69" y="224"/>
                    <a:pt x="0" y="296"/>
                    <a:pt x="0" y="381"/>
                  </a:cubicBezTo>
                  <a:cubicBezTo>
                    <a:pt x="0" y="466"/>
                    <a:pt x="69" y="545"/>
                    <a:pt x="155" y="545"/>
                  </a:cubicBezTo>
                  <a:cubicBezTo>
                    <a:pt x="618" y="545"/>
                    <a:pt x="618" y="545"/>
                    <a:pt x="618" y="545"/>
                  </a:cubicBezTo>
                  <a:cubicBezTo>
                    <a:pt x="773" y="545"/>
                    <a:pt x="850" y="457"/>
                    <a:pt x="850" y="350"/>
                  </a:cubicBezTo>
                  <a:cubicBezTo>
                    <a:pt x="850" y="248"/>
                    <a:pt x="770" y="162"/>
                    <a:pt x="669" y="156"/>
                  </a:cubicBezTo>
                  <a:close/>
                </a:path>
              </a:pathLst>
            </a:custGeom>
            <a:solidFill>
              <a:schemeClr val="bg1">
                <a:lumMod val="65000"/>
                <a:alpha val="32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26" name="Freeform 98"/>
            <p:cNvSpPr/>
            <p:nvPr/>
          </p:nvSpPr>
          <p:spPr bwMode="auto">
            <a:xfrm>
              <a:off x="6905863" y="817986"/>
              <a:ext cx="2951665" cy="1895324"/>
            </a:xfrm>
            <a:custGeom>
              <a:avLst/>
              <a:gdLst>
                <a:gd name="T0" fmla="*/ 597 w 1195"/>
                <a:gd name="T1" fmla="*/ 0 h 766"/>
                <a:gd name="T2" fmla="*/ 223 w 1195"/>
                <a:gd name="T3" fmla="*/ 315 h 766"/>
                <a:gd name="T4" fmla="*/ 217 w 1195"/>
                <a:gd name="T5" fmla="*/ 315 h 766"/>
                <a:gd name="T6" fmla="*/ 0 w 1195"/>
                <a:gd name="T7" fmla="*/ 535 h 766"/>
                <a:gd name="T8" fmla="*/ 217 w 1195"/>
                <a:gd name="T9" fmla="*/ 766 h 766"/>
                <a:gd name="T10" fmla="*/ 869 w 1195"/>
                <a:gd name="T11" fmla="*/ 766 h 766"/>
                <a:gd name="T12" fmla="*/ 1195 w 1195"/>
                <a:gd name="T13" fmla="*/ 492 h 766"/>
                <a:gd name="T14" fmla="*/ 941 w 1195"/>
                <a:gd name="T15" fmla="*/ 218 h 766"/>
                <a:gd name="T16" fmla="*/ 597 w 1195"/>
                <a:gd name="T17" fmla="*/ 0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5" h="766">
                  <a:moveTo>
                    <a:pt x="597" y="0"/>
                  </a:moveTo>
                  <a:cubicBezTo>
                    <a:pt x="410" y="0"/>
                    <a:pt x="254" y="136"/>
                    <a:pt x="223" y="315"/>
                  </a:cubicBezTo>
                  <a:cubicBezTo>
                    <a:pt x="221" y="315"/>
                    <a:pt x="219" y="315"/>
                    <a:pt x="217" y="315"/>
                  </a:cubicBezTo>
                  <a:cubicBezTo>
                    <a:pt x="97" y="315"/>
                    <a:pt x="0" y="415"/>
                    <a:pt x="0" y="535"/>
                  </a:cubicBezTo>
                  <a:cubicBezTo>
                    <a:pt x="0" y="655"/>
                    <a:pt x="97" y="766"/>
                    <a:pt x="217" y="766"/>
                  </a:cubicBezTo>
                  <a:cubicBezTo>
                    <a:pt x="869" y="766"/>
                    <a:pt x="869" y="766"/>
                    <a:pt x="869" y="766"/>
                  </a:cubicBezTo>
                  <a:cubicBezTo>
                    <a:pt x="1086" y="766"/>
                    <a:pt x="1195" y="642"/>
                    <a:pt x="1195" y="492"/>
                  </a:cubicBezTo>
                  <a:cubicBezTo>
                    <a:pt x="1195" y="348"/>
                    <a:pt x="1082" y="227"/>
                    <a:pt x="941" y="218"/>
                  </a:cubicBezTo>
                  <a:cubicBezTo>
                    <a:pt x="880" y="89"/>
                    <a:pt x="749" y="0"/>
                    <a:pt x="597" y="0"/>
                  </a:cubicBezTo>
                </a:path>
              </a:pathLst>
            </a:custGeom>
            <a:solidFill>
              <a:schemeClr val="bg1">
                <a:lumMod val="75000"/>
                <a:alpha val="28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327" name="Group 1092"/>
            <p:cNvGrpSpPr/>
            <p:nvPr/>
          </p:nvGrpSpPr>
          <p:grpSpPr bwMode="auto">
            <a:xfrm>
              <a:off x="6876790" y="2237056"/>
              <a:ext cx="4610247" cy="3456992"/>
              <a:chOff x="3643313" y="1185863"/>
              <a:chExt cx="5286375" cy="3964207"/>
            </a:xfrm>
          </p:grpSpPr>
          <p:sp>
            <p:nvSpPr>
              <p:cNvPr id="328" name="Freeform 46"/>
              <p:cNvSpPr/>
              <p:nvPr/>
            </p:nvSpPr>
            <p:spPr bwMode="auto">
              <a:xfrm>
                <a:off x="5962650" y="4154488"/>
                <a:ext cx="0" cy="328613"/>
              </a:xfrm>
              <a:custGeom>
                <a:avLst/>
                <a:gdLst>
                  <a:gd name="T0" fmla="*/ 328613 h 207"/>
                  <a:gd name="T1" fmla="*/ 0 h 207"/>
                  <a:gd name="T2" fmla="*/ 328613 h 207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207">
                    <a:moveTo>
                      <a:pt x="0" y="207"/>
                    </a:moveTo>
                    <a:lnTo>
                      <a:pt x="0" y="0"/>
                    </a:lnTo>
                    <a:lnTo>
                      <a:pt x="0" y="207"/>
                    </a:lnTo>
                    <a:close/>
                  </a:path>
                </a:pathLst>
              </a:custGeom>
              <a:solidFill>
                <a:srgbClr val="1F26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9" name="Line 47"/>
              <p:cNvSpPr>
                <a:spLocks noChangeShapeType="1"/>
              </p:cNvSpPr>
              <p:nvPr/>
            </p:nvSpPr>
            <p:spPr bwMode="auto">
              <a:xfrm flipV="1">
                <a:off x="5962650" y="4154488"/>
                <a:ext cx="0" cy="328613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0" name="Freeform 48"/>
              <p:cNvSpPr/>
              <p:nvPr/>
            </p:nvSpPr>
            <p:spPr bwMode="auto">
              <a:xfrm>
                <a:off x="6607175" y="4154488"/>
                <a:ext cx="0" cy="328613"/>
              </a:xfrm>
              <a:custGeom>
                <a:avLst/>
                <a:gdLst>
                  <a:gd name="T0" fmla="*/ 0 h 207"/>
                  <a:gd name="T1" fmla="*/ 328613 h 207"/>
                  <a:gd name="T2" fmla="*/ 0 h 207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0" r="r" b="b"/>
                <a:pathLst>
                  <a:path h="207">
                    <a:moveTo>
                      <a:pt x="0" y="0"/>
                    </a:moveTo>
                    <a:lnTo>
                      <a:pt x="0" y="2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6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1" name="Line 49"/>
              <p:cNvSpPr>
                <a:spLocks noChangeShapeType="1"/>
              </p:cNvSpPr>
              <p:nvPr/>
            </p:nvSpPr>
            <p:spPr bwMode="auto">
              <a:xfrm>
                <a:off x="6607175" y="4154488"/>
                <a:ext cx="0" cy="328613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2" name="Freeform 50"/>
              <p:cNvSpPr/>
              <p:nvPr/>
            </p:nvSpPr>
            <p:spPr bwMode="auto">
              <a:xfrm>
                <a:off x="3643313" y="1185863"/>
                <a:ext cx="2643188" cy="2968625"/>
              </a:xfrm>
              <a:custGeom>
                <a:avLst/>
                <a:gdLst>
                  <a:gd name="T0" fmla="*/ 2643188 w 801"/>
                  <a:gd name="T1" fmla="*/ 0 h 901"/>
                  <a:gd name="T2" fmla="*/ 2313202 w 801"/>
                  <a:gd name="T3" fmla="*/ 2968625 h 901"/>
                  <a:gd name="T4" fmla="*/ 2408898 w 801"/>
                  <a:gd name="T5" fmla="*/ 2968625 h 901"/>
                  <a:gd name="T6" fmla="*/ 2643188 w 801"/>
                  <a:gd name="T7" fmla="*/ 0 h 90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01" h="901">
                    <a:moveTo>
                      <a:pt x="801" y="0"/>
                    </a:moveTo>
                    <a:cubicBezTo>
                      <a:pt x="0" y="0"/>
                      <a:pt x="701" y="901"/>
                      <a:pt x="701" y="901"/>
                    </a:cubicBezTo>
                    <a:cubicBezTo>
                      <a:pt x="730" y="901"/>
                      <a:pt x="730" y="901"/>
                      <a:pt x="730" y="901"/>
                    </a:cubicBezTo>
                    <a:cubicBezTo>
                      <a:pt x="571" y="663"/>
                      <a:pt x="244" y="79"/>
                      <a:pt x="801" y="0"/>
                    </a:cubicBezTo>
                  </a:path>
                </a:pathLst>
              </a:custGeom>
              <a:solidFill>
                <a:srgbClr val="FB6D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3" name="Freeform 51"/>
              <p:cNvSpPr/>
              <p:nvPr/>
            </p:nvSpPr>
            <p:spPr bwMode="auto">
              <a:xfrm>
                <a:off x="4449763" y="1185863"/>
                <a:ext cx="1836738" cy="2968625"/>
              </a:xfrm>
              <a:custGeom>
                <a:avLst/>
                <a:gdLst>
                  <a:gd name="T0" fmla="*/ 1836738 w 557"/>
                  <a:gd name="T1" fmla="*/ 0 h 901"/>
                  <a:gd name="T2" fmla="*/ 1602612 w 557"/>
                  <a:gd name="T3" fmla="*/ 2968625 h 901"/>
                  <a:gd name="T4" fmla="*/ 1668563 w 557"/>
                  <a:gd name="T5" fmla="*/ 2968625 h 901"/>
                  <a:gd name="T6" fmla="*/ 1836738 w 557"/>
                  <a:gd name="T7" fmla="*/ 0 h 90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57" h="901">
                    <a:moveTo>
                      <a:pt x="557" y="0"/>
                    </a:moveTo>
                    <a:cubicBezTo>
                      <a:pt x="0" y="79"/>
                      <a:pt x="327" y="663"/>
                      <a:pt x="486" y="901"/>
                    </a:cubicBezTo>
                    <a:cubicBezTo>
                      <a:pt x="506" y="901"/>
                      <a:pt x="506" y="901"/>
                      <a:pt x="506" y="901"/>
                    </a:cubicBezTo>
                    <a:cubicBezTo>
                      <a:pt x="393" y="663"/>
                      <a:pt x="159" y="79"/>
                      <a:pt x="557" y="0"/>
                    </a:cubicBezTo>
                  </a:path>
                </a:pathLst>
              </a:custGeom>
              <a:solidFill>
                <a:srgbClr val="3D3C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4" name="Freeform 52"/>
              <p:cNvSpPr/>
              <p:nvPr/>
            </p:nvSpPr>
            <p:spPr bwMode="auto">
              <a:xfrm>
                <a:off x="5497513" y="1185863"/>
                <a:ext cx="788988" cy="2968625"/>
              </a:xfrm>
              <a:custGeom>
                <a:avLst/>
                <a:gdLst>
                  <a:gd name="T0" fmla="*/ 788988 w 239"/>
                  <a:gd name="T1" fmla="*/ 0 h 901"/>
                  <a:gd name="T2" fmla="*/ 686651 w 239"/>
                  <a:gd name="T3" fmla="*/ 2968625 h 901"/>
                  <a:gd name="T4" fmla="*/ 788988 w 239"/>
                  <a:gd name="T5" fmla="*/ 2968625 h 901"/>
                  <a:gd name="T6" fmla="*/ 788988 w 239"/>
                  <a:gd name="T7" fmla="*/ 0 h 90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39" h="901">
                    <a:moveTo>
                      <a:pt x="239" y="0"/>
                    </a:moveTo>
                    <a:cubicBezTo>
                      <a:pt x="0" y="79"/>
                      <a:pt x="140" y="663"/>
                      <a:pt x="208" y="901"/>
                    </a:cubicBezTo>
                    <a:cubicBezTo>
                      <a:pt x="239" y="901"/>
                      <a:pt x="239" y="901"/>
                      <a:pt x="239" y="901"/>
                    </a:cubicBezTo>
                    <a:cubicBezTo>
                      <a:pt x="239" y="0"/>
                      <a:pt x="239" y="0"/>
                      <a:pt x="239" y="0"/>
                    </a:cubicBezTo>
                  </a:path>
                </a:pathLst>
              </a:custGeom>
              <a:solidFill>
                <a:srgbClr val="3D3C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5" name="Freeform 53"/>
              <p:cNvSpPr/>
              <p:nvPr/>
            </p:nvSpPr>
            <p:spPr bwMode="auto">
              <a:xfrm>
                <a:off x="4973638" y="1185863"/>
                <a:ext cx="1312863" cy="2968625"/>
              </a:xfrm>
              <a:custGeom>
                <a:avLst/>
                <a:gdLst>
                  <a:gd name="T0" fmla="*/ 1312863 w 398"/>
                  <a:gd name="T1" fmla="*/ 0 h 901"/>
                  <a:gd name="T2" fmla="*/ 1144632 w 398"/>
                  <a:gd name="T3" fmla="*/ 2968625 h 901"/>
                  <a:gd name="T4" fmla="*/ 1210605 w 398"/>
                  <a:gd name="T5" fmla="*/ 2968625 h 901"/>
                  <a:gd name="T6" fmla="*/ 1312863 w 398"/>
                  <a:gd name="T7" fmla="*/ 0 h 90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98" h="901">
                    <a:moveTo>
                      <a:pt x="398" y="0"/>
                    </a:moveTo>
                    <a:cubicBezTo>
                      <a:pt x="0" y="79"/>
                      <a:pt x="234" y="663"/>
                      <a:pt x="347" y="901"/>
                    </a:cubicBezTo>
                    <a:cubicBezTo>
                      <a:pt x="367" y="901"/>
                      <a:pt x="367" y="901"/>
                      <a:pt x="367" y="901"/>
                    </a:cubicBezTo>
                    <a:cubicBezTo>
                      <a:pt x="299" y="663"/>
                      <a:pt x="159" y="79"/>
                      <a:pt x="398" y="0"/>
                    </a:cubicBezTo>
                  </a:path>
                </a:pathLst>
              </a:custGeom>
              <a:solidFill>
                <a:srgbClr val="7ECD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6" name="Freeform 54"/>
              <p:cNvSpPr/>
              <p:nvPr/>
            </p:nvSpPr>
            <p:spPr bwMode="auto">
              <a:xfrm>
                <a:off x="6286500" y="1185863"/>
                <a:ext cx="2643188" cy="2968625"/>
              </a:xfrm>
              <a:custGeom>
                <a:avLst/>
                <a:gdLst>
                  <a:gd name="T0" fmla="*/ 0 w 801"/>
                  <a:gd name="T1" fmla="*/ 0 h 901"/>
                  <a:gd name="T2" fmla="*/ 329986 w 801"/>
                  <a:gd name="T3" fmla="*/ 2968625 h 901"/>
                  <a:gd name="T4" fmla="*/ 234290 w 801"/>
                  <a:gd name="T5" fmla="*/ 2968625 h 901"/>
                  <a:gd name="T6" fmla="*/ 0 w 801"/>
                  <a:gd name="T7" fmla="*/ 0 h 90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01" h="901">
                    <a:moveTo>
                      <a:pt x="0" y="0"/>
                    </a:moveTo>
                    <a:cubicBezTo>
                      <a:pt x="801" y="0"/>
                      <a:pt x="100" y="901"/>
                      <a:pt x="100" y="901"/>
                    </a:cubicBezTo>
                    <a:cubicBezTo>
                      <a:pt x="71" y="901"/>
                      <a:pt x="71" y="901"/>
                      <a:pt x="71" y="901"/>
                    </a:cubicBezTo>
                    <a:cubicBezTo>
                      <a:pt x="229" y="663"/>
                      <a:pt x="556" y="79"/>
                      <a:pt x="0" y="0"/>
                    </a:cubicBezTo>
                  </a:path>
                </a:pathLst>
              </a:custGeom>
              <a:solidFill>
                <a:srgbClr val="3D3C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7" name="Freeform 55"/>
              <p:cNvSpPr/>
              <p:nvPr/>
            </p:nvSpPr>
            <p:spPr bwMode="auto">
              <a:xfrm>
                <a:off x="6286500" y="1185863"/>
                <a:ext cx="1833563" cy="2968625"/>
              </a:xfrm>
              <a:custGeom>
                <a:avLst/>
                <a:gdLst>
                  <a:gd name="T0" fmla="*/ 0 w 556"/>
                  <a:gd name="T1" fmla="*/ 0 h 901"/>
                  <a:gd name="T2" fmla="*/ 234142 w 556"/>
                  <a:gd name="T3" fmla="*/ 2968625 h 901"/>
                  <a:gd name="T4" fmla="*/ 164889 w 556"/>
                  <a:gd name="T5" fmla="*/ 2968625 h 901"/>
                  <a:gd name="T6" fmla="*/ 0 w 556"/>
                  <a:gd name="T7" fmla="*/ 0 h 90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56" h="901">
                    <a:moveTo>
                      <a:pt x="0" y="0"/>
                    </a:moveTo>
                    <a:cubicBezTo>
                      <a:pt x="556" y="79"/>
                      <a:pt x="229" y="663"/>
                      <a:pt x="71" y="901"/>
                    </a:cubicBezTo>
                    <a:cubicBezTo>
                      <a:pt x="50" y="901"/>
                      <a:pt x="50" y="901"/>
                      <a:pt x="50" y="901"/>
                    </a:cubicBezTo>
                    <a:cubicBezTo>
                      <a:pt x="164" y="663"/>
                      <a:pt x="397" y="79"/>
                      <a:pt x="0" y="0"/>
                    </a:cubicBezTo>
                  </a:path>
                </a:pathLst>
              </a:custGeom>
              <a:solidFill>
                <a:srgbClr val="7ECD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8" name="Freeform 56"/>
              <p:cNvSpPr/>
              <p:nvPr/>
            </p:nvSpPr>
            <p:spPr bwMode="auto">
              <a:xfrm>
                <a:off x="6286500" y="1185863"/>
                <a:ext cx="785813" cy="2968625"/>
              </a:xfrm>
              <a:custGeom>
                <a:avLst/>
                <a:gdLst>
                  <a:gd name="T0" fmla="*/ 0 w 238"/>
                  <a:gd name="T1" fmla="*/ 0 h 901"/>
                  <a:gd name="T2" fmla="*/ 99052 w 238"/>
                  <a:gd name="T3" fmla="*/ 2968625 h 901"/>
                  <a:gd name="T4" fmla="*/ 0 w 238"/>
                  <a:gd name="T5" fmla="*/ 2968625 h 901"/>
                  <a:gd name="T6" fmla="*/ 0 w 238"/>
                  <a:gd name="T7" fmla="*/ 0 h 90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38" h="901">
                    <a:moveTo>
                      <a:pt x="0" y="0"/>
                    </a:moveTo>
                    <a:cubicBezTo>
                      <a:pt x="238" y="79"/>
                      <a:pt x="98" y="663"/>
                      <a:pt x="30" y="901"/>
                    </a:cubicBezTo>
                    <a:cubicBezTo>
                      <a:pt x="0" y="901"/>
                      <a:pt x="0" y="901"/>
                      <a:pt x="0" y="90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B6D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9" name="Freeform 57"/>
              <p:cNvSpPr/>
              <p:nvPr/>
            </p:nvSpPr>
            <p:spPr bwMode="auto">
              <a:xfrm>
                <a:off x="6286500" y="1185863"/>
                <a:ext cx="1309688" cy="2968625"/>
              </a:xfrm>
              <a:custGeom>
                <a:avLst/>
                <a:gdLst>
                  <a:gd name="T0" fmla="*/ 0 w 397"/>
                  <a:gd name="T1" fmla="*/ 0 h 901"/>
                  <a:gd name="T2" fmla="*/ 164948 w 397"/>
                  <a:gd name="T3" fmla="*/ 2968625 h 901"/>
                  <a:gd name="T4" fmla="*/ 98969 w 397"/>
                  <a:gd name="T5" fmla="*/ 2968625 h 901"/>
                  <a:gd name="T6" fmla="*/ 0 w 397"/>
                  <a:gd name="T7" fmla="*/ 0 h 90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97" h="901">
                    <a:moveTo>
                      <a:pt x="0" y="0"/>
                    </a:moveTo>
                    <a:cubicBezTo>
                      <a:pt x="397" y="79"/>
                      <a:pt x="164" y="663"/>
                      <a:pt x="50" y="901"/>
                    </a:cubicBezTo>
                    <a:cubicBezTo>
                      <a:pt x="30" y="901"/>
                      <a:pt x="30" y="901"/>
                      <a:pt x="30" y="901"/>
                    </a:cubicBezTo>
                    <a:cubicBezTo>
                      <a:pt x="98" y="663"/>
                      <a:pt x="238" y="79"/>
                      <a:pt x="0" y="0"/>
                    </a:cubicBezTo>
                  </a:path>
                </a:pathLst>
              </a:custGeom>
              <a:solidFill>
                <a:srgbClr val="3D3C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0" name="Freeform 58"/>
              <p:cNvSpPr>
                <a:spLocks noEditPoints="1"/>
              </p:cNvSpPr>
              <p:nvPr/>
            </p:nvSpPr>
            <p:spPr bwMode="auto">
              <a:xfrm>
                <a:off x="6616700" y="415448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  <a:cxn ang="T6">
                    <a:pos x="0" y="0"/>
                  </a:cxn>
                  <a:cxn ang="T7">
                    <a:pos x="0" y="0"/>
                  </a:cxn>
                  <a:cxn ang="T8">
                    <a:pos x="0" y="0"/>
                  </a:cxn>
                  <a:cxn ang="T9">
                    <a:pos x="0" y="0"/>
                  </a:cxn>
                  <a:cxn ang="T10">
                    <a:pos x="0" y="0"/>
                  </a:cxn>
                  <a:cxn ang="T11">
                    <a:pos x="0" y="0"/>
                  </a:cxn>
                  <a:cxn ang="T12">
                    <a:pos x="0" y="0"/>
                  </a:cxn>
                  <a:cxn ang="T13">
                    <a:pos x="0" y="0"/>
                  </a:cxn>
                  <a:cxn ang="T14">
                    <a:pos x="0" y="0"/>
                  </a:cxn>
                  <a:cxn ang="T15">
                    <a:pos x="0" y="0"/>
                  </a:cxn>
                  <a:cxn ang="T16">
                    <a:pos x="0" y="0"/>
                  </a:cxn>
                  <a:cxn ang="T17">
                    <a:pos x="0" y="0"/>
                  </a:cxn>
                  <a:cxn ang="T18">
                    <a:pos x="0" y="0"/>
                  </a:cxn>
                  <a:cxn ang="T19">
                    <a:pos x="0" y="0"/>
                  </a:cxn>
                  <a:cxn ang="T20">
                    <a:pos x="0" y="0"/>
                  </a:cxn>
                  <a:cxn ang="T21">
                    <a:pos x="0" y="0"/>
                  </a:cxn>
                  <a:cxn ang="T22">
                    <a:pos x="0" y="0"/>
                  </a:cxn>
                  <a:cxn ang="T23">
                    <a:pos x="0" y="0"/>
                  </a:cxn>
                  <a:cxn ang="T24">
                    <a:pos x="0" y="0"/>
                  </a:cxn>
                  <a:cxn ang="T25">
                    <a:pos x="0" y="0"/>
                  </a:cxn>
                  <a:cxn ang="T26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1" name="Freeform 59"/>
              <p:cNvSpPr/>
              <p:nvPr/>
            </p:nvSpPr>
            <p:spPr bwMode="auto">
              <a:xfrm>
                <a:off x="6521450" y="2392363"/>
                <a:ext cx="995363" cy="1762125"/>
              </a:xfrm>
              <a:custGeom>
                <a:avLst/>
                <a:gdLst>
                  <a:gd name="T0" fmla="*/ 995363 w 302"/>
                  <a:gd name="T1" fmla="*/ 0 h 535"/>
                  <a:gd name="T2" fmla="*/ 774537 w 302"/>
                  <a:gd name="T3" fmla="*/ 36231 h 535"/>
                  <a:gd name="T4" fmla="*/ 0 w 302"/>
                  <a:gd name="T5" fmla="*/ 1762125 h 535"/>
                  <a:gd name="T6" fmla="*/ 95581 w 302"/>
                  <a:gd name="T7" fmla="*/ 1762125 h 535"/>
                  <a:gd name="T8" fmla="*/ 95581 w 302"/>
                  <a:gd name="T9" fmla="*/ 1762125 h 535"/>
                  <a:gd name="T10" fmla="*/ 95581 w 302"/>
                  <a:gd name="T11" fmla="*/ 1762125 h 535"/>
                  <a:gd name="T12" fmla="*/ 95581 w 302"/>
                  <a:gd name="T13" fmla="*/ 1762125 h 535"/>
                  <a:gd name="T14" fmla="*/ 95581 w 302"/>
                  <a:gd name="T15" fmla="*/ 1762125 h 535"/>
                  <a:gd name="T16" fmla="*/ 95581 w 302"/>
                  <a:gd name="T17" fmla="*/ 1762125 h 535"/>
                  <a:gd name="T18" fmla="*/ 95581 w 302"/>
                  <a:gd name="T19" fmla="*/ 1762125 h 535"/>
                  <a:gd name="T20" fmla="*/ 95581 w 302"/>
                  <a:gd name="T21" fmla="*/ 1762125 h 535"/>
                  <a:gd name="T22" fmla="*/ 95581 w 302"/>
                  <a:gd name="T23" fmla="*/ 1762125 h 535"/>
                  <a:gd name="T24" fmla="*/ 95581 w 302"/>
                  <a:gd name="T25" fmla="*/ 1762125 h 535"/>
                  <a:gd name="T26" fmla="*/ 95581 w 302"/>
                  <a:gd name="T27" fmla="*/ 1762125 h 535"/>
                  <a:gd name="T28" fmla="*/ 95581 w 302"/>
                  <a:gd name="T29" fmla="*/ 1762125 h 535"/>
                  <a:gd name="T30" fmla="*/ 95581 w 302"/>
                  <a:gd name="T31" fmla="*/ 1762125 h 535"/>
                  <a:gd name="T32" fmla="*/ 95581 w 302"/>
                  <a:gd name="T33" fmla="*/ 1762125 h 535"/>
                  <a:gd name="T34" fmla="*/ 95581 w 302"/>
                  <a:gd name="T35" fmla="*/ 1762125 h 535"/>
                  <a:gd name="T36" fmla="*/ 95581 w 302"/>
                  <a:gd name="T37" fmla="*/ 1762125 h 535"/>
                  <a:gd name="T38" fmla="*/ 95581 w 302"/>
                  <a:gd name="T39" fmla="*/ 1762125 h 535"/>
                  <a:gd name="T40" fmla="*/ 95581 w 302"/>
                  <a:gd name="T41" fmla="*/ 1762125 h 535"/>
                  <a:gd name="T42" fmla="*/ 95581 w 302"/>
                  <a:gd name="T43" fmla="*/ 1762125 h 535"/>
                  <a:gd name="T44" fmla="*/ 995363 w 302"/>
                  <a:gd name="T45" fmla="*/ 0 h 53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302" h="535">
                    <a:moveTo>
                      <a:pt x="302" y="0"/>
                    </a:moveTo>
                    <a:cubicBezTo>
                      <a:pt x="280" y="3"/>
                      <a:pt x="257" y="7"/>
                      <a:pt x="235" y="11"/>
                    </a:cubicBezTo>
                    <a:cubicBezTo>
                      <a:pt x="207" y="200"/>
                      <a:pt x="81" y="413"/>
                      <a:pt x="0" y="535"/>
                    </a:cubicBezTo>
                    <a:cubicBezTo>
                      <a:pt x="29" y="535"/>
                      <a:pt x="29" y="535"/>
                      <a:pt x="29" y="535"/>
                    </a:cubicBezTo>
                    <a:cubicBezTo>
                      <a:pt x="29" y="535"/>
                      <a:pt x="29" y="535"/>
                      <a:pt x="29" y="535"/>
                    </a:cubicBezTo>
                    <a:cubicBezTo>
                      <a:pt x="29" y="535"/>
                      <a:pt x="29" y="535"/>
                      <a:pt x="29" y="535"/>
                    </a:cubicBezTo>
                    <a:cubicBezTo>
                      <a:pt x="29" y="535"/>
                      <a:pt x="29" y="535"/>
                      <a:pt x="29" y="535"/>
                    </a:cubicBezTo>
                    <a:cubicBezTo>
                      <a:pt x="29" y="535"/>
                      <a:pt x="29" y="535"/>
                      <a:pt x="29" y="535"/>
                    </a:cubicBezTo>
                    <a:cubicBezTo>
                      <a:pt x="29" y="535"/>
                      <a:pt x="29" y="535"/>
                      <a:pt x="29" y="535"/>
                    </a:cubicBezTo>
                    <a:cubicBezTo>
                      <a:pt x="29" y="535"/>
                      <a:pt x="29" y="535"/>
                      <a:pt x="29" y="535"/>
                    </a:cubicBezTo>
                    <a:cubicBezTo>
                      <a:pt x="29" y="535"/>
                      <a:pt x="29" y="535"/>
                      <a:pt x="29" y="535"/>
                    </a:cubicBezTo>
                    <a:cubicBezTo>
                      <a:pt x="29" y="535"/>
                      <a:pt x="29" y="535"/>
                      <a:pt x="29" y="535"/>
                    </a:cubicBezTo>
                    <a:cubicBezTo>
                      <a:pt x="29" y="535"/>
                      <a:pt x="29" y="535"/>
                      <a:pt x="29" y="535"/>
                    </a:cubicBezTo>
                    <a:cubicBezTo>
                      <a:pt x="29" y="535"/>
                      <a:pt x="29" y="535"/>
                      <a:pt x="29" y="535"/>
                    </a:cubicBezTo>
                    <a:cubicBezTo>
                      <a:pt x="29" y="535"/>
                      <a:pt x="29" y="535"/>
                      <a:pt x="29" y="535"/>
                    </a:cubicBezTo>
                    <a:cubicBezTo>
                      <a:pt x="29" y="535"/>
                      <a:pt x="29" y="535"/>
                      <a:pt x="29" y="535"/>
                    </a:cubicBezTo>
                    <a:cubicBezTo>
                      <a:pt x="29" y="535"/>
                      <a:pt x="29" y="535"/>
                      <a:pt x="29" y="535"/>
                    </a:cubicBezTo>
                    <a:cubicBezTo>
                      <a:pt x="29" y="535"/>
                      <a:pt x="29" y="535"/>
                      <a:pt x="29" y="535"/>
                    </a:cubicBezTo>
                    <a:cubicBezTo>
                      <a:pt x="29" y="535"/>
                      <a:pt x="29" y="535"/>
                      <a:pt x="29" y="535"/>
                    </a:cubicBezTo>
                    <a:cubicBezTo>
                      <a:pt x="29" y="535"/>
                      <a:pt x="29" y="535"/>
                      <a:pt x="29" y="535"/>
                    </a:cubicBezTo>
                    <a:cubicBezTo>
                      <a:pt x="29" y="535"/>
                      <a:pt x="29" y="535"/>
                      <a:pt x="29" y="535"/>
                    </a:cubicBezTo>
                    <a:cubicBezTo>
                      <a:pt x="29" y="535"/>
                      <a:pt x="29" y="535"/>
                      <a:pt x="29" y="535"/>
                    </a:cubicBezTo>
                    <a:cubicBezTo>
                      <a:pt x="36" y="525"/>
                      <a:pt x="252" y="245"/>
                      <a:pt x="302" y="0"/>
                    </a:cubicBezTo>
                  </a:path>
                </a:pathLst>
              </a:custGeom>
              <a:solidFill>
                <a:srgbClr val="3736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2" name="Freeform 60"/>
              <p:cNvSpPr/>
              <p:nvPr/>
            </p:nvSpPr>
            <p:spPr bwMode="auto">
              <a:xfrm>
                <a:off x="6451600" y="2427288"/>
                <a:ext cx="844550" cy="1727200"/>
              </a:xfrm>
              <a:custGeom>
                <a:avLst/>
                <a:gdLst>
                  <a:gd name="T0" fmla="*/ 844550 w 256"/>
                  <a:gd name="T1" fmla="*/ 0 h 524"/>
                  <a:gd name="T2" fmla="*/ 547638 w 256"/>
                  <a:gd name="T3" fmla="*/ 69220 h 524"/>
                  <a:gd name="T4" fmla="*/ 0 w 256"/>
                  <a:gd name="T5" fmla="*/ 1727200 h 524"/>
                  <a:gd name="T6" fmla="*/ 69279 w 256"/>
                  <a:gd name="T7" fmla="*/ 1727200 h 524"/>
                  <a:gd name="T8" fmla="*/ 844550 w 256"/>
                  <a:gd name="T9" fmla="*/ 0 h 5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6" h="524">
                    <a:moveTo>
                      <a:pt x="256" y="0"/>
                    </a:moveTo>
                    <a:cubicBezTo>
                      <a:pt x="226" y="6"/>
                      <a:pt x="196" y="13"/>
                      <a:pt x="166" y="21"/>
                    </a:cubicBezTo>
                    <a:cubicBezTo>
                      <a:pt x="142" y="205"/>
                      <a:pt x="56" y="407"/>
                      <a:pt x="0" y="524"/>
                    </a:cubicBezTo>
                    <a:cubicBezTo>
                      <a:pt x="21" y="524"/>
                      <a:pt x="21" y="524"/>
                      <a:pt x="21" y="524"/>
                    </a:cubicBezTo>
                    <a:cubicBezTo>
                      <a:pt x="102" y="402"/>
                      <a:pt x="228" y="189"/>
                      <a:pt x="256" y="0"/>
                    </a:cubicBezTo>
                  </a:path>
                </a:pathLst>
              </a:custGeom>
              <a:solidFill>
                <a:srgbClr val="71B8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3" name="Freeform 61"/>
              <p:cNvSpPr>
                <a:spLocks noEditPoints="1"/>
              </p:cNvSpPr>
              <p:nvPr/>
            </p:nvSpPr>
            <p:spPr bwMode="auto">
              <a:xfrm>
                <a:off x="5956300" y="415448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  <a:cxn ang="T6">
                    <a:pos x="0" y="0"/>
                  </a:cxn>
                  <a:cxn ang="T7">
                    <a:pos x="0" y="0"/>
                  </a:cxn>
                  <a:cxn ang="T8">
                    <a:pos x="0" y="0"/>
                  </a:cxn>
                  <a:cxn ang="T9">
                    <a:pos x="0" y="0"/>
                  </a:cxn>
                  <a:cxn ang="T10">
                    <a:pos x="0" y="0"/>
                  </a:cxn>
                  <a:cxn ang="T11">
                    <a:pos x="0" y="0"/>
                  </a:cxn>
                  <a:cxn ang="T12">
                    <a:pos x="0" y="0"/>
                  </a:cxn>
                  <a:cxn ang="T13">
                    <a:pos x="0" y="0"/>
                  </a:cxn>
                  <a:cxn ang="T14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4" name="Freeform 62"/>
              <p:cNvSpPr/>
              <p:nvPr/>
            </p:nvSpPr>
            <p:spPr bwMode="auto">
              <a:xfrm>
                <a:off x="5408613" y="3214688"/>
                <a:ext cx="642938" cy="939800"/>
              </a:xfrm>
              <a:custGeom>
                <a:avLst/>
                <a:gdLst>
                  <a:gd name="T0" fmla="*/ 115399 w 195"/>
                  <a:gd name="T1" fmla="*/ 0 h 285"/>
                  <a:gd name="T2" fmla="*/ 0 w 195"/>
                  <a:gd name="T3" fmla="*/ 85736 h 285"/>
                  <a:gd name="T4" fmla="*/ 547322 w 195"/>
                  <a:gd name="T5" fmla="*/ 939800 h 285"/>
                  <a:gd name="T6" fmla="*/ 547322 w 195"/>
                  <a:gd name="T7" fmla="*/ 939800 h 285"/>
                  <a:gd name="T8" fmla="*/ 547322 w 195"/>
                  <a:gd name="T9" fmla="*/ 939800 h 285"/>
                  <a:gd name="T10" fmla="*/ 547322 w 195"/>
                  <a:gd name="T11" fmla="*/ 939800 h 285"/>
                  <a:gd name="T12" fmla="*/ 547322 w 195"/>
                  <a:gd name="T13" fmla="*/ 939800 h 285"/>
                  <a:gd name="T14" fmla="*/ 547322 w 195"/>
                  <a:gd name="T15" fmla="*/ 939800 h 285"/>
                  <a:gd name="T16" fmla="*/ 547322 w 195"/>
                  <a:gd name="T17" fmla="*/ 939800 h 285"/>
                  <a:gd name="T18" fmla="*/ 547322 w 195"/>
                  <a:gd name="T19" fmla="*/ 939800 h 285"/>
                  <a:gd name="T20" fmla="*/ 547322 w 195"/>
                  <a:gd name="T21" fmla="*/ 939800 h 285"/>
                  <a:gd name="T22" fmla="*/ 547322 w 195"/>
                  <a:gd name="T23" fmla="*/ 939800 h 285"/>
                  <a:gd name="T24" fmla="*/ 547322 w 195"/>
                  <a:gd name="T25" fmla="*/ 939800 h 285"/>
                  <a:gd name="T26" fmla="*/ 642938 w 195"/>
                  <a:gd name="T27" fmla="*/ 939800 h 285"/>
                  <a:gd name="T28" fmla="*/ 115399 w 195"/>
                  <a:gd name="T29" fmla="*/ 0 h 28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95" h="285">
                    <a:moveTo>
                      <a:pt x="35" y="0"/>
                    </a:moveTo>
                    <a:cubicBezTo>
                      <a:pt x="23" y="8"/>
                      <a:pt x="11" y="17"/>
                      <a:pt x="0" y="26"/>
                    </a:cubicBezTo>
                    <a:cubicBezTo>
                      <a:pt x="77" y="170"/>
                      <a:pt x="164" y="282"/>
                      <a:pt x="166" y="285"/>
                    </a:cubicBezTo>
                    <a:cubicBezTo>
                      <a:pt x="166" y="285"/>
                      <a:pt x="166" y="285"/>
                      <a:pt x="166" y="285"/>
                    </a:cubicBezTo>
                    <a:cubicBezTo>
                      <a:pt x="166" y="285"/>
                      <a:pt x="166" y="285"/>
                      <a:pt x="166" y="285"/>
                    </a:cubicBezTo>
                    <a:cubicBezTo>
                      <a:pt x="166" y="285"/>
                      <a:pt x="166" y="285"/>
                      <a:pt x="166" y="285"/>
                    </a:cubicBezTo>
                    <a:cubicBezTo>
                      <a:pt x="166" y="285"/>
                      <a:pt x="166" y="285"/>
                      <a:pt x="166" y="285"/>
                    </a:cubicBezTo>
                    <a:cubicBezTo>
                      <a:pt x="166" y="285"/>
                      <a:pt x="166" y="285"/>
                      <a:pt x="166" y="285"/>
                    </a:cubicBezTo>
                    <a:cubicBezTo>
                      <a:pt x="166" y="285"/>
                      <a:pt x="166" y="285"/>
                      <a:pt x="166" y="285"/>
                    </a:cubicBezTo>
                    <a:cubicBezTo>
                      <a:pt x="166" y="285"/>
                      <a:pt x="166" y="285"/>
                      <a:pt x="166" y="285"/>
                    </a:cubicBezTo>
                    <a:cubicBezTo>
                      <a:pt x="166" y="285"/>
                      <a:pt x="166" y="285"/>
                      <a:pt x="166" y="285"/>
                    </a:cubicBezTo>
                    <a:cubicBezTo>
                      <a:pt x="166" y="285"/>
                      <a:pt x="166" y="285"/>
                      <a:pt x="166" y="285"/>
                    </a:cubicBezTo>
                    <a:cubicBezTo>
                      <a:pt x="166" y="285"/>
                      <a:pt x="166" y="285"/>
                      <a:pt x="166" y="285"/>
                    </a:cubicBezTo>
                    <a:cubicBezTo>
                      <a:pt x="195" y="285"/>
                      <a:pt x="195" y="285"/>
                      <a:pt x="195" y="285"/>
                    </a:cubicBezTo>
                    <a:cubicBezTo>
                      <a:pt x="147" y="213"/>
                      <a:pt x="84" y="111"/>
                      <a:pt x="35" y="0"/>
                    </a:cubicBezTo>
                  </a:path>
                </a:pathLst>
              </a:custGeom>
              <a:solidFill>
                <a:srgbClr val="E263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5" name="Freeform 63"/>
              <p:cNvSpPr/>
              <p:nvPr/>
            </p:nvSpPr>
            <p:spPr bwMode="auto">
              <a:xfrm>
                <a:off x="5524500" y="3086101"/>
                <a:ext cx="593725" cy="1068388"/>
              </a:xfrm>
              <a:custGeom>
                <a:avLst/>
                <a:gdLst>
                  <a:gd name="T0" fmla="*/ 178118 w 180"/>
                  <a:gd name="T1" fmla="*/ 0 h 324"/>
                  <a:gd name="T2" fmla="*/ 0 w 180"/>
                  <a:gd name="T3" fmla="*/ 128602 h 324"/>
                  <a:gd name="T4" fmla="*/ 527756 w 180"/>
                  <a:gd name="T5" fmla="*/ 1068388 h 324"/>
                  <a:gd name="T6" fmla="*/ 527756 w 180"/>
                  <a:gd name="T7" fmla="*/ 1068388 h 324"/>
                  <a:gd name="T8" fmla="*/ 593725 w 180"/>
                  <a:gd name="T9" fmla="*/ 1068388 h 324"/>
                  <a:gd name="T10" fmla="*/ 178118 w 180"/>
                  <a:gd name="T11" fmla="*/ 0 h 3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80" h="324">
                    <a:moveTo>
                      <a:pt x="54" y="0"/>
                    </a:moveTo>
                    <a:cubicBezTo>
                      <a:pt x="35" y="13"/>
                      <a:pt x="17" y="25"/>
                      <a:pt x="0" y="39"/>
                    </a:cubicBezTo>
                    <a:cubicBezTo>
                      <a:pt x="49" y="150"/>
                      <a:pt x="112" y="252"/>
                      <a:pt x="160" y="324"/>
                    </a:cubicBezTo>
                    <a:cubicBezTo>
                      <a:pt x="160" y="324"/>
                      <a:pt x="160" y="324"/>
                      <a:pt x="160" y="324"/>
                    </a:cubicBezTo>
                    <a:cubicBezTo>
                      <a:pt x="180" y="324"/>
                      <a:pt x="180" y="324"/>
                      <a:pt x="180" y="324"/>
                    </a:cubicBezTo>
                    <a:cubicBezTo>
                      <a:pt x="142" y="244"/>
                      <a:pt x="91" y="126"/>
                      <a:pt x="54" y="0"/>
                    </a:cubicBezTo>
                  </a:path>
                </a:pathLst>
              </a:custGeom>
              <a:solidFill>
                <a:srgbClr val="3736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6" name="Freeform 64"/>
              <p:cNvSpPr/>
              <p:nvPr/>
            </p:nvSpPr>
            <p:spPr bwMode="auto">
              <a:xfrm>
                <a:off x="5913438" y="2760663"/>
                <a:ext cx="373063" cy="1393825"/>
              </a:xfrm>
              <a:custGeom>
                <a:avLst/>
                <a:gdLst>
                  <a:gd name="T0" fmla="*/ 373063 w 113"/>
                  <a:gd name="T1" fmla="*/ 0 h 423"/>
                  <a:gd name="T2" fmla="*/ 356556 w 113"/>
                  <a:gd name="T3" fmla="*/ 6590 h 423"/>
                  <a:gd name="T4" fmla="*/ 0 w 113"/>
                  <a:gd name="T5" fmla="*/ 194411 h 423"/>
                  <a:gd name="T6" fmla="*/ 270718 w 113"/>
                  <a:gd name="T7" fmla="*/ 1393825 h 423"/>
                  <a:gd name="T8" fmla="*/ 270718 w 113"/>
                  <a:gd name="T9" fmla="*/ 1393825 h 423"/>
                  <a:gd name="T10" fmla="*/ 373063 w 113"/>
                  <a:gd name="T11" fmla="*/ 1393825 h 423"/>
                  <a:gd name="T12" fmla="*/ 373063 w 113"/>
                  <a:gd name="T13" fmla="*/ 0 h 42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13" h="423">
                    <a:moveTo>
                      <a:pt x="113" y="0"/>
                    </a:moveTo>
                    <a:cubicBezTo>
                      <a:pt x="111" y="0"/>
                      <a:pt x="110" y="1"/>
                      <a:pt x="108" y="2"/>
                    </a:cubicBezTo>
                    <a:cubicBezTo>
                      <a:pt x="71" y="20"/>
                      <a:pt x="35" y="39"/>
                      <a:pt x="0" y="59"/>
                    </a:cubicBezTo>
                    <a:cubicBezTo>
                      <a:pt x="22" y="199"/>
                      <a:pt x="57" y="335"/>
                      <a:pt x="82" y="423"/>
                    </a:cubicBezTo>
                    <a:cubicBezTo>
                      <a:pt x="82" y="423"/>
                      <a:pt x="82" y="423"/>
                      <a:pt x="82" y="423"/>
                    </a:cubicBezTo>
                    <a:cubicBezTo>
                      <a:pt x="113" y="423"/>
                      <a:pt x="113" y="423"/>
                      <a:pt x="113" y="423"/>
                    </a:cubicBezTo>
                    <a:cubicBezTo>
                      <a:pt x="113" y="0"/>
                      <a:pt x="113" y="0"/>
                      <a:pt x="113" y="0"/>
                    </a:cubicBezTo>
                  </a:path>
                </a:pathLst>
              </a:custGeom>
              <a:solidFill>
                <a:srgbClr val="3736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7" name="Freeform 65"/>
              <p:cNvSpPr/>
              <p:nvPr/>
            </p:nvSpPr>
            <p:spPr bwMode="auto">
              <a:xfrm>
                <a:off x="5702300" y="2954338"/>
                <a:ext cx="482600" cy="1200150"/>
              </a:xfrm>
              <a:custGeom>
                <a:avLst/>
                <a:gdLst>
                  <a:gd name="T0" fmla="*/ 211551 w 146"/>
                  <a:gd name="T1" fmla="*/ 0 h 364"/>
                  <a:gd name="T2" fmla="*/ 0 w 146"/>
                  <a:gd name="T3" fmla="*/ 131885 h 364"/>
                  <a:gd name="T4" fmla="*/ 416490 w 146"/>
                  <a:gd name="T5" fmla="*/ 1200150 h 364"/>
                  <a:gd name="T6" fmla="*/ 416490 w 146"/>
                  <a:gd name="T7" fmla="*/ 1200150 h 364"/>
                  <a:gd name="T8" fmla="*/ 482600 w 146"/>
                  <a:gd name="T9" fmla="*/ 1200150 h 364"/>
                  <a:gd name="T10" fmla="*/ 211551 w 146"/>
                  <a:gd name="T11" fmla="*/ 0 h 36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46" h="364">
                    <a:moveTo>
                      <a:pt x="64" y="0"/>
                    </a:moveTo>
                    <a:cubicBezTo>
                      <a:pt x="42" y="13"/>
                      <a:pt x="21" y="26"/>
                      <a:pt x="0" y="40"/>
                    </a:cubicBezTo>
                    <a:cubicBezTo>
                      <a:pt x="37" y="166"/>
                      <a:pt x="88" y="284"/>
                      <a:pt x="126" y="364"/>
                    </a:cubicBezTo>
                    <a:cubicBezTo>
                      <a:pt x="126" y="364"/>
                      <a:pt x="126" y="364"/>
                      <a:pt x="126" y="364"/>
                    </a:cubicBezTo>
                    <a:cubicBezTo>
                      <a:pt x="146" y="364"/>
                      <a:pt x="146" y="364"/>
                      <a:pt x="146" y="364"/>
                    </a:cubicBezTo>
                    <a:cubicBezTo>
                      <a:pt x="121" y="276"/>
                      <a:pt x="86" y="140"/>
                      <a:pt x="64" y="0"/>
                    </a:cubicBezTo>
                  </a:path>
                </a:pathLst>
              </a:custGeom>
              <a:solidFill>
                <a:srgbClr val="71B8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8" name="Freeform 66"/>
              <p:cNvSpPr/>
              <p:nvPr/>
            </p:nvSpPr>
            <p:spPr bwMode="auto">
              <a:xfrm>
                <a:off x="6286500" y="2589213"/>
                <a:ext cx="419100" cy="1565275"/>
              </a:xfrm>
              <a:custGeom>
                <a:avLst/>
                <a:gdLst>
                  <a:gd name="T0" fmla="*/ 419100 w 127"/>
                  <a:gd name="T1" fmla="*/ 0 h 475"/>
                  <a:gd name="T2" fmla="*/ 0 w 127"/>
                  <a:gd name="T3" fmla="*/ 171356 h 475"/>
                  <a:gd name="T4" fmla="*/ 0 w 127"/>
                  <a:gd name="T5" fmla="*/ 1565275 h 475"/>
                  <a:gd name="T6" fmla="*/ 99000 w 127"/>
                  <a:gd name="T7" fmla="*/ 1565275 h 475"/>
                  <a:gd name="T8" fmla="*/ 419100 w 127"/>
                  <a:gd name="T9" fmla="*/ 0 h 4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7" h="475">
                    <a:moveTo>
                      <a:pt x="127" y="0"/>
                    </a:moveTo>
                    <a:cubicBezTo>
                      <a:pt x="84" y="15"/>
                      <a:pt x="42" y="32"/>
                      <a:pt x="0" y="52"/>
                    </a:cubicBezTo>
                    <a:cubicBezTo>
                      <a:pt x="0" y="475"/>
                      <a:pt x="0" y="475"/>
                      <a:pt x="0" y="475"/>
                    </a:cubicBezTo>
                    <a:cubicBezTo>
                      <a:pt x="30" y="475"/>
                      <a:pt x="30" y="475"/>
                      <a:pt x="30" y="475"/>
                    </a:cubicBezTo>
                    <a:cubicBezTo>
                      <a:pt x="62" y="363"/>
                      <a:pt x="110" y="176"/>
                      <a:pt x="127" y="0"/>
                    </a:cubicBezTo>
                  </a:path>
                </a:pathLst>
              </a:custGeom>
              <a:solidFill>
                <a:srgbClr val="E263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9" name="Freeform 67"/>
              <p:cNvSpPr/>
              <p:nvPr/>
            </p:nvSpPr>
            <p:spPr bwMode="auto">
              <a:xfrm>
                <a:off x="6384925" y="2497138"/>
                <a:ext cx="614363" cy="1657350"/>
              </a:xfrm>
              <a:custGeom>
                <a:avLst/>
                <a:gdLst>
                  <a:gd name="T0" fmla="*/ 614363 w 186"/>
                  <a:gd name="T1" fmla="*/ 0 h 503"/>
                  <a:gd name="T2" fmla="*/ 320394 w 186"/>
                  <a:gd name="T3" fmla="*/ 92258 h 503"/>
                  <a:gd name="T4" fmla="*/ 0 w 186"/>
                  <a:gd name="T5" fmla="*/ 1657350 h 503"/>
                  <a:gd name="T6" fmla="*/ 66061 w 186"/>
                  <a:gd name="T7" fmla="*/ 1657350 h 503"/>
                  <a:gd name="T8" fmla="*/ 614363 w 186"/>
                  <a:gd name="T9" fmla="*/ 0 h 5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6" h="503">
                    <a:moveTo>
                      <a:pt x="186" y="0"/>
                    </a:moveTo>
                    <a:cubicBezTo>
                      <a:pt x="156" y="8"/>
                      <a:pt x="127" y="17"/>
                      <a:pt x="97" y="28"/>
                    </a:cubicBezTo>
                    <a:cubicBezTo>
                      <a:pt x="80" y="204"/>
                      <a:pt x="32" y="391"/>
                      <a:pt x="0" y="503"/>
                    </a:cubicBezTo>
                    <a:cubicBezTo>
                      <a:pt x="20" y="503"/>
                      <a:pt x="20" y="503"/>
                      <a:pt x="20" y="503"/>
                    </a:cubicBezTo>
                    <a:cubicBezTo>
                      <a:pt x="76" y="386"/>
                      <a:pt x="162" y="184"/>
                      <a:pt x="186" y="0"/>
                    </a:cubicBezTo>
                  </a:path>
                </a:pathLst>
              </a:custGeom>
              <a:solidFill>
                <a:srgbClr val="3736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0" name="Rectangle 1086"/>
              <p:cNvSpPr/>
              <p:nvPr/>
            </p:nvSpPr>
            <p:spPr>
              <a:xfrm>
                <a:off x="5962650" y="4154653"/>
                <a:ext cx="46038" cy="32863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51" name="Rectangle 96"/>
              <p:cNvSpPr/>
              <p:nvPr/>
            </p:nvSpPr>
            <p:spPr>
              <a:xfrm>
                <a:off x="6577013" y="4154653"/>
                <a:ext cx="46037" cy="32863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52" name="Freeform 89"/>
              <p:cNvSpPr/>
              <p:nvPr/>
            </p:nvSpPr>
            <p:spPr bwMode="auto">
              <a:xfrm>
                <a:off x="5835650" y="4472170"/>
                <a:ext cx="900113" cy="677900"/>
              </a:xfrm>
              <a:custGeom>
                <a:avLst/>
                <a:gdLst>
                  <a:gd name="T0" fmla="*/ 267 w 267"/>
                  <a:gd name="T1" fmla="*/ 175 h 200"/>
                  <a:gd name="T2" fmla="*/ 242 w 267"/>
                  <a:gd name="T3" fmla="*/ 200 h 200"/>
                  <a:gd name="T4" fmla="*/ 25 w 267"/>
                  <a:gd name="T5" fmla="*/ 200 h 200"/>
                  <a:gd name="T6" fmla="*/ 0 w 267"/>
                  <a:gd name="T7" fmla="*/ 175 h 200"/>
                  <a:gd name="T8" fmla="*/ 0 w 267"/>
                  <a:gd name="T9" fmla="*/ 25 h 200"/>
                  <a:gd name="T10" fmla="*/ 25 w 267"/>
                  <a:gd name="T11" fmla="*/ 0 h 200"/>
                  <a:gd name="T12" fmla="*/ 242 w 267"/>
                  <a:gd name="T13" fmla="*/ 0 h 200"/>
                  <a:gd name="T14" fmla="*/ 267 w 267"/>
                  <a:gd name="T15" fmla="*/ 25 h 200"/>
                  <a:gd name="T16" fmla="*/ 267 w 267"/>
                  <a:gd name="T17" fmla="*/ 175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7" h="200">
                    <a:moveTo>
                      <a:pt x="267" y="175"/>
                    </a:moveTo>
                    <a:cubicBezTo>
                      <a:pt x="267" y="189"/>
                      <a:pt x="256" y="200"/>
                      <a:pt x="242" y="200"/>
                    </a:cubicBezTo>
                    <a:cubicBezTo>
                      <a:pt x="25" y="200"/>
                      <a:pt x="25" y="200"/>
                      <a:pt x="25" y="200"/>
                    </a:cubicBezTo>
                    <a:cubicBezTo>
                      <a:pt x="12" y="200"/>
                      <a:pt x="0" y="189"/>
                      <a:pt x="0" y="17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1"/>
                      <a:pt x="12" y="0"/>
                      <a:pt x="25" y="0"/>
                    </a:cubicBezTo>
                    <a:cubicBezTo>
                      <a:pt x="242" y="0"/>
                      <a:pt x="242" y="0"/>
                      <a:pt x="242" y="0"/>
                    </a:cubicBezTo>
                    <a:cubicBezTo>
                      <a:pt x="256" y="0"/>
                      <a:pt x="267" y="11"/>
                      <a:pt x="267" y="25"/>
                    </a:cubicBezTo>
                    <a:cubicBezTo>
                      <a:pt x="267" y="175"/>
                      <a:pt x="267" y="175"/>
                      <a:pt x="267" y="175"/>
                    </a:cubicBezTo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53" name="Freeform 90"/>
              <p:cNvSpPr/>
              <p:nvPr/>
            </p:nvSpPr>
            <p:spPr bwMode="auto">
              <a:xfrm>
                <a:off x="6273800" y="4472170"/>
                <a:ext cx="461963" cy="677900"/>
              </a:xfrm>
              <a:custGeom>
                <a:avLst/>
                <a:gdLst>
                  <a:gd name="T0" fmla="*/ 112 w 137"/>
                  <a:gd name="T1" fmla="*/ 0 h 200"/>
                  <a:gd name="T2" fmla="*/ 0 w 137"/>
                  <a:gd name="T3" fmla="*/ 0 h 200"/>
                  <a:gd name="T4" fmla="*/ 0 w 137"/>
                  <a:gd name="T5" fmla="*/ 200 h 200"/>
                  <a:gd name="T6" fmla="*/ 112 w 137"/>
                  <a:gd name="T7" fmla="*/ 200 h 200"/>
                  <a:gd name="T8" fmla="*/ 137 w 137"/>
                  <a:gd name="T9" fmla="*/ 175 h 200"/>
                  <a:gd name="T10" fmla="*/ 137 w 137"/>
                  <a:gd name="T11" fmla="*/ 25 h 200"/>
                  <a:gd name="T12" fmla="*/ 112 w 137"/>
                  <a:gd name="T13" fmla="*/ 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7" h="200">
                    <a:moveTo>
                      <a:pt x="11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00"/>
                      <a:pt x="0" y="200"/>
                      <a:pt x="0" y="200"/>
                    </a:cubicBezTo>
                    <a:cubicBezTo>
                      <a:pt x="112" y="200"/>
                      <a:pt x="112" y="200"/>
                      <a:pt x="112" y="200"/>
                    </a:cubicBezTo>
                    <a:cubicBezTo>
                      <a:pt x="126" y="200"/>
                      <a:pt x="137" y="189"/>
                      <a:pt x="137" y="175"/>
                    </a:cubicBezTo>
                    <a:cubicBezTo>
                      <a:pt x="137" y="25"/>
                      <a:pt x="137" y="25"/>
                      <a:pt x="137" y="25"/>
                    </a:cubicBezTo>
                    <a:cubicBezTo>
                      <a:pt x="137" y="11"/>
                      <a:pt x="126" y="0"/>
                      <a:pt x="112" y="0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pic>
          <p:nvPicPr>
            <p:cNvPr id="354" name="Picture 109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32500" y="3024813"/>
              <a:ext cx="1442606" cy="922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52" name="矩形 51"/>
            <p:cNvSpPr/>
            <p:nvPr/>
          </p:nvSpPr>
          <p:spPr>
            <a:xfrm>
              <a:off x="0" y="342958"/>
              <a:ext cx="2379121" cy="532890"/>
            </a:xfrm>
            <a:prstGeom prst="rect">
              <a:avLst/>
            </a:prstGeom>
            <a:solidFill>
              <a:srgbClr val="00AFF2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52401" y="286238"/>
              <a:ext cx="6319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bg1"/>
                  </a:solidFill>
                  <a:latin typeface="Agency FB" panose="020B0804020202020204" pitchFamily="34" charset="0"/>
                  <a:ea typeface="华文细黑" panose="02010600040101010101" pitchFamily="2" charset="-122"/>
                </a:rPr>
                <a:t>03</a:t>
              </a:r>
              <a:endParaRPr lang="zh-CN" altLang="en-US" sz="3600" b="1" dirty="0">
                <a:solidFill>
                  <a:schemeClr val="bg1"/>
                </a:solidFill>
                <a:latin typeface="Agency FB" panose="020B08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784356" y="378571"/>
              <a:ext cx="14423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研究成果</a:t>
              </a: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cxnSp>
          <p:nvCxnSpPr>
            <p:cNvPr id="55" name="直接连接符 54"/>
            <p:cNvCxnSpPr/>
            <p:nvPr/>
          </p:nvCxnSpPr>
          <p:spPr>
            <a:xfrm>
              <a:off x="733557" y="430985"/>
              <a:ext cx="0" cy="3568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Hexagon 5"/>
          <p:cNvSpPr/>
          <p:nvPr/>
        </p:nvSpPr>
        <p:spPr>
          <a:xfrm rot="16200000">
            <a:off x="7954380" y="2884963"/>
            <a:ext cx="1283451" cy="110642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0" tIns="182880" rIns="182880" bIns="182880" rtlCol="0" anchor="t"/>
          <a:lstStyle/>
          <a:p>
            <a:pPr>
              <a:lnSpc>
                <a:spcPts val="1780"/>
              </a:lnSpc>
              <a:spcBef>
                <a:spcPts val="2200"/>
              </a:spcBef>
            </a:pPr>
            <a:endParaRPr lang="en-GB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Freeform 6"/>
          <p:cNvSpPr>
            <a:spLocks noEditPoints="1"/>
          </p:cNvSpPr>
          <p:nvPr/>
        </p:nvSpPr>
        <p:spPr bwMode="auto">
          <a:xfrm>
            <a:off x="8402146" y="3183026"/>
            <a:ext cx="387918" cy="438717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Hexagon 8"/>
          <p:cNvSpPr/>
          <p:nvPr/>
        </p:nvSpPr>
        <p:spPr>
          <a:xfrm rot="16200000">
            <a:off x="6688285" y="2884963"/>
            <a:ext cx="1283451" cy="110642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0" tIns="182880" rIns="182880" bIns="182880" rtlCol="0" anchor="t"/>
          <a:lstStyle/>
          <a:p>
            <a:pPr>
              <a:lnSpc>
                <a:spcPts val="1780"/>
              </a:lnSpc>
              <a:spcBef>
                <a:spcPts val="2200"/>
              </a:spcBef>
            </a:pPr>
            <a:endParaRPr lang="en-GB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Freeform 9"/>
          <p:cNvSpPr>
            <a:spLocks noEditPoints="1"/>
          </p:cNvSpPr>
          <p:nvPr/>
        </p:nvSpPr>
        <p:spPr bwMode="auto">
          <a:xfrm>
            <a:off x="7114322" y="3166864"/>
            <a:ext cx="443335" cy="471043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Hexagon 11"/>
          <p:cNvSpPr/>
          <p:nvPr/>
        </p:nvSpPr>
        <p:spPr>
          <a:xfrm rot="16200000">
            <a:off x="5422190" y="2884963"/>
            <a:ext cx="1283451" cy="110642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0" tIns="182880" rIns="182880" bIns="182880" rtlCol="0" anchor="t"/>
          <a:lstStyle/>
          <a:p>
            <a:pPr>
              <a:lnSpc>
                <a:spcPts val="1780"/>
              </a:lnSpc>
              <a:spcBef>
                <a:spcPts val="2200"/>
              </a:spcBef>
            </a:pPr>
            <a:endParaRPr lang="en-GB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Freeform 12"/>
          <p:cNvSpPr>
            <a:spLocks noEditPoints="1"/>
          </p:cNvSpPr>
          <p:nvPr/>
        </p:nvSpPr>
        <p:spPr bwMode="auto">
          <a:xfrm>
            <a:off x="5792604" y="3187967"/>
            <a:ext cx="542623" cy="438717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Hexagon 14"/>
          <p:cNvSpPr/>
          <p:nvPr/>
        </p:nvSpPr>
        <p:spPr>
          <a:xfrm rot="16200000">
            <a:off x="4156095" y="2884963"/>
            <a:ext cx="1283451" cy="110642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0" tIns="182880" rIns="182880" bIns="182880" rtlCol="0" anchor="t"/>
          <a:lstStyle/>
          <a:p>
            <a:pPr>
              <a:lnSpc>
                <a:spcPts val="1780"/>
              </a:lnSpc>
              <a:spcBef>
                <a:spcPts val="2200"/>
              </a:spcBef>
            </a:pPr>
            <a:endParaRPr lang="en-GB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Freeform 15"/>
          <p:cNvSpPr>
            <a:spLocks noEditPoints="1"/>
          </p:cNvSpPr>
          <p:nvPr/>
        </p:nvSpPr>
        <p:spPr bwMode="auto">
          <a:xfrm>
            <a:off x="4616561" y="3172634"/>
            <a:ext cx="362518" cy="531079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Hexagon 17"/>
          <p:cNvSpPr/>
          <p:nvPr/>
        </p:nvSpPr>
        <p:spPr>
          <a:xfrm rot="16200000">
            <a:off x="2890000" y="2884963"/>
            <a:ext cx="1283451" cy="110642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0" tIns="182880" rIns="182880" bIns="182880" rtlCol="0" anchor="t"/>
          <a:lstStyle/>
          <a:p>
            <a:pPr>
              <a:lnSpc>
                <a:spcPts val="1780"/>
              </a:lnSpc>
              <a:spcBef>
                <a:spcPts val="2200"/>
              </a:spcBef>
            </a:pPr>
            <a:endParaRPr lang="en-GB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Freeform 18"/>
          <p:cNvSpPr>
            <a:spLocks noEditPoints="1"/>
          </p:cNvSpPr>
          <p:nvPr/>
        </p:nvSpPr>
        <p:spPr bwMode="auto">
          <a:xfrm>
            <a:off x="3327375" y="3238442"/>
            <a:ext cx="408700" cy="399465"/>
          </a:xfrm>
          <a:custGeom>
            <a:avLst/>
            <a:gdLst>
              <a:gd name="T0" fmla="*/ 74 w 82"/>
              <a:gd name="T1" fmla="*/ 6 h 80"/>
              <a:gd name="T2" fmla="*/ 67 w 82"/>
              <a:gd name="T3" fmla="*/ 27 h 80"/>
              <a:gd name="T4" fmla="*/ 65 w 82"/>
              <a:gd name="T5" fmla="*/ 30 h 80"/>
              <a:gd name="T6" fmla="*/ 75 w 82"/>
              <a:gd name="T7" fmla="*/ 71 h 80"/>
              <a:gd name="T8" fmla="*/ 66 w 82"/>
              <a:gd name="T9" fmla="*/ 80 h 80"/>
              <a:gd name="T10" fmla="*/ 44 w 82"/>
              <a:gd name="T11" fmla="*/ 50 h 80"/>
              <a:gd name="T12" fmla="*/ 36 w 82"/>
              <a:gd name="T13" fmla="*/ 57 h 80"/>
              <a:gd name="T14" fmla="*/ 39 w 82"/>
              <a:gd name="T15" fmla="*/ 70 h 80"/>
              <a:gd name="T16" fmla="*/ 34 w 82"/>
              <a:gd name="T17" fmla="*/ 75 h 80"/>
              <a:gd name="T18" fmla="*/ 26 w 82"/>
              <a:gd name="T19" fmla="*/ 61 h 80"/>
              <a:gd name="T20" fmla="*/ 21 w 82"/>
              <a:gd name="T21" fmla="*/ 67 h 80"/>
              <a:gd name="T22" fmla="*/ 16 w 82"/>
              <a:gd name="T23" fmla="*/ 62 h 80"/>
              <a:gd name="T24" fmla="*/ 21 w 82"/>
              <a:gd name="T25" fmla="*/ 57 h 80"/>
              <a:gd name="T26" fmla="*/ 7 w 82"/>
              <a:gd name="T27" fmla="*/ 50 h 80"/>
              <a:gd name="T28" fmla="*/ 12 w 82"/>
              <a:gd name="T29" fmla="*/ 44 h 80"/>
              <a:gd name="T30" fmla="*/ 25 w 82"/>
              <a:gd name="T31" fmla="*/ 47 h 80"/>
              <a:gd name="T32" fmla="*/ 32 w 82"/>
              <a:gd name="T33" fmla="*/ 39 h 80"/>
              <a:gd name="T34" fmla="*/ 0 w 82"/>
              <a:gd name="T35" fmla="*/ 18 h 80"/>
              <a:gd name="T36" fmla="*/ 9 w 82"/>
              <a:gd name="T37" fmla="*/ 8 h 80"/>
              <a:gd name="T38" fmla="*/ 51 w 82"/>
              <a:gd name="T39" fmla="*/ 16 h 80"/>
              <a:gd name="T40" fmla="*/ 53 w 82"/>
              <a:gd name="T41" fmla="*/ 13 h 80"/>
              <a:gd name="T42" fmla="*/ 74 w 82"/>
              <a:gd name="T43" fmla="*/ 6 h 80"/>
              <a:gd name="T44" fmla="*/ 82 w 82"/>
              <a:gd name="T45" fmla="*/ 50 h 80"/>
              <a:gd name="T46" fmla="*/ 74 w 82"/>
              <a:gd name="T47" fmla="*/ 42 h 80"/>
              <a:gd name="T48" fmla="*/ 72 w 82"/>
              <a:gd name="T49" fmla="*/ 44 h 80"/>
              <a:gd name="T50" fmla="*/ 76 w 82"/>
              <a:gd name="T51" fmla="*/ 57 h 80"/>
              <a:gd name="T52" fmla="*/ 82 w 82"/>
              <a:gd name="T53" fmla="*/ 50 h 80"/>
              <a:gd name="T54" fmla="*/ 29 w 82"/>
              <a:gd name="T55" fmla="*/ 0 h 80"/>
              <a:gd name="T56" fmla="*/ 23 w 82"/>
              <a:gd name="T57" fmla="*/ 7 h 80"/>
              <a:gd name="T58" fmla="*/ 36 w 82"/>
              <a:gd name="T59" fmla="*/ 10 h 80"/>
              <a:gd name="T60" fmla="*/ 37 w 82"/>
              <a:gd name="T61" fmla="*/ 8 h 80"/>
              <a:gd name="T62" fmla="*/ 29 w 82"/>
              <a:gd name="T63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82" h="80">
                <a:moveTo>
                  <a:pt x="74" y="6"/>
                </a:moveTo>
                <a:cubicBezTo>
                  <a:pt x="76" y="15"/>
                  <a:pt x="74" y="21"/>
                  <a:pt x="67" y="27"/>
                </a:cubicBezTo>
                <a:cubicBezTo>
                  <a:pt x="65" y="30"/>
                  <a:pt x="65" y="30"/>
                  <a:pt x="65" y="30"/>
                </a:cubicBezTo>
                <a:cubicBezTo>
                  <a:pt x="75" y="71"/>
                  <a:pt x="75" y="71"/>
                  <a:pt x="75" y="71"/>
                </a:cubicBezTo>
                <a:cubicBezTo>
                  <a:pt x="66" y="80"/>
                  <a:pt x="66" y="80"/>
                  <a:pt x="66" y="80"/>
                </a:cubicBezTo>
                <a:cubicBezTo>
                  <a:pt x="44" y="50"/>
                  <a:pt x="44" y="50"/>
                  <a:pt x="44" y="50"/>
                </a:cubicBezTo>
                <a:cubicBezTo>
                  <a:pt x="36" y="57"/>
                  <a:pt x="36" y="57"/>
                  <a:pt x="36" y="57"/>
                </a:cubicBezTo>
                <a:cubicBezTo>
                  <a:pt x="39" y="70"/>
                  <a:pt x="39" y="70"/>
                  <a:pt x="39" y="70"/>
                </a:cubicBezTo>
                <a:cubicBezTo>
                  <a:pt x="34" y="75"/>
                  <a:pt x="34" y="75"/>
                  <a:pt x="34" y="75"/>
                </a:cubicBezTo>
                <a:cubicBezTo>
                  <a:pt x="26" y="61"/>
                  <a:pt x="26" y="61"/>
                  <a:pt x="26" y="61"/>
                </a:cubicBezTo>
                <a:cubicBezTo>
                  <a:pt x="21" y="67"/>
                  <a:pt x="21" y="67"/>
                  <a:pt x="21" y="67"/>
                </a:cubicBezTo>
                <a:cubicBezTo>
                  <a:pt x="16" y="62"/>
                  <a:pt x="16" y="62"/>
                  <a:pt x="16" y="62"/>
                </a:cubicBezTo>
                <a:cubicBezTo>
                  <a:pt x="21" y="57"/>
                  <a:pt x="21" y="57"/>
                  <a:pt x="21" y="57"/>
                </a:cubicBezTo>
                <a:cubicBezTo>
                  <a:pt x="7" y="50"/>
                  <a:pt x="7" y="50"/>
                  <a:pt x="7" y="50"/>
                </a:cubicBezTo>
                <a:cubicBezTo>
                  <a:pt x="12" y="44"/>
                  <a:pt x="12" y="44"/>
                  <a:pt x="12" y="44"/>
                </a:cubicBezTo>
                <a:cubicBezTo>
                  <a:pt x="25" y="47"/>
                  <a:pt x="25" y="47"/>
                  <a:pt x="25" y="47"/>
                </a:cubicBezTo>
                <a:cubicBezTo>
                  <a:pt x="32" y="39"/>
                  <a:pt x="32" y="39"/>
                  <a:pt x="32" y="39"/>
                </a:cubicBezTo>
                <a:cubicBezTo>
                  <a:pt x="0" y="18"/>
                  <a:pt x="0" y="18"/>
                  <a:pt x="0" y="18"/>
                </a:cubicBezTo>
                <a:cubicBezTo>
                  <a:pt x="9" y="8"/>
                  <a:pt x="9" y="8"/>
                  <a:pt x="9" y="8"/>
                </a:cubicBezTo>
                <a:cubicBezTo>
                  <a:pt x="51" y="16"/>
                  <a:pt x="51" y="16"/>
                  <a:pt x="51" y="16"/>
                </a:cubicBezTo>
                <a:cubicBezTo>
                  <a:pt x="53" y="13"/>
                  <a:pt x="53" y="13"/>
                  <a:pt x="53" y="13"/>
                </a:cubicBezTo>
                <a:cubicBezTo>
                  <a:pt x="60" y="5"/>
                  <a:pt x="67" y="4"/>
                  <a:pt x="74" y="6"/>
                </a:cubicBezTo>
                <a:close/>
                <a:moveTo>
                  <a:pt x="82" y="50"/>
                </a:moveTo>
                <a:cubicBezTo>
                  <a:pt x="74" y="42"/>
                  <a:pt x="74" y="42"/>
                  <a:pt x="74" y="42"/>
                </a:cubicBezTo>
                <a:cubicBezTo>
                  <a:pt x="72" y="44"/>
                  <a:pt x="72" y="44"/>
                  <a:pt x="72" y="44"/>
                </a:cubicBezTo>
                <a:cubicBezTo>
                  <a:pt x="76" y="57"/>
                  <a:pt x="76" y="57"/>
                  <a:pt x="76" y="57"/>
                </a:cubicBezTo>
                <a:cubicBezTo>
                  <a:pt x="82" y="50"/>
                  <a:pt x="82" y="50"/>
                  <a:pt x="82" y="50"/>
                </a:cubicBezTo>
                <a:close/>
                <a:moveTo>
                  <a:pt x="29" y="0"/>
                </a:moveTo>
                <a:cubicBezTo>
                  <a:pt x="23" y="7"/>
                  <a:pt x="23" y="7"/>
                  <a:pt x="23" y="7"/>
                </a:cubicBezTo>
                <a:cubicBezTo>
                  <a:pt x="36" y="10"/>
                  <a:pt x="36" y="10"/>
                  <a:pt x="36" y="10"/>
                </a:cubicBezTo>
                <a:cubicBezTo>
                  <a:pt x="37" y="8"/>
                  <a:pt x="37" y="8"/>
                  <a:pt x="37" y="8"/>
                </a:cubicBezTo>
                <a:lnTo>
                  <a:pt x="29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1006987" y="4269812"/>
            <a:ext cx="2524738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014062" y="3835011"/>
            <a:ext cx="0" cy="434801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06987" y="2814281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chemeClr val="accent1"/>
                </a:solidFill>
                <a:cs typeface="+mn-ea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成果一</a:t>
            </a:r>
            <a:endParaRPr lang="en-GB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006987" y="3127341"/>
            <a:ext cx="18916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建议您在展示时采用微软雅黑字体。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flipH="1">
            <a:off x="4084936" y="5093001"/>
            <a:ext cx="708195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 flipV="1">
            <a:off x="4791147" y="4187910"/>
            <a:ext cx="0" cy="905091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/>
          <p:cNvGrpSpPr/>
          <p:nvPr/>
        </p:nvGrpSpPr>
        <p:grpSpPr>
          <a:xfrm>
            <a:off x="2818843" y="4930773"/>
            <a:ext cx="2269160" cy="836280"/>
            <a:chOff x="581767" y="3038869"/>
            <a:chExt cx="2269160" cy="836280"/>
          </a:xfrm>
        </p:grpSpPr>
        <p:sp>
          <p:nvSpPr>
            <p:cNvPr id="30" name="TextBox 29"/>
            <p:cNvSpPr txBox="1"/>
            <p:nvPr/>
          </p:nvSpPr>
          <p:spPr>
            <a:xfrm>
              <a:off x="581767" y="3038869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accent1"/>
                  </a:solidFill>
                  <a:cs typeface="+mn-ea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sym typeface="+mn-lt"/>
                </a:rPr>
                <a:t>成果二</a:t>
              </a:r>
              <a:endParaRPr lang="en-GB" dirty="0">
                <a:solidFill>
                  <a:schemeClr val="bg1"/>
                </a:solidFill>
                <a:sym typeface="+mn-lt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81767" y="3351929"/>
              <a:ext cx="226916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建议您在展示时采用微软雅黑字体。</a:t>
              </a:r>
              <a:endParaRPr lang="en-US" altLang="zh-CN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 flipH="1" flipV="1">
            <a:off x="4979078" y="2192321"/>
            <a:ext cx="1084835" cy="477880"/>
            <a:chOff x="7258929" y="1631852"/>
            <a:chExt cx="1674056" cy="464234"/>
          </a:xfrm>
        </p:grpSpPr>
        <p:cxnSp>
          <p:nvCxnSpPr>
            <p:cNvPr id="33" name="Straight Connector 32"/>
            <p:cNvCxnSpPr/>
            <p:nvPr/>
          </p:nvCxnSpPr>
          <p:spPr>
            <a:xfrm>
              <a:off x="7258929" y="2096086"/>
              <a:ext cx="1674056" cy="0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7263620" y="1631852"/>
              <a:ext cx="0" cy="464234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2698875" y="1395064"/>
            <a:ext cx="2269160" cy="1020946"/>
            <a:chOff x="581767" y="3038869"/>
            <a:chExt cx="2269160" cy="1020946"/>
          </a:xfrm>
        </p:grpSpPr>
        <p:sp>
          <p:nvSpPr>
            <p:cNvPr id="36" name="TextBox 35"/>
            <p:cNvSpPr txBox="1"/>
            <p:nvPr/>
          </p:nvSpPr>
          <p:spPr>
            <a:xfrm>
              <a:off x="581767" y="3038869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rgbClr val="0095D0"/>
                  </a:solidFill>
                  <a:cs typeface="+mn-ea"/>
                </a:defRPr>
              </a:lvl1pPr>
            </a:lstStyle>
            <a:p>
              <a:r>
                <a:rPr lang="zh-CN" altLang="en-US" dirty="0" smtClean="0">
                  <a:solidFill>
                    <a:schemeClr val="bg1"/>
                  </a:solidFill>
                  <a:sym typeface="+mn-lt"/>
                </a:rPr>
                <a:t>成果三</a:t>
              </a:r>
              <a:endParaRPr lang="en-GB" dirty="0">
                <a:solidFill>
                  <a:schemeClr val="bg1"/>
                </a:solidFill>
                <a:sym typeface="+mn-lt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81767" y="3351929"/>
              <a:ext cx="226916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建议您在展示时采用微软雅黑字体。</a:t>
              </a:r>
              <a:endParaRPr lang="en-US" altLang="zh-CN" sz="14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endParaRPr lang="en-GB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 flipV="1">
            <a:off x="7326738" y="2189587"/>
            <a:ext cx="716156" cy="477880"/>
            <a:chOff x="7258929" y="1631852"/>
            <a:chExt cx="1674056" cy="464234"/>
          </a:xfrm>
        </p:grpSpPr>
        <p:cxnSp>
          <p:nvCxnSpPr>
            <p:cNvPr id="39" name="Straight Connector 38"/>
            <p:cNvCxnSpPr/>
            <p:nvPr/>
          </p:nvCxnSpPr>
          <p:spPr>
            <a:xfrm>
              <a:off x="7258929" y="2096086"/>
              <a:ext cx="1674056" cy="0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V="1">
              <a:off x="7263620" y="1631852"/>
              <a:ext cx="0" cy="464234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>
            <a:off x="8171139" y="1395064"/>
            <a:ext cx="2269160" cy="836280"/>
            <a:chOff x="581767" y="3038869"/>
            <a:chExt cx="2269160" cy="836280"/>
          </a:xfrm>
        </p:grpSpPr>
        <p:sp>
          <p:nvSpPr>
            <p:cNvPr id="42" name="TextBox 41"/>
            <p:cNvSpPr txBox="1"/>
            <p:nvPr/>
          </p:nvSpPr>
          <p:spPr>
            <a:xfrm>
              <a:off x="581767" y="3038869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accent1"/>
                  </a:solidFill>
                  <a:cs typeface="+mn-ea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sym typeface="+mn-lt"/>
                </a:rPr>
                <a:t>成果四</a:t>
              </a:r>
              <a:endParaRPr lang="en-GB" dirty="0">
                <a:solidFill>
                  <a:schemeClr val="bg1"/>
                </a:solidFill>
                <a:sym typeface="+mn-lt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581767" y="3351929"/>
              <a:ext cx="226916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建议您在展示时采用微软雅黑字体</a:t>
              </a: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。</a:t>
              </a:r>
              <a:endParaRPr lang="en-US" altLang="zh-CN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45" name="Straight Connector 44"/>
          <p:cNvCxnSpPr/>
          <p:nvPr/>
        </p:nvCxnSpPr>
        <p:spPr>
          <a:xfrm flipH="1" flipV="1">
            <a:off x="8619546" y="2667467"/>
            <a:ext cx="1069909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9686457" y="2667467"/>
            <a:ext cx="0" cy="47788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9550775" y="3214451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chemeClr val="accent1"/>
                </a:solidFill>
                <a:cs typeface="+mn-ea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成果五</a:t>
            </a:r>
            <a:endParaRPr lang="en-GB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9550775" y="3527511"/>
            <a:ext cx="17709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建议您在展示时采用微软雅黑字体。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173935" y="4681939"/>
            <a:ext cx="3278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cs typeface="+mn-ea"/>
                <a:sym typeface="+mn-lt"/>
              </a:rPr>
              <a:t>单击编辑您想要的内容</a:t>
            </a:r>
            <a:endParaRPr lang="en-GB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6173935" y="5133988"/>
            <a:ext cx="497193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单击此处编辑您要的内容，建议您在展示时采用微软雅黑字体</a:t>
            </a: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。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本模版所有图形线条及其相应素材均可自由编辑、改色、替换。单击此处编辑您要的</a:t>
            </a: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内容。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30" name="矩形 29"/>
            <p:cNvSpPr/>
            <p:nvPr/>
          </p:nvSpPr>
          <p:spPr>
            <a:xfrm>
              <a:off x="0" y="342958"/>
              <a:ext cx="2379121" cy="532890"/>
            </a:xfrm>
            <a:prstGeom prst="rect">
              <a:avLst/>
            </a:prstGeom>
            <a:solidFill>
              <a:srgbClr val="00AFF2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52401" y="286238"/>
              <a:ext cx="6319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bg1"/>
                  </a:solidFill>
                  <a:latin typeface="Agency FB" panose="020B0804020202020204" pitchFamily="34" charset="0"/>
                  <a:ea typeface="华文细黑" panose="02010600040101010101" pitchFamily="2" charset="-122"/>
                </a:rPr>
                <a:t>03</a:t>
              </a:r>
              <a:endParaRPr lang="zh-CN" altLang="en-US" sz="3600" b="1" dirty="0">
                <a:solidFill>
                  <a:schemeClr val="bg1"/>
                </a:solidFill>
                <a:latin typeface="Agency FB" panose="020B08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784356" y="378571"/>
              <a:ext cx="14423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研究成果</a:t>
              </a: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733557" y="430985"/>
              <a:ext cx="0" cy="3568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Oval 43"/>
          <p:cNvSpPr/>
          <p:nvPr/>
        </p:nvSpPr>
        <p:spPr>
          <a:xfrm flipH="1">
            <a:off x="1189196" y="1587629"/>
            <a:ext cx="1781907" cy="178190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b="1">
              <a:cs typeface="+mn-ea"/>
              <a:sym typeface="+mn-lt"/>
            </a:endParaRPr>
          </a:p>
        </p:txBody>
      </p:sp>
      <p:sp>
        <p:nvSpPr>
          <p:cNvPr id="5" name="Freeform 44"/>
          <p:cNvSpPr>
            <a:spLocks noEditPoints="1"/>
          </p:cNvSpPr>
          <p:nvPr/>
        </p:nvSpPr>
        <p:spPr bwMode="auto">
          <a:xfrm>
            <a:off x="1886457" y="1975535"/>
            <a:ext cx="387383" cy="251895"/>
          </a:xfrm>
          <a:custGeom>
            <a:avLst/>
            <a:gdLst>
              <a:gd name="T0" fmla="*/ 13 w 94"/>
              <a:gd name="T1" fmla="*/ 0 h 61"/>
              <a:gd name="T2" fmla="*/ 82 w 94"/>
              <a:gd name="T3" fmla="*/ 0 h 61"/>
              <a:gd name="T4" fmla="*/ 89 w 94"/>
              <a:gd name="T5" fmla="*/ 2 h 61"/>
              <a:gd name="T6" fmla="*/ 47 w 94"/>
              <a:gd name="T7" fmla="*/ 33 h 61"/>
              <a:gd name="T8" fmla="*/ 6 w 94"/>
              <a:gd name="T9" fmla="*/ 2 h 61"/>
              <a:gd name="T10" fmla="*/ 13 w 94"/>
              <a:gd name="T11" fmla="*/ 0 h 61"/>
              <a:gd name="T12" fmla="*/ 94 w 94"/>
              <a:gd name="T13" fmla="*/ 9 h 61"/>
              <a:gd name="T14" fmla="*/ 67 w 94"/>
              <a:gd name="T15" fmla="*/ 29 h 61"/>
              <a:gd name="T16" fmla="*/ 93 w 94"/>
              <a:gd name="T17" fmla="*/ 53 h 61"/>
              <a:gd name="T18" fmla="*/ 94 w 94"/>
              <a:gd name="T19" fmla="*/ 48 h 61"/>
              <a:gd name="T20" fmla="*/ 94 w 94"/>
              <a:gd name="T21" fmla="*/ 12 h 61"/>
              <a:gd name="T22" fmla="*/ 94 w 94"/>
              <a:gd name="T23" fmla="*/ 9 h 61"/>
              <a:gd name="T24" fmla="*/ 87 w 94"/>
              <a:gd name="T25" fmla="*/ 60 h 61"/>
              <a:gd name="T26" fmla="*/ 82 w 94"/>
              <a:gd name="T27" fmla="*/ 61 h 61"/>
              <a:gd name="T28" fmla="*/ 13 w 94"/>
              <a:gd name="T29" fmla="*/ 61 h 61"/>
              <a:gd name="T30" fmla="*/ 6 w 94"/>
              <a:gd name="T31" fmla="*/ 59 h 61"/>
              <a:gd name="T32" fmla="*/ 34 w 94"/>
              <a:gd name="T33" fmla="*/ 34 h 61"/>
              <a:gd name="T34" fmla="*/ 44 w 94"/>
              <a:gd name="T35" fmla="*/ 42 h 61"/>
              <a:gd name="T36" fmla="*/ 47 w 94"/>
              <a:gd name="T37" fmla="*/ 44 h 61"/>
              <a:gd name="T38" fmla="*/ 50 w 94"/>
              <a:gd name="T39" fmla="*/ 42 h 61"/>
              <a:gd name="T40" fmla="*/ 60 w 94"/>
              <a:gd name="T41" fmla="*/ 35 h 61"/>
              <a:gd name="T42" fmla="*/ 87 w 94"/>
              <a:gd name="T43" fmla="*/ 60 h 61"/>
              <a:gd name="T44" fmla="*/ 1 w 94"/>
              <a:gd name="T45" fmla="*/ 52 h 61"/>
              <a:gd name="T46" fmla="*/ 27 w 94"/>
              <a:gd name="T47" fmla="*/ 29 h 61"/>
              <a:gd name="T48" fmla="*/ 1 w 94"/>
              <a:gd name="T49" fmla="*/ 9 h 61"/>
              <a:gd name="T50" fmla="*/ 0 w 94"/>
              <a:gd name="T51" fmla="*/ 12 h 61"/>
              <a:gd name="T52" fmla="*/ 0 w 94"/>
              <a:gd name="T53" fmla="*/ 48 h 61"/>
              <a:gd name="T54" fmla="*/ 1 w 94"/>
              <a:gd name="T55" fmla="*/ 5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" h="61">
                <a:moveTo>
                  <a:pt x="13" y="0"/>
                </a:moveTo>
                <a:cubicBezTo>
                  <a:pt x="82" y="0"/>
                  <a:pt x="82" y="0"/>
                  <a:pt x="82" y="0"/>
                </a:cubicBezTo>
                <a:cubicBezTo>
                  <a:pt x="84" y="0"/>
                  <a:pt x="87" y="1"/>
                  <a:pt x="89" y="2"/>
                </a:cubicBezTo>
                <a:cubicBezTo>
                  <a:pt x="47" y="33"/>
                  <a:pt x="47" y="33"/>
                  <a:pt x="47" y="33"/>
                </a:cubicBezTo>
                <a:cubicBezTo>
                  <a:pt x="6" y="2"/>
                  <a:pt x="6" y="2"/>
                  <a:pt x="6" y="2"/>
                </a:cubicBezTo>
                <a:cubicBezTo>
                  <a:pt x="8" y="1"/>
                  <a:pt x="10" y="0"/>
                  <a:pt x="13" y="0"/>
                </a:cubicBezTo>
                <a:close/>
                <a:moveTo>
                  <a:pt x="94" y="9"/>
                </a:moveTo>
                <a:cubicBezTo>
                  <a:pt x="67" y="29"/>
                  <a:pt x="67" y="29"/>
                  <a:pt x="67" y="29"/>
                </a:cubicBezTo>
                <a:cubicBezTo>
                  <a:pt x="93" y="53"/>
                  <a:pt x="93" y="53"/>
                  <a:pt x="93" y="53"/>
                </a:cubicBezTo>
                <a:cubicBezTo>
                  <a:pt x="94" y="52"/>
                  <a:pt x="94" y="50"/>
                  <a:pt x="94" y="48"/>
                </a:cubicBezTo>
                <a:cubicBezTo>
                  <a:pt x="94" y="12"/>
                  <a:pt x="94" y="12"/>
                  <a:pt x="94" y="12"/>
                </a:cubicBezTo>
                <a:cubicBezTo>
                  <a:pt x="94" y="11"/>
                  <a:pt x="94" y="10"/>
                  <a:pt x="94" y="9"/>
                </a:cubicBezTo>
                <a:close/>
                <a:moveTo>
                  <a:pt x="87" y="60"/>
                </a:moveTo>
                <a:cubicBezTo>
                  <a:pt x="85" y="60"/>
                  <a:pt x="84" y="61"/>
                  <a:pt x="82" y="61"/>
                </a:cubicBezTo>
                <a:cubicBezTo>
                  <a:pt x="13" y="61"/>
                  <a:pt x="13" y="61"/>
                  <a:pt x="13" y="61"/>
                </a:cubicBezTo>
                <a:cubicBezTo>
                  <a:pt x="10" y="61"/>
                  <a:pt x="8" y="60"/>
                  <a:pt x="6" y="59"/>
                </a:cubicBezTo>
                <a:cubicBezTo>
                  <a:pt x="34" y="34"/>
                  <a:pt x="34" y="34"/>
                  <a:pt x="34" y="34"/>
                </a:cubicBezTo>
                <a:cubicBezTo>
                  <a:pt x="44" y="42"/>
                  <a:pt x="44" y="42"/>
                  <a:pt x="44" y="42"/>
                </a:cubicBezTo>
                <a:cubicBezTo>
                  <a:pt x="47" y="44"/>
                  <a:pt x="47" y="44"/>
                  <a:pt x="47" y="44"/>
                </a:cubicBezTo>
                <a:cubicBezTo>
                  <a:pt x="50" y="42"/>
                  <a:pt x="50" y="42"/>
                  <a:pt x="50" y="42"/>
                </a:cubicBezTo>
                <a:cubicBezTo>
                  <a:pt x="60" y="35"/>
                  <a:pt x="60" y="35"/>
                  <a:pt x="60" y="35"/>
                </a:cubicBezTo>
                <a:cubicBezTo>
                  <a:pt x="87" y="60"/>
                  <a:pt x="87" y="60"/>
                  <a:pt x="87" y="60"/>
                </a:cubicBezTo>
                <a:close/>
                <a:moveTo>
                  <a:pt x="1" y="52"/>
                </a:moveTo>
                <a:cubicBezTo>
                  <a:pt x="27" y="29"/>
                  <a:pt x="27" y="29"/>
                  <a:pt x="27" y="29"/>
                </a:cubicBezTo>
                <a:cubicBezTo>
                  <a:pt x="1" y="9"/>
                  <a:pt x="1" y="9"/>
                  <a:pt x="1" y="9"/>
                </a:cubicBezTo>
                <a:cubicBezTo>
                  <a:pt x="0" y="10"/>
                  <a:pt x="0" y="11"/>
                  <a:pt x="0" y="12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49"/>
                  <a:pt x="0" y="51"/>
                  <a:pt x="1" y="52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6" name="Rectangle 45"/>
          <p:cNvSpPr/>
          <p:nvPr/>
        </p:nvSpPr>
        <p:spPr>
          <a:xfrm>
            <a:off x="1372745" y="2356161"/>
            <a:ext cx="15849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00B0F0"/>
                </a:solidFill>
                <a:cs typeface="+mn-ea"/>
                <a:sym typeface="+mn-lt"/>
              </a:rPr>
              <a:t>单击此处编辑您要的内容</a:t>
            </a:r>
            <a:endParaRPr lang="en-US" altLang="zh-CN" sz="1400" dirty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8" name="Oval 47"/>
          <p:cNvSpPr/>
          <p:nvPr/>
        </p:nvSpPr>
        <p:spPr>
          <a:xfrm flipH="1">
            <a:off x="6081236" y="2729456"/>
            <a:ext cx="1781907" cy="178190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GB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9" name="Freeform 48"/>
          <p:cNvSpPr>
            <a:spLocks noEditPoints="1"/>
          </p:cNvSpPr>
          <p:nvPr/>
        </p:nvSpPr>
        <p:spPr bwMode="auto">
          <a:xfrm>
            <a:off x="6799489" y="3076935"/>
            <a:ext cx="345401" cy="395018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0" name="Rectangle 49"/>
          <p:cNvSpPr/>
          <p:nvPr/>
        </p:nvSpPr>
        <p:spPr>
          <a:xfrm>
            <a:off x="6216659" y="3524708"/>
            <a:ext cx="14514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单击此处编辑您要的内容</a:t>
            </a:r>
            <a:endParaRPr lang="en-GB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Oval 51"/>
          <p:cNvSpPr/>
          <p:nvPr/>
        </p:nvSpPr>
        <p:spPr>
          <a:xfrm flipH="1">
            <a:off x="9342596" y="2729457"/>
            <a:ext cx="1781907" cy="178190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GB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3" name="Freeform 52"/>
          <p:cNvSpPr>
            <a:spLocks noEditPoints="1"/>
          </p:cNvSpPr>
          <p:nvPr/>
        </p:nvSpPr>
        <p:spPr bwMode="auto">
          <a:xfrm>
            <a:off x="10046536" y="3105071"/>
            <a:ext cx="374026" cy="263345"/>
          </a:xfrm>
          <a:custGeom>
            <a:avLst/>
            <a:gdLst>
              <a:gd name="T0" fmla="*/ 65 w 91"/>
              <a:gd name="T1" fmla="*/ 9 h 64"/>
              <a:gd name="T2" fmla="*/ 34 w 91"/>
              <a:gd name="T3" fmla="*/ 9 h 64"/>
              <a:gd name="T4" fmla="*/ 27 w 91"/>
              <a:gd name="T5" fmla="*/ 0 h 64"/>
              <a:gd name="T6" fmla="*/ 5 w 91"/>
              <a:gd name="T7" fmla="*/ 0 h 64"/>
              <a:gd name="T8" fmla="*/ 0 w 91"/>
              <a:gd name="T9" fmla="*/ 4 h 64"/>
              <a:gd name="T10" fmla="*/ 0 w 91"/>
              <a:gd name="T11" fmla="*/ 50 h 64"/>
              <a:gd name="T12" fmla="*/ 4 w 91"/>
              <a:gd name="T13" fmla="*/ 54 h 64"/>
              <a:gd name="T14" fmla="*/ 14 w 91"/>
              <a:gd name="T15" fmla="*/ 25 h 64"/>
              <a:gd name="T16" fmla="*/ 20 w 91"/>
              <a:gd name="T17" fmla="*/ 18 h 64"/>
              <a:gd name="T18" fmla="*/ 29 w 91"/>
              <a:gd name="T19" fmla="*/ 14 h 64"/>
              <a:gd name="T20" fmla="*/ 60 w 91"/>
              <a:gd name="T21" fmla="*/ 14 h 64"/>
              <a:gd name="T22" fmla="*/ 65 w 91"/>
              <a:gd name="T23" fmla="*/ 9 h 64"/>
              <a:gd name="T24" fmla="*/ 72 w 91"/>
              <a:gd name="T25" fmla="*/ 15 h 64"/>
              <a:gd name="T26" fmla="*/ 66 w 91"/>
              <a:gd name="T27" fmla="*/ 15 h 64"/>
              <a:gd name="T28" fmla="*/ 79 w 91"/>
              <a:gd name="T29" fmla="*/ 1 h 64"/>
              <a:gd name="T30" fmla="*/ 90 w 91"/>
              <a:gd name="T31" fmla="*/ 15 h 64"/>
              <a:gd name="T32" fmla="*/ 85 w 91"/>
              <a:gd name="T33" fmla="*/ 15 h 64"/>
              <a:gd name="T34" fmla="*/ 59 w 91"/>
              <a:gd name="T35" fmla="*/ 36 h 64"/>
              <a:gd name="T36" fmla="*/ 59 w 91"/>
              <a:gd name="T37" fmla="*/ 33 h 64"/>
              <a:gd name="T38" fmla="*/ 72 w 91"/>
              <a:gd name="T39" fmla="*/ 15 h 64"/>
              <a:gd name="T40" fmla="*/ 79 w 91"/>
              <a:gd name="T41" fmla="*/ 64 h 64"/>
              <a:gd name="T42" fmla="*/ 11 w 91"/>
              <a:gd name="T43" fmla="*/ 64 h 64"/>
              <a:gd name="T44" fmla="*/ 22 w 91"/>
              <a:gd name="T45" fmla="*/ 31 h 64"/>
              <a:gd name="T46" fmla="*/ 26 w 91"/>
              <a:gd name="T47" fmla="*/ 26 h 64"/>
              <a:gd name="T48" fmla="*/ 33 w 91"/>
              <a:gd name="T49" fmla="*/ 23 h 64"/>
              <a:gd name="T50" fmla="*/ 63 w 91"/>
              <a:gd name="T51" fmla="*/ 23 h 64"/>
              <a:gd name="T52" fmla="*/ 57 w 91"/>
              <a:gd name="T53" fmla="*/ 28 h 64"/>
              <a:gd name="T54" fmla="*/ 54 w 91"/>
              <a:gd name="T55" fmla="*/ 30 h 64"/>
              <a:gd name="T56" fmla="*/ 54 w 91"/>
              <a:gd name="T57" fmla="*/ 41 h 64"/>
              <a:gd name="T58" fmla="*/ 59 w 91"/>
              <a:gd name="T59" fmla="*/ 41 h 64"/>
              <a:gd name="T60" fmla="*/ 87 w 91"/>
              <a:gd name="T61" fmla="*/ 23 h 64"/>
              <a:gd name="T62" fmla="*/ 89 w 91"/>
              <a:gd name="T63" fmla="*/ 24 h 64"/>
              <a:gd name="T64" fmla="*/ 91 w 91"/>
              <a:gd name="T65" fmla="*/ 25 h 64"/>
              <a:gd name="T66" fmla="*/ 91 w 91"/>
              <a:gd name="T67" fmla="*/ 28 h 64"/>
              <a:gd name="T68" fmla="*/ 91 w 91"/>
              <a:gd name="T69" fmla="*/ 30 h 64"/>
              <a:gd name="T70" fmla="*/ 79 w 91"/>
              <a:gd name="T71" fmla="*/ 6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91" h="64">
                <a:moveTo>
                  <a:pt x="65" y="9"/>
                </a:moveTo>
                <a:cubicBezTo>
                  <a:pt x="34" y="9"/>
                  <a:pt x="34" y="9"/>
                  <a:pt x="34" y="9"/>
                </a:cubicBezTo>
                <a:cubicBezTo>
                  <a:pt x="27" y="0"/>
                  <a:pt x="27" y="0"/>
                  <a:pt x="27" y="0"/>
                </a:cubicBez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2"/>
                  <a:pt x="2" y="54"/>
                  <a:pt x="4" y="54"/>
                </a:cubicBezTo>
                <a:cubicBezTo>
                  <a:pt x="14" y="25"/>
                  <a:pt x="14" y="25"/>
                  <a:pt x="14" y="25"/>
                </a:cubicBezTo>
                <a:cubicBezTo>
                  <a:pt x="15" y="22"/>
                  <a:pt x="17" y="20"/>
                  <a:pt x="20" y="18"/>
                </a:cubicBezTo>
                <a:cubicBezTo>
                  <a:pt x="22" y="16"/>
                  <a:pt x="26" y="14"/>
                  <a:pt x="29" y="14"/>
                </a:cubicBezTo>
                <a:cubicBezTo>
                  <a:pt x="60" y="14"/>
                  <a:pt x="60" y="14"/>
                  <a:pt x="60" y="14"/>
                </a:cubicBezTo>
                <a:cubicBezTo>
                  <a:pt x="65" y="9"/>
                  <a:pt x="65" y="9"/>
                  <a:pt x="65" y="9"/>
                </a:cubicBezTo>
                <a:close/>
                <a:moveTo>
                  <a:pt x="72" y="15"/>
                </a:moveTo>
                <a:cubicBezTo>
                  <a:pt x="66" y="15"/>
                  <a:pt x="66" y="15"/>
                  <a:pt x="66" y="15"/>
                </a:cubicBezTo>
                <a:cubicBezTo>
                  <a:pt x="79" y="1"/>
                  <a:pt x="79" y="1"/>
                  <a:pt x="79" y="1"/>
                </a:cubicBezTo>
                <a:cubicBezTo>
                  <a:pt x="90" y="15"/>
                  <a:pt x="90" y="15"/>
                  <a:pt x="90" y="15"/>
                </a:cubicBezTo>
                <a:cubicBezTo>
                  <a:pt x="85" y="15"/>
                  <a:pt x="85" y="15"/>
                  <a:pt x="85" y="15"/>
                </a:cubicBezTo>
                <a:cubicBezTo>
                  <a:pt x="82" y="28"/>
                  <a:pt x="72" y="35"/>
                  <a:pt x="59" y="36"/>
                </a:cubicBezTo>
                <a:cubicBezTo>
                  <a:pt x="59" y="33"/>
                  <a:pt x="59" y="33"/>
                  <a:pt x="59" y="33"/>
                </a:cubicBezTo>
                <a:cubicBezTo>
                  <a:pt x="66" y="29"/>
                  <a:pt x="70" y="23"/>
                  <a:pt x="72" y="15"/>
                </a:cubicBezTo>
                <a:close/>
                <a:moveTo>
                  <a:pt x="79" y="64"/>
                </a:moveTo>
                <a:cubicBezTo>
                  <a:pt x="11" y="64"/>
                  <a:pt x="11" y="64"/>
                  <a:pt x="11" y="64"/>
                </a:cubicBezTo>
                <a:cubicBezTo>
                  <a:pt x="22" y="31"/>
                  <a:pt x="22" y="31"/>
                  <a:pt x="22" y="31"/>
                </a:cubicBezTo>
                <a:cubicBezTo>
                  <a:pt x="23" y="29"/>
                  <a:pt x="24" y="27"/>
                  <a:pt x="26" y="26"/>
                </a:cubicBezTo>
                <a:cubicBezTo>
                  <a:pt x="28" y="24"/>
                  <a:pt x="31" y="23"/>
                  <a:pt x="33" y="23"/>
                </a:cubicBezTo>
                <a:cubicBezTo>
                  <a:pt x="63" y="23"/>
                  <a:pt x="63" y="23"/>
                  <a:pt x="63" y="23"/>
                </a:cubicBezTo>
                <a:cubicBezTo>
                  <a:pt x="61" y="25"/>
                  <a:pt x="59" y="27"/>
                  <a:pt x="57" y="28"/>
                </a:cubicBezTo>
                <a:cubicBezTo>
                  <a:pt x="54" y="30"/>
                  <a:pt x="54" y="30"/>
                  <a:pt x="54" y="30"/>
                </a:cubicBezTo>
                <a:cubicBezTo>
                  <a:pt x="54" y="41"/>
                  <a:pt x="54" y="41"/>
                  <a:pt x="54" y="41"/>
                </a:cubicBezTo>
                <a:cubicBezTo>
                  <a:pt x="59" y="41"/>
                  <a:pt x="59" y="41"/>
                  <a:pt x="59" y="41"/>
                </a:cubicBezTo>
                <a:cubicBezTo>
                  <a:pt x="72" y="40"/>
                  <a:pt x="82" y="34"/>
                  <a:pt x="87" y="23"/>
                </a:cubicBezTo>
                <a:cubicBezTo>
                  <a:pt x="88" y="23"/>
                  <a:pt x="88" y="24"/>
                  <a:pt x="89" y="24"/>
                </a:cubicBezTo>
                <a:cubicBezTo>
                  <a:pt x="89" y="24"/>
                  <a:pt x="90" y="25"/>
                  <a:pt x="91" y="25"/>
                </a:cubicBezTo>
                <a:cubicBezTo>
                  <a:pt x="91" y="26"/>
                  <a:pt x="91" y="27"/>
                  <a:pt x="91" y="28"/>
                </a:cubicBezTo>
                <a:cubicBezTo>
                  <a:pt x="91" y="28"/>
                  <a:pt x="91" y="29"/>
                  <a:pt x="91" y="30"/>
                </a:cubicBezTo>
                <a:lnTo>
                  <a:pt x="79" y="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4" name="Rectangle 53"/>
          <p:cNvSpPr/>
          <p:nvPr/>
        </p:nvSpPr>
        <p:spPr>
          <a:xfrm>
            <a:off x="9494060" y="3524708"/>
            <a:ext cx="15600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单击此处编辑您要的内容</a:t>
            </a:r>
            <a:endParaRPr lang="en-GB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Oval 55"/>
          <p:cNvSpPr/>
          <p:nvPr/>
        </p:nvSpPr>
        <p:spPr>
          <a:xfrm flipH="1">
            <a:off x="4450556" y="1587629"/>
            <a:ext cx="1781907" cy="178190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b="1">
              <a:cs typeface="+mn-ea"/>
              <a:sym typeface="+mn-lt"/>
            </a:endParaRPr>
          </a:p>
        </p:txBody>
      </p:sp>
      <p:sp>
        <p:nvSpPr>
          <p:cNvPr id="17" name="Freeform 56"/>
          <p:cNvSpPr>
            <a:spLocks noEditPoints="1"/>
          </p:cNvSpPr>
          <p:nvPr/>
        </p:nvSpPr>
        <p:spPr bwMode="auto">
          <a:xfrm>
            <a:off x="5166900" y="1796035"/>
            <a:ext cx="349218" cy="431275"/>
          </a:xfrm>
          <a:custGeom>
            <a:avLst/>
            <a:gdLst>
              <a:gd name="T0" fmla="*/ 0 w 85"/>
              <a:gd name="T1" fmla="*/ 29 h 105"/>
              <a:gd name="T2" fmla="*/ 50 w 85"/>
              <a:gd name="T3" fmla="*/ 0 h 105"/>
              <a:gd name="T4" fmla="*/ 70 w 85"/>
              <a:gd name="T5" fmla="*/ 35 h 105"/>
              <a:gd name="T6" fmla="*/ 56 w 85"/>
              <a:gd name="T7" fmla="*/ 42 h 105"/>
              <a:gd name="T8" fmla="*/ 69 w 85"/>
              <a:gd name="T9" fmla="*/ 64 h 105"/>
              <a:gd name="T10" fmla="*/ 67 w 85"/>
              <a:gd name="T11" fmla="*/ 68 h 105"/>
              <a:gd name="T12" fmla="*/ 72 w 85"/>
              <a:gd name="T13" fmla="*/ 69 h 105"/>
              <a:gd name="T14" fmla="*/ 70 w 85"/>
              <a:gd name="T15" fmla="*/ 73 h 105"/>
              <a:gd name="T16" fmla="*/ 72 w 85"/>
              <a:gd name="T17" fmla="*/ 77 h 105"/>
              <a:gd name="T18" fmla="*/ 77 w 85"/>
              <a:gd name="T19" fmla="*/ 77 h 105"/>
              <a:gd name="T20" fmla="*/ 81 w 85"/>
              <a:gd name="T21" fmla="*/ 85 h 105"/>
              <a:gd name="T22" fmla="*/ 80 w 85"/>
              <a:gd name="T23" fmla="*/ 89 h 105"/>
              <a:gd name="T24" fmla="*/ 85 w 85"/>
              <a:gd name="T25" fmla="*/ 91 h 105"/>
              <a:gd name="T26" fmla="*/ 79 w 85"/>
              <a:gd name="T27" fmla="*/ 98 h 105"/>
              <a:gd name="T28" fmla="*/ 69 w 85"/>
              <a:gd name="T29" fmla="*/ 81 h 105"/>
              <a:gd name="T30" fmla="*/ 65 w 85"/>
              <a:gd name="T31" fmla="*/ 83 h 105"/>
              <a:gd name="T32" fmla="*/ 76 w 85"/>
              <a:gd name="T33" fmla="*/ 102 h 105"/>
              <a:gd name="T34" fmla="*/ 73 w 85"/>
              <a:gd name="T35" fmla="*/ 105 h 105"/>
              <a:gd name="T36" fmla="*/ 71 w 85"/>
              <a:gd name="T37" fmla="*/ 105 h 105"/>
              <a:gd name="T38" fmla="*/ 46 w 85"/>
              <a:gd name="T39" fmla="*/ 63 h 105"/>
              <a:gd name="T40" fmla="*/ 45 w 85"/>
              <a:gd name="T41" fmla="*/ 64 h 105"/>
              <a:gd name="T42" fmla="*/ 68 w 85"/>
              <a:gd name="T43" fmla="*/ 105 h 105"/>
              <a:gd name="T44" fmla="*/ 63 w 85"/>
              <a:gd name="T45" fmla="*/ 104 h 105"/>
              <a:gd name="T46" fmla="*/ 34 w 85"/>
              <a:gd name="T47" fmla="*/ 55 h 105"/>
              <a:gd name="T48" fmla="*/ 20 w 85"/>
              <a:gd name="T49" fmla="*/ 63 h 105"/>
              <a:gd name="T50" fmla="*/ 0 w 85"/>
              <a:gd name="T51" fmla="*/ 29 h 105"/>
              <a:gd name="T52" fmla="*/ 14 w 85"/>
              <a:gd name="T53" fmla="*/ 28 h 105"/>
              <a:gd name="T54" fmla="*/ 22 w 85"/>
              <a:gd name="T55" fmla="*/ 42 h 105"/>
              <a:gd name="T56" fmla="*/ 49 w 85"/>
              <a:gd name="T57" fmla="*/ 26 h 105"/>
              <a:gd name="T58" fmla="*/ 42 w 85"/>
              <a:gd name="T59" fmla="*/ 12 h 105"/>
              <a:gd name="T60" fmla="*/ 14 w 85"/>
              <a:gd name="T61" fmla="*/ 28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85" h="105">
                <a:moveTo>
                  <a:pt x="0" y="29"/>
                </a:moveTo>
                <a:cubicBezTo>
                  <a:pt x="13" y="12"/>
                  <a:pt x="30" y="3"/>
                  <a:pt x="50" y="0"/>
                </a:cubicBezTo>
                <a:cubicBezTo>
                  <a:pt x="56" y="11"/>
                  <a:pt x="63" y="23"/>
                  <a:pt x="70" y="35"/>
                </a:cubicBezTo>
                <a:cubicBezTo>
                  <a:pt x="56" y="42"/>
                  <a:pt x="56" y="42"/>
                  <a:pt x="56" y="42"/>
                </a:cubicBezTo>
                <a:cubicBezTo>
                  <a:pt x="69" y="64"/>
                  <a:pt x="69" y="64"/>
                  <a:pt x="69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72" y="69"/>
                  <a:pt x="72" y="69"/>
                  <a:pt x="72" y="69"/>
                </a:cubicBezTo>
                <a:cubicBezTo>
                  <a:pt x="70" y="73"/>
                  <a:pt x="70" y="73"/>
                  <a:pt x="70" y="73"/>
                </a:cubicBezTo>
                <a:cubicBezTo>
                  <a:pt x="72" y="77"/>
                  <a:pt x="72" y="77"/>
                  <a:pt x="72" y="77"/>
                </a:cubicBezTo>
                <a:cubicBezTo>
                  <a:pt x="77" y="77"/>
                  <a:pt x="77" y="77"/>
                  <a:pt x="77" y="77"/>
                </a:cubicBezTo>
                <a:cubicBezTo>
                  <a:pt x="81" y="85"/>
                  <a:pt x="81" y="85"/>
                  <a:pt x="81" y="85"/>
                </a:cubicBezTo>
                <a:cubicBezTo>
                  <a:pt x="80" y="89"/>
                  <a:pt x="80" y="89"/>
                  <a:pt x="80" y="89"/>
                </a:cubicBezTo>
                <a:cubicBezTo>
                  <a:pt x="85" y="91"/>
                  <a:pt x="85" y="91"/>
                  <a:pt x="85" y="91"/>
                </a:cubicBezTo>
                <a:cubicBezTo>
                  <a:pt x="79" y="98"/>
                  <a:pt x="79" y="98"/>
                  <a:pt x="79" y="98"/>
                </a:cubicBezTo>
                <a:cubicBezTo>
                  <a:pt x="69" y="81"/>
                  <a:pt x="69" y="81"/>
                  <a:pt x="69" y="81"/>
                </a:cubicBezTo>
                <a:cubicBezTo>
                  <a:pt x="65" y="83"/>
                  <a:pt x="65" y="83"/>
                  <a:pt x="65" y="83"/>
                </a:cubicBezTo>
                <a:cubicBezTo>
                  <a:pt x="76" y="102"/>
                  <a:pt x="76" y="102"/>
                  <a:pt x="76" y="102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1" y="105"/>
                  <a:pt x="71" y="105"/>
                  <a:pt x="71" y="105"/>
                </a:cubicBezTo>
                <a:cubicBezTo>
                  <a:pt x="46" y="63"/>
                  <a:pt x="46" y="63"/>
                  <a:pt x="46" y="63"/>
                </a:cubicBezTo>
                <a:cubicBezTo>
                  <a:pt x="45" y="64"/>
                  <a:pt x="45" y="64"/>
                  <a:pt x="45" y="64"/>
                </a:cubicBezTo>
                <a:cubicBezTo>
                  <a:pt x="68" y="105"/>
                  <a:pt x="68" y="105"/>
                  <a:pt x="68" y="105"/>
                </a:cubicBezTo>
                <a:cubicBezTo>
                  <a:pt x="63" y="104"/>
                  <a:pt x="63" y="104"/>
                  <a:pt x="63" y="104"/>
                </a:cubicBezTo>
                <a:cubicBezTo>
                  <a:pt x="34" y="55"/>
                  <a:pt x="34" y="55"/>
                  <a:pt x="34" y="55"/>
                </a:cubicBezTo>
                <a:cubicBezTo>
                  <a:pt x="20" y="63"/>
                  <a:pt x="20" y="63"/>
                  <a:pt x="20" y="63"/>
                </a:cubicBezTo>
                <a:cubicBezTo>
                  <a:pt x="13" y="52"/>
                  <a:pt x="7" y="40"/>
                  <a:pt x="0" y="29"/>
                </a:cubicBezTo>
                <a:close/>
                <a:moveTo>
                  <a:pt x="14" y="28"/>
                </a:moveTo>
                <a:cubicBezTo>
                  <a:pt x="22" y="42"/>
                  <a:pt x="22" y="42"/>
                  <a:pt x="22" y="42"/>
                </a:cubicBezTo>
                <a:cubicBezTo>
                  <a:pt x="49" y="26"/>
                  <a:pt x="49" y="26"/>
                  <a:pt x="49" y="26"/>
                </a:cubicBezTo>
                <a:cubicBezTo>
                  <a:pt x="42" y="12"/>
                  <a:pt x="42" y="12"/>
                  <a:pt x="42" y="12"/>
                </a:cubicBezTo>
                <a:lnTo>
                  <a:pt x="14" y="28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18" name="Rectangle 57"/>
          <p:cNvSpPr/>
          <p:nvPr/>
        </p:nvSpPr>
        <p:spPr>
          <a:xfrm>
            <a:off x="4553895" y="2356161"/>
            <a:ext cx="15687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rgbClr val="00B0F0"/>
                </a:solidFill>
                <a:cs typeface="+mn-ea"/>
                <a:sym typeface="+mn-lt"/>
              </a:rPr>
              <a:t>单击此处编辑您要的内容</a:t>
            </a:r>
            <a:r>
              <a:rPr lang="en-GB" sz="1200" dirty="0" smtClean="0">
                <a:solidFill>
                  <a:srgbClr val="00B0F0"/>
                </a:solidFill>
                <a:cs typeface="+mn-ea"/>
                <a:sym typeface="+mn-lt"/>
              </a:rPr>
              <a:t>. </a:t>
            </a:r>
            <a:endParaRPr lang="en-GB" sz="1200" dirty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20" name="Freeform 24"/>
          <p:cNvSpPr>
            <a:spLocks noEditPoints="1"/>
          </p:cNvSpPr>
          <p:nvPr/>
        </p:nvSpPr>
        <p:spPr bwMode="auto">
          <a:xfrm>
            <a:off x="2821581" y="2645323"/>
            <a:ext cx="1837796" cy="1828514"/>
          </a:xfrm>
          <a:custGeom>
            <a:avLst/>
            <a:gdLst>
              <a:gd name="T0" fmla="*/ 0 w 251"/>
              <a:gd name="T1" fmla="*/ 116 h 250"/>
              <a:gd name="T2" fmla="*/ 16 w 251"/>
              <a:gd name="T3" fmla="*/ 150 h 250"/>
              <a:gd name="T4" fmla="*/ 36 w 251"/>
              <a:gd name="T5" fmla="*/ 157 h 250"/>
              <a:gd name="T6" fmla="*/ 39 w 251"/>
              <a:gd name="T7" fmla="*/ 177 h 250"/>
              <a:gd name="T8" fmla="*/ 30 w 251"/>
              <a:gd name="T9" fmla="*/ 207 h 250"/>
              <a:gd name="T10" fmla="*/ 55 w 251"/>
              <a:gd name="T11" fmla="*/ 225 h 250"/>
              <a:gd name="T12" fmla="*/ 74 w 251"/>
              <a:gd name="T13" fmla="*/ 212 h 250"/>
              <a:gd name="T14" fmla="*/ 85 w 251"/>
              <a:gd name="T15" fmla="*/ 211 h 250"/>
              <a:gd name="T16" fmla="*/ 101 w 251"/>
              <a:gd name="T17" fmla="*/ 223 h 250"/>
              <a:gd name="T18" fmla="*/ 116 w 251"/>
              <a:gd name="T19" fmla="*/ 250 h 250"/>
              <a:gd name="T20" fmla="*/ 151 w 251"/>
              <a:gd name="T21" fmla="*/ 235 h 250"/>
              <a:gd name="T22" fmla="*/ 157 w 251"/>
              <a:gd name="T23" fmla="*/ 215 h 250"/>
              <a:gd name="T24" fmla="*/ 171 w 251"/>
              <a:gd name="T25" fmla="*/ 210 h 250"/>
              <a:gd name="T26" fmla="*/ 186 w 251"/>
              <a:gd name="T27" fmla="*/ 221 h 250"/>
              <a:gd name="T28" fmla="*/ 207 w 251"/>
              <a:gd name="T29" fmla="*/ 221 h 250"/>
              <a:gd name="T30" fmla="*/ 221 w 251"/>
              <a:gd name="T31" fmla="*/ 185 h 250"/>
              <a:gd name="T32" fmla="*/ 211 w 251"/>
              <a:gd name="T33" fmla="*/ 166 h 250"/>
              <a:gd name="T34" fmla="*/ 223 w 251"/>
              <a:gd name="T35" fmla="*/ 150 h 250"/>
              <a:gd name="T36" fmla="*/ 251 w 251"/>
              <a:gd name="T37" fmla="*/ 135 h 250"/>
              <a:gd name="T38" fmla="*/ 235 w 251"/>
              <a:gd name="T39" fmla="*/ 100 h 250"/>
              <a:gd name="T40" fmla="*/ 215 w 251"/>
              <a:gd name="T41" fmla="*/ 94 h 250"/>
              <a:gd name="T42" fmla="*/ 213 w 251"/>
              <a:gd name="T43" fmla="*/ 74 h 250"/>
              <a:gd name="T44" fmla="*/ 226 w 251"/>
              <a:gd name="T45" fmla="*/ 55 h 250"/>
              <a:gd name="T46" fmla="*/ 207 w 251"/>
              <a:gd name="T47" fmla="*/ 30 h 250"/>
              <a:gd name="T48" fmla="*/ 186 w 251"/>
              <a:gd name="T49" fmla="*/ 30 h 250"/>
              <a:gd name="T50" fmla="*/ 171 w 251"/>
              <a:gd name="T51" fmla="*/ 41 h 250"/>
              <a:gd name="T52" fmla="*/ 157 w 251"/>
              <a:gd name="T53" fmla="*/ 36 h 250"/>
              <a:gd name="T54" fmla="*/ 151 w 251"/>
              <a:gd name="T55" fmla="*/ 15 h 250"/>
              <a:gd name="T56" fmla="*/ 116 w 251"/>
              <a:gd name="T57" fmla="*/ 0 h 250"/>
              <a:gd name="T58" fmla="*/ 101 w 251"/>
              <a:gd name="T59" fmla="*/ 27 h 250"/>
              <a:gd name="T60" fmla="*/ 85 w 251"/>
              <a:gd name="T61" fmla="*/ 40 h 250"/>
              <a:gd name="T62" fmla="*/ 74 w 251"/>
              <a:gd name="T63" fmla="*/ 38 h 250"/>
              <a:gd name="T64" fmla="*/ 55 w 251"/>
              <a:gd name="T65" fmla="*/ 25 h 250"/>
              <a:gd name="T66" fmla="*/ 30 w 251"/>
              <a:gd name="T67" fmla="*/ 44 h 250"/>
              <a:gd name="T68" fmla="*/ 39 w 251"/>
              <a:gd name="T69" fmla="*/ 74 h 250"/>
              <a:gd name="T70" fmla="*/ 36 w 251"/>
              <a:gd name="T71" fmla="*/ 94 h 250"/>
              <a:gd name="T72" fmla="*/ 16 w 251"/>
              <a:gd name="T73" fmla="*/ 100 h 250"/>
              <a:gd name="T74" fmla="*/ 126 w 251"/>
              <a:gd name="T75" fmla="*/ 80 h 250"/>
              <a:gd name="T76" fmla="*/ 126 w 251"/>
              <a:gd name="T77" fmla="*/ 170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51" h="250">
                <a:moveTo>
                  <a:pt x="16" y="100"/>
                </a:moveTo>
                <a:cubicBezTo>
                  <a:pt x="7" y="100"/>
                  <a:pt x="0" y="107"/>
                  <a:pt x="0" y="116"/>
                </a:cubicBezTo>
                <a:cubicBezTo>
                  <a:pt x="0" y="135"/>
                  <a:pt x="0" y="135"/>
                  <a:pt x="0" y="135"/>
                </a:cubicBezTo>
                <a:cubicBezTo>
                  <a:pt x="0" y="144"/>
                  <a:pt x="7" y="150"/>
                  <a:pt x="16" y="150"/>
                </a:cubicBezTo>
                <a:cubicBezTo>
                  <a:pt x="28" y="150"/>
                  <a:pt x="28" y="150"/>
                  <a:pt x="28" y="150"/>
                </a:cubicBezTo>
                <a:cubicBezTo>
                  <a:pt x="31" y="150"/>
                  <a:pt x="35" y="153"/>
                  <a:pt x="36" y="157"/>
                </a:cubicBezTo>
                <a:cubicBezTo>
                  <a:pt x="37" y="160"/>
                  <a:pt x="39" y="163"/>
                  <a:pt x="40" y="166"/>
                </a:cubicBezTo>
                <a:cubicBezTo>
                  <a:pt x="42" y="170"/>
                  <a:pt x="41" y="174"/>
                  <a:pt x="39" y="177"/>
                </a:cubicBezTo>
                <a:cubicBezTo>
                  <a:pt x="30" y="185"/>
                  <a:pt x="30" y="185"/>
                  <a:pt x="30" y="185"/>
                </a:cubicBezTo>
                <a:cubicBezTo>
                  <a:pt x="24" y="191"/>
                  <a:pt x="24" y="201"/>
                  <a:pt x="30" y="207"/>
                </a:cubicBezTo>
                <a:cubicBezTo>
                  <a:pt x="44" y="221"/>
                  <a:pt x="44" y="221"/>
                  <a:pt x="44" y="221"/>
                </a:cubicBezTo>
                <a:cubicBezTo>
                  <a:pt x="47" y="224"/>
                  <a:pt x="51" y="225"/>
                  <a:pt x="55" y="225"/>
                </a:cubicBezTo>
                <a:cubicBezTo>
                  <a:pt x="59" y="225"/>
                  <a:pt x="63" y="224"/>
                  <a:pt x="66" y="221"/>
                </a:cubicBezTo>
                <a:cubicBezTo>
                  <a:pt x="74" y="212"/>
                  <a:pt x="74" y="212"/>
                  <a:pt x="74" y="212"/>
                </a:cubicBezTo>
                <a:cubicBezTo>
                  <a:pt x="76" y="211"/>
                  <a:pt x="78" y="210"/>
                  <a:pt x="80" y="210"/>
                </a:cubicBezTo>
                <a:cubicBezTo>
                  <a:pt x="82" y="210"/>
                  <a:pt x="83" y="210"/>
                  <a:pt x="85" y="211"/>
                </a:cubicBezTo>
                <a:cubicBezTo>
                  <a:pt x="88" y="212"/>
                  <a:pt x="91" y="214"/>
                  <a:pt x="94" y="215"/>
                </a:cubicBezTo>
                <a:cubicBezTo>
                  <a:pt x="98" y="216"/>
                  <a:pt x="101" y="220"/>
                  <a:pt x="101" y="223"/>
                </a:cubicBezTo>
                <a:cubicBezTo>
                  <a:pt x="101" y="235"/>
                  <a:pt x="101" y="235"/>
                  <a:pt x="101" y="235"/>
                </a:cubicBezTo>
                <a:cubicBezTo>
                  <a:pt x="101" y="244"/>
                  <a:pt x="107" y="250"/>
                  <a:pt x="116" y="250"/>
                </a:cubicBezTo>
                <a:cubicBezTo>
                  <a:pt x="135" y="250"/>
                  <a:pt x="135" y="250"/>
                  <a:pt x="135" y="250"/>
                </a:cubicBezTo>
                <a:cubicBezTo>
                  <a:pt x="144" y="250"/>
                  <a:pt x="151" y="244"/>
                  <a:pt x="151" y="235"/>
                </a:cubicBezTo>
                <a:cubicBezTo>
                  <a:pt x="151" y="223"/>
                  <a:pt x="151" y="223"/>
                  <a:pt x="151" y="223"/>
                </a:cubicBezTo>
                <a:cubicBezTo>
                  <a:pt x="151" y="220"/>
                  <a:pt x="154" y="216"/>
                  <a:pt x="157" y="215"/>
                </a:cubicBezTo>
                <a:cubicBezTo>
                  <a:pt x="160" y="214"/>
                  <a:pt x="164" y="212"/>
                  <a:pt x="167" y="211"/>
                </a:cubicBezTo>
                <a:cubicBezTo>
                  <a:pt x="168" y="210"/>
                  <a:pt x="169" y="210"/>
                  <a:pt x="171" y="210"/>
                </a:cubicBezTo>
                <a:cubicBezTo>
                  <a:pt x="173" y="210"/>
                  <a:pt x="176" y="211"/>
                  <a:pt x="177" y="212"/>
                </a:cubicBezTo>
                <a:cubicBezTo>
                  <a:pt x="186" y="221"/>
                  <a:pt x="186" y="221"/>
                  <a:pt x="186" y="221"/>
                </a:cubicBezTo>
                <a:cubicBezTo>
                  <a:pt x="188" y="224"/>
                  <a:pt x="192" y="225"/>
                  <a:pt x="196" y="225"/>
                </a:cubicBezTo>
                <a:cubicBezTo>
                  <a:pt x="200" y="225"/>
                  <a:pt x="204" y="224"/>
                  <a:pt x="207" y="221"/>
                </a:cubicBezTo>
                <a:cubicBezTo>
                  <a:pt x="221" y="207"/>
                  <a:pt x="221" y="207"/>
                  <a:pt x="221" y="207"/>
                </a:cubicBezTo>
                <a:cubicBezTo>
                  <a:pt x="227" y="201"/>
                  <a:pt x="227" y="191"/>
                  <a:pt x="221" y="185"/>
                </a:cubicBezTo>
                <a:cubicBezTo>
                  <a:pt x="213" y="177"/>
                  <a:pt x="213" y="177"/>
                  <a:pt x="213" y="177"/>
                </a:cubicBezTo>
                <a:cubicBezTo>
                  <a:pt x="210" y="174"/>
                  <a:pt x="210" y="170"/>
                  <a:pt x="211" y="166"/>
                </a:cubicBezTo>
                <a:cubicBezTo>
                  <a:pt x="213" y="163"/>
                  <a:pt x="214" y="160"/>
                  <a:pt x="215" y="157"/>
                </a:cubicBezTo>
                <a:cubicBezTo>
                  <a:pt x="216" y="153"/>
                  <a:pt x="220" y="150"/>
                  <a:pt x="223" y="150"/>
                </a:cubicBezTo>
                <a:cubicBezTo>
                  <a:pt x="235" y="150"/>
                  <a:pt x="235" y="150"/>
                  <a:pt x="235" y="150"/>
                </a:cubicBezTo>
                <a:cubicBezTo>
                  <a:pt x="244" y="150"/>
                  <a:pt x="251" y="144"/>
                  <a:pt x="251" y="135"/>
                </a:cubicBezTo>
                <a:cubicBezTo>
                  <a:pt x="251" y="115"/>
                  <a:pt x="251" y="115"/>
                  <a:pt x="251" y="115"/>
                </a:cubicBezTo>
                <a:cubicBezTo>
                  <a:pt x="251" y="107"/>
                  <a:pt x="244" y="100"/>
                  <a:pt x="235" y="100"/>
                </a:cubicBezTo>
                <a:cubicBezTo>
                  <a:pt x="223" y="100"/>
                  <a:pt x="223" y="100"/>
                  <a:pt x="223" y="100"/>
                </a:cubicBezTo>
                <a:cubicBezTo>
                  <a:pt x="220" y="100"/>
                  <a:pt x="216" y="97"/>
                  <a:pt x="215" y="94"/>
                </a:cubicBezTo>
                <a:cubicBezTo>
                  <a:pt x="214" y="91"/>
                  <a:pt x="213" y="87"/>
                  <a:pt x="211" y="84"/>
                </a:cubicBezTo>
                <a:cubicBezTo>
                  <a:pt x="210" y="81"/>
                  <a:pt x="210" y="76"/>
                  <a:pt x="213" y="74"/>
                </a:cubicBezTo>
                <a:cubicBezTo>
                  <a:pt x="221" y="65"/>
                  <a:pt x="221" y="65"/>
                  <a:pt x="221" y="65"/>
                </a:cubicBezTo>
                <a:cubicBezTo>
                  <a:pt x="224" y="62"/>
                  <a:pt x="226" y="59"/>
                  <a:pt x="226" y="55"/>
                </a:cubicBezTo>
                <a:cubicBezTo>
                  <a:pt x="226" y="50"/>
                  <a:pt x="224" y="47"/>
                  <a:pt x="221" y="44"/>
                </a:cubicBezTo>
                <a:cubicBezTo>
                  <a:pt x="207" y="30"/>
                  <a:pt x="207" y="30"/>
                  <a:pt x="207" y="30"/>
                </a:cubicBezTo>
                <a:cubicBezTo>
                  <a:pt x="204" y="27"/>
                  <a:pt x="200" y="25"/>
                  <a:pt x="196" y="25"/>
                </a:cubicBezTo>
                <a:cubicBezTo>
                  <a:pt x="192" y="25"/>
                  <a:pt x="188" y="27"/>
                  <a:pt x="186" y="30"/>
                </a:cubicBezTo>
                <a:cubicBezTo>
                  <a:pt x="177" y="38"/>
                  <a:pt x="177" y="38"/>
                  <a:pt x="177" y="38"/>
                </a:cubicBezTo>
                <a:cubicBezTo>
                  <a:pt x="176" y="40"/>
                  <a:pt x="173" y="41"/>
                  <a:pt x="171" y="41"/>
                </a:cubicBezTo>
                <a:cubicBezTo>
                  <a:pt x="169" y="41"/>
                  <a:pt x="168" y="40"/>
                  <a:pt x="167" y="40"/>
                </a:cubicBezTo>
                <a:cubicBezTo>
                  <a:pt x="164" y="38"/>
                  <a:pt x="160" y="37"/>
                  <a:pt x="157" y="36"/>
                </a:cubicBezTo>
                <a:cubicBezTo>
                  <a:pt x="154" y="34"/>
                  <a:pt x="151" y="31"/>
                  <a:pt x="151" y="27"/>
                </a:cubicBezTo>
                <a:cubicBezTo>
                  <a:pt x="151" y="15"/>
                  <a:pt x="151" y="15"/>
                  <a:pt x="151" y="15"/>
                </a:cubicBezTo>
                <a:cubicBezTo>
                  <a:pt x="151" y="7"/>
                  <a:pt x="144" y="0"/>
                  <a:pt x="135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07" y="0"/>
                  <a:pt x="101" y="7"/>
                  <a:pt x="101" y="15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31"/>
                  <a:pt x="98" y="34"/>
                  <a:pt x="94" y="36"/>
                </a:cubicBezTo>
                <a:cubicBezTo>
                  <a:pt x="91" y="37"/>
                  <a:pt x="88" y="38"/>
                  <a:pt x="85" y="40"/>
                </a:cubicBezTo>
                <a:cubicBezTo>
                  <a:pt x="83" y="40"/>
                  <a:pt x="82" y="41"/>
                  <a:pt x="80" y="41"/>
                </a:cubicBezTo>
                <a:cubicBezTo>
                  <a:pt x="78" y="41"/>
                  <a:pt x="76" y="40"/>
                  <a:pt x="74" y="38"/>
                </a:cubicBezTo>
                <a:cubicBezTo>
                  <a:pt x="66" y="30"/>
                  <a:pt x="66" y="30"/>
                  <a:pt x="66" y="30"/>
                </a:cubicBezTo>
                <a:cubicBezTo>
                  <a:pt x="63" y="27"/>
                  <a:pt x="59" y="25"/>
                  <a:pt x="55" y="25"/>
                </a:cubicBezTo>
                <a:cubicBezTo>
                  <a:pt x="51" y="25"/>
                  <a:pt x="47" y="27"/>
                  <a:pt x="44" y="30"/>
                </a:cubicBezTo>
                <a:cubicBezTo>
                  <a:pt x="30" y="44"/>
                  <a:pt x="30" y="44"/>
                  <a:pt x="30" y="44"/>
                </a:cubicBezTo>
                <a:cubicBezTo>
                  <a:pt x="24" y="50"/>
                  <a:pt x="24" y="59"/>
                  <a:pt x="30" y="65"/>
                </a:cubicBezTo>
                <a:cubicBezTo>
                  <a:pt x="39" y="74"/>
                  <a:pt x="39" y="74"/>
                  <a:pt x="39" y="74"/>
                </a:cubicBezTo>
                <a:cubicBezTo>
                  <a:pt x="41" y="76"/>
                  <a:pt x="42" y="81"/>
                  <a:pt x="40" y="84"/>
                </a:cubicBezTo>
                <a:cubicBezTo>
                  <a:pt x="39" y="87"/>
                  <a:pt x="37" y="91"/>
                  <a:pt x="36" y="94"/>
                </a:cubicBezTo>
                <a:cubicBezTo>
                  <a:pt x="35" y="97"/>
                  <a:pt x="31" y="100"/>
                  <a:pt x="28" y="100"/>
                </a:cubicBezTo>
                <a:lnTo>
                  <a:pt x="16" y="100"/>
                </a:lnTo>
                <a:close/>
                <a:moveTo>
                  <a:pt x="81" y="125"/>
                </a:moveTo>
                <a:cubicBezTo>
                  <a:pt x="81" y="101"/>
                  <a:pt x="101" y="80"/>
                  <a:pt x="126" y="80"/>
                </a:cubicBezTo>
                <a:cubicBezTo>
                  <a:pt x="150" y="80"/>
                  <a:pt x="171" y="101"/>
                  <a:pt x="171" y="125"/>
                </a:cubicBezTo>
                <a:cubicBezTo>
                  <a:pt x="171" y="150"/>
                  <a:pt x="150" y="170"/>
                  <a:pt x="126" y="170"/>
                </a:cubicBezTo>
                <a:cubicBezTo>
                  <a:pt x="101" y="170"/>
                  <a:pt x="81" y="150"/>
                  <a:pt x="81" y="125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1" name="Oval 73"/>
          <p:cNvSpPr/>
          <p:nvPr/>
        </p:nvSpPr>
        <p:spPr>
          <a:xfrm>
            <a:off x="3192461" y="3011562"/>
            <a:ext cx="1096037" cy="10960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>
              <a:cs typeface="+mn-ea"/>
              <a:sym typeface="+mn-lt"/>
            </a:endParaRPr>
          </a:p>
        </p:txBody>
      </p:sp>
      <p:sp>
        <p:nvSpPr>
          <p:cNvPr id="22" name="TextBox 74"/>
          <p:cNvSpPr txBox="1"/>
          <p:nvPr/>
        </p:nvSpPr>
        <p:spPr>
          <a:xfrm>
            <a:off x="3289074" y="3421993"/>
            <a:ext cx="9028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rgbClr val="00B0F0"/>
                </a:solidFill>
                <a:cs typeface="+mn-ea"/>
                <a:sym typeface="+mn-lt"/>
              </a:rPr>
              <a:t>此处编辑</a:t>
            </a:r>
            <a:endParaRPr lang="en-US" sz="1400" dirty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24" name="Freeform 24"/>
          <p:cNvSpPr>
            <a:spLocks noEditPoints="1"/>
          </p:cNvSpPr>
          <p:nvPr/>
        </p:nvSpPr>
        <p:spPr bwMode="auto">
          <a:xfrm>
            <a:off x="7648185" y="1564308"/>
            <a:ext cx="1837796" cy="1828514"/>
          </a:xfrm>
          <a:custGeom>
            <a:avLst/>
            <a:gdLst>
              <a:gd name="T0" fmla="*/ 0 w 251"/>
              <a:gd name="T1" fmla="*/ 116 h 250"/>
              <a:gd name="T2" fmla="*/ 16 w 251"/>
              <a:gd name="T3" fmla="*/ 150 h 250"/>
              <a:gd name="T4" fmla="*/ 36 w 251"/>
              <a:gd name="T5" fmla="*/ 157 h 250"/>
              <a:gd name="T6" fmla="*/ 39 w 251"/>
              <a:gd name="T7" fmla="*/ 177 h 250"/>
              <a:gd name="T8" fmla="*/ 30 w 251"/>
              <a:gd name="T9" fmla="*/ 207 h 250"/>
              <a:gd name="T10" fmla="*/ 55 w 251"/>
              <a:gd name="T11" fmla="*/ 225 h 250"/>
              <a:gd name="T12" fmla="*/ 74 w 251"/>
              <a:gd name="T13" fmla="*/ 212 h 250"/>
              <a:gd name="T14" fmla="*/ 85 w 251"/>
              <a:gd name="T15" fmla="*/ 211 h 250"/>
              <a:gd name="T16" fmla="*/ 101 w 251"/>
              <a:gd name="T17" fmla="*/ 223 h 250"/>
              <a:gd name="T18" fmla="*/ 116 w 251"/>
              <a:gd name="T19" fmla="*/ 250 h 250"/>
              <a:gd name="T20" fmla="*/ 151 w 251"/>
              <a:gd name="T21" fmla="*/ 235 h 250"/>
              <a:gd name="T22" fmla="*/ 157 w 251"/>
              <a:gd name="T23" fmla="*/ 215 h 250"/>
              <a:gd name="T24" fmla="*/ 171 w 251"/>
              <a:gd name="T25" fmla="*/ 210 h 250"/>
              <a:gd name="T26" fmla="*/ 186 w 251"/>
              <a:gd name="T27" fmla="*/ 221 h 250"/>
              <a:gd name="T28" fmla="*/ 207 w 251"/>
              <a:gd name="T29" fmla="*/ 221 h 250"/>
              <a:gd name="T30" fmla="*/ 221 w 251"/>
              <a:gd name="T31" fmla="*/ 185 h 250"/>
              <a:gd name="T32" fmla="*/ 211 w 251"/>
              <a:gd name="T33" fmla="*/ 166 h 250"/>
              <a:gd name="T34" fmla="*/ 223 w 251"/>
              <a:gd name="T35" fmla="*/ 150 h 250"/>
              <a:gd name="T36" fmla="*/ 251 w 251"/>
              <a:gd name="T37" fmla="*/ 135 h 250"/>
              <a:gd name="T38" fmla="*/ 235 w 251"/>
              <a:gd name="T39" fmla="*/ 100 h 250"/>
              <a:gd name="T40" fmla="*/ 215 w 251"/>
              <a:gd name="T41" fmla="*/ 94 h 250"/>
              <a:gd name="T42" fmla="*/ 213 w 251"/>
              <a:gd name="T43" fmla="*/ 74 h 250"/>
              <a:gd name="T44" fmla="*/ 226 w 251"/>
              <a:gd name="T45" fmla="*/ 55 h 250"/>
              <a:gd name="T46" fmla="*/ 207 w 251"/>
              <a:gd name="T47" fmla="*/ 30 h 250"/>
              <a:gd name="T48" fmla="*/ 186 w 251"/>
              <a:gd name="T49" fmla="*/ 30 h 250"/>
              <a:gd name="T50" fmla="*/ 171 w 251"/>
              <a:gd name="T51" fmla="*/ 41 h 250"/>
              <a:gd name="T52" fmla="*/ 157 w 251"/>
              <a:gd name="T53" fmla="*/ 36 h 250"/>
              <a:gd name="T54" fmla="*/ 151 w 251"/>
              <a:gd name="T55" fmla="*/ 15 h 250"/>
              <a:gd name="T56" fmla="*/ 116 w 251"/>
              <a:gd name="T57" fmla="*/ 0 h 250"/>
              <a:gd name="T58" fmla="*/ 101 w 251"/>
              <a:gd name="T59" fmla="*/ 27 h 250"/>
              <a:gd name="T60" fmla="*/ 85 w 251"/>
              <a:gd name="T61" fmla="*/ 40 h 250"/>
              <a:gd name="T62" fmla="*/ 74 w 251"/>
              <a:gd name="T63" fmla="*/ 38 h 250"/>
              <a:gd name="T64" fmla="*/ 55 w 251"/>
              <a:gd name="T65" fmla="*/ 25 h 250"/>
              <a:gd name="T66" fmla="*/ 30 w 251"/>
              <a:gd name="T67" fmla="*/ 44 h 250"/>
              <a:gd name="T68" fmla="*/ 39 w 251"/>
              <a:gd name="T69" fmla="*/ 74 h 250"/>
              <a:gd name="T70" fmla="*/ 36 w 251"/>
              <a:gd name="T71" fmla="*/ 94 h 250"/>
              <a:gd name="T72" fmla="*/ 16 w 251"/>
              <a:gd name="T73" fmla="*/ 100 h 250"/>
              <a:gd name="T74" fmla="*/ 126 w 251"/>
              <a:gd name="T75" fmla="*/ 80 h 250"/>
              <a:gd name="T76" fmla="*/ 126 w 251"/>
              <a:gd name="T77" fmla="*/ 170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51" h="250">
                <a:moveTo>
                  <a:pt x="16" y="100"/>
                </a:moveTo>
                <a:cubicBezTo>
                  <a:pt x="7" y="100"/>
                  <a:pt x="0" y="107"/>
                  <a:pt x="0" y="116"/>
                </a:cubicBezTo>
                <a:cubicBezTo>
                  <a:pt x="0" y="135"/>
                  <a:pt x="0" y="135"/>
                  <a:pt x="0" y="135"/>
                </a:cubicBezTo>
                <a:cubicBezTo>
                  <a:pt x="0" y="144"/>
                  <a:pt x="7" y="150"/>
                  <a:pt x="16" y="150"/>
                </a:cubicBezTo>
                <a:cubicBezTo>
                  <a:pt x="28" y="150"/>
                  <a:pt x="28" y="150"/>
                  <a:pt x="28" y="150"/>
                </a:cubicBezTo>
                <a:cubicBezTo>
                  <a:pt x="31" y="150"/>
                  <a:pt x="35" y="153"/>
                  <a:pt x="36" y="157"/>
                </a:cubicBezTo>
                <a:cubicBezTo>
                  <a:pt x="37" y="160"/>
                  <a:pt x="39" y="163"/>
                  <a:pt x="40" y="166"/>
                </a:cubicBezTo>
                <a:cubicBezTo>
                  <a:pt x="42" y="170"/>
                  <a:pt x="41" y="174"/>
                  <a:pt x="39" y="177"/>
                </a:cubicBezTo>
                <a:cubicBezTo>
                  <a:pt x="30" y="185"/>
                  <a:pt x="30" y="185"/>
                  <a:pt x="30" y="185"/>
                </a:cubicBezTo>
                <a:cubicBezTo>
                  <a:pt x="24" y="191"/>
                  <a:pt x="24" y="201"/>
                  <a:pt x="30" y="207"/>
                </a:cubicBezTo>
                <a:cubicBezTo>
                  <a:pt x="44" y="221"/>
                  <a:pt x="44" y="221"/>
                  <a:pt x="44" y="221"/>
                </a:cubicBezTo>
                <a:cubicBezTo>
                  <a:pt x="47" y="224"/>
                  <a:pt x="51" y="225"/>
                  <a:pt x="55" y="225"/>
                </a:cubicBezTo>
                <a:cubicBezTo>
                  <a:pt x="59" y="225"/>
                  <a:pt x="63" y="224"/>
                  <a:pt x="66" y="221"/>
                </a:cubicBezTo>
                <a:cubicBezTo>
                  <a:pt x="74" y="212"/>
                  <a:pt x="74" y="212"/>
                  <a:pt x="74" y="212"/>
                </a:cubicBezTo>
                <a:cubicBezTo>
                  <a:pt x="76" y="211"/>
                  <a:pt x="78" y="210"/>
                  <a:pt x="80" y="210"/>
                </a:cubicBezTo>
                <a:cubicBezTo>
                  <a:pt x="82" y="210"/>
                  <a:pt x="83" y="210"/>
                  <a:pt x="85" y="211"/>
                </a:cubicBezTo>
                <a:cubicBezTo>
                  <a:pt x="88" y="212"/>
                  <a:pt x="91" y="214"/>
                  <a:pt x="94" y="215"/>
                </a:cubicBezTo>
                <a:cubicBezTo>
                  <a:pt x="98" y="216"/>
                  <a:pt x="101" y="220"/>
                  <a:pt x="101" y="223"/>
                </a:cubicBezTo>
                <a:cubicBezTo>
                  <a:pt x="101" y="235"/>
                  <a:pt x="101" y="235"/>
                  <a:pt x="101" y="235"/>
                </a:cubicBezTo>
                <a:cubicBezTo>
                  <a:pt x="101" y="244"/>
                  <a:pt x="107" y="250"/>
                  <a:pt x="116" y="250"/>
                </a:cubicBezTo>
                <a:cubicBezTo>
                  <a:pt x="135" y="250"/>
                  <a:pt x="135" y="250"/>
                  <a:pt x="135" y="250"/>
                </a:cubicBezTo>
                <a:cubicBezTo>
                  <a:pt x="144" y="250"/>
                  <a:pt x="151" y="244"/>
                  <a:pt x="151" y="235"/>
                </a:cubicBezTo>
                <a:cubicBezTo>
                  <a:pt x="151" y="223"/>
                  <a:pt x="151" y="223"/>
                  <a:pt x="151" y="223"/>
                </a:cubicBezTo>
                <a:cubicBezTo>
                  <a:pt x="151" y="220"/>
                  <a:pt x="154" y="216"/>
                  <a:pt x="157" y="215"/>
                </a:cubicBezTo>
                <a:cubicBezTo>
                  <a:pt x="160" y="214"/>
                  <a:pt x="164" y="212"/>
                  <a:pt x="167" y="211"/>
                </a:cubicBezTo>
                <a:cubicBezTo>
                  <a:pt x="168" y="210"/>
                  <a:pt x="169" y="210"/>
                  <a:pt x="171" y="210"/>
                </a:cubicBezTo>
                <a:cubicBezTo>
                  <a:pt x="173" y="210"/>
                  <a:pt x="176" y="211"/>
                  <a:pt x="177" y="212"/>
                </a:cubicBezTo>
                <a:cubicBezTo>
                  <a:pt x="186" y="221"/>
                  <a:pt x="186" y="221"/>
                  <a:pt x="186" y="221"/>
                </a:cubicBezTo>
                <a:cubicBezTo>
                  <a:pt x="188" y="224"/>
                  <a:pt x="192" y="225"/>
                  <a:pt x="196" y="225"/>
                </a:cubicBezTo>
                <a:cubicBezTo>
                  <a:pt x="200" y="225"/>
                  <a:pt x="204" y="224"/>
                  <a:pt x="207" y="221"/>
                </a:cubicBezTo>
                <a:cubicBezTo>
                  <a:pt x="221" y="207"/>
                  <a:pt x="221" y="207"/>
                  <a:pt x="221" y="207"/>
                </a:cubicBezTo>
                <a:cubicBezTo>
                  <a:pt x="227" y="201"/>
                  <a:pt x="227" y="191"/>
                  <a:pt x="221" y="185"/>
                </a:cubicBezTo>
                <a:cubicBezTo>
                  <a:pt x="213" y="177"/>
                  <a:pt x="213" y="177"/>
                  <a:pt x="213" y="177"/>
                </a:cubicBezTo>
                <a:cubicBezTo>
                  <a:pt x="210" y="174"/>
                  <a:pt x="210" y="170"/>
                  <a:pt x="211" y="166"/>
                </a:cubicBezTo>
                <a:cubicBezTo>
                  <a:pt x="213" y="163"/>
                  <a:pt x="214" y="160"/>
                  <a:pt x="215" y="157"/>
                </a:cubicBezTo>
                <a:cubicBezTo>
                  <a:pt x="216" y="153"/>
                  <a:pt x="220" y="150"/>
                  <a:pt x="223" y="150"/>
                </a:cubicBezTo>
                <a:cubicBezTo>
                  <a:pt x="235" y="150"/>
                  <a:pt x="235" y="150"/>
                  <a:pt x="235" y="150"/>
                </a:cubicBezTo>
                <a:cubicBezTo>
                  <a:pt x="244" y="150"/>
                  <a:pt x="251" y="144"/>
                  <a:pt x="251" y="135"/>
                </a:cubicBezTo>
                <a:cubicBezTo>
                  <a:pt x="251" y="115"/>
                  <a:pt x="251" y="115"/>
                  <a:pt x="251" y="115"/>
                </a:cubicBezTo>
                <a:cubicBezTo>
                  <a:pt x="251" y="107"/>
                  <a:pt x="244" y="100"/>
                  <a:pt x="235" y="100"/>
                </a:cubicBezTo>
                <a:cubicBezTo>
                  <a:pt x="223" y="100"/>
                  <a:pt x="223" y="100"/>
                  <a:pt x="223" y="100"/>
                </a:cubicBezTo>
                <a:cubicBezTo>
                  <a:pt x="220" y="100"/>
                  <a:pt x="216" y="97"/>
                  <a:pt x="215" y="94"/>
                </a:cubicBezTo>
                <a:cubicBezTo>
                  <a:pt x="214" y="91"/>
                  <a:pt x="213" y="87"/>
                  <a:pt x="211" y="84"/>
                </a:cubicBezTo>
                <a:cubicBezTo>
                  <a:pt x="210" y="81"/>
                  <a:pt x="210" y="76"/>
                  <a:pt x="213" y="74"/>
                </a:cubicBezTo>
                <a:cubicBezTo>
                  <a:pt x="221" y="65"/>
                  <a:pt x="221" y="65"/>
                  <a:pt x="221" y="65"/>
                </a:cubicBezTo>
                <a:cubicBezTo>
                  <a:pt x="224" y="62"/>
                  <a:pt x="226" y="59"/>
                  <a:pt x="226" y="55"/>
                </a:cubicBezTo>
                <a:cubicBezTo>
                  <a:pt x="226" y="50"/>
                  <a:pt x="224" y="47"/>
                  <a:pt x="221" y="44"/>
                </a:cubicBezTo>
                <a:cubicBezTo>
                  <a:pt x="207" y="30"/>
                  <a:pt x="207" y="30"/>
                  <a:pt x="207" y="30"/>
                </a:cubicBezTo>
                <a:cubicBezTo>
                  <a:pt x="204" y="27"/>
                  <a:pt x="200" y="25"/>
                  <a:pt x="196" y="25"/>
                </a:cubicBezTo>
                <a:cubicBezTo>
                  <a:pt x="192" y="25"/>
                  <a:pt x="188" y="27"/>
                  <a:pt x="186" y="30"/>
                </a:cubicBezTo>
                <a:cubicBezTo>
                  <a:pt x="177" y="38"/>
                  <a:pt x="177" y="38"/>
                  <a:pt x="177" y="38"/>
                </a:cubicBezTo>
                <a:cubicBezTo>
                  <a:pt x="176" y="40"/>
                  <a:pt x="173" y="41"/>
                  <a:pt x="171" y="41"/>
                </a:cubicBezTo>
                <a:cubicBezTo>
                  <a:pt x="169" y="41"/>
                  <a:pt x="168" y="40"/>
                  <a:pt x="167" y="40"/>
                </a:cubicBezTo>
                <a:cubicBezTo>
                  <a:pt x="164" y="38"/>
                  <a:pt x="160" y="37"/>
                  <a:pt x="157" y="36"/>
                </a:cubicBezTo>
                <a:cubicBezTo>
                  <a:pt x="154" y="34"/>
                  <a:pt x="151" y="31"/>
                  <a:pt x="151" y="27"/>
                </a:cubicBezTo>
                <a:cubicBezTo>
                  <a:pt x="151" y="15"/>
                  <a:pt x="151" y="15"/>
                  <a:pt x="151" y="15"/>
                </a:cubicBezTo>
                <a:cubicBezTo>
                  <a:pt x="151" y="7"/>
                  <a:pt x="144" y="0"/>
                  <a:pt x="135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07" y="0"/>
                  <a:pt x="101" y="7"/>
                  <a:pt x="101" y="15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31"/>
                  <a:pt x="98" y="34"/>
                  <a:pt x="94" y="36"/>
                </a:cubicBezTo>
                <a:cubicBezTo>
                  <a:pt x="91" y="37"/>
                  <a:pt x="88" y="38"/>
                  <a:pt x="85" y="40"/>
                </a:cubicBezTo>
                <a:cubicBezTo>
                  <a:pt x="83" y="40"/>
                  <a:pt x="82" y="41"/>
                  <a:pt x="80" y="41"/>
                </a:cubicBezTo>
                <a:cubicBezTo>
                  <a:pt x="78" y="41"/>
                  <a:pt x="76" y="40"/>
                  <a:pt x="74" y="38"/>
                </a:cubicBezTo>
                <a:cubicBezTo>
                  <a:pt x="66" y="30"/>
                  <a:pt x="66" y="30"/>
                  <a:pt x="66" y="30"/>
                </a:cubicBezTo>
                <a:cubicBezTo>
                  <a:pt x="63" y="27"/>
                  <a:pt x="59" y="25"/>
                  <a:pt x="55" y="25"/>
                </a:cubicBezTo>
                <a:cubicBezTo>
                  <a:pt x="51" y="25"/>
                  <a:pt x="47" y="27"/>
                  <a:pt x="44" y="30"/>
                </a:cubicBezTo>
                <a:cubicBezTo>
                  <a:pt x="30" y="44"/>
                  <a:pt x="30" y="44"/>
                  <a:pt x="30" y="44"/>
                </a:cubicBezTo>
                <a:cubicBezTo>
                  <a:pt x="24" y="50"/>
                  <a:pt x="24" y="59"/>
                  <a:pt x="30" y="65"/>
                </a:cubicBezTo>
                <a:cubicBezTo>
                  <a:pt x="39" y="74"/>
                  <a:pt x="39" y="74"/>
                  <a:pt x="39" y="74"/>
                </a:cubicBezTo>
                <a:cubicBezTo>
                  <a:pt x="41" y="76"/>
                  <a:pt x="42" y="81"/>
                  <a:pt x="40" y="84"/>
                </a:cubicBezTo>
                <a:cubicBezTo>
                  <a:pt x="39" y="87"/>
                  <a:pt x="37" y="91"/>
                  <a:pt x="36" y="94"/>
                </a:cubicBezTo>
                <a:cubicBezTo>
                  <a:pt x="35" y="97"/>
                  <a:pt x="31" y="100"/>
                  <a:pt x="28" y="100"/>
                </a:cubicBezTo>
                <a:lnTo>
                  <a:pt x="16" y="100"/>
                </a:lnTo>
                <a:close/>
                <a:moveTo>
                  <a:pt x="81" y="125"/>
                </a:moveTo>
                <a:cubicBezTo>
                  <a:pt x="81" y="101"/>
                  <a:pt x="101" y="80"/>
                  <a:pt x="126" y="80"/>
                </a:cubicBezTo>
                <a:cubicBezTo>
                  <a:pt x="150" y="80"/>
                  <a:pt x="171" y="101"/>
                  <a:pt x="171" y="125"/>
                </a:cubicBezTo>
                <a:cubicBezTo>
                  <a:pt x="171" y="150"/>
                  <a:pt x="150" y="170"/>
                  <a:pt x="126" y="170"/>
                </a:cubicBezTo>
                <a:cubicBezTo>
                  <a:pt x="101" y="170"/>
                  <a:pt x="81" y="150"/>
                  <a:pt x="81" y="125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>
              <a:cs typeface="+mn-ea"/>
              <a:sym typeface="+mn-lt"/>
            </a:endParaRPr>
          </a:p>
        </p:txBody>
      </p:sp>
      <p:sp>
        <p:nvSpPr>
          <p:cNvPr id="25" name="Oval 77"/>
          <p:cNvSpPr/>
          <p:nvPr/>
        </p:nvSpPr>
        <p:spPr>
          <a:xfrm>
            <a:off x="7966104" y="1877586"/>
            <a:ext cx="1201958" cy="120195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6" name="Freeform 113"/>
          <p:cNvSpPr>
            <a:spLocks noEditPoints="1"/>
          </p:cNvSpPr>
          <p:nvPr/>
        </p:nvSpPr>
        <p:spPr bwMode="auto">
          <a:xfrm>
            <a:off x="8357834" y="2062064"/>
            <a:ext cx="418497" cy="473299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7" name="TextBox 79"/>
          <p:cNvSpPr txBox="1"/>
          <p:nvPr/>
        </p:nvSpPr>
        <p:spPr>
          <a:xfrm>
            <a:off x="8125950" y="2574551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此处编辑</a:t>
            </a:r>
            <a:endParaRPr 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Rectangle 80"/>
          <p:cNvSpPr/>
          <p:nvPr/>
        </p:nvSpPr>
        <p:spPr>
          <a:xfrm>
            <a:off x="1330382" y="4951141"/>
            <a:ext cx="953123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单击此处编辑您要的内容，建议您在展示时采用微软雅黑字体。本模版所有图形线条及其相应素材均可自由编辑、改色、替换。单击此处编辑您要的内容</a:t>
            </a: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。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单击此处编辑您要的内容，建议您在展示时采用微软雅黑字体。本模版所有图形线条及其相应素材均可自由编辑、改色、替换。单击此处编辑您要的内容</a:t>
            </a: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。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143767" y="3678049"/>
            <a:ext cx="6048233" cy="1767489"/>
          </a:xfrm>
          <a:prstGeom prst="rect">
            <a:avLst/>
          </a:prstGeom>
          <a:solidFill>
            <a:srgbClr val="00AFF2">
              <a:alpha val="2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 sz="1600">
              <a:solidFill>
                <a:prstClr val="white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742267" y="3181836"/>
            <a:ext cx="222658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600" b="1" dirty="0" smtClean="0">
                <a:solidFill>
                  <a:schemeClr val="bg1"/>
                </a:solidFill>
                <a:latin typeface="Agency FB" panose="020B0804020202020204" pitchFamily="34" charset="0"/>
                <a:ea typeface="华文细黑" panose="02010600040101010101" pitchFamily="2" charset="-122"/>
              </a:rPr>
              <a:t>04</a:t>
            </a:r>
            <a:endParaRPr lang="zh-CN" altLang="en-US" sz="16600" b="1" dirty="0">
              <a:solidFill>
                <a:schemeClr val="bg1"/>
              </a:solidFill>
              <a:latin typeface="Agency FB" panose="020B0804020202020204" pitchFamily="34" charset="0"/>
              <a:ea typeface="华文细黑" panose="0201060004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194568" y="4471409"/>
            <a:ext cx="52184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建议您在使用时选用微软雅黑字体，本模板所有图形均可改色，更多精美作品请搜索“啊啊叫”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194568" y="3749274"/>
            <a:ext cx="25984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chemeClr val="bg1"/>
                </a:solidFill>
                <a:latin typeface="+mj-ea"/>
                <a:ea typeface="+mj-ea"/>
              </a:rPr>
              <a:t>课题总结</a:t>
            </a:r>
            <a:endParaRPr lang="zh-CN" altLang="en-US" sz="4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5" name="矩形 44"/>
            <p:cNvSpPr/>
            <p:nvPr/>
          </p:nvSpPr>
          <p:spPr>
            <a:xfrm>
              <a:off x="0" y="342958"/>
              <a:ext cx="2379121" cy="532890"/>
            </a:xfrm>
            <a:prstGeom prst="rect">
              <a:avLst/>
            </a:prstGeom>
            <a:solidFill>
              <a:srgbClr val="00AFF2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52401" y="286238"/>
              <a:ext cx="6319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bg1"/>
                  </a:solidFill>
                  <a:latin typeface="Agency FB" panose="020B0804020202020204" pitchFamily="34" charset="0"/>
                  <a:ea typeface="华文细黑" panose="02010600040101010101" pitchFamily="2" charset="-122"/>
                </a:rPr>
                <a:t>04</a:t>
              </a:r>
              <a:endParaRPr lang="zh-CN" altLang="en-US" sz="3600" b="1" dirty="0">
                <a:solidFill>
                  <a:schemeClr val="bg1"/>
                </a:solidFill>
                <a:latin typeface="Agency FB" panose="020B08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784356" y="378571"/>
              <a:ext cx="14423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课题总结</a:t>
              </a: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733557" y="430985"/>
              <a:ext cx="0" cy="3568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Oval 27"/>
          <p:cNvSpPr/>
          <p:nvPr/>
        </p:nvSpPr>
        <p:spPr>
          <a:xfrm>
            <a:off x="893763" y="1829859"/>
            <a:ext cx="923925" cy="9239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 b="1" dirty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893763" y="3136371"/>
            <a:ext cx="923925" cy="9239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893763" y="4442884"/>
            <a:ext cx="923925" cy="9239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 b="1" dirty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6430963" y="1829859"/>
            <a:ext cx="923925" cy="9239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6430963" y="3136371"/>
            <a:ext cx="923925" cy="9239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 b="1" dirty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6430963" y="4442884"/>
            <a:ext cx="923925" cy="9239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094" name="Subtitle 2"/>
          <p:cNvSpPr txBox="1"/>
          <p:nvPr/>
        </p:nvSpPr>
        <p:spPr bwMode="auto">
          <a:xfrm>
            <a:off x="1927224" y="2174345"/>
            <a:ext cx="3716338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just">
              <a:lnSpc>
                <a:spcPts val="17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</a:t>
            </a:r>
            <a:endParaRPr lang="zh-CN" altLang="en-US" sz="1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095" name="TextBox 46"/>
          <p:cNvSpPr txBox="1">
            <a:spLocks noChangeArrowheads="1"/>
          </p:cNvSpPr>
          <p:nvPr/>
        </p:nvSpPr>
        <p:spPr bwMode="auto">
          <a:xfrm>
            <a:off x="1931987" y="1882245"/>
            <a:ext cx="2330450" cy="34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16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总结一</a:t>
            </a:r>
            <a:endParaRPr lang="zh-CN" altLang="en-US" sz="16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098" name="Subtitle 2"/>
          <p:cNvSpPr txBox="1"/>
          <p:nvPr/>
        </p:nvSpPr>
        <p:spPr bwMode="auto">
          <a:xfrm>
            <a:off x="1927224" y="3531659"/>
            <a:ext cx="3716338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defPPr>
              <a:defRPr lang="zh-CN"/>
            </a:defPPr>
            <a:lvl1pPr algn="just">
              <a:lnSpc>
                <a:spcPts val="1700"/>
              </a:lnSpc>
              <a:defRPr sz="1400">
                <a:cs typeface="+mn-ea"/>
              </a:defRPr>
            </a:lvl1pPr>
            <a:lvl2pPr marL="742950" indent="-285750">
              <a:defRPr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单击此处编辑您要的内容，建议您在展示时采用微软雅黑字体</a:t>
            </a:r>
            <a:endParaRPr lang="zh-CN" altLang="en-US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46099" name="TextBox 46"/>
          <p:cNvSpPr txBox="1">
            <a:spLocks noChangeArrowheads="1"/>
          </p:cNvSpPr>
          <p:nvPr/>
        </p:nvSpPr>
        <p:spPr bwMode="auto">
          <a:xfrm>
            <a:off x="1931987" y="3239559"/>
            <a:ext cx="2330450" cy="34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defRPr sz="1600" b="1">
                <a:cs typeface="+mn-ea"/>
              </a:defRPr>
            </a:lvl1pPr>
            <a:lvl2pPr marL="742950" indent="-285750">
              <a:defRPr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9pPr>
          </a:lstStyle>
          <a:p>
            <a:r>
              <a:rPr lang="zh-CN" altLang="en-US" dirty="0" smtClean="0">
                <a:solidFill>
                  <a:schemeClr val="bg1"/>
                </a:solidFill>
                <a:sym typeface="+mn-lt"/>
              </a:rPr>
              <a:t>总结三</a:t>
            </a:r>
            <a:endParaRPr lang="zh-CN" altLang="en-US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46100" name="Subtitle 2"/>
          <p:cNvSpPr txBox="1"/>
          <p:nvPr/>
        </p:nvSpPr>
        <p:spPr bwMode="auto">
          <a:xfrm>
            <a:off x="1927224" y="4838170"/>
            <a:ext cx="3716338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defPPr>
              <a:defRPr lang="zh-CN"/>
            </a:defPPr>
            <a:lvl1pPr algn="just">
              <a:lnSpc>
                <a:spcPts val="1700"/>
              </a:lnSpc>
              <a:defRPr sz="1400">
                <a:cs typeface="+mn-ea"/>
              </a:defRPr>
            </a:lvl1pPr>
            <a:lvl2pPr marL="742950" indent="-285750">
              <a:defRPr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单击此处编辑您要的内容，建议您在展示时采用微软雅黑字体</a:t>
            </a:r>
            <a:endParaRPr lang="zh-CN" altLang="en-US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46101" name="TextBox 46"/>
          <p:cNvSpPr txBox="1">
            <a:spLocks noChangeArrowheads="1"/>
          </p:cNvSpPr>
          <p:nvPr/>
        </p:nvSpPr>
        <p:spPr bwMode="auto">
          <a:xfrm>
            <a:off x="1931987" y="4546070"/>
            <a:ext cx="2330450" cy="34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defRPr sz="1600" b="1">
                <a:cs typeface="+mn-ea"/>
              </a:defRPr>
            </a:lvl1pPr>
            <a:lvl2pPr marL="742950" indent="-285750">
              <a:defRPr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9pPr>
          </a:lstStyle>
          <a:p>
            <a:r>
              <a:rPr lang="zh-CN" altLang="en-US" dirty="0" smtClean="0">
                <a:solidFill>
                  <a:schemeClr val="bg1"/>
                </a:solidFill>
                <a:sym typeface="+mn-lt"/>
              </a:rPr>
              <a:t>总结五</a:t>
            </a:r>
            <a:endParaRPr lang="zh-CN" altLang="en-US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46102" name="Subtitle 2"/>
          <p:cNvSpPr txBox="1"/>
          <p:nvPr/>
        </p:nvSpPr>
        <p:spPr bwMode="auto">
          <a:xfrm>
            <a:off x="7581899" y="2174345"/>
            <a:ext cx="3716338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defPPr>
              <a:defRPr lang="zh-CN"/>
            </a:defPPr>
            <a:lvl1pPr algn="just">
              <a:lnSpc>
                <a:spcPts val="1700"/>
              </a:lnSpc>
              <a:defRPr sz="1400">
                <a:cs typeface="+mn-ea"/>
              </a:defRPr>
            </a:lvl1pPr>
            <a:lvl2pPr marL="742950" indent="-285750">
              <a:defRPr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单击此处编辑您要的内容，建议您在展示时采用微软雅黑字体</a:t>
            </a:r>
            <a:endParaRPr lang="zh-CN" altLang="en-US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46103" name="TextBox 46"/>
          <p:cNvSpPr txBox="1">
            <a:spLocks noChangeArrowheads="1"/>
          </p:cNvSpPr>
          <p:nvPr/>
        </p:nvSpPr>
        <p:spPr bwMode="auto">
          <a:xfrm>
            <a:off x="7586662" y="1882245"/>
            <a:ext cx="2330450" cy="34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defRPr sz="1600" b="1">
                <a:cs typeface="+mn-ea"/>
              </a:defRPr>
            </a:lvl1pPr>
            <a:lvl2pPr marL="742950" indent="-285750">
              <a:defRPr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9pPr>
          </a:lstStyle>
          <a:p>
            <a:r>
              <a:rPr lang="zh-CN" altLang="en-US" dirty="0" smtClean="0">
                <a:solidFill>
                  <a:schemeClr val="bg1"/>
                </a:solidFill>
                <a:sym typeface="+mn-lt"/>
              </a:rPr>
              <a:t>总结二</a:t>
            </a:r>
            <a:endParaRPr lang="zh-CN" altLang="en-US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46104" name="Subtitle 2"/>
          <p:cNvSpPr txBox="1"/>
          <p:nvPr/>
        </p:nvSpPr>
        <p:spPr bwMode="auto">
          <a:xfrm>
            <a:off x="7581899" y="3531659"/>
            <a:ext cx="3716338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defPPr>
              <a:defRPr lang="zh-CN"/>
            </a:defPPr>
            <a:lvl1pPr algn="just">
              <a:lnSpc>
                <a:spcPts val="1700"/>
              </a:lnSpc>
              <a:defRPr sz="1400">
                <a:cs typeface="+mn-ea"/>
              </a:defRPr>
            </a:lvl1pPr>
            <a:lvl2pPr marL="742950" indent="-285750">
              <a:defRPr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单击此处编辑您要的内容，建议您在展示时采用微软雅黑字体</a:t>
            </a:r>
            <a:endParaRPr lang="zh-CN" altLang="en-US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46105" name="TextBox 46"/>
          <p:cNvSpPr txBox="1">
            <a:spLocks noChangeArrowheads="1"/>
          </p:cNvSpPr>
          <p:nvPr/>
        </p:nvSpPr>
        <p:spPr bwMode="auto">
          <a:xfrm>
            <a:off x="7586662" y="3239558"/>
            <a:ext cx="2330450" cy="34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defRPr sz="1600" b="1">
                <a:cs typeface="+mn-ea"/>
              </a:defRPr>
            </a:lvl1pPr>
            <a:lvl2pPr marL="742950" indent="-285750">
              <a:defRPr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9pPr>
          </a:lstStyle>
          <a:p>
            <a:r>
              <a:rPr lang="zh-CN" altLang="en-US" dirty="0" smtClean="0">
                <a:solidFill>
                  <a:schemeClr val="bg1"/>
                </a:solidFill>
                <a:sym typeface="+mn-lt"/>
              </a:rPr>
              <a:t>总结四</a:t>
            </a:r>
            <a:endParaRPr lang="zh-CN" altLang="en-US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46106" name="Subtitle 2"/>
          <p:cNvSpPr txBox="1"/>
          <p:nvPr/>
        </p:nvSpPr>
        <p:spPr bwMode="auto">
          <a:xfrm>
            <a:off x="7581899" y="4838170"/>
            <a:ext cx="3716338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defPPr>
              <a:defRPr lang="zh-CN"/>
            </a:defPPr>
            <a:lvl1pPr algn="just">
              <a:lnSpc>
                <a:spcPts val="1700"/>
              </a:lnSpc>
              <a:defRPr sz="1400">
                <a:cs typeface="+mn-ea"/>
              </a:defRPr>
            </a:lvl1pPr>
            <a:lvl2pPr marL="742950" indent="-285750">
              <a:defRPr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单击此处编辑您要的内容，建议您在展示时采用微软雅黑字体</a:t>
            </a:r>
            <a:endParaRPr lang="zh-CN" altLang="en-US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46107" name="TextBox 46"/>
          <p:cNvSpPr txBox="1">
            <a:spLocks noChangeArrowheads="1"/>
          </p:cNvSpPr>
          <p:nvPr/>
        </p:nvSpPr>
        <p:spPr bwMode="auto">
          <a:xfrm>
            <a:off x="7586662" y="4546070"/>
            <a:ext cx="2330450" cy="34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defRPr sz="1600" b="1">
                <a:cs typeface="+mn-ea"/>
              </a:defRPr>
            </a:lvl1pPr>
            <a:lvl2pPr marL="742950" indent="-285750">
              <a:defRPr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Lato Light"/>
                <a:ea typeface="MS PGothic" panose="020B0600070205080204" pitchFamily="34" charset="-128"/>
              </a:defRPr>
            </a:lvl9pPr>
          </a:lstStyle>
          <a:p>
            <a:r>
              <a:rPr lang="zh-CN" altLang="en-US" dirty="0" smtClean="0">
                <a:solidFill>
                  <a:schemeClr val="bg1"/>
                </a:solidFill>
                <a:sym typeface="+mn-lt"/>
              </a:rPr>
              <a:t>总结六</a:t>
            </a:r>
            <a:endParaRPr lang="zh-CN" altLang="en-US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82795" y="1968656"/>
            <a:ext cx="745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rgbClr val="00B0F0"/>
                </a:solidFill>
              </a:rPr>
              <a:t>01</a:t>
            </a:r>
            <a:endParaRPr lang="zh-CN" altLang="en-US" sz="3600" dirty="0">
              <a:solidFill>
                <a:srgbClr val="00B0F0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82795" y="3275168"/>
            <a:ext cx="745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</a:rPr>
              <a:t>03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82795" y="4581681"/>
            <a:ext cx="745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rgbClr val="00B0F0"/>
                </a:solidFill>
              </a:rPr>
              <a:t>05</a:t>
            </a:r>
            <a:endParaRPr lang="zh-CN" altLang="en-US" sz="3600" dirty="0">
              <a:solidFill>
                <a:srgbClr val="00B0F0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519995" y="1968656"/>
            <a:ext cx="745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</a:rPr>
              <a:t>02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519995" y="3275168"/>
            <a:ext cx="745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rgbClr val="00B0F0"/>
                </a:solidFill>
              </a:rPr>
              <a:t>04</a:t>
            </a:r>
            <a:endParaRPr lang="zh-CN" altLang="en-US" sz="3600" dirty="0">
              <a:solidFill>
                <a:srgbClr val="00B0F0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519995" y="4581681"/>
            <a:ext cx="745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</a:rPr>
              <a:t>06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25" name="矩形 24"/>
            <p:cNvSpPr/>
            <p:nvPr/>
          </p:nvSpPr>
          <p:spPr>
            <a:xfrm>
              <a:off x="0" y="342958"/>
              <a:ext cx="2379121" cy="532890"/>
            </a:xfrm>
            <a:prstGeom prst="rect">
              <a:avLst/>
            </a:prstGeom>
            <a:solidFill>
              <a:srgbClr val="00AFF2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52401" y="286238"/>
              <a:ext cx="6319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bg1"/>
                  </a:solidFill>
                  <a:latin typeface="Agency FB" panose="020B0804020202020204" pitchFamily="34" charset="0"/>
                  <a:ea typeface="华文细黑" panose="02010600040101010101" pitchFamily="2" charset="-122"/>
                </a:rPr>
                <a:t>04</a:t>
              </a:r>
              <a:endParaRPr lang="zh-CN" altLang="en-US" sz="3600" b="1" dirty="0">
                <a:solidFill>
                  <a:schemeClr val="bg1"/>
                </a:solidFill>
                <a:latin typeface="Agency FB" panose="020B08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84356" y="378571"/>
              <a:ext cx="14423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课题总结</a:t>
              </a: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733557" y="430985"/>
              <a:ext cx="0" cy="3568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Rectangle 13"/>
          <p:cNvSpPr/>
          <p:nvPr/>
        </p:nvSpPr>
        <p:spPr>
          <a:xfrm>
            <a:off x="890766" y="2296970"/>
            <a:ext cx="3462969" cy="1472429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0" tIns="182880" rIns="182880" bIns="182880" rtlCol="0" anchor="t"/>
          <a:lstStyle/>
          <a:p>
            <a:pPr>
              <a:lnSpc>
                <a:spcPts val="1780"/>
              </a:lnSpc>
              <a:spcBef>
                <a:spcPts val="2200"/>
              </a:spcBef>
            </a:pPr>
            <a:r>
              <a:rPr lang="en-US" altLang="zh-CN" sz="1400" dirty="0">
                <a:solidFill>
                  <a:srgbClr val="0087B1"/>
                </a:solidFill>
                <a:cs typeface="+mn-ea"/>
                <a:sym typeface="+mn-lt"/>
              </a:rPr>
              <a:t> </a:t>
            </a:r>
            <a:endParaRPr lang="en-US" altLang="zh-CN" sz="1400" dirty="0" smtClean="0">
              <a:solidFill>
                <a:srgbClr val="0087B1"/>
              </a:solidFill>
              <a:cs typeface="+mn-ea"/>
              <a:sym typeface="+mn-lt"/>
            </a:endParaRPr>
          </a:p>
        </p:txBody>
      </p:sp>
      <p:sp>
        <p:nvSpPr>
          <p:cNvPr id="30" name="Rectangle 14"/>
          <p:cNvSpPr/>
          <p:nvPr/>
        </p:nvSpPr>
        <p:spPr>
          <a:xfrm>
            <a:off x="4393501" y="2296970"/>
            <a:ext cx="3361073" cy="147242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0" tIns="182880" rIns="182880" bIns="182880" rtlCol="0" anchor="t"/>
          <a:lstStyle/>
          <a:p>
            <a:pPr>
              <a:lnSpc>
                <a:spcPts val="1780"/>
              </a:lnSpc>
              <a:spcBef>
                <a:spcPts val="2200"/>
              </a:spcBef>
            </a:pPr>
            <a:endParaRPr lang="en-US" altLang="zh-CN" sz="1400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endParaRPr lang="en-US" sz="1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1" name="Rectangle 15"/>
          <p:cNvSpPr/>
          <p:nvPr/>
        </p:nvSpPr>
        <p:spPr>
          <a:xfrm>
            <a:off x="7794340" y="2296970"/>
            <a:ext cx="3506894" cy="1472429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0" tIns="182880" rIns="182880" bIns="182880" rtlCol="0" anchor="t"/>
          <a:lstStyle/>
          <a:p>
            <a:pPr>
              <a:lnSpc>
                <a:spcPts val="1780"/>
              </a:lnSpc>
              <a:spcBef>
                <a:spcPts val="2200"/>
              </a:spcBef>
            </a:pPr>
            <a:endParaRPr lang="en-US" altLang="zh-CN" sz="1400" dirty="0">
              <a:solidFill>
                <a:srgbClr val="0087B1"/>
              </a:solidFill>
              <a:cs typeface="+mn-ea"/>
              <a:sym typeface="+mn-lt"/>
            </a:endParaRPr>
          </a:p>
          <a:p>
            <a:pPr>
              <a:lnSpc>
                <a:spcPts val="1780"/>
              </a:lnSpc>
              <a:spcBef>
                <a:spcPts val="2200"/>
              </a:spcBef>
            </a:pPr>
            <a:endParaRPr lang="en-US" sz="1400" dirty="0">
              <a:solidFill>
                <a:srgbClr val="0087B1"/>
              </a:solidFill>
              <a:cs typeface="+mn-ea"/>
              <a:sym typeface="+mn-lt"/>
            </a:endParaRPr>
          </a:p>
        </p:txBody>
      </p:sp>
      <p:sp>
        <p:nvSpPr>
          <p:cNvPr id="32" name="AutoShape 281"/>
          <p:cNvSpPr/>
          <p:nvPr/>
        </p:nvSpPr>
        <p:spPr bwMode="auto">
          <a:xfrm>
            <a:off x="1118502" y="2602271"/>
            <a:ext cx="410604" cy="379666"/>
          </a:xfrm>
          <a:custGeom>
            <a:avLst/>
            <a:gdLst>
              <a:gd name="T0" fmla="*/ 327817289 w 20633"/>
              <a:gd name="T1" fmla="*/ 95506124 h 20188"/>
              <a:gd name="T2" fmla="*/ 149036582 w 20633"/>
              <a:gd name="T3" fmla="*/ 1105424 h 20188"/>
              <a:gd name="T4" fmla="*/ 732889 w 20633"/>
              <a:gd name="T5" fmla="*/ 126393581 h 20188"/>
              <a:gd name="T6" fmla="*/ 65091503 w 20633"/>
              <a:gd name="T7" fmla="*/ 202378713 h 20188"/>
              <a:gd name="T8" fmla="*/ 33422420 w 20633"/>
              <a:gd name="T9" fmla="*/ 250487723 h 20188"/>
              <a:gd name="T10" fmla="*/ 132079443 w 20633"/>
              <a:gd name="T11" fmla="*/ 220615998 h 20188"/>
              <a:gd name="T12" fmla="*/ 179512203 w 20633"/>
              <a:gd name="T13" fmla="*/ 220781095 h 20188"/>
              <a:gd name="T14" fmla="*/ 327817289 w 20633"/>
              <a:gd name="T15" fmla="*/ 95506124 h 20188"/>
              <a:gd name="T16" fmla="*/ 327817289 w 20633"/>
              <a:gd name="T17" fmla="*/ 95506124 h 2018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633" h="20188">
                <a:moveTo>
                  <a:pt x="20588" y="7520"/>
                </a:moveTo>
                <a:cubicBezTo>
                  <a:pt x="20060" y="2743"/>
                  <a:pt x="15032" y="-585"/>
                  <a:pt x="9360" y="87"/>
                </a:cubicBezTo>
                <a:cubicBezTo>
                  <a:pt x="3687" y="758"/>
                  <a:pt x="-483" y="5175"/>
                  <a:pt x="46" y="9952"/>
                </a:cubicBezTo>
                <a:cubicBezTo>
                  <a:pt x="325" y="12477"/>
                  <a:pt x="1863" y="14597"/>
                  <a:pt x="4088" y="15935"/>
                </a:cubicBezTo>
                <a:cubicBezTo>
                  <a:pt x="4197" y="16993"/>
                  <a:pt x="3829" y="18342"/>
                  <a:pt x="2099" y="19723"/>
                </a:cubicBezTo>
                <a:cubicBezTo>
                  <a:pt x="1392" y="20287"/>
                  <a:pt x="4963" y="21015"/>
                  <a:pt x="8295" y="17371"/>
                </a:cubicBezTo>
                <a:cubicBezTo>
                  <a:pt x="9253" y="17495"/>
                  <a:pt x="10253" y="17505"/>
                  <a:pt x="11274" y="17384"/>
                </a:cubicBezTo>
                <a:cubicBezTo>
                  <a:pt x="16947" y="16713"/>
                  <a:pt x="21117" y="12296"/>
                  <a:pt x="20588" y="7520"/>
                </a:cubicBezTo>
                <a:close/>
                <a:moveTo>
                  <a:pt x="20588" y="7520"/>
                </a:moveTo>
              </a:path>
            </a:pathLst>
          </a:custGeom>
          <a:solidFill>
            <a:srgbClr val="00B0F0"/>
          </a:solidFill>
          <a:ln>
            <a:noFill/>
          </a:ln>
        </p:spPr>
        <p:txBody>
          <a:bodyPr lIns="0" tIns="0" rIns="0" bIns="0"/>
          <a:lstStyle/>
          <a:p>
            <a:endParaRPr lang="en-US" sz="2000" dirty="0">
              <a:solidFill>
                <a:srgbClr val="00B0F0"/>
              </a:solidFill>
              <a:cs typeface="+mn-ea"/>
              <a:sym typeface="+mn-lt"/>
            </a:endParaRPr>
          </a:p>
        </p:txBody>
      </p:sp>
      <p:grpSp>
        <p:nvGrpSpPr>
          <p:cNvPr id="33" name="Group 477"/>
          <p:cNvGrpSpPr/>
          <p:nvPr/>
        </p:nvGrpSpPr>
        <p:grpSpPr bwMode="auto">
          <a:xfrm>
            <a:off x="4621576" y="2566553"/>
            <a:ext cx="410604" cy="410604"/>
            <a:chOff x="0" y="0"/>
            <a:chExt cx="575" cy="575"/>
          </a:xfrm>
          <a:solidFill>
            <a:srgbClr val="FFFFFF"/>
          </a:solidFill>
        </p:grpSpPr>
        <p:sp>
          <p:nvSpPr>
            <p:cNvPr id="34" name="AutoShape 475"/>
            <p:cNvSpPr/>
            <p:nvPr/>
          </p:nvSpPr>
          <p:spPr bwMode="auto">
            <a:xfrm>
              <a:off x="360" y="0"/>
              <a:ext cx="215" cy="21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w 21600"/>
                <a:gd name="T53" fmla="*/ 0 h 21600"/>
                <a:gd name="T54" fmla="*/ 0 w 21600"/>
                <a:gd name="T55" fmla="*/ 0 h 21600"/>
                <a:gd name="T56" fmla="*/ 0 w 21600"/>
                <a:gd name="T57" fmla="*/ 0 h 21600"/>
                <a:gd name="T58" fmla="*/ 0 w 21600"/>
                <a:gd name="T59" fmla="*/ 0 h 21600"/>
                <a:gd name="T60" fmla="*/ 0 w 21600"/>
                <a:gd name="T61" fmla="*/ 0 h 21600"/>
                <a:gd name="T62" fmla="*/ 0 w 21600"/>
                <a:gd name="T63" fmla="*/ 0 h 21600"/>
                <a:gd name="T64" fmla="*/ 0 w 21600"/>
                <a:gd name="T65" fmla="*/ 0 h 21600"/>
                <a:gd name="T66" fmla="*/ 0 w 21600"/>
                <a:gd name="T67" fmla="*/ 0 h 21600"/>
                <a:gd name="T68" fmla="*/ 0 w 21600"/>
                <a:gd name="T69" fmla="*/ 0 h 21600"/>
                <a:gd name="T70" fmla="*/ 0 w 21600"/>
                <a:gd name="T71" fmla="*/ 0 h 21600"/>
                <a:gd name="T72" fmla="*/ 0 w 21600"/>
                <a:gd name="T73" fmla="*/ 0 h 21600"/>
                <a:gd name="T74" fmla="*/ 0 w 21600"/>
                <a:gd name="T75" fmla="*/ 0 h 21600"/>
                <a:gd name="T76" fmla="*/ 0 w 21600"/>
                <a:gd name="T77" fmla="*/ 0 h 21600"/>
                <a:gd name="T78" fmla="*/ 0 w 21600"/>
                <a:gd name="T79" fmla="*/ 0 h 21600"/>
                <a:gd name="T80" fmla="*/ 0 w 21600"/>
                <a:gd name="T81" fmla="*/ 0 h 21600"/>
                <a:gd name="T82" fmla="*/ 0 w 21600"/>
                <a:gd name="T83" fmla="*/ 0 h 21600"/>
                <a:gd name="T84" fmla="*/ 0 w 21600"/>
                <a:gd name="T85" fmla="*/ 0 h 21600"/>
                <a:gd name="T86" fmla="*/ 0 w 21600"/>
                <a:gd name="T87" fmla="*/ 0 h 21600"/>
                <a:gd name="T88" fmla="*/ 0 w 21600"/>
                <a:gd name="T89" fmla="*/ 0 h 21600"/>
                <a:gd name="T90" fmla="*/ 0 w 21600"/>
                <a:gd name="T91" fmla="*/ 0 h 21600"/>
                <a:gd name="T92" fmla="*/ 0 w 21600"/>
                <a:gd name="T93" fmla="*/ 0 h 21600"/>
                <a:gd name="T94" fmla="*/ 0 w 21600"/>
                <a:gd name="T95" fmla="*/ 0 h 21600"/>
                <a:gd name="T96" fmla="*/ 0 w 21600"/>
                <a:gd name="T97" fmla="*/ 0 h 21600"/>
                <a:gd name="T98" fmla="*/ 0 w 21600"/>
                <a:gd name="T99" fmla="*/ 0 h 21600"/>
                <a:gd name="T100" fmla="*/ 0 w 21600"/>
                <a:gd name="T101" fmla="*/ 0 h 21600"/>
                <a:gd name="T102" fmla="*/ 0 w 21600"/>
                <a:gd name="T103" fmla="*/ 0 h 21600"/>
                <a:gd name="T104" fmla="*/ 0 w 21600"/>
                <a:gd name="T105" fmla="*/ 0 h 21600"/>
                <a:gd name="T106" fmla="*/ 0 w 21600"/>
                <a:gd name="T107" fmla="*/ 0 h 21600"/>
                <a:gd name="T108" fmla="*/ 0 w 21600"/>
                <a:gd name="T109" fmla="*/ 0 h 216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1600" h="21600">
                  <a:moveTo>
                    <a:pt x="21031" y="8861"/>
                  </a:moveTo>
                  <a:lnTo>
                    <a:pt x="17805" y="8267"/>
                  </a:lnTo>
                  <a:cubicBezTo>
                    <a:pt x="17492" y="8210"/>
                    <a:pt x="17382" y="7947"/>
                    <a:pt x="17559" y="7682"/>
                  </a:cubicBezTo>
                  <a:lnTo>
                    <a:pt x="19409" y="4939"/>
                  </a:lnTo>
                  <a:cubicBezTo>
                    <a:pt x="19588" y="4676"/>
                    <a:pt x="19549" y="4276"/>
                    <a:pt x="19324" y="4051"/>
                  </a:cubicBezTo>
                  <a:lnTo>
                    <a:pt x="17549" y="2276"/>
                  </a:lnTo>
                  <a:cubicBezTo>
                    <a:pt x="17324" y="2052"/>
                    <a:pt x="16924" y="2013"/>
                    <a:pt x="16661" y="2191"/>
                  </a:cubicBezTo>
                  <a:lnTo>
                    <a:pt x="13918" y="4042"/>
                  </a:lnTo>
                  <a:cubicBezTo>
                    <a:pt x="13654" y="4220"/>
                    <a:pt x="13391" y="4109"/>
                    <a:pt x="13333" y="3796"/>
                  </a:cubicBezTo>
                  <a:lnTo>
                    <a:pt x="12739" y="569"/>
                  </a:lnTo>
                  <a:cubicBezTo>
                    <a:pt x="12681" y="255"/>
                    <a:pt x="12374" y="0"/>
                    <a:pt x="12056" y="0"/>
                  </a:cubicBezTo>
                  <a:lnTo>
                    <a:pt x="9545" y="0"/>
                  </a:lnTo>
                  <a:cubicBezTo>
                    <a:pt x="9227" y="0"/>
                    <a:pt x="8919" y="255"/>
                    <a:pt x="8861" y="569"/>
                  </a:cubicBezTo>
                  <a:lnTo>
                    <a:pt x="8267" y="3796"/>
                  </a:lnTo>
                  <a:cubicBezTo>
                    <a:pt x="8210" y="4109"/>
                    <a:pt x="7947" y="4219"/>
                    <a:pt x="7682" y="4041"/>
                  </a:cubicBezTo>
                  <a:lnTo>
                    <a:pt x="4939" y="2191"/>
                  </a:lnTo>
                  <a:cubicBezTo>
                    <a:pt x="4676" y="2013"/>
                    <a:pt x="4276" y="2052"/>
                    <a:pt x="4051" y="2276"/>
                  </a:cubicBezTo>
                  <a:lnTo>
                    <a:pt x="2276" y="4051"/>
                  </a:lnTo>
                  <a:cubicBezTo>
                    <a:pt x="2051" y="4277"/>
                    <a:pt x="2012" y="4677"/>
                    <a:pt x="2191" y="4939"/>
                  </a:cubicBezTo>
                  <a:lnTo>
                    <a:pt x="4041" y="7682"/>
                  </a:lnTo>
                  <a:cubicBezTo>
                    <a:pt x="4220" y="7946"/>
                    <a:pt x="4108" y="8209"/>
                    <a:pt x="3796" y="8267"/>
                  </a:cubicBezTo>
                  <a:lnTo>
                    <a:pt x="569" y="8861"/>
                  </a:lnTo>
                  <a:cubicBezTo>
                    <a:pt x="255" y="8919"/>
                    <a:pt x="0" y="9226"/>
                    <a:pt x="0" y="9545"/>
                  </a:cubicBezTo>
                  <a:lnTo>
                    <a:pt x="0" y="12055"/>
                  </a:lnTo>
                  <a:cubicBezTo>
                    <a:pt x="0" y="12373"/>
                    <a:pt x="255" y="12681"/>
                    <a:pt x="569" y="12739"/>
                  </a:cubicBezTo>
                  <a:lnTo>
                    <a:pt x="3796" y="13333"/>
                  </a:lnTo>
                  <a:cubicBezTo>
                    <a:pt x="4110" y="13390"/>
                    <a:pt x="4219" y="13653"/>
                    <a:pt x="4042" y="13917"/>
                  </a:cubicBezTo>
                  <a:lnTo>
                    <a:pt x="2191" y="16661"/>
                  </a:lnTo>
                  <a:cubicBezTo>
                    <a:pt x="2012" y="16925"/>
                    <a:pt x="2051" y="17324"/>
                    <a:pt x="2276" y="17549"/>
                  </a:cubicBezTo>
                  <a:lnTo>
                    <a:pt x="4051" y="19324"/>
                  </a:lnTo>
                  <a:cubicBezTo>
                    <a:pt x="4276" y="19549"/>
                    <a:pt x="4676" y="19589"/>
                    <a:pt x="4939" y="19410"/>
                  </a:cubicBezTo>
                  <a:lnTo>
                    <a:pt x="7682" y="17559"/>
                  </a:lnTo>
                  <a:cubicBezTo>
                    <a:pt x="7946" y="17381"/>
                    <a:pt x="8209" y="17492"/>
                    <a:pt x="8267" y="17804"/>
                  </a:cubicBezTo>
                  <a:lnTo>
                    <a:pt x="8861" y="21031"/>
                  </a:lnTo>
                  <a:cubicBezTo>
                    <a:pt x="8919" y="21345"/>
                    <a:pt x="9226" y="21600"/>
                    <a:pt x="9545" y="21600"/>
                  </a:cubicBezTo>
                  <a:lnTo>
                    <a:pt x="12056" y="21600"/>
                  </a:lnTo>
                  <a:cubicBezTo>
                    <a:pt x="12374" y="21600"/>
                    <a:pt x="12681" y="21345"/>
                    <a:pt x="12739" y="21031"/>
                  </a:cubicBezTo>
                  <a:lnTo>
                    <a:pt x="13333" y="17804"/>
                  </a:lnTo>
                  <a:cubicBezTo>
                    <a:pt x="13390" y="17492"/>
                    <a:pt x="13653" y="17382"/>
                    <a:pt x="13918" y="17559"/>
                  </a:cubicBezTo>
                  <a:lnTo>
                    <a:pt x="16661" y="19410"/>
                  </a:lnTo>
                  <a:cubicBezTo>
                    <a:pt x="16924" y="19589"/>
                    <a:pt x="17324" y="19549"/>
                    <a:pt x="17549" y="19324"/>
                  </a:cubicBezTo>
                  <a:lnTo>
                    <a:pt x="19324" y="17551"/>
                  </a:lnTo>
                  <a:cubicBezTo>
                    <a:pt x="19549" y="17324"/>
                    <a:pt x="19588" y="16925"/>
                    <a:pt x="19409" y="16661"/>
                  </a:cubicBezTo>
                  <a:lnTo>
                    <a:pt x="17559" y="13917"/>
                  </a:lnTo>
                  <a:cubicBezTo>
                    <a:pt x="17380" y="13654"/>
                    <a:pt x="17491" y="13391"/>
                    <a:pt x="17804" y="13333"/>
                  </a:cubicBezTo>
                  <a:lnTo>
                    <a:pt x="21031" y="12739"/>
                  </a:lnTo>
                  <a:cubicBezTo>
                    <a:pt x="21344" y="12681"/>
                    <a:pt x="21600" y="12374"/>
                    <a:pt x="21600" y="12055"/>
                  </a:cubicBezTo>
                  <a:lnTo>
                    <a:pt x="21600" y="9545"/>
                  </a:lnTo>
                  <a:cubicBezTo>
                    <a:pt x="21600" y="9227"/>
                    <a:pt x="21344" y="8919"/>
                    <a:pt x="21031" y="8861"/>
                  </a:cubicBezTo>
                  <a:close/>
                  <a:moveTo>
                    <a:pt x="10826" y="14160"/>
                  </a:moveTo>
                  <a:cubicBezTo>
                    <a:pt x="8974" y="14160"/>
                    <a:pt x="7473" y="12659"/>
                    <a:pt x="7473" y="10807"/>
                  </a:cubicBezTo>
                  <a:cubicBezTo>
                    <a:pt x="7473" y="8956"/>
                    <a:pt x="8974" y="7456"/>
                    <a:pt x="10826" y="7456"/>
                  </a:cubicBezTo>
                  <a:cubicBezTo>
                    <a:pt x="12677" y="7456"/>
                    <a:pt x="14178" y="8956"/>
                    <a:pt x="14178" y="10807"/>
                  </a:cubicBezTo>
                  <a:cubicBezTo>
                    <a:pt x="14178" y="12659"/>
                    <a:pt x="12677" y="14160"/>
                    <a:pt x="10826" y="14160"/>
                  </a:cubicBezTo>
                  <a:close/>
                  <a:moveTo>
                    <a:pt x="10826" y="1416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endParaRPr lang="en-US" sz="2000" dirty="0">
                <a:cs typeface="+mn-ea"/>
                <a:sym typeface="+mn-lt"/>
              </a:endParaRPr>
            </a:p>
          </p:txBody>
        </p:sp>
        <p:sp>
          <p:nvSpPr>
            <p:cNvPr id="35" name="AutoShape 476"/>
            <p:cNvSpPr/>
            <p:nvPr/>
          </p:nvSpPr>
          <p:spPr bwMode="auto">
            <a:xfrm>
              <a:off x="0" y="143"/>
              <a:ext cx="431" cy="43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w 21600"/>
                <a:gd name="T53" fmla="*/ 0 h 21600"/>
                <a:gd name="T54" fmla="*/ 0 w 21600"/>
                <a:gd name="T55" fmla="*/ 0 h 21600"/>
                <a:gd name="T56" fmla="*/ 0 w 21600"/>
                <a:gd name="T57" fmla="*/ 0 h 21600"/>
                <a:gd name="T58" fmla="*/ 0 w 21600"/>
                <a:gd name="T59" fmla="*/ 0 h 21600"/>
                <a:gd name="T60" fmla="*/ 0 w 21600"/>
                <a:gd name="T61" fmla="*/ 0 h 21600"/>
                <a:gd name="T62" fmla="*/ 0 w 21600"/>
                <a:gd name="T63" fmla="*/ 0 h 21600"/>
                <a:gd name="T64" fmla="*/ 0 w 21600"/>
                <a:gd name="T65" fmla="*/ 0 h 21600"/>
                <a:gd name="T66" fmla="*/ 0 w 21600"/>
                <a:gd name="T67" fmla="*/ 0 h 21600"/>
                <a:gd name="T68" fmla="*/ 0 w 21600"/>
                <a:gd name="T69" fmla="*/ 0 h 21600"/>
                <a:gd name="T70" fmla="*/ 0 w 21600"/>
                <a:gd name="T71" fmla="*/ 0 h 21600"/>
                <a:gd name="T72" fmla="*/ 0 w 21600"/>
                <a:gd name="T73" fmla="*/ 0 h 21600"/>
                <a:gd name="T74" fmla="*/ 0 w 21600"/>
                <a:gd name="T75" fmla="*/ 0 h 21600"/>
                <a:gd name="T76" fmla="*/ 0 w 21600"/>
                <a:gd name="T77" fmla="*/ 0 h 21600"/>
                <a:gd name="T78" fmla="*/ 0 w 21600"/>
                <a:gd name="T79" fmla="*/ 0 h 21600"/>
                <a:gd name="T80" fmla="*/ 0 w 21600"/>
                <a:gd name="T81" fmla="*/ 0 h 21600"/>
                <a:gd name="T82" fmla="*/ 0 w 21600"/>
                <a:gd name="T83" fmla="*/ 0 h 21600"/>
                <a:gd name="T84" fmla="*/ 0 w 21600"/>
                <a:gd name="T85" fmla="*/ 0 h 21600"/>
                <a:gd name="T86" fmla="*/ 0 w 21600"/>
                <a:gd name="T87" fmla="*/ 0 h 21600"/>
                <a:gd name="T88" fmla="*/ 0 w 21600"/>
                <a:gd name="T89" fmla="*/ 0 h 21600"/>
                <a:gd name="T90" fmla="*/ 0 w 21600"/>
                <a:gd name="T91" fmla="*/ 0 h 21600"/>
                <a:gd name="T92" fmla="*/ 0 w 21600"/>
                <a:gd name="T93" fmla="*/ 0 h 21600"/>
                <a:gd name="T94" fmla="*/ 0 w 21600"/>
                <a:gd name="T95" fmla="*/ 0 h 21600"/>
                <a:gd name="T96" fmla="*/ 0 w 21600"/>
                <a:gd name="T97" fmla="*/ 0 h 21600"/>
                <a:gd name="T98" fmla="*/ 0 w 21600"/>
                <a:gd name="T99" fmla="*/ 0 h 21600"/>
                <a:gd name="T100" fmla="*/ 0 w 21600"/>
                <a:gd name="T101" fmla="*/ 0 h 21600"/>
                <a:gd name="T102" fmla="*/ 0 w 21600"/>
                <a:gd name="T103" fmla="*/ 0 h 21600"/>
                <a:gd name="T104" fmla="*/ 0 w 21600"/>
                <a:gd name="T105" fmla="*/ 0 h 21600"/>
                <a:gd name="T106" fmla="*/ 0 w 21600"/>
                <a:gd name="T107" fmla="*/ 0 h 21600"/>
                <a:gd name="T108" fmla="*/ 0 w 21600"/>
                <a:gd name="T109" fmla="*/ 0 h 216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1600" h="21600">
                  <a:moveTo>
                    <a:pt x="21032" y="8862"/>
                  </a:moveTo>
                  <a:lnTo>
                    <a:pt x="17805" y="8267"/>
                  </a:lnTo>
                  <a:cubicBezTo>
                    <a:pt x="17492" y="8210"/>
                    <a:pt x="17382" y="7947"/>
                    <a:pt x="17560" y="7684"/>
                  </a:cubicBezTo>
                  <a:lnTo>
                    <a:pt x="19410" y="4940"/>
                  </a:lnTo>
                  <a:cubicBezTo>
                    <a:pt x="19588" y="4676"/>
                    <a:pt x="19550" y="4276"/>
                    <a:pt x="19324" y="4051"/>
                  </a:cubicBezTo>
                  <a:lnTo>
                    <a:pt x="17549" y="2276"/>
                  </a:lnTo>
                  <a:cubicBezTo>
                    <a:pt x="17324" y="2051"/>
                    <a:pt x="16924" y="2013"/>
                    <a:pt x="16661" y="2191"/>
                  </a:cubicBezTo>
                  <a:lnTo>
                    <a:pt x="13917" y="4041"/>
                  </a:lnTo>
                  <a:cubicBezTo>
                    <a:pt x="13653" y="4219"/>
                    <a:pt x="13390" y="4108"/>
                    <a:pt x="13332" y="3796"/>
                  </a:cubicBezTo>
                  <a:lnTo>
                    <a:pt x="12739" y="569"/>
                  </a:lnTo>
                  <a:cubicBezTo>
                    <a:pt x="12681" y="256"/>
                    <a:pt x="12374" y="0"/>
                    <a:pt x="12055" y="0"/>
                  </a:cubicBezTo>
                  <a:lnTo>
                    <a:pt x="9545" y="0"/>
                  </a:lnTo>
                  <a:cubicBezTo>
                    <a:pt x="9226" y="0"/>
                    <a:pt x="8919" y="256"/>
                    <a:pt x="8861" y="569"/>
                  </a:cubicBezTo>
                  <a:lnTo>
                    <a:pt x="8268" y="3796"/>
                  </a:lnTo>
                  <a:cubicBezTo>
                    <a:pt x="8210" y="4108"/>
                    <a:pt x="7947" y="4219"/>
                    <a:pt x="7683" y="4041"/>
                  </a:cubicBezTo>
                  <a:lnTo>
                    <a:pt x="4940" y="2191"/>
                  </a:lnTo>
                  <a:cubicBezTo>
                    <a:pt x="4676" y="2013"/>
                    <a:pt x="4276" y="2051"/>
                    <a:pt x="4051" y="2276"/>
                  </a:cubicBezTo>
                  <a:lnTo>
                    <a:pt x="2276" y="4051"/>
                  </a:lnTo>
                  <a:cubicBezTo>
                    <a:pt x="2051" y="4276"/>
                    <a:pt x="2012" y="4677"/>
                    <a:pt x="2190" y="4940"/>
                  </a:cubicBezTo>
                  <a:lnTo>
                    <a:pt x="4040" y="7684"/>
                  </a:lnTo>
                  <a:cubicBezTo>
                    <a:pt x="4218" y="7947"/>
                    <a:pt x="4108" y="8210"/>
                    <a:pt x="3795" y="8267"/>
                  </a:cubicBezTo>
                  <a:lnTo>
                    <a:pt x="568" y="8862"/>
                  </a:lnTo>
                  <a:cubicBezTo>
                    <a:pt x="256" y="8920"/>
                    <a:pt x="0" y="9227"/>
                    <a:pt x="0" y="9545"/>
                  </a:cubicBezTo>
                  <a:lnTo>
                    <a:pt x="0" y="12055"/>
                  </a:lnTo>
                  <a:cubicBezTo>
                    <a:pt x="0" y="12374"/>
                    <a:pt x="256" y="12681"/>
                    <a:pt x="568" y="12738"/>
                  </a:cubicBezTo>
                  <a:lnTo>
                    <a:pt x="3796" y="13333"/>
                  </a:lnTo>
                  <a:cubicBezTo>
                    <a:pt x="4108" y="13391"/>
                    <a:pt x="4219" y="13654"/>
                    <a:pt x="4041" y="13917"/>
                  </a:cubicBezTo>
                  <a:lnTo>
                    <a:pt x="2190" y="16661"/>
                  </a:lnTo>
                  <a:cubicBezTo>
                    <a:pt x="2012" y="16924"/>
                    <a:pt x="2050" y="17324"/>
                    <a:pt x="2276" y="17549"/>
                  </a:cubicBezTo>
                  <a:lnTo>
                    <a:pt x="4051" y="19324"/>
                  </a:lnTo>
                  <a:cubicBezTo>
                    <a:pt x="4276" y="19549"/>
                    <a:pt x="4676" y="19588"/>
                    <a:pt x="4940" y="19410"/>
                  </a:cubicBezTo>
                  <a:lnTo>
                    <a:pt x="7683" y="17560"/>
                  </a:lnTo>
                  <a:cubicBezTo>
                    <a:pt x="7947" y="17382"/>
                    <a:pt x="8210" y="17493"/>
                    <a:pt x="8268" y="17805"/>
                  </a:cubicBezTo>
                  <a:lnTo>
                    <a:pt x="8861" y="21031"/>
                  </a:lnTo>
                  <a:cubicBezTo>
                    <a:pt x="8919" y="21344"/>
                    <a:pt x="9226" y="21600"/>
                    <a:pt x="9545" y="21600"/>
                  </a:cubicBezTo>
                  <a:lnTo>
                    <a:pt x="12055" y="21600"/>
                  </a:lnTo>
                  <a:cubicBezTo>
                    <a:pt x="12374" y="21600"/>
                    <a:pt x="12681" y="21344"/>
                    <a:pt x="12739" y="21031"/>
                  </a:cubicBezTo>
                  <a:lnTo>
                    <a:pt x="13332" y="17805"/>
                  </a:lnTo>
                  <a:cubicBezTo>
                    <a:pt x="13390" y="17492"/>
                    <a:pt x="13653" y="17381"/>
                    <a:pt x="13917" y="17560"/>
                  </a:cubicBezTo>
                  <a:lnTo>
                    <a:pt x="16661" y="19410"/>
                  </a:lnTo>
                  <a:cubicBezTo>
                    <a:pt x="16924" y="19588"/>
                    <a:pt x="17324" y="19550"/>
                    <a:pt x="17549" y="19324"/>
                  </a:cubicBezTo>
                  <a:lnTo>
                    <a:pt x="19324" y="17550"/>
                  </a:lnTo>
                  <a:cubicBezTo>
                    <a:pt x="19549" y="17324"/>
                    <a:pt x="19588" y="16924"/>
                    <a:pt x="19410" y="16661"/>
                  </a:cubicBezTo>
                  <a:lnTo>
                    <a:pt x="17559" y="13917"/>
                  </a:lnTo>
                  <a:cubicBezTo>
                    <a:pt x="17381" y="13654"/>
                    <a:pt x="17492" y="13391"/>
                    <a:pt x="17804" y="13333"/>
                  </a:cubicBezTo>
                  <a:lnTo>
                    <a:pt x="21032" y="12738"/>
                  </a:lnTo>
                  <a:cubicBezTo>
                    <a:pt x="21344" y="12681"/>
                    <a:pt x="21600" y="12374"/>
                    <a:pt x="21600" y="12055"/>
                  </a:cubicBezTo>
                  <a:lnTo>
                    <a:pt x="21600" y="9545"/>
                  </a:lnTo>
                  <a:cubicBezTo>
                    <a:pt x="21600" y="9227"/>
                    <a:pt x="21344" y="8920"/>
                    <a:pt x="21032" y="8862"/>
                  </a:cubicBezTo>
                  <a:close/>
                  <a:moveTo>
                    <a:pt x="10799" y="14712"/>
                  </a:moveTo>
                  <a:cubicBezTo>
                    <a:pt x="8643" y="14712"/>
                    <a:pt x="6896" y="12964"/>
                    <a:pt x="6896" y="10809"/>
                  </a:cubicBezTo>
                  <a:cubicBezTo>
                    <a:pt x="6896" y="8654"/>
                    <a:pt x="8643" y="6907"/>
                    <a:pt x="10799" y="6907"/>
                  </a:cubicBezTo>
                  <a:cubicBezTo>
                    <a:pt x="12954" y="6907"/>
                    <a:pt x="14701" y="8654"/>
                    <a:pt x="14701" y="10809"/>
                  </a:cubicBezTo>
                  <a:cubicBezTo>
                    <a:pt x="14701" y="12964"/>
                    <a:pt x="12954" y="14712"/>
                    <a:pt x="10799" y="14712"/>
                  </a:cubicBezTo>
                  <a:close/>
                  <a:moveTo>
                    <a:pt x="10799" y="14712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endParaRPr lang="en-US" sz="2000" dirty="0">
                <a:cs typeface="+mn-ea"/>
                <a:sym typeface="+mn-lt"/>
              </a:endParaRPr>
            </a:p>
          </p:txBody>
        </p:sp>
      </p:grpSp>
      <p:grpSp>
        <p:nvGrpSpPr>
          <p:cNvPr id="36" name="Group 666"/>
          <p:cNvGrpSpPr/>
          <p:nvPr/>
        </p:nvGrpSpPr>
        <p:grpSpPr bwMode="auto">
          <a:xfrm>
            <a:off x="8048087" y="2592760"/>
            <a:ext cx="416229" cy="407792"/>
            <a:chOff x="0" y="0"/>
            <a:chExt cx="580" cy="570"/>
          </a:xfrm>
          <a:solidFill>
            <a:srgbClr val="00B0F0"/>
          </a:solidFill>
        </p:grpSpPr>
        <p:sp>
          <p:nvSpPr>
            <p:cNvPr id="37" name="AutoShape 660"/>
            <p:cNvSpPr/>
            <p:nvPr/>
          </p:nvSpPr>
          <p:spPr bwMode="auto">
            <a:xfrm>
              <a:off x="0" y="160"/>
              <a:ext cx="410" cy="41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600" h="21600">
                  <a:moveTo>
                    <a:pt x="17256" y="0"/>
                  </a:moveTo>
                  <a:lnTo>
                    <a:pt x="0" y="17256"/>
                  </a:lnTo>
                  <a:lnTo>
                    <a:pt x="4344" y="21600"/>
                  </a:lnTo>
                  <a:lnTo>
                    <a:pt x="21600" y="4344"/>
                  </a:lnTo>
                  <a:lnTo>
                    <a:pt x="17256" y="0"/>
                  </a:lnTo>
                  <a:close/>
                  <a:moveTo>
                    <a:pt x="13175" y="6002"/>
                  </a:moveTo>
                  <a:lnTo>
                    <a:pt x="17255" y="1920"/>
                  </a:lnTo>
                  <a:lnTo>
                    <a:pt x="19680" y="4345"/>
                  </a:lnTo>
                  <a:lnTo>
                    <a:pt x="15598" y="8425"/>
                  </a:lnTo>
                  <a:lnTo>
                    <a:pt x="13175" y="6002"/>
                  </a:lnTo>
                  <a:close/>
                  <a:moveTo>
                    <a:pt x="13175" y="6002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endParaRPr lang="en-US" sz="2000" dirty="0">
                <a:solidFill>
                  <a:srgbClr val="00B0F0"/>
                </a:solidFill>
                <a:cs typeface="+mn-ea"/>
                <a:sym typeface="+mn-lt"/>
              </a:endParaRPr>
            </a:p>
          </p:txBody>
        </p:sp>
        <p:sp>
          <p:nvSpPr>
            <p:cNvPr id="38" name="AutoShape 661"/>
            <p:cNvSpPr/>
            <p:nvPr/>
          </p:nvSpPr>
          <p:spPr bwMode="auto">
            <a:xfrm>
              <a:off x="400" y="63"/>
              <a:ext cx="109" cy="11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16204" y="0"/>
                  </a:moveTo>
                  <a:lnTo>
                    <a:pt x="21600" y="5399"/>
                  </a:lnTo>
                  <a:lnTo>
                    <a:pt x="5396" y="21600"/>
                  </a:lnTo>
                  <a:lnTo>
                    <a:pt x="0" y="16201"/>
                  </a:lnTo>
                  <a:lnTo>
                    <a:pt x="16204" y="0"/>
                  </a:lnTo>
                  <a:close/>
                  <a:moveTo>
                    <a:pt x="16204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endParaRPr lang="en-US" sz="2000" dirty="0">
                <a:solidFill>
                  <a:srgbClr val="00B0F0"/>
                </a:solidFill>
                <a:cs typeface="+mn-ea"/>
                <a:sym typeface="+mn-lt"/>
              </a:endParaRPr>
            </a:p>
          </p:txBody>
        </p:sp>
        <p:sp>
          <p:nvSpPr>
            <p:cNvPr id="39" name="AutoShape 662"/>
            <p:cNvSpPr/>
            <p:nvPr/>
          </p:nvSpPr>
          <p:spPr bwMode="auto">
            <a:xfrm>
              <a:off x="400" y="312"/>
              <a:ext cx="109" cy="10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16200" y="21600"/>
                  </a:moveTo>
                  <a:lnTo>
                    <a:pt x="0" y="5398"/>
                  </a:lnTo>
                  <a:lnTo>
                    <a:pt x="5400" y="0"/>
                  </a:lnTo>
                  <a:lnTo>
                    <a:pt x="21600" y="16202"/>
                  </a:lnTo>
                  <a:lnTo>
                    <a:pt x="16200" y="21600"/>
                  </a:lnTo>
                  <a:close/>
                  <a:moveTo>
                    <a:pt x="16200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endParaRPr lang="en-US" sz="2000" dirty="0">
                <a:solidFill>
                  <a:srgbClr val="00B0F0"/>
                </a:solidFill>
                <a:cs typeface="+mn-ea"/>
                <a:sym typeface="+mn-lt"/>
              </a:endParaRPr>
            </a:p>
          </p:txBody>
        </p:sp>
        <p:sp>
          <p:nvSpPr>
            <p:cNvPr id="40" name="AutoShape 663"/>
            <p:cNvSpPr/>
            <p:nvPr/>
          </p:nvSpPr>
          <p:spPr bwMode="auto">
            <a:xfrm>
              <a:off x="152" y="72"/>
              <a:ext cx="109" cy="10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5397" y="0"/>
                  </a:moveTo>
                  <a:lnTo>
                    <a:pt x="21600" y="16203"/>
                  </a:lnTo>
                  <a:lnTo>
                    <a:pt x="16203" y="21600"/>
                  </a:lnTo>
                  <a:lnTo>
                    <a:pt x="0" y="5397"/>
                  </a:lnTo>
                  <a:lnTo>
                    <a:pt x="5397" y="0"/>
                  </a:lnTo>
                  <a:close/>
                  <a:moveTo>
                    <a:pt x="5397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endParaRPr lang="en-US" sz="2000" dirty="0">
                <a:solidFill>
                  <a:srgbClr val="00B0F0"/>
                </a:solidFill>
                <a:cs typeface="+mn-ea"/>
                <a:sym typeface="+mn-lt"/>
              </a:endParaRPr>
            </a:p>
          </p:txBody>
        </p:sp>
        <p:sp>
          <p:nvSpPr>
            <p:cNvPr id="41" name="Rectangle 664"/>
            <p:cNvSpPr/>
            <p:nvPr/>
          </p:nvSpPr>
          <p:spPr bwMode="auto">
            <a:xfrm>
              <a:off x="312" y="0"/>
              <a:ext cx="38" cy="116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endParaRPr lang="en-US" sz="2000" dirty="0">
                <a:solidFill>
                  <a:srgbClr val="00B0F0"/>
                </a:solidFill>
                <a:cs typeface="+mn-ea"/>
                <a:sym typeface="+mn-lt"/>
              </a:endParaRPr>
            </a:p>
          </p:txBody>
        </p:sp>
        <p:sp>
          <p:nvSpPr>
            <p:cNvPr id="42" name="Rectangle 665"/>
            <p:cNvSpPr/>
            <p:nvPr/>
          </p:nvSpPr>
          <p:spPr bwMode="auto">
            <a:xfrm>
              <a:off x="463" y="224"/>
              <a:ext cx="117" cy="38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endParaRPr lang="en-US" sz="2000" dirty="0">
                <a:solidFill>
                  <a:srgbClr val="00B0F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1705580" y="2618618"/>
            <a:ext cx="17308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80"/>
              </a:lnSpc>
              <a:spcBef>
                <a:spcPts val="2200"/>
              </a:spcBef>
            </a:pPr>
            <a:r>
              <a:rPr lang="zh-CN" altLang="en-US" sz="1600" b="1" dirty="0">
                <a:solidFill>
                  <a:srgbClr val="00B0F0"/>
                </a:solidFill>
                <a:cs typeface="+mn-ea"/>
                <a:sym typeface="+mn-lt"/>
              </a:rPr>
              <a:t>单击编辑内容</a:t>
            </a:r>
            <a:endParaRPr lang="en-US" altLang="zh-CN" sz="1600" b="1" dirty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240158" y="2602271"/>
            <a:ext cx="17308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80"/>
              </a:lnSpc>
              <a:spcBef>
                <a:spcPts val="2200"/>
              </a:spcBef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单击编辑内容</a:t>
            </a:r>
            <a:endParaRPr lang="en-US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8664665" y="2602271"/>
            <a:ext cx="17308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80"/>
              </a:lnSpc>
              <a:spcBef>
                <a:spcPts val="2200"/>
              </a:spcBef>
            </a:pPr>
            <a:r>
              <a:rPr lang="zh-CN" altLang="en-US" sz="1600" b="1" dirty="0">
                <a:solidFill>
                  <a:srgbClr val="00B0F0"/>
                </a:solidFill>
                <a:cs typeface="+mn-ea"/>
                <a:sym typeface="+mn-lt"/>
              </a:rPr>
              <a:t>单击编辑内容</a:t>
            </a:r>
            <a:endParaRPr lang="en-US" altLang="zh-CN" sz="1600" b="1" dirty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705580" y="2935529"/>
            <a:ext cx="245076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80"/>
              </a:lnSpc>
              <a:spcBef>
                <a:spcPts val="2200"/>
              </a:spcBef>
            </a:pPr>
            <a:r>
              <a:rPr lang="zh-CN" altLang="en-US" sz="1400" dirty="0">
                <a:solidFill>
                  <a:srgbClr val="00B0F0"/>
                </a:solidFill>
                <a:cs typeface="+mn-ea"/>
                <a:sym typeface="+mn-lt"/>
              </a:rPr>
              <a:t>本模板版所有图形线条及其相应素材均可自由编辑、改色、替换。</a:t>
            </a:r>
            <a:endParaRPr lang="en-US" altLang="zh-CN" sz="1400" dirty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5240158" y="2935529"/>
            <a:ext cx="245076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80"/>
              </a:lnSpc>
              <a:spcBef>
                <a:spcPts val="2200"/>
              </a:spcBef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本模板版所有图形线条及其相应素材均可自由编辑、改色、替换。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8664665" y="2935529"/>
            <a:ext cx="245076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80"/>
              </a:lnSpc>
              <a:spcBef>
                <a:spcPts val="2200"/>
              </a:spcBef>
            </a:pPr>
            <a:r>
              <a:rPr lang="zh-CN" altLang="en-US" sz="1400" dirty="0">
                <a:solidFill>
                  <a:srgbClr val="00B0F0"/>
                </a:solidFill>
                <a:cs typeface="+mn-ea"/>
                <a:sym typeface="+mn-lt"/>
              </a:rPr>
              <a:t>本模板版所有图形线条及其相应素材均可自由编辑、改色、替换。</a:t>
            </a:r>
            <a:endParaRPr lang="en-US" altLang="zh-CN" sz="1400" dirty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1019176" y="4358918"/>
            <a:ext cx="1015364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单击此处编辑您要的内容，建议您在展示时采用微软雅黑字体</a:t>
            </a: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。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本模版所有图形线条及其相应素材均可自由编辑、改色、替换。单击此处编辑您要的</a:t>
            </a: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内容。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单击此处编辑您要的内容</a:t>
            </a: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，本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模版所有图形线条及其相应素材均可自由编辑、改色、替换。单击此处编辑您要的内容。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  <a:p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0" name="矩形 39"/>
            <p:cNvSpPr/>
            <p:nvPr/>
          </p:nvSpPr>
          <p:spPr>
            <a:xfrm>
              <a:off x="0" y="342958"/>
              <a:ext cx="2379121" cy="532890"/>
            </a:xfrm>
            <a:prstGeom prst="rect">
              <a:avLst/>
            </a:prstGeom>
            <a:solidFill>
              <a:srgbClr val="00AFF2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52401" y="286238"/>
              <a:ext cx="6319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bg1"/>
                  </a:solidFill>
                  <a:latin typeface="Agency FB" panose="020B0804020202020204" pitchFamily="34" charset="0"/>
                  <a:ea typeface="华文细黑" panose="02010600040101010101" pitchFamily="2" charset="-122"/>
                </a:rPr>
                <a:t>04</a:t>
              </a:r>
              <a:endParaRPr lang="zh-CN" altLang="en-US" sz="3600" b="1" dirty="0">
                <a:solidFill>
                  <a:schemeClr val="bg1"/>
                </a:solidFill>
                <a:latin typeface="Agency FB" panose="020B08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784356" y="378571"/>
              <a:ext cx="14423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课题总结</a:t>
              </a: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cxnSp>
          <p:nvCxnSpPr>
            <p:cNvPr id="43" name="直接连接符 42"/>
            <p:cNvCxnSpPr/>
            <p:nvPr/>
          </p:nvCxnSpPr>
          <p:spPr>
            <a:xfrm>
              <a:off x="733557" y="430985"/>
              <a:ext cx="0" cy="3568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Flowchart: Decision 7"/>
          <p:cNvSpPr/>
          <p:nvPr/>
        </p:nvSpPr>
        <p:spPr>
          <a:xfrm flipV="1">
            <a:off x="7173100" y="2983464"/>
            <a:ext cx="1457668" cy="1453896"/>
          </a:xfrm>
          <a:prstGeom prst="flowChartDecision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cs typeface="+mn-ea"/>
              <a:sym typeface="+mn-lt"/>
            </a:endParaRPr>
          </a:p>
        </p:txBody>
      </p:sp>
      <p:sp>
        <p:nvSpPr>
          <p:cNvPr id="4" name="Flowchart: Decision 8"/>
          <p:cNvSpPr/>
          <p:nvPr/>
        </p:nvSpPr>
        <p:spPr>
          <a:xfrm flipV="1">
            <a:off x="7173100" y="2847201"/>
            <a:ext cx="1457668" cy="1453896"/>
          </a:xfrm>
          <a:prstGeom prst="flowChartDecision">
            <a:avLst/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0" tIns="182880" rIns="182880" bIns="182880" rtlCol="0" anchor="t"/>
          <a:lstStyle/>
          <a:p>
            <a:pPr>
              <a:lnSpc>
                <a:spcPts val="1780"/>
              </a:lnSpc>
              <a:spcBef>
                <a:spcPts val="2200"/>
              </a:spcBef>
            </a:pPr>
            <a:endParaRPr lang="en-GB" sz="1400">
              <a:solidFill>
                <a:srgbClr val="0087B1"/>
              </a:solidFill>
              <a:cs typeface="+mn-ea"/>
              <a:sym typeface="+mn-lt"/>
            </a:endParaRPr>
          </a:p>
        </p:txBody>
      </p:sp>
      <p:sp>
        <p:nvSpPr>
          <p:cNvPr id="5" name="Flowchart: Decision 19"/>
          <p:cNvSpPr/>
          <p:nvPr/>
        </p:nvSpPr>
        <p:spPr>
          <a:xfrm flipV="1">
            <a:off x="3748536" y="2983464"/>
            <a:ext cx="1457668" cy="1453896"/>
          </a:xfrm>
          <a:prstGeom prst="flowChartDecision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cs typeface="+mn-ea"/>
              <a:sym typeface="+mn-lt"/>
            </a:endParaRPr>
          </a:p>
        </p:txBody>
      </p:sp>
      <p:sp>
        <p:nvSpPr>
          <p:cNvPr id="6" name="Flowchart: Decision 20"/>
          <p:cNvSpPr/>
          <p:nvPr/>
        </p:nvSpPr>
        <p:spPr>
          <a:xfrm flipV="1">
            <a:off x="3748536" y="2847201"/>
            <a:ext cx="1457668" cy="1453896"/>
          </a:xfrm>
          <a:prstGeom prst="flowChartDecision">
            <a:avLst/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0" tIns="182880" rIns="182880" bIns="182880" rtlCol="0" anchor="t"/>
          <a:lstStyle/>
          <a:p>
            <a:pPr>
              <a:lnSpc>
                <a:spcPts val="1780"/>
              </a:lnSpc>
              <a:spcBef>
                <a:spcPts val="2200"/>
              </a:spcBef>
            </a:pPr>
            <a:endParaRPr lang="en-GB" sz="1400">
              <a:solidFill>
                <a:srgbClr val="0087B1"/>
              </a:solidFill>
              <a:cs typeface="+mn-ea"/>
              <a:sym typeface="+mn-lt"/>
            </a:endParaRPr>
          </a:p>
        </p:txBody>
      </p:sp>
      <p:sp>
        <p:nvSpPr>
          <p:cNvPr id="7" name="Flowchart: Decision 24"/>
          <p:cNvSpPr/>
          <p:nvPr/>
        </p:nvSpPr>
        <p:spPr>
          <a:xfrm>
            <a:off x="1896391" y="2717953"/>
            <a:ext cx="1457668" cy="1453896"/>
          </a:xfrm>
          <a:prstGeom prst="flowChartDecision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cs typeface="+mn-ea"/>
              <a:sym typeface="+mn-lt"/>
            </a:endParaRPr>
          </a:p>
        </p:txBody>
      </p:sp>
      <p:sp>
        <p:nvSpPr>
          <p:cNvPr id="8" name="Flowchart: Decision 25"/>
          <p:cNvSpPr/>
          <p:nvPr/>
        </p:nvSpPr>
        <p:spPr>
          <a:xfrm>
            <a:off x="1896391" y="2870905"/>
            <a:ext cx="1457668" cy="1453896"/>
          </a:xfrm>
          <a:prstGeom prst="flowChartDecision">
            <a:avLst/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0" tIns="182880" rIns="182880" bIns="182880" rtlCol="0" anchor="t"/>
          <a:lstStyle/>
          <a:p>
            <a:pPr>
              <a:lnSpc>
                <a:spcPts val="1780"/>
              </a:lnSpc>
              <a:spcBef>
                <a:spcPts val="2200"/>
              </a:spcBef>
            </a:pPr>
            <a:endParaRPr lang="en-GB" sz="1400">
              <a:solidFill>
                <a:srgbClr val="0087B1"/>
              </a:solidFill>
              <a:cs typeface="+mn-ea"/>
              <a:sym typeface="+mn-lt"/>
            </a:endParaRPr>
          </a:p>
        </p:txBody>
      </p:sp>
      <p:sp>
        <p:nvSpPr>
          <p:cNvPr id="9" name="Flowchart: Decision 29"/>
          <p:cNvSpPr/>
          <p:nvPr/>
        </p:nvSpPr>
        <p:spPr>
          <a:xfrm>
            <a:off x="5363942" y="2717953"/>
            <a:ext cx="1457668" cy="1453896"/>
          </a:xfrm>
          <a:prstGeom prst="flowChartDecision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cs typeface="+mn-ea"/>
              <a:sym typeface="+mn-lt"/>
            </a:endParaRPr>
          </a:p>
        </p:txBody>
      </p:sp>
      <p:sp>
        <p:nvSpPr>
          <p:cNvPr id="10" name="Flowchart: Decision 30"/>
          <p:cNvSpPr/>
          <p:nvPr/>
        </p:nvSpPr>
        <p:spPr>
          <a:xfrm>
            <a:off x="5363942" y="2870905"/>
            <a:ext cx="1457668" cy="1453896"/>
          </a:xfrm>
          <a:prstGeom prst="flowChartDecision">
            <a:avLst/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0" tIns="182880" rIns="182880" bIns="182880" rtlCol="0" anchor="t"/>
          <a:lstStyle/>
          <a:p>
            <a:pPr>
              <a:lnSpc>
                <a:spcPts val="1780"/>
              </a:lnSpc>
              <a:spcBef>
                <a:spcPts val="2200"/>
              </a:spcBef>
            </a:pPr>
            <a:endParaRPr lang="en-GB" sz="1400">
              <a:solidFill>
                <a:srgbClr val="0087B1"/>
              </a:solidFill>
              <a:cs typeface="+mn-ea"/>
              <a:sym typeface="+mn-lt"/>
            </a:endParaRPr>
          </a:p>
        </p:txBody>
      </p:sp>
      <p:sp>
        <p:nvSpPr>
          <p:cNvPr id="11" name="Flowchart: Decision 35"/>
          <p:cNvSpPr/>
          <p:nvPr/>
        </p:nvSpPr>
        <p:spPr>
          <a:xfrm>
            <a:off x="8855837" y="2717953"/>
            <a:ext cx="1457668" cy="1453896"/>
          </a:xfrm>
          <a:prstGeom prst="flowChartDecision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cs typeface="+mn-ea"/>
              <a:sym typeface="+mn-lt"/>
            </a:endParaRPr>
          </a:p>
        </p:txBody>
      </p:sp>
      <p:sp>
        <p:nvSpPr>
          <p:cNvPr id="12" name="Flowchart: Decision 36"/>
          <p:cNvSpPr/>
          <p:nvPr/>
        </p:nvSpPr>
        <p:spPr>
          <a:xfrm>
            <a:off x="8855837" y="2870905"/>
            <a:ext cx="1457668" cy="1453896"/>
          </a:xfrm>
          <a:prstGeom prst="flowChartDecision">
            <a:avLst/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0" tIns="182880" rIns="182880" bIns="182880" rtlCol="0" anchor="t"/>
          <a:lstStyle/>
          <a:p>
            <a:pPr>
              <a:lnSpc>
                <a:spcPts val="1780"/>
              </a:lnSpc>
              <a:spcBef>
                <a:spcPts val="2200"/>
              </a:spcBef>
            </a:pPr>
            <a:endParaRPr lang="en-GB" sz="1400">
              <a:solidFill>
                <a:srgbClr val="0087B1"/>
              </a:solidFill>
              <a:cs typeface="+mn-ea"/>
              <a:sym typeface="+mn-lt"/>
            </a:endParaRPr>
          </a:p>
        </p:txBody>
      </p:sp>
      <p:sp>
        <p:nvSpPr>
          <p:cNvPr id="22" name="Rectangle 11"/>
          <p:cNvSpPr/>
          <p:nvPr/>
        </p:nvSpPr>
        <p:spPr>
          <a:xfrm>
            <a:off x="1820240" y="5188022"/>
            <a:ext cx="16099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建议您在展示时采用微软雅黑</a:t>
            </a: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字体</a:t>
            </a:r>
            <a:r>
              <a:rPr lang="en-GB" sz="1400" dirty="0" smtClean="0">
                <a:solidFill>
                  <a:schemeClr val="bg1"/>
                </a:solidFill>
                <a:cs typeface="+mn-ea"/>
                <a:sym typeface="+mn-lt"/>
              </a:rPr>
              <a:t> </a:t>
            </a:r>
            <a:endParaRPr lang="en-GB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Content Placeholder 4"/>
          <p:cNvSpPr txBox="1"/>
          <p:nvPr/>
        </p:nvSpPr>
        <p:spPr>
          <a:xfrm>
            <a:off x="1886118" y="4876402"/>
            <a:ext cx="1478214" cy="31162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600" b="1" dirty="0" smtClean="0">
                <a:solidFill>
                  <a:schemeClr val="bg1"/>
                </a:solidFill>
                <a:cs typeface="+mn-ea"/>
                <a:sym typeface="+mn-lt"/>
              </a:rPr>
              <a:t>总结一</a:t>
            </a:r>
            <a:endParaRPr 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Rectangle 11"/>
          <p:cNvSpPr/>
          <p:nvPr/>
        </p:nvSpPr>
        <p:spPr>
          <a:xfrm>
            <a:off x="3601071" y="1907082"/>
            <a:ext cx="17525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建议您在展示时采用微软雅黑字体</a:t>
            </a:r>
            <a:r>
              <a:rPr lang="en-GB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endParaRPr lang="en-GB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" name="Content Placeholder 4"/>
          <p:cNvSpPr txBox="1"/>
          <p:nvPr/>
        </p:nvSpPr>
        <p:spPr>
          <a:xfrm>
            <a:off x="3738263" y="1595462"/>
            <a:ext cx="1478214" cy="311620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总结二</a:t>
            </a:r>
            <a:endParaRPr lang="en-US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8" name="Rectangle 11"/>
          <p:cNvSpPr/>
          <p:nvPr/>
        </p:nvSpPr>
        <p:spPr>
          <a:xfrm>
            <a:off x="7048528" y="1907082"/>
            <a:ext cx="17068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建议您在展示时采用微软雅黑字体</a:t>
            </a:r>
            <a:r>
              <a:rPr lang="en-GB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endParaRPr lang="en-GB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9" name="Content Placeholder 4"/>
          <p:cNvSpPr txBox="1"/>
          <p:nvPr/>
        </p:nvSpPr>
        <p:spPr>
          <a:xfrm>
            <a:off x="7162827" y="1595462"/>
            <a:ext cx="1478214" cy="311620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总结四</a:t>
            </a:r>
            <a:endParaRPr lang="en-US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30" name="Rectangle 11"/>
          <p:cNvSpPr/>
          <p:nvPr/>
        </p:nvSpPr>
        <p:spPr>
          <a:xfrm>
            <a:off x="5353669" y="5188022"/>
            <a:ext cx="16948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建议您在展示时采用微软雅黑字体</a:t>
            </a:r>
            <a:r>
              <a:rPr lang="en-GB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endParaRPr lang="en-GB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Content Placeholder 4"/>
          <p:cNvSpPr txBox="1"/>
          <p:nvPr/>
        </p:nvSpPr>
        <p:spPr>
          <a:xfrm>
            <a:off x="5353669" y="4876402"/>
            <a:ext cx="1478214" cy="311620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总结三</a:t>
            </a:r>
            <a:endParaRPr lang="en-US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32" name="Rectangle 11"/>
          <p:cNvSpPr/>
          <p:nvPr/>
        </p:nvSpPr>
        <p:spPr>
          <a:xfrm>
            <a:off x="8755342" y="5188022"/>
            <a:ext cx="16586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建议您在展示时采用微软雅黑字体</a:t>
            </a:r>
            <a:r>
              <a:rPr lang="en-GB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endParaRPr lang="en-GB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Content Placeholder 4"/>
          <p:cNvSpPr txBox="1"/>
          <p:nvPr/>
        </p:nvSpPr>
        <p:spPr>
          <a:xfrm>
            <a:off x="8845564" y="4876402"/>
            <a:ext cx="1478214" cy="311620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总结五</a:t>
            </a:r>
            <a:endParaRPr lang="en-US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363771" y="3186496"/>
            <a:ext cx="5229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rgbClr val="00B0F0"/>
                </a:solidFill>
              </a:rPr>
              <a:t>1</a:t>
            </a:r>
            <a:endParaRPr lang="zh-CN" altLang="en-US" sz="4000" dirty="0">
              <a:solidFill>
                <a:srgbClr val="00B0F0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215916" y="3186496"/>
            <a:ext cx="5229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rgbClr val="00B0F0"/>
                </a:solidFill>
              </a:rPr>
              <a:t>2</a:t>
            </a:r>
            <a:endParaRPr lang="zh-CN" altLang="en-US" sz="4000" dirty="0">
              <a:solidFill>
                <a:srgbClr val="00B0F0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831322" y="3186496"/>
            <a:ext cx="5229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rgbClr val="00B0F0"/>
                </a:solidFill>
              </a:rPr>
              <a:t>3</a:t>
            </a:r>
            <a:endParaRPr lang="zh-CN" altLang="en-US" sz="4000" dirty="0">
              <a:solidFill>
                <a:srgbClr val="00B0F0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640480" y="3186496"/>
            <a:ext cx="5229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rgbClr val="00B0F0"/>
                </a:solidFill>
              </a:rPr>
              <a:t>4</a:t>
            </a:r>
            <a:endParaRPr lang="zh-CN" altLang="en-US" sz="4000" dirty="0">
              <a:solidFill>
                <a:srgbClr val="00B0F0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9323217" y="3186496"/>
            <a:ext cx="5229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rgbClr val="00B0F0"/>
                </a:solidFill>
              </a:rPr>
              <a:t>5</a:t>
            </a:r>
            <a:endParaRPr lang="zh-CN" altLang="en-US" sz="4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7"/>
          <p:cNvSpPr/>
          <p:nvPr/>
        </p:nvSpPr>
        <p:spPr bwMode="auto">
          <a:xfrm rot="3691695">
            <a:off x="9152882" y="497099"/>
            <a:ext cx="2054301" cy="2055445"/>
          </a:xfrm>
          <a:custGeom>
            <a:avLst/>
            <a:gdLst>
              <a:gd name="T0" fmla="*/ 532078 w 819"/>
              <a:gd name="T1" fmla="*/ 628026 h 819"/>
              <a:gd name="T2" fmla="*/ 744327 w 819"/>
              <a:gd name="T3" fmla="*/ 523355 h 819"/>
              <a:gd name="T4" fmla="*/ 630933 w 819"/>
              <a:gd name="T5" fmla="*/ 255862 h 819"/>
              <a:gd name="T6" fmla="*/ 1119398 w 819"/>
              <a:gd name="T7" fmla="*/ 255862 h 819"/>
              <a:gd name="T8" fmla="*/ 1008912 w 819"/>
              <a:gd name="T9" fmla="*/ 523355 h 819"/>
              <a:gd name="T10" fmla="*/ 1221162 w 819"/>
              <a:gd name="T11" fmla="*/ 628026 h 819"/>
              <a:gd name="T12" fmla="*/ 1753239 w 819"/>
              <a:gd name="T13" fmla="*/ 628026 h 819"/>
              <a:gd name="T14" fmla="*/ 1753239 w 819"/>
              <a:gd name="T15" fmla="*/ 1160103 h 819"/>
              <a:gd name="T16" fmla="*/ 1855003 w 819"/>
              <a:gd name="T17" fmla="*/ 1372352 h 819"/>
              <a:gd name="T18" fmla="*/ 2125403 w 819"/>
              <a:gd name="T19" fmla="*/ 1258959 h 819"/>
              <a:gd name="T20" fmla="*/ 2125403 w 819"/>
              <a:gd name="T21" fmla="*/ 1747423 h 819"/>
              <a:gd name="T22" fmla="*/ 1855003 w 819"/>
              <a:gd name="T23" fmla="*/ 1636937 h 819"/>
              <a:gd name="T24" fmla="*/ 1753239 w 819"/>
              <a:gd name="T25" fmla="*/ 1849187 h 819"/>
              <a:gd name="T26" fmla="*/ 1753239 w 819"/>
              <a:gd name="T27" fmla="*/ 2381264 h 819"/>
              <a:gd name="T28" fmla="*/ 1221162 w 819"/>
              <a:gd name="T29" fmla="*/ 2381264 h 819"/>
              <a:gd name="T30" fmla="*/ 1008912 w 819"/>
              <a:gd name="T31" fmla="*/ 2279501 h 819"/>
              <a:gd name="T32" fmla="*/ 1119398 w 819"/>
              <a:gd name="T33" fmla="*/ 2009101 h 819"/>
              <a:gd name="T34" fmla="*/ 630933 w 819"/>
              <a:gd name="T35" fmla="*/ 2009101 h 819"/>
              <a:gd name="T36" fmla="*/ 744327 w 819"/>
              <a:gd name="T37" fmla="*/ 2279501 h 819"/>
              <a:gd name="T38" fmla="*/ 532078 w 819"/>
              <a:gd name="T39" fmla="*/ 2381264 h 819"/>
              <a:gd name="T40" fmla="*/ 0 w 819"/>
              <a:gd name="T41" fmla="*/ 2381264 h 819"/>
              <a:gd name="T42" fmla="*/ 0 w 819"/>
              <a:gd name="T43" fmla="*/ 1849187 h 819"/>
              <a:gd name="T44" fmla="*/ 101763 w 819"/>
              <a:gd name="T45" fmla="*/ 1636937 h 819"/>
              <a:gd name="T46" fmla="*/ 372164 w 819"/>
              <a:gd name="T47" fmla="*/ 1747423 h 819"/>
              <a:gd name="T48" fmla="*/ 372164 w 819"/>
              <a:gd name="T49" fmla="*/ 1258959 h 819"/>
              <a:gd name="T50" fmla="*/ 101763 w 819"/>
              <a:gd name="T51" fmla="*/ 1372352 h 819"/>
              <a:gd name="T52" fmla="*/ 0 w 819"/>
              <a:gd name="T53" fmla="*/ 1160103 h 819"/>
              <a:gd name="T54" fmla="*/ 0 w 819"/>
              <a:gd name="T55" fmla="*/ 628026 h 819"/>
              <a:gd name="T56" fmla="*/ 532078 w 819"/>
              <a:gd name="T57" fmla="*/ 628026 h 819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10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10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  <a:round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Freeform 8"/>
          <p:cNvSpPr/>
          <p:nvPr/>
        </p:nvSpPr>
        <p:spPr bwMode="auto">
          <a:xfrm rot="3691695">
            <a:off x="7271558" y="632287"/>
            <a:ext cx="2054301" cy="2055445"/>
          </a:xfrm>
          <a:custGeom>
            <a:avLst/>
            <a:gdLst>
              <a:gd name="T0" fmla="*/ 1160103 w 819"/>
              <a:gd name="T1" fmla="*/ 628026 h 819"/>
              <a:gd name="T2" fmla="*/ 1372353 w 819"/>
              <a:gd name="T3" fmla="*/ 526262 h 819"/>
              <a:gd name="T4" fmla="*/ 1258959 w 819"/>
              <a:gd name="T5" fmla="*/ 255862 h 819"/>
              <a:gd name="T6" fmla="*/ 1747424 w 819"/>
              <a:gd name="T7" fmla="*/ 255862 h 819"/>
              <a:gd name="T8" fmla="*/ 1636938 w 819"/>
              <a:gd name="T9" fmla="*/ 526262 h 819"/>
              <a:gd name="T10" fmla="*/ 1849187 w 819"/>
              <a:gd name="T11" fmla="*/ 628026 h 819"/>
              <a:gd name="T12" fmla="*/ 2381265 w 819"/>
              <a:gd name="T13" fmla="*/ 628026 h 819"/>
              <a:gd name="T14" fmla="*/ 2381265 w 819"/>
              <a:gd name="T15" fmla="*/ 1160103 h 819"/>
              <a:gd name="T16" fmla="*/ 2279502 w 819"/>
              <a:gd name="T17" fmla="*/ 1372352 h 819"/>
              <a:gd name="T18" fmla="*/ 2009101 w 819"/>
              <a:gd name="T19" fmla="*/ 1261866 h 819"/>
              <a:gd name="T20" fmla="*/ 2009101 w 819"/>
              <a:gd name="T21" fmla="*/ 1750331 h 819"/>
              <a:gd name="T22" fmla="*/ 2279502 w 819"/>
              <a:gd name="T23" fmla="*/ 1636937 h 819"/>
              <a:gd name="T24" fmla="*/ 2381265 w 819"/>
              <a:gd name="T25" fmla="*/ 1849187 h 819"/>
              <a:gd name="T26" fmla="*/ 2381265 w 819"/>
              <a:gd name="T27" fmla="*/ 2381264 h 819"/>
              <a:gd name="T28" fmla="*/ 1849187 w 819"/>
              <a:gd name="T29" fmla="*/ 2381264 h 819"/>
              <a:gd name="T30" fmla="*/ 1636938 w 819"/>
              <a:gd name="T31" fmla="*/ 2279501 h 819"/>
              <a:gd name="T32" fmla="*/ 1747424 w 819"/>
              <a:gd name="T33" fmla="*/ 2009101 h 819"/>
              <a:gd name="T34" fmla="*/ 1258959 w 819"/>
              <a:gd name="T35" fmla="*/ 2009101 h 819"/>
              <a:gd name="T36" fmla="*/ 1372353 w 819"/>
              <a:gd name="T37" fmla="*/ 2279501 h 819"/>
              <a:gd name="T38" fmla="*/ 1160103 w 819"/>
              <a:gd name="T39" fmla="*/ 2381264 h 819"/>
              <a:gd name="T40" fmla="*/ 628026 w 819"/>
              <a:gd name="T41" fmla="*/ 2381264 h 819"/>
              <a:gd name="T42" fmla="*/ 628026 w 819"/>
              <a:gd name="T43" fmla="*/ 1849187 h 819"/>
              <a:gd name="T44" fmla="*/ 523355 w 819"/>
              <a:gd name="T45" fmla="*/ 1636937 h 819"/>
              <a:gd name="T46" fmla="*/ 255862 w 819"/>
              <a:gd name="T47" fmla="*/ 1750331 h 819"/>
              <a:gd name="T48" fmla="*/ 255862 w 819"/>
              <a:gd name="T49" fmla="*/ 1261866 h 819"/>
              <a:gd name="T50" fmla="*/ 523355 w 819"/>
              <a:gd name="T51" fmla="*/ 1372352 h 819"/>
              <a:gd name="T52" fmla="*/ 628026 w 819"/>
              <a:gd name="T53" fmla="*/ 1160103 h 819"/>
              <a:gd name="T54" fmla="*/ 628026 w 819"/>
              <a:gd name="T55" fmla="*/ 628026 h 819"/>
              <a:gd name="T56" fmla="*/ 1160103 w 819"/>
              <a:gd name="T57" fmla="*/ 628026 h 819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0" tIns="182880" rIns="182880" bIns="182880" rtlCol="0" anchor="t"/>
          <a:lstStyle/>
          <a:p>
            <a:pPr>
              <a:lnSpc>
                <a:spcPts val="1780"/>
              </a:lnSpc>
              <a:spcBef>
                <a:spcPts val="2200"/>
              </a:spcBef>
            </a:pPr>
            <a:endParaRPr lang="zh-CN" altLang="en-US" sz="1400">
              <a:solidFill>
                <a:srgbClr val="0087B1"/>
              </a:solidFill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21" name="矩形 20"/>
            <p:cNvSpPr/>
            <p:nvPr/>
          </p:nvSpPr>
          <p:spPr>
            <a:xfrm>
              <a:off x="0" y="342958"/>
              <a:ext cx="2379121" cy="532890"/>
            </a:xfrm>
            <a:prstGeom prst="rect">
              <a:avLst/>
            </a:prstGeom>
            <a:solidFill>
              <a:srgbClr val="00AFF2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52401" y="286238"/>
              <a:ext cx="6319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bg1"/>
                  </a:solidFill>
                  <a:latin typeface="Agency FB" panose="020B0804020202020204" pitchFamily="34" charset="0"/>
                  <a:ea typeface="华文细黑" panose="02010600040101010101" pitchFamily="2" charset="-122"/>
                </a:rPr>
                <a:t>04</a:t>
              </a:r>
              <a:endParaRPr lang="zh-CN" altLang="en-US" sz="3600" b="1" dirty="0">
                <a:solidFill>
                  <a:schemeClr val="bg1"/>
                </a:solidFill>
                <a:latin typeface="Agency FB" panose="020B08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84356" y="378571"/>
              <a:ext cx="14423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课题总结</a:t>
              </a: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733557" y="430985"/>
              <a:ext cx="0" cy="3568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Oval 46"/>
          <p:cNvSpPr/>
          <p:nvPr/>
        </p:nvSpPr>
        <p:spPr>
          <a:xfrm>
            <a:off x="10134601" y="4767715"/>
            <a:ext cx="838200" cy="84124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6" name="Oval 41"/>
          <p:cNvSpPr/>
          <p:nvPr/>
        </p:nvSpPr>
        <p:spPr>
          <a:xfrm>
            <a:off x="10134600" y="2786515"/>
            <a:ext cx="838200" cy="84124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7" name="Oval 35"/>
          <p:cNvSpPr/>
          <p:nvPr/>
        </p:nvSpPr>
        <p:spPr>
          <a:xfrm>
            <a:off x="1219200" y="3777115"/>
            <a:ext cx="838200" cy="8412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>
              <a:cs typeface="+mn-ea"/>
              <a:sym typeface="+mn-lt"/>
            </a:endParaRPr>
          </a:p>
        </p:txBody>
      </p:sp>
      <p:sp>
        <p:nvSpPr>
          <p:cNvPr id="58" name="Oval 3"/>
          <p:cNvSpPr/>
          <p:nvPr/>
        </p:nvSpPr>
        <p:spPr>
          <a:xfrm>
            <a:off x="1219199" y="1789686"/>
            <a:ext cx="838200" cy="8412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>
              <a:cs typeface="+mn-ea"/>
              <a:sym typeface="+mn-lt"/>
            </a:endParaRPr>
          </a:p>
        </p:txBody>
      </p:sp>
      <p:sp>
        <p:nvSpPr>
          <p:cNvPr id="59" name="Rectangle 11"/>
          <p:cNvSpPr/>
          <p:nvPr/>
        </p:nvSpPr>
        <p:spPr>
          <a:xfrm>
            <a:off x="2167120" y="1798964"/>
            <a:ext cx="7848413" cy="822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>
              <a:cs typeface="+mn-ea"/>
              <a:sym typeface="+mn-lt"/>
            </a:endParaRPr>
          </a:p>
        </p:txBody>
      </p:sp>
      <p:sp>
        <p:nvSpPr>
          <p:cNvPr id="60" name="Rectangle 21"/>
          <p:cNvSpPr/>
          <p:nvPr/>
        </p:nvSpPr>
        <p:spPr>
          <a:xfrm>
            <a:off x="2167120" y="2000763"/>
            <a:ext cx="639857" cy="41909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61" name="Rectangle 13"/>
          <p:cNvSpPr/>
          <p:nvPr/>
        </p:nvSpPr>
        <p:spPr>
          <a:xfrm>
            <a:off x="2167120" y="2795793"/>
            <a:ext cx="7848413" cy="82269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62" name="Rectangle 14"/>
          <p:cNvSpPr/>
          <p:nvPr/>
        </p:nvSpPr>
        <p:spPr>
          <a:xfrm>
            <a:off x="2167120" y="3786393"/>
            <a:ext cx="7848413" cy="822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>
              <a:cs typeface="+mn-ea"/>
              <a:sym typeface="+mn-lt"/>
            </a:endParaRPr>
          </a:p>
        </p:txBody>
      </p:sp>
      <p:sp>
        <p:nvSpPr>
          <p:cNvPr id="63" name="Rectangle 15"/>
          <p:cNvSpPr/>
          <p:nvPr/>
        </p:nvSpPr>
        <p:spPr>
          <a:xfrm>
            <a:off x="2167120" y="4767716"/>
            <a:ext cx="7848413" cy="82269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64" name="Content Placeholder 4"/>
          <p:cNvSpPr txBox="1"/>
          <p:nvPr/>
        </p:nvSpPr>
        <p:spPr>
          <a:xfrm>
            <a:off x="2182247" y="2072902"/>
            <a:ext cx="609600" cy="30479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dirty="0" smtClean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5" name="Content Placeholder 4"/>
          <p:cNvSpPr txBox="1"/>
          <p:nvPr/>
        </p:nvSpPr>
        <p:spPr>
          <a:xfrm>
            <a:off x="9390803" y="3054741"/>
            <a:ext cx="609600" cy="30479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smtClean="0">
                <a:solidFill>
                  <a:srgbClr val="00B0F0"/>
                </a:solidFill>
                <a:cs typeface="+mn-ea"/>
                <a:sym typeface="+mn-lt"/>
              </a:rPr>
              <a:t>02</a:t>
            </a:r>
            <a:endParaRPr lang="en-US" sz="1200" dirty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66" name="Shape 4483"/>
          <p:cNvSpPr/>
          <p:nvPr/>
        </p:nvSpPr>
        <p:spPr>
          <a:xfrm>
            <a:off x="10435252" y="2987714"/>
            <a:ext cx="236896" cy="4388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9440"/>
                </a:moveTo>
                <a:cubicBezTo>
                  <a:pt x="7045" y="19440"/>
                  <a:pt x="3998" y="17796"/>
                  <a:pt x="3998" y="15769"/>
                </a:cubicBezTo>
                <a:cubicBezTo>
                  <a:pt x="3998" y="14090"/>
                  <a:pt x="6086" y="12679"/>
                  <a:pt x="8933" y="12239"/>
                </a:cubicBezTo>
                <a:lnTo>
                  <a:pt x="8933" y="4320"/>
                </a:lnTo>
                <a:lnTo>
                  <a:pt x="12934" y="4320"/>
                </a:lnTo>
                <a:lnTo>
                  <a:pt x="12934" y="12283"/>
                </a:lnTo>
                <a:cubicBezTo>
                  <a:pt x="15644" y="12767"/>
                  <a:pt x="17602" y="14143"/>
                  <a:pt x="17602" y="15769"/>
                </a:cubicBezTo>
                <a:cubicBezTo>
                  <a:pt x="17602" y="17796"/>
                  <a:pt x="14555" y="19440"/>
                  <a:pt x="10800" y="19440"/>
                </a:cubicBezTo>
                <a:close/>
                <a:moveTo>
                  <a:pt x="16000" y="10656"/>
                </a:moveTo>
                <a:lnTo>
                  <a:pt x="16000" y="1079"/>
                </a:lnTo>
                <a:cubicBezTo>
                  <a:pt x="16000" y="484"/>
                  <a:pt x="15107" y="0"/>
                  <a:pt x="14001" y="0"/>
                </a:cubicBezTo>
                <a:lnTo>
                  <a:pt x="7199" y="0"/>
                </a:lnTo>
                <a:cubicBezTo>
                  <a:pt x="6094" y="0"/>
                  <a:pt x="5600" y="484"/>
                  <a:pt x="5600" y="1079"/>
                </a:cubicBezTo>
                <a:lnTo>
                  <a:pt x="5600" y="10656"/>
                </a:lnTo>
                <a:cubicBezTo>
                  <a:pt x="2262" y="11649"/>
                  <a:pt x="0" y="13566"/>
                  <a:pt x="0" y="15769"/>
                </a:cubicBezTo>
                <a:cubicBezTo>
                  <a:pt x="0" y="18989"/>
                  <a:pt x="4836" y="21600"/>
                  <a:pt x="10800" y="21600"/>
                </a:cubicBezTo>
                <a:cubicBezTo>
                  <a:pt x="16766" y="21600"/>
                  <a:pt x="21600" y="18989"/>
                  <a:pt x="21600" y="15769"/>
                </a:cubicBezTo>
                <a:cubicBezTo>
                  <a:pt x="21600" y="13566"/>
                  <a:pt x="19338" y="11649"/>
                  <a:pt x="16000" y="1065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Sinkin Sans 400 Regular"/>
                <a:ea typeface="Sinkin Sans 400 Regular"/>
                <a:cs typeface="Sinkin Sans 400 Regular"/>
                <a:sym typeface="Sinkin Sans 400 Regular"/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67" name="Shape 4403"/>
          <p:cNvSpPr/>
          <p:nvPr/>
        </p:nvSpPr>
        <p:spPr>
          <a:xfrm>
            <a:off x="1512196" y="2099947"/>
            <a:ext cx="252208" cy="220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900" y="0"/>
                </a:moveTo>
                <a:lnTo>
                  <a:pt x="2700" y="0"/>
                </a:lnTo>
                <a:cubicBezTo>
                  <a:pt x="1216" y="0"/>
                  <a:pt x="0" y="1389"/>
                  <a:pt x="0" y="3086"/>
                </a:cubicBezTo>
                <a:lnTo>
                  <a:pt x="0" y="13885"/>
                </a:lnTo>
                <a:cubicBezTo>
                  <a:pt x="0" y="15583"/>
                  <a:pt x="1216" y="16971"/>
                  <a:pt x="2700" y="16971"/>
                </a:cubicBezTo>
                <a:lnTo>
                  <a:pt x="8100" y="16971"/>
                </a:lnTo>
                <a:lnTo>
                  <a:pt x="13500" y="21600"/>
                </a:lnTo>
                <a:lnTo>
                  <a:pt x="13500" y="16971"/>
                </a:lnTo>
                <a:lnTo>
                  <a:pt x="18900" y="16971"/>
                </a:lnTo>
                <a:cubicBezTo>
                  <a:pt x="20384" y="16971"/>
                  <a:pt x="21600" y="15583"/>
                  <a:pt x="21600" y="13885"/>
                </a:cubicBezTo>
                <a:lnTo>
                  <a:pt x="21600" y="3086"/>
                </a:lnTo>
                <a:cubicBezTo>
                  <a:pt x="21600" y="1389"/>
                  <a:pt x="20384" y="0"/>
                  <a:pt x="18900" y="0"/>
                </a:cubicBezTo>
                <a:close/>
              </a:path>
            </a:pathLst>
          </a:custGeom>
          <a:solidFill>
            <a:srgbClr val="00B0F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Sinkin Sans 400 Regular"/>
                <a:ea typeface="Sinkin Sans 400 Regular"/>
                <a:cs typeface="Sinkin Sans 400 Regular"/>
                <a:sym typeface="Sinkin Sans 400 Regular"/>
              </a:defRPr>
            </a:pPr>
            <a:endParaRPr sz="300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68" name="Shape 4401"/>
          <p:cNvSpPr/>
          <p:nvPr/>
        </p:nvSpPr>
        <p:spPr>
          <a:xfrm>
            <a:off x="1512197" y="4055831"/>
            <a:ext cx="252207" cy="2838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959" extrusionOk="0">
                <a:moveTo>
                  <a:pt x="4049" y="7519"/>
                </a:moveTo>
                <a:cubicBezTo>
                  <a:pt x="3162" y="7519"/>
                  <a:pt x="0" y="7985"/>
                  <a:pt x="0" y="11154"/>
                </a:cubicBezTo>
                <a:lnTo>
                  <a:pt x="0" y="16799"/>
                </a:lnTo>
                <a:cubicBezTo>
                  <a:pt x="0" y="19968"/>
                  <a:pt x="3162" y="20318"/>
                  <a:pt x="4049" y="20318"/>
                </a:cubicBezTo>
                <a:cubicBezTo>
                  <a:pt x="4937" y="20318"/>
                  <a:pt x="2699" y="19651"/>
                  <a:pt x="2699" y="17687"/>
                </a:cubicBezTo>
                <a:lnTo>
                  <a:pt x="2699" y="10267"/>
                </a:lnTo>
                <a:cubicBezTo>
                  <a:pt x="2699" y="8207"/>
                  <a:pt x="4937" y="7519"/>
                  <a:pt x="4049" y="7519"/>
                </a:cubicBezTo>
                <a:close/>
                <a:moveTo>
                  <a:pt x="15725" y="7408"/>
                </a:moveTo>
                <a:cubicBezTo>
                  <a:pt x="15548" y="6995"/>
                  <a:pt x="20503" y="3177"/>
                  <a:pt x="17612" y="83"/>
                </a:cubicBezTo>
                <a:cubicBezTo>
                  <a:pt x="16934" y="-641"/>
                  <a:pt x="14641" y="3547"/>
                  <a:pt x="11381" y="5443"/>
                </a:cubicBezTo>
                <a:cubicBezTo>
                  <a:pt x="9583" y="6489"/>
                  <a:pt x="5399" y="8716"/>
                  <a:pt x="5399" y="9946"/>
                </a:cubicBezTo>
                <a:lnTo>
                  <a:pt x="5399" y="17911"/>
                </a:lnTo>
                <a:cubicBezTo>
                  <a:pt x="5399" y="19392"/>
                  <a:pt x="12033" y="20959"/>
                  <a:pt x="17076" y="20959"/>
                </a:cubicBezTo>
                <a:cubicBezTo>
                  <a:pt x="18923" y="20959"/>
                  <a:pt x="21600" y="10974"/>
                  <a:pt x="21600" y="9387"/>
                </a:cubicBezTo>
                <a:cubicBezTo>
                  <a:pt x="21600" y="7795"/>
                  <a:pt x="15902" y="7823"/>
                  <a:pt x="15725" y="7408"/>
                </a:cubicBezTo>
                <a:close/>
              </a:path>
            </a:pathLst>
          </a:custGeom>
          <a:solidFill>
            <a:srgbClr val="00B0F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Sinkin Sans 400 Regular"/>
                <a:ea typeface="Sinkin Sans 400 Regular"/>
                <a:cs typeface="Sinkin Sans 400 Regular"/>
                <a:sym typeface="Sinkin Sans 400 Regular"/>
              </a:defRPr>
            </a:pPr>
            <a:endParaRPr sz="3000" dirty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69" name="Shape 4416"/>
          <p:cNvSpPr/>
          <p:nvPr/>
        </p:nvSpPr>
        <p:spPr>
          <a:xfrm>
            <a:off x="10432034" y="5054652"/>
            <a:ext cx="243334" cy="248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Sinkin Sans 400 Regular"/>
                <a:ea typeface="Sinkin Sans 400 Regular"/>
                <a:cs typeface="Sinkin Sans 400 Regular"/>
                <a:sym typeface="Sinkin Sans 400 Regular"/>
              </a:defRPr>
            </a:pPr>
            <a:endParaRPr sz="3000" dirty="0">
              <a:cs typeface="+mn-ea"/>
              <a:sym typeface="+mn-lt"/>
            </a:endParaRPr>
          </a:p>
        </p:txBody>
      </p:sp>
      <p:sp>
        <p:nvSpPr>
          <p:cNvPr id="70" name="Rectangle 36"/>
          <p:cNvSpPr/>
          <p:nvPr/>
        </p:nvSpPr>
        <p:spPr>
          <a:xfrm>
            <a:off x="9375676" y="2997592"/>
            <a:ext cx="639857" cy="4190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71" name="Rectangle 39"/>
          <p:cNvSpPr/>
          <p:nvPr/>
        </p:nvSpPr>
        <p:spPr>
          <a:xfrm>
            <a:off x="2167120" y="3988192"/>
            <a:ext cx="639857" cy="41909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2" name="Rectangle 43"/>
          <p:cNvSpPr/>
          <p:nvPr/>
        </p:nvSpPr>
        <p:spPr>
          <a:xfrm>
            <a:off x="9375675" y="4969515"/>
            <a:ext cx="639857" cy="4190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73" name="Content Placeholder 4"/>
          <p:cNvSpPr txBox="1"/>
          <p:nvPr/>
        </p:nvSpPr>
        <p:spPr>
          <a:xfrm>
            <a:off x="2182247" y="4050990"/>
            <a:ext cx="609600" cy="30479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dirty="0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4" name="Content Placeholder 4"/>
          <p:cNvSpPr txBox="1"/>
          <p:nvPr/>
        </p:nvSpPr>
        <p:spPr>
          <a:xfrm>
            <a:off x="9390803" y="3083315"/>
            <a:ext cx="609600" cy="30479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dirty="0" smtClean="0">
                <a:solidFill>
                  <a:srgbClr val="00B0F0"/>
                </a:solidFill>
                <a:cs typeface="+mn-ea"/>
                <a:sym typeface="+mn-lt"/>
              </a:rPr>
              <a:t>02</a:t>
            </a:r>
            <a:endParaRPr lang="en-US" sz="1600" b="1" dirty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75" name="Content Placeholder 4"/>
          <p:cNvSpPr txBox="1"/>
          <p:nvPr/>
        </p:nvSpPr>
        <p:spPr>
          <a:xfrm>
            <a:off x="9390803" y="5016425"/>
            <a:ext cx="609600" cy="30479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dirty="0" smtClean="0">
                <a:solidFill>
                  <a:srgbClr val="00B0F0"/>
                </a:solidFill>
                <a:cs typeface="+mn-ea"/>
                <a:sym typeface="+mn-lt"/>
              </a:rPr>
              <a:t>04</a:t>
            </a:r>
            <a:endParaRPr lang="en-US" sz="1600" b="1" dirty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3043326" y="1966786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00B0F0"/>
                </a:solidFill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</a:t>
            </a:r>
            <a:endParaRPr lang="zh-CN" altLang="en-US" sz="1400" dirty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3043326" y="2953831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3043326" y="3936129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00B0F0"/>
                </a:solidFill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</a:t>
            </a:r>
            <a:endParaRPr lang="zh-CN" altLang="en-US" sz="1400" dirty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3043326" y="4907214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0" y="342958"/>
              <a:ext cx="2379121" cy="532890"/>
            </a:xfrm>
            <a:prstGeom prst="rect">
              <a:avLst/>
            </a:prstGeom>
            <a:solidFill>
              <a:srgbClr val="00AFF2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52401" y="286238"/>
              <a:ext cx="6319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bg1"/>
                  </a:solidFill>
                  <a:latin typeface="Agency FB" panose="020B0804020202020204" pitchFamily="34" charset="0"/>
                  <a:ea typeface="华文细黑" panose="02010600040101010101" pitchFamily="2" charset="-122"/>
                </a:rPr>
                <a:t>04</a:t>
              </a:r>
              <a:endParaRPr lang="zh-CN" altLang="en-US" sz="3600" b="1" dirty="0">
                <a:solidFill>
                  <a:schemeClr val="bg1"/>
                </a:solidFill>
                <a:latin typeface="Agency FB" panose="020B08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84356" y="378571"/>
              <a:ext cx="14423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课题总结</a:t>
              </a: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733557" y="430985"/>
              <a:ext cx="0" cy="3568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909" y="1930330"/>
            <a:ext cx="5650158" cy="3740613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1341090" y="1934948"/>
            <a:ext cx="3855822" cy="373711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lIns="0" tIns="0" rIns="0" bIns="0"/>
          <a:lstStyle/>
          <a:p>
            <a:endParaRPr lang="es-MX">
              <a:solidFill>
                <a:srgbClr val="0087B1"/>
              </a:solidFill>
              <a:cs typeface="+mn-ea"/>
              <a:sym typeface="+mn-lt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1646466" y="3463805"/>
            <a:ext cx="324506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建议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您在展示时采用微软雅黑字体，本模版所有图形线条及其相应素材均可自由编辑、改色、替换</a:t>
            </a: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。建议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您在展示时采用微软雅黑字体，本模版所有图形线条及其相应素材均可自由编辑、改色、替换。更多作品请搜索“啊啊叫”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992161" y="2637114"/>
            <a:ext cx="553678" cy="553678"/>
            <a:chOff x="5566666" y="1951539"/>
            <a:chExt cx="560384" cy="560384"/>
          </a:xfrm>
          <a:solidFill>
            <a:schemeClr val="bg1"/>
          </a:solidFill>
        </p:grpSpPr>
        <p:sp>
          <p:nvSpPr>
            <p:cNvPr id="19" name="AutoShape 123"/>
            <p:cNvSpPr/>
            <p:nvPr/>
          </p:nvSpPr>
          <p:spPr bwMode="auto">
            <a:xfrm>
              <a:off x="5566666" y="1951539"/>
              <a:ext cx="560384" cy="5603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0" name="AutoShape 124"/>
            <p:cNvSpPr/>
            <p:nvPr/>
          </p:nvSpPr>
          <p:spPr bwMode="auto">
            <a:xfrm>
              <a:off x="5724722" y="2108638"/>
              <a:ext cx="245228" cy="24522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1" name="AutoShape 125"/>
            <p:cNvSpPr/>
            <p:nvPr/>
          </p:nvSpPr>
          <p:spPr bwMode="auto">
            <a:xfrm>
              <a:off x="5776451" y="2161324"/>
              <a:ext cx="140815" cy="1408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1864346" y="4171359"/>
            <a:ext cx="64317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</a:rPr>
              <a:t>感谢各位老师聆听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  <p:sp>
        <p:nvSpPr>
          <p:cNvPr id="211" name="文本框 210"/>
          <p:cNvSpPr txBox="1"/>
          <p:nvPr/>
        </p:nvSpPr>
        <p:spPr>
          <a:xfrm>
            <a:off x="1864346" y="5002356"/>
            <a:ext cx="4814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b="1" dirty="0" smtClean="0">
                <a:solidFill>
                  <a:schemeClr val="bg1"/>
                </a:solidFill>
              </a:rPr>
              <a:t>THANKS FOR YOUR LISTENING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 rot="20491975">
            <a:off x="1014084" y="2249519"/>
            <a:ext cx="2664135" cy="2780451"/>
            <a:chOff x="1125000" y="1888421"/>
            <a:chExt cx="2664135" cy="2780451"/>
          </a:xfrm>
        </p:grpSpPr>
        <p:sp>
          <p:nvSpPr>
            <p:cNvPr id="1226" name="Freeform 207"/>
            <p:cNvSpPr>
              <a:spLocks noEditPoints="1"/>
            </p:cNvSpPr>
            <p:nvPr/>
          </p:nvSpPr>
          <p:spPr bwMode="auto">
            <a:xfrm rot="15144380" flipH="1">
              <a:off x="1492585" y="2034425"/>
              <a:ext cx="1858854" cy="2252547"/>
            </a:xfrm>
            <a:custGeom>
              <a:avLst/>
              <a:gdLst>
                <a:gd name="T0" fmla="*/ 289 w 956"/>
                <a:gd name="T1" fmla="*/ 1058 h 1158"/>
                <a:gd name="T2" fmla="*/ 185 w 956"/>
                <a:gd name="T3" fmla="*/ 976 h 1158"/>
                <a:gd name="T4" fmla="*/ 29 w 956"/>
                <a:gd name="T5" fmla="*/ 677 h 1158"/>
                <a:gd name="T6" fmla="*/ 35 w 956"/>
                <a:gd name="T7" fmla="*/ 677 h 1158"/>
                <a:gd name="T8" fmla="*/ 189 w 956"/>
                <a:gd name="T9" fmla="*/ 971 h 1158"/>
                <a:gd name="T10" fmla="*/ 291 w 956"/>
                <a:gd name="T11" fmla="*/ 1052 h 1158"/>
                <a:gd name="T12" fmla="*/ 289 w 956"/>
                <a:gd name="T13" fmla="*/ 1058 h 1158"/>
                <a:gd name="T14" fmla="*/ 24 w 956"/>
                <a:gd name="T15" fmla="*/ 519 h 1158"/>
                <a:gd name="T16" fmla="*/ 185 w 956"/>
                <a:gd name="T17" fmla="*/ 186 h 1158"/>
                <a:gd name="T18" fmla="*/ 526 w 956"/>
                <a:gd name="T19" fmla="*/ 25 h 1158"/>
                <a:gd name="T20" fmla="*/ 527 w 956"/>
                <a:gd name="T21" fmla="*/ 31 h 1158"/>
                <a:gd name="T22" fmla="*/ 189 w 956"/>
                <a:gd name="T23" fmla="*/ 190 h 1158"/>
                <a:gd name="T24" fmla="*/ 31 w 956"/>
                <a:gd name="T25" fmla="*/ 519 h 1158"/>
                <a:gd name="T26" fmla="*/ 24 w 956"/>
                <a:gd name="T27" fmla="*/ 519 h 1158"/>
                <a:gd name="T28" fmla="*/ 579 w 956"/>
                <a:gd name="T29" fmla="*/ 0 h 1158"/>
                <a:gd name="T30" fmla="*/ 361 w 956"/>
                <a:gd name="T31" fmla="*/ 42 h 1158"/>
                <a:gd name="T32" fmla="*/ 169 w 956"/>
                <a:gd name="T33" fmla="*/ 169 h 1158"/>
                <a:gd name="T34" fmla="*/ 42 w 956"/>
                <a:gd name="T35" fmla="*/ 361 h 1158"/>
                <a:gd name="T36" fmla="*/ 0 w 956"/>
                <a:gd name="T37" fmla="*/ 579 h 1158"/>
                <a:gd name="T38" fmla="*/ 42 w 956"/>
                <a:gd name="T39" fmla="*/ 797 h 1158"/>
                <a:gd name="T40" fmla="*/ 169 w 956"/>
                <a:gd name="T41" fmla="*/ 989 h 1158"/>
                <a:gd name="T42" fmla="*/ 361 w 956"/>
                <a:gd name="T43" fmla="*/ 1116 h 1158"/>
                <a:gd name="T44" fmla="*/ 579 w 956"/>
                <a:gd name="T45" fmla="*/ 1158 h 1158"/>
                <a:gd name="T46" fmla="*/ 797 w 956"/>
                <a:gd name="T47" fmla="*/ 1116 h 1158"/>
                <a:gd name="T48" fmla="*/ 956 w 956"/>
                <a:gd name="T49" fmla="*/ 1019 h 1158"/>
                <a:gd name="T50" fmla="*/ 941 w 956"/>
                <a:gd name="T51" fmla="*/ 1007 h 1158"/>
                <a:gd name="T52" fmla="*/ 579 w 956"/>
                <a:gd name="T53" fmla="*/ 1139 h 1158"/>
                <a:gd name="T54" fmla="*/ 433 w 956"/>
                <a:gd name="T55" fmla="*/ 1120 h 1158"/>
                <a:gd name="T56" fmla="*/ 435 w 956"/>
                <a:gd name="T57" fmla="*/ 1114 h 1158"/>
                <a:gd name="T58" fmla="*/ 579 w 956"/>
                <a:gd name="T59" fmla="*/ 1133 h 1158"/>
                <a:gd name="T60" fmla="*/ 936 w 956"/>
                <a:gd name="T61" fmla="*/ 1003 h 1158"/>
                <a:gd name="T62" fmla="*/ 917 w 956"/>
                <a:gd name="T63" fmla="*/ 987 h 1158"/>
                <a:gd name="T64" fmla="*/ 579 w 956"/>
                <a:gd name="T65" fmla="*/ 1108 h 1158"/>
                <a:gd name="T66" fmla="*/ 205 w 956"/>
                <a:gd name="T67" fmla="*/ 953 h 1158"/>
                <a:gd name="T68" fmla="*/ 50 w 956"/>
                <a:gd name="T69" fmla="*/ 579 h 1158"/>
                <a:gd name="T70" fmla="*/ 205 w 956"/>
                <a:gd name="T71" fmla="*/ 205 h 1158"/>
                <a:gd name="T72" fmla="*/ 579 w 956"/>
                <a:gd name="T73" fmla="*/ 50 h 1158"/>
                <a:gd name="T74" fmla="*/ 711 w 956"/>
                <a:gd name="T75" fmla="*/ 66 h 1158"/>
                <a:gd name="T76" fmla="*/ 725 w 956"/>
                <a:gd name="T77" fmla="*/ 48 h 1158"/>
                <a:gd name="T78" fmla="*/ 687 w 956"/>
                <a:gd name="T79" fmla="*/ 39 h 1158"/>
                <a:gd name="T80" fmla="*/ 686 w 956"/>
                <a:gd name="T81" fmla="*/ 32 h 1158"/>
                <a:gd name="T82" fmla="*/ 730 w 956"/>
                <a:gd name="T83" fmla="*/ 43 h 1158"/>
                <a:gd name="T84" fmla="*/ 745 w 956"/>
                <a:gd name="T85" fmla="*/ 24 h 1158"/>
                <a:gd name="T86" fmla="*/ 579 w 956"/>
                <a:gd name="T87" fmla="*/ 0 h 1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56" h="1158">
                  <a:moveTo>
                    <a:pt x="289" y="1058"/>
                  </a:moveTo>
                  <a:cubicBezTo>
                    <a:pt x="251" y="1035"/>
                    <a:pt x="216" y="1007"/>
                    <a:pt x="185" y="976"/>
                  </a:cubicBezTo>
                  <a:cubicBezTo>
                    <a:pt x="102" y="893"/>
                    <a:pt x="49" y="789"/>
                    <a:pt x="29" y="677"/>
                  </a:cubicBezTo>
                  <a:cubicBezTo>
                    <a:pt x="31" y="677"/>
                    <a:pt x="33" y="677"/>
                    <a:pt x="35" y="677"/>
                  </a:cubicBezTo>
                  <a:cubicBezTo>
                    <a:pt x="54" y="785"/>
                    <a:pt x="105" y="888"/>
                    <a:pt x="189" y="971"/>
                  </a:cubicBezTo>
                  <a:cubicBezTo>
                    <a:pt x="220" y="1003"/>
                    <a:pt x="254" y="1030"/>
                    <a:pt x="291" y="1052"/>
                  </a:cubicBezTo>
                  <a:cubicBezTo>
                    <a:pt x="290" y="1054"/>
                    <a:pt x="289" y="1056"/>
                    <a:pt x="289" y="1058"/>
                  </a:cubicBezTo>
                  <a:moveTo>
                    <a:pt x="24" y="519"/>
                  </a:moveTo>
                  <a:cubicBezTo>
                    <a:pt x="38" y="393"/>
                    <a:pt x="94" y="277"/>
                    <a:pt x="185" y="186"/>
                  </a:cubicBezTo>
                  <a:cubicBezTo>
                    <a:pt x="277" y="93"/>
                    <a:pt x="397" y="37"/>
                    <a:pt x="526" y="25"/>
                  </a:cubicBezTo>
                  <a:cubicBezTo>
                    <a:pt x="526" y="27"/>
                    <a:pt x="527" y="29"/>
                    <a:pt x="527" y="31"/>
                  </a:cubicBezTo>
                  <a:cubicBezTo>
                    <a:pt x="403" y="43"/>
                    <a:pt x="283" y="96"/>
                    <a:pt x="189" y="190"/>
                  </a:cubicBezTo>
                  <a:cubicBezTo>
                    <a:pt x="97" y="282"/>
                    <a:pt x="44" y="399"/>
                    <a:pt x="31" y="519"/>
                  </a:cubicBezTo>
                  <a:cubicBezTo>
                    <a:pt x="29" y="519"/>
                    <a:pt x="26" y="519"/>
                    <a:pt x="24" y="519"/>
                  </a:cubicBezTo>
                  <a:moveTo>
                    <a:pt x="579" y="0"/>
                  </a:moveTo>
                  <a:cubicBezTo>
                    <a:pt x="504" y="0"/>
                    <a:pt x="431" y="14"/>
                    <a:pt x="361" y="42"/>
                  </a:cubicBezTo>
                  <a:cubicBezTo>
                    <a:pt x="289" y="71"/>
                    <a:pt x="225" y="114"/>
                    <a:pt x="169" y="169"/>
                  </a:cubicBezTo>
                  <a:cubicBezTo>
                    <a:pt x="114" y="225"/>
                    <a:pt x="71" y="289"/>
                    <a:pt x="42" y="361"/>
                  </a:cubicBezTo>
                  <a:cubicBezTo>
                    <a:pt x="14" y="430"/>
                    <a:pt x="0" y="504"/>
                    <a:pt x="0" y="579"/>
                  </a:cubicBezTo>
                  <a:cubicBezTo>
                    <a:pt x="0" y="654"/>
                    <a:pt x="14" y="728"/>
                    <a:pt x="42" y="797"/>
                  </a:cubicBezTo>
                  <a:cubicBezTo>
                    <a:pt x="71" y="869"/>
                    <a:pt x="114" y="933"/>
                    <a:pt x="169" y="989"/>
                  </a:cubicBezTo>
                  <a:cubicBezTo>
                    <a:pt x="225" y="1044"/>
                    <a:pt x="289" y="1087"/>
                    <a:pt x="361" y="1116"/>
                  </a:cubicBezTo>
                  <a:cubicBezTo>
                    <a:pt x="431" y="1144"/>
                    <a:pt x="504" y="1158"/>
                    <a:pt x="579" y="1158"/>
                  </a:cubicBezTo>
                  <a:cubicBezTo>
                    <a:pt x="654" y="1158"/>
                    <a:pt x="728" y="1144"/>
                    <a:pt x="797" y="1116"/>
                  </a:cubicBezTo>
                  <a:cubicBezTo>
                    <a:pt x="855" y="1092"/>
                    <a:pt x="908" y="1060"/>
                    <a:pt x="956" y="1019"/>
                  </a:cubicBezTo>
                  <a:cubicBezTo>
                    <a:pt x="951" y="1015"/>
                    <a:pt x="946" y="1011"/>
                    <a:pt x="941" y="1007"/>
                  </a:cubicBezTo>
                  <a:cubicBezTo>
                    <a:pt x="840" y="1092"/>
                    <a:pt x="713" y="1139"/>
                    <a:pt x="579" y="1139"/>
                  </a:cubicBezTo>
                  <a:cubicBezTo>
                    <a:pt x="529" y="1139"/>
                    <a:pt x="480" y="1133"/>
                    <a:pt x="433" y="1120"/>
                  </a:cubicBezTo>
                  <a:cubicBezTo>
                    <a:pt x="433" y="1118"/>
                    <a:pt x="434" y="1116"/>
                    <a:pt x="435" y="1114"/>
                  </a:cubicBezTo>
                  <a:cubicBezTo>
                    <a:pt x="482" y="1127"/>
                    <a:pt x="531" y="1133"/>
                    <a:pt x="579" y="1133"/>
                  </a:cubicBezTo>
                  <a:cubicBezTo>
                    <a:pt x="706" y="1133"/>
                    <a:pt x="833" y="1090"/>
                    <a:pt x="936" y="1003"/>
                  </a:cubicBezTo>
                  <a:cubicBezTo>
                    <a:pt x="930" y="997"/>
                    <a:pt x="923" y="992"/>
                    <a:pt x="917" y="987"/>
                  </a:cubicBezTo>
                  <a:cubicBezTo>
                    <a:pt x="819" y="1068"/>
                    <a:pt x="699" y="1108"/>
                    <a:pt x="579" y="1108"/>
                  </a:cubicBezTo>
                  <a:cubicBezTo>
                    <a:pt x="443" y="1108"/>
                    <a:pt x="308" y="1057"/>
                    <a:pt x="205" y="953"/>
                  </a:cubicBezTo>
                  <a:cubicBezTo>
                    <a:pt x="101" y="850"/>
                    <a:pt x="50" y="715"/>
                    <a:pt x="50" y="579"/>
                  </a:cubicBezTo>
                  <a:cubicBezTo>
                    <a:pt x="50" y="443"/>
                    <a:pt x="101" y="308"/>
                    <a:pt x="205" y="205"/>
                  </a:cubicBezTo>
                  <a:cubicBezTo>
                    <a:pt x="308" y="101"/>
                    <a:pt x="443" y="50"/>
                    <a:pt x="579" y="50"/>
                  </a:cubicBezTo>
                  <a:cubicBezTo>
                    <a:pt x="623" y="50"/>
                    <a:pt x="668" y="55"/>
                    <a:pt x="711" y="66"/>
                  </a:cubicBezTo>
                  <a:cubicBezTo>
                    <a:pt x="716" y="60"/>
                    <a:pt x="721" y="54"/>
                    <a:pt x="725" y="48"/>
                  </a:cubicBezTo>
                  <a:cubicBezTo>
                    <a:pt x="713" y="44"/>
                    <a:pt x="700" y="41"/>
                    <a:pt x="687" y="39"/>
                  </a:cubicBezTo>
                  <a:cubicBezTo>
                    <a:pt x="686" y="37"/>
                    <a:pt x="686" y="35"/>
                    <a:pt x="686" y="32"/>
                  </a:cubicBezTo>
                  <a:cubicBezTo>
                    <a:pt x="700" y="35"/>
                    <a:pt x="715" y="39"/>
                    <a:pt x="730" y="43"/>
                  </a:cubicBezTo>
                  <a:cubicBezTo>
                    <a:pt x="735" y="36"/>
                    <a:pt x="740" y="30"/>
                    <a:pt x="745" y="24"/>
                  </a:cubicBezTo>
                  <a:cubicBezTo>
                    <a:pt x="691" y="8"/>
                    <a:pt x="636" y="0"/>
                    <a:pt x="579" y="0"/>
                  </a:cubicBezTo>
                </a:path>
              </a:pathLst>
            </a:custGeom>
            <a:solidFill>
              <a:srgbClr val="01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4" name="Freeform 237"/>
            <p:cNvSpPr/>
            <p:nvPr/>
          </p:nvSpPr>
          <p:spPr bwMode="auto">
            <a:xfrm rot="17179882" flipH="1">
              <a:off x="1066842" y="1946579"/>
              <a:ext cx="2780451" cy="2664135"/>
            </a:xfrm>
            <a:custGeom>
              <a:avLst/>
              <a:gdLst>
                <a:gd name="T0" fmla="*/ 754 w 1430"/>
                <a:gd name="T1" fmla="*/ 0 h 1370"/>
                <a:gd name="T2" fmla="*/ 268 w 1430"/>
                <a:gd name="T3" fmla="*/ 201 h 1370"/>
                <a:gd name="T4" fmla="*/ 268 w 1430"/>
                <a:gd name="T5" fmla="*/ 1172 h 1370"/>
                <a:gd name="T6" fmla="*/ 688 w 1430"/>
                <a:gd name="T7" fmla="*/ 1370 h 1370"/>
                <a:gd name="T8" fmla="*/ 685 w 1430"/>
                <a:gd name="T9" fmla="*/ 1359 h 1370"/>
                <a:gd name="T10" fmla="*/ 276 w 1430"/>
                <a:gd name="T11" fmla="*/ 1165 h 1370"/>
                <a:gd name="T12" fmla="*/ 276 w 1430"/>
                <a:gd name="T13" fmla="*/ 209 h 1370"/>
                <a:gd name="T14" fmla="*/ 754 w 1430"/>
                <a:gd name="T15" fmla="*/ 11 h 1370"/>
                <a:gd name="T16" fmla="*/ 1232 w 1430"/>
                <a:gd name="T17" fmla="*/ 209 h 1370"/>
                <a:gd name="T18" fmla="*/ 1419 w 1430"/>
                <a:gd name="T19" fmla="*/ 565 h 1370"/>
                <a:gd name="T20" fmla="*/ 1430 w 1430"/>
                <a:gd name="T21" fmla="*/ 567 h 1370"/>
                <a:gd name="T22" fmla="*/ 1240 w 1430"/>
                <a:gd name="T23" fmla="*/ 201 h 1370"/>
                <a:gd name="T24" fmla="*/ 754 w 1430"/>
                <a:gd name="T25" fmla="*/ 0 h 1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0" h="1370">
                  <a:moveTo>
                    <a:pt x="754" y="0"/>
                  </a:moveTo>
                  <a:cubicBezTo>
                    <a:pt x="578" y="0"/>
                    <a:pt x="402" y="67"/>
                    <a:pt x="268" y="201"/>
                  </a:cubicBezTo>
                  <a:cubicBezTo>
                    <a:pt x="0" y="469"/>
                    <a:pt x="0" y="905"/>
                    <a:pt x="268" y="1172"/>
                  </a:cubicBezTo>
                  <a:cubicBezTo>
                    <a:pt x="385" y="1289"/>
                    <a:pt x="534" y="1355"/>
                    <a:pt x="688" y="1370"/>
                  </a:cubicBezTo>
                  <a:cubicBezTo>
                    <a:pt x="687" y="1366"/>
                    <a:pt x="686" y="1363"/>
                    <a:pt x="685" y="1359"/>
                  </a:cubicBezTo>
                  <a:cubicBezTo>
                    <a:pt x="535" y="1344"/>
                    <a:pt x="390" y="1279"/>
                    <a:pt x="276" y="1165"/>
                  </a:cubicBezTo>
                  <a:cubicBezTo>
                    <a:pt x="12" y="901"/>
                    <a:pt x="12" y="472"/>
                    <a:pt x="276" y="209"/>
                  </a:cubicBezTo>
                  <a:cubicBezTo>
                    <a:pt x="408" y="77"/>
                    <a:pt x="581" y="11"/>
                    <a:pt x="754" y="11"/>
                  </a:cubicBezTo>
                  <a:cubicBezTo>
                    <a:pt x="927" y="11"/>
                    <a:pt x="1100" y="77"/>
                    <a:pt x="1232" y="209"/>
                  </a:cubicBezTo>
                  <a:cubicBezTo>
                    <a:pt x="1333" y="310"/>
                    <a:pt x="1395" y="435"/>
                    <a:pt x="1419" y="565"/>
                  </a:cubicBezTo>
                  <a:cubicBezTo>
                    <a:pt x="1422" y="566"/>
                    <a:pt x="1426" y="567"/>
                    <a:pt x="1430" y="567"/>
                  </a:cubicBezTo>
                  <a:cubicBezTo>
                    <a:pt x="1406" y="433"/>
                    <a:pt x="1343" y="304"/>
                    <a:pt x="1240" y="201"/>
                  </a:cubicBezTo>
                  <a:cubicBezTo>
                    <a:pt x="1106" y="67"/>
                    <a:pt x="930" y="0"/>
                    <a:pt x="754" y="0"/>
                  </a:cubicBezTo>
                </a:path>
              </a:pathLst>
            </a:custGeom>
            <a:solidFill>
              <a:srgbClr val="01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5" name="文本框 214"/>
          <p:cNvSpPr txBox="1"/>
          <p:nvPr/>
        </p:nvSpPr>
        <p:spPr>
          <a:xfrm>
            <a:off x="1812767" y="3197153"/>
            <a:ext cx="1752574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 smtClean="0">
                <a:solidFill>
                  <a:schemeClr val="bg1"/>
                </a:solidFill>
                <a:latin typeface="Agency FB" panose="020B0804020202020204" pitchFamily="34" charset="0"/>
              </a:rPr>
              <a:t>2018</a:t>
            </a:r>
            <a:endParaRPr lang="zh-CN" altLang="en-US" sz="6600" dirty="0">
              <a:solidFill>
                <a:schemeClr val="bg1"/>
              </a:solidFill>
              <a:latin typeface="Agency FB" panose="020B08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图片 18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AutoShape 4"/>
          <p:cNvSpPr/>
          <p:nvPr/>
        </p:nvSpPr>
        <p:spPr bwMode="auto">
          <a:xfrm>
            <a:off x="10335344" y="988661"/>
            <a:ext cx="542184" cy="5441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0326244" y="2147509"/>
            <a:ext cx="560385" cy="455971"/>
            <a:chOff x="7704269" y="6237031"/>
            <a:chExt cx="560385" cy="455971"/>
          </a:xfrm>
          <a:solidFill>
            <a:schemeClr val="bg1"/>
          </a:solidFill>
        </p:grpSpPr>
        <p:sp>
          <p:nvSpPr>
            <p:cNvPr id="16" name="AutoShape 5"/>
            <p:cNvSpPr/>
            <p:nvPr/>
          </p:nvSpPr>
          <p:spPr bwMode="auto">
            <a:xfrm>
              <a:off x="8089354" y="6376888"/>
              <a:ext cx="105371" cy="14081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999" y="18900"/>
                  </a:moveTo>
                  <a:lnTo>
                    <a:pt x="3600" y="18900"/>
                  </a:lnTo>
                  <a:lnTo>
                    <a:pt x="3600" y="2700"/>
                  </a:lnTo>
                  <a:lnTo>
                    <a:pt x="7200" y="2700"/>
                  </a:lnTo>
                  <a:lnTo>
                    <a:pt x="17999" y="14850"/>
                  </a:lnTo>
                  <a:cubicBezTo>
                    <a:pt x="17999" y="14850"/>
                    <a:pt x="17999" y="18900"/>
                    <a:pt x="17999" y="18900"/>
                  </a:cubicBezTo>
                  <a:close/>
                  <a:moveTo>
                    <a:pt x="10195" y="1202"/>
                  </a:moveTo>
                  <a:cubicBezTo>
                    <a:pt x="9527" y="450"/>
                    <a:pt x="8402" y="0"/>
                    <a:pt x="7200" y="0"/>
                  </a:cubicBezTo>
                  <a:lnTo>
                    <a:pt x="3600" y="0"/>
                  </a:lnTo>
                  <a:cubicBezTo>
                    <a:pt x="1610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610" y="21599"/>
                    <a:pt x="3600" y="21599"/>
                  </a:cubicBezTo>
                  <a:lnTo>
                    <a:pt x="17999" y="21599"/>
                  </a:lnTo>
                  <a:cubicBezTo>
                    <a:pt x="19989" y="21599"/>
                    <a:pt x="21600" y="20392"/>
                    <a:pt x="21600" y="18900"/>
                  </a:cubicBezTo>
                  <a:lnTo>
                    <a:pt x="21600" y="14850"/>
                  </a:lnTo>
                  <a:cubicBezTo>
                    <a:pt x="21600" y="14317"/>
                    <a:pt x="21389" y="13795"/>
                    <a:pt x="20995" y="13352"/>
                  </a:cubicBezTo>
                  <a:cubicBezTo>
                    <a:pt x="20995" y="13352"/>
                    <a:pt x="10195" y="1202"/>
                    <a:pt x="10195" y="120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" name="AutoShape 6"/>
            <p:cNvSpPr/>
            <p:nvPr/>
          </p:nvSpPr>
          <p:spPr bwMode="auto">
            <a:xfrm>
              <a:off x="7704269" y="6237031"/>
              <a:ext cx="560385" cy="4559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50" y="16615"/>
                  </a:moveTo>
                  <a:cubicBezTo>
                    <a:pt x="20250" y="17074"/>
                    <a:pt x="19948" y="17446"/>
                    <a:pt x="19575" y="17446"/>
                  </a:cubicBezTo>
                  <a:lnTo>
                    <a:pt x="18803" y="17446"/>
                  </a:lnTo>
                  <a:cubicBezTo>
                    <a:pt x="18501" y="16016"/>
                    <a:pt x="17453" y="14953"/>
                    <a:pt x="16200" y="14953"/>
                  </a:cubicBezTo>
                  <a:cubicBezTo>
                    <a:pt x="14945" y="14953"/>
                    <a:pt x="13897" y="16016"/>
                    <a:pt x="13595" y="17446"/>
                  </a:cubicBezTo>
                  <a:lnTo>
                    <a:pt x="10029" y="17446"/>
                  </a:lnTo>
                  <a:cubicBezTo>
                    <a:pt x="9727" y="16016"/>
                    <a:pt x="8679" y="14953"/>
                    <a:pt x="7425" y="14953"/>
                  </a:cubicBezTo>
                  <a:cubicBezTo>
                    <a:pt x="6170" y="14953"/>
                    <a:pt x="5122" y="16016"/>
                    <a:pt x="4820" y="17446"/>
                  </a:cubicBezTo>
                  <a:lnTo>
                    <a:pt x="4050" y="17446"/>
                  </a:lnTo>
                  <a:cubicBezTo>
                    <a:pt x="3677" y="17446"/>
                    <a:pt x="3375" y="17074"/>
                    <a:pt x="3375" y="16615"/>
                  </a:cubicBezTo>
                  <a:lnTo>
                    <a:pt x="3375" y="14123"/>
                  </a:lnTo>
                  <a:lnTo>
                    <a:pt x="12150" y="14123"/>
                  </a:lnTo>
                  <a:cubicBezTo>
                    <a:pt x="13266" y="14123"/>
                    <a:pt x="14175" y="13005"/>
                    <a:pt x="14175" y="11630"/>
                  </a:cubicBezTo>
                  <a:lnTo>
                    <a:pt x="14175" y="5815"/>
                  </a:lnTo>
                  <a:lnTo>
                    <a:pt x="16875" y="5815"/>
                  </a:lnTo>
                  <a:cubicBezTo>
                    <a:pt x="17100" y="5815"/>
                    <a:pt x="17311" y="5954"/>
                    <a:pt x="17436" y="6185"/>
                  </a:cubicBezTo>
                  <a:lnTo>
                    <a:pt x="20136" y="11169"/>
                  </a:lnTo>
                  <a:cubicBezTo>
                    <a:pt x="20210" y="11306"/>
                    <a:pt x="20250" y="11466"/>
                    <a:pt x="20250" y="11630"/>
                  </a:cubicBezTo>
                  <a:cubicBezTo>
                    <a:pt x="20250" y="11630"/>
                    <a:pt x="20250" y="16615"/>
                    <a:pt x="20250" y="16615"/>
                  </a:cubicBezTo>
                  <a:close/>
                  <a:moveTo>
                    <a:pt x="16200" y="19938"/>
                  </a:moveTo>
                  <a:cubicBezTo>
                    <a:pt x="15454" y="19938"/>
                    <a:pt x="14850" y="19193"/>
                    <a:pt x="14850" y="18276"/>
                  </a:cubicBezTo>
                  <a:cubicBezTo>
                    <a:pt x="14850" y="17360"/>
                    <a:pt x="15454" y="16615"/>
                    <a:pt x="16200" y="16615"/>
                  </a:cubicBezTo>
                  <a:cubicBezTo>
                    <a:pt x="16945" y="16615"/>
                    <a:pt x="17550" y="17360"/>
                    <a:pt x="17550" y="18276"/>
                  </a:cubicBezTo>
                  <a:cubicBezTo>
                    <a:pt x="17550" y="19193"/>
                    <a:pt x="16945" y="19938"/>
                    <a:pt x="16200" y="19938"/>
                  </a:cubicBezTo>
                  <a:moveTo>
                    <a:pt x="7425" y="19938"/>
                  </a:moveTo>
                  <a:cubicBezTo>
                    <a:pt x="6679" y="19938"/>
                    <a:pt x="6075" y="19193"/>
                    <a:pt x="6075" y="18276"/>
                  </a:cubicBezTo>
                  <a:cubicBezTo>
                    <a:pt x="6075" y="17360"/>
                    <a:pt x="6679" y="16615"/>
                    <a:pt x="7425" y="16615"/>
                  </a:cubicBezTo>
                  <a:cubicBezTo>
                    <a:pt x="8170" y="16615"/>
                    <a:pt x="8775" y="17360"/>
                    <a:pt x="8775" y="18276"/>
                  </a:cubicBezTo>
                  <a:cubicBezTo>
                    <a:pt x="8775" y="19193"/>
                    <a:pt x="8170" y="19938"/>
                    <a:pt x="7425" y="19938"/>
                  </a:cubicBezTo>
                  <a:moveTo>
                    <a:pt x="2024" y="12461"/>
                  </a:moveTo>
                  <a:cubicBezTo>
                    <a:pt x="1652" y="12461"/>
                    <a:pt x="1349" y="12089"/>
                    <a:pt x="1349" y="11630"/>
                  </a:cubicBezTo>
                  <a:lnTo>
                    <a:pt x="1349" y="2492"/>
                  </a:lnTo>
                  <a:cubicBezTo>
                    <a:pt x="1349" y="2033"/>
                    <a:pt x="1652" y="1661"/>
                    <a:pt x="2024" y="1661"/>
                  </a:cubicBezTo>
                  <a:lnTo>
                    <a:pt x="12150" y="1661"/>
                  </a:lnTo>
                  <a:cubicBezTo>
                    <a:pt x="12523" y="1661"/>
                    <a:pt x="12825" y="2033"/>
                    <a:pt x="12825" y="2492"/>
                  </a:cubicBezTo>
                  <a:lnTo>
                    <a:pt x="12825" y="4153"/>
                  </a:lnTo>
                  <a:lnTo>
                    <a:pt x="12825" y="5815"/>
                  </a:lnTo>
                  <a:lnTo>
                    <a:pt x="12825" y="11630"/>
                  </a:lnTo>
                  <a:cubicBezTo>
                    <a:pt x="12825" y="12089"/>
                    <a:pt x="12523" y="12461"/>
                    <a:pt x="12150" y="12461"/>
                  </a:cubicBezTo>
                  <a:cubicBezTo>
                    <a:pt x="12150" y="12461"/>
                    <a:pt x="2024" y="12461"/>
                    <a:pt x="2024" y="12461"/>
                  </a:cubicBezTo>
                  <a:close/>
                  <a:moveTo>
                    <a:pt x="21259" y="10248"/>
                  </a:moveTo>
                  <a:lnTo>
                    <a:pt x="18559" y="5263"/>
                  </a:lnTo>
                  <a:cubicBezTo>
                    <a:pt x="18182" y="4568"/>
                    <a:pt x="17552" y="4153"/>
                    <a:pt x="16875" y="4153"/>
                  </a:cubicBezTo>
                  <a:lnTo>
                    <a:pt x="14175" y="4153"/>
                  </a:lnTo>
                  <a:lnTo>
                    <a:pt x="14175" y="2492"/>
                  </a:lnTo>
                  <a:cubicBezTo>
                    <a:pt x="14175" y="1117"/>
                    <a:pt x="13266" y="0"/>
                    <a:pt x="12150" y="0"/>
                  </a:cubicBezTo>
                  <a:lnTo>
                    <a:pt x="2024" y="0"/>
                  </a:lnTo>
                  <a:cubicBezTo>
                    <a:pt x="908" y="0"/>
                    <a:pt x="0" y="1117"/>
                    <a:pt x="0" y="2492"/>
                  </a:cubicBezTo>
                  <a:lnTo>
                    <a:pt x="0" y="11630"/>
                  </a:lnTo>
                  <a:cubicBezTo>
                    <a:pt x="0" y="13005"/>
                    <a:pt x="908" y="14123"/>
                    <a:pt x="2024" y="14123"/>
                  </a:cubicBezTo>
                  <a:lnTo>
                    <a:pt x="2025" y="14123"/>
                  </a:lnTo>
                  <a:lnTo>
                    <a:pt x="2025" y="16615"/>
                  </a:lnTo>
                  <a:cubicBezTo>
                    <a:pt x="2025" y="17989"/>
                    <a:pt x="2933" y="19107"/>
                    <a:pt x="4050" y="19107"/>
                  </a:cubicBezTo>
                  <a:lnTo>
                    <a:pt x="4820" y="19107"/>
                  </a:lnTo>
                  <a:cubicBezTo>
                    <a:pt x="5122" y="20537"/>
                    <a:pt x="6170" y="21600"/>
                    <a:pt x="7425" y="21600"/>
                  </a:cubicBezTo>
                  <a:cubicBezTo>
                    <a:pt x="8679" y="21600"/>
                    <a:pt x="9727" y="20537"/>
                    <a:pt x="10029" y="19107"/>
                  </a:cubicBezTo>
                  <a:lnTo>
                    <a:pt x="13595" y="19107"/>
                  </a:lnTo>
                  <a:cubicBezTo>
                    <a:pt x="13897" y="20537"/>
                    <a:pt x="14945" y="21600"/>
                    <a:pt x="16200" y="21600"/>
                  </a:cubicBezTo>
                  <a:cubicBezTo>
                    <a:pt x="17453" y="21600"/>
                    <a:pt x="18501" y="20537"/>
                    <a:pt x="18803" y="19107"/>
                  </a:cubicBezTo>
                  <a:lnTo>
                    <a:pt x="19575" y="19107"/>
                  </a:lnTo>
                  <a:cubicBezTo>
                    <a:pt x="20691" y="19107"/>
                    <a:pt x="21599" y="17989"/>
                    <a:pt x="21599" y="16615"/>
                  </a:cubicBezTo>
                  <a:lnTo>
                    <a:pt x="21599" y="11630"/>
                  </a:lnTo>
                  <a:cubicBezTo>
                    <a:pt x="21599" y="11137"/>
                    <a:pt x="21482" y="10658"/>
                    <a:pt x="21259" y="10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0326244" y="3196242"/>
            <a:ext cx="560385" cy="561343"/>
            <a:chOff x="6583499" y="6184346"/>
            <a:chExt cx="560385" cy="561343"/>
          </a:xfrm>
          <a:solidFill>
            <a:schemeClr val="bg1"/>
          </a:solidFill>
        </p:grpSpPr>
        <p:sp>
          <p:nvSpPr>
            <p:cNvPr id="19" name="AutoShape 7"/>
            <p:cNvSpPr/>
            <p:nvPr/>
          </p:nvSpPr>
          <p:spPr bwMode="auto">
            <a:xfrm>
              <a:off x="6583499" y="6184346"/>
              <a:ext cx="560385" cy="561343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" name="AutoShape 8"/>
            <p:cNvSpPr/>
            <p:nvPr/>
          </p:nvSpPr>
          <p:spPr bwMode="auto">
            <a:xfrm>
              <a:off x="6828728" y="6429573"/>
              <a:ext cx="69929" cy="69929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1" name="AutoShape 9"/>
            <p:cNvSpPr/>
            <p:nvPr/>
          </p:nvSpPr>
          <p:spPr bwMode="auto">
            <a:xfrm>
              <a:off x="6757841" y="6359645"/>
              <a:ext cx="210743" cy="210743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2" name="AutoShape 10"/>
            <p:cNvSpPr/>
            <p:nvPr/>
          </p:nvSpPr>
          <p:spPr bwMode="auto">
            <a:xfrm>
              <a:off x="6898656" y="6499503"/>
              <a:ext cx="87171" cy="90045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3" name="AutoShape 11"/>
            <p:cNvSpPr/>
            <p:nvPr/>
          </p:nvSpPr>
          <p:spPr bwMode="auto">
            <a:xfrm>
              <a:off x="6933141" y="6534945"/>
              <a:ext cx="125488" cy="128362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4" name="AutoShape 12"/>
            <p:cNvSpPr/>
            <p:nvPr/>
          </p:nvSpPr>
          <p:spPr bwMode="auto">
            <a:xfrm>
              <a:off x="6915899" y="6517702"/>
              <a:ext cx="106329" cy="108246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5" name="AutoShape 13"/>
            <p:cNvSpPr/>
            <p:nvPr/>
          </p:nvSpPr>
          <p:spPr bwMode="auto">
            <a:xfrm>
              <a:off x="6740599" y="6342403"/>
              <a:ext cx="88129" cy="89087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" name="AutoShape 14"/>
            <p:cNvSpPr/>
            <p:nvPr/>
          </p:nvSpPr>
          <p:spPr bwMode="auto">
            <a:xfrm>
              <a:off x="6670671" y="6272474"/>
              <a:ext cx="125488" cy="127404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7" name="AutoShape 15"/>
            <p:cNvSpPr/>
            <p:nvPr/>
          </p:nvSpPr>
          <p:spPr bwMode="auto">
            <a:xfrm>
              <a:off x="6706114" y="6306960"/>
              <a:ext cx="106330" cy="109203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0326244" y="4280324"/>
            <a:ext cx="560384" cy="544100"/>
            <a:chOff x="5461773" y="6201588"/>
            <a:chExt cx="560384" cy="544100"/>
          </a:xfrm>
          <a:solidFill>
            <a:schemeClr val="bg1"/>
          </a:solidFill>
        </p:grpSpPr>
        <p:sp>
          <p:nvSpPr>
            <p:cNvPr id="29" name="AutoShape 16"/>
            <p:cNvSpPr/>
            <p:nvPr/>
          </p:nvSpPr>
          <p:spPr bwMode="auto">
            <a:xfrm>
              <a:off x="5742443" y="6499503"/>
              <a:ext cx="69929" cy="708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4841"/>
                    <a:pt x="0" y="10800"/>
                  </a:cubicBezTo>
                  <a:cubicBezTo>
                    <a:pt x="0" y="16758"/>
                    <a:pt x="4838" y="21599"/>
                    <a:pt x="10800" y="21599"/>
                  </a:cubicBezTo>
                  <a:cubicBezTo>
                    <a:pt x="16761" y="21599"/>
                    <a:pt x="21600" y="16758"/>
                    <a:pt x="21600" y="10800"/>
                  </a:cubicBezTo>
                  <a:cubicBezTo>
                    <a:pt x="21600" y="4841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0" name="AutoShape 17"/>
            <p:cNvSpPr/>
            <p:nvPr/>
          </p:nvSpPr>
          <p:spPr bwMode="auto">
            <a:xfrm>
              <a:off x="5461773" y="6201588"/>
              <a:ext cx="560384" cy="544100"/>
            </a:xfrm>
            <a:custGeom>
              <a:avLst/>
              <a:gdLst>
                <a:gd name="T0" fmla="*/ 10473 w 20946"/>
                <a:gd name="T1" fmla="*/ 10800 h 21600"/>
                <a:gd name="T2" fmla="*/ 10473 w 20946"/>
                <a:gd name="T3" fmla="*/ 10800 h 21600"/>
                <a:gd name="T4" fmla="*/ 10473 w 20946"/>
                <a:gd name="T5" fmla="*/ 10800 h 21600"/>
                <a:gd name="T6" fmla="*/ 10473 w 20946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46" h="21600">
                  <a:moveTo>
                    <a:pt x="18509" y="15329"/>
                  </a:moveTo>
                  <a:lnTo>
                    <a:pt x="11782" y="15329"/>
                  </a:lnTo>
                  <a:cubicBezTo>
                    <a:pt x="10699" y="15329"/>
                    <a:pt x="9818" y="14391"/>
                    <a:pt x="9818" y="13238"/>
                  </a:cubicBezTo>
                  <a:cubicBezTo>
                    <a:pt x="9818" y="12086"/>
                    <a:pt x="10699" y="11148"/>
                    <a:pt x="11782" y="11148"/>
                  </a:cubicBezTo>
                  <a:lnTo>
                    <a:pt x="17673" y="11148"/>
                  </a:lnTo>
                  <a:cubicBezTo>
                    <a:pt x="18077" y="11142"/>
                    <a:pt x="18477" y="10934"/>
                    <a:pt x="18721" y="10588"/>
                  </a:cubicBezTo>
                  <a:cubicBezTo>
                    <a:pt x="18789" y="10491"/>
                    <a:pt x="18842" y="10381"/>
                    <a:pt x="18885" y="10267"/>
                  </a:cubicBezTo>
                  <a:cubicBezTo>
                    <a:pt x="18890" y="10251"/>
                    <a:pt x="18901" y="10239"/>
                    <a:pt x="18906" y="10224"/>
                  </a:cubicBezTo>
                  <a:cubicBezTo>
                    <a:pt x="19377" y="10880"/>
                    <a:pt x="19636" y="11686"/>
                    <a:pt x="19636" y="12541"/>
                  </a:cubicBezTo>
                  <a:cubicBezTo>
                    <a:pt x="19636" y="13613"/>
                    <a:pt x="19230" y="14607"/>
                    <a:pt x="18509" y="15329"/>
                  </a:cubicBezTo>
                  <a:moveTo>
                    <a:pt x="17673" y="17767"/>
                  </a:moveTo>
                  <a:cubicBezTo>
                    <a:pt x="17673" y="19114"/>
                    <a:pt x="16647" y="20206"/>
                    <a:pt x="15382" y="20206"/>
                  </a:cubicBezTo>
                  <a:lnTo>
                    <a:pt x="3600" y="20206"/>
                  </a:lnTo>
                  <a:cubicBezTo>
                    <a:pt x="2334" y="20206"/>
                    <a:pt x="1309" y="19114"/>
                    <a:pt x="1309" y="17767"/>
                  </a:cubicBezTo>
                  <a:lnTo>
                    <a:pt x="1309" y="6786"/>
                  </a:lnTo>
                  <a:cubicBezTo>
                    <a:pt x="1931" y="7334"/>
                    <a:pt x="2730" y="7664"/>
                    <a:pt x="3600" y="7664"/>
                  </a:cubicBezTo>
                  <a:lnTo>
                    <a:pt x="14400" y="7664"/>
                  </a:lnTo>
                  <a:lnTo>
                    <a:pt x="17018" y="7664"/>
                  </a:lnTo>
                  <a:cubicBezTo>
                    <a:pt x="17379" y="7664"/>
                    <a:pt x="17673" y="7976"/>
                    <a:pt x="17673" y="8361"/>
                  </a:cubicBezTo>
                  <a:lnTo>
                    <a:pt x="17673" y="9754"/>
                  </a:lnTo>
                  <a:lnTo>
                    <a:pt x="11782" y="9754"/>
                  </a:lnTo>
                  <a:cubicBezTo>
                    <a:pt x="9974" y="9754"/>
                    <a:pt x="8509" y="11314"/>
                    <a:pt x="8509" y="13238"/>
                  </a:cubicBezTo>
                  <a:cubicBezTo>
                    <a:pt x="8509" y="15163"/>
                    <a:pt x="9974" y="16722"/>
                    <a:pt x="11782" y="16722"/>
                  </a:cubicBezTo>
                  <a:lnTo>
                    <a:pt x="17673" y="16722"/>
                  </a:lnTo>
                  <a:cubicBezTo>
                    <a:pt x="17673" y="16722"/>
                    <a:pt x="17673" y="17767"/>
                    <a:pt x="17673" y="17767"/>
                  </a:cubicBezTo>
                  <a:close/>
                  <a:moveTo>
                    <a:pt x="16363" y="5574"/>
                  </a:moveTo>
                  <a:lnTo>
                    <a:pt x="16363" y="6270"/>
                  </a:lnTo>
                  <a:lnTo>
                    <a:pt x="14400" y="6270"/>
                  </a:lnTo>
                  <a:lnTo>
                    <a:pt x="3600" y="6270"/>
                  </a:lnTo>
                  <a:cubicBezTo>
                    <a:pt x="3246" y="6270"/>
                    <a:pt x="2916" y="6179"/>
                    <a:pt x="2617" y="6027"/>
                  </a:cubicBezTo>
                  <a:lnTo>
                    <a:pt x="2617" y="5574"/>
                  </a:lnTo>
                  <a:cubicBezTo>
                    <a:pt x="2617" y="5574"/>
                    <a:pt x="16363" y="5574"/>
                    <a:pt x="16363" y="5574"/>
                  </a:cubicBezTo>
                  <a:close/>
                  <a:moveTo>
                    <a:pt x="16363" y="4877"/>
                  </a:moveTo>
                  <a:lnTo>
                    <a:pt x="2617" y="4877"/>
                  </a:lnTo>
                  <a:lnTo>
                    <a:pt x="2617" y="4180"/>
                  </a:lnTo>
                  <a:lnTo>
                    <a:pt x="16363" y="4180"/>
                  </a:lnTo>
                  <a:cubicBezTo>
                    <a:pt x="16363" y="4180"/>
                    <a:pt x="16363" y="4877"/>
                    <a:pt x="16363" y="4877"/>
                  </a:cubicBezTo>
                  <a:close/>
                  <a:moveTo>
                    <a:pt x="16363" y="3483"/>
                  </a:moveTo>
                  <a:lnTo>
                    <a:pt x="2617" y="3483"/>
                  </a:lnTo>
                  <a:lnTo>
                    <a:pt x="2617" y="2787"/>
                  </a:lnTo>
                  <a:lnTo>
                    <a:pt x="16363" y="2787"/>
                  </a:lnTo>
                  <a:cubicBezTo>
                    <a:pt x="16363" y="2787"/>
                    <a:pt x="16363" y="3483"/>
                    <a:pt x="16363" y="3483"/>
                  </a:cubicBezTo>
                  <a:close/>
                  <a:moveTo>
                    <a:pt x="3600" y="1393"/>
                  </a:moveTo>
                  <a:lnTo>
                    <a:pt x="14400" y="1393"/>
                  </a:lnTo>
                  <a:lnTo>
                    <a:pt x="17018" y="1393"/>
                  </a:lnTo>
                  <a:cubicBezTo>
                    <a:pt x="17379" y="1393"/>
                    <a:pt x="17673" y="1705"/>
                    <a:pt x="17673" y="2090"/>
                  </a:cubicBezTo>
                  <a:lnTo>
                    <a:pt x="17673" y="3832"/>
                  </a:lnTo>
                  <a:lnTo>
                    <a:pt x="17673" y="4180"/>
                  </a:lnTo>
                  <a:lnTo>
                    <a:pt x="17673" y="6398"/>
                  </a:lnTo>
                  <a:cubicBezTo>
                    <a:pt x="17466" y="6321"/>
                    <a:pt x="17249" y="6270"/>
                    <a:pt x="17018" y="6270"/>
                  </a:cubicBezTo>
                  <a:lnTo>
                    <a:pt x="17018" y="5574"/>
                  </a:lnTo>
                  <a:lnTo>
                    <a:pt x="17018" y="4180"/>
                  </a:lnTo>
                  <a:lnTo>
                    <a:pt x="17018" y="2787"/>
                  </a:lnTo>
                  <a:cubicBezTo>
                    <a:pt x="17018" y="2401"/>
                    <a:pt x="16724" y="2090"/>
                    <a:pt x="16363" y="2090"/>
                  </a:cubicBezTo>
                  <a:lnTo>
                    <a:pt x="2617" y="2090"/>
                  </a:lnTo>
                  <a:cubicBezTo>
                    <a:pt x="2256" y="2090"/>
                    <a:pt x="1963" y="2401"/>
                    <a:pt x="1963" y="2787"/>
                  </a:cubicBezTo>
                  <a:lnTo>
                    <a:pt x="1963" y="4180"/>
                  </a:lnTo>
                  <a:lnTo>
                    <a:pt x="1963" y="5534"/>
                  </a:lnTo>
                  <a:cubicBezTo>
                    <a:pt x="1559" y="5094"/>
                    <a:pt x="1309" y="4495"/>
                    <a:pt x="1309" y="3832"/>
                  </a:cubicBezTo>
                  <a:cubicBezTo>
                    <a:pt x="1309" y="2485"/>
                    <a:pt x="2334" y="1393"/>
                    <a:pt x="3600" y="1393"/>
                  </a:cubicBezTo>
                  <a:moveTo>
                    <a:pt x="18983" y="8361"/>
                  </a:moveTo>
                  <a:lnTo>
                    <a:pt x="18982" y="8361"/>
                  </a:lnTo>
                  <a:lnTo>
                    <a:pt x="18982" y="4180"/>
                  </a:lnTo>
                  <a:lnTo>
                    <a:pt x="18982" y="3832"/>
                  </a:lnTo>
                  <a:lnTo>
                    <a:pt x="18982" y="2090"/>
                  </a:lnTo>
                  <a:cubicBezTo>
                    <a:pt x="18982" y="935"/>
                    <a:pt x="18102" y="0"/>
                    <a:pt x="17018" y="0"/>
                  </a:cubicBezTo>
                  <a:lnTo>
                    <a:pt x="14400" y="0"/>
                  </a:lnTo>
                  <a:lnTo>
                    <a:pt x="3600" y="0"/>
                  </a:lnTo>
                  <a:cubicBezTo>
                    <a:pt x="1614" y="0"/>
                    <a:pt x="0" y="1719"/>
                    <a:pt x="0" y="3832"/>
                  </a:cubicBezTo>
                  <a:lnTo>
                    <a:pt x="0" y="17767"/>
                  </a:lnTo>
                  <a:cubicBezTo>
                    <a:pt x="0" y="19880"/>
                    <a:pt x="1614" y="21600"/>
                    <a:pt x="3600" y="21600"/>
                  </a:cubicBezTo>
                  <a:lnTo>
                    <a:pt x="15382" y="21600"/>
                  </a:lnTo>
                  <a:cubicBezTo>
                    <a:pt x="17366" y="21600"/>
                    <a:pt x="18982" y="19880"/>
                    <a:pt x="18982" y="17767"/>
                  </a:cubicBezTo>
                  <a:lnTo>
                    <a:pt x="18982" y="16722"/>
                  </a:lnTo>
                  <a:lnTo>
                    <a:pt x="18983" y="16722"/>
                  </a:lnTo>
                  <a:cubicBezTo>
                    <a:pt x="21600" y="14631"/>
                    <a:pt x="21600" y="10452"/>
                    <a:pt x="18983" y="83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31" name="AutoShape 28"/>
          <p:cNvSpPr/>
          <p:nvPr/>
        </p:nvSpPr>
        <p:spPr bwMode="auto">
          <a:xfrm>
            <a:off x="7674387" y="4315288"/>
            <a:ext cx="561343" cy="5613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9450"/>
                </a:moveTo>
                <a:cubicBezTo>
                  <a:pt x="20249" y="9823"/>
                  <a:pt x="19947" y="10124"/>
                  <a:pt x="19575" y="10124"/>
                </a:cubicBezTo>
                <a:lnTo>
                  <a:pt x="18324" y="10124"/>
                </a:lnTo>
                <a:lnTo>
                  <a:pt x="15624" y="5400"/>
                </a:lnTo>
                <a:lnTo>
                  <a:pt x="17549" y="5400"/>
                </a:lnTo>
                <a:cubicBezTo>
                  <a:pt x="17762" y="5400"/>
                  <a:pt x="17962" y="5500"/>
                  <a:pt x="18089" y="5670"/>
                </a:cubicBezTo>
                <a:lnTo>
                  <a:pt x="20114" y="8370"/>
                </a:lnTo>
                <a:cubicBezTo>
                  <a:pt x="20202" y="8486"/>
                  <a:pt x="20249" y="8628"/>
                  <a:pt x="20249" y="8774"/>
                </a:cubicBezTo>
                <a:cubicBezTo>
                  <a:pt x="20249" y="8774"/>
                  <a:pt x="20249" y="9450"/>
                  <a:pt x="20249" y="9450"/>
                </a:cubicBezTo>
                <a:close/>
                <a:moveTo>
                  <a:pt x="18224" y="20249"/>
                </a:moveTo>
                <a:lnTo>
                  <a:pt x="14174" y="20249"/>
                </a:lnTo>
                <a:lnTo>
                  <a:pt x="14174" y="13500"/>
                </a:lnTo>
                <a:cubicBezTo>
                  <a:pt x="14174" y="13126"/>
                  <a:pt x="13872" y="12825"/>
                  <a:pt x="13499" y="12825"/>
                </a:cubicBezTo>
                <a:lnTo>
                  <a:pt x="8437" y="12825"/>
                </a:lnTo>
                <a:cubicBezTo>
                  <a:pt x="8064" y="12825"/>
                  <a:pt x="7762" y="13126"/>
                  <a:pt x="7762" y="13500"/>
                </a:cubicBezTo>
                <a:lnTo>
                  <a:pt x="7762" y="20249"/>
                </a:lnTo>
                <a:lnTo>
                  <a:pt x="3374" y="20249"/>
                </a:lnTo>
                <a:lnTo>
                  <a:pt x="3374" y="11475"/>
                </a:lnTo>
                <a:lnTo>
                  <a:pt x="18224" y="11475"/>
                </a:lnTo>
                <a:cubicBezTo>
                  <a:pt x="18224" y="11475"/>
                  <a:pt x="18224" y="20249"/>
                  <a:pt x="18224" y="20249"/>
                </a:cubicBezTo>
                <a:close/>
                <a:moveTo>
                  <a:pt x="13499" y="20249"/>
                </a:moveTo>
                <a:lnTo>
                  <a:pt x="8437" y="20249"/>
                </a:lnTo>
                <a:lnTo>
                  <a:pt x="8437" y="13500"/>
                </a:lnTo>
                <a:lnTo>
                  <a:pt x="13499" y="13500"/>
                </a:lnTo>
                <a:cubicBezTo>
                  <a:pt x="13499" y="13500"/>
                  <a:pt x="13499" y="20249"/>
                  <a:pt x="13499" y="20249"/>
                </a:cubicBezTo>
                <a:close/>
                <a:moveTo>
                  <a:pt x="1349" y="9450"/>
                </a:moveTo>
                <a:lnTo>
                  <a:pt x="1349" y="8774"/>
                </a:lnTo>
                <a:cubicBezTo>
                  <a:pt x="1349" y="8628"/>
                  <a:pt x="1397" y="8486"/>
                  <a:pt x="1485" y="8370"/>
                </a:cubicBezTo>
                <a:lnTo>
                  <a:pt x="3510" y="5670"/>
                </a:lnTo>
                <a:cubicBezTo>
                  <a:pt x="3637" y="5500"/>
                  <a:pt x="3837" y="5400"/>
                  <a:pt x="4049" y="5400"/>
                </a:cubicBezTo>
                <a:lnTo>
                  <a:pt x="5975" y="5400"/>
                </a:lnTo>
                <a:lnTo>
                  <a:pt x="3275" y="10124"/>
                </a:lnTo>
                <a:lnTo>
                  <a:pt x="2024" y="10124"/>
                </a:lnTo>
                <a:cubicBezTo>
                  <a:pt x="1652" y="10124"/>
                  <a:pt x="1349" y="9823"/>
                  <a:pt x="1349" y="9450"/>
                </a:cubicBezTo>
                <a:moveTo>
                  <a:pt x="13369" y="5400"/>
                </a:moveTo>
                <a:lnTo>
                  <a:pt x="14846" y="5400"/>
                </a:lnTo>
                <a:lnTo>
                  <a:pt x="17546" y="10124"/>
                </a:lnTo>
                <a:lnTo>
                  <a:pt x="14719" y="10124"/>
                </a:lnTo>
                <a:cubicBezTo>
                  <a:pt x="14719" y="10124"/>
                  <a:pt x="13369" y="5400"/>
                  <a:pt x="13369" y="5400"/>
                </a:cubicBezTo>
                <a:close/>
                <a:moveTo>
                  <a:pt x="11137" y="5400"/>
                </a:moveTo>
                <a:lnTo>
                  <a:pt x="12666" y="5400"/>
                </a:lnTo>
                <a:lnTo>
                  <a:pt x="14016" y="10124"/>
                </a:lnTo>
                <a:lnTo>
                  <a:pt x="11137" y="10124"/>
                </a:lnTo>
                <a:cubicBezTo>
                  <a:pt x="11137" y="10124"/>
                  <a:pt x="11137" y="5400"/>
                  <a:pt x="11137" y="5400"/>
                </a:cubicBezTo>
                <a:close/>
                <a:moveTo>
                  <a:pt x="8932" y="5400"/>
                </a:moveTo>
                <a:lnTo>
                  <a:pt x="10462" y="5400"/>
                </a:lnTo>
                <a:lnTo>
                  <a:pt x="10462" y="10124"/>
                </a:lnTo>
                <a:lnTo>
                  <a:pt x="7582" y="10124"/>
                </a:lnTo>
                <a:cubicBezTo>
                  <a:pt x="7582" y="10124"/>
                  <a:pt x="8932" y="5400"/>
                  <a:pt x="8932" y="5400"/>
                </a:cubicBezTo>
                <a:close/>
                <a:moveTo>
                  <a:pt x="6880" y="10124"/>
                </a:moveTo>
                <a:lnTo>
                  <a:pt x="4052" y="10124"/>
                </a:lnTo>
                <a:lnTo>
                  <a:pt x="6752" y="5400"/>
                </a:lnTo>
                <a:lnTo>
                  <a:pt x="8230" y="5400"/>
                </a:lnTo>
                <a:cubicBezTo>
                  <a:pt x="8230" y="5400"/>
                  <a:pt x="6880" y="10124"/>
                  <a:pt x="6880" y="10124"/>
                </a:cubicBezTo>
                <a:close/>
                <a:moveTo>
                  <a:pt x="17549" y="1350"/>
                </a:moveTo>
                <a:lnTo>
                  <a:pt x="17549" y="4050"/>
                </a:lnTo>
                <a:lnTo>
                  <a:pt x="4049" y="4050"/>
                </a:lnTo>
                <a:lnTo>
                  <a:pt x="4049" y="1350"/>
                </a:lnTo>
                <a:cubicBezTo>
                  <a:pt x="4049" y="1350"/>
                  <a:pt x="17549" y="1350"/>
                  <a:pt x="17549" y="1350"/>
                </a:cubicBezTo>
                <a:close/>
                <a:moveTo>
                  <a:pt x="21194" y="7560"/>
                </a:moveTo>
                <a:lnTo>
                  <a:pt x="19170" y="4861"/>
                </a:lnTo>
                <a:cubicBezTo>
                  <a:pt x="19091" y="4755"/>
                  <a:pt x="18997" y="4663"/>
                  <a:pt x="18899" y="4576"/>
                </a:cubicBezTo>
                <a:lnTo>
                  <a:pt x="18899" y="1350"/>
                </a:lnTo>
                <a:cubicBezTo>
                  <a:pt x="18899" y="605"/>
                  <a:pt x="18295" y="0"/>
                  <a:pt x="17549" y="0"/>
                </a:cubicBezTo>
                <a:lnTo>
                  <a:pt x="4049" y="0"/>
                </a:lnTo>
                <a:cubicBezTo>
                  <a:pt x="3304" y="0"/>
                  <a:pt x="2699" y="605"/>
                  <a:pt x="2699" y="1350"/>
                </a:cubicBezTo>
                <a:lnTo>
                  <a:pt x="2699" y="4576"/>
                </a:lnTo>
                <a:cubicBezTo>
                  <a:pt x="2602" y="4663"/>
                  <a:pt x="2508" y="4754"/>
                  <a:pt x="2430" y="4860"/>
                </a:cubicBezTo>
                <a:lnTo>
                  <a:pt x="406" y="7559"/>
                </a:lnTo>
                <a:cubicBezTo>
                  <a:pt x="143" y="7907"/>
                  <a:pt x="0" y="8338"/>
                  <a:pt x="0" y="8774"/>
                </a:cubicBezTo>
                <a:lnTo>
                  <a:pt x="0" y="9450"/>
                </a:lnTo>
                <a:cubicBezTo>
                  <a:pt x="0" y="10566"/>
                  <a:pt x="908" y="11475"/>
                  <a:pt x="2024" y="11475"/>
                </a:cubicBezTo>
                <a:lnTo>
                  <a:pt x="2024" y="20249"/>
                </a:lnTo>
                <a:cubicBezTo>
                  <a:pt x="2024" y="20994"/>
                  <a:pt x="2629" y="21599"/>
                  <a:pt x="3374" y="21599"/>
                </a:cubicBezTo>
                <a:lnTo>
                  <a:pt x="18224" y="21599"/>
                </a:lnTo>
                <a:cubicBezTo>
                  <a:pt x="18970" y="21599"/>
                  <a:pt x="19575" y="20994"/>
                  <a:pt x="19575" y="20249"/>
                </a:cubicBezTo>
                <a:lnTo>
                  <a:pt x="19575" y="11475"/>
                </a:lnTo>
                <a:cubicBezTo>
                  <a:pt x="20691" y="11475"/>
                  <a:pt x="21600" y="10566"/>
                  <a:pt x="21600" y="9450"/>
                </a:cubicBezTo>
                <a:lnTo>
                  <a:pt x="21600" y="8774"/>
                </a:lnTo>
                <a:cubicBezTo>
                  <a:pt x="21600" y="8338"/>
                  <a:pt x="21456" y="7907"/>
                  <a:pt x="21194" y="756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2" name="AutoShape 29"/>
          <p:cNvSpPr/>
          <p:nvPr/>
        </p:nvSpPr>
        <p:spPr bwMode="auto">
          <a:xfrm>
            <a:off x="10326244" y="5369708"/>
            <a:ext cx="560385" cy="507699"/>
          </a:xfrm>
          <a:custGeom>
            <a:avLst/>
            <a:gdLst>
              <a:gd name="T0" fmla="+- 0 10736 439"/>
              <a:gd name="T1" fmla="*/ T0 w 20595"/>
              <a:gd name="T2" fmla="+- 0 10869 621"/>
              <a:gd name="T3" fmla="*/ 10869 h 20497"/>
              <a:gd name="T4" fmla="+- 0 10736 439"/>
              <a:gd name="T5" fmla="*/ T4 w 20595"/>
              <a:gd name="T6" fmla="+- 0 10869 621"/>
              <a:gd name="T7" fmla="*/ 10869 h 20497"/>
              <a:gd name="T8" fmla="+- 0 10736 439"/>
              <a:gd name="T9" fmla="*/ T8 w 20595"/>
              <a:gd name="T10" fmla="+- 0 10869 621"/>
              <a:gd name="T11" fmla="*/ 10869 h 20497"/>
              <a:gd name="T12" fmla="+- 0 10736 439"/>
              <a:gd name="T13" fmla="*/ T12 w 20595"/>
              <a:gd name="T14" fmla="+- 0 10869 621"/>
              <a:gd name="T15" fmla="*/ 10869 h 2049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595" h="20497">
                <a:moveTo>
                  <a:pt x="18898" y="1863"/>
                </a:moveTo>
                <a:cubicBezTo>
                  <a:pt x="16636" y="-621"/>
                  <a:pt x="12968" y="-621"/>
                  <a:pt x="10707" y="1863"/>
                </a:cubicBezTo>
                <a:lnTo>
                  <a:pt x="1317" y="12053"/>
                </a:lnTo>
                <a:cubicBezTo>
                  <a:pt x="-439" y="13982"/>
                  <a:pt x="-439" y="17121"/>
                  <a:pt x="1317" y="19050"/>
                </a:cubicBezTo>
                <a:cubicBezTo>
                  <a:pt x="3073" y="20979"/>
                  <a:pt x="5931" y="20979"/>
                  <a:pt x="7687" y="19050"/>
                </a:cubicBezTo>
                <a:lnTo>
                  <a:pt x="17078" y="8860"/>
                </a:lnTo>
                <a:cubicBezTo>
                  <a:pt x="18335" y="7479"/>
                  <a:pt x="18335" y="5242"/>
                  <a:pt x="17078" y="3862"/>
                </a:cubicBezTo>
                <a:cubicBezTo>
                  <a:pt x="15821" y="2482"/>
                  <a:pt x="13783" y="2482"/>
                  <a:pt x="12527" y="3862"/>
                </a:cubicBezTo>
                <a:lnTo>
                  <a:pt x="5467" y="11614"/>
                </a:lnTo>
                <a:cubicBezTo>
                  <a:pt x="5216" y="11891"/>
                  <a:pt x="5216" y="12337"/>
                  <a:pt x="5467" y="12614"/>
                </a:cubicBezTo>
                <a:cubicBezTo>
                  <a:pt x="5719" y="12890"/>
                  <a:pt x="6126" y="12890"/>
                  <a:pt x="6378" y="12614"/>
                </a:cubicBezTo>
                <a:lnTo>
                  <a:pt x="13437" y="4861"/>
                </a:lnTo>
                <a:cubicBezTo>
                  <a:pt x="14190" y="4035"/>
                  <a:pt x="15414" y="4035"/>
                  <a:pt x="16167" y="4861"/>
                </a:cubicBezTo>
                <a:cubicBezTo>
                  <a:pt x="16920" y="5688"/>
                  <a:pt x="16920" y="7034"/>
                  <a:pt x="16167" y="7860"/>
                </a:cubicBezTo>
                <a:lnTo>
                  <a:pt x="6777" y="18050"/>
                </a:lnTo>
                <a:cubicBezTo>
                  <a:pt x="5520" y="19430"/>
                  <a:pt x="3484" y="19430"/>
                  <a:pt x="2227" y="18050"/>
                </a:cubicBezTo>
                <a:cubicBezTo>
                  <a:pt x="970" y="16670"/>
                  <a:pt x="970" y="14433"/>
                  <a:pt x="2227" y="13053"/>
                </a:cubicBezTo>
                <a:lnTo>
                  <a:pt x="11525" y="2963"/>
                </a:lnTo>
                <a:cubicBezTo>
                  <a:pt x="13285" y="1030"/>
                  <a:pt x="16139" y="1030"/>
                  <a:pt x="17896" y="2963"/>
                </a:cubicBezTo>
                <a:cubicBezTo>
                  <a:pt x="19657" y="4896"/>
                  <a:pt x="19657" y="8027"/>
                  <a:pt x="17897" y="9959"/>
                </a:cubicBezTo>
                <a:lnTo>
                  <a:pt x="10929" y="17611"/>
                </a:lnTo>
                <a:cubicBezTo>
                  <a:pt x="10677" y="17888"/>
                  <a:pt x="10677" y="18334"/>
                  <a:pt x="10929" y="18610"/>
                </a:cubicBezTo>
                <a:cubicBezTo>
                  <a:pt x="11181" y="18887"/>
                  <a:pt x="11588" y="18887"/>
                  <a:pt x="11839" y="18610"/>
                </a:cubicBezTo>
                <a:lnTo>
                  <a:pt x="18898" y="10859"/>
                </a:lnTo>
                <a:cubicBezTo>
                  <a:pt x="21160" y="8375"/>
                  <a:pt x="21160" y="4347"/>
                  <a:pt x="18898" y="186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9193251" y="3246246"/>
            <a:ext cx="510572" cy="508657"/>
            <a:chOff x="9003692" y="3119246"/>
            <a:chExt cx="510572" cy="508657"/>
          </a:xfrm>
          <a:solidFill>
            <a:schemeClr val="bg1"/>
          </a:solidFill>
        </p:grpSpPr>
        <p:sp>
          <p:nvSpPr>
            <p:cNvPr id="34" name="AutoShape 37"/>
            <p:cNvSpPr/>
            <p:nvPr/>
          </p:nvSpPr>
          <p:spPr bwMode="auto">
            <a:xfrm>
              <a:off x="9003692" y="3119246"/>
              <a:ext cx="510572" cy="508657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5" name="AutoShape 38"/>
            <p:cNvSpPr/>
            <p:nvPr/>
          </p:nvSpPr>
          <p:spPr bwMode="auto">
            <a:xfrm>
              <a:off x="9248920" y="3347231"/>
              <a:ext cx="87171" cy="8812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6" name="AutoShape 40"/>
            <p:cNvSpPr/>
            <p:nvPr/>
          </p:nvSpPr>
          <p:spPr bwMode="auto">
            <a:xfrm>
              <a:off x="9143549" y="3329989"/>
              <a:ext cx="69928" cy="6992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7" name="AutoShape 41"/>
            <p:cNvSpPr/>
            <p:nvPr/>
          </p:nvSpPr>
          <p:spPr bwMode="auto">
            <a:xfrm>
              <a:off x="9213476" y="3452603"/>
              <a:ext cx="35443" cy="3448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009490" y="3229003"/>
            <a:ext cx="561343" cy="490456"/>
            <a:chOff x="7881965" y="3102003"/>
            <a:chExt cx="561343" cy="490456"/>
          </a:xfrm>
          <a:solidFill>
            <a:schemeClr val="bg1"/>
          </a:solidFill>
        </p:grpSpPr>
        <p:sp>
          <p:nvSpPr>
            <p:cNvPr id="39" name="AutoShape 43"/>
            <p:cNvSpPr/>
            <p:nvPr/>
          </p:nvSpPr>
          <p:spPr bwMode="auto">
            <a:xfrm>
              <a:off x="7881965" y="3102003"/>
              <a:ext cx="561343" cy="4032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0" name="AutoShape 44"/>
            <p:cNvSpPr/>
            <p:nvPr/>
          </p:nvSpPr>
          <p:spPr bwMode="auto">
            <a:xfrm>
              <a:off x="8390621" y="3277304"/>
              <a:ext cx="34485" cy="19254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2" name="AutoShape 45"/>
            <p:cNvSpPr/>
            <p:nvPr/>
          </p:nvSpPr>
          <p:spPr bwMode="auto">
            <a:xfrm>
              <a:off x="8372421" y="3487088"/>
              <a:ext cx="70886" cy="1053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44" name="AutoShape 46"/>
          <p:cNvSpPr/>
          <p:nvPr/>
        </p:nvSpPr>
        <p:spPr bwMode="auto">
          <a:xfrm>
            <a:off x="9153740" y="5423353"/>
            <a:ext cx="560385" cy="56038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874" y="17549"/>
                </a:moveTo>
                <a:cubicBezTo>
                  <a:pt x="15513" y="17549"/>
                  <a:pt x="14343" y="15612"/>
                  <a:pt x="13809" y="12825"/>
                </a:cubicBezTo>
                <a:lnTo>
                  <a:pt x="15524" y="12825"/>
                </a:lnTo>
                <a:cubicBezTo>
                  <a:pt x="17038" y="12825"/>
                  <a:pt x="18224" y="11343"/>
                  <a:pt x="18224" y="9450"/>
                </a:cubicBezTo>
                <a:cubicBezTo>
                  <a:pt x="18224" y="7558"/>
                  <a:pt x="17038" y="6075"/>
                  <a:pt x="15524" y="6075"/>
                </a:cubicBezTo>
                <a:lnTo>
                  <a:pt x="13809" y="6075"/>
                </a:lnTo>
                <a:cubicBezTo>
                  <a:pt x="14343" y="3289"/>
                  <a:pt x="15513" y="1350"/>
                  <a:pt x="16874" y="1350"/>
                </a:cubicBezTo>
                <a:cubicBezTo>
                  <a:pt x="18739" y="1350"/>
                  <a:pt x="20249" y="4976"/>
                  <a:pt x="20249" y="9450"/>
                </a:cubicBezTo>
                <a:cubicBezTo>
                  <a:pt x="20249" y="13923"/>
                  <a:pt x="18739" y="17549"/>
                  <a:pt x="16874" y="17549"/>
                </a:cubicBezTo>
                <a:moveTo>
                  <a:pt x="8926" y="11482"/>
                </a:moveTo>
                <a:lnTo>
                  <a:pt x="8774" y="11482"/>
                </a:lnTo>
                <a:lnTo>
                  <a:pt x="8774" y="11475"/>
                </a:lnTo>
                <a:cubicBezTo>
                  <a:pt x="8028" y="11475"/>
                  <a:pt x="7424" y="10569"/>
                  <a:pt x="7424" y="9450"/>
                </a:cubicBezTo>
                <a:cubicBezTo>
                  <a:pt x="7424" y="8332"/>
                  <a:pt x="8028" y="7425"/>
                  <a:pt x="8774" y="7425"/>
                </a:cubicBezTo>
                <a:lnTo>
                  <a:pt x="8926" y="7425"/>
                </a:lnTo>
                <a:cubicBezTo>
                  <a:pt x="10200" y="7425"/>
                  <a:pt x="11391" y="6924"/>
                  <a:pt x="12441" y="6063"/>
                </a:cubicBezTo>
                <a:cubicBezTo>
                  <a:pt x="12248" y="7149"/>
                  <a:pt x="12149" y="8300"/>
                  <a:pt x="12149" y="9450"/>
                </a:cubicBezTo>
                <a:cubicBezTo>
                  <a:pt x="12149" y="10603"/>
                  <a:pt x="12248" y="11758"/>
                  <a:pt x="12442" y="12846"/>
                </a:cubicBezTo>
                <a:cubicBezTo>
                  <a:pt x="11393" y="11983"/>
                  <a:pt x="10200" y="11482"/>
                  <a:pt x="8926" y="11482"/>
                </a:cubicBezTo>
                <a:moveTo>
                  <a:pt x="8096" y="20249"/>
                </a:moveTo>
                <a:lnTo>
                  <a:pt x="5396" y="20249"/>
                </a:lnTo>
                <a:lnTo>
                  <a:pt x="5396" y="14175"/>
                </a:lnTo>
                <a:cubicBezTo>
                  <a:pt x="5396" y="13683"/>
                  <a:pt x="5264" y="13223"/>
                  <a:pt x="5033" y="12825"/>
                </a:cubicBezTo>
                <a:lnTo>
                  <a:pt x="5505" y="12825"/>
                </a:lnTo>
                <a:lnTo>
                  <a:pt x="5505" y="12832"/>
                </a:lnTo>
                <a:lnTo>
                  <a:pt x="7535" y="12832"/>
                </a:lnTo>
                <a:cubicBezTo>
                  <a:pt x="7463" y="13042"/>
                  <a:pt x="7421" y="13265"/>
                  <a:pt x="7421" y="13500"/>
                </a:cubicBezTo>
                <a:lnTo>
                  <a:pt x="7421" y="18225"/>
                </a:lnTo>
                <a:cubicBezTo>
                  <a:pt x="7421" y="18874"/>
                  <a:pt x="7784" y="19307"/>
                  <a:pt x="8001" y="19565"/>
                </a:cubicBezTo>
                <a:cubicBezTo>
                  <a:pt x="8031" y="19601"/>
                  <a:pt x="8065" y="19638"/>
                  <a:pt x="8096" y="19677"/>
                </a:cubicBezTo>
                <a:cubicBezTo>
                  <a:pt x="8096" y="19677"/>
                  <a:pt x="8096" y="20249"/>
                  <a:pt x="8096" y="20249"/>
                </a:cubicBezTo>
                <a:close/>
                <a:moveTo>
                  <a:pt x="1349" y="9450"/>
                </a:moveTo>
                <a:cubicBezTo>
                  <a:pt x="1349" y="8332"/>
                  <a:pt x="1953" y="7425"/>
                  <a:pt x="2699" y="7425"/>
                </a:cubicBezTo>
                <a:lnTo>
                  <a:pt x="7434" y="7425"/>
                </a:lnTo>
                <a:cubicBezTo>
                  <a:pt x="7014" y="7916"/>
                  <a:pt x="6749" y="8631"/>
                  <a:pt x="6749" y="9450"/>
                </a:cubicBezTo>
                <a:cubicBezTo>
                  <a:pt x="6749" y="10270"/>
                  <a:pt x="7014" y="10984"/>
                  <a:pt x="7434" y="11475"/>
                </a:cubicBezTo>
                <a:lnTo>
                  <a:pt x="2699" y="11475"/>
                </a:lnTo>
                <a:cubicBezTo>
                  <a:pt x="1953" y="11475"/>
                  <a:pt x="1349" y="10569"/>
                  <a:pt x="1349" y="9450"/>
                </a:cubicBezTo>
                <a:moveTo>
                  <a:pt x="13499" y="9450"/>
                </a:moveTo>
                <a:cubicBezTo>
                  <a:pt x="13499" y="8749"/>
                  <a:pt x="13540" y="8073"/>
                  <a:pt x="13610" y="7425"/>
                </a:cubicBezTo>
                <a:lnTo>
                  <a:pt x="15524" y="7425"/>
                </a:lnTo>
                <a:cubicBezTo>
                  <a:pt x="16269" y="7425"/>
                  <a:pt x="16874" y="8332"/>
                  <a:pt x="16874" y="9450"/>
                </a:cubicBezTo>
                <a:cubicBezTo>
                  <a:pt x="16874" y="10569"/>
                  <a:pt x="16269" y="11475"/>
                  <a:pt x="15524" y="11475"/>
                </a:cubicBezTo>
                <a:lnTo>
                  <a:pt x="13610" y="11475"/>
                </a:lnTo>
                <a:cubicBezTo>
                  <a:pt x="13540" y="10826"/>
                  <a:pt x="13499" y="10151"/>
                  <a:pt x="13499" y="9450"/>
                </a:cubicBezTo>
                <a:moveTo>
                  <a:pt x="16874" y="0"/>
                </a:moveTo>
                <a:cubicBezTo>
                  <a:pt x="15489" y="0"/>
                  <a:pt x="14400" y="951"/>
                  <a:pt x="13618" y="2420"/>
                </a:cubicBezTo>
                <a:lnTo>
                  <a:pt x="13604" y="2412"/>
                </a:lnTo>
                <a:cubicBezTo>
                  <a:pt x="12469" y="4635"/>
                  <a:pt x="10778" y="6075"/>
                  <a:pt x="8926" y="6075"/>
                </a:cubicBezTo>
                <a:lnTo>
                  <a:pt x="8479" y="6075"/>
                </a:lnTo>
                <a:lnTo>
                  <a:pt x="5505" y="6075"/>
                </a:lnTo>
                <a:lnTo>
                  <a:pt x="2699" y="6075"/>
                </a:lnTo>
                <a:cubicBezTo>
                  <a:pt x="1185" y="6075"/>
                  <a:pt x="0" y="7558"/>
                  <a:pt x="0" y="9450"/>
                </a:cubicBezTo>
                <a:cubicBezTo>
                  <a:pt x="0" y="11343"/>
                  <a:pt x="1185" y="12825"/>
                  <a:pt x="2699" y="12825"/>
                </a:cubicBezTo>
                <a:cubicBezTo>
                  <a:pt x="3443" y="12827"/>
                  <a:pt x="4046" y="13430"/>
                  <a:pt x="4046" y="14175"/>
                </a:cubicBezTo>
                <a:lnTo>
                  <a:pt x="4046" y="20249"/>
                </a:lnTo>
                <a:cubicBezTo>
                  <a:pt x="4046" y="20996"/>
                  <a:pt x="4651" y="21599"/>
                  <a:pt x="5396" y="21599"/>
                </a:cubicBezTo>
                <a:lnTo>
                  <a:pt x="8096" y="21599"/>
                </a:lnTo>
                <a:cubicBezTo>
                  <a:pt x="8842" y="21599"/>
                  <a:pt x="9446" y="20996"/>
                  <a:pt x="9446" y="20249"/>
                </a:cubicBezTo>
                <a:lnTo>
                  <a:pt x="9446" y="19575"/>
                </a:lnTo>
                <a:cubicBezTo>
                  <a:pt x="9446" y="18900"/>
                  <a:pt x="8771" y="18598"/>
                  <a:pt x="8771" y="18225"/>
                </a:cubicBezTo>
                <a:lnTo>
                  <a:pt x="8771" y="13500"/>
                </a:lnTo>
                <a:cubicBezTo>
                  <a:pt x="8771" y="13484"/>
                  <a:pt x="8781" y="13473"/>
                  <a:pt x="8782" y="13458"/>
                </a:cubicBezTo>
                <a:cubicBezTo>
                  <a:pt x="8789" y="13361"/>
                  <a:pt x="8815" y="13271"/>
                  <a:pt x="8859" y="13191"/>
                </a:cubicBezTo>
                <a:cubicBezTo>
                  <a:pt x="8871" y="13169"/>
                  <a:pt x="8884" y="13151"/>
                  <a:pt x="8898" y="13132"/>
                </a:cubicBezTo>
                <a:cubicBezTo>
                  <a:pt x="8952" y="13051"/>
                  <a:pt x="9020" y="12985"/>
                  <a:pt x="9103" y="12934"/>
                </a:cubicBezTo>
                <a:cubicBezTo>
                  <a:pt x="9107" y="12931"/>
                  <a:pt x="9108" y="12927"/>
                  <a:pt x="9112" y="12925"/>
                </a:cubicBezTo>
                <a:cubicBezTo>
                  <a:pt x="9115" y="12925"/>
                  <a:pt x="9117" y="12922"/>
                  <a:pt x="9120" y="12922"/>
                </a:cubicBezTo>
                <a:cubicBezTo>
                  <a:pt x="9174" y="12892"/>
                  <a:pt x="9238" y="12885"/>
                  <a:pt x="9299" y="12868"/>
                </a:cubicBezTo>
                <a:cubicBezTo>
                  <a:pt x="11003" y="13049"/>
                  <a:pt x="12545" y="14424"/>
                  <a:pt x="13604" y="16495"/>
                </a:cubicBezTo>
                <a:lnTo>
                  <a:pt x="13621" y="16487"/>
                </a:lnTo>
                <a:cubicBezTo>
                  <a:pt x="14404" y="17950"/>
                  <a:pt x="15490" y="18900"/>
                  <a:pt x="16874" y="18900"/>
                </a:cubicBezTo>
                <a:cubicBezTo>
                  <a:pt x="19977" y="18900"/>
                  <a:pt x="21600" y="14145"/>
                  <a:pt x="21600" y="9450"/>
                </a:cubicBezTo>
                <a:cubicBezTo>
                  <a:pt x="21600" y="4754"/>
                  <a:pt x="19977" y="0"/>
                  <a:pt x="16874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5" name="AutoShape 47"/>
          <p:cNvSpPr/>
          <p:nvPr/>
        </p:nvSpPr>
        <p:spPr bwMode="auto">
          <a:xfrm>
            <a:off x="7981234" y="5423353"/>
            <a:ext cx="560385" cy="560384"/>
          </a:xfrm>
          <a:custGeom>
            <a:avLst/>
            <a:gdLst>
              <a:gd name="T0" fmla="+- 0 10853 107"/>
              <a:gd name="T1" fmla="*/ T0 w 21493"/>
              <a:gd name="T2" fmla="*/ 10800 h 21600"/>
              <a:gd name="T3" fmla="+- 0 10853 107"/>
              <a:gd name="T4" fmla="*/ T3 w 21493"/>
              <a:gd name="T5" fmla="*/ 10800 h 21600"/>
              <a:gd name="T6" fmla="+- 0 10853 107"/>
              <a:gd name="T7" fmla="*/ T6 w 21493"/>
              <a:gd name="T8" fmla="*/ 10800 h 21600"/>
              <a:gd name="T9" fmla="+- 0 10853 107"/>
              <a:gd name="T10" fmla="*/ T9 w 2149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93" h="21600">
                <a:moveTo>
                  <a:pt x="20123" y="3375"/>
                </a:moveTo>
                <a:lnTo>
                  <a:pt x="8704" y="5400"/>
                </a:lnTo>
                <a:lnTo>
                  <a:pt x="8704" y="4725"/>
                </a:lnTo>
                <a:lnTo>
                  <a:pt x="8704" y="3375"/>
                </a:lnTo>
                <a:lnTo>
                  <a:pt x="20123" y="1350"/>
                </a:lnTo>
                <a:lnTo>
                  <a:pt x="20123" y="2700"/>
                </a:lnTo>
                <a:cubicBezTo>
                  <a:pt x="20123" y="2700"/>
                  <a:pt x="20123" y="3375"/>
                  <a:pt x="20123" y="3375"/>
                </a:cubicBezTo>
                <a:close/>
                <a:moveTo>
                  <a:pt x="17901" y="18014"/>
                </a:moveTo>
                <a:cubicBezTo>
                  <a:pt x="16291" y="18553"/>
                  <a:pt x="14628" y="18025"/>
                  <a:pt x="14187" y="16839"/>
                </a:cubicBezTo>
                <a:cubicBezTo>
                  <a:pt x="13745" y="15651"/>
                  <a:pt x="14691" y="14251"/>
                  <a:pt x="16300" y="13712"/>
                </a:cubicBezTo>
                <a:cubicBezTo>
                  <a:pt x="17910" y="13173"/>
                  <a:pt x="19573" y="13699"/>
                  <a:pt x="20014" y="14886"/>
                </a:cubicBezTo>
                <a:cubicBezTo>
                  <a:pt x="20456" y="16074"/>
                  <a:pt x="19510" y="17474"/>
                  <a:pt x="17901" y="18014"/>
                </a:cubicBezTo>
                <a:moveTo>
                  <a:pt x="5163" y="20039"/>
                </a:moveTo>
                <a:cubicBezTo>
                  <a:pt x="3554" y="20578"/>
                  <a:pt x="1890" y="20050"/>
                  <a:pt x="1450" y="18864"/>
                </a:cubicBezTo>
                <a:cubicBezTo>
                  <a:pt x="1008" y="17676"/>
                  <a:pt x="1954" y="16276"/>
                  <a:pt x="3562" y="15737"/>
                </a:cubicBezTo>
                <a:cubicBezTo>
                  <a:pt x="5172" y="15198"/>
                  <a:pt x="6836" y="15724"/>
                  <a:pt x="7277" y="16911"/>
                </a:cubicBezTo>
                <a:cubicBezTo>
                  <a:pt x="7719" y="18099"/>
                  <a:pt x="6773" y="19499"/>
                  <a:pt x="5163" y="20039"/>
                </a:cubicBezTo>
                <a:moveTo>
                  <a:pt x="21012" y="316"/>
                </a:moveTo>
                <a:cubicBezTo>
                  <a:pt x="20770" y="110"/>
                  <a:pt x="20463" y="0"/>
                  <a:pt x="20149" y="0"/>
                </a:cubicBezTo>
                <a:cubicBezTo>
                  <a:pt x="20072" y="0"/>
                  <a:pt x="19993" y="6"/>
                  <a:pt x="19916" y="21"/>
                </a:cubicBezTo>
                <a:lnTo>
                  <a:pt x="8497" y="2046"/>
                </a:lnTo>
                <a:cubicBezTo>
                  <a:pt x="7855" y="2159"/>
                  <a:pt x="7387" y="2719"/>
                  <a:pt x="7387" y="3375"/>
                </a:cubicBezTo>
                <a:lnTo>
                  <a:pt x="7387" y="4725"/>
                </a:lnTo>
                <a:lnTo>
                  <a:pt x="7387" y="5400"/>
                </a:lnTo>
                <a:lnTo>
                  <a:pt x="7387" y="14964"/>
                </a:lnTo>
                <a:cubicBezTo>
                  <a:pt x="6706" y="14467"/>
                  <a:pt x="5822" y="14175"/>
                  <a:pt x="4839" y="14175"/>
                </a:cubicBezTo>
                <a:cubicBezTo>
                  <a:pt x="4268" y="14175"/>
                  <a:pt x="3696" y="14269"/>
                  <a:pt x="3139" y="14455"/>
                </a:cubicBezTo>
                <a:cubicBezTo>
                  <a:pt x="1865" y="14882"/>
                  <a:pt x="843" y="15739"/>
                  <a:pt x="336" y="16807"/>
                </a:cubicBezTo>
                <a:cubicBezTo>
                  <a:pt x="-56" y="17633"/>
                  <a:pt x="-107" y="18530"/>
                  <a:pt x="192" y="19336"/>
                </a:cubicBezTo>
                <a:cubicBezTo>
                  <a:pt x="703" y="20711"/>
                  <a:pt x="2155" y="21599"/>
                  <a:pt x="3892" y="21599"/>
                </a:cubicBezTo>
                <a:cubicBezTo>
                  <a:pt x="4462" y="21599"/>
                  <a:pt x="5033" y="21506"/>
                  <a:pt x="5590" y="21319"/>
                </a:cubicBezTo>
                <a:cubicBezTo>
                  <a:pt x="6865" y="20893"/>
                  <a:pt x="7887" y="20036"/>
                  <a:pt x="8394" y="18969"/>
                </a:cubicBezTo>
                <a:cubicBezTo>
                  <a:pt x="8612" y="18509"/>
                  <a:pt x="8714" y="18027"/>
                  <a:pt x="8718" y="17549"/>
                </a:cubicBezTo>
                <a:lnTo>
                  <a:pt x="8730" y="17549"/>
                </a:lnTo>
                <a:lnTo>
                  <a:pt x="8730" y="6750"/>
                </a:lnTo>
                <a:cubicBezTo>
                  <a:pt x="8807" y="6750"/>
                  <a:pt x="8886" y="6743"/>
                  <a:pt x="8964" y="6730"/>
                </a:cubicBezTo>
                <a:lnTo>
                  <a:pt x="20149" y="4746"/>
                </a:lnTo>
                <a:lnTo>
                  <a:pt x="20149" y="12939"/>
                </a:lnTo>
                <a:cubicBezTo>
                  <a:pt x="19468" y="12442"/>
                  <a:pt x="18584" y="12150"/>
                  <a:pt x="17600" y="12150"/>
                </a:cubicBezTo>
                <a:cubicBezTo>
                  <a:pt x="17030" y="12150"/>
                  <a:pt x="16459" y="12244"/>
                  <a:pt x="15902" y="12430"/>
                </a:cubicBezTo>
                <a:cubicBezTo>
                  <a:pt x="14628" y="12857"/>
                  <a:pt x="13606" y="13714"/>
                  <a:pt x="13098" y="14782"/>
                </a:cubicBezTo>
                <a:cubicBezTo>
                  <a:pt x="12706" y="15608"/>
                  <a:pt x="12656" y="16505"/>
                  <a:pt x="12955" y="17311"/>
                </a:cubicBezTo>
                <a:cubicBezTo>
                  <a:pt x="13466" y="18686"/>
                  <a:pt x="14918" y="19575"/>
                  <a:pt x="16653" y="19575"/>
                </a:cubicBezTo>
                <a:cubicBezTo>
                  <a:pt x="17224" y="19575"/>
                  <a:pt x="17796" y="19481"/>
                  <a:pt x="18352" y="19294"/>
                </a:cubicBezTo>
                <a:cubicBezTo>
                  <a:pt x="19627" y="18868"/>
                  <a:pt x="20649" y="18011"/>
                  <a:pt x="21157" y="16944"/>
                </a:cubicBezTo>
                <a:cubicBezTo>
                  <a:pt x="21374" y="16484"/>
                  <a:pt x="21477" y="16002"/>
                  <a:pt x="21480" y="15525"/>
                </a:cubicBezTo>
                <a:lnTo>
                  <a:pt x="21493" y="15525"/>
                </a:lnTo>
                <a:lnTo>
                  <a:pt x="21493" y="3375"/>
                </a:lnTo>
                <a:lnTo>
                  <a:pt x="21493" y="2700"/>
                </a:lnTo>
                <a:lnTo>
                  <a:pt x="21493" y="1350"/>
                </a:lnTo>
                <a:cubicBezTo>
                  <a:pt x="21493" y="951"/>
                  <a:pt x="21317" y="572"/>
                  <a:pt x="21012" y="31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6878657" y="5423353"/>
            <a:ext cx="490456" cy="560384"/>
            <a:chOff x="7197121" y="5296353"/>
            <a:chExt cx="490456" cy="560384"/>
          </a:xfrm>
          <a:solidFill>
            <a:schemeClr val="bg1"/>
          </a:solidFill>
        </p:grpSpPr>
        <p:sp>
          <p:nvSpPr>
            <p:cNvPr id="47" name="AutoShape 48"/>
            <p:cNvSpPr/>
            <p:nvPr/>
          </p:nvSpPr>
          <p:spPr bwMode="auto">
            <a:xfrm>
              <a:off x="7197121" y="5296353"/>
              <a:ext cx="490456" cy="5603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8" name="AutoShape 49"/>
            <p:cNvSpPr/>
            <p:nvPr/>
          </p:nvSpPr>
          <p:spPr bwMode="auto">
            <a:xfrm>
              <a:off x="7582205" y="5734123"/>
              <a:ext cx="35443" cy="3448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9" name="AutoShape 50"/>
            <p:cNvSpPr/>
            <p:nvPr/>
          </p:nvSpPr>
          <p:spPr bwMode="auto">
            <a:xfrm>
              <a:off x="7582205" y="5628752"/>
              <a:ext cx="35443" cy="354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" name="AutoShape 51"/>
            <p:cNvSpPr/>
            <p:nvPr/>
          </p:nvSpPr>
          <p:spPr bwMode="auto">
            <a:xfrm>
              <a:off x="7582205" y="5523380"/>
              <a:ext cx="35443" cy="354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706152" y="5423353"/>
            <a:ext cx="560384" cy="560384"/>
            <a:chOff x="6040909" y="5296353"/>
            <a:chExt cx="560384" cy="560384"/>
          </a:xfrm>
          <a:solidFill>
            <a:schemeClr val="bg1"/>
          </a:solidFill>
        </p:grpSpPr>
        <p:sp>
          <p:nvSpPr>
            <p:cNvPr id="53" name="AutoShape 52"/>
            <p:cNvSpPr/>
            <p:nvPr/>
          </p:nvSpPr>
          <p:spPr bwMode="auto">
            <a:xfrm>
              <a:off x="6040909" y="5296353"/>
              <a:ext cx="560384" cy="560384"/>
            </a:xfrm>
            <a:custGeom>
              <a:avLst/>
              <a:gdLst>
                <a:gd name="T0" fmla="+- 0 10800 87"/>
                <a:gd name="T1" fmla="*/ T0 w 21426"/>
                <a:gd name="T2" fmla="+- 0 10799 73"/>
                <a:gd name="T3" fmla="*/ 10799 h 21453"/>
                <a:gd name="T4" fmla="+- 0 10800 87"/>
                <a:gd name="T5" fmla="*/ T4 w 21426"/>
                <a:gd name="T6" fmla="+- 0 10799 73"/>
                <a:gd name="T7" fmla="*/ 10799 h 21453"/>
                <a:gd name="T8" fmla="+- 0 10800 87"/>
                <a:gd name="T9" fmla="*/ T8 w 21426"/>
                <a:gd name="T10" fmla="+- 0 10799 73"/>
                <a:gd name="T11" fmla="*/ 10799 h 21453"/>
                <a:gd name="T12" fmla="+- 0 10800 87"/>
                <a:gd name="T13" fmla="*/ T12 w 21426"/>
                <a:gd name="T14" fmla="+- 0 10799 73"/>
                <a:gd name="T15" fmla="*/ 10799 h 2145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26" h="21453">
                  <a:moveTo>
                    <a:pt x="8034" y="20112"/>
                  </a:moveTo>
                  <a:cubicBezTo>
                    <a:pt x="5816" y="17892"/>
                    <a:pt x="3556" y="15628"/>
                    <a:pt x="1338" y="13408"/>
                  </a:cubicBezTo>
                  <a:cubicBezTo>
                    <a:pt x="3241" y="7240"/>
                    <a:pt x="11488" y="7509"/>
                    <a:pt x="13391" y="1341"/>
                  </a:cubicBezTo>
                  <a:cubicBezTo>
                    <a:pt x="15609" y="3560"/>
                    <a:pt x="17869" y="5825"/>
                    <a:pt x="20087" y="8045"/>
                  </a:cubicBezTo>
                  <a:cubicBezTo>
                    <a:pt x="18184" y="14212"/>
                    <a:pt x="9937" y="13944"/>
                    <a:pt x="8034" y="20112"/>
                  </a:cubicBezTo>
                  <a:moveTo>
                    <a:pt x="21034" y="7097"/>
                  </a:moveTo>
                  <a:lnTo>
                    <a:pt x="14338" y="393"/>
                  </a:lnTo>
                  <a:cubicBezTo>
                    <a:pt x="14006" y="60"/>
                    <a:pt x="13525" y="-73"/>
                    <a:pt x="13069" y="39"/>
                  </a:cubicBezTo>
                  <a:cubicBezTo>
                    <a:pt x="12828" y="98"/>
                    <a:pt x="12614" y="222"/>
                    <a:pt x="12444" y="393"/>
                  </a:cubicBezTo>
                  <a:cubicBezTo>
                    <a:pt x="12292" y="545"/>
                    <a:pt x="12177" y="733"/>
                    <a:pt x="12112" y="944"/>
                  </a:cubicBezTo>
                  <a:cubicBezTo>
                    <a:pt x="11808" y="1929"/>
                    <a:pt x="11283" y="2785"/>
                    <a:pt x="10507" y="3562"/>
                  </a:cubicBezTo>
                  <a:cubicBezTo>
                    <a:pt x="9471" y="4598"/>
                    <a:pt x="8121" y="5384"/>
                    <a:pt x="6693" y="6214"/>
                  </a:cubicBezTo>
                  <a:cubicBezTo>
                    <a:pt x="5177" y="7094"/>
                    <a:pt x="3611" y="8006"/>
                    <a:pt x="2328" y="9290"/>
                  </a:cubicBezTo>
                  <a:cubicBezTo>
                    <a:pt x="1237" y="10383"/>
                    <a:pt x="493" y="11600"/>
                    <a:pt x="59" y="13011"/>
                  </a:cubicBezTo>
                  <a:cubicBezTo>
                    <a:pt x="-87" y="13488"/>
                    <a:pt x="40" y="14004"/>
                    <a:pt x="391" y="14356"/>
                  </a:cubicBezTo>
                  <a:lnTo>
                    <a:pt x="7087" y="21060"/>
                  </a:lnTo>
                  <a:cubicBezTo>
                    <a:pt x="7419" y="21393"/>
                    <a:pt x="7900" y="21526"/>
                    <a:pt x="8356" y="21414"/>
                  </a:cubicBezTo>
                  <a:cubicBezTo>
                    <a:pt x="8597" y="21354"/>
                    <a:pt x="8811" y="21231"/>
                    <a:pt x="8981" y="21060"/>
                  </a:cubicBezTo>
                  <a:cubicBezTo>
                    <a:pt x="9133" y="20908"/>
                    <a:pt x="9248" y="20720"/>
                    <a:pt x="9314" y="20508"/>
                  </a:cubicBezTo>
                  <a:cubicBezTo>
                    <a:pt x="9617" y="19523"/>
                    <a:pt x="10142" y="18667"/>
                    <a:pt x="10918" y="17890"/>
                  </a:cubicBezTo>
                  <a:cubicBezTo>
                    <a:pt x="11954" y="16853"/>
                    <a:pt x="13304" y="16069"/>
                    <a:pt x="14733" y="15239"/>
                  </a:cubicBezTo>
                  <a:cubicBezTo>
                    <a:pt x="16248" y="14357"/>
                    <a:pt x="17814" y="13446"/>
                    <a:pt x="19097" y="12162"/>
                  </a:cubicBezTo>
                  <a:cubicBezTo>
                    <a:pt x="20188" y="11070"/>
                    <a:pt x="20932" y="9852"/>
                    <a:pt x="21366" y="8440"/>
                  </a:cubicBezTo>
                  <a:cubicBezTo>
                    <a:pt x="21512" y="7965"/>
                    <a:pt x="21385" y="7448"/>
                    <a:pt x="21034" y="709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5" name="AutoShape 53"/>
            <p:cNvSpPr/>
            <p:nvPr/>
          </p:nvSpPr>
          <p:spPr bwMode="auto">
            <a:xfrm>
              <a:off x="6251652" y="5488895"/>
              <a:ext cx="151352" cy="157099"/>
            </a:xfrm>
            <a:custGeom>
              <a:avLst/>
              <a:gdLst>
                <a:gd name="T0" fmla="+- 0 10801 59"/>
                <a:gd name="T1" fmla="*/ T0 w 21484"/>
                <a:gd name="T2" fmla="+- 0 10799 41"/>
                <a:gd name="T3" fmla="*/ 10799 h 21516"/>
                <a:gd name="T4" fmla="+- 0 10801 59"/>
                <a:gd name="T5" fmla="*/ T4 w 21484"/>
                <a:gd name="T6" fmla="+- 0 10799 41"/>
                <a:gd name="T7" fmla="*/ 10799 h 21516"/>
                <a:gd name="T8" fmla="+- 0 10801 59"/>
                <a:gd name="T9" fmla="*/ T8 w 21484"/>
                <a:gd name="T10" fmla="+- 0 10799 41"/>
                <a:gd name="T11" fmla="*/ 10799 h 21516"/>
                <a:gd name="T12" fmla="+- 0 10801 59"/>
                <a:gd name="T13" fmla="*/ T12 w 21484"/>
                <a:gd name="T14" fmla="+- 0 10799 41"/>
                <a:gd name="T15" fmla="*/ 10799 h 2151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84" h="21516">
                  <a:moveTo>
                    <a:pt x="17511" y="14987"/>
                  </a:moveTo>
                  <a:cubicBezTo>
                    <a:pt x="17287" y="15384"/>
                    <a:pt x="17032" y="15740"/>
                    <a:pt x="16731" y="16049"/>
                  </a:cubicBezTo>
                  <a:cubicBezTo>
                    <a:pt x="15340" y="14692"/>
                    <a:pt x="13947" y="13205"/>
                    <a:pt x="12559" y="11675"/>
                  </a:cubicBezTo>
                  <a:cubicBezTo>
                    <a:pt x="12912" y="11521"/>
                    <a:pt x="13287" y="11362"/>
                    <a:pt x="13689" y="11198"/>
                  </a:cubicBezTo>
                  <a:cubicBezTo>
                    <a:pt x="14092" y="11034"/>
                    <a:pt x="14494" y="10927"/>
                    <a:pt x="14895" y="10861"/>
                  </a:cubicBezTo>
                  <a:cubicBezTo>
                    <a:pt x="15308" y="10801"/>
                    <a:pt x="15715" y="10819"/>
                    <a:pt x="16122" y="10913"/>
                  </a:cubicBezTo>
                  <a:cubicBezTo>
                    <a:pt x="16527" y="11011"/>
                    <a:pt x="16909" y="11222"/>
                    <a:pt x="17262" y="11554"/>
                  </a:cubicBezTo>
                  <a:cubicBezTo>
                    <a:pt x="17612" y="11890"/>
                    <a:pt x="17835" y="12244"/>
                    <a:pt x="17923" y="12620"/>
                  </a:cubicBezTo>
                  <a:cubicBezTo>
                    <a:pt x="18020" y="13004"/>
                    <a:pt x="18025" y="13392"/>
                    <a:pt x="17958" y="13789"/>
                  </a:cubicBezTo>
                  <a:cubicBezTo>
                    <a:pt x="17883" y="14187"/>
                    <a:pt x="17738" y="14585"/>
                    <a:pt x="17511" y="14987"/>
                  </a:cubicBezTo>
                  <a:moveTo>
                    <a:pt x="5799" y="10193"/>
                  </a:moveTo>
                  <a:cubicBezTo>
                    <a:pt x="5096" y="10221"/>
                    <a:pt x="4482" y="9996"/>
                    <a:pt x="3946" y="9496"/>
                  </a:cubicBezTo>
                  <a:cubicBezTo>
                    <a:pt x="3717" y="9285"/>
                    <a:pt x="3558" y="9028"/>
                    <a:pt x="3461" y="8724"/>
                  </a:cubicBezTo>
                  <a:cubicBezTo>
                    <a:pt x="3359" y="8420"/>
                    <a:pt x="3326" y="8088"/>
                    <a:pt x="3366" y="7723"/>
                  </a:cubicBezTo>
                  <a:cubicBezTo>
                    <a:pt x="3397" y="7363"/>
                    <a:pt x="3509" y="6989"/>
                    <a:pt x="3703" y="6610"/>
                  </a:cubicBezTo>
                  <a:cubicBezTo>
                    <a:pt x="3889" y="6231"/>
                    <a:pt x="4160" y="5852"/>
                    <a:pt x="4510" y="5487"/>
                  </a:cubicBezTo>
                  <a:cubicBezTo>
                    <a:pt x="5768" y="6694"/>
                    <a:pt x="7022" y="8018"/>
                    <a:pt x="8282" y="9388"/>
                  </a:cubicBezTo>
                  <a:cubicBezTo>
                    <a:pt x="7330" y="9893"/>
                    <a:pt x="6501" y="10164"/>
                    <a:pt x="5799" y="10193"/>
                  </a:cubicBezTo>
                  <a:moveTo>
                    <a:pt x="19678" y="8570"/>
                  </a:moveTo>
                  <a:cubicBezTo>
                    <a:pt x="18868" y="7915"/>
                    <a:pt x="18055" y="7470"/>
                    <a:pt x="17235" y="7250"/>
                  </a:cubicBezTo>
                  <a:cubicBezTo>
                    <a:pt x="16421" y="7031"/>
                    <a:pt x="15603" y="6942"/>
                    <a:pt x="14779" y="6998"/>
                  </a:cubicBezTo>
                  <a:cubicBezTo>
                    <a:pt x="13964" y="7059"/>
                    <a:pt x="13130" y="7236"/>
                    <a:pt x="12296" y="7545"/>
                  </a:cubicBezTo>
                  <a:cubicBezTo>
                    <a:pt x="11462" y="7859"/>
                    <a:pt x="10625" y="8200"/>
                    <a:pt x="9782" y="8593"/>
                  </a:cubicBezTo>
                  <a:cubicBezTo>
                    <a:pt x="8448" y="7115"/>
                    <a:pt x="7114" y="5658"/>
                    <a:pt x="5778" y="4299"/>
                  </a:cubicBezTo>
                  <a:cubicBezTo>
                    <a:pt x="6382" y="3775"/>
                    <a:pt x="6963" y="3509"/>
                    <a:pt x="7526" y="3490"/>
                  </a:cubicBezTo>
                  <a:cubicBezTo>
                    <a:pt x="8088" y="3467"/>
                    <a:pt x="8631" y="3523"/>
                    <a:pt x="9145" y="3649"/>
                  </a:cubicBezTo>
                  <a:cubicBezTo>
                    <a:pt x="9669" y="3775"/>
                    <a:pt x="10149" y="3883"/>
                    <a:pt x="10590" y="3967"/>
                  </a:cubicBezTo>
                  <a:cubicBezTo>
                    <a:pt x="11038" y="4051"/>
                    <a:pt x="11424" y="3958"/>
                    <a:pt x="11765" y="3682"/>
                  </a:cubicBezTo>
                  <a:cubicBezTo>
                    <a:pt x="12123" y="3382"/>
                    <a:pt x="12321" y="2994"/>
                    <a:pt x="12351" y="2526"/>
                  </a:cubicBezTo>
                  <a:cubicBezTo>
                    <a:pt x="12376" y="2054"/>
                    <a:pt x="12189" y="1596"/>
                    <a:pt x="11782" y="1147"/>
                  </a:cubicBezTo>
                  <a:cubicBezTo>
                    <a:pt x="11258" y="569"/>
                    <a:pt x="10630" y="216"/>
                    <a:pt x="9872" y="85"/>
                  </a:cubicBezTo>
                  <a:cubicBezTo>
                    <a:pt x="9126" y="-41"/>
                    <a:pt x="8358" y="-30"/>
                    <a:pt x="7564" y="136"/>
                  </a:cubicBezTo>
                  <a:cubicBezTo>
                    <a:pt x="6780" y="309"/>
                    <a:pt x="6032" y="595"/>
                    <a:pt x="5324" y="997"/>
                  </a:cubicBezTo>
                  <a:cubicBezTo>
                    <a:pt x="4617" y="1399"/>
                    <a:pt x="4048" y="1811"/>
                    <a:pt x="3626" y="2213"/>
                  </a:cubicBezTo>
                  <a:cubicBezTo>
                    <a:pt x="3464" y="2066"/>
                    <a:pt x="3302" y="1918"/>
                    <a:pt x="3141" y="1773"/>
                  </a:cubicBezTo>
                  <a:cubicBezTo>
                    <a:pt x="2963" y="1614"/>
                    <a:pt x="2739" y="1530"/>
                    <a:pt x="2471" y="1535"/>
                  </a:cubicBezTo>
                  <a:cubicBezTo>
                    <a:pt x="2200" y="1535"/>
                    <a:pt x="1977" y="1647"/>
                    <a:pt x="1793" y="1853"/>
                  </a:cubicBezTo>
                  <a:cubicBezTo>
                    <a:pt x="1615" y="2054"/>
                    <a:pt x="1530" y="2288"/>
                    <a:pt x="1565" y="2536"/>
                  </a:cubicBezTo>
                  <a:cubicBezTo>
                    <a:pt x="1589" y="2793"/>
                    <a:pt x="1696" y="2989"/>
                    <a:pt x="1880" y="3139"/>
                  </a:cubicBezTo>
                  <a:cubicBezTo>
                    <a:pt x="2044" y="3270"/>
                    <a:pt x="2203" y="3401"/>
                    <a:pt x="2364" y="3537"/>
                  </a:cubicBezTo>
                  <a:cubicBezTo>
                    <a:pt x="1731" y="4276"/>
                    <a:pt x="1207" y="5094"/>
                    <a:pt x="795" y="5957"/>
                  </a:cubicBezTo>
                  <a:cubicBezTo>
                    <a:pt x="378" y="6820"/>
                    <a:pt x="130" y="7676"/>
                    <a:pt x="37" y="8509"/>
                  </a:cubicBezTo>
                  <a:cubicBezTo>
                    <a:pt x="-59" y="9346"/>
                    <a:pt x="33" y="10113"/>
                    <a:pt x="298" y="10824"/>
                  </a:cubicBezTo>
                  <a:cubicBezTo>
                    <a:pt x="566" y="11540"/>
                    <a:pt x="1056" y="12148"/>
                    <a:pt x="1774" y="12723"/>
                  </a:cubicBezTo>
                  <a:cubicBezTo>
                    <a:pt x="2942" y="13658"/>
                    <a:pt x="4321" y="14056"/>
                    <a:pt x="5915" y="13967"/>
                  </a:cubicBezTo>
                  <a:cubicBezTo>
                    <a:pt x="7507" y="13874"/>
                    <a:pt x="9223" y="13415"/>
                    <a:pt x="11064" y="12461"/>
                  </a:cubicBezTo>
                  <a:cubicBezTo>
                    <a:pt x="12532" y="14093"/>
                    <a:pt x="14002" y="15716"/>
                    <a:pt x="15470" y="17223"/>
                  </a:cubicBezTo>
                  <a:cubicBezTo>
                    <a:pt x="14849" y="17728"/>
                    <a:pt x="14305" y="18018"/>
                    <a:pt x="13826" y="18111"/>
                  </a:cubicBezTo>
                  <a:cubicBezTo>
                    <a:pt x="13344" y="18210"/>
                    <a:pt x="12917" y="18200"/>
                    <a:pt x="12530" y="18088"/>
                  </a:cubicBezTo>
                  <a:cubicBezTo>
                    <a:pt x="12142" y="17971"/>
                    <a:pt x="11782" y="17803"/>
                    <a:pt x="11455" y="17587"/>
                  </a:cubicBezTo>
                  <a:cubicBezTo>
                    <a:pt x="11125" y="17368"/>
                    <a:pt x="10799" y="17181"/>
                    <a:pt x="10474" y="17026"/>
                  </a:cubicBezTo>
                  <a:cubicBezTo>
                    <a:pt x="10154" y="16872"/>
                    <a:pt x="9823" y="16788"/>
                    <a:pt x="9486" y="16783"/>
                  </a:cubicBezTo>
                  <a:cubicBezTo>
                    <a:pt x="9145" y="16778"/>
                    <a:pt x="8785" y="16937"/>
                    <a:pt x="8388" y="17265"/>
                  </a:cubicBezTo>
                  <a:cubicBezTo>
                    <a:pt x="7981" y="17606"/>
                    <a:pt x="7777" y="18004"/>
                    <a:pt x="7777" y="18453"/>
                  </a:cubicBezTo>
                  <a:cubicBezTo>
                    <a:pt x="7777" y="18897"/>
                    <a:pt x="7991" y="19351"/>
                    <a:pt x="8408" y="19809"/>
                  </a:cubicBezTo>
                  <a:cubicBezTo>
                    <a:pt x="8830" y="20268"/>
                    <a:pt x="9379" y="20651"/>
                    <a:pt x="10042" y="20955"/>
                  </a:cubicBezTo>
                  <a:cubicBezTo>
                    <a:pt x="10708" y="21259"/>
                    <a:pt x="11455" y="21451"/>
                    <a:pt x="12279" y="21502"/>
                  </a:cubicBezTo>
                  <a:cubicBezTo>
                    <a:pt x="13103" y="21559"/>
                    <a:pt x="13970" y="21437"/>
                    <a:pt x="14886" y="21109"/>
                  </a:cubicBezTo>
                  <a:cubicBezTo>
                    <a:pt x="15807" y="20787"/>
                    <a:pt x="16721" y="20202"/>
                    <a:pt x="17617" y="19332"/>
                  </a:cubicBezTo>
                  <a:cubicBezTo>
                    <a:pt x="18051" y="19739"/>
                    <a:pt x="18489" y="20127"/>
                    <a:pt x="18921" y="20501"/>
                  </a:cubicBezTo>
                  <a:cubicBezTo>
                    <a:pt x="19107" y="20656"/>
                    <a:pt x="19328" y="20731"/>
                    <a:pt x="19601" y="20712"/>
                  </a:cubicBezTo>
                  <a:cubicBezTo>
                    <a:pt x="19861" y="20703"/>
                    <a:pt x="20090" y="20586"/>
                    <a:pt x="20269" y="20375"/>
                  </a:cubicBezTo>
                  <a:cubicBezTo>
                    <a:pt x="20455" y="20160"/>
                    <a:pt x="20532" y="19921"/>
                    <a:pt x="20503" y="19674"/>
                  </a:cubicBezTo>
                  <a:cubicBezTo>
                    <a:pt x="20477" y="19421"/>
                    <a:pt x="20371" y="19229"/>
                    <a:pt x="20192" y="19089"/>
                  </a:cubicBezTo>
                  <a:cubicBezTo>
                    <a:pt x="19755" y="18752"/>
                    <a:pt x="19321" y="18397"/>
                    <a:pt x="18884" y="18022"/>
                  </a:cubicBezTo>
                  <a:cubicBezTo>
                    <a:pt x="19626" y="17143"/>
                    <a:pt x="20221" y="16217"/>
                    <a:pt x="20664" y="15300"/>
                  </a:cubicBezTo>
                  <a:cubicBezTo>
                    <a:pt x="21103" y="14379"/>
                    <a:pt x="21367" y="13490"/>
                    <a:pt x="21453" y="12667"/>
                  </a:cubicBezTo>
                  <a:cubicBezTo>
                    <a:pt x="21540" y="11839"/>
                    <a:pt x="21439" y="11091"/>
                    <a:pt x="21159" y="10412"/>
                  </a:cubicBezTo>
                  <a:cubicBezTo>
                    <a:pt x="20880" y="9725"/>
                    <a:pt x="20386" y="9135"/>
                    <a:pt x="19678" y="85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6" name="AutoShape 54"/>
            <p:cNvSpPr/>
            <p:nvPr/>
          </p:nvSpPr>
          <p:spPr bwMode="auto">
            <a:xfrm>
              <a:off x="6233450" y="5681438"/>
              <a:ext cx="85255" cy="89087"/>
            </a:xfrm>
            <a:custGeom>
              <a:avLst/>
              <a:gdLst>
                <a:gd name="T0" fmla="+- 0 10791 197"/>
                <a:gd name="T1" fmla="*/ T0 w 21188"/>
                <a:gd name="T2" fmla="+- 0 10794 193"/>
                <a:gd name="T3" fmla="*/ 10794 h 21203"/>
                <a:gd name="T4" fmla="+- 0 10791 197"/>
                <a:gd name="T5" fmla="*/ T4 w 21188"/>
                <a:gd name="T6" fmla="+- 0 10794 193"/>
                <a:gd name="T7" fmla="*/ 10794 h 21203"/>
                <a:gd name="T8" fmla="+- 0 10791 197"/>
                <a:gd name="T9" fmla="*/ T8 w 21188"/>
                <a:gd name="T10" fmla="+- 0 10794 193"/>
                <a:gd name="T11" fmla="*/ 10794 h 21203"/>
                <a:gd name="T12" fmla="+- 0 10791 197"/>
                <a:gd name="T13" fmla="*/ T12 w 21188"/>
                <a:gd name="T14" fmla="+- 0 10794 193"/>
                <a:gd name="T15" fmla="*/ 10794 h 2120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8" h="21203">
                  <a:moveTo>
                    <a:pt x="17615" y="468"/>
                  </a:moveTo>
                  <a:lnTo>
                    <a:pt x="17606" y="468"/>
                  </a:lnTo>
                  <a:cubicBezTo>
                    <a:pt x="14870" y="2476"/>
                    <a:pt x="12200" y="4590"/>
                    <a:pt x="9727" y="6958"/>
                  </a:cubicBezTo>
                  <a:cubicBezTo>
                    <a:pt x="7348" y="9227"/>
                    <a:pt x="5200" y="11619"/>
                    <a:pt x="3329" y="14060"/>
                  </a:cubicBezTo>
                  <a:lnTo>
                    <a:pt x="341" y="17962"/>
                  </a:lnTo>
                  <a:lnTo>
                    <a:pt x="350" y="17970"/>
                  </a:lnTo>
                  <a:cubicBezTo>
                    <a:pt x="-197" y="18786"/>
                    <a:pt x="-106" y="19880"/>
                    <a:pt x="638" y="20590"/>
                  </a:cubicBezTo>
                  <a:cubicBezTo>
                    <a:pt x="1491" y="21407"/>
                    <a:pt x="2889" y="21407"/>
                    <a:pt x="3746" y="20590"/>
                  </a:cubicBezTo>
                  <a:cubicBezTo>
                    <a:pt x="3877" y="20460"/>
                    <a:pt x="3984" y="20321"/>
                    <a:pt x="4069" y="20174"/>
                  </a:cubicBezTo>
                  <a:lnTo>
                    <a:pt x="6867" y="16517"/>
                  </a:lnTo>
                  <a:cubicBezTo>
                    <a:pt x="8601" y="14255"/>
                    <a:pt x="10606" y="12027"/>
                    <a:pt x="12824" y="9913"/>
                  </a:cubicBezTo>
                  <a:cubicBezTo>
                    <a:pt x="15281" y="7570"/>
                    <a:pt x="17557" y="5758"/>
                    <a:pt x="20329" y="3749"/>
                  </a:cubicBezTo>
                  <a:lnTo>
                    <a:pt x="20321" y="3741"/>
                  </a:lnTo>
                  <a:cubicBezTo>
                    <a:pt x="20400" y="3684"/>
                    <a:pt x="20473" y="3635"/>
                    <a:pt x="20543" y="3570"/>
                  </a:cubicBezTo>
                  <a:cubicBezTo>
                    <a:pt x="21402" y="2753"/>
                    <a:pt x="21402" y="1427"/>
                    <a:pt x="20543" y="606"/>
                  </a:cubicBezTo>
                  <a:cubicBezTo>
                    <a:pt x="19742" y="-161"/>
                    <a:pt x="18472" y="-193"/>
                    <a:pt x="17615" y="46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" name="AutoShape 55"/>
            <p:cNvSpPr/>
            <p:nvPr/>
          </p:nvSpPr>
          <p:spPr bwMode="auto">
            <a:xfrm>
              <a:off x="6321580" y="5383524"/>
              <a:ext cx="86213" cy="90045"/>
            </a:xfrm>
            <a:custGeom>
              <a:avLst/>
              <a:gdLst>
                <a:gd name="T0" fmla="+- 0 10803 213"/>
                <a:gd name="T1" fmla="*/ T0 w 21180"/>
                <a:gd name="T2" fmla="+- 0 10801 203"/>
                <a:gd name="T3" fmla="*/ 10801 h 21196"/>
                <a:gd name="T4" fmla="+- 0 10803 213"/>
                <a:gd name="T5" fmla="*/ T4 w 21180"/>
                <a:gd name="T6" fmla="+- 0 10801 203"/>
                <a:gd name="T7" fmla="*/ 10801 h 21196"/>
                <a:gd name="T8" fmla="+- 0 10803 213"/>
                <a:gd name="T9" fmla="*/ T8 w 21180"/>
                <a:gd name="T10" fmla="+- 0 10801 203"/>
                <a:gd name="T11" fmla="*/ 10801 h 21196"/>
                <a:gd name="T12" fmla="+- 0 10803 213"/>
                <a:gd name="T13" fmla="*/ T12 w 21180"/>
                <a:gd name="T14" fmla="+- 0 10801 203"/>
                <a:gd name="T15" fmla="*/ 10801 h 2119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0" h="21196">
                  <a:moveTo>
                    <a:pt x="8372" y="11356"/>
                  </a:moveTo>
                  <a:cubicBezTo>
                    <a:pt x="6122" y="13508"/>
                    <a:pt x="3675" y="15444"/>
                    <a:pt x="1144" y="17292"/>
                  </a:cubicBezTo>
                  <a:cubicBezTo>
                    <a:pt x="963" y="17388"/>
                    <a:pt x="786" y="17493"/>
                    <a:pt x="637" y="17645"/>
                  </a:cubicBezTo>
                  <a:cubicBezTo>
                    <a:pt x="-213" y="18457"/>
                    <a:pt x="-213" y="19774"/>
                    <a:pt x="637" y="20585"/>
                  </a:cubicBezTo>
                  <a:cubicBezTo>
                    <a:pt x="1464" y="21380"/>
                    <a:pt x="2796" y="21397"/>
                    <a:pt x="3652" y="20641"/>
                  </a:cubicBezTo>
                  <a:lnTo>
                    <a:pt x="3665" y="20649"/>
                  </a:lnTo>
                  <a:cubicBezTo>
                    <a:pt x="6364" y="18673"/>
                    <a:pt x="8988" y="16581"/>
                    <a:pt x="11419" y="14263"/>
                  </a:cubicBezTo>
                  <a:cubicBezTo>
                    <a:pt x="13759" y="12030"/>
                    <a:pt x="15873" y="9685"/>
                    <a:pt x="17715" y="7283"/>
                  </a:cubicBezTo>
                  <a:lnTo>
                    <a:pt x="20663" y="3427"/>
                  </a:lnTo>
                  <a:lnTo>
                    <a:pt x="20654" y="3419"/>
                  </a:lnTo>
                  <a:cubicBezTo>
                    <a:pt x="21386" y="2600"/>
                    <a:pt x="21357" y="1379"/>
                    <a:pt x="20541" y="608"/>
                  </a:cubicBezTo>
                  <a:cubicBezTo>
                    <a:pt x="19697" y="-203"/>
                    <a:pt x="18323" y="-203"/>
                    <a:pt x="17468" y="608"/>
                  </a:cubicBezTo>
                  <a:cubicBezTo>
                    <a:pt x="17313" y="760"/>
                    <a:pt x="17197" y="937"/>
                    <a:pt x="17094" y="1114"/>
                  </a:cubicBezTo>
                  <a:lnTo>
                    <a:pt x="14228" y="4857"/>
                  </a:lnTo>
                  <a:cubicBezTo>
                    <a:pt x="12526" y="7090"/>
                    <a:pt x="10552" y="9275"/>
                    <a:pt x="8372" y="1135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9353286" y="2072791"/>
            <a:ext cx="367842" cy="560384"/>
            <a:chOff x="9003692" y="1945791"/>
            <a:chExt cx="367842" cy="560384"/>
          </a:xfrm>
          <a:solidFill>
            <a:schemeClr val="bg1"/>
          </a:solidFill>
        </p:grpSpPr>
        <p:sp>
          <p:nvSpPr>
            <p:cNvPr id="59" name="AutoShape 56"/>
            <p:cNvSpPr/>
            <p:nvPr/>
          </p:nvSpPr>
          <p:spPr bwMode="auto">
            <a:xfrm>
              <a:off x="9003692" y="1945791"/>
              <a:ext cx="175300" cy="5603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0" name="AutoShape 58"/>
            <p:cNvSpPr/>
            <p:nvPr/>
          </p:nvSpPr>
          <p:spPr bwMode="auto">
            <a:xfrm>
              <a:off x="9196234" y="1945791"/>
              <a:ext cx="175300" cy="5603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61" name="AutoShape 59"/>
          <p:cNvSpPr/>
          <p:nvPr/>
        </p:nvSpPr>
        <p:spPr bwMode="auto">
          <a:xfrm>
            <a:off x="8186827" y="2072791"/>
            <a:ext cx="561343" cy="560384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4708946" y="5404673"/>
            <a:ext cx="385085" cy="560385"/>
            <a:chOff x="4585753" y="5277673"/>
            <a:chExt cx="385085" cy="560385"/>
          </a:xfrm>
          <a:solidFill>
            <a:schemeClr val="bg1"/>
          </a:solidFill>
        </p:grpSpPr>
        <p:sp>
          <p:nvSpPr>
            <p:cNvPr id="63" name="AutoShape 60"/>
            <p:cNvSpPr/>
            <p:nvPr/>
          </p:nvSpPr>
          <p:spPr bwMode="auto">
            <a:xfrm>
              <a:off x="4743810" y="5434772"/>
              <a:ext cx="34485" cy="354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  <a:cubicBezTo>
                    <a:pt x="4830" y="0"/>
                    <a:pt x="0" y="4819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4" name="AutoShape 65"/>
            <p:cNvSpPr/>
            <p:nvPr/>
          </p:nvSpPr>
          <p:spPr bwMode="auto">
            <a:xfrm>
              <a:off x="4672925" y="5470216"/>
              <a:ext cx="35443" cy="35443"/>
            </a:xfrm>
            <a:custGeom>
              <a:avLst/>
              <a:gdLst>
                <a:gd name="T0" fmla="+- 0 10801 962"/>
                <a:gd name="T1" fmla="*/ T0 w 19678"/>
                <a:gd name="T2" fmla="+- 0 10801 965"/>
                <a:gd name="T3" fmla="*/ 10801 h 19673"/>
                <a:gd name="T4" fmla="+- 0 10801 962"/>
                <a:gd name="T5" fmla="*/ T4 w 19678"/>
                <a:gd name="T6" fmla="+- 0 10801 965"/>
                <a:gd name="T7" fmla="*/ 10801 h 19673"/>
                <a:gd name="T8" fmla="+- 0 10801 962"/>
                <a:gd name="T9" fmla="*/ T8 w 19678"/>
                <a:gd name="T10" fmla="+- 0 10801 965"/>
                <a:gd name="T11" fmla="*/ 10801 h 19673"/>
                <a:gd name="T12" fmla="+- 0 10801 962"/>
                <a:gd name="T13" fmla="*/ T12 w 19678"/>
                <a:gd name="T14" fmla="+- 0 10801 965"/>
                <a:gd name="T15" fmla="*/ 10801 h 1967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8" h="19673">
                  <a:moveTo>
                    <a:pt x="2897" y="2894"/>
                  </a:moveTo>
                  <a:cubicBezTo>
                    <a:pt x="-962" y="6734"/>
                    <a:pt x="-962" y="12935"/>
                    <a:pt x="2877" y="16785"/>
                  </a:cubicBezTo>
                  <a:cubicBezTo>
                    <a:pt x="6737" y="20635"/>
                    <a:pt x="12938" y="20635"/>
                    <a:pt x="16797" y="16785"/>
                  </a:cubicBezTo>
                  <a:cubicBezTo>
                    <a:pt x="20638" y="12935"/>
                    <a:pt x="20638" y="6734"/>
                    <a:pt x="16797" y="2894"/>
                  </a:cubicBezTo>
                  <a:cubicBezTo>
                    <a:pt x="12938" y="-965"/>
                    <a:pt x="6737" y="-965"/>
                    <a:pt x="2897" y="289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5" name="AutoShape 67"/>
            <p:cNvSpPr/>
            <p:nvPr/>
          </p:nvSpPr>
          <p:spPr bwMode="auto">
            <a:xfrm>
              <a:off x="4585753" y="5277673"/>
              <a:ext cx="385085" cy="56038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9818" y="16200"/>
                  </a:moveTo>
                  <a:cubicBezTo>
                    <a:pt x="5486" y="16200"/>
                    <a:pt x="1963" y="13776"/>
                    <a:pt x="1963" y="10800"/>
                  </a:cubicBezTo>
                  <a:cubicBezTo>
                    <a:pt x="1963" y="7821"/>
                    <a:pt x="5486" y="5400"/>
                    <a:pt x="9818" y="5400"/>
                  </a:cubicBezTo>
                  <a:cubicBezTo>
                    <a:pt x="14148" y="5400"/>
                    <a:pt x="17672" y="7821"/>
                    <a:pt x="17672" y="10800"/>
                  </a:cubicBezTo>
                  <a:cubicBezTo>
                    <a:pt x="17672" y="13776"/>
                    <a:pt x="14148" y="16200"/>
                    <a:pt x="9818" y="16200"/>
                  </a:cubicBezTo>
                  <a:moveTo>
                    <a:pt x="13745" y="20249"/>
                  </a:moveTo>
                  <a:lnTo>
                    <a:pt x="5890" y="20249"/>
                  </a:lnTo>
                  <a:lnTo>
                    <a:pt x="4909" y="16613"/>
                  </a:lnTo>
                  <a:cubicBezTo>
                    <a:pt x="6358" y="17192"/>
                    <a:pt x="8019" y="17549"/>
                    <a:pt x="9818" y="17549"/>
                  </a:cubicBezTo>
                  <a:cubicBezTo>
                    <a:pt x="11614" y="17549"/>
                    <a:pt x="13277" y="17192"/>
                    <a:pt x="14727" y="16613"/>
                  </a:cubicBezTo>
                  <a:cubicBezTo>
                    <a:pt x="14727" y="16613"/>
                    <a:pt x="13745" y="20249"/>
                    <a:pt x="13745" y="20249"/>
                  </a:cubicBezTo>
                  <a:close/>
                  <a:moveTo>
                    <a:pt x="5992" y="1350"/>
                  </a:moveTo>
                  <a:lnTo>
                    <a:pt x="13847" y="1350"/>
                  </a:lnTo>
                  <a:lnTo>
                    <a:pt x="14828" y="4985"/>
                  </a:lnTo>
                  <a:cubicBezTo>
                    <a:pt x="13379" y="4406"/>
                    <a:pt x="11718" y="4050"/>
                    <a:pt x="9919" y="4050"/>
                  </a:cubicBezTo>
                  <a:cubicBezTo>
                    <a:pt x="8123" y="4050"/>
                    <a:pt x="6460" y="4406"/>
                    <a:pt x="5010" y="4985"/>
                  </a:cubicBezTo>
                  <a:cubicBezTo>
                    <a:pt x="5010" y="4985"/>
                    <a:pt x="5992" y="1350"/>
                    <a:pt x="5992" y="1350"/>
                  </a:cubicBezTo>
                  <a:close/>
                  <a:moveTo>
                    <a:pt x="19636" y="9450"/>
                  </a:moveTo>
                  <a:cubicBezTo>
                    <a:pt x="19567" y="9450"/>
                    <a:pt x="19509" y="9472"/>
                    <a:pt x="19442" y="9477"/>
                  </a:cubicBezTo>
                  <a:cubicBezTo>
                    <a:pt x="19101" y="8298"/>
                    <a:pt x="18294" y="7245"/>
                    <a:pt x="17187" y="6376"/>
                  </a:cubicBezTo>
                  <a:lnTo>
                    <a:pt x="15778" y="1102"/>
                  </a:lnTo>
                  <a:cubicBezTo>
                    <a:pt x="15605" y="464"/>
                    <a:pt x="14794" y="0"/>
                    <a:pt x="13847" y="0"/>
                  </a:cubicBezTo>
                  <a:lnTo>
                    <a:pt x="5992" y="0"/>
                  </a:lnTo>
                  <a:cubicBezTo>
                    <a:pt x="5047" y="0"/>
                    <a:pt x="4236" y="464"/>
                    <a:pt x="4061" y="1102"/>
                  </a:cubicBezTo>
                  <a:lnTo>
                    <a:pt x="2686" y="6198"/>
                  </a:lnTo>
                  <a:cubicBezTo>
                    <a:pt x="1037" y="7405"/>
                    <a:pt x="0" y="9012"/>
                    <a:pt x="0" y="10800"/>
                  </a:cubicBezTo>
                  <a:cubicBezTo>
                    <a:pt x="0" y="12542"/>
                    <a:pt x="995" y="14110"/>
                    <a:pt x="2573" y="15307"/>
                  </a:cubicBezTo>
                  <a:lnTo>
                    <a:pt x="3959" y="20496"/>
                  </a:lnTo>
                  <a:cubicBezTo>
                    <a:pt x="4132" y="21135"/>
                    <a:pt x="4943" y="21599"/>
                    <a:pt x="5890" y="21599"/>
                  </a:cubicBezTo>
                  <a:lnTo>
                    <a:pt x="13745" y="21599"/>
                  </a:lnTo>
                  <a:cubicBezTo>
                    <a:pt x="14690" y="21599"/>
                    <a:pt x="15501" y="21135"/>
                    <a:pt x="15676" y="20496"/>
                  </a:cubicBezTo>
                  <a:lnTo>
                    <a:pt x="17074" y="15311"/>
                  </a:lnTo>
                  <a:cubicBezTo>
                    <a:pt x="18242" y="14426"/>
                    <a:pt x="19089" y="13340"/>
                    <a:pt x="19442" y="12122"/>
                  </a:cubicBezTo>
                  <a:cubicBezTo>
                    <a:pt x="19509" y="12127"/>
                    <a:pt x="19567" y="12150"/>
                    <a:pt x="19636" y="12150"/>
                  </a:cubicBezTo>
                  <a:cubicBezTo>
                    <a:pt x="20719" y="12150"/>
                    <a:pt x="21600" y="11544"/>
                    <a:pt x="21600" y="10800"/>
                  </a:cubicBezTo>
                  <a:cubicBezTo>
                    <a:pt x="21600" y="10053"/>
                    <a:pt x="20719" y="9450"/>
                    <a:pt x="19636" y="945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6" name="AutoShape 68"/>
            <p:cNvSpPr/>
            <p:nvPr/>
          </p:nvSpPr>
          <p:spPr bwMode="auto">
            <a:xfrm>
              <a:off x="4743811" y="5470216"/>
              <a:ext cx="105371" cy="106329"/>
            </a:xfrm>
            <a:custGeom>
              <a:avLst/>
              <a:gdLst>
                <a:gd name="T0" fmla="*/ 10740 w 21481"/>
                <a:gd name="T1" fmla="+- 0 10860 120"/>
                <a:gd name="T2" fmla="*/ 10860 h 21480"/>
                <a:gd name="T3" fmla="*/ 10740 w 21481"/>
                <a:gd name="T4" fmla="+- 0 10860 120"/>
                <a:gd name="T5" fmla="*/ 10860 h 21480"/>
                <a:gd name="T6" fmla="*/ 10740 w 21481"/>
                <a:gd name="T7" fmla="+- 0 10860 120"/>
                <a:gd name="T8" fmla="*/ 10860 h 21480"/>
                <a:gd name="T9" fmla="*/ 10740 w 21481"/>
                <a:gd name="T10" fmla="+- 0 10860 120"/>
                <a:gd name="T11" fmla="*/ 10860 h 21480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481" h="21480">
                  <a:moveTo>
                    <a:pt x="21127" y="346"/>
                  </a:moveTo>
                  <a:cubicBezTo>
                    <a:pt x="20697" y="-82"/>
                    <a:pt x="20002" y="-120"/>
                    <a:pt x="19516" y="270"/>
                  </a:cubicBezTo>
                  <a:lnTo>
                    <a:pt x="1055" y="15432"/>
                  </a:lnTo>
                  <a:cubicBezTo>
                    <a:pt x="375" y="16113"/>
                    <a:pt x="0" y="17012"/>
                    <a:pt x="0" y="17972"/>
                  </a:cubicBezTo>
                  <a:cubicBezTo>
                    <a:pt x="0" y="18902"/>
                    <a:pt x="361" y="19783"/>
                    <a:pt x="1027" y="20446"/>
                  </a:cubicBezTo>
                  <a:cubicBezTo>
                    <a:pt x="1694" y="21103"/>
                    <a:pt x="2583" y="21473"/>
                    <a:pt x="3542" y="21479"/>
                  </a:cubicBezTo>
                  <a:cubicBezTo>
                    <a:pt x="4431" y="21473"/>
                    <a:pt x="5354" y="21144"/>
                    <a:pt x="6028" y="20495"/>
                  </a:cubicBezTo>
                  <a:lnTo>
                    <a:pt x="12598" y="12627"/>
                  </a:lnTo>
                  <a:lnTo>
                    <a:pt x="21224" y="1935"/>
                  </a:lnTo>
                  <a:cubicBezTo>
                    <a:pt x="21600" y="1462"/>
                    <a:pt x="21558" y="771"/>
                    <a:pt x="21127" y="34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8802617" y="4315288"/>
            <a:ext cx="956743" cy="561343"/>
            <a:chOff x="8607333" y="4188288"/>
            <a:chExt cx="956743" cy="561343"/>
          </a:xfrm>
          <a:solidFill>
            <a:schemeClr val="bg1"/>
          </a:solidFill>
        </p:grpSpPr>
        <p:sp>
          <p:nvSpPr>
            <p:cNvPr id="69" name="AutoShape 18"/>
            <p:cNvSpPr/>
            <p:nvPr/>
          </p:nvSpPr>
          <p:spPr bwMode="auto">
            <a:xfrm>
              <a:off x="9003692" y="4188288"/>
              <a:ext cx="560384" cy="5613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2" name="AutoShape 19"/>
            <p:cNvSpPr/>
            <p:nvPr/>
          </p:nvSpPr>
          <p:spPr bwMode="auto">
            <a:xfrm>
              <a:off x="9126306" y="4399031"/>
              <a:ext cx="69928" cy="526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5" name="AutoShape 20"/>
            <p:cNvSpPr/>
            <p:nvPr/>
          </p:nvSpPr>
          <p:spPr bwMode="auto">
            <a:xfrm>
              <a:off x="9126306" y="4486201"/>
              <a:ext cx="69928" cy="5268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6" name="AutoShape 21"/>
            <p:cNvSpPr/>
            <p:nvPr/>
          </p:nvSpPr>
          <p:spPr bwMode="auto">
            <a:xfrm>
              <a:off x="9126306" y="4574331"/>
              <a:ext cx="69928" cy="5172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7" name="AutoShape 22"/>
            <p:cNvSpPr/>
            <p:nvPr/>
          </p:nvSpPr>
          <p:spPr bwMode="auto">
            <a:xfrm>
              <a:off x="9248921" y="4574331"/>
              <a:ext cx="69928" cy="5172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8" name="AutoShape 23"/>
            <p:cNvSpPr/>
            <p:nvPr/>
          </p:nvSpPr>
          <p:spPr bwMode="auto">
            <a:xfrm>
              <a:off x="9248921" y="4486201"/>
              <a:ext cx="69928" cy="5268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0" name="AutoShape 24"/>
            <p:cNvSpPr/>
            <p:nvPr/>
          </p:nvSpPr>
          <p:spPr bwMode="auto">
            <a:xfrm>
              <a:off x="9248921" y="4399031"/>
              <a:ext cx="69928" cy="526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" name="AutoShape 73"/>
            <p:cNvSpPr/>
            <p:nvPr/>
          </p:nvSpPr>
          <p:spPr bwMode="auto">
            <a:xfrm>
              <a:off x="8607333" y="4489782"/>
              <a:ext cx="420528" cy="172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" name="AutoShape 74"/>
            <p:cNvSpPr/>
            <p:nvPr/>
          </p:nvSpPr>
          <p:spPr bwMode="auto">
            <a:xfrm>
              <a:off x="8607333" y="4542468"/>
              <a:ext cx="420528" cy="172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3" name="AutoShape 75"/>
            <p:cNvSpPr/>
            <p:nvPr/>
          </p:nvSpPr>
          <p:spPr bwMode="auto">
            <a:xfrm>
              <a:off x="8607333" y="4595154"/>
              <a:ext cx="420528" cy="172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4" name="AutoShape 76"/>
            <p:cNvSpPr/>
            <p:nvPr/>
          </p:nvSpPr>
          <p:spPr bwMode="auto">
            <a:xfrm>
              <a:off x="8607333" y="4437096"/>
              <a:ext cx="420528" cy="172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69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69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3536440" y="5404673"/>
            <a:ext cx="560385" cy="525900"/>
            <a:chOff x="3359612" y="5277673"/>
            <a:chExt cx="560385" cy="525900"/>
          </a:xfrm>
          <a:solidFill>
            <a:schemeClr val="bg1"/>
          </a:solidFill>
        </p:grpSpPr>
        <p:sp>
          <p:nvSpPr>
            <p:cNvPr id="86" name="AutoShape 69"/>
            <p:cNvSpPr/>
            <p:nvPr/>
          </p:nvSpPr>
          <p:spPr bwMode="auto">
            <a:xfrm>
              <a:off x="3359612" y="5277673"/>
              <a:ext cx="560385" cy="5259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223" y="5760"/>
                  </a:moveTo>
                  <a:lnTo>
                    <a:pt x="17548" y="5760"/>
                  </a:lnTo>
                  <a:cubicBezTo>
                    <a:pt x="16804" y="5760"/>
                    <a:pt x="16198" y="5114"/>
                    <a:pt x="16198" y="4320"/>
                  </a:cubicBezTo>
                  <a:lnTo>
                    <a:pt x="16200" y="4320"/>
                  </a:lnTo>
                  <a:lnTo>
                    <a:pt x="16200" y="1440"/>
                  </a:lnTo>
                  <a:lnTo>
                    <a:pt x="20250" y="5760"/>
                  </a:lnTo>
                  <a:cubicBezTo>
                    <a:pt x="20250" y="5760"/>
                    <a:pt x="18223" y="5760"/>
                    <a:pt x="18223" y="5760"/>
                  </a:cubicBezTo>
                  <a:close/>
                  <a:moveTo>
                    <a:pt x="20250" y="19440"/>
                  </a:moveTo>
                  <a:cubicBezTo>
                    <a:pt x="20250" y="19837"/>
                    <a:pt x="19948" y="20160"/>
                    <a:pt x="19575" y="20160"/>
                  </a:cubicBezTo>
                  <a:lnTo>
                    <a:pt x="2024" y="20160"/>
                  </a:lnTo>
                  <a:cubicBezTo>
                    <a:pt x="1651" y="20160"/>
                    <a:pt x="1349" y="19837"/>
                    <a:pt x="1349" y="19440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5525" y="1440"/>
                  </a:lnTo>
                  <a:lnTo>
                    <a:pt x="15525" y="4320"/>
                  </a:lnTo>
                  <a:lnTo>
                    <a:pt x="15523" y="4320"/>
                  </a:lnTo>
                  <a:cubicBezTo>
                    <a:pt x="15523" y="5513"/>
                    <a:pt x="16430" y="6480"/>
                    <a:pt x="17548" y="6480"/>
                  </a:cubicBezTo>
                  <a:lnTo>
                    <a:pt x="18223" y="6480"/>
                  </a:lnTo>
                  <a:lnTo>
                    <a:pt x="20250" y="6480"/>
                  </a:lnTo>
                  <a:cubicBezTo>
                    <a:pt x="20250" y="6480"/>
                    <a:pt x="20250" y="19440"/>
                    <a:pt x="20250" y="19440"/>
                  </a:cubicBezTo>
                  <a:close/>
                  <a:moveTo>
                    <a:pt x="21204" y="4741"/>
                  </a:moveTo>
                  <a:lnTo>
                    <a:pt x="17154" y="421"/>
                  </a:lnTo>
                  <a:cubicBezTo>
                    <a:pt x="16901" y="151"/>
                    <a:pt x="16557" y="0"/>
                    <a:pt x="16200" y="0"/>
                  </a:cubicBezTo>
                  <a:lnTo>
                    <a:pt x="2024" y="0"/>
                  </a:lnTo>
                  <a:cubicBezTo>
                    <a:pt x="908" y="0"/>
                    <a:pt x="0" y="968"/>
                    <a:pt x="0" y="2160"/>
                  </a:cubicBezTo>
                  <a:lnTo>
                    <a:pt x="0" y="19440"/>
                  </a:lnTo>
                  <a:cubicBezTo>
                    <a:pt x="0" y="20631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599" y="20631"/>
                    <a:pt x="21599" y="19440"/>
                  </a:cubicBezTo>
                  <a:lnTo>
                    <a:pt x="21599" y="5760"/>
                  </a:lnTo>
                  <a:cubicBezTo>
                    <a:pt x="21599" y="5378"/>
                    <a:pt x="21457" y="5011"/>
                    <a:pt x="21204" y="474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7" name="AutoShape 70"/>
            <p:cNvSpPr/>
            <p:nvPr/>
          </p:nvSpPr>
          <p:spPr bwMode="auto">
            <a:xfrm>
              <a:off x="3622083" y="5382087"/>
              <a:ext cx="105371" cy="18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8" name="AutoShape 71"/>
            <p:cNvSpPr/>
            <p:nvPr/>
          </p:nvSpPr>
          <p:spPr bwMode="auto">
            <a:xfrm>
              <a:off x="3622083" y="5434773"/>
              <a:ext cx="105371" cy="1820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9" name="AutoShape 72"/>
            <p:cNvSpPr/>
            <p:nvPr/>
          </p:nvSpPr>
          <p:spPr bwMode="auto">
            <a:xfrm>
              <a:off x="3622083" y="5487458"/>
              <a:ext cx="227986" cy="18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369" y="21599"/>
                    <a:pt x="830" y="21599"/>
                  </a:cubicBezTo>
                  <a:lnTo>
                    <a:pt x="20769" y="21599"/>
                  </a:lnTo>
                  <a:cubicBezTo>
                    <a:pt x="21226" y="21599"/>
                    <a:pt x="21600" y="16769"/>
                    <a:pt x="21600" y="10800"/>
                  </a:cubicBezTo>
                  <a:cubicBezTo>
                    <a:pt x="21600" y="4830"/>
                    <a:pt x="21226" y="0"/>
                    <a:pt x="20769" y="0"/>
                  </a:cubicBezTo>
                  <a:lnTo>
                    <a:pt x="830" y="0"/>
                  </a:lnTo>
                  <a:cubicBezTo>
                    <a:pt x="369" y="0"/>
                    <a:pt x="0" y="4830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0" name="AutoShape 77"/>
            <p:cNvSpPr/>
            <p:nvPr/>
          </p:nvSpPr>
          <p:spPr bwMode="auto">
            <a:xfrm>
              <a:off x="3429541" y="5364844"/>
              <a:ext cx="158057" cy="14081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5400"/>
                  </a:moveTo>
                  <a:lnTo>
                    <a:pt x="16800" y="5400"/>
                  </a:lnTo>
                  <a:lnTo>
                    <a:pt x="16800" y="16200"/>
                  </a:lnTo>
                  <a:lnTo>
                    <a:pt x="4799" y="16200"/>
                  </a:lnTo>
                  <a:cubicBezTo>
                    <a:pt x="4799" y="16200"/>
                    <a:pt x="4799" y="5400"/>
                    <a:pt x="4799" y="5400"/>
                  </a:cubicBezTo>
                  <a:close/>
                  <a:moveTo>
                    <a:pt x="2399" y="21599"/>
                  </a:moveTo>
                  <a:lnTo>
                    <a:pt x="19200" y="21599"/>
                  </a:lnTo>
                  <a:cubicBezTo>
                    <a:pt x="20526" y="21599"/>
                    <a:pt x="21599" y="20392"/>
                    <a:pt x="21599" y="18900"/>
                  </a:cubicBezTo>
                  <a:lnTo>
                    <a:pt x="21599" y="2700"/>
                  </a:lnTo>
                  <a:cubicBezTo>
                    <a:pt x="21599" y="1207"/>
                    <a:pt x="20526" y="0"/>
                    <a:pt x="19200" y="0"/>
                  </a:cubicBezTo>
                  <a:lnTo>
                    <a:pt x="2399" y="0"/>
                  </a:lnTo>
                  <a:cubicBezTo>
                    <a:pt x="1073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073" y="21599"/>
                    <a:pt x="2399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2399377" y="5404673"/>
            <a:ext cx="524942" cy="560385"/>
            <a:chOff x="2256085" y="5277673"/>
            <a:chExt cx="524942" cy="560385"/>
          </a:xfrm>
          <a:solidFill>
            <a:schemeClr val="bg1"/>
          </a:solidFill>
        </p:grpSpPr>
        <p:sp>
          <p:nvSpPr>
            <p:cNvPr id="92" name="AutoShape 78"/>
            <p:cNvSpPr/>
            <p:nvPr/>
          </p:nvSpPr>
          <p:spPr bwMode="auto">
            <a:xfrm>
              <a:off x="2256085" y="5277673"/>
              <a:ext cx="524942" cy="56038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3" name="AutoShape 79"/>
            <p:cNvSpPr/>
            <p:nvPr/>
          </p:nvSpPr>
          <p:spPr bwMode="auto">
            <a:xfrm>
              <a:off x="2326014" y="5347602"/>
              <a:ext cx="385085" cy="350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4" name="AutoShape 80"/>
            <p:cNvSpPr/>
            <p:nvPr/>
          </p:nvSpPr>
          <p:spPr bwMode="auto">
            <a:xfrm>
              <a:off x="2535799" y="5400288"/>
              <a:ext cx="105371" cy="1053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95" name="AutoShape 81"/>
          <p:cNvSpPr/>
          <p:nvPr/>
        </p:nvSpPr>
        <p:spPr bwMode="auto">
          <a:xfrm>
            <a:off x="1226872" y="5404673"/>
            <a:ext cx="560384" cy="56038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35" y="9811"/>
                </a:moveTo>
                <a:cubicBezTo>
                  <a:pt x="20220" y="10144"/>
                  <a:pt x="20081" y="10800"/>
                  <a:pt x="18899" y="10800"/>
                </a:cubicBezTo>
                <a:lnTo>
                  <a:pt x="17549" y="10800"/>
                </a:lnTo>
                <a:cubicBezTo>
                  <a:pt x="17363" y="10800"/>
                  <a:pt x="17212" y="10950"/>
                  <a:pt x="17212" y="11137"/>
                </a:cubicBezTo>
                <a:cubicBezTo>
                  <a:pt x="17212" y="11324"/>
                  <a:pt x="17363" y="11475"/>
                  <a:pt x="17549" y="11475"/>
                </a:cubicBezTo>
                <a:lnTo>
                  <a:pt x="18858" y="11475"/>
                </a:lnTo>
                <a:cubicBezTo>
                  <a:pt x="19870" y="11475"/>
                  <a:pt x="20003" y="12314"/>
                  <a:pt x="19938" y="12719"/>
                </a:cubicBezTo>
                <a:cubicBezTo>
                  <a:pt x="19855" y="13223"/>
                  <a:pt x="19618" y="14175"/>
                  <a:pt x="18478" y="14175"/>
                </a:cubicBezTo>
                <a:lnTo>
                  <a:pt x="16874" y="14175"/>
                </a:lnTo>
                <a:cubicBezTo>
                  <a:pt x="16688" y="14175"/>
                  <a:pt x="16537" y="14325"/>
                  <a:pt x="16537" y="14512"/>
                </a:cubicBezTo>
                <a:cubicBezTo>
                  <a:pt x="16537" y="14699"/>
                  <a:pt x="16688" y="14850"/>
                  <a:pt x="16874" y="14850"/>
                </a:cubicBezTo>
                <a:lnTo>
                  <a:pt x="18203" y="14850"/>
                </a:lnTo>
                <a:cubicBezTo>
                  <a:pt x="19343" y="14850"/>
                  <a:pt x="19243" y="15718"/>
                  <a:pt x="19079" y="16237"/>
                </a:cubicBezTo>
                <a:cubicBezTo>
                  <a:pt x="18864" y="16918"/>
                  <a:pt x="18732" y="17549"/>
                  <a:pt x="17297" y="17549"/>
                </a:cubicBezTo>
                <a:lnTo>
                  <a:pt x="16196" y="17549"/>
                </a:lnTo>
                <a:cubicBezTo>
                  <a:pt x="16009" y="17549"/>
                  <a:pt x="15859" y="17700"/>
                  <a:pt x="15859" y="17887"/>
                </a:cubicBezTo>
                <a:cubicBezTo>
                  <a:pt x="15859" y="18073"/>
                  <a:pt x="16009" y="18225"/>
                  <a:pt x="16196" y="18225"/>
                </a:cubicBezTo>
                <a:lnTo>
                  <a:pt x="17255" y="18225"/>
                </a:lnTo>
                <a:cubicBezTo>
                  <a:pt x="17993" y="18225"/>
                  <a:pt x="18027" y="18923"/>
                  <a:pt x="17950" y="19174"/>
                </a:cubicBezTo>
                <a:cubicBezTo>
                  <a:pt x="17866" y="19448"/>
                  <a:pt x="17767" y="19651"/>
                  <a:pt x="17762" y="19660"/>
                </a:cubicBezTo>
                <a:cubicBezTo>
                  <a:pt x="17558" y="20028"/>
                  <a:pt x="17229" y="20249"/>
                  <a:pt x="16534" y="20249"/>
                </a:cubicBezTo>
                <a:lnTo>
                  <a:pt x="12844" y="20249"/>
                </a:lnTo>
                <a:cubicBezTo>
                  <a:pt x="10990" y="20249"/>
                  <a:pt x="9151" y="19829"/>
                  <a:pt x="9104" y="19818"/>
                </a:cubicBezTo>
                <a:cubicBezTo>
                  <a:pt x="6299" y="19172"/>
                  <a:pt x="6152" y="19122"/>
                  <a:pt x="5976" y="19072"/>
                </a:cubicBezTo>
                <a:cubicBezTo>
                  <a:pt x="5976" y="19072"/>
                  <a:pt x="5405" y="18976"/>
                  <a:pt x="5405" y="18478"/>
                </a:cubicBezTo>
                <a:lnTo>
                  <a:pt x="5399" y="9155"/>
                </a:lnTo>
                <a:cubicBezTo>
                  <a:pt x="5399" y="8839"/>
                  <a:pt x="5601" y="8552"/>
                  <a:pt x="5935" y="8452"/>
                </a:cubicBezTo>
                <a:cubicBezTo>
                  <a:pt x="5977" y="8435"/>
                  <a:pt x="6034" y="8419"/>
                  <a:pt x="6074" y="8401"/>
                </a:cubicBezTo>
                <a:cubicBezTo>
                  <a:pt x="9158" y="7125"/>
                  <a:pt x="10097" y="4324"/>
                  <a:pt x="10124" y="2025"/>
                </a:cubicBezTo>
                <a:cubicBezTo>
                  <a:pt x="10128" y="1702"/>
                  <a:pt x="10378" y="1350"/>
                  <a:pt x="10800" y="1350"/>
                </a:cubicBezTo>
                <a:cubicBezTo>
                  <a:pt x="11514" y="1350"/>
                  <a:pt x="12774" y="2782"/>
                  <a:pt x="12774" y="4554"/>
                </a:cubicBezTo>
                <a:cubicBezTo>
                  <a:pt x="12774" y="6155"/>
                  <a:pt x="12711" y="6432"/>
                  <a:pt x="12149" y="8100"/>
                </a:cubicBezTo>
                <a:cubicBezTo>
                  <a:pt x="18899" y="8100"/>
                  <a:pt x="18852" y="8196"/>
                  <a:pt x="19448" y="8353"/>
                </a:cubicBezTo>
                <a:cubicBezTo>
                  <a:pt x="20187" y="8564"/>
                  <a:pt x="20249" y="9175"/>
                  <a:pt x="20249" y="9386"/>
                </a:cubicBezTo>
                <a:cubicBezTo>
                  <a:pt x="20249" y="9618"/>
                  <a:pt x="20243" y="9584"/>
                  <a:pt x="20235" y="9811"/>
                </a:cubicBezTo>
                <a:moveTo>
                  <a:pt x="4724" y="19575"/>
                </a:moveTo>
                <a:cubicBezTo>
                  <a:pt x="4724" y="19948"/>
                  <a:pt x="4423" y="20249"/>
                  <a:pt x="4049" y="20249"/>
                </a:cubicBezTo>
                <a:lnTo>
                  <a:pt x="2024" y="20249"/>
                </a:lnTo>
                <a:cubicBezTo>
                  <a:pt x="1652" y="20249"/>
                  <a:pt x="1349" y="19948"/>
                  <a:pt x="1349" y="19575"/>
                </a:cubicBezTo>
                <a:lnTo>
                  <a:pt x="1349" y="8774"/>
                </a:lnTo>
                <a:cubicBezTo>
                  <a:pt x="1349" y="8401"/>
                  <a:pt x="1652" y="8100"/>
                  <a:pt x="2024" y="8100"/>
                </a:cubicBezTo>
                <a:lnTo>
                  <a:pt x="4049" y="8100"/>
                </a:lnTo>
                <a:cubicBezTo>
                  <a:pt x="4423" y="8100"/>
                  <a:pt x="4724" y="8401"/>
                  <a:pt x="4724" y="8774"/>
                </a:cubicBezTo>
                <a:cubicBezTo>
                  <a:pt x="4724" y="8774"/>
                  <a:pt x="4724" y="19575"/>
                  <a:pt x="4724" y="19575"/>
                </a:cubicBezTo>
                <a:close/>
                <a:moveTo>
                  <a:pt x="19686" y="7069"/>
                </a:moveTo>
                <a:cubicBezTo>
                  <a:pt x="18842" y="6846"/>
                  <a:pt x="16858" y="6849"/>
                  <a:pt x="13956" y="6773"/>
                </a:cubicBezTo>
                <a:cubicBezTo>
                  <a:pt x="14093" y="6139"/>
                  <a:pt x="14124" y="5568"/>
                  <a:pt x="14124" y="4554"/>
                </a:cubicBezTo>
                <a:cubicBezTo>
                  <a:pt x="14124" y="2133"/>
                  <a:pt x="12361" y="0"/>
                  <a:pt x="10800" y="0"/>
                </a:cubicBezTo>
                <a:cubicBezTo>
                  <a:pt x="9698" y="0"/>
                  <a:pt x="8789" y="901"/>
                  <a:pt x="8774" y="2009"/>
                </a:cubicBezTo>
                <a:cubicBezTo>
                  <a:pt x="8760" y="3368"/>
                  <a:pt x="8340" y="5716"/>
                  <a:pt x="6074" y="6906"/>
                </a:cubicBezTo>
                <a:cubicBezTo>
                  <a:pt x="5908" y="6994"/>
                  <a:pt x="5433" y="7228"/>
                  <a:pt x="5364" y="7259"/>
                </a:cubicBezTo>
                <a:lnTo>
                  <a:pt x="5399" y="7289"/>
                </a:lnTo>
                <a:cubicBezTo>
                  <a:pt x="5045" y="6984"/>
                  <a:pt x="4554" y="6750"/>
                  <a:pt x="4049" y="6750"/>
                </a:cubicBezTo>
                <a:lnTo>
                  <a:pt x="2024" y="6750"/>
                </a:lnTo>
                <a:cubicBezTo>
                  <a:pt x="908" y="6750"/>
                  <a:pt x="0" y="7658"/>
                  <a:pt x="0" y="8774"/>
                </a:cubicBezTo>
                <a:lnTo>
                  <a:pt x="0" y="19575"/>
                </a:lnTo>
                <a:cubicBezTo>
                  <a:pt x="0" y="20691"/>
                  <a:pt x="908" y="21599"/>
                  <a:pt x="2024" y="21599"/>
                </a:cubicBezTo>
                <a:lnTo>
                  <a:pt x="4049" y="21599"/>
                </a:lnTo>
                <a:cubicBezTo>
                  <a:pt x="4853" y="21599"/>
                  <a:pt x="5525" y="21114"/>
                  <a:pt x="5850" y="20434"/>
                </a:cubicBezTo>
                <a:cubicBezTo>
                  <a:pt x="5859" y="20437"/>
                  <a:pt x="5873" y="20441"/>
                  <a:pt x="5882" y="20442"/>
                </a:cubicBezTo>
                <a:cubicBezTo>
                  <a:pt x="5927" y="20454"/>
                  <a:pt x="5979" y="20467"/>
                  <a:pt x="6044" y="20485"/>
                </a:cubicBezTo>
                <a:cubicBezTo>
                  <a:pt x="6056" y="20487"/>
                  <a:pt x="6062" y="20488"/>
                  <a:pt x="6074" y="20492"/>
                </a:cubicBezTo>
                <a:cubicBezTo>
                  <a:pt x="6464" y="20588"/>
                  <a:pt x="7212" y="20768"/>
                  <a:pt x="8812" y="21135"/>
                </a:cubicBezTo>
                <a:cubicBezTo>
                  <a:pt x="9155" y="21213"/>
                  <a:pt x="10966" y="21599"/>
                  <a:pt x="12844" y="21599"/>
                </a:cubicBezTo>
                <a:lnTo>
                  <a:pt x="16534" y="21599"/>
                </a:lnTo>
                <a:cubicBezTo>
                  <a:pt x="17659" y="21599"/>
                  <a:pt x="18469" y="21167"/>
                  <a:pt x="18952" y="20298"/>
                </a:cubicBezTo>
                <a:cubicBezTo>
                  <a:pt x="18958" y="20285"/>
                  <a:pt x="19114" y="19982"/>
                  <a:pt x="19240" y="19572"/>
                </a:cubicBezTo>
                <a:cubicBezTo>
                  <a:pt x="19336" y="19263"/>
                  <a:pt x="19371" y="18827"/>
                  <a:pt x="19256" y="18384"/>
                </a:cubicBezTo>
                <a:cubicBezTo>
                  <a:pt x="19981" y="17886"/>
                  <a:pt x="20214" y="17133"/>
                  <a:pt x="20366" y="16643"/>
                </a:cubicBezTo>
                <a:cubicBezTo>
                  <a:pt x="20620" y="15838"/>
                  <a:pt x="20544" y="15235"/>
                  <a:pt x="20367" y="14803"/>
                </a:cubicBezTo>
                <a:cubicBezTo>
                  <a:pt x="20775" y="14418"/>
                  <a:pt x="21122" y="13831"/>
                  <a:pt x="21269" y="12935"/>
                </a:cubicBezTo>
                <a:cubicBezTo>
                  <a:pt x="21361" y="12380"/>
                  <a:pt x="21263" y="11809"/>
                  <a:pt x="21007" y="11334"/>
                </a:cubicBezTo>
                <a:cubicBezTo>
                  <a:pt x="21389" y="10905"/>
                  <a:pt x="21564" y="10365"/>
                  <a:pt x="21583" y="9865"/>
                </a:cubicBezTo>
                <a:lnTo>
                  <a:pt x="21591" y="9724"/>
                </a:lnTo>
                <a:cubicBezTo>
                  <a:pt x="21596" y="9635"/>
                  <a:pt x="21600" y="9581"/>
                  <a:pt x="21600" y="9386"/>
                </a:cubicBezTo>
                <a:cubicBezTo>
                  <a:pt x="21600" y="8533"/>
                  <a:pt x="21010" y="7446"/>
                  <a:pt x="19686" y="706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6" name="AutoShape 83"/>
          <p:cNvSpPr/>
          <p:nvPr/>
        </p:nvSpPr>
        <p:spPr bwMode="auto">
          <a:xfrm>
            <a:off x="9197026" y="1076790"/>
            <a:ext cx="560384" cy="36784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1610" y="13990"/>
                </a:moveTo>
                <a:cubicBezTo>
                  <a:pt x="11373" y="14259"/>
                  <a:pt x="11093" y="14400"/>
                  <a:pt x="10800" y="14400"/>
                </a:cubicBezTo>
                <a:cubicBezTo>
                  <a:pt x="10505" y="14400"/>
                  <a:pt x="10225" y="14259"/>
                  <a:pt x="9990" y="13990"/>
                </a:cubicBezTo>
                <a:lnTo>
                  <a:pt x="7198" y="10800"/>
                </a:lnTo>
                <a:lnTo>
                  <a:pt x="6636" y="10157"/>
                </a:lnTo>
                <a:lnTo>
                  <a:pt x="1349" y="4115"/>
                </a:lnTo>
                <a:lnTo>
                  <a:pt x="1349" y="4114"/>
                </a:lnTo>
                <a:cubicBezTo>
                  <a:pt x="1349" y="2980"/>
                  <a:pt x="1955" y="2057"/>
                  <a:pt x="2699" y="2057"/>
                </a:cubicBezTo>
                <a:lnTo>
                  <a:pt x="18899" y="2057"/>
                </a:lnTo>
                <a:cubicBezTo>
                  <a:pt x="19643" y="2057"/>
                  <a:pt x="20249" y="2980"/>
                  <a:pt x="20249" y="4114"/>
                </a:cubicBezTo>
                <a:cubicBezTo>
                  <a:pt x="20249" y="4114"/>
                  <a:pt x="11610" y="13990"/>
                  <a:pt x="11610" y="13990"/>
                </a:cubicBezTo>
                <a:close/>
                <a:moveTo>
                  <a:pt x="20249" y="16198"/>
                </a:moveTo>
                <a:lnTo>
                  <a:pt x="15525" y="10800"/>
                </a:lnTo>
                <a:lnTo>
                  <a:pt x="20249" y="5399"/>
                </a:lnTo>
                <a:cubicBezTo>
                  <a:pt x="20249" y="5399"/>
                  <a:pt x="20249" y="16198"/>
                  <a:pt x="20249" y="16198"/>
                </a:cubicBezTo>
                <a:close/>
                <a:moveTo>
                  <a:pt x="20249" y="17484"/>
                </a:moveTo>
                <a:cubicBezTo>
                  <a:pt x="20249" y="18620"/>
                  <a:pt x="19643" y="19541"/>
                  <a:pt x="18899" y="19541"/>
                </a:cubicBezTo>
                <a:lnTo>
                  <a:pt x="2699" y="19541"/>
                </a:lnTo>
                <a:cubicBezTo>
                  <a:pt x="1955" y="19541"/>
                  <a:pt x="1349" y="18620"/>
                  <a:pt x="1349" y="17484"/>
                </a:cubicBezTo>
                <a:lnTo>
                  <a:pt x="6636" y="11442"/>
                </a:lnTo>
                <a:lnTo>
                  <a:pt x="9585" y="14813"/>
                </a:lnTo>
                <a:cubicBezTo>
                  <a:pt x="9945" y="15222"/>
                  <a:pt x="10372" y="15429"/>
                  <a:pt x="10800" y="15429"/>
                </a:cubicBezTo>
                <a:cubicBezTo>
                  <a:pt x="11228" y="15429"/>
                  <a:pt x="11654" y="15222"/>
                  <a:pt x="12015" y="14813"/>
                </a:cubicBezTo>
                <a:lnTo>
                  <a:pt x="14963" y="11442"/>
                </a:lnTo>
                <a:cubicBezTo>
                  <a:pt x="14963" y="11442"/>
                  <a:pt x="20249" y="17484"/>
                  <a:pt x="20249" y="17484"/>
                </a:cubicBezTo>
                <a:close/>
                <a:moveTo>
                  <a:pt x="1349" y="5399"/>
                </a:moveTo>
                <a:lnTo>
                  <a:pt x="6074" y="10800"/>
                </a:lnTo>
                <a:lnTo>
                  <a:pt x="1349" y="16198"/>
                </a:lnTo>
                <a:cubicBezTo>
                  <a:pt x="1349" y="16198"/>
                  <a:pt x="1349" y="5399"/>
                  <a:pt x="1349" y="5399"/>
                </a:cubicBezTo>
                <a:close/>
                <a:moveTo>
                  <a:pt x="18899" y="0"/>
                </a:moveTo>
                <a:lnTo>
                  <a:pt x="2699" y="0"/>
                </a:lnTo>
                <a:cubicBezTo>
                  <a:pt x="1208" y="0"/>
                  <a:pt x="0" y="1842"/>
                  <a:pt x="0" y="4114"/>
                </a:cubicBezTo>
                <a:lnTo>
                  <a:pt x="0" y="17484"/>
                </a:lnTo>
                <a:cubicBezTo>
                  <a:pt x="0" y="19756"/>
                  <a:pt x="1208" y="21600"/>
                  <a:pt x="2699" y="21600"/>
                </a:cubicBezTo>
                <a:lnTo>
                  <a:pt x="18899" y="21600"/>
                </a:lnTo>
                <a:cubicBezTo>
                  <a:pt x="20391" y="21600"/>
                  <a:pt x="21600" y="19756"/>
                  <a:pt x="21600" y="17484"/>
                </a:cubicBezTo>
                <a:lnTo>
                  <a:pt x="21600" y="4114"/>
                </a:lnTo>
                <a:cubicBezTo>
                  <a:pt x="21600" y="1842"/>
                  <a:pt x="20391" y="0"/>
                  <a:pt x="18899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97" name="组合 96"/>
          <p:cNvGrpSpPr/>
          <p:nvPr/>
        </p:nvGrpSpPr>
        <p:grpSpPr>
          <a:xfrm>
            <a:off x="8057748" y="980519"/>
            <a:ext cx="561343" cy="560385"/>
            <a:chOff x="7881965" y="824063"/>
            <a:chExt cx="561343" cy="560385"/>
          </a:xfrm>
          <a:solidFill>
            <a:schemeClr val="bg1"/>
          </a:solidFill>
        </p:grpSpPr>
        <p:sp>
          <p:nvSpPr>
            <p:cNvPr id="98" name="AutoShape 84"/>
            <p:cNvSpPr/>
            <p:nvPr/>
          </p:nvSpPr>
          <p:spPr bwMode="auto">
            <a:xfrm>
              <a:off x="7881965" y="824063"/>
              <a:ext cx="561343" cy="56038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900"/>
                  </a:moveTo>
                  <a:cubicBezTo>
                    <a:pt x="20249" y="19643"/>
                    <a:pt x="19644" y="20249"/>
                    <a:pt x="18899" y="20249"/>
                  </a:cubicBezTo>
                  <a:lnTo>
                    <a:pt x="2699" y="20249"/>
                  </a:lnTo>
                  <a:cubicBezTo>
                    <a:pt x="1955" y="20249"/>
                    <a:pt x="1349" y="19643"/>
                    <a:pt x="1349" y="18900"/>
                  </a:cubicBezTo>
                  <a:lnTo>
                    <a:pt x="1349" y="5400"/>
                  </a:lnTo>
                  <a:cubicBezTo>
                    <a:pt x="1349" y="5027"/>
                    <a:pt x="1652" y="4725"/>
                    <a:pt x="2024" y="4725"/>
                  </a:cubicBezTo>
                  <a:lnTo>
                    <a:pt x="2699" y="4725"/>
                  </a:lnTo>
                  <a:lnTo>
                    <a:pt x="2699" y="18225"/>
                  </a:lnTo>
                  <a:cubicBezTo>
                    <a:pt x="2699" y="18598"/>
                    <a:pt x="3001" y="18900"/>
                    <a:pt x="3374" y="18900"/>
                  </a:cubicBezTo>
                  <a:cubicBezTo>
                    <a:pt x="3748" y="18900"/>
                    <a:pt x="4049" y="18598"/>
                    <a:pt x="4049" y="18225"/>
                  </a:cubicBezTo>
                  <a:lnTo>
                    <a:pt x="4049" y="2025"/>
                  </a:lnTo>
                  <a:cubicBezTo>
                    <a:pt x="4049" y="1652"/>
                    <a:pt x="4352" y="1350"/>
                    <a:pt x="4724" y="1350"/>
                  </a:cubicBezTo>
                  <a:lnTo>
                    <a:pt x="19575" y="1350"/>
                  </a:lnTo>
                  <a:cubicBezTo>
                    <a:pt x="19947" y="1350"/>
                    <a:pt x="20249" y="1652"/>
                    <a:pt x="20249" y="2025"/>
                  </a:cubicBezTo>
                  <a:cubicBezTo>
                    <a:pt x="20249" y="2025"/>
                    <a:pt x="20249" y="18900"/>
                    <a:pt x="20249" y="18900"/>
                  </a:cubicBezTo>
                  <a:close/>
                  <a:moveTo>
                    <a:pt x="19575" y="0"/>
                  </a:moveTo>
                  <a:lnTo>
                    <a:pt x="4724" y="0"/>
                  </a:lnTo>
                  <a:cubicBezTo>
                    <a:pt x="3606" y="0"/>
                    <a:pt x="2699" y="905"/>
                    <a:pt x="2699" y="2025"/>
                  </a:cubicBezTo>
                  <a:lnTo>
                    <a:pt x="2699" y="3375"/>
                  </a:lnTo>
                  <a:lnTo>
                    <a:pt x="2024" y="3375"/>
                  </a:lnTo>
                  <a:cubicBezTo>
                    <a:pt x="906" y="3375"/>
                    <a:pt x="0" y="4280"/>
                    <a:pt x="0" y="5400"/>
                  </a:cubicBezTo>
                  <a:lnTo>
                    <a:pt x="0" y="18900"/>
                  </a:lnTo>
                  <a:cubicBezTo>
                    <a:pt x="0" y="20391"/>
                    <a:pt x="1208" y="21599"/>
                    <a:pt x="2699" y="21599"/>
                  </a:cubicBezTo>
                  <a:lnTo>
                    <a:pt x="18899" y="21599"/>
                  </a:lnTo>
                  <a:cubicBezTo>
                    <a:pt x="20391" y="21599"/>
                    <a:pt x="21600" y="20391"/>
                    <a:pt x="21600" y="18900"/>
                  </a:cubicBezTo>
                  <a:lnTo>
                    <a:pt x="21600" y="2025"/>
                  </a:lnTo>
                  <a:cubicBezTo>
                    <a:pt x="21600" y="905"/>
                    <a:pt x="20693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9" name="AutoShape 85"/>
            <p:cNvSpPr/>
            <p:nvPr/>
          </p:nvSpPr>
          <p:spPr bwMode="auto">
            <a:xfrm>
              <a:off x="8215321" y="1033848"/>
              <a:ext cx="157099" cy="18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00" name="AutoShape 86"/>
            <p:cNvSpPr/>
            <p:nvPr/>
          </p:nvSpPr>
          <p:spPr bwMode="auto">
            <a:xfrm>
              <a:off x="8215321" y="981163"/>
              <a:ext cx="157099" cy="1820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01" name="AutoShape 87"/>
            <p:cNvSpPr/>
            <p:nvPr/>
          </p:nvSpPr>
          <p:spPr bwMode="auto">
            <a:xfrm>
              <a:off x="8215321" y="928477"/>
              <a:ext cx="157099" cy="18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02" name="AutoShape 88"/>
            <p:cNvSpPr/>
            <p:nvPr/>
          </p:nvSpPr>
          <p:spPr bwMode="auto">
            <a:xfrm>
              <a:off x="8022779" y="1297277"/>
              <a:ext cx="157099" cy="172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03" name="AutoShape 89"/>
            <p:cNvSpPr/>
            <p:nvPr/>
          </p:nvSpPr>
          <p:spPr bwMode="auto">
            <a:xfrm>
              <a:off x="8022779" y="1244592"/>
              <a:ext cx="157099" cy="172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04" name="AutoShape 90"/>
            <p:cNvSpPr/>
            <p:nvPr/>
          </p:nvSpPr>
          <p:spPr bwMode="auto">
            <a:xfrm>
              <a:off x="8022779" y="1191906"/>
              <a:ext cx="157099" cy="172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05" name="AutoShape 91"/>
            <p:cNvSpPr/>
            <p:nvPr/>
          </p:nvSpPr>
          <p:spPr bwMode="auto">
            <a:xfrm>
              <a:off x="8215321" y="1297277"/>
              <a:ext cx="157099" cy="172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06" name="AutoShape 92"/>
            <p:cNvSpPr/>
            <p:nvPr/>
          </p:nvSpPr>
          <p:spPr bwMode="auto">
            <a:xfrm>
              <a:off x="8215321" y="1244592"/>
              <a:ext cx="157099" cy="172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07" name="AutoShape 93"/>
            <p:cNvSpPr/>
            <p:nvPr/>
          </p:nvSpPr>
          <p:spPr bwMode="auto">
            <a:xfrm>
              <a:off x="8215321" y="1191906"/>
              <a:ext cx="157099" cy="172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08" name="AutoShape 94"/>
            <p:cNvSpPr/>
            <p:nvPr/>
          </p:nvSpPr>
          <p:spPr bwMode="auto">
            <a:xfrm>
              <a:off x="8022780" y="1086534"/>
              <a:ext cx="349641" cy="172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69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69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09" name="AutoShape 95"/>
            <p:cNvSpPr/>
            <p:nvPr/>
          </p:nvSpPr>
          <p:spPr bwMode="auto">
            <a:xfrm>
              <a:off x="8022780" y="1139220"/>
              <a:ext cx="349641" cy="172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90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90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0" name="AutoShape 96"/>
            <p:cNvSpPr/>
            <p:nvPr/>
          </p:nvSpPr>
          <p:spPr bwMode="auto">
            <a:xfrm>
              <a:off x="8022779" y="893992"/>
              <a:ext cx="157099" cy="15709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4792"/>
                  </a:moveTo>
                  <a:lnTo>
                    <a:pt x="16800" y="4792"/>
                  </a:lnTo>
                  <a:lnTo>
                    <a:pt x="16800" y="16797"/>
                  </a:lnTo>
                  <a:lnTo>
                    <a:pt x="4799" y="16797"/>
                  </a:lnTo>
                  <a:cubicBezTo>
                    <a:pt x="4799" y="16797"/>
                    <a:pt x="4799" y="4792"/>
                    <a:pt x="4799" y="4792"/>
                  </a:cubicBezTo>
                  <a:close/>
                  <a:moveTo>
                    <a:pt x="2399" y="21600"/>
                  </a:moveTo>
                  <a:lnTo>
                    <a:pt x="19199" y="21600"/>
                  </a:lnTo>
                  <a:cubicBezTo>
                    <a:pt x="20527" y="21600"/>
                    <a:pt x="21600" y="20523"/>
                    <a:pt x="21600" y="19198"/>
                  </a:cubicBezTo>
                  <a:lnTo>
                    <a:pt x="21600" y="2401"/>
                  </a:lnTo>
                  <a:cubicBezTo>
                    <a:pt x="21600" y="1076"/>
                    <a:pt x="20527" y="0"/>
                    <a:pt x="19199" y="0"/>
                  </a:cubicBezTo>
                  <a:lnTo>
                    <a:pt x="2399" y="0"/>
                  </a:lnTo>
                  <a:cubicBezTo>
                    <a:pt x="1072" y="0"/>
                    <a:pt x="0" y="1076"/>
                    <a:pt x="0" y="2401"/>
                  </a:cubicBezTo>
                  <a:lnTo>
                    <a:pt x="0" y="19198"/>
                  </a:lnTo>
                  <a:cubicBezTo>
                    <a:pt x="0" y="20523"/>
                    <a:pt x="1072" y="21600"/>
                    <a:pt x="2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6722415" y="4321035"/>
            <a:ext cx="385085" cy="561343"/>
            <a:chOff x="6775564" y="4194035"/>
            <a:chExt cx="385085" cy="561343"/>
          </a:xfrm>
          <a:solidFill>
            <a:schemeClr val="bg1"/>
          </a:solidFill>
        </p:grpSpPr>
        <p:sp>
          <p:nvSpPr>
            <p:cNvPr id="112" name="AutoShape 97"/>
            <p:cNvSpPr/>
            <p:nvPr/>
          </p:nvSpPr>
          <p:spPr bwMode="auto">
            <a:xfrm>
              <a:off x="6775564" y="4194035"/>
              <a:ext cx="385085" cy="5613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3" name="AutoShape 98"/>
            <p:cNvSpPr/>
            <p:nvPr/>
          </p:nvSpPr>
          <p:spPr bwMode="auto">
            <a:xfrm>
              <a:off x="6932664" y="4246721"/>
              <a:ext cx="70886" cy="172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4" name="AutoShape 99"/>
            <p:cNvSpPr/>
            <p:nvPr/>
          </p:nvSpPr>
          <p:spPr bwMode="auto">
            <a:xfrm>
              <a:off x="6950863" y="4685450"/>
              <a:ext cx="34485" cy="172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115" name="AutoShape 100"/>
          <p:cNvSpPr/>
          <p:nvPr/>
        </p:nvSpPr>
        <p:spPr bwMode="auto">
          <a:xfrm>
            <a:off x="5665072" y="4321035"/>
            <a:ext cx="490456" cy="5613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057" y="6750"/>
                </a:moveTo>
                <a:lnTo>
                  <a:pt x="1542" y="6750"/>
                </a:lnTo>
                <a:lnTo>
                  <a:pt x="1542" y="4725"/>
                </a:lnTo>
                <a:lnTo>
                  <a:pt x="20057" y="4725"/>
                </a:lnTo>
                <a:cubicBezTo>
                  <a:pt x="20057" y="4725"/>
                  <a:pt x="20057" y="6750"/>
                  <a:pt x="20057" y="6750"/>
                </a:cubicBezTo>
                <a:close/>
                <a:moveTo>
                  <a:pt x="17485" y="10124"/>
                </a:moveTo>
                <a:lnTo>
                  <a:pt x="4113" y="10124"/>
                </a:lnTo>
                <a:lnTo>
                  <a:pt x="3857" y="8100"/>
                </a:lnTo>
                <a:lnTo>
                  <a:pt x="17742" y="8100"/>
                </a:lnTo>
                <a:cubicBezTo>
                  <a:pt x="17742" y="8100"/>
                  <a:pt x="17485" y="10124"/>
                  <a:pt x="17485" y="10124"/>
                </a:cubicBezTo>
                <a:close/>
                <a:moveTo>
                  <a:pt x="16542" y="17549"/>
                </a:moveTo>
                <a:lnTo>
                  <a:pt x="5057" y="17549"/>
                </a:lnTo>
                <a:lnTo>
                  <a:pt x="4199" y="10800"/>
                </a:lnTo>
                <a:lnTo>
                  <a:pt x="17399" y="10800"/>
                </a:lnTo>
                <a:cubicBezTo>
                  <a:pt x="17399" y="10800"/>
                  <a:pt x="16542" y="17549"/>
                  <a:pt x="16542" y="17549"/>
                </a:cubicBezTo>
                <a:close/>
                <a:moveTo>
                  <a:pt x="5400" y="20249"/>
                </a:moveTo>
                <a:lnTo>
                  <a:pt x="5142" y="18225"/>
                </a:lnTo>
                <a:lnTo>
                  <a:pt x="16456" y="18225"/>
                </a:lnTo>
                <a:lnTo>
                  <a:pt x="16200" y="20249"/>
                </a:lnTo>
                <a:cubicBezTo>
                  <a:pt x="16200" y="20249"/>
                  <a:pt x="5400" y="20249"/>
                  <a:pt x="5400" y="20249"/>
                </a:cubicBezTo>
                <a:close/>
                <a:moveTo>
                  <a:pt x="3857" y="1350"/>
                </a:moveTo>
                <a:lnTo>
                  <a:pt x="17742" y="1350"/>
                </a:lnTo>
                <a:lnTo>
                  <a:pt x="18514" y="3375"/>
                </a:lnTo>
                <a:lnTo>
                  <a:pt x="3085" y="3375"/>
                </a:lnTo>
                <a:cubicBezTo>
                  <a:pt x="3085" y="3375"/>
                  <a:pt x="3857" y="1350"/>
                  <a:pt x="3857" y="1350"/>
                </a:cubicBezTo>
                <a:close/>
                <a:moveTo>
                  <a:pt x="20143" y="3389"/>
                </a:moveTo>
                <a:lnTo>
                  <a:pt x="19205" y="922"/>
                </a:lnTo>
                <a:cubicBezTo>
                  <a:pt x="18996" y="371"/>
                  <a:pt x="18407" y="0"/>
                  <a:pt x="17742" y="0"/>
                </a:cubicBezTo>
                <a:lnTo>
                  <a:pt x="3857" y="0"/>
                </a:lnTo>
                <a:cubicBezTo>
                  <a:pt x="3192" y="0"/>
                  <a:pt x="2603" y="371"/>
                  <a:pt x="2393" y="922"/>
                </a:cubicBezTo>
                <a:lnTo>
                  <a:pt x="1448" y="3391"/>
                </a:lnTo>
                <a:cubicBezTo>
                  <a:pt x="643" y="3436"/>
                  <a:pt x="0" y="4008"/>
                  <a:pt x="0" y="4725"/>
                </a:cubicBezTo>
                <a:lnTo>
                  <a:pt x="0" y="6750"/>
                </a:lnTo>
                <a:cubicBezTo>
                  <a:pt x="0" y="7495"/>
                  <a:pt x="690" y="8100"/>
                  <a:pt x="1542" y="8100"/>
                </a:cubicBezTo>
                <a:lnTo>
                  <a:pt x="2340" y="8100"/>
                </a:lnTo>
                <a:cubicBezTo>
                  <a:pt x="2340" y="8150"/>
                  <a:pt x="2317" y="8198"/>
                  <a:pt x="2323" y="8249"/>
                </a:cubicBezTo>
                <a:lnTo>
                  <a:pt x="3866" y="20398"/>
                </a:lnTo>
                <a:cubicBezTo>
                  <a:pt x="3953" y="21082"/>
                  <a:pt x="4614" y="21599"/>
                  <a:pt x="5400" y="21599"/>
                </a:cubicBezTo>
                <a:lnTo>
                  <a:pt x="16200" y="21599"/>
                </a:lnTo>
                <a:cubicBezTo>
                  <a:pt x="16986" y="21599"/>
                  <a:pt x="17646" y="21082"/>
                  <a:pt x="17732" y="20398"/>
                </a:cubicBezTo>
                <a:lnTo>
                  <a:pt x="19275" y="8249"/>
                </a:lnTo>
                <a:cubicBezTo>
                  <a:pt x="19282" y="8198"/>
                  <a:pt x="19258" y="8150"/>
                  <a:pt x="19258" y="8100"/>
                </a:cubicBezTo>
                <a:lnTo>
                  <a:pt x="20057" y="8100"/>
                </a:lnTo>
                <a:cubicBezTo>
                  <a:pt x="20908" y="8100"/>
                  <a:pt x="21600" y="7495"/>
                  <a:pt x="21600" y="6750"/>
                </a:cubicBezTo>
                <a:lnTo>
                  <a:pt x="21600" y="4725"/>
                </a:lnTo>
                <a:cubicBezTo>
                  <a:pt x="21600" y="4006"/>
                  <a:pt x="20952" y="3431"/>
                  <a:pt x="20143" y="338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116" name="组合 115"/>
          <p:cNvGrpSpPr/>
          <p:nvPr/>
        </p:nvGrpSpPr>
        <p:grpSpPr>
          <a:xfrm>
            <a:off x="4537801" y="4356478"/>
            <a:ext cx="560384" cy="490456"/>
            <a:chOff x="4445896" y="4229478"/>
            <a:chExt cx="560384" cy="490456"/>
          </a:xfrm>
          <a:solidFill>
            <a:schemeClr val="bg1"/>
          </a:solidFill>
        </p:grpSpPr>
        <p:sp>
          <p:nvSpPr>
            <p:cNvPr id="117" name="AutoShape 101"/>
            <p:cNvSpPr/>
            <p:nvPr/>
          </p:nvSpPr>
          <p:spPr bwMode="auto">
            <a:xfrm>
              <a:off x="4445896" y="4229478"/>
              <a:ext cx="560384" cy="490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514"/>
                  </a:moveTo>
                  <a:cubicBezTo>
                    <a:pt x="20249" y="19365"/>
                    <a:pt x="19644" y="20057"/>
                    <a:pt x="18899" y="20057"/>
                  </a:cubicBezTo>
                  <a:lnTo>
                    <a:pt x="2699" y="20057"/>
                  </a:lnTo>
                  <a:cubicBezTo>
                    <a:pt x="1955" y="20057"/>
                    <a:pt x="1349" y="19365"/>
                    <a:pt x="1349" y="18514"/>
                  </a:cubicBezTo>
                  <a:lnTo>
                    <a:pt x="1349" y="13114"/>
                  </a:lnTo>
                  <a:lnTo>
                    <a:pt x="4050" y="1542"/>
                  </a:lnTo>
                  <a:lnTo>
                    <a:pt x="17549" y="1542"/>
                  </a:lnTo>
                  <a:lnTo>
                    <a:pt x="20249" y="13114"/>
                  </a:lnTo>
                  <a:cubicBezTo>
                    <a:pt x="20249" y="13114"/>
                    <a:pt x="20249" y="18514"/>
                    <a:pt x="20249" y="18514"/>
                  </a:cubicBezTo>
                  <a:close/>
                  <a:moveTo>
                    <a:pt x="21548" y="12693"/>
                  </a:moveTo>
                  <a:lnTo>
                    <a:pt x="18847" y="1117"/>
                  </a:lnTo>
                  <a:cubicBezTo>
                    <a:pt x="18683" y="460"/>
                    <a:pt x="18150" y="0"/>
                    <a:pt x="17549" y="0"/>
                  </a:cubicBezTo>
                  <a:lnTo>
                    <a:pt x="10800" y="0"/>
                  </a:lnTo>
                  <a:lnTo>
                    <a:pt x="4049" y="0"/>
                  </a:lnTo>
                  <a:cubicBezTo>
                    <a:pt x="3449" y="0"/>
                    <a:pt x="2916" y="460"/>
                    <a:pt x="2752" y="1117"/>
                  </a:cubicBezTo>
                  <a:lnTo>
                    <a:pt x="51" y="12693"/>
                  </a:lnTo>
                  <a:cubicBezTo>
                    <a:pt x="17" y="12835"/>
                    <a:pt x="0" y="12976"/>
                    <a:pt x="0" y="13114"/>
                  </a:cubicBezTo>
                  <a:lnTo>
                    <a:pt x="0" y="18514"/>
                  </a:lnTo>
                  <a:cubicBezTo>
                    <a:pt x="0" y="20218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20218"/>
                    <a:pt x="21600" y="18514"/>
                  </a:cubicBezTo>
                  <a:lnTo>
                    <a:pt x="21600" y="13114"/>
                  </a:lnTo>
                  <a:cubicBezTo>
                    <a:pt x="21600" y="12976"/>
                    <a:pt x="21582" y="12835"/>
                    <a:pt x="21548" y="1269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8" name="AutoShape 102"/>
            <p:cNvSpPr/>
            <p:nvPr/>
          </p:nvSpPr>
          <p:spPr bwMode="auto">
            <a:xfrm>
              <a:off x="4515824" y="4299406"/>
              <a:ext cx="427234" cy="315157"/>
            </a:xfrm>
            <a:custGeom>
              <a:avLst/>
              <a:gdLst>
                <a:gd name="T0" fmla="+- 0 10799 40"/>
                <a:gd name="T1" fmla="*/ T0 w 21519"/>
                <a:gd name="T2" fmla="*/ 10800 h 21600"/>
                <a:gd name="T3" fmla="+- 0 10799 40"/>
                <a:gd name="T4" fmla="*/ T3 w 21519"/>
                <a:gd name="T5" fmla="*/ 10800 h 21600"/>
                <a:gd name="T6" fmla="+- 0 10799 40"/>
                <a:gd name="T7" fmla="*/ T6 w 21519"/>
                <a:gd name="T8" fmla="*/ 10800 h 21600"/>
                <a:gd name="T9" fmla="+- 0 10799 40"/>
                <a:gd name="T10" fmla="*/ T9 w 2151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19" h="21600">
                  <a:moveTo>
                    <a:pt x="18070" y="14399"/>
                  </a:moveTo>
                  <a:lnTo>
                    <a:pt x="16603" y="14399"/>
                  </a:lnTo>
                  <a:cubicBezTo>
                    <a:pt x="15931" y="14399"/>
                    <a:pt x="15325" y="14907"/>
                    <a:pt x="15024" y="15725"/>
                  </a:cubicBezTo>
                  <a:lnTo>
                    <a:pt x="13746" y="19199"/>
                  </a:lnTo>
                  <a:lnTo>
                    <a:pt x="7773" y="19199"/>
                  </a:lnTo>
                  <a:lnTo>
                    <a:pt x="6495" y="15725"/>
                  </a:lnTo>
                  <a:cubicBezTo>
                    <a:pt x="6194" y="14907"/>
                    <a:pt x="5588" y="14399"/>
                    <a:pt x="4916" y="14399"/>
                  </a:cubicBezTo>
                  <a:lnTo>
                    <a:pt x="3449" y="14399"/>
                  </a:lnTo>
                  <a:lnTo>
                    <a:pt x="1343" y="14399"/>
                  </a:lnTo>
                  <a:lnTo>
                    <a:pt x="3924" y="1200"/>
                  </a:lnTo>
                  <a:lnTo>
                    <a:pt x="17595" y="1200"/>
                  </a:lnTo>
                  <a:lnTo>
                    <a:pt x="20176" y="14399"/>
                  </a:lnTo>
                  <a:cubicBezTo>
                    <a:pt x="20176" y="14399"/>
                    <a:pt x="18070" y="14399"/>
                    <a:pt x="18070" y="14399"/>
                  </a:cubicBezTo>
                  <a:close/>
                  <a:moveTo>
                    <a:pt x="17595" y="0"/>
                  </a:moveTo>
                  <a:lnTo>
                    <a:pt x="3924" y="0"/>
                  </a:lnTo>
                  <a:cubicBezTo>
                    <a:pt x="3524" y="0"/>
                    <a:pt x="3174" y="366"/>
                    <a:pt x="3071" y="891"/>
                  </a:cubicBezTo>
                  <a:lnTo>
                    <a:pt x="28" y="15291"/>
                  </a:lnTo>
                  <a:cubicBezTo>
                    <a:pt x="-40" y="15651"/>
                    <a:pt x="16" y="16035"/>
                    <a:pt x="183" y="16330"/>
                  </a:cubicBezTo>
                  <a:cubicBezTo>
                    <a:pt x="350" y="16625"/>
                    <a:pt x="609" y="16799"/>
                    <a:pt x="883" y="16799"/>
                  </a:cubicBezTo>
                  <a:lnTo>
                    <a:pt x="3449" y="16799"/>
                  </a:lnTo>
                  <a:lnTo>
                    <a:pt x="4456" y="16799"/>
                  </a:lnTo>
                  <a:lnTo>
                    <a:pt x="4916" y="16799"/>
                  </a:lnTo>
                  <a:lnTo>
                    <a:pt x="6194" y="20274"/>
                  </a:lnTo>
                  <a:cubicBezTo>
                    <a:pt x="6493" y="21086"/>
                    <a:pt x="7104" y="21599"/>
                    <a:pt x="7773" y="21599"/>
                  </a:cubicBezTo>
                  <a:lnTo>
                    <a:pt x="13746" y="21599"/>
                  </a:lnTo>
                  <a:cubicBezTo>
                    <a:pt x="14415" y="21599"/>
                    <a:pt x="15026" y="21086"/>
                    <a:pt x="15325" y="20274"/>
                  </a:cubicBezTo>
                  <a:lnTo>
                    <a:pt x="16603" y="16799"/>
                  </a:lnTo>
                  <a:lnTo>
                    <a:pt x="17063" y="16799"/>
                  </a:lnTo>
                  <a:lnTo>
                    <a:pt x="18070" y="16799"/>
                  </a:lnTo>
                  <a:lnTo>
                    <a:pt x="20636" y="16799"/>
                  </a:lnTo>
                  <a:cubicBezTo>
                    <a:pt x="20910" y="16799"/>
                    <a:pt x="21169" y="16625"/>
                    <a:pt x="21336" y="16330"/>
                  </a:cubicBezTo>
                  <a:cubicBezTo>
                    <a:pt x="21503" y="16035"/>
                    <a:pt x="21560" y="15651"/>
                    <a:pt x="21490" y="15291"/>
                  </a:cubicBezTo>
                  <a:lnTo>
                    <a:pt x="18448" y="891"/>
                  </a:lnTo>
                  <a:cubicBezTo>
                    <a:pt x="18345" y="366"/>
                    <a:pt x="17995" y="0"/>
                    <a:pt x="1759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119" name="组合 118"/>
          <p:cNvGrpSpPr/>
          <p:nvPr/>
        </p:nvGrpSpPr>
        <p:grpSpPr>
          <a:xfrm>
            <a:off x="3410529" y="4356478"/>
            <a:ext cx="560385" cy="490456"/>
            <a:chOff x="3324168" y="4229478"/>
            <a:chExt cx="560385" cy="490456"/>
          </a:xfrm>
          <a:solidFill>
            <a:schemeClr val="bg1"/>
          </a:solidFill>
        </p:grpSpPr>
        <p:sp>
          <p:nvSpPr>
            <p:cNvPr id="120" name="AutoShape 103"/>
            <p:cNvSpPr/>
            <p:nvPr/>
          </p:nvSpPr>
          <p:spPr bwMode="auto">
            <a:xfrm>
              <a:off x="3412297" y="4316649"/>
              <a:ext cx="201164" cy="13219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60" y="0"/>
                  </a:moveTo>
                  <a:cubicBezTo>
                    <a:pt x="9461" y="0"/>
                    <a:pt x="0" y="9233"/>
                    <a:pt x="0" y="20160"/>
                  </a:cubicBezTo>
                  <a:cubicBezTo>
                    <a:pt x="0" y="20954"/>
                    <a:pt x="420" y="21600"/>
                    <a:pt x="939" y="21600"/>
                  </a:cubicBezTo>
                  <a:cubicBezTo>
                    <a:pt x="1457" y="21600"/>
                    <a:pt x="1878" y="20954"/>
                    <a:pt x="1878" y="20160"/>
                  </a:cubicBezTo>
                  <a:cubicBezTo>
                    <a:pt x="1878" y="10956"/>
                    <a:pt x="10655" y="2880"/>
                    <a:pt x="20660" y="2880"/>
                  </a:cubicBezTo>
                  <a:cubicBezTo>
                    <a:pt x="21179" y="2880"/>
                    <a:pt x="21600" y="2234"/>
                    <a:pt x="21600" y="1440"/>
                  </a:cubicBezTo>
                  <a:cubicBezTo>
                    <a:pt x="21600" y="645"/>
                    <a:pt x="21179" y="0"/>
                    <a:pt x="206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1" name="AutoShape 104"/>
            <p:cNvSpPr/>
            <p:nvPr/>
          </p:nvSpPr>
          <p:spPr bwMode="auto">
            <a:xfrm>
              <a:off x="3324168" y="4229478"/>
              <a:ext cx="560385" cy="490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6971"/>
                  </a:moveTo>
                  <a:cubicBezTo>
                    <a:pt x="10181" y="16971"/>
                    <a:pt x="9546" y="16918"/>
                    <a:pt x="8912" y="16811"/>
                  </a:cubicBezTo>
                  <a:cubicBezTo>
                    <a:pt x="8847" y="16800"/>
                    <a:pt x="8781" y="16794"/>
                    <a:pt x="8716" y="16794"/>
                  </a:cubicBezTo>
                  <a:cubicBezTo>
                    <a:pt x="8315" y="16794"/>
                    <a:pt x="7931" y="16999"/>
                    <a:pt x="7673" y="17359"/>
                  </a:cubicBezTo>
                  <a:cubicBezTo>
                    <a:pt x="7384" y="17761"/>
                    <a:pt x="6563" y="18657"/>
                    <a:pt x="5591" y="19318"/>
                  </a:cubicBezTo>
                  <a:cubicBezTo>
                    <a:pt x="5854" y="18628"/>
                    <a:pt x="6060" y="17853"/>
                    <a:pt x="6074" y="17056"/>
                  </a:cubicBezTo>
                  <a:cubicBezTo>
                    <a:pt x="6078" y="17006"/>
                    <a:pt x="6080" y="16956"/>
                    <a:pt x="6080" y="16914"/>
                  </a:cubicBezTo>
                  <a:cubicBezTo>
                    <a:pt x="6080" y="16334"/>
                    <a:pt x="5796" y="15803"/>
                    <a:pt x="5344" y="15540"/>
                  </a:cubicBezTo>
                  <a:cubicBezTo>
                    <a:pt x="2843" y="14080"/>
                    <a:pt x="1349" y="11731"/>
                    <a:pt x="1349" y="9257"/>
                  </a:cubicBezTo>
                  <a:cubicBezTo>
                    <a:pt x="1349" y="5003"/>
                    <a:pt x="5588" y="1542"/>
                    <a:pt x="10800" y="1542"/>
                  </a:cubicBezTo>
                  <a:cubicBezTo>
                    <a:pt x="16011" y="1542"/>
                    <a:pt x="20249" y="5003"/>
                    <a:pt x="20249" y="9257"/>
                  </a:cubicBezTo>
                  <a:cubicBezTo>
                    <a:pt x="20249" y="13510"/>
                    <a:pt x="16011" y="16971"/>
                    <a:pt x="10800" y="16971"/>
                  </a:cubicBezTo>
                  <a:moveTo>
                    <a:pt x="10800" y="0"/>
                  </a:moveTo>
                  <a:cubicBezTo>
                    <a:pt x="4835" y="0"/>
                    <a:pt x="0" y="4144"/>
                    <a:pt x="0" y="9257"/>
                  </a:cubicBezTo>
                  <a:cubicBezTo>
                    <a:pt x="0" y="12440"/>
                    <a:pt x="1875" y="15248"/>
                    <a:pt x="4730" y="16914"/>
                  </a:cubicBezTo>
                  <a:cubicBezTo>
                    <a:pt x="4730" y="16935"/>
                    <a:pt x="4724" y="16949"/>
                    <a:pt x="4724" y="16971"/>
                  </a:cubicBezTo>
                  <a:cubicBezTo>
                    <a:pt x="4724" y="18354"/>
                    <a:pt x="3821" y="19843"/>
                    <a:pt x="3423" y="20625"/>
                  </a:cubicBezTo>
                  <a:lnTo>
                    <a:pt x="3425" y="20625"/>
                  </a:lnTo>
                  <a:cubicBezTo>
                    <a:pt x="3393" y="20709"/>
                    <a:pt x="3374" y="20802"/>
                    <a:pt x="3374" y="20900"/>
                  </a:cubicBezTo>
                  <a:cubicBezTo>
                    <a:pt x="3374" y="21287"/>
                    <a:pt x="3648" y="21600"/>
                    <a:pt x="3986" y="21600"/>
                  </a:cubicBezTo>
                  <a:cubicBezTo>
                    <a:pt x="4049" y="21600"/>
                    <a:pt x="4161" y="21580"/>
                    <a:pt x="4158" y="21590"/>
                  </a:cubicBezTo>
                  <a:cubicBezTo>
                    <a:pt x="6268" y="21195"/>
                    <a:pt x="8255" y="18979"/>
                    <a:pt x="8716" y="18338"/>
                  </a:cubicBezTo>
                  <a:cubicBezTo>
                    <a:pt x="9391" y="18451"/>
                    <a:pt x="10086" y="18514"/>
                    <a:pt x="10800" y="18514"/>
                  </a:cubicBezTo>
                  <a:cubicBezTo>
                    <a:pt x="16764" y="18514"/>
                    <a:pt x="21600" y="14369"/>
                    <a:pt x="21600" y="9257"/>
                  </a:cubicBezTo>
                  <a:cubicBezTo>
                    <a:pt x="21600" y="414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122" name="组合 121"/>
          <p:cNvGrpSpPr/>
          <p:nvPr/>
        </p:nvGrpSpPr>
        <p:grpSpPr>
          <a:xfrm>
            <a:off x="2284215" y="4426407"/>
            <a:ext cx="559427" cy="350600"/>
            <a:chOff x="2203399" y="4299407"/>
            <a:chExt cx="559427" cy="350600"/>
          </a:xfrm>
          <a:solidFill>
            <a:schemeClr val="bg1"/>
          </a:solidFill>
        </p:grpSpPr>
        <p:sp>
          <p:nvSpPr>
            <p:cNvPr id="123" name="AutoShape 105"/>
            <p:cNvSpPr/>
            <p:nvPr/>
          </p:nvSpPr>
          <p:spPr bwMode="auto">
            <a:xfrm>
              <a:off x="2203399" y="4299407"/>
              <a:ext cx="559427" cy="350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9438"/>
                  </a:moveTo>
                  <a:cubicBezTo>
                    <a:pt x="7005" y="19438"/>
                    <a:pt x="3289" y="15988"/>
                    <a:pt x="1437" y="10797"/>
                  </a:cubicBezTo>
                  <a:cubicBezTo>
                    <a:pt x="3298" y="5598"/>
                    <a:pt x="7009" y="2161"/>
                    <a:pt x="10800" y="2161"/>
                  </a:cubicBezTo>
                  <a:cubicBezTo>
                    <a:pt x="14595" y="2161"/>
                    <a:pt x="18310" y="5611"/>
                    <a:pt x="20162" y="10802"/>
                  </a:cubicBezTo>
                  <a:cubicBezTo>
                    <a:pt x="18301" y="16000"/>
                    <a:pt x="14590" y="19438"/>
                    <a:pt x="10800" y="19438"/>
                  </a:cubicBezTo>
                  <a:moveTo>
                    <a:pt x="21576" y="10561"/>
                  </a:moveTo>
                  <a:cubicBezTo>
                    <a:pt x="21569" y="10516"/>
                    <a:pt x="21573" y="10467"/>
                    <a:pt x="21562" y="10423"/>
                  </a:cubicBezTo>
                  <a:cubicBezTo>
                    <a:pt x="21558" y="10406"/>
                    <a:pt x="21548" y="10395"/>
                    <a:pt x="21544" y="10378"/>
                  </a:cubicBezTo>
                  <a:cubicBezTo>
                    <a:pt x="21537" y="10352"/>
                    <a:pt x="21539" y="10322"/>
                    <a:pt x="21530" y="10297"/>
                  </a:cubicBezTo>
                  <a:cubicBezTo>
                    <a:pt x="19569" y="4298"/>
                    <a:pt x="15302" y="0"/>
                    <a:pt x="10800" y="0"/>
                  </a:cubicBezTo>
                  <a:cubicBezTo>
                    <a:pt x="6297" y="0"/>
                    <a:pt x="2030" y="4290"/>
                    <a:pt x="69" y="10290"/>
                  </a:cubicBezTo>
                  <a:cubicBezTo>
                    <a:pt x="61" y="10316"/>
                    <a:pt x="62" y="10344"/>
                    <a:pt x="55" y="10370"/>
                  </a:cubicBezTo>
                  <a:cubicBezTo>
                    <a:pt x="51" y="10387"/>
                    <a:pt x="41" y="10398"/>
                    <a:pt x="37" y="10415"/>
                  </a:cubicBezTo>
                  <a:cubicBezTo>
                    <a:pt x="26" y="10459"/>
                    <a:pt x="30" y="10508"/>
                    <a:pt x="24" y="10554"/>
                  </a:cubicBezTo>
                  <a:cubicBezTo>
                    <a:pt x="12" y="10635"/>
                    <a:pt x="0" y="10714"/>
                    <a:pt x="0" y="10796"/>
                  </a:cubicBezTo>
                  <a:cubicBezTo>
                    <a:pt x="0" y="10878"/>
                    <a:pt x="12" y="10955"/>
                    <a:pt x="24" y="11038"/>
                  </a:cubicBezTo>
                  <a:cubicBezTo>
                    <a:pt x="30" y="11083"/>
                    <a:pt x="26" y="11131"/>
                    <a:pt x="37" y="11175"/>
                  </a:cubicBezTo>
                  <a:cubicBezTo>
                    <a:pt x="41" y="11193"/>
                    <a:pt x="51" y="11204"/>
                    <a:pt x="55" y="11220"/>
                  </a:cubicBezTo>
                  <a:cubicBezTo>
                    <a:pt x="62" y="11247"/>
                    <a:pt x="61" y="11276"/>
                    <a:pt x="69" y="11302"/>
                  </a:cubicBezTo>
                  <a:cubicBezTo>
                    <a:pt x="2030" y="17300"/>
                    <a:pt x="6297" y="21599"/>
                    <a:pt x="10800" y="21599"/>
                  </a:cubicBezTo>
                  <a:cubicBezTo>
                    <a:pt x="15302" y="21599"/>
                    <a:pt x="19569" y="17308"/>
                    <a:pt x="21530" y="11309"/>
                  </a:cubicBezTo>
                  <a:cubicBezTo>
                    <a:pt x="21539" y="11283"/>
                    <a:pt x="21537" y="11255"/>
                    <a:pt x="21544" y="11228"/>
                  </a:cubicBezTo>
                  <a:cubicBezTo>
                    <a:pt x="21548" y="11212"/>
                    <a:pt x="21558" y="11201"/>
                    <a:pt x="21562" y="11183"/>
                  </a:cubicBezTo>
                  <a:cubicBezTo>
                    <a:pt x="21573" y="11139"/>
                    <a:pt x="21569" y="11089"/>
                    <a:pt x="21576" y="11044"/>
                  </a:cubicBezTo>
                  <a:cubicBezTo>
                    <a:pt x="21587" y="10963"/>
                    <a:pt x="21599" y="10885"/>
                    <a:pt x="21599" y="10803"/>
                  </a:cubicBezTo>
                  <a:cubicBezTo>
                    <a:pt x="21599" y="10721"/>
                    <a:pt x="21587" y="10642"/>
                    <a:pt x="21576" y="105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4" name="AutoShape 106"/>
            <p:cNvSpPr/>
            <p:nvPr/>
          </p:nvSpPr>
          <p:spPr bwMode="auto">
            <a:xfrm>
              <a:off x="2413184" y="4404778"/>
              <a:ext cx="79507" cy="785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2" y="0"/>
                  </a:moveTo>
                  <a:cubicBezTo>
                    <a:pt x="19193" y="0"/>
                    <a:pt x="19183" y="4"/>
                    <a:pt x="19174" y="4"/>
                  </a:cubicBezTo>
                  <a:cubicBezTo>
                    <a:pt x="8585" y="23"/>
                    <a:pt x="0" y="8607"/>
                    <a:pt x="0" y="19198"/>
                  </a:cubicBezTo>
                  <a:cubicBezTo>
                    <a:pt x="0" y="20523"/>
                    <a:pt x="1076" y="21600"/>
                    <a:pt x="2402" y="21600"/>
                  </a:cubicBezTo>
                  <a:cubicBezTo>
                    <a:pt x="3722" y="21600"/>
                    <a:pt x="4799" y="20523"/>
                    <a:pt x="4799" y="19198"/>
                  </a:cubicBezTo>
                  <a:cubicBezTo>
                    <a:pt x="4799" y="11262"/>
                    <a:pt x="11262" y="4803"/>
                    <a:pt x="19202" y="4803"/>
                  </a:cubicBezTo>
                  <a:lnTo>
                    <a:pt x="19202" y="4798"/>
                  </a:lnTo>
                  <a:cubicBezTo>
                    <a:pt x="20523" y="4798"/>
                    <a:pt x="21599" y="3721"/>
                    <a:pt x="21599" y="2401"/>
                  </a:cubicBezTo>
                  <a:cubicBezTo>
                    <a:pt x="21599" y="1076"/>
                    <a:pt x="20523" y="0"/>
                    <a:pt x="1920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5" name="AutoShape 107"/>
            <p:cNvSpPr/>
            <p:nvPr/>
          </p:nvSpPr>
          <p:spPr bwMode="auto">
            <a:xfrm>
              <a:off x="2360498" y="4352092"/>
              <a:ext cx="245228" cy="24522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057"/>
                  </a:moveTo>
                  <a:cubicBezTo>
                    <a:pt x="5694" y="20057"/>
                    <a:pt x="1542" y="15905"/>
                    <a:pt x="1542" y="10800"/>
                  </a:cubicBezTo>
                  <a:cubicBezTo>
                    <a:pt x="1542" y="5694"/>
                    <a:pt x="5694" y="1542"/>
                    <a:pt x="10800" y="1542"/>
                  </a:cubicBezTo>
                  <a:cubicBezTo>
                    <a:pt x="15905" y="1542"/>
                    <a:pt x="20057" y="5694"/>
                    <a:pt x="20057" y="10800"/>
                  </a:cubicBezTo>
                  <a:cubicBezTo>
                    <a:pt x="20057" y="15905"/>
                    <a:pt x="15905" y="20057"/>
                    <a:pt x="10800" y="20057"/>
                  </a:cubicBezTo>
                  <a:moveTo>
                    <a:pt x="10800" y="0"/>
                  </a:moveTo>
                  <a:cubicBezTo>
                    <a:pt x="4834" y="0"/>
                    <a:pt x="0" y="4834"/>
                    <a:pt x="0" y="10800"/>
                  </a:cubicBezTo>
                  <a:cubicBezTo>
                    <a:pt x="0" y="16765"/>
                    <a:pt x="4834" y="21600"/>
                    <a:pt x="10800" y="21600"/>
                  </a:cubicBezTo>
                  <a:cubicBezTo>
                    <a:pt x="16765" y="21600"/>
                    <a:pt x="21599" y="16765"/>
                    <a:pt x="21599" y="10800"/>
                  </a:cubicBezTo>
                  <a:cubicBezTo>
                    <a:pt x="21599" y="4834"/>
                    <a:pt x="1676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1296800" y="4321035"/>
            <a:ext cx="420528" cy="561343"/>
            <a:chOff x="1152558" y="4194035"/>
            <a:chExt cx="420528" cy="561343"/>
          </a:xfrm>
          <a:solidFill>
            <a:schemeClr val="bg1"/>
          </a:solidFill>
        </p:grpSpPr>
        <p:sp>
          <p:nvSpPr>
            <p:cNvPr id="127" name="AutoShape 108"/>
            <p:cNvSpPr/>
            <p:nvPr/>
          </p:nvSpPr>
          <p:spPr bwMode="auto">
            <a:xfrm>
              <a:off x="1256971" y="4299406"/>
              <a:ext cx="210743" cy="2107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"/>
                  </a:moveTo>
                  <a:cubicBezTo>
                    <a:pt x="15764" y="1800"/>
                    <a:pt x="19800" y="5835"/>
                    <a:pt x="19800" y="10800"/>
                  </a:cubicBezTo>
                  <a:cubicBezTo>
                    <a:pt x="19800" y="15764"/>
                    <a:pt x="15764" y="19800"/>
                    <a:pt x="10800" y="19800"/>
                  </a:cubicBezTo>
                  <a:cubicBezTo>
                    <a:pt x="5835" y="19800"/>
                    <a:pt x="1800" y="15764"/>
                    <a:pt x="1800" y="10800"/>
                  </a:cubicBezTo>
                  <a:cubicBezTo>
                    <a:pt x="1800" y="5835"/>
                    <a:pt x="5835" y="1800"/>
                    <a:pt x="10800" y="1800"/>
                  </a:cubicBezTo>
                  <a:moveTo>
                    <a:pt x="10800" y="21599"/>
                  </a:moveTo>
                  <a:cubicBezTo>
                    <a:pt x="16756" y="21599"/>
                    <a:pt x="21600" y="16756"/>
                    <a:pt x="21600" y="10800"/>
                  </a:cubicBezTo>
                  <a:cubicBezTo>
                    <a:pt x="21600" y="4843"/>
                    <a:pt x="16756" y="0"/>
                    <a:pt x="10800" y="0"/>
                  </a:cubicBezTo>
                  <a:cubicBezTo>
                    <a:pt x="4843" y="0"/>
                    <a:pt x="0" y="4843"/>
                    <a:pt x="0" y="10800"/>
                  </a:cubicBezTo>
                  <a:cubicBezTo>
                    <a:pt x="0" y="16756"/>
                    <a:pt x="484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8" name="AutoShape 109"/>
            <p:cNvSpPr/>
            <p:nvPr/>
          </p:nvSpPr>
          <p:spPr bwMode="auto">
            <a:xfrm>
              <a:off x="1152558" y="4194035"/>
              <a:ext cx="420528" cy="5613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04" y="20170"/>
                  </a:moveTo>
                  <a:cubicBezTo>
                    <a:pt x="10885" y="20184"/>
                    <a:pt x="10830" y="20215"/>
                    <a:pt x="10782" y="20237"/>
                  </a:cubicBezTo>
                  <a:cubicBezTo>
                    <a:pt x="10774" y="20218"/>
                    <a:pt x="10707" y="20178"/>
                    <a:pt x="10666" y="20147"/>
                  </a:cubicBezTo>
                  <a:cubicBezTo>
                    <a:pt x="7368" y="17300"/>
                    <a:pt x="1799" y="12497"/>
                    <a:pt x="1799" y="8101"/>
                  </a:cubicBezTo>
                  <a:cubicBezTo>
                    <a:pt x="1799" y="4378"/>
                    <a:pt x="5838" y="1350"/>
                    <a:pt x="10800" y="1350"/>
                  </a:cubicBezTo>
                  <a:cubicBezTo>
                    <a:pt x="15762" y="1350"/>
                    <a:pt x="19800" y="4378"/>
                    <a:pt x="19800" y="8101"/>
                  </a:cubicBezTo>
                  <a:cubicBezTo>
                    <a:pt x="19800" y="12497"/>
                    <a:pt x="14231" y="17300"/>
                    <a:pt x="10904" y="20170"/>
                  </a:cubicBezTo>
                  <a:moveTo>
                    <a:pt x="10800" y="0"/>
                  </a:moveTo>
                  <a:cubicBezTo>
                    <a:pt x="4844" y="0"/>
                    <a:pt x="0" y="3588"/>
                    <a:pt x="0" y="8101"/>
                  </a:cubicBezTo>
                  <a:cubicBezTo>
                    <a:pt x="0" y="12826"/>
                    <a:pt x="5400" y="17660"/>
                    <a:pt x="9337" y="21056"/>
                  </a:cubicBezTo>
                  <a:cubicBezTo>
                    <a:pt x="9352" y="21070"/>
                    <a:pt x="9984" y="21599"/>
                    <a:pt x="10766" y="21599"/>
                  </a:cubicBezTo>
                  <a:lnTo>
                    <a:pt x="10834" y="21599"/>
                  </a:lnTo>
                  <a:cubicBezTo>
                    <a:pt x="11615" y="21599"/>
                    <a:pt x="12247" y="21070"/>
                    <a:pt x="12262" y="21056"/>
                  </a:cubicBezTo>
                  <a:cubicBezTo>
                    <a:pt x="16200" y="17660"/>
                    <a:pt x="21599" y="12826"/>
                    <a:pt x="21599" y="8101"/>
                  </a:cubicBezTo>
                  <a:cubicBezTo>
                    <a:pt x="21599" y="3588"/>
                    <a:pt x="1675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6825729" y="3234751"/>
            <a:ext cx="561343" cy="525900"/>
            <a:chOff x="6687435" y="3107751"/>
            <a:chExt cx="561343" cy="525900"/>
          </a:xfrm>
          <a:solidFill>
            <a:schemeClr val="bg1"/>
          </a:solidFill>
        </p:grpSpPr>
        <p:sp>
          <p:nvSpPr>
            <p:cNvPr id="130" name="AutoShape 110"/>
            <p:cNvSpPr/>
            <p:nvPr/>
          </p:nvSpPr>
          <p:spPr bwMode="auto">
            <a:xfrm>
              <a:off x="6758322" y="3177680"/>
              <a:ext cx="419570" cy="2806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31" name="AutoShape 111"/>
            <p:cNvSpPr/>
            <p:nvPr/>
          </p:nvSpPr>
          <p:spPr bwMode="auto">
            <a:xfrm>
              <a:off x="6687435" y="3107751"/>
              <a:ext cx="561343" cy="5259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132" name="AutoShape 112"/>
          <p:cNvSpPr/>
          <p:nvPr/>
        </p:nvSpPr>
        <p:spPr bwMode="auto">
          <a:xfrm>
            <a:off x="5642927" y="3199308"/>
            <a:ext cx="560384" cy="561343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133" name="组合 132"/>
          <p:cNvGrpSpPr/>
          <p:nvPr/>
        </p:nvGrpSpPr>
        <p:grpSpPr>
          <a:xfrm>
            <a:off x="4635424" y="3199308"/>
            <a:ext cx="385085" cy="561343"/>
            <a:chOff x="4533067" y="3072308"/>
            <a:chExt cx="385085" cy="561343"/>
          </a:xfrm>
          <a:solidFill>
            <a:schemeClr val="bg1"/>
          </a:solidFill>
        </p:grpSpPr>
        <p:sp>
          <p:nvSpPr>
            <p:cNvPr id="134" name="AutoShape 113"/>
            <p:cNvSpPr/>
            <p:nvPr/>
          </p:nvSpPr>
          <p:spPr bwMode="auto">
            <a:xfrm>
              <a:off x="4533067" y="3072308"/>
              <a:ext cx="385085" cy="5613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35" name="AutoShape 114"/>
            <p:cNvSpPr/>
            <p:nvPr/>
          </p:nvSpPr>
          <p:spPr bwMode="auto">
            <a:xfrm>
              <a:off x="4620238" y="3160437"/>
              <a:ext cx="113992" cy="1139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136" name="组合 135"/>
          <p:cNvGrpSpPr/>
          <p:nvPr/>
        </p:nvGrpSpPr>
        <p:grpSpPr>
          <a:xfrm>
            <a:off x="3592478" y="3199308"/>
            <a:ext cx="420528" cy="561343"/>
            <a:chOff x="3394097" y="3072308"/>
            <a:chExt cx="420528" cy="561343"/>
          </a:xfrm>
          <a:solidFill>
            <a:schemeClr val="bg1"/>
          </a:solidFill>
        </p:grpSpPr>
        <p:sp>
          <p:nvSpPr>
            <p:cNvPr id="137" name="AutoShape 115"/>
            <p:cNvSpPr/>
            <p:nvPr/>
          </p:nvSpPr>
          <p:spPr bwMode="auto">
            <a:xfrm>
              <a:off x="3394097" y="3072308"/>
              <a:ext cx="420528" cy="5613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38" name="AutoShape 116"/>
            <p:cNvSpPr/>
            <p:nvPr/>
          </p:nvSpPr>
          <p:spPr bwMode="auto">
            <a:xfrm>
              <a:off x="3569396" y="3405665"/>
              <a:ext cx="69929" cy="1053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139" name="AutoShape 117"/>
          <p:cNvSpPr/>
          <p:nvPr/>
        </p:nvSpPr>
        <p:spPr bwMode="auto">
          <a:xfrm>
            <a:off x="2409675" y="3304679"/>
            <a:ext cx="560385" cy="420528"/>
          </a:xfrm>
          <a:custGeom>
            <a:avLst/>
            <a:gdLst>
              <a:gd name="T0" fmla="+- 0 10799 1"/>
              <a:gd name="T1" fmla="*/ T0 w 21596"/>
              <a:gd name="T2" fmla="*/ 10800 h 21600"/>
              <a:gd name="T3" fmla="+- 0 10799 1"/>
              <a:gd name="T4" fmla="*/ T3 w 21596"/>
              <a:gd name="T5" fmla="*/ 10800 h 21600"/>
              <a:gd name="T6" fmla="+- 0 10799 1"/>
              <a:gd name="T7" fmla="*/ T6 w 21596"/>
              <a:gd name="T8" fmla="*/ 10800 h 21600"/>
              <a:gd name="T9" fmla="+- 0 10799 1"/>
              <a:gd name="T10" fmla="*/ T9 w 2159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96" h="21600">
                <a:moveTo>
                  <a:pt x="4511" y="2151"/>
                </a:moveTo>
                <a:lnTo>
                  <a:pt x="6064" y="3877"/>
                </a:lnTo>
                <a:lnTo>
                  <a:pt x="4246" y="6302"/>
                </a:lnTo>
                <a:lnTo>
                  <a:pt x="1353" y="6302"/>
                </a:lnTo>
                <a:cubicBezTo>
                  <a:pt x="1353" y="6302"/>
                  <a:pt x="4511" y="2151"/>
                  <a:pt x="4511" y="2151"/>
                </a:cubicBezTo>
                <a:close/>
                <a:moveTo>
                  <a:pt x="17348" y="6302"/>
                </a:moveTo>
                <a:lnTo>
                  <a:pt x="15531" y="3877"/>
                </a:lnTo>
                <a:lnTo>
                  <a:pt x="17082" y="2153"/>
                </a:lnTo>
                <a:lnTo>
                  <a:pt x="20191" y="6302"/>
                </a:lnTo>
                <a:cubicBezTo>
                  <a:pt x="20191" y="6302"/>
                  <a:pt x="17348" y="6302"/>
                  <a:pt x="17348" y="6302"/>
                </a:cubicBezTo>
                <a:close/>
                <a:moveTo>
                  <a:pt x="17264" y="7202"/>
                </a:moveTo>
                <a:lnTo>
                  <a:pt x="19663" y="7202"/>
                </a:lnTo>
                <a:lnTo>
                  <a:pt x="13021" y="16638"/>
                </a:lnTo>
                <a:cubicBezTo>
                  <a:pt x="13021" y="16638"/>
                  <a:pt x="17264" y="7202"/>
                  <a:pt x="17264" y="7202"/>
                </a:cubicBezTo>
                <a:close/>
                <a:moveTo>
                  <a:pt x="8574" y="16637"/>
                </a:moveTo>
                <a:lnTo>
                  <a:pt x="1933" y="7202"/>
                </a:lnTo>
                <a:lnTo>
                  <a:pt x="4330" y="7202"/>
                </a:lnTo>
                <a:cubicBezTo>
                  <a:pt x="4330" y="7202"/>
                  <a:pt x="8574" y="16637"/>
                  <a:pt x="8574" y="16637"/>
                </a:cubicBezTo>
                <a:close/>
                <a:moveTo>
                  <a:pt x="8429" y="7202"/>
                </a:moveTo>
                <a:lnTo>
                  <a:pt x="10084" y="18249"/>
                </a:lnTo>
                <a:lnTo>
                  <a:pt x="5117" y="7202"/>
                </a:lnTo>
                <a:cubicBezTo>
                  <a:pt x="5117" y="7202"/>
                  <a:pt x="8429" y="7202"/>
                  <a:pt x="8429" y="7202"/>
                </a:cubicBezTo>
                <a:close/>
                <a:moveTo>
                  <a:pt x="6584" y="4456"/>
                </a:moveTo>
                <a:lnTo>
                  <a:pt x="8246" y="6302"/>
                </a:lnTo>
                <a:lnTo>
                  <a:pt x="5200" y="6302"/>
                </a:lnTo>
                <a:cubicBezTo>
                  <a:pt x="5200" y="6302"/>
                  <a:pt x="6584" y="4456"/>
                  <a:pt x="6584" y="4456"/>
                </a:cubicBezTo>
                <a:close/>
                <a:moveTo>
                  <a:pt x="6543" y="3238"/>
                </a:moveTo>
                <a:lnTo>
                  <a:pt x="5250" y="1800"/>
                </a:lnTo>
                <a:lnTo>
                  <a:pt x="7621" y="1800"/>
                </a:lnTo>
                <a:cubicBezTo>
                  <a:pt x="7621" y="1800"/>
                  <a:pt x="6543" y="3238"/>
                  <a:pt x="6543" y="3238"/>
                </a:cubicBezTo>
                <a:close/>
                <a:moveTo>
                  <a:pt x="10797" y="3466"/>
                </a:moveTo>
                <a:lnTo>
                  <a:pt x="9299" y="1800"/>
                </a:lnTo>
                <a:lnTo>
                  <a:pt x="12296" y="1800"/>
                </a:lnTo>
                <a:cubicBezTo>
                  <a:pt x="12296" y="1800"/>
                  <a:pt x="10797" y="3466"/>
                  <a:pt x="10797" y="3466"/>
                </a:cubicBezTo>
                <a:close/>
                <a:moveTo>
                  <a:pt x="13974" y="1800"/>
                </a:moveTo>
                <a:lnTo>
                  <a:pt x="16345" y="1800"/>
                </a:lnTo>
                <a:lnTo>
                  <a:pt x="15052" y="3238"/>
                </a:lnTo>
                <a:cubicBezTo>
                  <a:pt x="15052" y="3238"/>
                  <a:pt x="13974" y="1800"/>
                  <a:pt x="13974" y="1800"/>
                </a:cubicBezTo>
                <a:close/>
                <a:moveTo>
                  <a:pt x="13349" y="6302"/>
                </a:moveTo>
                <a:lnTo>
                  <a:pt x="15011" y="4456"/>
                </a:lnTo>
                <a:lnTo>
                  <a:pt x="16394" y="6302"/>
                </a:lnTo>
                <a:cubicBezTo>
                  <a:pt x="16394" y="6302"/>
                  <a:pt x="13349" y="6302"/>
                  <a:pt x="13349" y="6302"/>
                </a:cubicBezTo>
                <a:close/>
                <a:moveTo>
                  <a:pt x="13166" y="7202"/>
                </a:moveTo>
                <a:lnTo>
                  <a:pt x="16478" y="7202"/>
                </a:lnTo>
                <a:lnTo>
                  <a:pt x="11511" y="18249"/>
                </a:lnTo>
                <a:cubicBezTo>
                  <a:pt x="11511" y="18249"/>
                  <a:pt x="13166" y="7202"/>
                  <a:pt x="13166" y="7202"/>
                </a:cubicBezTo>
                <a:close/>
                <a:moveTo>
                  <a:pt x="12478" y="7202"/>
                </a:moveTo>
                <a:lnTo>
                  <a:pt x="10797" y="18414"/>
                </a:lnTo>
                <a:lnTo>
                  <a:pt x="9117" y="7202"/>
                </a:lnTo>
                <a:cubicBezTo>
                  <a:pt x="9117" y="7202"/>
                  <a:pt x="12478" y="7202"/>
                  <a:pt x="12478" y="7202"/>
                </a:cubicBezTo>
                <a:close/>
                <a:moveTo>
                  <a:pt x="8773" y="5716"/>
                </a:moveTo>
                <a:lnTo>
                  <a:pt x="7064" y="3817"/>
                </a:lnTo>
                <a:lnTo>
                  <a:pt x="8426" y="2000"/>
                </a:lnTo>
                <a:lnTo>
                  <a:pt x="10270" y="4051"/>
                </a:lnTo>
                <a:cubicBezTo>
                  <a:pt x="10270" y="4051"/>
                  <a:pt x="8773" y="5716"/>
                  <a:pt x="8773" y="5716"/>
                </a:cubicBezTo>
                <a:close/>
                <a:moveTo>
                  <a:pt x="11325" y="4051"/>
                </a:moveTo>
                <a:lnTo>
                  <a:pt x="13169" y="2000"/>
                </a:lnTo>
                <a:lnTo>
                  <a:pt x="14531" y="3817"/>
                </a:lnTo>
                <a:lnTo>
                  <a:pt x="12822" y="5716"/>
                </a:lnTo>
                <a:cubicBezTo>
                  <a:pt x="12822" y="5716"/>
                  <a:pt x="11325" y="4051"/>
                  <a:pt x="11325" y="4051"/>
                </a:cubicBezTo>
                <a:close/>
                <a:moveTo>
                  <a:pt x="12296" y="6302"/>
                </a:moveTo>
                <a:lnTo>
                  <a:pt x="9299" y="6302"/>
                </a:lnTo>
                <a:lnTo>
                  <a:pt x="10797" y="4638"/>
                </a:lnTo>
                <a:cubicBezTo>
                  <a:pt x="10797" y="4638"/>
                  <a:pt x="12296" y="6302"/>
                  <a:pt x="12296" y="6302"/>
                </a:cubicBezTo>
                <a:close/>
                <a:moveTo>
                  <a:pt x="21200" y="5102"/>
                </a:moveTo>
                <a:lnTo>
                  <a:pt x="17771" y="527"/>
                </a:lnTo>
                <a:cubicBezTo>
                  <a:pt x="17518" y="189"/>
                  <a:pt x="17176" y="0"/>
                  <a:pt x="16817" y="0"/>
                </a:cubicBezTo>
                <a:lnTo>
                  <a:pt x="4779" y="0"/>
                </a:lnTo>
                <a:cubicBezTo>
                  <a:pt x="4420" y="0"/>
                  <a:pt x="4077" y="189"/>
                  <a:pt x="3824" y="527"/>
                </a:cubicBezTo>
                <a:lnTo>
                  <a:pt x="395" y="5102"/>
                </a:lnTo>
                <a:cubicBezTo>
                  <a:pt x="131" y="5455"/>
                  <a:pt x="-1" y="5921"/>
                  <a:pt x="-1" y="6387"/>
                </a:cubicBezTo>
                <a:cubicBezTo>
                  <a:pt x="1" y="6810"/>
                  <a:pt x="114" y="7233"/>
                  <a:pt x="341" y="7573"/>
                </a:cubicBezTo>
                <a:lnTo>
                  <a:pt x="9788" y="20995"/>
                </a:lnTo>
                <a:cubicBezTo>
                  <a:pt x="10045" y="21379"/>
                  <a:pt x="10412" y="21599"/>
                  <a:pt x="10797" y="21599"/>
                </a:cubicBezTo>
                <a:cubicBezTo>
                  <a:pt x="11183" y="21599"/>
                  <a:pt x="11550" y="21379"/>
                  <a:pt x="11807" y="20995"/>
                </a:cubicBezTo>
                <a:lnTo>
                  <a:pt x="21255" y="7573"/>
                </a:lnTo>
                <a:cubicBezTo>
                  <a:pt x="21485" y="7226"/>
                  <a:pt x="21598" y="6791"/>
                  <a:pt x="21595" y="6359"/>
                </a:cubicBezTo>
                <a:cubicBezTo>
                  <a:pt x="21593" y="5902"/>
                  <a:pt x="21459" y="5449"/>
                  <a:pt x="21200" y="5102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140" name="组合 139"/>
          <p:cNvGrpSpPr/>
          <p:nvPr/>
        </p:nvGrpSpPr>
        <p:grpSpPr>
          <a:xfrm>
            <a:off x="1226872" y="3270194"/>
            <a:ext cx="560385" cy="420528"/>
            <a:chOff x="1082629" y="3143194"/>
            <a:chExt cx="560385" cy="420528"/>
          </a:xfrm>
          <a:solidFill>
            <a:schemeClr val="bg1"/>
          </a:solidFill>
        </p:grpSpPr>
        <p:sp>
          <p:nvSpPr>
            <p:cNvPr id="141" name="AutoShape 118"/>
            <p:cNvSpPr/>
            <p:nvPr/>
          </p:nvSpPr>
          <p:spPr bwMode="auto">
            <a:xfrm>
              <a:off x="1082629" y="3143194"/>
              <a:ext cx="560385" cy="420528"/>
            </a:xfrm>
            <a:custGeom>
              <a:avLst/>
              <a:gdLst>
                <a:gd name="T0" fmla="*/ 10732 w 21464"/>
                <a:gd name="T1" fmla="*/ 10800 h 21600"/>
                <a:gd name="T2" fmla="*/ 10732 w 21464"/>
                <a:gd name="T3" fmla="*/ 10800 h 21600"/>
                <a:gd name="T4" fmla="*/ 10732 w 21464"/>
                <a:gd name="T5" fmla="*/ 10800 h 21600"/>
                <a:gd name="T6" fmla="*/ 10732 w 21464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464" h="21600">
                  <a:moveTo>
                    <a:pt x="19918" y="11754"/>
                  </a:moveTo>
                  <a:lnTo>
                    <a:pt x="16564" y="18954"/>
                  </a:lnTo>
                  <a:cubicBezTo>
                    <a:pt x="16317" y="19484"/>
                    <a:pt x="15892" y="19800"/>
                    <a:pt x="15427" y="19800"/>
                  </a:cubicBezTo>
                  <a:lnTo>
                    <a:pt x="2683" y="19800"/>
                  </a:lnTo>
                  <a:cubicBezTo>
                    <a:pt x="1943" y="19800"/>
                    <a:pt x="1341" y="18992"/>
                    <a:pt x="1341" y="18000"/>
                  </a:cubicBezTo>
                  <a:lnTo>
                    <a:pt x="1341" y="3600"/>
                  </a:lnTo>
                  <a:cubicBezTo>
                    <a:pt x="1341" y="2608"/>
                    <a:pt x="1943" y="1800"/>
                    <a:pt x="2683" y="1800"/>
                  </a:cubicBezTo>
                  <a:lnTo>
                    <a:pt x="15427" y="1800"/>
                  </a:lnTo>
                  <a:cubicBezTo>
                    <a:pt x="15892" y="1800"/>
                    <a:pt x="16317" y="2116"/>
                    <a:pt x="16564" y="2645"/>
                  </a:cubicBezTo>
                  <a:lnTo>
                    <a:pt x="19917" y="9845"/>
                  </a:lnTo>
                  <a:cubicBezTo>
                    <a:pt x="20188" y="10425"/>
                    <a:pt x="20188" y="11174"/>
                    <a:pt x="19918" y="11754"/>
                  </a:cubicBezTo>
                  <a:moveTo>
                    <a:pt x="21055" y="8891"/>
                  </a:moveTo>
                  <a:lnTo>
                    <a:pt x="17701" y="1691"/>
                  </a:lnTo>
                  <a:cubicBezTo>
                    <a:pt x="17211" y="639"/>
                    <a:pt x="16352" y="0"/>
                    <a:pt x="15427" y="0"/>
                  </a:cubicBezTo>
                  <a:lnTo>
                    <a:pt x="2683" y="0"/>
                  </a:lnTo>
                  <a:cubicBezTo>
                    <a:pt x="1201" y="0"/>
                    <a:pt x="0" y="1611"/>
                    <a:pt x="0" y="3600"/>
                  </a:cubicBezTo>
                  <a:lnTo>
                    <a:pt x="0" y="18000"/>
                  </a:lnTo>
                  <a:cubicBezTo>
                    <a:pt x="0" y="19988"/>
                    <a:pt x="1201" y="21599"/>
                    <a:pt x="2683" y="21599"/>
                  </a:cubicBezTo>
                  <a:lnTo>
                    <a:pt x="15427" y="21599"/>
                  </a:lnTo>
                  <a:cubicBezTo>
                    <a:pt x="16352" y="21599"/>
                    <a:pt x="17211" y="20960"/>
                    <a:pt x="17701" y="19908"/>
                  </a:cubicBezTo>
                  <a:lnTo>
                    <a:pt x="21055" y="12708"/>
                  </a:lnTo>
                  <a:cubicBezTo>
                    <a:pt x="21600" y="11541"/>
                    <a:pt x="21600" y="10059"/>
                    <a:pt x="21055" y="889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42" name="AutoShape 119"/>
            <p:cNvSpPr/>
            <p:nvPr/>
          </p:nvSpPr>
          <p:spPr bwMode="auto">
            <a:xfrm>
              <a:off x="1432271" y="3300294"/>
              <a:ext cx="105371" cy="1053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0"/>
                  </a:moveTo>
                  <a:cubicBezTo>
                    <a:pt x="6825" y="18000"/>
                    <a:pt x="3600" y="14774"/>
                    <a:pt x="3600" y="10800"/>
                  </a:cubicBezTo>
                  <a:cubicBezTo>
                    <a:pt x="3600" y="6825"/>
                    <a:pt x="6825" y="3600"/>
                    <a:pt x="10800" y="3600"/>
                  </a:cubicBezTo>
                  <a:cubicBezTo>
                    <a:pt x="14774" y="3600"/>
                    <a:pt x="17999" y="6825"/>
                    <a:pt x="17999" y="10800"/>
                  </a:cubicBezTo>
                  <a:cubicBezTo>
                    <a:pt x="17999" y="14774"/>
                    <a:pt x="14774" y="18000"/>
                    <a:pt x="10800" y="18000"/>
                  </a:cubicBezTo>
                  <a:moveTo>
                    <a:pt x="10800" y="0"/>
                  </a:moveTo>
                  <a:cubicBezTo>
                    <a:pt x="4833" y="0"/>
                    <a:pt x="0" y="4833"/>
                    <a:pt x="0" y="10800"/>
                  </a:cubicBezTo>
                  <a:cubicBezTo>
                    <a:pt x="0" y="16766"/>
                    <a:pt x="4833" y="21599"/>
                    <a:pt x="10800" y="21599"/>
                  </a:cubicBezTo>
                  <a:cubicBezTo>
                    <a:pt x="16766" y="21599"/>
                    <a:pt x="21600" y="16766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143" name="组合 142"/>
          <p:cNvGrpSpPr/>
          <p:nvPr/>
        </p:nvGrpSpPr>
        <p:grpSpPr>
          <a:xfrm>
            <a:off x="7020368" y="2131224"/>
            <a:ext cx="561343" cy="472256"/>
            <a:chOff x="6687435" y="2004224"/>
            <a:chExt cx="561343" cy="472256"/>
          </a:xfrm>
          <a:solidFill>
            <a:schemeClr val="bg1"/>
          </a:solidFill>
        </p:grpSpPr>
        <p:sp>
          <p:nvSpPr>
            <p:cNvPr id="144" name="AutoShape 120"/>
            <p:cNvSpPr/>
            <p:nvPr/>
          </p:nvSpPr>
          <p:spPr bwMode="auto">
            <a:xfrm>
              <a:off x="6828249" y="2126838"/>
              <a:ext cx="279713" cy="2797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45" name="AutoShape 121"/>
            <p:cNvSpPr/>
            <p:nvPr/>
          </p:nvSpPr>
          <p:spPr bwMode="auto">
            <a:xfrm>
              <a:off x="6898178" y="2196767"/>
              <a:ext cx="78550" cy="785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46" name="AutoShape 122"/>
            <p:cNvSpPr/>
            <p:nvPr/>
          </p:nvSpPr>
          <p:spPr bwMode="auto">
            <a:xfrm>
              <a:off x="6687435" y="2004224"/>
              <a:ext cx="561343" cy="4722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147" name="组合 146"/>
          <p:cNvGrpSpPr/>
          <p:nvPr/>
        </p:nvGrpSpPr>
        <p:grpSpPr>
          <a:xfrm>
            <a:off x="5854868" y="2078539"/>
            <a:ext cx="560384" cy="560384"/>
            <a:chOff x="5566666" y="1951539"/>
            <a:chExt cx="560384" cy="560384"/>
          </a:xfrm>
          <a:solidFill>
            <a:schemeClr val="bg1"/>
          </a:solidFill>
        </p:grpSpPr>
        <p:sp>
          <p:nvSpPr>
            <p:cNvPr id="148" name="AutoShape 123"/>
            <p:cNvSpPr/>
            <p:nvPr/>
          </p:nvSpPr>
          <p:spPr bwMode="auto">
            <a:xfrm>
              <a:off x="5566666" y="1951539"/>
              <a:ext cx="560384" cy="5603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49" name="AutoShape 124"/>
            <p:cNvSpPr/>
            <p:nvPr/>
          </p:nvSpPr>
          <p:spPr bwMode="auto">
            <a:xfrm>
              <a:off x="5724722" y="2108638"/>
              <a:ext cx="245228" cy="24522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0" name="AutoShape 125"/>
            <p:cNvSpPr/>
            <p:nvPr/>
          </p:nvSpPr>
          <p:spPr bwMode="auto">
            <a:xfrm>
              <a:off x="5776451" y="2161324"/>
              <a:ext cx="140815" cy="1408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151" name="组合 150"/>
          <p:cNvGrpSpPr/>
          <p:nvPr/>
        </p:nvGrpSpPr>
        <p:grpSpPr>
          <a:xfrm>
            <a:off x="4689368" y="2078539"/>
            <a:ext cx="560384" cy="560384"/>
            <a:chOff x="4445896" y="1951539"/>
            <a:chExt cx="560384" cy="560384"/>
          </a:xfrm>
          <a:solidFill>
            <a:schemeClr val="bg1"/>
          </a:solidFill>
        </p:grpSpPr>
        <p:sp>
          <p:nvSpPr>
            <p:cNvPr id="152" name="AutoShape 126"/>
            <p:cNvSpPr/>
            <p:nvPr/>
          </p:nvSpPr>
          <p:spPr bwMode="auto">
            <a:xfrm>
              <a:off x="4445896" y="1951539"/>
              <a:ext cx="560384" cy="5603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3" name="AutoShape 127"/>
            <p:cNvSpPr/>
            <p:nvPr/>
          </p:nvSpPr>
          <p:spPr bwMode="auto">
            <a:xfrm>
              <a:off x="4672924" y="2038709"/>
              <a:ext cx="132193" cy="13123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154" name="组合 153"/>
          <p:cNvGrpSpPr/>
          <p:nvPr/>
        </p:nvGrpSpPr>
        <p:grpSpPr>
          <a:xfrm>
            <a:off x="3522909" y="2078539"/>
            <a:ext cx="561343" cy="560384"/>
            <a:chOff x="3324168" y="1951539"/>
            <a:chExt cx="561343" cy="560384"/>
          </a:xfrm>
          <a:solidFill>
            <a:schemeClr val="bg1"/>
          </a:solidFill>
        </p:grpSpPr>
        <p:sp>
          <p:nvSpPr>
            <p:cNvPr id="155" name="AutoShape 128"/>
            <p:cNvSpPr/>
            <p:nvPr/>
          </p:nvSpPr>
          <p:spPr bwMode="auto">
            <a:xfrm>
              <a:off x="3324168" y="1951539"/>
              <a:ext cx="561343" cy="5603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6" name="AutoShape 129"/>
            <p:cNvSpPr/>
            <p:nvPr/>
          </p:nvSpPr>
          <p:spPr bwMode="auto">
            <a:xfrm>
              <a:off x="3674768" y="2021467"/>
              <a:ext cx="139857" cy="139857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157" name="AutoShape 130"/>
          <p:cNvSpPr/>
          <p:nvPr/>
        </p:nvSpPr>
        <p:spPr bwMode="auto">
          <a:xfrm>
            <a:off x="2357408" y="2078539"/>
            <a:ext cx="560385" cy="560384"/>
          </a:xfrm>
          <a:custGeom>
            <a:avLst/>
            <a:gdLst>
              <a:gd name="T0" fmla="+- 0 10799 113"/>
              <a:gd name="T1" fmla="*/ T0 w 21373"/>
              <a:gd name="T2" fmla="*/ 10800 h 21600"/>
              <a:gd name="T3" fmla="+- 0 10799 113"/>
              <a:gd name="T4" fmla="*/ T3 w 21373"/>
              <a:gd name="T5" fmla="*/ 10800 h 21600"/>
              <a:gd name="T6" fmla="+- 0 10799 113"/>
              <a:gd name="T7" fmla="*/ T6 w 21373"/>
              <a:gd name="T8" fmla="*/ 10800 h 21600"/>
              <a:gd name="T9" fmla="+- 0 10799 113"/>
              <a:gd name="T10" fmla="*/ T9 w 2137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3" h="21600">
                <a:moveTo>
                  <a:pt x="1336" y="20249"/>
                </a:moveTo>
                <a:cubicBezTo>
                  <a:pt x="1428" y="20188"/>
                  <a:pt x="3691" y="18688"/>
                  <a:pt x="7070" y="17950"/>
                </a:cubicBezTo>
                <a:lnTo>
                  <a:pt x="8729" y="17587"/>
                </a:lnTo>
                <a:cubicBezTo>
                  <a:pt x="9321" y="17980"/>
                  <a:pt x="9972" y="18225"/>
                  <a:pt x="10686" y="18225"/>
                </a:cubicBezTo>
                <a:cubicBezTo>
                  <a:pt x="11401" y="18225"/>
                  <a:pt x="12052" y="17980"/>
                  <a:pt x="12644" y="17587"/>
                </a:cubicBezTo>
                <a:lnTo>
                  <a:pt x="14303" y="17950"/>
                </a:lnTo>
                <a:cubicBezTo>
                  <a:pt x="17656" y="18682"/>
                  <a:pt x="19911" y="20165"/>
                  <a:pt x="20037" y="20249"/>
                </a:cubicBezTo>
                <a:cubicBezTo>
                  <a:pt x="20037" y="20249"/>
                  <a:pt x="1336" y="20249"/>
                  <a:pt x="1336" y="20249"/>
                </a:cubicBezTo>
                <a:close/>
                <a:moveTo>
                  <a:pt x="13537" y="15793"/>
                </a:moveTo>
                <a:lnTo>
                  <a:pt x="13317" y="16073"/>
                </a:lnTo>
                <a:cubicBezTo>
                  <a:pt x="11725" y="17923"/>
                  <a:pt x="9648" y="17923"/>
                  <a:pt x="8056" y="16073"/>
                </a:cubicBezTo>
                <a:lnTo>
                  <a:pt x="7836" y="15793"/>
                </a:lnTo>
                <a:cubicBezTo>
                  <a:pt x="5977" y="13411"/>
                  <a:pt x="5053" y="10261"/>
                  <a:pt x="5451" y="7255"/>
                </a:cubicBezTo>
                <a:cubicBezTo>
                  <a:pt x="5815" y="4367"/>
                  <a:pt x="7453" y="1350"/>
                  <a:pt x="10686" y="1350"/>
                </a:cubicBezTo>
                <a:cubicBezTo>
                  <a:pt x="13920" y="1350"/>
                  <a:pt x="15558" y="4367"/>
                  <a:pt x="15922" y="7255"/>
                </a:cubicBezTo>
                <a:cubicBezTo>
                  <a:pt x="16318" y="10262"/>
                  <a:pt x="15398" y="13411"/>
                  <a:pt x="13537" y="15793"/>
                </a:cubicBezTo>
                <a:moveTo>
                  <a:pt x="20778" y="19126"/>
                </a:moveTo>
                <a:cubicBezTo>
                  <a:pt x="20644" y="19037"/>
                  <a:pt x="18209" y="17422"/>
                  <a:pt x="14585" y="16630"/>
                </a:cubicBezTo>
                <a:cubicBezTo>
                  <a:pt x="15914" y="14927"/>
                  <a:pt x="16767" y="12639"/>
                  <a:pt x="17130" y="11115"/>
                </a:cubicBezTo>
                <a:cubicBezTo>
                  <a:pt x="17633" y="9004"/>
                  <a:pt x="17438" y="4873"/>
                  <a:pt x="15431" y="2299"/>
                </a:cubicBezTo>
                <a:cubicBezTo>
                  <a:pt x="14259" y="795"/>
                  <a:pt x="12618" y="0"/>
                  <a:pt x="10686" y="0"/>
                </a:cubicBezTo>
                <a:cubicBezTo>
                  <a:pt x="8755" y="0"/>
                  <a:pt x="7114" y="795"/>
                  <a:pt x="5942" y="2299"/>
                </a:cubicBezTo>
                <a:cubicBezTo>
                  <a:pt x="3935" y="4873"/>
                  <a:pt x="3740" y="9004"/>
                  <a:pt x="4243" y="11115"/>
                </a:cubicBezTo>
                <a:cubicBezTo>
                  <a:pt x="4606" y="12639"/>
                  <a:pt x="5459" y="14927"/>
                  <a:pt x="6788" y="16630"/>
                </a:cubicBezTo>
                <a:cubicBezTo>
                  <a:pt x="3164" y="17422"/>
                  <a:pt x="729" y="19037"/>
                  <a:pt x="595" y="19126"/>
                </a:cubicBezTo>
                <a:cubicBezTo>
                  <a:pt x="105" y="19457"/>
                  <a:pt x="-113" y="20071"/>
                  <a:pt x="57" y="20640"/>
                </a:cubicBezTo>
                <a:cubicBezTo>
                  <a:pt x="228" y="21210"/>
                  <a:pt x="747" y="21599"/>
                  <a:pt x="1336" y="21599"/>
                </a:cubicBezTo>
                <a:lnTo>
                  <a:pt x="20037" y="21599"/>
                </a:lnTo>
                <a:cubicBezTo>
                  <a:pt x="20626" y="21599"/>
                  <a:pt x="21145" y="21210"/>
                  <a:pt x="21316" y="20640"/>
                </a:cubicBezTo>
                <a:cubicBezTo>
                  <a:pt x="21487" y="20071"/>
                  <a:pt x="21268" y="19457"/>
                  <a:pt x="20778" y="1912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158" name="组合 157"/>
          <p:cNvGrpSpPr/>
          <p:nvPr/>
        </p:nvGrpSpPr>
        <p:grpSpPr>
          <a:xfrm>
            <a:off x="1261836" y="2078539"/>
            <a:ext cx="490456" cy="560384"/>
            <a:chOff x="1117114" y="1951539"/>
            <a:chExt cx="490456" cy="560384"/>
          </a:xfrm>
          <a:solidFill>
            <a:schemeClr val="bg1"/>
          </a:solidFill>
        </p:grpSpPr>
        <p:sp>
          <p:nvSpPr>
            <p:cNvPr id="159" name="AutoShape 131"/>
            <p:cNvSpPr/>
            <p:nvPr/>
          </p:nvSpPr>
          <p:spPr bwMode="auto">
            <a:xfrm>
              <a:off x="1117114" y="1951539"/>
              <a:ext cx="490456" cy="5603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5400"/>
                  </a:moveTo>
                  <a:lnTo>
                    <a:pt x="20057" y="6075"/>
                  </a:lnTo>
                  <a:lnTo>
                    <a:pt x="1542" y="6075"/>
                  </a:lnTo>
                  <a:lnTo>
                    <a:pt x="1542" y="5400"/>
                  </a:lnTo>
                  <a:lnTo>
                    <a:pt x="1542" y="4725"/>
                  </a:lnTo>
                  <a:cubicBezTo>
                    <a:pt x="1542" y="4352"/>
                    <a:pt x="1887" y="4050"/>
                    <a:pt x="2314" y="4050"/>
                  </a:cubicBezTo>
                  <a:lnTo>
                    <a:pt x="19285" y="4050"/>
                  </a:lnTo>
                  <a:cubicBezTo>
                    <a:pt x="19712" y="4050"/>
                    <a:pt x="20057" y="4352"/>
                    <a:pt x="20057" y="4725"/>
                  </a:cubicBezTo>
                  <a:cubicBezTo>
                    <a:pt x="20057" y="4725"/>
                    <a:pt x="20057" y="5400"/>
                    <a:pt x="20057" y="5400"/>
                  </a:cubicBezTo>
                  <a:close/>
                  <a:moveTo>
                    <a:pt x="18514" y="18900"/>
                  </a:moveTo>
                  <a:cubicBezTo>
                    <a:pt x="18514" y="19644"/>
                    <a:pt x="17822" y="20249"/>
                    <a:pt x="16971" y="20249"/>
                  </a:cubicBezTo>
                  <a:lnTo>
                    <a:pt x="4628" y="20249"/>
                  </a:lnTo>
                  <a:cubicBezTo>
                    <a:pt x="3777" y="20249"/>
                    <a:pt x="3085" y="19644"/>
                    <a:pt x="3085" y="18900"/>
                  </a:cubicBezTo>
                  <a:lnTo>
                    <a:pt x="3085" y="7425"/>
                  </a:lnTo>
                  <a:lnTo>
                    <a:pt x="18514" y="7425"/>
                  </a:lnTo>
                  <a:cubicBezTo>
                    <a:pt x="18514" y="7425"/>
                    <a:pt x="18514" y="18900"/>
                    <a:pt x="18514" y="18900"/>
                  </a:cubicBezTo>
                  <a:close/>
                  <a:moveTo>
                    <a:pt x="6171" y="2025"/>
                  </a:moveTo>
                  <a:cubicBezTo>
                    <a:pt x="6171" y="1652"/>
                    <a:pt x="6516" y="1350"/>
                    <a:pt x="6942" y="1350"/>
                  </a:cubicBezTo>
                  <a:lnTo>
                    <a:pt x="14657" y="1350"/>
                  </a:lnTo>
                  <a:cubicBezTo>
                    <a:pt x="15083" y="1350"/>
                    <a:pt x="15428" y="1652"/>
                    <a:pt x="15428" y="2025"/>
                  </a:cubicBezTo>
                  <a:lnTo>
                    <a:pt x="15428" y="2700"/>
                  </a:lnTo>
                  <a:lnTo>
                    <a:pt x="6171" y="2700"/>
                  </a:lnTo>
                  <a:cubicBezTo>
                    <a:pt x="6171" y="2700"/>
                    <a:pt x="6171" y="2025"/>
                    <a:pt x="6171" y="2025"/>
                  </a:cubicBezTo>
                  <a:close/>
                  <a:moveTo>
                    <a:pt x="21585" y="4601"/>
                  </a:moveTo>
                  <a:cubicBezTo>
                    <a:pt x="21511" y="3541"/>
                    <a:pt x="20516" y="2700"/>
                    <a:pt x="19285" y="2700"/>
                  </a:cubicBezTo>
                  <a:lnTo>
                    <a:pt x="16971" y="2700"/>
                  </a:lnTo>
                  <a:lnTo>
                    <a:pt x="16971" y="2025"/>
                  </a:lnTo>
                  <a:cubicBezTo>
                    <a:pt x="16971" y="906"/>
                    <a:pt x="15935" y="0"/>
                    <a:pt x="14657" y="0"/>
                  </a:cubicBezTo>
                  <a:lnTo>
                    <a:pt x="6942" y="0"/>
                  </a:lnTo>
                  <a:cubicBezTo>
                    <a:pt x="5664" y="0"/>
                    <a:pt x="4628" y="906"/>
                    <a:pt x="4628" y="2025"/>
                  </a:cubicBezTo>
                  <a:lnTo>
                    <a:pt x="4628" y="2700"/>
                  </a:lnTo>
                  <a:lnTo>
                    <a:pt x="2314" y="2700"/>
                  </a:lnTo>
                  <a:cubicBezTo>
                    <a:pt x="1083" y="2700"/>
                    <a:pt x="88" y="3541"/>
                    <a:pt x="14" y="4601"/>
                  </a:cubicBezTo>
                  <a:lnTo>
                    <a:pt x="0" y="4601"/>
                  </a:lnTo>
                  <a:lnTo>
                    <a:pt x="0" y="5400"/>
                  </a:lnTo>
                  <a:lnTo>
                    <a:pt x="0" y="6075"/>
                  </a:lnTo>
                  <a:cubicBezTo>
                    <a:pt x="0" y="6820"/>
                    <a:pt x="691" y="7425"/>
                    <a:pt x="1542" y="7425"/>
                  </a:cubicBezTo>
                  <a:lnTo>
                    <a:pt x="1542" y="18900"/>
                  </a:lnTo>
                  <a:cubicBezTo>
                    <a:pt x="1542" y="20391"/>
                    <a:pt x="2924" y="21599"/>
                    <a:pt x="4628" y="21599"/>
                  </a:cubicBezTo>
                  <a:lnTo>
                    <a:pt x="16971" y="21599"/>
                  </a:lnTo>
                  <a:cubicBezTo>
                    <a:pt x="18675" y="21599"/>
                    <a:pt x="20057" y="20391"/>
                    <a:pt x="20057" y="18900"/>
                  </a:cubicBezTo>
                  <a:lnTo>
                    <a:pt x="20057" y="7425"/>
                  </a:lnTo>
                  <a:cubicBezTo>
                    <a:pt x="20908" y="7425"/>
                    <a:pt x="21599" y="6820"/>
                    <a:pt x="21599" y="6075"/>
                  </a:cubicBezTo>
                  <a:lnTo>
                    <a:pt x="21599" y="5400"/>
                  </a:lnTo>
                  <a:lnTo>
                    <a:pt x="21599" y="4601"/>
                  </a:lnTo>
                  <a:cubicBezTo>
                    <a:pt x="21599" y="4601"/>
                    <a:pt x="21585" y="4601"/>
                    <a:pt x="21585" y="460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60" name="AutoShape 132"/>
            <p:cNvSpPr/>
            <p:nvPr/>
          </p:nvSpPr>
          <p:spPr bwMode="auto">
            <a:xfrm>
              <a:off x="1222486" y="2178566"/>
              <a:ext cx="69929" cy="26342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61" name="AutoShape 133"/>
            <p:cNvSpPr/>
            <p:nvPr/>
          </p:nvSpPr>
          <p:spPr bwMode="auto">
            <a:xfrm>
              <a:off x="1327857" y="2178566"/>
              <a:ext cx="69929" cy="26342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62" name="AutoShape 134"/>
            <p:cNvSpPr/>
            <p:nvPr/>
          </p:nvSpPr>
          <p:spPr bwMode="auto">
            <a:xfrm>
              <a:off x="1432271" y="2178566"/>
              <a:ext cx="69928" cy="26342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163" name="AutoShape 135"/>
          <p:cNvSpPr/>
          <p:nvPr/>
        </p:nvSpPr>
        <p:spPr bwMode="auto">
          <a:xfrm>
            <a:off x="6918470" y="1067690"/>
            <a:ext cx="561343" cy="3860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18681"/>
                </a:moveTo>
                <a:lnTo>
                  <a:pt x="19651" y="18681"/>
                </a:lnTo>
                <a:lnTo>
                  <a:pt x="19575" y="18681"/>
                </a:lnTo>
                <a:lnTo>
                  <a:pt x="16874" y="14754"/>
                </a:lnTo>
                <a:lnTo>
                  <a:pt x="16874" y="14727"/>
                </a:lnTo>
                <a:lnTo>
                  <a:pt x="16199" y="13745"/>
                </a:lnTo>
                <a:lnTo>
                  <a:pt x="16199" y="7854"/>
                </a:lnTo>
                <a:lnTo>
                  <a:pt x="19575" y="2945"/>
                </a:lnTo>
                <a:lnTo>
                  <a:pt x="19651" y="2945"/>
                </a:lnTo>
                <a:lnTo>
                  <a:pt x="20249" y="2945"/>
                </a:lnTo>
                <a:cubicBezTo>
                  <a:pt x="20249" y="2945"/>
                  <a:pt x="20249" y="18681"/>
                  <a:pt x="20249" y="18681"/>
                </a:cubicBezTo>
                <a:close/>
                <a:moveTo>
                  <a:pt x="2024" y="19636"/>
                </a:moveTo>
                <a:cubicBezTo>
                  <a:pt x="1651" y="19636"/>
                  <a:pt x="1349" y="19195"/>
                  <a:pt x="1349" y="18654"/>
                </a:cubicBezTo>
                <a:lnTo>
                  <a:pt x="1349" y="2945"/>
                </a:lnTo>
                <a:cubicBezTo>
                  <a:pt x="1349" y="2402"/>
                  <a:pt x="1651" y="1963"/>
                  <a:pt x="2024" y="1963"/>
                </a:cubicBezTo>
                <a:lnTo>
                  <a:pt x="14849" y="1963"/>
                </a:lnTo>
                <a:cubicBezTo>
                  <a:pt x="15221" y="1963"/>
                  <a:pt x="15524" y="2403"/>
                  <a:pt x="15524" y="2945"/>
                </a:cubicBezTo>
                <a:lnTo>
                  <a:pt x="15524" y="18654"/>
                </a:lnTo>
                <a:cubicBezTo>
                  <a:pt x="15524" y="19195"/>
                  <a:pt x="15221" y="19636"/>
                  <a:pt x="14849" y="19636"/>
                </a:cubicBezTo>
                <a:cubicBezTo>
                  <a:pt x="14849" y="19636"/>
                  <a:pt x="2024" y="19636"/>
                  <a:pt x="2024" y="19636"/>
                </a:cubicBezTo>
                <a:close/>
                <a:moveTo>
                  <a:pt x="20249" y="981"/>
                </a:moveTo>
                <a:lnTo>
                  <a:pt x="19651" y="981"/>
                </a:lnTo>
                <a:cubicBezTo>
                  <a:pt x="19296" y="981"/>
                  <a:pt x="18956" y="1185"/>
                  <a:pt x="18703" y="1547"/>
                </a:cubicBezTo>
                <a:lnTo>
                  <a:pt x="16874" y="4170"/>
                </a:lnTo>
                <a:lnTo>
                  <a:pt x="16874" y="2945"/>
                </a:lnTo>
                <a:cubicBezTo>
                  <a:pt x="16874" y="1317"/>
                  <a:pt x="15967" y="0"/>
                  <a:pt x="14849" y="0"/>
                </a:cubicBezTo>
                <a:lnTo>
                  <a:pt x="2024" y="0"/>
                </a:lnTo>
                <a:cubicBezTo>
                  <a:pt x="908" y="0"/>
                  <a:pt x="0" y="1320"/>
                  <a:pt x="0" y="2945"/>
                </a:cubicBezTo>
                <a:lnTo>
                  <a:pt x="0" y="9789"/>
                </a:lnTo>
                <a:lnTo>
                  <a:pt x="0" y="18654"/>
                </a:lnTo>
                <a:cubicBezTo>
                  <a:pt x="0" y="20281"/>
                  <a:pt x="905" y="21599"/>
                  <a:pt x="2024" y="21599"/>
                </a:cubicBezTo>
                <a:lnTo>
                  <a:pt x="14849" y="21599"/>
                </a:lnTo>
                <a:cubicBezTo>
                  <a:pt x="15967" y="21599"/>
                  <a:pt x="16874" y="20281"/>
                  <a:pt x="16874" y="18654"/>
                </a:cubicBezTo>
                <a:lnTo>
                  <a:pt x="16874" y="17456"/>
                </a:lnTo>
                <a:lnTo>
                  <a:pt x="18703" y="20079"/>
                </a:lnTo>
                <a:cubicBezTo>
                  <a:pt x="18956" y="20442"/>
                  <a:pt x="19296" y="20645"/>
                  <a:pt x="19651" y="20645"/>
                </a:cubicBezTo>
                <a:lnTo>
                  <a:pt x="20249" y="20645"/>
                </a:lnTo>
                <a:cubicBezTo>
                  <a:pt x="20994" y="20645"/>
                  <a:pt x="21600" y="19765"/>
                  <a:pt x="21600" y="18681"/>
                </a:cubicBezTo>
                <a:lnTo>
                  <a:pt x="21600" y="2945"/>
                </a:lnTo>
                <a:cubicBezTo>
                  <a:pt x="21600" y="1860"/>
                  <a:pt x="20994" y="981"/>
                  <a:pt x="20249" y="98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164" name="组合 163"/>
          <p:cNvGrpSpPr/>
          <p:nvPr/>
        </p:nvGrpSpPr>
        <p:grpSpPr>
          <a:xfrm>
            <a:off x="5780151" y="980519"/>
            <a:ext cx="560384" cy="560385"/>
            <a:chOff x="5566666" y="829811"/>
            <a:chExt cx="560384" cy="560385"/>
          </a:xfrm>
          <a:solidFill>
            <a:schemeClr val="bg1"/>
          </a:solidFill>
        </p:grpSpPr>
        <p:sp>
          <p:nvSpPr>
            <p:cNvPr id="165" name="AutoShape 136"/>
            <p:cNvSpPr/>
            <p:nvPr/>
          </p:nvSpPr>
          <p:spPr bwMode="auto">
            <a:xfrm>
              <a:off x="5864579" y="899739"/>
              <a:ext cx="183921" cy="18392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66" name="AutoShape 137"/>
            <p:cNvSpPr/>
            <p:nvPr/>
          </p:nvSpPr>
          <p:spPr bwMode="auto">
            <a:xfrm>
              <a:off x="5566666" y="829811"/>
              <a:ext cx="560384" cy="560385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67" name="AutoShape 138"/>
            <p:cNvSpPr/>
            <p:nvPr/>
          </p:nvSpPr>
          <p:spPr bwMode="auto">
            <a:xfrm>
              <a:off x="5864579" y="829811"/>
              <a:ext cx="262471" cy="2624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168" name="AutoShape 139"/>
          <p:cNvSpPr/>
          <p:nvPr/>
        </p:nvSpPr>
        <p:spPr bwMode="auto">
          <a:xfrm>
            <a:off x="4641832" y="989140"/>
            <a:ext cx="560384" cy="543142"/>
          </a:xfrm>
          <a:custGeom>
            <a:avLst/>
            <a:gdLst>
              <a:gd name="T0" fmla="+- 0 10800 104"/>
              <a:gd name="T1" fmla="*/ T0 w 21392"/>
              <a:gd name="T2" fmla="*/ 10800 h 21600"/>
              <a:gd name="T3" fmla="+- 0 10800 104"/>
              <a:gd name="T4" fmla="*/ T3 w 21392"/>
              <a:gd name="T5" fmla="*/ 10800 h 21600"/>
              <a:gd name="T6" fmla="+- 0 10800 104"/>
              <a:gd name="T7" fmla="*/ T6 w 21392"/>
              <a:gd name="T8" fmla="*/ 10800 h 21600"/>
              <a:gd name="T9" fmla="+- 0 10800 104"/>
              <a:gd name="T10" fmla="*/ T9 w 2139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92" h="21600">
                <a:moveTo>
                  <a:pt x="15768" y="12794"/>
                </a:moveTo>
                <a:cubicBezTo>
                  <a:pt x="15426" y="13150"/>
                  <a:pt x="15271" y="13651"/>
                  <a:pt x="15350" y="14142"/>
                </a:cubicBezTo>
                <a:lnTo>
                  <a:pt x="16296" y="20031"/>
                </a:lnTo>
                <a:lnTo>
                  <a:pt x="11443" y="17309"/>
                </a:lnTo>
                <a:cubicBezTo>
                  <a:pt x="11210" y="17178"/>
                  <a:pt x="10953" y="17112"/>
                  <a:pt x="10696" y="17112"/>
                </a:cubicBezTo>
                <a:cubicBezTo>
                  <a:pt x="10439" y="17112"/>
                  <a:pt x="10182" y="17178"/>
                  <a:pt x="9949" y="17309"/>
                </a:cubicBezTo>
                <a:lnTo>
                  <a:pt x="5095" y="20031"/>
                </a:lnTo>
                <a:lnTo>
                  <a:pt x="6042" y="14142"/>
                </a:lnTo>
                <a:cubicBezTo>
                  <a:pt x="6121" y="13651"/>
                  <a:pt x="5966" y="13150"/>
                  <a:pt x="5624" y="12794"/>
                </a:cubicBezTo>
                <a:lnTo>
                  <a:pt x="1545" y="8550"/>
                </a:lnTo>
                <a:lnTo>
                  <a:pt x="7111" y="7685"/>
                </a:lnTo>
                <a:cubicBezTo>
                  <a:pt x="7619" y="7607"/>
                  <a:pt x="8057" y="7275"/>
                  <a:pt x="8276" y="6802"/>
                </a:cubicBezTo>
                <a:lnTo>
                  <a:pt x="10696" y="1568"/>
                </a:lnTo>
                <a:lnTo>
                  <a:pt x="13116" y="6802"/>
                </a:lnTo>
                <a:cubicBezTo>
                  <a:pt x="13334" y="7275"/>
                  <a:pt x="13772" y="7607"/>
                  <a:pt x="14280" y="7685"/>
                </a:cubicBezTo>
                <a:lnTo>
                  <a:pt x="19847" y="8550"/>
                </a:lnTo>
                <a:cubicBezTo>
                  <a:pt x="19847" y="8550"/>
                  <a:pt x="15768" y="12794"/>
                  <a:pt x="15768" y="12794"/>
                </a:cubicBezTo>
                <a:close/>
                <a:moveTo>
                  <a:pt x="21312" y="8051"/>
                </a:moveTo>
                <a:cubicBezTo>
                  <a:pt x="21127" y="7495"/>
                  <a:pt x="20652" y="7088"/>
                  <a:pt x="20080" y="6999"/>
                </a:cubicBezTo>
                <a:lnTo>
                  <a:pt x="14514" y="6136"/>
                </a:lnTo>
                <a:lnTo>
                  <a:pt x="12094" y="901"/>
                </a:lnTo>
                <a:cubicBezTo>
                  <a:pt x="11840" y="351"/>
                  <a:pt x="11295" y="0"/>
                  <a:pt x="10696" y="0"/>
                </a:cubicBezTo>
                <a:cubicBezTo>
                  <a:pt x="10097" y="0"/>
                  <a:pt x="9552" y="351"/>
                  <a:pt x="9297" y="901"/>
                </a:cubicBezTo>
                <a:lnTo>
                  <a:pt x="6878" y="6136"/>
                </a:lnTo>
                <a:lnTo>
                  <a:pt x="1311" y="6999"/>
                </a:lnTo>
                <a:cubicBezTo>
                  <a:pt x="739" y="7088"/>
                  <a:pt x="264" y="7495"/>
                  <a:pt x="80" y="8051"/>
                </a:cubicBezTo>
                <a:cubicBezTo>
                  <a:pt x="-104" y="8609"/>
                  <a:pt x="35" y="9224"/>
                  <a:pt x="439" y="9644"/>
                </a:cubicBezTo>
                <a:lnTo>
                  <a:pt x="4518" y="13889"/>
                </a:lnTo>
                <a:lnTo>
                  <a:pt x="3572" y="19777"/>
                </a:lnTo>
                <a:cubicBezTo>
                  <a:pt x="3476" y="20370"/>
                  <a:pt x="3722" y="20966"/>
                  <a:pt x="4206" y="21313"/>
                </a:cubicBezTo>
                <a:cubicBezTo>
                  <a:pt x="4471" y="21503"/>
                  <a:pt x="4783" y="21600"/>
                  <a:pt x="5095" y="21600"/>
                </a:cubicBezTo>
                <a:cubicBezTo>
                  <a:pt x="5352" y="21600"/>
                  <a:pt x="5609" y="21534"/>
                  <a:pt x="5843" y="21404"/>
                </a:cubicBezTo>
                <a:lnTo>
                  <a:pt x="10696" y="18681"/>
                </a:lnTo>
                <a:lnTo>
                  <a:pt x="15549" y="21404"/>
                </a:lnTo>
                <a:cubicBezTo>
                  <a:pt x="15782" y="21534"/>
                  <a:pt x="16040" y="21600"/>
                  <a:pt x="16296" y="21600"/>
                </a:cubicBezTo>
                <a:cubicBezTo>
                  <a:pt x="16608" y="21600"/>
                  <a:pt x="16920" y="21503"/>
                  <a:pt x="17186" y="21313"/>
                </a:cubicBezTo>
                <a:cubicBezTo>
                  <a:pt x="17669" y="20966"/>
                  <a:pt x="17915" y="20370"/>
                  <a:pt x="17820" y="19777"/>
                </a:cubicBezTo>
                <a:lnTo>
                  <a:pt x="16873" y="13889"/>
                </a:lnTo>
                <a:lnTo>
                  <a:pt x="20953" y="9644"/>
                </a:lnTo>
                <a:cubicBezTo>
                  <a:pt x="21357" y="9224"/>
                  <a:pt x="21496" y="8609"/>
                  <a:pt x="21312" y="805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169" name="组合 168"/>
          <p:cNvGrpSpPr/>
          <p:nvPr/>
        </p:nvGrpSpPr>
        <p:grpSpPr>
          <a:xfrm>
            <a:off x="3503512" y="1041826"/>
            <a:ext cx="560385" cy="437770"/>
            <a:chOff x="3324168" y="899739"/>
            <a:chExt cx="560385" cy="437770"/>
          </a:xfrm>
          <a:solidFill>
            <a:schemeClr val="bg1"/>
          </a:solidFill>
        </p:grpSpPr>
        <p:sp>
          <p:nvSpPr>
            <p:cNvPr id="170" name="AutoShape 140"/>
            <p:cNvSpPr/>
            <p:nvPr/>
          </p:nvSpPr>
          <p:spPr bwMode="auto">
            <a:xfrm>
              <a:off x="3394097" y="969667"/>
              <a:ext cx="350600" cy="284503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1" name="AutoShape 141"/>
            <p:cNvSpPr/>
            <p:nvPr/>
          </p:nvSpPr>
          <p:spPr bwMode="auto">
            <a:xfrm>
              <a:off x="3324168" y="899739"/>
              <a:ext cx="560385" cy="437770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2" name="AutoShape 142"/>
            <p:cNvSpPr/>
            <p:nvPr/>
          </p:nvSpPr>
          <p:spPr bwMode="auto">
            <a:xfrm>
              <a:off x="3761939" y="987869"/>
              <a:ext cx="52685" cy="5172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3" name="AutoShape 143"/>
            <p:cNvSpPr/>
            <p:nvPr/>
          </p:nvSpPr>
          <p:spPr bwMode="auto">
            <a:xfrm>
              <a:off x="3744696" y="1214896"/>
              <a:ext cx="69928" cy="1820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4" name="AutoShape 144"/>
            <p:cNvSpPr/>
            <p:nvPr/>
          </p:nvSpPr>
          <p:spPr bwMode="auto">
            <a:xfrm>
              <a:off x="3761939" y="1162210"/>
              <a:ext cx="70886" cy="18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5" name="AutoShape 145"/>
            <p:cNvSpPr/>
            <p:nvPr/>
          </p:nvSpPr>
          <p:spPr bwMode="auto">
            <a:xfrm>
              <a:off x="3761939" y="1110483"/>
              <a:ext cx="70886" cy="172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6" name="AutoShape 146"/>
            <p:cNvSpPr/>
            <p:nvPr/>
          </p:nvSpPr>
          <p:spPr bwMode="auto">
            <a:xfrm>
              <a:off x="3464983" y="1039596"/>
              <a:ext cx="104413" cy="73760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177" name="组合 176"/>
          <p:cNvGrpSpPr/>
          <p:nvPr/>
        </p:nvGrpSpPr>
        <p:grpSpPr>
          <a:xfrm>
            <a:off x="2365192" y="1015004"/>
            <a:ext cx="560385" cy="491415"/>
            <a:chOff x="2203399" y="864296"/>
            <a:chExt cx="560385" cy="491415"/>
          </a:xfrm>
          <a:solidFill>
            <a:schemeClr val="bg1"/>
          </a:solidFill>
        </p:grpSpPr>
        <p:sp>
          <p:nvSpPr>
            <p:cNvPr id="178" name="AutoShape 147"/>
            <p:cNvSpPr/>
            <p:nvPr/>
          </p:nvSpPr>
          <p:spPr bwMode="auto">
            <a:xfrm>
              <a:off x="2203399" y="864296"/>
              <a:ext cx="560385" cy="491415"/>
            </a:xfrm>
            <a:custGeom>
              <a:avLst/>
              <a:gdLst>
                <a:gd name="T0" fmla="+- 0 10800 597"/>
                <a:gd name="T1" fmla="*/ T0 w 20407"/>
                <a:gd name="T2" fmla="+- 0 11028 672"/>
                <a:gd name="T3" fmla="*/ 11028 h 20712"/>
                <a:gd name="T4" fmla="+- 0 10800 597"/>
                <a:gd name="T5" fmla="*/ T4 w 20407"/>
                <a:gd name="T6" fmla="+- 0 11028 672"/>
                <a:gd name="T7" fmla="*/ 11028 h 20712"/>
                <a:gd name="T8" fmla="+- 0 10800 597"/>
                <a:gd name="T9" fmla="*/ T8 w 20407"/>
                <a:gd name="T10" fmla="+- 0 11028 672"/>
                <a:gd name="T11" fmla="*/ 11028 h 20712"/>
                <a:gd name="T12" fmla="+- 0 10800 597"/>
                <a:gd name="T13" fmla="*/ T12 w 20407"/>
                <a:gd name="T14" fmla="+- 0 11028 672"/>
                <a:gd name="T15" fmla="*/ 11028 h 2071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407" h="20712">
                  <a:moveTo>
                    <a:pt x="17706" y="10922"/>
                  </a:moveTo>
                  <a:lnTo>
                    <a:pt x="10657" y="19017"/>
                  </a:lnTo>
                  <a:cubicBezTo>
                    <a:pt x="10407" y="19305"/>
                    <a:pt x="9998" y="19305"/>
                    <a:pt x="9748" y="19017"/>
                  </a:cubicBezTo>
                  <a:lnTo>
                    <a:pt x="2699" y="10922"/>
                  </a:lnTo>
                  <a:cubicBezTo>
                    <a:pt x="817" y="8762"/>
                    <a:pt x="817" y="5247"/>
                    <a:pt x="2699" y="3087"/>
                  </a:cubicBezTo>
                  <a:cubicBezTo>
                    <a:pt x="4512" y="1004"/>
                    <a:pt x="7429" y="931"/>
                    <a:pt x="9338" y="2923"/>
                  </a:cubicBezTo>
                  <a:lnTo>
                    <a:pt x="10202" y="3825"/>
                  </a:lnTo>
                  <a:lnTo>
                    <a:pt x="11067" y="2923"/>
                  </a:lnTo>
                  <a:cubicBezTo>
                    <a:pt x="12976" y="931"/>
                    <a:pt x="15893" y="1004"/>
                    <a:pt x="17706" y="3087"/>
                  </a:cubicBezTo>
                  <a:cubicBezTo>
                    <a:pt x="19588" y="5247"/>
                    <a:pt x="19588" y="8762"/>
                    <a:pt x="17706" y="10922"/>
                  </a:cubicBezTo>
                  <a:moveTo>
                    <a:pt x="18616" y="2043"/>
                  </a:moveTo>
                  <a:cubicBezTo>
                    <a:pt x="16301" y="-617"/>
                    <a:pt x="12601" y="-672"/>
                    <a:pt x="10202" y="1830"/>
                  </a:cubicBezTo>
                  <a:cubicBezTo>
                    <a:pt x="7805" y="-672"/>
                    <a:pt x="4104" y="-617"/>
                    <a:pt x="1789" y="2043"/>
                  </a:cubicBezTo>
                  <a:cubicBezTo>
                    <a:pt x="-597" y="4783"/>
                    <a:pt x="-597" y="9226"/>
                    <a:pt x="1789" y="11967"/>
                  </a:cubicBezTo>
                  <a:cubicBezTo>
                    <a:pt x="2470" y="12750"/>
                    <a:pt x="8838" y="20061"/>
                    <a:pt x="8838" y="20061"/>
                  </a:cubicBezTo>
                  <a:cubicBezTo>
                    <a:pt x="9592" y="20928"/>
                    <a:pt x="10812" y="20928"/>
                    <a:pt x="11567" y="20061"/>
                  </a:cubicBezTo>
                  <a:cubicBezTo>
                    <a:pt x="11567" y="20061"/>
                    <a:pt x="18539" y="12056"/>
                    <a:pt x="18616" y="11967"/>
                  </a:cubicBezTo>
                  <a:cubicBezTo>
                    <a:pt x="21003" y="9226"/>
                    <a:pt x="21003" y="4783"/>
                    <a:pt x="18616" y="204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9" name="AutoShape 148"/>
            <p:cNvSpPr/>
            <p:nvPr/>
          </p:nvSpPr>
          <p:spPr bwMode="auto">
            <a:xfrm>
              <a:off x="2290570" y="952425"/>
              <a:ext cx="83339" cy="833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326" y="0"/>
                  </a:moveTo>
                  <a:cubicBezTo>
                    <a:pt x="19317" y="0"/>
                    <a:pt x="19317" y="4"/>
                    <a:pt x="19308" y="4"/>
                  </a:cubicBezTo>
                  <a:cubicBezTo>
                    <a:pt x="8643" y="13"/>
                    <a:pt x="0" y="8659"/>
                    <a:pt x="0" y="19326"/>
                  </a:cubicBezTo>
                  <a:cubicBezTo>
                    <a:pt x="0" y="20580"/>
                    <a:pt x="1019" y="21600"/>
                    <a:pt x="2273" y="21600"/>
                  </a:cubicBezTo>
                  <a:cubicBezTo>
                    <a:pt x="3528" y="21600"/>
                    <a:pt x="4547" y="20580"/>
                    <a:pt x="4547" y="19326"/>
                  </a:cubicBezTo>
                  <a:lnTo>
                    <a:pt x="4547" y="19321"/>
                  </a:lnTo>
                  <a:cubicBezTo>
                    <a:pt x="4547" y="11164"/>
                    <a:pt x="11164" y="4547"/>
                    <a:pt x="19321" y="4547"/>
                  </a:cubicBezTo>
                  <a:lnTo>
                    <a:pt x="19326" y="4547"/>
                  </a:lnTo>
                  <a:cubicBezTo>
                    <a:pt x="20580" y="4547"/>
                    <a:pt x="21599" y="3528"/>
                    <a:pt x="21599" y="2273"/>
                  </a:cubicBezTo>
                  <a:cubicBezTo>
                    <a:pt x="21599" y="1019"/>
                    <a:pt x="20580" y="0"/>
                    <a:pt x="1932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180" name="AutoShape 149"/>
          <p:cNvSpPr/>
          <p:nvPr/>
        </p:nvSpPr>
        <p:spPr bwMode="auto">
          <a:xfrm>
            <a:off x="1226872" y="1059069"/>
            <a:ext cx="560385" cy="40328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537" y="19720"/>
                </a:moveTo>
                <a:lnTo>
                  <a:pt x="16537" y="19721"/>
                </a:lnTo>
                <a:lnTo>
                  <a:pt x="4387" y="19721"/>
                </a:lnTo>
                <a:cubicBezTo>
                  <a:pt x="2713" y="19720"/>
                  <a:pt x="1350" y="17824"/>
                  <a:pt x="1350" y="15494"/>
                </a:cubicBezTo>
                <a:cubicBezTo>
                  <a:pt x="1350" y="13992"/>
                  <a:pt x="1918" y="12635"/>
                  <a:pt x="2871" y="11862"/>
                </a:cubicBezTo>
                <a:cubicBezTo>
                  <a:pt x="3797" y="11123"/>
                  <a:pt x="3860" y="10975"/>
                  <a:pt x="3472" y="9647"/>
                </a:cubicBezTo>
                <a:cubicBezTo>
                  <a:pt x="3406" y="9374"/>
                  <a:pt x="3375" y="9136"/>
                  <a:pt x="3375" y="8921"/>
                </a:cubicBezTo>
                <a:cubicBezTo>
                  <a:pt x="3375" y="7626"/>
                  <a:pt x="4131" y="6573"/>
                  <a:pt x="5062" y="6573"/>
                </a:cubicBezTo>
                <a:cubicBezTo>
                  <a:pt x="5062" y="6573"/>
                  <a:pt x="5505" y="6529"/>
                  <a:pt x="5976" y="6789"/>
                </a:cubicBezTo>
                <a:cubicBezTo>
                  <a:pt x="6750" y="7219"/>
                  <a:pt x="6834" y="6808"/>
                  <a:pt x="7200" y="5701"/>
                </a:cubicBezTo>
                <a:cubicBezTo>
                  <a:pt x="7974" y="3380"/>
                  <a:pt x="9652" y="1878"/>
                  <a:pt x="11475" y="1878"/>
                </a:cubicBezTo>
                <a:cubicBezTo>
                  <a:pt x="13905" y="1878"/>
                  <a:pt x="15914" y="4435"/>
                  <a:pt x="16148" y="7826"/>
                </a:cubicBezTo>
                <a:cubicBezTo>
                  <a:pt x="16231" y="9171"/>
                  <a:pt x="16231" y="9171"/>
                  <a:pt x="17239" y="9491"/>
                </a:cubicBezTo>
                <a:cubicBezTo>
                  <a:pt x="18984" y="9955"/>
                  <a:pt x="20250" y="12085"/>
                  <a:pt x="20250" y="14555"/>
                </a:cubicBezTo>
                <a:cubicBezTo>
                  <a:pt x="20250" y="17404"/>
                  <a:pt x="18585" y="19720"/>
                  <a:pt x="16537" y="19720"/>
                </a:cubicBezTo>
                <a:moveTo>
                  <a:pt x="17492" y="7647"/>
                </a:moveTo>
                <a:cubicBezTo>
                  <a:pt x="17196" y="3362"/>
                  <a:pt x="14632" y="0"/>
                  <a:pt x="11475" y="0"/>
                </a:cubicBezTo>
                <a:cubicBezTo>
                  <a:pt x="9031" y="0"/>
                  <a:pt x="6939" y="2017"/>
                  <a:pt x="5976" y="4911"/>
                </a:cubicBezTo>
                <a:cubicBezTo>
                  <a:pt x="5685" y="4784"/>
                  <a:pt x="5383" y="4695"/>
                  <a:pt x="5062" y="4695"/>
                </a:cubicBezTo>
                <a:cubicBezTo>
                  <a:pt x="3385" y="4695"/>
                  <a:pt x="2025" y="6589"/>
                  <a:pt x="2025" y="8921"/>
                </a:cubicBezTo>
                <a:cubicBezTo>
                  <a:pt x="2025" y="9385"/>
                  <a:pt x="2092" y="9824"/>
                  <a:pt x="2191" y="10240"/>
                </a:cubicBezTo>
                <a:cubicBezTo>
                  <a:pt x="886" y="11298"/>
                  <a:pt x="0" y="13242"/>
                  <a:pt x="0" y="15494"/>
                </a:cubicBezTo>
                <a:cubicBezTo>
                  <a:pt x="0" y="18866"/>
                  <a:pt x="1964" y="21599"/>
                  <a:pt x="4387" y="21599"/>
                </a:cubicBezTo>
                <a:lnTo>
                  <a:pt x="4387" y="21600"/>
                </a:lnTo>
                <a:lnTo>
                  <a:pt x="16537" y="21600"/>
                </a:lnTo>
                <a:lnTo>
                  <a:pt x="16537" y="21599"/>
                </a:lnTo>
                <a:cubicBezTo>
                  <a:pt x="19334" y="21599"/>
                  <a:pt x="21599" y="18446"/>
                  <a:pt x="21599" y="14555"/>
                </a:cubicBezTo>
                <a:cubicBezTo>
                  <a:pt x="21599" y="11120"/>
                  <a:pt x="19831" y="8269"/>
                  <a:pt x="17492" y="7647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FFFF"/>
      </a:accent1>
      <a:accent2>
        <a:srgbClr val="00B0F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3051</Words>
  <Application>WPS 演示</Application>
  <PresentationFormat>宽屏</PresentationFormat>
  <Paragraphs>507</Paragraphs>
  <Slides>27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2" baseType="lpstr">
      <vt:lpstr>Arial</vt:lpstr>
      <vt:lpstr>宋体</vt:lpstr>
      <vt:lpstr>Wingdings</vt:lpstr>
      <vt:lpstr>Lato Light</vt:lpstr>
      <vt:lpstr>Agency FB</vt:lpstr>
      <vt:lpstr>Calibri</vt:lpstr>
      <vt:lpstr>微软雅黑</vt:lpstr>
      <vt:lpstr>华文细黑</vt:lpstr>
      <vt:lpstr>Impact</vt:lpstr>
      <vt:lpstr>MS PGothic</vt:lpstr>
      <vt:lpstr>Arial Unicode MS</vt:lpstr>
      <vt:lpstr>Source Sans Pro Light</vt:lpstr>
      <vt:lpstr>Sinkin Sans 400 Regular</vt:lpstr>
      <vt:lpstr>魂心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Administrator</cp:lastModifiedBy>
  <cp:revision>22</cp:revision>
  <dcterms:created xsi:type="dcterms:W3CDTF">2016-05-05T03:10:00Z</dcterms:created>
  <dcterms:modified xsi:type="dcterms:W3CDTF">2018-05-25T02:59:36Z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