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33"/>
  </p:handoutMasterIdLst>
  <p:sldIdLst>
    <p:sldId id="354" r:id="rId3"/>
    <p:sldId id="345" r:id="rId4"/>
    <p:sldId id="346" r:id="rId5"/>
    <p:sldId id="327" r:id="rId6"/>
    <p:sldId id="293" r:id="rId8"/>
    <p:sldId id="310" r:id="rId9"/>
    <p:sldId id="294" r:id="rId10"/>
    <p:sldId id="300" r:id="rId11"/>
    <p:sldId id="347" r:id="rId12"/>
    <p:sldId id="262" r:id="rId13"/>
    <p:sldId id="302" r:id="rId14"/>
    <p:sldId id="295" r:id="rId15"/>
    <p:sldId id="315" r:id="rId16"/>
    <p:sldId id="297" r:id="rId17"/>
    <p:sldId id="299" r:id="rId18"/>
    <p:sldId id="348" r:id="rId19"/>
    <p:sldId id="305" r:id="rId20"/>
    <p:sldId id="306" r:id="rId21"/>
    <p:sldId id="296" r:id="rId22"/>
    <p:sldId id="307" r:id="rId23"/>
    <p:sldId id="316" r:id="rId24"/>
    <p:sldId id="349" r:id="rId25"/>
    <p:sldId id="308" r:id="rId26"/>
    <p:sldId id="311" r:id="rId27"/>
    <p:sldId id="314" r:id="rId28"/>
    <p:sldId id="309" r:id="rId29"/>
    <p:sldId id="328" r:id="rId30"/>
    <p:sldId id="353" r:id="rId31"/>
    <p:sldId id="351"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1E0F"/>
    <a:srgbClr val="382714"/>
    <a:srgbClr val="765228"/>
    <a:srgbClr val="41321F"/>
    <a:srgbClr val="1CADE4"/>
    <a:srgbClr val="008BB9"/>
    <a:srgbClr val="2683C6"/>
    <a:srgbClr val="1D6295"/>
    <a:srgbClr val="1482AC"/>
    <a:srgbClr val="2D8F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60"/>
  </p:normalViewPr>
  <p:slideViewPr>
    <p:cSldViewPr snapToGrid="0">
      <p:cViewPr varScale="1">
        <p:scale>
          <a:sx n="105" d="100"/>
          <a:sy n="105" d="100"/>
        </p:scale>
        <p:origin x="264" y="102"/>
      </p:cViewPr>
      <p:guideLst/>
    </p:cSldViewPr>
  </p:slideViewPr>
  <p:notesTextViewPr>
    <p:cViewPr>
      <p:scale>
        <a:sx n="3" d="2"/>
        <a:sy n="3" d="2"/>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A5F91F-CB96-40DB-94BB-E215DE9A4AC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5CB05A-639F-4634-8BFA-280375E12B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pattFill prst="ltHorz">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4_空白">
    <p:bg>
      <p:bgPr>
        <a:pattFill prst="ltHorz">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空白">
    <p:bg>
      <p:bgPr>
        <a:pattFill prst="ltHorz">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3A2943B-2C17-4B04-B385-1DF8FA971450}" type="slidenum">
              <a:rPr lang="zh-CN" altLang="en-US" smtClean="0"/>
            </a:fld>
            <a:endParaRPr lang="zh-CN" altLang="en-US"/>
          </a:p>
        </p:txBody>
      </p:sp>
      <p:grpSp>
        <p:nvGrpSpPr>
          <p:cNvPr id="11" name="Group 4"/>
          <p:cNvGrpSpPr>
            <a:grpSpLocks noChangeAspect="1"/>
          </p:cNvGrpSpPr>
          <p:nvPr userDrawn="1"/>
        </p:nvGrpSpPr>
        <p:grpSpPr bwMode="auto">
          <a:xfrm>
            <a:off x="605346" y="358569"/>
            <a:ext cx="633655" cy="563910"/>
            <a:chOff x="3361" y="763"/>
            <a:chExt cx="427" cy="380"/>
          </a:xfrm>
          <a:solidFill>
            <a:schemeClr val="tx1"/>
          </a:solidFill>
        </p:grpSpPr>
        <p:sp>
          <p:nvSpPr>
            <p:cNvPr id="12" name="Freeform 5"/>
            <p:cNvSpPr/>
            <p:nvPr/>
          </p:nvSpPr>
          <p:spPr bwMode="auto">
            <a:xfrm>
              <a:off x="3459" y="907"/>
              <a:ext cx="233" cy="121"/>
            </a:xfrm>
            <a:custGeom>
              <a:avLst/>
              <a:gdLst>
                <a:gd name="T0" fmla="*/ 97 w 97"/>
                <a:gd name="T1" fmla="*/ 11 h 50"/>
                <a:gd name="T2" fmla="*/ 49 w 97"/>
                <a:gd name="T3" fmla="*/ 0 h 50"/>
                <a:gd name="T4" fmla="*/ 0 w 97"/>
                <a:gd name="T5" fmla="*/ 11 h 50"/>
                <a:gd name="T6" fmla="*/ 0 w 97"/>
                <a:gd name="T7" fmla="*/ 49 h 50"/>
                <a:gd name="T8" fmla="*/ 96 w 97"/>
                <a:gd name="T9" fmla="*/ 50 h 50"/>
                <a:gd name="T10" fmla="*/ 97 w 97"/>
                <a:gd name="T11" fmla="*/ 11 h 50"/>
              </a:gdLst>
              <a:ahLst/>
              <a:cxnLst>
                <a:cxn ang="0">
                  <a:pos x="T0" y="T1"/>
                </a:cxn>
                <a:cxn ang="0">
                  <a:pos x="T2" y="T3"/>
                </a:cxn>
                <a:cxn ang="0">
                  <a:pos x="T4" y="T5"/>
                </a:cxn>
                <a:cxn ang="0">
                  <a:pos x="T6" y="T7"/>
                </a:cxn>
                <a:cxn ang="0">
                  <a:pos x="T8" y="T9"/>
                </a:cxn>
                <a:cxn ang="0">
                  <a:pos x="T10" y="T11"/>
                </a:cxn>
              </a:cxnLst>
              <a:rect l="0" t="0" r="r" b="b"/>
              <a:pathLst>
                <a:path w="97" h="50">
                  <a:moveTo>
                    <a:pt x="97" y="11"/>
                  </a:moveTo>
                  <a:cubicBezTo>
                    <a:pt x="97" y="11"/>
                    <a:pt x="86" y="0"/>
                    <a:pt x="49" y="0"/>
                  </a:cubicBezTo>
                  <a:cubicBezTo>
                    <a:pt x="12" y="0"/>
                    <a:pt x="0" y="11"/>
                    <a:pt x="0" y="11"/>
                  </a:cubicBezTo>
                  <a:cubicBezTo>
                    <a:pt x="0" y="49"/>
                    <a:pt x="0" y="49"/>
                    <a:pt x="0" y="49"/>
                  </a:cubicBezTo>
                  <a:cubicBezTo>
                    <a:pt x="96" y="50"/>
                    <a:pt x="96" y="50"/>
                    <a:pt x="96" y="50"/>
                  </a:cubicBezTo>
                  <a:lnTo>
                    <a:pt x="9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1930"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a:lstStyle>
            <a:p>
              <a:endParaRPr lang="zh-CN" altLang="en-US"/>
            </a:p>
          </p:txBody>
        </p:sp>
        <p:sp>
          <p:nvSpPr>
            <p:cNvPr id="13" name="Freeform 6"/>
            <p:cNvSpPr/>
            <p:nvPr/>
          </p:nvSpPr>
          <p:spPr bwMode="auto">
            <a:xfrm>
              <a:off x="3361" y="763"/>
              <a:ext cx="427" cy="380"/>
            </a:xfrm>
            <a:custGeom>
              <a:avLst/>
              <a:gdLst>
                <a:gd name="T0" fmla="*/ 147 w 178"/>
                <a:gd name="T1" fmla="*/ 75 h 158"/>
                <a:gd name="T2" fmla="*/ 178 w 178"/>
                <a:gd name="T3" fmla="*/ 57 h 158"/>
                <a:gd name="T4" fmla="*/ 90 w 178"/>
                <a:gd name="T5" fmla="*/ 0 h 158"/>
                <a:gd name="T6" fmla="*/ 0 w 178"/>
                <a:gd name="T7" fmla="*/ 55 h 158"/>
                <a:gd name="T8" fmla="*/ 13 w 178"/>
                <a:gd name="T9" fmla="*/ 63 h 158"/>
                <a:gd name="T10" fmla="*/ 13 w 178"/>
                <a:gd name="T11" fmla="*/ 109 h 158"/>
                <a:gd name="T12" fmla="*/ 6 w 178"/>
                <a:gd name="T13" fmla="*/ 158 h 158"/>
                <a:gd name="T14" fmla="*/ 25 w 178"/>
                <a:gd name="T15" fmla="*/ 158 h 158"/>
                <a:gd name="T16" fmla="*/ 19 w 178"/>
                <a:gd name="T17" fmla="*/ 109 h 158"/>
                <a:gd name="T18" fmla="*/ 19 w 178"/>
                <a:gd name="T19" fmla="*/ 67 h 158"/>
                <a:gd name="T20" fmla="*/ 34 w 178"/>
                <a:gd name="T21" fmla="*/ 75 h 158"/>
                <a:gd name="T22" fmla="*/ 34 w 178"/>
                <a:gd name="T23" fmla="*/ 60 h 158"/>
                <a:gd name="T24" fmla="*/ 37 w 178"/>
                <a:gd name="T25" fmla="*/ 58 h 158"/>
                <a:gd name="T26" fmla="*/ 91 w 178"/>
                <a:gd name="T27" fmla="*/ 49 h 158"/>
                <a:gd name="T28" fmla="*/ 144 w 178"/>
                <a:gd name="T29" fmla="*/ 59 h 158"/>
                <a:gd name="T30" fmla="*/ 147 w 178"/>
                <a:gd name="T31" fmla="*/ 61 h 158"/>
                <a:gd name="T32" fmla="*/ 147 w 178"/>
                <a:gd name="T33" fmla="*/ 7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8" h="158">
                  <a:moveTo>
                    <a:pt x="147" y="75"/>
                  </a:moveTo>
                  <a:cubicBezTo>
                    <a:pt x="178" y="57"/>
                    <a:pt x="178" y="57"/>
                    <a:pt x="178" y="57"/>
                  </a:cubicBezTo>
                  <a:cubicBezTo>
                    <a:pt x="90" y="0"/>
                    <a:pt x="90" y="0"/>
                    <a:pt x="90" y="0"/>
                  </a:cubicBezTo>
                  <a:cubicBezTo>
                    <a:pt x="0" y="55"/>
                    <a:pt x="0" y="55"/>
                    <a:pt x="0" y="55"/>
                  </a:cubicBezTo>
                  <a:cubicBezTo>
                    <a:pt x="13" y="63"/>
                    <a:pt x="13" y="63"/>
                    <a:pt x="13" y="63"/>
                  </a:cubicBezTo>
                  <a:cubicBezTo>
                    <a:pt x="13" y="109"/>
                    <a:pt x="13" y="109"/>
                    <a:pt x="13" y="109"/>
                  </a:cubicBezTo>
                  <a:cubicBezTo>
                    <a:pt x="6" y="158"/>
                    <a:pt x="6" y="158"/>
                    <a:pt x="6" y="158"/>
                  </a:cubicBezTo>
                  <a:cubicBezTo>
                    <a:pt x="25" y="158"/>
                    <a:pt x="25" y="158"/>
                    <a:pt x="25" y="158"/>
                  </a:cubicBezTo>
                  <a:cubicBezTo>
                    <a:pt x="19" y="109"/>
                    <a:pt x="19" y="109"/>
                    <a:pt x="19" y="109"/>
                  </a:cubicBezTo>
                  <a:cubicBezTo>
                    <a:pt x="19" y="67"/>
                    <a:pt x="19" y="67"/>
                    <a:pt x="19" y="67"/>
                  </a:cubicBezTo>
                  <a:cubicBezTo>
                    <a:pt x="34" y="75"/>
                    <a:pt x="34" y="75"/>
                    <a:pt x="34" y="75"/>
                  </a:cubicBezTo>
                  <a:cubicBezTo>
                    <a:pt x="34" y="60"/>
                    <a:pt x="34" y="60"/>
                    <a:pt x="34" y="60"/>
                  </a:cubicBezTo>
                  <a:cubicBezTo>
                    <a:pt x="37" y="58"/>
                    <a:pt x="37" y="58"/>
                    <a:pt x="37" y="58"/>
                  </a:cubicBezTo>
                  <a:cubicBezTo>
                    <a:pt x="38" y="57"/>
                    <a:pt x="51" y="49"/>
                    <a:pt x="91" y="49"/>
                  </a:cubicBezTo>
                  <a:cubicBezTo>
                    <a:pt x="130" y="49"/>
                    <a:pt x="143" y="58"/>
                    <a:pt x="144" y="59"/>
                  </a:cubicBezTo>
                  <a:cubicBezTo>
                    <a:pt x="147" y="61"/>
                    <a:pt x="147" y="61"/>
                    <a:pt x="147" y="61"/>
                  </a:cubicBezTo>
                  <a:lnTo>
                    <a:pt x="147"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1930"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a:lstStyle>
            <a:p>
              <a:endParaRPr lang="zh-CN" altLang="en-US"/>
            </a:p>
          </p:txBody>
        </p:sp>
      </p:gr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40DB991-E5FB-4FD8-86A9-0D873F02669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A2943B-2C17-4B04-B385-1DF8FA97145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0DB991-E5FB-4FD8-86A9-0D873F02669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A2943B-2C17-4B04-B385-1DF8FA97145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4" Type="http://schemas.openxmlformats.org/officeDocument/2006/relationships/slideLayout" Target="../slideLayouts/slideLayout7.xml"/><Relationship Id="rId13" Type="http://schemas.openxmlformats.org/officeDocument/2006/relationships/image" Target="../media/image11.png"/><Relationship Id="rId12" Type="http://schemas.openxmlformats.org/officeDocument/2006/relationships/image" Target="../media/image10.png"/><Relationship Id="rId11" Type="http://schemas.microsoft.com/office/2007/relationships/media" Target="../media/media1.mp3"/><Relationship Id="rId10"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1" Type="http://schemas.openxmlformats.org/officeDocument/2006/relationships/slideLayout" Target="../slideLayouts/slideLayout7.xml"/><Relationship Id="rId10" Type="http://schemas.openxmlformats.org/officeDocument/2006/relationships/image" Target="../media/image1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1.xml"/><Relationship Id="rId1"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xml"/><Relationship Id="rId1" Type="http://schemas.openxmlformats.org/officeDocument/2006/relationships/image" Target="../media/image14.jpeg"/></Relationships>
</file>

<file path=ppt/slides/_rels/slide9.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1" Type="http://schemas.openxmlformats.org/officeDocument/2006/relationships/slideLayout" Target="../slideLayouts/slideLayout7.xml"/><Relationship Id="rId10" Type="http://schemas.openxmlformats.org/officeDocument/2006/relationships/image" Target="../media/image12.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1.xml"/><Relationship Id="rId1"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notesSlide" Target="../notesSlides/notesSlide10.xml"/><Relationship Id="rId14" Type="http://schemas.openxmlformats.org/officeDocument/2006/relationships/slideLayout" Target="../slideLayouts/slideLayout11.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1.xml"/><Relationship Id="rId2" Type="http://schemas.microsoft.com/office/2007/relationships/hdphoto" Target="../media/hdphoto1.wdp"/><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1" Type="http://schemas.openxmlformats.org/officeDocument/2006/relationships/slideLayout" Target="../slideLayouts/slideLayout7.xml"/><Relationship Id="rId10" Type="http://schemas.openxmlformats.org/officeDocument/2006/relationships/image" Target="../media/image12.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1.xml"/><Relationship Id="rId1"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1.xml"/><Relationship Id="rId1"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1" Type="http://schemas.openxmlformats.org/officeDocument/2006/relationships/slideLayout" Target="../slideLayouts/slideLayout7.xml"/><Relationship Id="rId10" Type="http://schemas.openxmlformats.org/officeDocument/2006/relationships/image" Target="../media/image12.png"/><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1" Type="http://schemas.openxmlformats.org/officeDocument/2006/relationships/slideLayout" Target="../slideLayouts/slideLayout7.xml"/><Relationship Id="rId10" Type="http://schemas.openxmlformats.org/officeDocument/2006/relationships/image" Target="../media/image11.png"/><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jpeg"/><Relationship Id="rId1"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矩形 1025"/>
          <p:cNvSpPr/>
          <p:nvPr/>
        </p:nvSpPr>
        <p:spPr>
          <a:xfrm>
            <a:off x="0" y="5324704"/>
            <a:ext cx="12192000" cy="1540554"/>
          </a:xfrm>
          <a:prstGeom prst="rect">
            <a:avLst/>
          </a:prstGeom>
          <a:pattFill prst="ltHorz">
            <a:fgClr>
              <a:srgbClr val="382714"/>
            </a:fgClr>
            <a:bgClr>
              <a:srgbClr val="2B1E0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Group 4"/>
          <p:cNvGrpSpPr>
            <a:grpSpLocks noChangeAspect="1"/>
          </p:cNvGrpSpPr>
          <p:nvPr/>
        </p:nvGrpSpPr>
        <p:grpSpPr bwMode="auto">
          <a:xfrm>
            <a:off x="3441700" y="400050"/>
            <a:ext cx="4711700" cy="5607050"/>
            <a:chOff x="2168" y="252"/>
            <a:chExt cx="2968" cy="3532"/>
          </a:xfrm>
          <a:effectLst>
            <a:outerShdw blurRad="660400" dist="38100" dir="3540000" algn="tr" rotWithShape="0">
              <a:prstClr val="black">
                <a:alpha val="21000"/>
              </a:prstClr>
            </a:outerShdw>
          </a:effectLst>
        </p:grpSpPr>
        <p:sp>
          <p:nvSpPr>
            <p:cNvPr id="7" name="Freeform 5"/>
            <p:cNvSpPr/>
            <p:nvPr/>
          </p:nvSpPr>
          <p:spPr bwMode="auto">
            <a:xfrm>
              <a:off x="4554" y="743"/>
              <a:ext cx="129" cy="124"/>
            </a:xfrm>
            <a:custGeom>
              <a:avLst/>
              <a:gdLst>
                <a:gd name="T0" fmla="*/ 129 w 129"/>
                <a:gd name="T1" fmla="*/ 49 h 124"/>
                <a:gd name="T2" fmla="*/ 97 w 129"/>
                <a:gd name="T3" fmla="*/ 81 h 124"/>
                <a:gd name="T4" fmla="*/ 101 w 129"/>
                <a:gd name="T5" fmla="*/ 124 h 124"/>
                <a:gd name="T6" fmla="*/ 64 w 129"/>
                <a:gd name="T7" fmla="*/ 93 h 124"/>
                <a:gd name="T8" fmla="*/ 22 w 129"/>
                <a:gd name="T9" fmla="*/ 120 h 124"/>
                <a:gd name="T10" fmla="*/ 40 w 129"/>
                <a:gd name="T11" fmla="*/ 75 h 124"/>
                <a:gd name="T12" fmla="*/ 0 w 129"/>
                <a:gd name="T13" fmla="*/ 45 h 124"/>
                <a:gd name="T14" fmla="*/ 44 w 129"/>
                <a:gd name="T15" fmla="*/ 37 h 124"/>
                <a:gd name="T16" fmla="*/ 66 w 129"/>
                <a:gd name="T17" fmla="*/ 0 h 124"/>
                <a:gd name="T18" fmla="*/ 80 w 129"/>
                <a:gd name="T19" fmla="*/ 47 h 124"/>
                <a:gd name="T20" fmla="*/ 129 w 129"/>
                <a:gd name="T21" fmla="*/ 4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4">
                  <a:moveTo>
                    <a:pt x="129" y="49"/>
                  </a:moveTo>
                  <a:lnTo>
                    <a:pt x="97" y="81"/>
                  </a:lnTo>
                  <a:lnTo>
                    <a:pt x="101" y="124"/>
                  </a:lnTo>
                  <a:lnTo>
                    <a:pt x="64" y="93"/>
                  </a:lnTo>
                  <a:lnTo>
                    <a:pt x="22" y="120"/>
                  </a:lnTo>
                  <a:lnTo>
                    <a:pt x="40" y="75"/>
                  </a:lnTo>
                  <a:lnTo>
                    <a:pt x="0" y="45"/>
                  </a:lnTo>
                  <a:lnTo>
                    <a:pt x="44" y="37"/>
                  </a:lnTo>
                  <a:lnTo>
                    <a:pt x="66" y="0"/>
                  </a:lnTo>
                  <a:lnTo>
                    <a:pt x="80" y="47"/>
                  </a:lnTo>
                  <a:lnTo>
                    <a:pt x="129" y="49"/>
                  </a:lnTo>
                  <a:close/>
                </a:path>
              </a:pathLst>
            </a:custGeom>
            <a:solidFill>
              <a:srgbClr val="5380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p:nvPr/>
          </p:nvSpPr>
          <p:spPr bwMode="auto">
            <a:xfrm>
              <a:off x="2718" y="855"/>
              <a:ext cx="129" cy="123"/>
            </a:xfrm>
            <a:custGeom>
              <a:avLst/>
              <a:gdLst>
                <a:gd name="T0" fmla="*/ 129 w 129"/>
                <a:gd name="T1" fmla="*/ 48 h 123"/>
                <a:gd name="T2" fmla="*/ 97 w 129"/>
                <a:gd name="T3" fmla="*/ 79 h 123"/>
                <a:gd name="T4" fmla="*/ 101 w 129"/>
                <a:gd name="T5" fmla="*/ 123 h 123"/>
                <a:gd name="T6" fmla="*/ 62 w 129"/>
                <a:gd name="T7" fmla="*/ 93 h 123"/>
                <a:gd name="T8" fmla="*/ 22 w 129"/>
                <a:gd name="T9" fmla="*/ 121 h 123"/>
                <a:gd name="T10" fmla="*/ 38 w 129"/>
                <a:gd name="T11" fmla="*/ 75 h 123"/>
                <a:gd name="T12" fmla="*/ 0 w 129"/>
                <a:gd name="T13" fmla="*/ 44 h 123"/>
                <a:gd name="T14" fmla="*/ 42 w 129"/>
                <a:gd name="T15" fmla="*/ 38 h 123"/>
                <a:gd name="T16" fmla="*/ 66 w 129"/>
                <a:gd name="T17" fmla="*/ 0 h 123"/>
                <a:gd name="T18" fmla="*/ 79 w 129"/>
                <a:gd name="T19" fmla="*/ 48 h 123"/>
                <a:gd name="T20" fmla="*/ 129 w 129"/>
                <a:gd name="T21" fmla="*/ 4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3">
                  <a:moveTo>
                    <a:pt x="129" y="48"/>
                  </a:moveTo>
                  <a:lnTo>
                    <a:pt x="97" y="79"/>
                  </a:lnTo>
                  <a:lnTo>
                    <a:pt x="101" y="123"/>
                  </a:lnTo>
                  <a:lnTo>
                    <a:pt x="62" y="93"/>
                  </a:lnTo>
                  <a:lnTo>
                    <a:pt x="22" y="121"/>
                  </a:lnTo>
                  <a:lnTo>
                    <a:pt x="38" y="75"/>
                  </a:lnTo>
                  <a:lnTo>
                    <a:pt x="0" y="44"/>
                  </a:lnTo>
                  <a:lnTo>
                    <a:pt x="42" y="38"/>
                  </a:lnTo>
                  <a:lnTo>
                    <a:pt x="66" y="0"/>
                  </a:lnTo>
                  <a:lnTo>
                    <a:pt x="79" y="48"/>
                  </a:lnTo>
                  <a:lnTo>
                    <a:pt x="129" y="48"/>
                  </a:lnTo>
                  <a:close/>
                </a:path>
              </a:pathLst>
            </a:custGeom>
            <a:solidFill>
              <a:srgbClr val="699D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p:nvPr/>
          </p:nvSpPr>
          <p:spPr bwMode="auto">
            <a:xfrm>
              <a:off x="2752" y="1114"/>
              <a:ext cx="404" cy="420"/>
            </a:xfrm>
            <a:custGeom>
              <a:avLst/>
              <a:gdLst>
                <a:gd name="T0" fmla="*/ 91 w 204"/>
                <a:gd name="T1" fmla="*/ 168 h 212"/>
                <a:gd name="T2" fmla="*/ 151 w 204"/>
                <a:gd name="T3" fmla="*/ 102 h 212"/>
                <a:gd name="T4" fmla="*/ 127 w 204"/>
                <a:gd name="T5" fmla="*/ 17 h 212"/>
                <a:gd name="T6" fmla="*/ 3 w 204"/>
                <a:gd name="T7" fmla="*/ 168 h 212"/>
                <a:gd name="T8" fmla="*/ 47 w 204"/>
                <a:gd name="T9" fmla="*/ 212 h 212"/>
                <a:gd name="T10" fmla="*/ 91 w 204"/>
                <a:gd name="T11" fmla="*/ 168 h 212"/>
              </a:gdLst>
              <a:ahLst/>
              <a:cxnLst>
                <a:cxn ang="0">
                  <a:pos x="T0" y="T1"/>
                </a:cxn>
                <a:cxn ang="0">
                  <a:pos x="T2" y="T3"/>
                </a:cxn>
                <a:cxn ang="0">
                  <a:pos x="T4" y="T5"/>
                </a:cxn>
                <a:cxn ang="0">
                  <a:pos x="T6" y="T7"/>
                </a:cxn>
                <a:cxn ang="0">
                  <a:pos x="T8" y="T9"/>
                </a:cxn>
                <a:cxn ang="0">
                  <a:pos x="T10" y="T11"/>
                </a:cxn>
              </a:cxnLst>
              <a:rect l="0" t="0" r="r" b="b"/>
              <a:pathLst>
                <a:path w="204" h="212">
                  <a:moveTo>
                    <a:pt x="91" y="168"/>
                  </a:moveTo>
                  <a:cubicBezTo>
                    <a:pt x="94" y="139"/>
                    <a:pt x="121" y="110"/>
                    <a:pt x="151" y="102"/>
                  </a:cubicBezTo>
                  <a:cubicBezTo>
                    <a:pt x="204" y="85"/>
                    <a:pt x="181" y="0"/>
                    <a:pt x="127" y="17"/>
                  </a:cubicBezTo>
                  <a:cubicBezTo>
                    <a:pt x="57" y="38"/>
                    <a:pt x="12" y="97"/>
                    <a:pt x="3" y="168"/>
                  </a:cubicBezTo>
                  <a:cubicBezTo>
                    <a:pt x="0" y="192"/>
                    <a:pt x="25" y="212"/>
                    <a:pt x="47" y="212"/>
                  </a:cubicBezTo>
                  <a:cubicBezTo>
                    <a:pt x="73" y="212"/>
                    <a:pt x="87" y="192"/>
                    <a:pt x="91" y="168"/>
                  </a:cubicBezTo>
                  <a:close/>
                </a:path>
              </a:pathLst>
            </a:custGeom>
            <a:solidFill>
              <a:srgbClr val="3B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1032" name="Picture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15" y="2716"/>
              <a:ext cx="13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8" y="2789"/>
              <a:ext cx="166"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 y="2754"/>
              <a:ext cx="16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2" y="2781"/>
              <a:ext cx="155"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1" y="2863"/>
              <a:ext cx="154"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3" y="2807"/>
              <a:ext cx="137"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26" y="2863"/>
              <a:ext cx="7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93" y="2841"/>
              <a:ext cx="173"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5" y="2853"/>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reeform 17"/>
            <p:cNvSpPr/>
            <p:nvPr/>
          </p:nvSpPr>
          <p:spPr bwMode="auto">
            <a:xfrm>
              <a:off x="2548" y="2781"/>
              <a:ext cx="2082" cy="214"/>
            </a:xfrm>
            <a:custGeom>
              <a:avLst/>
              <a:gdLst>
                <a:gd name="T0" fmla="*/ 0 w 2082"/>
                <a:gd name="T1" fmla="*/ 214 h 214"/>
                <a:gd name="T2" fmla="*/ 105 w 2082"/>
                <a:gd name="T3" fmla="*/ 0 h 214"/>
                <a:gd name="T4" fmla="*/ 2082 w 2082"/>
                <a:gd name="T5" fmla="*/ 0 h 214"/>
                <a:gd name="T6" fmla="*/ 2082 w 2082"/>
                <a:gd name="T7" fmla="*/ 214 h 214"/>
                <a:gd name="T8" fmla="*/ 0 w 2082"/>
                <a:gd name="T9" fmla="*/ 214 h 214"/>
              </a:gdLst>
              <a:ahLst/>
              <a:cxnLst>
                <a:cxn ang="0">
                  <a:pos x="T0" y="T1"/>
                </a:cxn>
                <a:cxn ang="0">
                  <a:pos x="T2" y="T3"/>
                </a:cxn>
                <a:cxn ang="0">
                  <a:pos x="T4" y="T5"/>
                </a:cxn>
                <a:cxn ang="0">
                  <a:pos x="T6" y="T7"/>
                </a:cxn>
                <a:cxn ang="0">
                  <a:pos x="T8" y="T9"/>
                </a:cxn>
              </a:cxnLst>
              <a:rect l="0" t="0" r="r" b="b"/>
              <a:pathLst>
                <a:path w="2082" h="214">
                  <a:moveTo>
                    <a:pt x="0" y="214"/>
                  </a:moveTo>
                  <a:lnTo>
                    <a:pt x="105" y="0"/>
                  </a:lnTo>
                  <a:lnTo>
                    <a:pt x="2082" y="0"/>
                  </a:lnTo>
                  <a:lnTo>
                    <a:pt x="2082" y="214"/>
                  </a:lnTo>
                  <a:lnTo>
                    <a:pt x="0" y="214"/>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8"/>
            <p:cNvSpPr/>
            <p:nvPr/>
          </p:nvSpPr>
          <p:spPr bwMode="auto">
            <a:xfrm>
              <a:off x="2679" y="750"/>
              <a:ext cx="1951" cy="2031"/>
            </a:xfrm>
            <a:custGeom>
              <a:avLst/>
              <a:gdLst>
                <a:gd name="T0" fmla="*/ 318 w 1951"/>
                <a:gd name="T1" fmla="*/ 0 h 2031"/>
                <a:gd name="T2" fmla="*/ 0 w 1951"/>
                <a:gd name="T3" fmla="*/ 2031 h 2031"/>
                <a:gd name="T4" fmla="*/ 1951 w 1951"/>
                <a:gd name="T5" fmla="*/ 2031 h 2031"/>
                <a:gd name="T6" fmla="*/ 1820 w 1951"/>
                <a:gd name="T7" fmla="*/ 0 h 2031"/>
                <a:gd name="T8" fmla="*/ 318 w 1951"/>
                <a:gd name="T9" fmla="*/ 0 h 2031"/>
              </a:gdLst>
              <a:ahLst/>
              <a:cxnLst>
                <a:cxn ang="0">
                  <a:pos x="T0" y="T1"/>
                </a:cxn>
                <a:cxn ang="0">
                  <a:pos x="T2" y="T3"/>
                </a:cxn>
                <a:cxn ang="0">
                  <a:pos x="T4" y="T5"/>
                </a:cxn>
                <a:cxn ang="0">
                  <a:pos x="T6" y="T7"/>
                </a:cxn>
                <a:cxn ang="0">
                  <a:pos x="T8" y="T9"/>
                </a:cxn>
              </a:cxnLst>
              <a:rect l="0" t="0" r="r" b="b"/>
              <a:pathLst>
                <a:path w="1951" h="2031">
                  <a:moveTo>
                    <a:pt x="318" y="0"/>
                  </a:moveTo>
                  <a:lnTo>
                    <a:pt x="0" y="2031"/>
                  </a:lnTo>
                  <a:lnTo>
                    <a:pt x="1951" y="2031"/>
                  </a:lnTo>
                  <a:lnTo>
                    <a:pt x="1820" y="0"/>
                  </a:lnTo>
                  <a:lnTo>
                    <a:pt x="3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9"/>
            <p:cNvSpPr/>
            <p:nvPr/>
          </p:nvSpPr>
          <p:spPr bwMode="auto">
            <a:xfrm>
              <a:off x="2574" y="750"/>
              <a:ext cx="2151" cy="2435"/>
            </a:xfrm>
            <a:custGeom>
              <a:avLst/>
              <a:gdLst>
                <a:gd name="T0" fmla="*/ 0 w 2151"/>
                <a:gd name="T1" fmla="*/ 2245 h 2435"/>
                <a:gd name="T2" fmla="*/ 105 w 2151"/>
                <a:gd name="T3" fmla="*/ 2435 h 2435"/>
                <a:gd name="T4" fmla="*/ 2151 w 2151"/>
                <a:gd name="T5" fmla="*/ 2435 h 2435"/>
                <a:gd name="T6" fmla="*/ 2151 w 2151"/>
                <a:gd name="T7" fmla="*/ 2031 h 2435"/>
                <a:gd name="T8" fmla="*/ 1980 w 2151"/>
                <a:gd name="T9" fmla="*/ 0 h 2435"/>
                <a:gd name="T10" fmla="*/ 1925 w 2151"/>
                <a:gd name="T11" fmla="*/ 0 h 2435"/>
                <a:gd name="T12" fmla="*/ 2056 w 2151"/>
                <a:gd name="T13" fmla="*/ 2245 h 2435"/>
                <a:gd name="T14" fmla="*/ 0 w 2151"/>
                <a:gd name="T15" fmla="*/ 2245 h 2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1" h="2435">
                  <a:moveTo>
                    <a:pt x="0" y="2245"/>
                  </a:moveTo>
                  <a:lnTo>
                    <a:pt x="105" y="2435"/>
                  </a:lnTo>
                  <a:lnTo>
                    <a:pt x="2151" y="2435"/>
                  </a:lnTo>
                  <a:lnTo>
                    <a:pt x="2151" y="2031"/>
                  </a:lnTo>
                  <a:lnTo>
                    <a:pt x="1980" y="0"/>
                  </a:lnTo>
                  <a:lnTo>
                    <a:pt x="1925" y="0"/>
                  </a:lnTo>
                  <a:lnTo>
                    <a:pt x="2056" y="2245"/>
                  </a:lnTo>
                  <a:lnTo>
                    <a:pt x="0" y="2245"/>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20"/>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 name="T8" fmla="*/ 48 w 361"/>
                <a:gd name="T9" fmla="*/ 0 h 329"/>
              </a:gdLst>
              <a:ahLst/>
              <a:cxnLst>
                <a:cxn ang="0">
                  <a:pos x="T0" y="T1"/>
                </a:cxn>
                <a:cxn ang="0">
                  <a:pos x="T2" y="T3"/>
                </a:cxn>
                <a:cxn ang="0">
                  <a:pos x="T4" y="T5"/>
                </a:cxn>
                <a:cxn ang="0">
                  <a:pos x="T6" y="T7"/>
                </a:cxn>
                <a:cxn ang="0">
                  <a:pos x="T8" y="T9"/>
                </a:cxn>
              </a:cxnLst>
              <a:rect l="0" t="0" r="r" b="b"/>
              <a:pathLst>
                <a:path w="361" h="329">
                  <a:moveTo>
                    <a:pt x="48" y="0"/>
                  </a:moveTo>
                  <a:lnTo>
                    <a:pt x="0" y="277"/>
                  </a:lnTo>
                  <a:lnTo>
                    <a:pt x="313" y="329"/>
                  </a:lnTo>
                  <a:lnTo>
                    <a:pt x="361" y="52"/>
                  </a:lnTo>
                  <a:lnTo>
                    <a:pt x="48" y="0"/>
                  </a:lnTo>
                  <a:close/>
                </a:path>
              </a:pathLst>
            </a:custGeom>
            <a:solidFill>
              <a:srgbClr val="130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1"/>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Lst>
              <a:ahLst/>
              <a:cxnLst>
                <a:cxn ang="0">
                  <a:pos x="T0" y="T1"/>
                </a:cxn>
                <a:cxn ang="0">
                  <a:pos x="T2" y="T3"/>
                </a:cxn>
                <a:cxn ang="0">
                  <a:pos x="T4" y="T5"/>
                </a:cxn>
                <a:cxn ang="0">
                  <a:pos x="T6" y="T7"/>
                </a:cxn>
              </a:cxnLst>
              <a:rect l="0" t="0" r="r" b="b"/>
              <a:pathLst>
                <a:path w="361" h="329">
                  <a:moveTo>
                    <a:pt x="48" y="0"/>
                  </a:moveTo>
                  <a:lnTo>
                    <a:pt x="0" y="277"/>
                  </a:lnTo>
                  <a:lnTo>
                    <a:pt x="313" y="329"/>
                  </a:lnTo>
                  <a:lnTo>
                    <a:pt x="361"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Rectangle 22"/>
            <p:cNvSpPr>
              <a:spLocks noChangeArrowheads="1"/>
            </p:cNvSpPr>
            <p:nvPr/>
          </p:nvSpPr>
          <p:spPr bwMode="auto">
            <a:xfrm>
              <a:off x="4040" y="614"/>
              <a:ext cx="317" cy="253"/>
            </a:xfrm>
            <a:prstGeom prst="rect">
              <a:avLst/>
            </a:prstGeom>
            <a:solidFill>
              <a:srgbClr val="130D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 name="Freeform 23"/>
            <p:cNvSpPr/>
            <p:nvPr/>
          </p:nvSpPr>
          <p:spPr bwMode="auto">
            <a:xfrm>
              <a:off x="4040" y="614"/>
              <a:ext cx="317" cy="253"/>
            </a:xfrm>
            <a:custGeom>
              <a:avLst/>
              <a:gdLst>
                <a:gd name="T0" fmla="*/ 0 w 317"/>
                <a:gd name="T1" fmla="*/ 0 h 253"/>
                <a:gd name="T2" fmla="*/ 0 w 317"/>
                <a:gd name="T3" fmla="*/ 253 h 253"/>
                <a:gd name="T4" fmla="*/ 317 w 317"/>
                <a:gd name="T5" fmla="*/ 253 h 253"/>
                <a:gd name="T6" fmla="*/ 317 w 317"/>
                <a:gd name="T7" fmla="*/ 0 h 253"/>
              </a:gdLst>
              <a:ahLst/>
              <a:cxnLst>
                <a:cxn ang="0">
                  <a:pos x="T0" y="T1"/>
                </a:cxn>
                <a:cxn ang="0">
                  <a:pos x="T2" y="T3"/>
                </a:cxn>
                <a:cxn ang="0">
                  <a:pos x="T4" y="T5"/>
                </a:cxn>
                <a:cxn ang="0">
                  <a:pos x="T6" y="T7"/>
                </a:cxn>
              </a:cxnLst>
              <a:rect l="0" t="0" r="r" b="b"/>
              <a:pathLst>
                <a:path w="317" h="253">
                  <a:moveTo>
                    <a:pt x="0" y="0"/>
                  </a:moveTo>
                  <a:lnTo>
                    <a:pt x="0" y="253"/>
                  </a:lnTo>
                  <a:lnTo>
                    <a:pt x="317" y="253"/>
                  </a:lnTo>
                  <a:lnTo>
                    <a:pt x="3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4"/>
            <p:cNvSpPr/>
            <p:nvPr/>
          </p:nvSpPr>
          <p:spPr bwMode="auto">
            <a:xfrm>
              <a:off x="3731" y="1108"/>
              <a:ext cx="562" cy="556"/>
            </a:xfrm>
            <a:custGeom>
              <a:avLst/>
              <a:gdLst>
                <a:gd name="T0" fmla="*/ 277 w 284"/>
                <a:gd name="T1" fmla="*/ 209 h 281"/>
                <a:gd name="T2" fmla="*/ 178 w 284"/>
                <a:gd name="T3" fmla="*/ 94 h 281"/>
                <a:gd name="T4" fmla="*/ 266 w 284"/>
                <a:gd name="T5" fmla="*/ 94 h 281"/>
                <a:gd name="T6" fmla="*/ 279 w 284"/>
                <a:gd name="T7" fmla="*/ 76 h 281"/>
                <a:gd name="T8" fmla="*/ 266 w 284"/>
                <a:gd name="T9" fmla="*/ 59 h 281"/>
                <a:gd name="T10" fmla="*/ 236 w 284"/>
                <a:gd name="T11" fmla="*/ 59 h 281"/>
                <a:gd name="T12" fmla="*/ 235 w 284"/>
                <a:gd name="T13" fmla="*/ 59 h 281"/>
                <a:gd name="T14" fmla="*/ 223 w 284"/>
                <a:gd name="T15" fmla="*/ 59 h 281"/>
                <a:gd name="T16" fmla="*/ 223 w 284"/>
                <a:gd name="T17" fmla="*/ 59 h 281"/>
                <a:gd name="T18" fmla="*/ 161 w 284"/>
                <a:gd name="T19" fmla="*/ 59 h 281"/>
                <a:gd name="T20" fmla="*/ 161 w 284"/>
                <a:gd name="T21" fmla="*/ 13 h 281"/>
                <a:gd name="T22" fmla="*/ 144 w 284"/>
                <a:gd name="T23" fmla="*/ 0 h 281"/>
                <a:gd name="T24" fmla="*/ 127 w 284"/>
                <a:gd name="T25" fmla="*/ 13 h 281"/>
                <a:gd name="T26" fmla="*/ 127 w 284"/>
                <a:gd name="T27" fmla="*/ 59 h 281"/>
                <a:gd name="T28" fmla="*/ 25 w 284"/>
                <a:gd name="T29" fmla="*/ 59 h 281"/>
                <a:gd name="T30" fmla="*/ 12 w 284"/>
                <a:gd name="T31" fmla="*/ 76 h 281"/>
                <a:gd name="T32" fmla="*/ 25 w 284"/>
                <a:gd name="T33" fmla="*/ 94 h 281"/>
                <a:gd name="T34" fmla="*/ 105 w 284"/>
                <a:gd name="T35" fmla="*/ 94 h 281"/>
                <a:gd name="T36" fmla="*/ 7 w 284"/>
                <a:gd name="T37" fmla="*/ 215 h 281"/>
                <a:gd name="T38" fmla="*/ 6 w 284"/>
                <a:gd name="T39" fmla="*/ 236 h 281"/>
                <a:gd name="T40" fmla="*/ 28 w 284"/>
                <a:gd name="T41" fmla="*/ 242 h 281"/>
                <a:gd name="T42" fmla="*/ 127 w 284"/>
                <a:gd name="T43" fmla="*/ 124 h 281"/>
                <a:gd name="T44" fmla="*/ 127 w 284"/>
                <a:gd name="T45" fmla="*/ 267 h 281"/>
                <a:gd name="T46" fmla="*/ 144 w 284"/>
                <a:gd name="T47" fmla="*/ 281 h 281"/>
                <a:gd name="T48" fmla="*/ 161 w 284"/>
                <a:gd name="T49" fmla="*/ 267 h 281"/>
                <a:gd name="T50" fmla="*/ 161 w 284"/>
                <a:gd name="T51" fmla="*/ 125 h 281"/>
                <a:gd name="T52" fmla="*/ 251 w 284"/>
                <a:gd name="T53" fmla="*/ 234 h 281"/>
                <a:gd name="T54" fmla="*/ 279 w 284"/>
                <a:gd name="T55" fmla="*/ 231 h 281"/>
                <a:gd name="T56" fmla="*/ 277 w 284"/>
                <a:gd name="T57" fmla="*/ 20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4" h="281">
                  <a:moveTo>
                    <a:pt x="277" y="209"/>
                  </a:moveTo>
                  <a:cubicBezTo>
                    <a:pt x="235" y="171"/>
                    <a:pt x="202" y="134"/>
                    <a:pt x="178" y="94"/>
                  </a:cubicBezTo>
                  <a:cubicBezTo>
                    <a:pt x="266" y="94"/>
                    <a:pt x="266" y="94"/>
                    <a:pt x="266" y="94"/>
                  </a:cubicBezTo>
                  <a:cubicBezTo>
                    <a:pt x="274" y="94"/>
                    <a:pt x="278" y="87"/>
                    <a:pt x="279" y="76"/>
                  </a:cubicBezTo>
                  <a:cubicBezTo>
                    <a:pt x="278" y="65"/>
                    <a:pt x="274" y="62"/>
                    <a:pt x="266" y="59"/>
                  </a:cubicBezTo>
                  <a:cubicBezTo>
                    <a:pt x="236" y="59"/>
                    <a:pt x="236" y="59"/>
                    <a:pt x="236" y="59"/>
                  </a:cubicBezTo>
                  <a:cubicBezTo>
                    <a:pt x="235" y="59"/>
                    <a:pt x="235" y="59"/>
                    <a:pt x="235" y="59"/>
                  </a:cubicBezTo>
                  <a:cubicBezTo>
                    <a:pt x="223" y="59"/>
                    <a:pt x="223" y="59"/>
                    <a:pt x="223" y="59"/>
                  </a:cubicBezTo>
                  <a:cubicBezTo>
                    <a:pt x="223" y="59"/>
                    <a:pt x="223" y="59"/>
                    <a:pt x="223" y="59"/>
                  </a:cubicBezTo>
                  <a:cubicBezTo>
                    <a:pt x="161" y="59"/>
                    <a:pt x="161" y="59"/>
                    <a:pt x="161" y="59"/>
                  </a:cubicBezTo>
                  <a:cubicBezTo>
                    <a:pt x="161" y="13"/>
                    <a:pt x="161" y="13"/>
                    <a:pt x="161" y="13"/>
                  </a:cubicBezTo>
                  <a:cubicBezTo>
                    <a:pt x="160" y="5"/>
                    <a:pt x="154" y="0"/>
                    <a:pt x="144" y="0"/>
                  </a:cubicBezTo>
                  <a:cubicBezTo>
                    <a:pt x="134" y="0"/>
                    <a:pt x="127" y="5"/>
                    <a:pt x="127" y="13"/>
                  </a:cubicBezTo>
                  <a:cubicBezTo>
                    <a:pt x="127" y="59"/>
                    <a:pt x="127" y="59"/>
                    <a:pt x="127" y="59"/>
                  </a:cubicBezTo>
                  <a:cubicBezTo>
                    <a:pt x="25" y="59"/>
                    <a:pt x="25" y="59"/>
                    <a:pt x="25" y="59"/>
                  </a:cubicBezTo>
                  <a:cubicBezTo>
                    <a:pt x="17" y="62"/>
                    <a:pt x="12" y="65"/>
                    <a:pt x="12" y="76"/>
                  </a:cubicBezTo>
                  <a:cubicBezTo>
                    <a:pt x="12" y="87"/>
                    <a:pt x="17" y="94"/>
                    <a:pt x="25" y="94"/>
                  </a:cubicBezTo>
                  <a:cubicBezTo>
                    <a:pt x="105" y="94"/>
                    <a:pt x="105" y="94"/>
                    <a:pt x="105" y="94"/>
                  </a:cubicBezTo>
                  <a:cubicBezTo>
                    <a:pt x="91" y="132"/>
                    <a:pt x="58" y="172"/>
                    <a:pt x="7" y="215"/>
                  </a:cubicBezTo>
                  <a:cubicBezTo>
                    <a:pt x="1" y="221"/>
                    <a:pt x="0" y="228"/>
                    <a:pt x="6" y="236"/>
                  </a:cubicBezTo>
                  <a:cubicBezTo>
                    <a:pt x="13" y="243"/>
                    <a:pt x="20" y="245"/>
                    <a:pt x="28" y="242"/>
                  </a:cubicBezTo>
                  <a:cubicBezTo>
                    <a:pt x="72" y="210"/>
                    <a:pt x="105" y="171"/>
                    <a:pt x="127" y="124"/>
                  </a:cubicBezTo>
                  <a:cubicBezTo>
                    <a:pt x="127" y="267"/>
                    <a:pt x="127" y="267"/>
                    <a:pt x="127" y="267"/>
                  </a:cubicBezTo>
                  <a:cubicBezTo>
                    <a:pt x="127" y="276"/>
                    <a:pt x="134" y="280"/>
                    <a:pt x="144" y="281"/>
                  </a:cubicBezTo>
                  <a:cubicBezTo>
                    <a:pt x="154" y="280"/>
                    <a:pt x="160" y="276"/>
                    <a:pt x="161" y="267"/>
                  </a:cubicBezTo>
                  <a:cubicBezTo>
                    <a:pt x="161" y="125"/>
                    <a:pt x="161" y="125"/>
                    <a:pt x="161" y="125"/>
                  </a:cubicBezTo>
                  <a:cubicBezTo>
                    <a:pt x="188" y="171"/>
                    <a:pt x="218" y="208"/>
                    <a:pt x="251" y="234"/>
                  </a:cubicBezTo>
                  <a:cubicBezTo>
                    <a:pt x="263" y="242"/>
                    <a:pt x="272" y="241"/>
                    <a:pt x="279" y="231"/>
                  </a:cubicBezTo>
                  <a:cubicBezTo>
                    <a:pt x="284" y="224"/>
                    <a:pt x="283" y="217"/>
                    <a:pt x="277" y="20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Oval 25"/>
            <p:cNvSpPr>
              <a:spLocks noChangeArrowheads="1"/>
            </p:cNvSpPr>
            <p:nvPr/>
          </p:nvSpPr>
          <p:spPr bwMode="auto">
            <a:xfrm>
              <a:off x="4145" y="1138"/>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26"/>
            <p:cNvSpPr>
              <a:spLocks noChangeArrowheads="1"/>
            </p:cNvSpPr>
            <p:nvPr/>
          </p:nvSpPr>
          <p:spPr bwMode="auto">
            <a:xfrm>
              <a:off x="3385" y="1142"/>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7"/>
            <p:cNvSpPr>
              <a:spLocks noChangeArrowheads="1"/>
            </p:cNvSpPr>
            <p:nvPr/>
          </p:nvSpPr>
          <p:spPr bwMode="auto">
            <a:xfrm>
              <a:off x="3575"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28"/>
            <p:cNvSpPr>
              <a:spLocks noChangeArrowheads="1"/>
            </p:cNvSpPr>
            <p:nvPr/>
          </p:nvSpPr>
          <p:spPr bwMode="auto">
            <a:xfrm>
              <a:off x="3193"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9"/>
            <p:cNvSpPr/>
            <p:nvPr/>
          </p:nvSpPr>
          <p:spPr bwMode="auto">
            <a:xfrm>
              <a:off x="3146" y="1314"/>
              <a:ext cx="548" cy="346"/>
            </a:xfrm>
            <a:custGeom>
              <a:avLst/>
              <a:gdLst>
                <a:gd name="T0" fmla="*/ 260 w 277"/>
                <a:gd name="T1" fmla="*/ 64 h 175"/>
                <a:gd name="T2" fmla="*/ 169 w 277"/>
                <a:gd name="T3" fmla="*/ 64 h 175"/>
                <a:gd name="T4" fmla="*/ 172 w 277"/>
                <a:gd name="T5" fmla="*/ 54 h 175"/>
                <a:gd name="T6" fmla="*/ 215 w 277"/>
                <a:gd name="T7" fmla="*/ 24 h 175"/>
                <a:gd name="T8" fmla="*/ 220 w 277"/>
                <a:gd name="T9" fmla="*/ 9 h 175"/>
                <a:gd name="T10" fmla="*/ 208 w 277"/>
                <a:gd name="T11" fmla="*/ 0 h 175"/>
                <a:gd name="T12" fmla="*/ 59 w 277"/>
                <a:gd name="T13" fmla="*/ 0 h 175"/>
                <a:gd name="T14" fmla="*/ 46 w 277"/>
                <a:gd name="T15" fmla="*/ 17 h 175"/>
                <a:gd name="T16" fmla="*/ 59 w 277"/>
                <a:gd name="T17" fmla="*/ 33 h 175"/>
                <a:gd name="T18" fmla="*/ 142 w 277"/>
                <a:gd name="T19" fmla="*/ 33 h 175"/>
                <a:gd name="T20" fmla="*/ 137 w 277"/>
                <a:gd name="T21" fmla="*/ 38 h 175"/>
                <a:gd name="T22" fmla="*/ 123 w 277"/>
                <a:gd name="T23" fmla="*/ 56 h 175"/>
                <a:gd name="T24" fmla="*/ 126 w 277"/>
                <a:gd name="T25" fmla="*/ 64 h 175"/>
                <a:gd name="T26" fmla="*/ 14 w 277"/>
                <a:gd name="T27" fmla="*/ 64 h 175"/>
                <a:gd name="T28" fmla="*/ 0 w 277"/>
                <a:gd name="T29" fmla="*/ 79 h 175"/>
                <a:gd name="T30" fmla="*/ 14 w 277"/>
                <a:gd name="T31" fmla="*/ 95 h 175"/>
                <a:gd name="T32" fmla="*/ 144 w 277"/>
                <a:gd name="T33" fmla="*/ 95 h 175"/>
                <a:gd name="T34" fmla="*/ 147 w 277"/>
                <a:gd name="T35" fmla="*/ 101 h 175"/>
                <a:gd name="T36" fmla="*/ 150 w 277"/>
                <a:gd name="T37" fmla="*/ 115 h 175"/>
                <a:gd name="T38" fmla="*/ 124 w 277"/>
                <a:gd name="T39" fmla="*/ 140 h 175"/>
                <a:gd name="T40" fmla="*/ 85 w 277"/>
                <a:gd name="T41" fmla="*/ 137 h 175"/>
                <a:gd name="T42" fmla="*/ 66 w 277"/>
                <a:gd name="T43" fmla="*/ 149 h 175"/>
                <a:gd name="T44" fmla="*/ 78 w 277"/>
                <a:gd name="T45" fmla="*/ 170 h 175"/>
                <a:gd name="T46" fmla="*/ 103 w 277"/>
                <a:gd name="T47" fmla="*/ 174 h 175"/>
                <a:gd name="T48" fmla="*/ 111 w 277"/>
                <a:gd name="T49" fmla="*/ 175 h 175"/>
                <a:gd name="T50" fmla="*/ 169 w 277"/>
                <a:gd name="T51" fmla="*/ 164 h 175"/>
                <a:gd name="T52" fmla="*/ 186 w 277"/>
                <a:gd name="T53" fmla="*/ 123 h 175"/>
                <a:gd name="T54" fmla="*/ 183 w 277"/>
                <a:gd name="T55" fmla="*/ 102 h 175"/>
                <a:gd name="T56" fmla="*/ 182 w 277"/>
                <a:gd name="T57" fmla="*/ 98 h 175"/>
                <a:gd name="T58" fmla="*/ 183 w 277"/>
                <a:gd name="T59" fmla="*/ 100 h 175"/>
                <a:gd name="T60" fmla="*/ 181 w 277"/>
                <a:gd name="T61" fmla="*/ 95 h 175"/>
                <a:gd name="T62" fmla="*/ 260 w 277"/>
                <a:gd name="T63" fmla="*/ 95 h 175"/>
                <a:gd name="T64" fmla="*/ 277 w 277"/>
                <a:gd name="T65" fmla="*/ 79 h 175"/>
                <a:gd name="T66" fmla="*/ 260 w 277"/>
                <a:gd name="T67" fmla="*/ 6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7" h="175">
                  <a:moveTo>
                    <a:pt x="260" y="64"/>
                  </a:moveTo>
                  <a:cubicBezTo>
                    <a:pt x="169" y="64"/>
                    <a:pt x="169" y="64"/>
                    <a:pt x="169" y="64"/>
                  </a:cubicBezTo>
                  <a:cubicBezTo>
                    <a:pt x="168" y="60"/>
                    <a:pt x="168" y="56"/>
                    <a:pt x="172" y="54"/>
                  </a:cubicBezTo>
                  <a:cubicBezTo>
                    <a:pt x="191" y="42"/>
                    <a:pt x="206" y="32"/>
                    <a:pt x="215" y="24"/>
                  </a:cubicBezTo>
                  <a:cubicBezTo>
                    <a:pt x="220" y="21"/>
                    <a:pt x="222" y="15"/>
                    <a:pt x="220" y="9"/>
                  </a:cubicBezTo>
                  <a:cubicBezTo>
                    <a:pt x="218" y="4"/>
                    <a:pt x="214" y="0"/>
                    <a:pt x="208" y="0"/>
                  </a:cubicBezTo>
                  <a:cubicBezTo>
                    <a:pt x="59" y="0"/>
                    <a:pt x="59" y="0"/>
                    <a:pt x="59" y="0"/>
                  </a:cubicBezTo>
                  <a:cubicBezTo>
                    <a:pt x="51" y="0"/>
                    <a:pt x="47" y="7"/>
                    <a:pt x="46" y="17"/>
                  </a:cubicBezTo>
                  <a:cubicBezTo>
                    <a:pt x="47" y="27"/>
                    <a:pt x="51" y="33"/>
                    <a:pt x="59" y="33"/>
                  </a:cubicBezTo>
                  <a:cubicBezTo>
                    <a:pt x="142" y="33"/>
                    <a:pt x="142" y="33"/>
                    <a:pt x="142" y="33"/>
                  </a:cubicBezTo>
                  <a:cubicBezTo>
                    <a:pt x="140" y="35"/>
                    <a:pt x="139" y="36"/>
                    <a:pt x="137" y="38"/>
                  </a:cubicBezTo>
                  <a:cubicBezTo>
                    <a:pt x="128" y="46"/>
                    <a:pt x="123" y="53"/>
                    <a:pt x="123" y="56"/>
                  </a:cubicBezTo>
                  <a:cubicBezTo>
                    <a:pt x="123" y="58"/>
                    <a:pt x="124" y="60"/>
                    <a:pt x="126" y="64"/>
                  </a:cubicBezTo>
                  <a:cubicBezTo>
                    <a:pt x="14" y="64"/>
                    <a:pt x="14" y="64"/>
                    <a:pt x="14" y="64"/>
                  </a:cubicBezTo>
                  <a:cubicBezTo>
                    <a:pt x="6" y="64"/>
                    <a:pt x="1" y="69"/>
                    <a:pt x="0" y="79"/>
                  </a:cubicBezTo>
                  <a:cubicBezTo>
                    <a:pt x="1" y="90"/>
                    <a:pt x="6" y="95"/>
                    <a:pt x="14" y="95"/>
                  </a:cubicBezTo>
                  <a:cubicBezTo>
                    <a:pt x="144" y="95"/>
                    <a:pt x="144" y="95"/>
                    <a:pt x="144" y="95"/>
                  </a:cubicBezTo>
                  <a:cubicBezTo>
                    <a:pt x="145" y="96"/>
                    <a:pt x="146" y="99"/>
                    <a:pt x="147" y="101"/>
                  </a:cubicBezTo>
                  <a:cubicBezTo>
                    <a:pt x="149" y="107"/>
                    <a:pt x="150" y="112"/>
                    <a:pt x="150" y="115"/>
                  </a:cubicBezTo>
                  <a:cubicBezTo>
                    <a:pt x="151" y="133"/>
                    <a:pt x="142" y="141"/>
                    <a:pt x="124" y="140"/>
                  </a:cubicBezTo>
                  <a:cubicBezTo>
                    <a:pt x="112" y="140"/>
                    <a:pt x="99" y="139"/>
                    <a:pt x="85" y="137"/>
                  </a:cubicBezTo>
                  <a:cubicBezTo>
                    <a:pt x="76" y="135"/>
                    <a:pt x="70" y="139"/>
                    <a:pt x="66" y="149"/>
                  </a:cubicBezTo>
                  <a:cubicBezTo>
                    <a:pt x="65" y="160"/>
                    <a:pt x="69" y="167"/>
                    <a:pt x="78" y="170"/>
                  </a:cubicBezTo>
                  <a:cubicBezTo>
                    <a:pt x="88" y="172"/>
                    <a:pt x="97" y="173"/>
                    <a:pt x="103" y="174"/>
                  </a:cubicBezTo>
                  <a:cubicBezTo>
                    <a:pt x="103" y="174"/>
                    <a:pt x="106" y="174"/>
                    <a:pt x="111" y="175"/>
                  </a:cubicBezTo>
                  <a:cubicBezTo>
                    <a:pt x="139" y="175"/>
                    <a:pt x="158" y="172"/>
                    <a:pt x="169" y="164"/>
                  </a:cubicBezTo>
                  <a:cubicBezTo>
                    <a:pt x="180" y="156"/>
                    <a:pt x="186" y="142"/>
                    <a:pt x="186" y="123"/>
                  </a:cubicBezTo>
                  <a:cubicBezTo>
                    <a:pt x="186" y="115"/>
                    <a:pt x="185" y="108"/>
                    <a:pt x="183" y="102"/>
                  </a:cubicBezTo>
                  <a:cubicBezTo>
                    <a:pt x="184" y="104"/>
                    <a:pt x="184" y="102"/>
                    <a:pt x="182" y="98"/>
                  </a:cubicBezTo>
                  <a:cubicBezTo>
                    <a:pt x="183" y="99"/>
                    <a:pt x="183" y="100"/>
                    <a:pt x="183" y="100"/>
                  </a:cubicBezTo>
                  <a:cubicBezTo>
                    <a:pt x="183" y="99"/>
                    <a:pt x="182" y="97"/>
                    <a:pt x="181" y="95"/>
                  </a:cubicBezTo>
                  <a:cubicBezTo>
                    <a:pt x="260" y="95"/>
                    <a:pt x="260" y="95"/>
                    <a:pt x="260" y="95"/>
                  </a:cubicBezTo>
                  <a:cubicBezTo>
                    <a:pt x="271" y="95"/>
                    <a:pt x="276" y="90"/>
                    <a:pt x="277" y="79"/>
                  </a:cubicBezTo>
                  <a:cubicBezTo>
                    <a:pt x="276" y="69"/>
                    <a:pt x="271" y="64"/>
                    <a:pt x="260" y="6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30"/>
            <p:cNvSpPr/>
            <p:nvPr/>
          </p:nvSpPr>
          <p:spPr bwMode="auto">
            <a:xfrm>
              <a:off x="3349" y="1658"/>
              <a:ext cx="10" cy="2"/>
            </a:xfrm>
            <a:custGeom>
              <a:avLst/>
              <a:gdLst>
                <a:gd name="T0" fmla="*/ 0 w 5"/>
                <a:gd name="T1" fmla="*/ 0 h 1"/>
                <a:gd name="T2" fmla="*/ 5 w 5"/>
                <a:gd name="T3" fmla="*/ 1 h 1"/>
                <a:gd name="T4" fmla="*/ 0 w 5"/>
                <a:gd name="T5" fmla="*/ 0 h 1"/>
              </a:gdLst>
              <a:ahLst/>
              <a:cxnLst>
                <a:cxn ang="0">
                  <a:pos x="T0" y="T1"/>
                </a:cxn>
                <a:cxn ang="0">
                  <a:pos x="T2" y="T3"/>
                </a:cxn>
                <a:cxn ang="0">
                  <a:pos x="T4" y="T5"/>
                </a:cxn>
              </a:cxnLst>
              <a:rect l="0" t="0" r="r" b="b"/>
              <a:pathLst>
                <a:path w="5" h="1">
                  <a:moveTo>
                    <a:pt x="0" y="0"/>
                  </a:moveTo>
                  <a:cubicBezTo>
                    <a:pt x="1" y="0"/>
                    <a:pt x="2" y="0"/>
                    <a:pt x="5" y="1"/>
                  </a:cubicBezTo>
                  <a:cubicBezTo>
                    <a:pt x="3" y="1"/>
                    <a:pt x="2"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31"/>
            <p:cNvSpPr/>
            <p:nvPr/>
          </p:nvSpPr>
          <p:spPr bwMode="auto">
            <a:xfrm>
              <a:off x="3156" y="1225"/>
              <a:ext cx="526" cy="152"/>
            </a:xfrm>
            <a:custGeom>
              <a:avLst/>
              <a:gdLst>
                <a:gd name="T0" fmla="*/ 17 w 266"/>
                <a:gd name="T1" fmla="*/ 77 h 77"/>
                <a:gd name="T2" fmla="*/ 32 w 266"/>
                <a:gd name="T3" fmla="*/ 62 h 77"/>
                <a:gd name="T4" fmla="*/ 32 w 266"/>
                <a:gd name="T5" fmla="*/ 40 h 77"/>
                <a:gd name="T6" fmla="*/ 40 w 266"/>
                <a:gd name="T7" fmla="*/ 32 h 77"/>
                <a:gd name="T8" fmla="*/ 228 w 266"/>
                <a:gd name="T9" fmla="*/ 32 h 77"/>
                <a:gd name="T10" fmla="*/ 232 w 266"/>
                <a:gd name="T11" fmla="*/ 38 h 77"/>
                <a:gd name="T12" fmla="*/ 227 w 266"/>
                <a:gd name="T13" fmla="*/ 59 h 77"/>
                <a:gd name="T14" fmla="*/ 239 w 266"/>
                <a:gd name="T15" fmla="*/ 74 h 77"/>
                <a:gd name="T16" fmla="*/ 259 w 266"/>
                <a:gd name="T17" fmla="*/ 65 h 77"/>
                <a:gd name="T18" fmla="*/ 265 w 266"/>
                <a:gd name="T19" fmla="*/ 21 h 77"/>
                <a:gd name="T20" fmla="*/ 253 w 266"/>
                <a:gd name="T21" fmla="*/ 0 h 77"/>
                <a:gd name="T22" fmla="*/ 245 w 266"/>
                <a:gd name="T23" fmla="*/ 0 h 77"/>
                <a:gd name="T24" fmla="*/ 222 w 266"/>
                <a:gd name="T25" fmla="*/ 0 h 77"/>
                <a:gd name="T26" fmla="*/ 183 w 266"/>
                <a:gd name="T27" fmla="*/ 0 h 77"/>
                <a:gd name="T28" fmla="*/ 166 w 266"/>
                <a:gd name="T29" fmla="*/ 0 h 77"/>
                <a:gd name="T30" fmla="*/ 86 w 266"/>
                <a:gd name="T31" fmla="*/ 0 h 77"/>
                <a:gd name="T32" fmla="*/ 76 w 266"/>
                <a:gd name="T33" fmla="*/ 0 h 77"/>
                <a:gd name="T34" fmla="*/ 46 w 266"/>
                <a:gd name="T35" fmla="*/ 0 h 77"/>
                <a:gd name="T36" fmla="*/ 24 w 266"/>
                <a:gd name="T37" fmla="*/ 0 h 77"/>
                <a:gd name="T38" fmla="*/ 0 w 266"/>
                <a:gd name="T39" fmla="*/ 25 h 77"/>
                <a:gd name="T40" fmla="*/ 0 w 266"/>
                <a:gd name="T41" fmla="*/ 62 h 77"/>
                <a:gd name="T42" fmla="*/ 17 w 266"/>
                <a:gd name="T4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6" h="77">
                  <a:moveTo>
                    <a:pt x="17" y="77"/>
                  </a:moveTo>
                  <a:cubicBezTo>
                    <a:pt x="26" y="76"/>
                    <a:pt x="31" y="71"/>
                    <a:pt x="32" y="62"/>
                  </a:cubicBezTo>
                  <a:cubicBezTo>
                    <a:pt x="32" y="40"/>
                    <a:pt x="32" y="40"/>
                    <a:pt x="32" y="40"/>
                  </a:cubicBezTo>
                  <a:cubicBezTo>
                    <a:pt x="32" y="34"/>
                    <a:pt x="35" y="32"/>
                    <a:pt x="40" y="32"/>
                  </a:cubicBezTo>
                  <a:cubicBezTo>
                    <a:pt x="228" y="32"/>
                    <a:pt x="228" y="32"/>
                    <a:pt x="228" y="32"/>
                  </a:cubicBezTo>
                  <a:cubicBezTo>
                    <a:pt x="231" y="32"/>
                    <a:pt x="232" y="34"/>
                    <a:pt x="232" y="38"/>
                  </a:cubicBezTo>
                  <a:cubicBezTo>
                    <a:pt x="231" y="46"/>
                    <a:pt x="229" y="53"/>
                    <a:pt x="227" y="59"/>
                  </a:cubicBezTo>
                  <a:cubicBezTo>
                    <a:pt x="225" y="67"/>
                    <a:pt x="229" y="72"/>
                    <a:pt x="239" y="74"/>
                  </a:cubicBezTo>
                  <a:cubicBezTo>
                    <a:pt x="249" y="76"/>
                    <a:pt x="256" y="73"/>
                    <a:pt x="259" y="65"/>
                  </a:cubicBezTo>
                  <a:cubicBezTo>
                    <a:pt x="262" y="55"/>
                    <a:pt x="264" y="40"/>
                    <a:pt x="265" y="21"/>
                  </a:cubicBezTo>
                  <a:cubicBezTo>
                    <a:pt x="266" y="9"/>
                    <a:pt x="262" y="3"/>
                    <a:pt x="253" y="0"/>
                  </a:cubicBezTo>
                  <a:cubicBezTo>
                    <a:pt x="245" y="0"/>
                    <a:pt x="245" y="0"/>
                    <a:pt x="245" y="0"/>
                  </a:cubicBezTo>
                  <a:cubicBezTo>
                    <a:pt x="222" y="0"/>
                    <a:pt x="222" y="0"/>
                    <a:pt x="222" y="0"/>
                  </a:cubicBezTo>
                  <a:cubicBezTo>
                    <a:pt x="183" y="0"/>
                    <a:pt x="183" y="0"/>
                    <a:pt x="183" y="0"/>
                  </a:cubicBezTo>
                  <a:cubicBezTo>
                    <a:pt x="166" y="0"/>
                    <a:pt x="166" y="0"/>
                    <a:pt x="166" y="0"/>
                  </a:cubicBezTo>
                  <a:cubicBezTo>
                    <a:pt x="86" y="0"/>
                    <a:pt x="86" y="0"/>
                    <a:pt x="86" y="0"/>
                  </a:cubicBezTo>
                  <a:cubicBezTo>
                    <a:pt x="76" y="0"/>
                    <a:pt x="76" y="0"/>
                    <a:pt x="76" y="0"/>
                  </a:cubicBezTo>
                  <a:cubicBezTo>
                    <a:pt x="46" y="0"/>
                    <a:pt x="46" y="0"/>
                    <a:pt x="46" y="0"/>
                  </a:cubicBezTo>
                  <a:cubicBezTo>
                    <a:pt x="24" y="0"/>
                    <a:pt x="24" y="0"/>
                    <a:pt x="24" y="0"/>
                  </a:cubicBezTo>
                  <a:cubicBezTo>
                    <a:pt x="8" y="0"/>
                    <a:pt x="0" y="8"/>
                    <a:pt x="0" y="25"/>
                  </a:cubicBezTo>
                  <a:cubicBezTo>
                    <a:pt x="0" y="62"/>
                    <a:pt x="0" y="62"/>
                    <a:pt x="0" y="62"/>
                  </a:cubicBezTo>
                  <a:cubicBezTo>
                    <a:pt x="0" y="71"/>
                    <a:pt x="6" y="76"/>
                    <a:pt x="17" y="7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32"/>
            <p:cNvSpPr>
              <a:spLocks noEditPoints="1"/>
            </p:cNvSpPr>
            <p:nvPr/>
          </p:nvSpPr>
          <p:spPr bwMode="auto">
            <a:xfrm>
              <a:off x="3136" y="1923"/>
              <a:ext cx="1145" cy="564"/>
            </a:xfrm>
            <a:custGeom>
              <a:avLst/>
              <a:gdLst>
                <a:gd name="T0" fmla="*/ 45 w 579"/>
                <a:gd name="T1" fmla="*/ 274 h 285"/>
                <a:gd name="T2" fmla="*/ 25 w 579"/>
                <a:gd name="T3" fmla="*/ 110 h 285"/>
                <a:gd name="T4" fmla="*/ 15 w 579"/>
                <a:gd name="T5" fmla="*/ 75 h 285"/>
                <a:gd name="T6" fmla="*/ 65 w 579"/>
                <a:gd name="T7" fmla="*/ 213 h 285"/>
                <a:gd name="T8" fmla="*/ 103 w 579"/>
                <a:gd name="T9" fmla="*/ 207 h 285"/>
                <a:gd name="T10" fmla="*/ 251 w 579"/>
                <a:gd name="T11" fmla="*/ 178 h 285"/>
                <a:gd name="T12" fmla="*/ 218 w 579"/>
                <a:gd name="T13" fmla="*/ 265 h 285"/>
                <a:gd name="T14" fmla="*/ 125 w 579"/>
                <a:gd name="T15" fmla="*/ 276 h 285"/>
                <a:gd name="T16" fmla="*/ 101 w 579"/>
                <a:gd name="T17" fmla="*/ 249 h 285"/>
                <a:gd name="T18" fmla="*/ 88 w 579"/>
                <a:gd name="T19" fmla="*/ 160 h 285"/>
                <a:gd name="T20" fmla="*/ 127 w 579"/>
                <a:gd name="T21" fmla="*/ 70 h 285"/>
                <a:gd name="T22" fmla="*/ 112 w 579"/>
                <a:gd name="T23" fmla="*/ 37 h 285"/>
                <a:gd name="T24" fmla="*/ 144 w 579"/>
                <a:gd name="T25" fmla="*/ 0 h 285"/>
                <a:gd name="T26" fmla="*/ 218 w 579"/>
                <a:gd name="T27" fmla="*/ 37 h 285"/>
                <a:gd name="T28" fmla="*/ 251 w 579"/>
                <a:gd name="T29" fmla="*/ 14 h 285"/>
                <a:gd name="T30" fmla="*/ 277 w 579"/>
                <a:gd name="T31" fmla="*/ 53 h 285"/>
                <a:gd name="T32" fmla="*/ 251 w 579"/>
                <a:gd name="T33" fmla="*/ 143 h 285"/>
                <a:gd name="T34" fmla="*/ 218 w 579"/>
                <a:gd name="T35" fmla="*/ 70 h 285"/>
                <a:gd name="T36" fmla="*/ 218 w 579"/>
                <a:gd name="T37" fmla="*/ 143 h 285"/>
                <a:gd name="T38" fmla="*/ 50 w 579"/>
                <a:gd name="T39" fmla="*/ 37 h 285"/>
                <a:gd name="T40" fmla="*/ 32 w 579"/>
                <a:gd name="T41" fmla="*/ 56 h 285"/>
                <a:gd name="T42" fmla="*/ 472 w 579"/>
                <a:gd name="T43" fmla="*/ 30 h 285"/>
                <a:gd name="T44" fmla="*/ 431 w 579"/>
                <a:gd name="T45" fmla="*/ 24 h 285"/>
                <a:gd name="T46" fmla="*/ 319 w 579"/>
                <a:gd name="T47" fmla="*/ 53 h 285"/>
                <a:gd name="T48" fmla="*/ 316 w 579"/>
                <a:gd name="T49" fmla="*/ 276 h 285"/>
                <a:gd name="T50" fmla="*/ 355 w 579"/>
                <a:gd name="T51" fmla="*/ 69 h 285"/>
                <a:gd name="T52" fmla="*/ 446 w 579"/>
                <a:gd name="T53" fmla="*/ 75 h 285"/>
                <a:gd name="T54" fmla="*/ 398 w 579"/>
                <a:gd name="T55" fmla="*/ 108 h 285"/>
                <a:gd name="T56" fmla="*/ 399 w 579"/>
                <a:gd name="T57" fmla="*/ 113 h 285"/>
                <a:gd name="T58" fmla="*/ 386 w 579"/>
                <a:gd name="T59" fmla="*/ 127 h 285"/>
                <a:gd name="T60" fmla="*/ 386 w 579"/>
                <a:gd name="T61" fmla="*/ 131 h 285"/>
                <a:gd name="T62" fmla="*/ 382 w 579"/>
                <a:gd name="T63" fmla="*/ 139 h 285"/>
                <a:gd name="T64" fmla="*/ 384 w 579"/>
                <a:gd name="T65" fmla="*/ 149 h 285"/>
                <a:gd name="T66" fmla="*/ 436 w 579"/>
                <a:gd name="T67" fmla="*/ 151 h 285"/>
                <a:gd name="T68" fmla="*/ 380 w 579"/>
                <a:gd name="T69" fmla="*/ 151 h 285"/>
                <a:gd name="T70" fmla="*/ 430 w 579"/>
                <a:gd name="T71" fmla="*/ 152 h 285"/>
                <a:gd name="T72" fmla="*/ 446 w 579"/>
                <a:gd name="T73" fmla="*/ 159 h 285"/>
                <a:gd name="T74" fmla="*/ 361 w 579"/>
                <a:gd name="T75" fmla="*/ 200 h 285"/>
                <a:gd name="T76" fmla="*/ 446 w 579"/>
                <a:gd name="T77" fmla="*/ 246 h 285"/>
                <a:gd name="T78" fmla="*/ 367 w 579"/>
                <a:gd name="T79" fmla="*/ 275 h 285"/>
                <a:gd name="T80" fmla="*/ 566 w 579"/>
                <a:gd name="T81" fmla="*/ 246 h 285"/>
                <a:gd name="T82" fmla="*/ 556 w 579"/>
                <a:gd name="T83" fmla="*/ 215 h 285"/>
                <a:gd name="T84" fmla="*/ 478 w 579"/>
                <a:gd name="T85" fmla="*/ 184 h 285"/>
                <a:gd name="T86" fmla="*/ 525 w 579"/>
                <a:gd name="T87" fmla="*/ 152 h 285"/>
                <a:gd name="T88" fmla="*/ 547 w 579"/>
                <a:gd name="T89" fmla="*/ 151 h 285"/>
                <a:gd name="T90" fmla="*/ 478 w 579"/>
                <a:gd name="T91" fmla="*/ 151 h 285"/>
                <a:gd name="T92" fmla="*/ 545 w 579"/>
                <a:gd name="T93" fmla="*/ 148 h 285"/>
                <a:gd name="T94" fmla="*/ 544 w 579"/>
                <a:gd name="T95" fmla="*/ 136 h 285"/>
                <a:gd name="T96" fmla="*/ 540 w 579"/>
                <a:gd name="T97" fmla="*/ 127 h 285"/>
                <a:gd name="T98" fmla="*/ 540 w 579"/>
                <a:gd name="T99" fmla="*/ 123 h 285"/>
                <a:gd name="T100" fmla="*/ 478 w 579"/>
                <a:gd name="T101" fmla="*/ 124 h 285"/>
                <a:gd name="T102" fmla="*/ 478 w 579"/>
                <a:gd name="T103" fmla="*/ 113 h 285"/>
                <a:gd name="T104" fmla="*/ 565 w 579"/>
                <a:gd name="T105" fmla="*/ 6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9" h="285">
                  <a:moveTo>
                    <a:pt x="103" y="207"/>
                  </a:moveTo>
                  <a:cubicBezTo>
                    <a:pt x="95" y="225"/>
                    <a:pt x="86" y="242"/>
                    <a:pt x="75" y="257"/>
                  </a:cubicBezTo>
                  <a:cubicBezTo>
                    <a:pt x="65" y="270"/>
                    <a:pt x="55" y="276"/>
                    <a:pt x="45" y="274"/>
                  </a:cubicBezTo>
                  <a:cubicBezTo>
                    <a:pt x="36" y="272"/>
                    <a:pt x="31" y="263"/>
                    <a:pt x="31" y="248"/>
                  </a:cubicBezTo>
                  <a:cubicBezTo>
                    <a:pt x="31" y="114"/>
                    <a:pt x="31" y="114"/>
                    <a:pt x="31" y="114"/>
                  </a:cubicBezTo>
                  <a:cubicBezTo>
                    <a:pt x="31" y="110"/>
                    <a:pt x="29" y="110"/>
                    <a:pt x="25" y="110"/>
                  </a:cubicBezTo>
                  <a:cubicBezTo>
                    <a:pt x="15" y="110"/>
                    <a:pt x="15" y="110"/>
                    <a:pt x="15" y="110"/>
                  </a:cubicBezTo>
                  <a:cubicBezTo>
                    <a:pt x="6" y="107"/>
                    <a:pt x="1" y="103"/>
                    <a:pt x="0" y="93"/>
                  </a:cubicBezTo>
                  <a:cubicBezTo>
                    <a:pt x="1" y="82"/>
                    <a:pt x="6" y="75"/>
                    <a:pt x="15" y="75"/>
                  </a:cubicBezTo>
                  <a:cubicBezTo>
                    <a:pt x="45" y="75"/>
                    <a:pt x="45" y="75"/>
                    <a:pt x="45" y="75"/>
                  </a:cubicBezTo>
                  <a:cubicBezTo>
                    <a:pt x="58" y="75"/>
                    <a:pt x="65" y="83"/>
                    <a:pt x="65" y="98"/>
                  </a:cubicBezTo>
                  <a:cubicBezTo>
                    <a:pt x="65" y="213"/>
                    <a:pt x="65" y="213"/>
                    <a:pt x="65" y="213"/>
                  </a:cubicBezTo>
                  <a:cubicBezTo>
                    <a:pt x="65" y="212"/>
                    <a:pt x="69" y="206"/>
                    <a:pt x="75" y="194"/>
                  </a:cubicBezTo>
                  <a:cubicBezTo>
                    <a:pt x="81" y="185"/>
                    <a:pt x="88" y="182"/>
                    <a:pt x="96" y="185"/>
                  </a:cubicBezTo>
                  <a:cubicBezTo>
                    <a:pt x="104" y="189"/>
                    <a:pt x="106" y="197"/>
                    <a:pt x="103" y="207"/>
                  </a:cubicBezTo>
                  <a:close/>
                  <a:moveTo>
                    <a:pt x="281" y="160"/>
                  </a:moveTo>
                  <a:cubicBezTo>
                    <a:pt x="280" y="171"/>
                    <a:pt x="275" y="178"/>
                    <a:pt x="267" y="178"/>
                  </a:cubicBezTo>
                  <a:cubicBezTo>
                    <a:pt x="251" y="178"/>
                    <a:pt x="251" y="178"/>
                    <a:pt x="251" y="178"/>
                  </a:cubicBezTo>
                  <a:cubicBezTo>
                    <a:pt x="251" y="266"/>
                    <a:pt x="251" y="266"/>
                    <a:pt x="251" y="266"/>
                  </a:cubicBezTo>
                  <a:cubicBezTo>
                    <a:pt x="251" y="276"/>
                    <a:pt x="244" y="281"/>
                    <a:pt x="234" y="281"/>
                  </a:cubicBezTo>
                  <a:cubicBezTo>
                    <a:pt x="224" y="280"/>
                    <a:pt x="219" y="274"/>
                    <a:pt x="218" y="265"/>
                  </a:cubicBezTo>
                  <a:cubicBezTo>
                    <a:pt x="218" y="178"/>
                    <a:pt x="218" y="178"/>
                    <a:pt x="218" y="178"/>
                  </a:cubicBezTo>
                  <a:cubicBezTo>
                    <a:pt x="158" y="178"/>
                    <a:pt x="158" y="178"/>
                    <a:pt x="158" y="178"/>
                  </a:cubicBezTo>
                  <a:cubicBezTo>
                    <a:pt x="153" y="224"/>
                    <a:pt x="142" y="258"/>
                    <a:pt x="125" y="276"/>
                  </a:cubicBezTo>
                  <a:cubicBezTo>
                    <a:pt x="118" y="283"/>
                    <a:pt x="109" y="285"/>
                    <a:pt x="100" y="282"/>
                  </a:cubicBezTo>
                  <a:cubicBezTo>
                    <a:pt x="90" y="275"/>
                    <a:pt x="88" y="267"/>
                    <a:pt x="94" y="258"/>
                  </a:cubicBezTo>
                  <a:cubicBezTo>
                    <a:pt x="95" y="255"/>
                    <a:pt x="98" y="252"/>
                    <a:pt x="101" y="249"/>
                  </a:cubicBezTo>
                  <a:cubicBezTo>
                    <a:pt x="114" y="235"/>
                    <a:pt x="121" y="211"/>
                    <a:pt x="123" y="178"/>
                  </a:cubicBezTo>
                  <a:cubicBezTo>
                    <a:pt x="103" y="178"/>
                    <a:pt x="103" y="178"/>
                    <a:pt x="103" y="178"/>
                  </a:cubicBezTo>
                  <a:cubicBezTo>
                    <a:pt x="93" y="178"/>
                    <a:pt x="88" y="171"/>
                    <a:pt x="88" y="160"/>
                  </a:cubicBezTo>
                  <a:cubicBezTo>
                    <a:pt x="88" y="150"/>
                    <a:pt x="93" y="144"/>
                    <a:pt x="103" y="143"/>
                  </a:cubicBezTo>
                  <a:cubicBezTo>
                    <a:pt x="127" y="143"/>
                    <a:pt x="127" y="143"/>
                    <a:pt x="127" y="143"/>
                  </a:cubicBezTo>
                  <a:cubicBezTo>
                    <a:pt x="127" y="70"/>
                    <a:pt x="127" y="70"/>
                    <a:pt x="127" y="70"/>
                  </a:cubicBezTo>
                  <a:cubicBezTo>
                    <a:pt x="114" y="70"/>
                    <a:pt x="114" y="70"/>
                    <a:pt x="114" y="70"/>
                  </a:cubicBezTo>
                  <a:cubicBezTo>
                    <a:pt x="105" y="70"/>
                    <a:pt x="99" y="65"/>
                    <a:pt x="97" y="55"/>
                  </a:cubicBezTo>
                  <a:cubicBezTo>
                    <a:pt x="97" y="43"/>
                    <a:pt x="102" y="38"/>
                    <a:pt x="112" y="37"/>
                  </a:cubicBezTo>
                  <a:cubicBezTo>
                    <a:pt x="127" y="37"/>
                    <a:pt x="127" y="37"/>
                    <a:pt x="127" y="37"/>
                  </a:cubicBezTo>
                  <a:cubicBezTo>
                    <a:pt x="127" y="14"/>
                    <a:pt x="127" y="14"/>
                    <a:pt x="127" y="14"/>
                  </a:cubicBezTo>
                  <a:cubicBezTo>
                    <a:pt x="127" y="6"/>
                    <a:pt x="134" y="1"/>
                    <a:pt x="144" y="0"/>
                  </a:cubicBezTo>
                  <a:cubicBezTo>
                    <a:pt x="154" y="0"/>
                    <a:pt x="158" y="4"/>
                    <a:pt x="160" y="13"/>
                  </a:cubicBezTo>
                  <a:cubicBezTo>
                    <a:pt x="160" y="37"/>
                    <a:pt x="160" y="37"/>
                    <a:pt x="160" y="37"/>
                  </a:cubicBezTo>
                  <a:cubicBezTo>
                    <a:pt x="218" y="37"/>
                    <a:pt x="218" y="37"/>
                    <a:pt x="218" y="37"/>
                  </a:cubicBezTo>
                  <a:cubicBezTo>
                    <a:pt x="218" y="13"/>
                    <a:pt x="218" y="13"/>
                    <a:pt x="218" y="13"/>
                  </a:cubicBezTo>
                  <a:cubicBezTo>
                    <a:pt x="219" y="4"/>
                    <a:pt x="224" y="0"/>
                    <a:pt x="234" y="0"/>
                  </a:cubicBezTo>
                  <a:cubicBezTo>
                    <a:pt x="244" y="1"/>
                    <a:pt x="251" y="6"/>
                    <a:pt x="251" y="14"/>
                  </a:cubicBezTo>
                  <a:cubicBezTo>
                    <a:pt x="251" y="37"/>
                    <a:pt x="251" y="37"/>
                    <a:pt x="251" y="37"/>
                  </a:cubicBezTo>
                  <a:cubicBezTo>
                    <a:pt x="263" y="37"/>
                    <a:pt x="263" y="37"/>
                    <a:pt x="263" y="37"/>
                  </a:cubicBezTo>
                  <a:cubicBezTo>
                    <a:pt x="272" y="38"/>
                    <a:pt x="276" y="43"/>
                    <a:pt x="277" y="53"/>
                  </a:cubicBezTo>
                  <a:cubicBezTo>
                    <a:pt x="276" y="64"/>
                    <a:pt x="271" y="70"/>
                    <a:pt x="262" y="70"/>
                  </a:cubicBezTo>
                  <a:cubicBezTo>
                    <a:pt x="251" y="70"/>
                    <a:pt x="251" y="70"/>
                    <a:pt x="251" y="70"/>
                  </a:cubicBezTo>
                  <a:cubicBezTo>
                    <a:pt x="251" y="143"/>
                    <a:pt x="251" y="143"/>
                    <a:pt x="251" y="143"/>
                  </a:cubicBezTo>
                  <a:cubicBezTo>
                    <a:pt x="267" y="143"/>
                    <a:pt x="267" y="143"/>
                    <a:pt x="267" y="143"/>
                  </a:cubicBezTo>
                  <a:cubicBezTo>
                    <a:pt x="275" y="144"/>
                    <a:pt x="280" y="150"/>
                    <a:pt x="281" y="160"/>
                  </a:cubicBezTo>
                  <a:close/>
                  <a:moveTo>
                    <a:pt x="218" y="70"/>
                  </a:moveTo>
                  <a:cubicBezTo>
                    <a:pt x="160" y="70"/>
                    <a:pt x="160" y="70"/>
                    <a:pt x="160" y="70"/>
                  </a:cubicBezTo>
                  <a:cubicBezTo>
                    <a:pt x="160" y="143"/>
                    <a:pt x="160" y="143"/>
                    <a:pt x="160" y="143"/>
                  </a:cubicBezTo>
                  <a:cubicBezTo>
                    <a:pt x="218" y="143"/>
                    <a:pt x="218" y="143"/>
                    <a:pt x="218" y="143"/>
                  </a:cubicBezTo>
                  <a:lnTo>
                    <a:pt x="218" y="70"/>
                  </a:lnTo>
                  <a:close/>
                  <a:moveTo>
                    <a:pt x="32" y="56"/>
                  </a:moveTo>
                  <a:cubicBezTo>
                    <a:pt x="42" y="56"/>
                    <a:pt x="50" y="47"/>
                    <a:pt x="50" y="37"/>
                  </a:cubicBezTo>
                  <a:cubicBezTo>
                    <a:pt x="50" y="26"/>
                    <a:pt x="42" y="18"/>
                    <a:pt x="32" y="18"/>
                  </a:cubicBezTo>
                  <a:cubicBezTo>
                    <a:pt x="21" y="18"/>
                    <a:pt x="13" y="26"/>
                    <a:pt x="13" y="37"/>
                  </a:cubicBezTo>
                  <a:cubicBezTo>
                    <a:pt x="13" y="47"/>
                    <a:pt x="21" y="56"/>
                    <a:pt x="32" y="56"/>
                  </a:cubicBezTo>
                  <a:close/>
                  <a:moveTo>
                    <a:pt x="579" y="47"/>
                  </a:moveTo>
                  <a:cubicBezTo>
                    <a:pt x="578" y="36"/>
                    <a:pt x="573" y="33"/>
                    <a:pt x="565" y="30"/>
                  </a:cubicBezTo>
                  <a:cubicBezTo>
                    <a:pt x="472" y="30"/>
                    <a:pt x="472" y="30"/>
                    <a:pt x="472" y="30"/>
                  </a:cubicBezTo>
                  <a:cubicBezTo>
                    <a:pt x="469" y="26"/>
                    <a:pt x="467" y="20"/>
                    <a:pt x="465" y="13"/>
                  </a:cubicBezTo>
                  <a:cubicBezTo>
                    <a:pt x="460" y="4"/>
                    <a:pt x="453" y="0"/>
                    <a:pt x="443" y="3"/>
                  </a:cubicBezTo>
                  <a:cubicBezTo>
                    <a:pt x="432" y="6"/>
                    <a:pt x="429" y="14"/>
                    <a:pt x="431" y="24"/>
                  </a:cubicBezTo>
                  <a:cubicBezTo>
                    <a:pt x="432" y="26"/>
                    <a:pt x="433" y="27"/>
                    <a:pt x="433" y="30"/>
                  </a:cubicBezTo>
                  <a:cubicBezTo>
                    <a:pt x="345" y="30"/>
                    <a:pt x="345" y="30"/>
                    <a:pt x="345" y="30"/>
                  </a:cubicBezTo>
                  <a:cubicBezTo>
                    <a:pt x="329" y="30"/>
                    <a:pt x="319" y="37"/>
                    <a:pt x="319" y="53"/>
                  </a:cubicBezTo>
                  <a:cubicBezTo>
                    <a:pt x="319" y="105"/>
                    <a:pt x="319" y="105"/>
                    <a:pt x="319" y="105"/>
                  </a:cubicBezTo>
                  <a:cubicBezTo>
                    <a:pt x="321" y="164"/>
                    <a:pt x="315" y="212"/>
                    <a:pt x="304" y="248"/>
                  </a:cubicBezTo>
                  <a:cubicBezTo>
                    <a:pt x="301" y="263"/>
                    <a:pt x="305" y="272"/>
                    <a:pt x="316" y="276"/>
                  </a:cubicBezTo>
                  <a:cubicBezTo>
                    <a:pt x="326" y="276"/>
                    <a:pt x="334" y="268"/>
                    <a:pt x="339" y="253"/>
                  </a:cubicBezTo>
                  <a:cubicBezTo>
                    <a:pt x="349" y="217"/>
                    <a:pt x="355" y="167"/>
                    <a:pt x="355" y="103"/>
                  </a:cubicBezTo>
                  <a:cubicBezTo>
                    <a:pt x="355" y="69"/>
                    <a:pt x="355" y="69"/>
                    <a:pt x="355" y="69"/>
                  </a:cubicBezTo>
                  <a:cubicBezTo>
                    <a:pt x="355" y="66"/>
                    <a:pt x="358" y="66"/>
                    <a:pt x="360" y="63"/>
                  </a:cubicBezTo>
                  <a:cubicBezTo>
                    <a:pt x="453" y="63"/>
                    <a:pt x="453" y="63"/>
                    <a:pt x="453" y="63"/>
                  </a:cubicBezTo>
                  <a:cubicBezTo>
                    <a:pt x="449" y="66"/>
                    <a:pt x="446" y="69"/>
                    <a:pt x="446" y="75"/>
                  </a:cubicBezTo>
                  <a:cubicBezTo>
                    <a:pt x="446" y="108"/>
                    <a:pt x="446" y="108"/>
                    <a:pt x="446" y="108"/>
                  </a:cubicBezTo>
                  <a:cubicBezTo>
                    <a:pt x="438" y="101"/>
                    <a:pt x="428" y="94"/>
                    <a:pt x="415" y="93"/>
                  </a:cubicBezTo>
                  <a:cubicBezTo>
                    <a:pt x="398" y="108"/>
                    <a:pt x="398" y="108"/>
                    <a:pt x="398" y="108"/>
                  </a:cubicBezTo>
                  <a:cubicBezTo>
                    <a:pt x="398" y="108"/>
                    <a:pt x="424" y="105"/>
                    <a:pt x="446" y="120"/>
                  </a:cubicBezTo>
                  <a:cubicBezTo>
                    <a:pt x="446" y="124"/>
                    <a:pt x="446" y="124"/>
                    <a:pt x="446" y="124"/>
                  </a:cubicBezTo>
                  <a:cubicBezTo>
                    <a:pt x="417" y="111"/>
                    <a:pt x="399" y="113"/>
                    <a:pt x="399" y="113"/>
                  </a:cubicBezTo>
                  <a:cubicBezTo>
                    <a:pt x="387" y="123"/>
                    <a:pt x="387" y="123"/>
                    <a:pt x="387" y="123"/>
                  </a:cubicBezTo>
                  <a:cubicBezTo>
                    <a:pt x="388" y="123"/>
                    <a:pt x="389" y="123"/>
                    <a:pt x="389" y="123"/>
                  </a:cubicBezTo>
                  <a:cubicBezTo>
                    <a:pt x="386" y="127"/>
                    <a:pt x="386" y="127"/>
                    <a:pt x="386" y="127"/>
                  </a:cubicBezTo>
                  <a:cubicBezTo>
                    <a:pt x="386" y="127"/>
                    <a:pt x="387" y="127"/>
                    <a:pt x="387" y="127"/>
                  </a:cubicBezTo>
                  <a:cubicBezTo>
                    <a:pt x="384" y="132"/>
                    <a:pt x="384" y="132"/>
                    <a:pt x="384" y="132"/>
                  </a:cubicBezTo>
                  <a:cubicBezTo>
                    <a:pt x="385" y="131"/>
                    <a:pt x="385" y="131"/>
                    <a:pt x="386" y="131"/>
                  </a:cubicBezTo>
                  <a:cubicBezTo>
                    <a:pt x="383" y="136"/>
                    <a:pt x="383" y="136"/>
                    <a:pt x="383" y="136"/>
                  </a:cubicBezTo>
                  <a:cubicBezTo>
                    <a:pt x="383" y="136"/>
                    <a:pt x="384" y="135"/>
                    <a:pt x="384" y="135"/>
                  </a:cubicBezTo>
                  <a:cubicBezTo>
                    <a:pt x="382" y="139"/>
                    <a:pt x="382" y="139"/>
                    <a:pt x="382" y="139"/>
                  </a:cubicBezTo>
                  <a:cubicBezTo>
                    <a:pt x="382" y="139"/>
                    <a:pt x="383" y="139"/>
                    <a:pt x="383" y="139"/>
                  </a:cubicBezTo>
                  <a:cubicBezTo>
                    <a:pt x="383" y="139"/>
                    <a:pt x="383" y="139"/>
                    <a:pt x="383" y="139"/>
                  </a:cubicBezTo>
                  <a:cubicBezTo>
                    <a:pt x="384" y="149"/>
                    <a:pt x="384" y="149"/>
                    <a:pt x="384" y="149"/>
                  </a:cubicBezTo>
                  <a:cubicBezTo>
                    <a:pt x="384" y="151"/>
                    <a:pt x="384" y="151"/>
                    <a:pt x="384" y="151"/>
                  </a:cubicBezTo>
                  <a:cubicBezTo>
                    <a:pt x="446" y="151"/>
                    <a:pt x="446" y="151"/>
                    <a:pt x="446" y="151"/>
                  </a:cubicBezTo>
                  <a:cubicBezTo>
                    <a:pt x="443" y="151"/>
                    <a:pt x="440" y="151"/>
                    <a:pt x="436" y="151"/>
                  </a:cubicBezTo>
                  <a:cubicBezTo>
                    <a:pt x="425" y="151"/>
                    <a:pt x="414" y="151"/>
                    <a:pt x="403" y="151"/>
                  </a:cubicBezTo>
                  <a:cubicBezTo>
                    <a:pt x="395" y="151"/>
                    <a:pt x="388" y="151"/>
                    <a:pt x="380" y="151"/>
                  </a:cubicBezTo>
                  <a:cubicBezTo>
                    <a:pt x="380" y="151"/>
                    <a:pt x="380" y="151"/>
                    <a:pt x="380" y="151"/>
                  </a:cubicBezTo>
                  <a:cubicBezTo>
                    <a:pt x="380" y="152"/>
                    <a:pt x="380" y="152"/>
                    <a:pt x="380" y="152"/>
                  </a:cubicBezTo>
                  <a:cubicBezTo>
                    <a:pt x="385" y="152"/>
                    <a:pt x="390" y="152"/>
                    <a:pt x="396" y="152"/>
                  </a:cubicBezTo>
                  <a:cubicBezTo>
                    <a:pt x="407" y="152"/>
                    <a:pt x="418" y="152"/>
                    <a:pt x="430" y="152"/>
                  </a:cubicBezTo>
                  <a:cubicBezTo>
                    <a:pt x="435" y="152"/>
                    <a:pt x="441" y="152"/>
                    <a:pt x="446" y="152"/>
                  </a:cubicBezTo>
                  <a:cubicBezTo>
                    <a:pt x="446" y="154"/>
                    <a:pt x="446" y="154"/>
                    <a:pt x="446" y="154"/>
                  </a:cubicBezTo>
                  <a:cubicBezTo>
                    <a:pt x="446" y="159"/>
                    <a:pt x="446" y="159"/>
                    <a:pt x="446" y="159"/>
                  </a:cubicBezTo>
                  <a:cubicBezTo>
                    <a:pt x="446" y="184"/>
                    <a:pt x="446" y="184"/>
                    <a:pt x="446" y="184"/>
                  </a:cubicBezTo>
                  <a:cubicBezTo>
                    <a:pt x="374" y="184"/>
                    <a:pt x="374" y="184"/>
                    <a:pt x="374" y="184"/>
                  </a:cubicBezTo>
                  <a:cubicBezTo>
                    <a:pt x="365" y="184"/>
                    <a:pt x="361" y="190"/>
                    <a:pt x="361" y="200"/>
                  </a:cubicBezTo>
                  <a:cubicBezTo>
                    <a:pt x="362" y="209"/>
                    <a:pt x="367" y="215"/>
                    <a:pt x="375" y="215"/>
                  </a:cubicBezTo>
                  <a:cubicBezTo>
                    <a:pt x="446" y="215"/>
                    <a:pt x="446" y="215"/>
                    <a:pt x="446" y="215"/>
                  </a:cubicBezTo>
                  <a:cubicBezTo>
                    <a:pt x="446" y="246"/>
                    <a:pt x="446" y="246"/>
                    <a:pt x="446" y="246"/>
                  </a:cubicBezTo>
                  <a:cubicBezTo>
                    <a:pt x="367" y="246"/>
                    <a:pt x="367" y="246"/>
                    <a:pt x="367" y="246"/>
                  </a:cubicBezTo>
                  <a:cubicBezTo>
                    <a:pt x="358" y="246"/>
                    <a:pt x="354" y="251"/>
                    <a:pt x="353" y="260"/>
                  </a:cubicBezTo>
                  <a:cubicBezTo>
                    <a:pt x="354" y="270"/>
                    <a:pt x="358" y="275"/>
                    <a:pt x="367" y="275"/>
                  </a:cubicBezTo>
                  <a:cubicBezTo>
                    <a:pt x="567" y="275"/>
                    <a:pt x="567" y="275"/>
                    <a:pt x="567" y="275"/>
                  </a:cubicBezTo>
                  <a:cubicBezTo>
                    <a:pt x="575" y="275"/>
                    <a:pt x="579" y="269"/>
                    <a:pt x="579" y="259"/>
                  </a:cubicBezTo>
                  <a:cubicBezTo>
                    <a:pt x="578" y="250"/>
                    <a:pt x="574" y="246"/>
                    <a:pt x="566" y="246"/>
                  </a:cubicBezTo>
                  <a:cubicBezTo>
                    <a:pt x="478" y="246"/>
                    <a:pt x="478" y="246"/>
                    <a:pt x="478" y="246"/>
                  </a:cubicBezTo>
                  <a:cubicBezTo>
                    <a:pt x="478" y="215"/>
                    <a:pt x="478" y="215"/>
                    <a:pt x="478" y="215"/>
                  </a:cubicBezTo>
                  <a:cubicBezTo>
                    <a:pt x="556" y="215"/>
                    <a:pt x="556" y="215"/>
                    <a:pt x="556" y="215"/>
                  </a:cubicBezTo>
                  <a:cubicBezTo>
                    <a:pt x="564" y="215"/>
                    <a:pt x="568" y="209"/>
                    <a:pt x="569" y="200"/>
                  </a:cubicBezTo>
                  <a:cubicBezTo>
                    <a:pt x="568" y="190"/>
                    <a:pt x="564" y="184"/>
                    <a:pt x="556" y="184"/>
                  </a:cubicBezTo>
                  <a:cubicBezTo>
                    <a:pt x="478" y="184"/>
                    <a:pt x="478" y="184"/>
                    <a:pt x="478" y="184"/>
                  </a:cubicBezTo>
                  <a:cubicBezTo>
                    <a:pt x="478" y="152"/>
                    <a:pt x="478" y="152"/>
                    <a:pt x="478" y="152"/>
                  </a:cubicBezTo>
                  <a:cubicBezTo>
                    <a:pt x="482" y="152"/>
                    <a:pt x="487" y="152"/>
                    <a:pt x="492" y="152"/>
                  </a:cubicBezTo>
                  <a:cubicBezTo>
                    <a:pt x="503" y="152"/>
                    <a:pt x="514" y="152"/>
                    <a:pt x="525" y="152"/>
                  </a:cubicBezTo>
                  <a:cubicBezTo>
                    <a:pt x="533" y="152"/>
                    <a:pt x="537" y="152"/>
                    <a:pt x="546" y="152"/>
                  </a:cubicBezTo>
                  <a:cubicBezTo>
                    <a:pt x="546" y="152"/>
                    <a:pt x="547" y="152"/>
                    <a:pt x="547" y="152"/>
                  </a:cubicBezTo>
                  <a:cubicBezTo>
                    <a:pt x="549" y="152"/>
                    <a:pt x="549" y="151"/>
                    <a:pt x="547" y="151"/>
                  </a:cubicBezTo>
                  <a:cubicBezTo>
                    <a:pt x="542" y="151"/>
                    <a:pt x="542" y="151"/>
                    <a:pt x="536" y="151"/>
                  </a:cubicBezTo>
                  <a:cubicBezTo>
                    <a:pt x="525" y="151"/>
                    <a:pt x="514" y="151"/>
                    <a:pt x="503" y="151"/>
                  </a:cubicBezTo>
                  <a:cubicBezTo>
                    <a:pt x="495" y="151"/>
                    <a:pt x="486" y="151"/>
                    <a:pt x="478" y="151"/>
                  </a:cubicBezTo>
                  <a:cubicBezTo>
                    <a:pt x="545" y="151"/>
                    <a:pt x="545" y="151"/>
                    <a:pt x="545" y="151"/>
                  </a:cubicBezTo>
                  <a:cubicBezTo>
                    <a:pt x="545" y="149"/>
                    <a:pt x="545" y="149"/>
                    <a:pt x="545" y="149"/>
                  </a:cubicBezTo>
                  <a:cubicBezTo>
                    <a:pt x="545" y="148"/>
                    <a:pt x="545" y="148"/>
                    <a:pt x="545" y="148"/>
                  </a:cubicBezTo>
                  <a:cubicBezTo>
                    <a:pt x="545" y="139"/>
                    <a:pt x="545" y="139"/>
                    <a:pt x="545" y="139"/>
                  </a:cubicBezTo>
                  <a:cubicBezTo>
                    <a:pt x="541" y="135"/>
                    <a:pt x="541" y="135"/>
                    <a:pt x="541" y="135"/>
                  </a:cubicBezTo>
                  <a:cubicBezTo>
                    <a:pt x="542" y="135"/>
                    <a:pt x="543" y="135"/>
                    <a:pt x="544" y="136"/>
                  </a:cubicBezTo>
                  <a:cubicBezTo>
                    <a:pt x="541" y="131"/>
                    <a:pt x="541" y="131"/>
                    <a:pt x="541" y="131"/>
                  </a:cubicBezTo>
                  <a:cubicBezTo>
                    <a:pt x="542" y="131"/>
                    <a:pt x="542" y="131"/>
                    <a:pt x="543" y="132"/>
                  </a:cubicBezTo>
                  <a:cubicBezTo>
                    <a:pt x="540" y="127"/>
                    <a:pt x="540" y="127"/>
                    <a:pt x="540" y="127"/>
                  </a:cubicBezTo>
                  <a:cubicBezTo>
                    <a:pt x="540" y="127"/>
                    <a:pt x="541" y="127"/>
                    <a:pt x="541" y="127"/>
                  </a:cubicBezTo>
                  <a:cubicBezTo>
                    <a:pt x="538" y="123"/>
                    <a:pt x="538" y="123"/>
                    <a:pt x="538" y="123"/>
                  </a:cubicBezTo>
                  <a:cubicBezTo>
                    <a:pt x="538" y="123"/>
                    <a:pt x="539" y="123"/>
                    <a:pt x="540" y="123"/>
                  </a:cubicBezTo>
                  <a:cubicBezTo>
                    <a:pt x="528" y="113"/>
                    <a:pt x="528" y="113"/>
                    <a:pt x="528" y="113"/>
                  </a:cubicBezTo>
                  <a:cubicBezTo>
                    <a:pt x="528" y="113"/>
                    <a:pt x="509" y="111"/>
                    <a:pt x="478" y="125"/>
                  </a:cubicBezTo>
                  <a:cubicBezTo>
                    <a:pt x="478" y="124"/>
                    <a:pt x="478" y="124"/>
                    <a:pt x="478" y="124"/>
                  </a:cubicBezTo>
                  <a:cubicBezTo>
                    <a:pt x="502" y="109"/>
                    <a:pt x="531" y="111"/>
                    <a:pt x="531" y="111"/>
                  </a:cubicBezTo>
                  <a:cubicBezTo>
                    <a:pt x="516" y="98"/>
                    <a:pt x="516" y="98"/>
                    <a:pt x="516" y="98"/>
                  </a:cubicBezTo>
                  <a:cubicBezTo>
                    <a:pt x="498" y="100"/>
                    <a:pt x="486" y="107"/>
                    <a:pt x="478" y="113"/>
                  </a:cubicBezTo>
                  <a:cubicBezTo>
                    <a:pt x="478" y="75"/>
                    <a:pt x="478" y="75"/>
                    <a:pt x="478" y="75"/>
                  </a:cubicBezTo>
                  <a:cubicBezTo>
                    <a:pt x="476" y="68"/>
                    <a:pt x="474" y="66"/>
                    <a:pt x="468" y="63"/>
                  </a:cubicBezTo>
                  <a:cubicBezTo>
                    <a:pt x="565" y="63"/>
                    <a:pt x="565" y="63"/>
                    <a:pt x="565" y="63"/>
                  </a:cubicBezTo>
                  <a:cubicBezTo>
                    <a:pt x="573" y="63"/>
                    <a:pt x="578" y="57"/>
                    <a:pt x="579" y="4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33"/>
            <p:cNvSpPr>
              <a:spLocks noEditPoints="1"/>
            </p:cNvSpPr>
            <p:nvPr/>
          </p:nvSpPr>
          <p:spPr bwMode="auto">
            <a:xfrm>
              <a:off x="3035" y="1761"/>
              <a:ext cx="105" cy="113"/>
            </a:xfrm>
            <a:custGeom>
              <a:avLst/>
              <a:gdLst>
                <a:gd name="T0" fmla="*/ 53 w 53"/>
                <a:gd name="T1" fmla="*/ 47 h 57"/>
                <a:gd name="T2" fmla="*/ 46 w 53"/>
                <a:gd name="T3" fmla="*/ 57 h 57"/>
                <a:gd name="T4" fmla="*/ 39 w 53"/>
                <a:gd name="T5" fmla="*/ 51 h 57"/>
                <a:gd name="T6" fmla="*/ 24 w 53"/>
                <a:gd name="T7" fmla="*/ 57 h 57"/>
                <a:gd name="T8" fmla="*/ 0 w 53"/>
                <a:gd name="T9" fmla="*/ 29 h 57"/>
                <a:gd name="T10" fmla="*/ 24 w 53"/>
                <a:gd name="T11" fmla="*/ 0 h 57"/>
                <a:gd name="T12" fmla="*/ 39 w 53"/>
                <a:gd name="T13" fmla="*/ 7 h 57"/>
                <a:gd name="T14" fmla="*/ 46 w 53"/>
                <a:gd name="T15" fmla="*/ 0 h 57"/>
                <a:gd name="T16" fmla="*/ 53 w 53"/>
                <a:gd name="T17" fmla="*/ 10 h 57"/>
                <a:gd name="T18" fmla="*/ 53 w 53"/>
                <a:gd name="T19" fmla="*/ 47 h 57"/>
                <a:gd name="T20" fmla="*/ 26 w 53"/>
                <a:gd name="T21" fmla="*/ 44 h 57"/>
                <a:gd name="T22" fmla="*/ 38 w 53"/>
                <a:gd name="T23" fmla="*/ 29 h 57"/>
                <a:gd name="T24" fmla="*/ 26 w 53"/>
                <a:gd name="T25" fmla="*/ 14 h 57"/>
                <a:gd name="T26" fmla="*/ 15 w 53"/>
                <a:gd name="T27" fmla="*/ 29 h 57"/>
                <a:gd name="T28" fmla="*/ 26 w 53"/>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53" y="47"/>
                  </a:moveTo>
                  <a:cubicBezTo>
                    <a:pt x="53" y="53"/>
                    <a:pt x="51" y="57"/>
                    <a:pt x="46" y="57"/>
                  </a:cubicBezTo>
                  <a:cubicBezTo>
                    <a:pt x="42" y="57"/>
                    <a:pt x="40" y="55"/>
                    <a:pt x="39" y="51"/>
                  </a:cubicBezTo>
                  <a:cubicBezTo>
                    <a:pt x="35" y="55"/>
                    <a:pt x="30" y="57"/>
                    <a:pt x="24" y="57"/>
                  </a:cubicBezTo>
                  <a:cubicBezTo>
                    <a:pt x="9" y="56"/>
                    <a:pt x="1" y="47"/>
                    <a:pt x="0" y="29"/>
                  </a:cubicBezTo>
                  <a:cubicBezTo>
                    <a:pt x="1" y="11"/>
                    <a:pt x="9" y="1"/>
                    <a:pt x="24" y="0"/>
                  </a:cubicBezTo>
                  <a:cubicBezTo>
                    <a:pt x="31" y="0"/>
                    <a:pt x="36" y="2"/>
                    <a:pt x="39" y="7"/>
                  </a:cubicBezTo>
                  <a:cubicBezTo>
                    <a:pt x="39" y="3"/>
                    <a:pt x="42" y="1"/>
                    <a:pt x="46" y="0"/>
                  </a:cubicBezTo>
                  <a:cubicBezTo>
                    <a:pt x="51" y="0"/>
                    <a:pt x="53" y="4"/>
                    <a:pt x="53" y="10"/>
                  </a:cubicBezTo>
                  <a:lnTo>
                    <a:pt x="53" y="47"/>
                  </a:lnTo>
                  <a:close/>
                  <a:moveTo>
                    <a:pt x="26" y="44"/>
                  </a:moveTo>
                  <a:cubicBezTo>
                    <a:pt x="34" y="43"/>
                    <a:pt x="38" y="38"/>
                    <a:pt x="38" y="29"/>
                  </a:cubicBezTo>
                  <a:cubicBezTo>
                    <a:pt x="38" y="19"/>
                    <a:pt x="34" y="14"/>
                    <a:pt x="26" y="14"/>
                  </a:cubicBezTo>
                  <a:cubicBezTo>
                    <a:pt x="19" y="14"/>
                    <a:pt x="15" y="19"/>
                    <a:pt x="15" y="29"/>
                  </a:cubicBezTo>
                  <a:cubicBezTo>
                    <a:pt x="15" y="38"/>
                    <a:pt x="19" y="43"/>
                    <a:pt x="26"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34"/>
            <p:cNvSpPr/>
            <p:nvPr/>
          </p:nvSpPr>
          <p:spPr bwMode="auto">
            <a:xfrm>
              <a:off x="3152"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9"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5"/>
            <p:cNvSpPr>
              <a:spLocks noEditPoints="1"/>
            </p:cNvSpPr>
            <p:nvPr/>
          </p:nvSpPr>
          <p:spPr bwMode="auto">
            <a:xfrm>
              <a:off x="3247" y="1761"/>
              <a:ext cx="106" cy="113"/>
            </a:xfrm>
            <a:custGeom>
              <a:avLst/>
              <a:gdLst>
                <a:gd name="T0" fmla="*/ 54 w 54"/>
                <a:gd name="T1" fmla="*/ 47 h 57"/>
                <a:gd name="T2" fmla="*/ 47 w 54"/>
                <a:gd name="T3" fmla="*/ 57 h 57"/>
                <a:gd name="T4" fmla="*/ 39 w 54"/>
                <a:gd name="T5" fmla="*/ 51 h 57"/>
                <a:gd name="T6" fmla="*/ 25 w 54"/>
                <a:gd name="T7" fmla="*/ 57 h 57"/>
                <a:gd name="T8" fmla="*/ 0 w 54"/>
                <a:gd name="T9" fmla="*/ 29 h 57"/>
                <a:gd name="T10" fmla="*/ 25 w 54"/>
                <a:gd name="T11" fmla="*/ 0 h 57"/>
                <a:gd name="T12" fmla="*/ 39 w 54"/>
                <a:gd name="T13" fmla="*/ 7 h 57"/>
                <a:gd name="T14" fmla="*/ 47 w 54"/>
                <a:gd name="T15" fmla="*/ 0 h 57"/>
                <a:gd name="T16" fmla="*/ 54 w 54"/>
                <a:gd name="T17" fmla="*/ 10 h 57"/>
                <a:gd name="T18" fmla="*/ 54 w 54"/>
                <a:gd name="T19" fmla="*/ 47 h 57"/>
                <a:gd name="T20" fmla="*/ 27 w 54"/>
                <a:gd name="T21" fmla="*/ 44 h 57"/>
                <a:gd name="T22" fmla="*/ 39 w 54"/>
                <a:gd name="T23" fmla="*/ 29 h 57"/>
                <a:gd name="T24" fmla="*/ 27 w 54"/>
                <a:gd name="T25" fmla="*/ 14 h 57"/>
                <a:gd name="T26" fmla="*/ 15 w 54"/>
                <a:gd name="T27" fmla="*/ 29 h 57"/>
                <a:gd name="T28" fmla="*/ 27 w 54"/>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7">
                  <a:moveTo>
                    <a:pt x="54" y="47"/>
                  </a:moveTo>
                  <a:cubicBezTo>
                    <a:pt x="54" y="53"/>
                    <a:pt x="52" y="57"/>
                    <a:pt x="47" y="57"/>
                  </a:cubicBezTo>
                  <a:cubicBezTo>
                    <a:pt x="43" y="57"/>
                    <a:pt x="40" y="55"/>
                    <a:pt x="39" y="51"/>
                  </a:cubicBezTo>
                  <a:cubicBezTo>
                    <a:pt x="36" y="55"/>
                    <a:pt x="31" y="57"/>
                    <a:pt x="25" y="57"/>
                  </a:cubicBezTo>
                  <a:cubicBezTo>
                    <a:pt x="10" y="56"/>
                    <a:pt x="1" y="47"/>
                    <a:pt x="0" y="29"/>
                  </a:cubicBezTo>
                  <a:cubicBezTo>
                    <a:pt x="2" y="11"/>
                    <a:pt x="10" y="1"/>
                    <a:pt x="25" y="0"/>
                  </a:cubicBezTo>
                  <a:cubicBezTo>
                    <a:pt x="32" y="0"/>
                    <a:pt x="36" y="2"/>
                    <a:pt x="39" y="7"/>
                  </a:cubicBezTo>
                  <a:cubicBezTo>
                    <a:pt x="40" y="3"/>
                    <a:pt x="43" y="1"/>
                    <a:pt x="47" y="0"/>
                  </a:cubicBezTo>
                  <a:cubicBezTo>
                    <a:pt x="52" y="0"/>
                    <a:pt x="54" y="4"/>
                    <a:pt x="54" y="10"/>
                  </a:cubicBezTo>
                  <a:lnTo>
                    <a:pt x="54" y="47"/>
                  </a:lnTo>
                  <a:close/>
                  <a:moveTo>
                    <a:pt x="27" y="44"/>
                  </a:moveTo>
                  <a:cubicBezTo>
                    <a:pt x="34" y="43"/>
                    <a:pt x="38" y="38"/>
                    <a:pt x="39" y="29"/>
                  </a:cubicBezTo>
                  <a:cubicBezTo>
                    <a:pt x="38" y="19"/>
                    <a:pt x="34" y="14"/>
                    <a:pt x="27" y="14"/>
                  </a:cubicBezTo>
                  <a:cubicBezTo>
                    <a:pt x="20" y="14"/>
                    <a:pt x="16" y="19"/>
                    <a:pt x="15" y="29"/>
                  </a:cubicBezTo>
                  <a:cubicBezTo>
                    <a:pt x="16" y="38"/>
                    <a:pt x="20" y="43"/>
                    <a:pt x="27"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6"/>
            <p:cNvSpPr>
              <a:spLocks noEditPoints="1"/>
            </p:cNvSpPr>
            <p:nvPr/>
          </p:nvSpPr>
          <p:spPr bwMode="auto">
            <a:xfrm>
              <a:off x="3365" y="1714"/>
              <a:ext cx="105" cy="160"/>
            </a:xfrm>
            <a:custGeom>
              <a:avLst/>
              <a:gdLst>
                <a:gd name="T0" fmla="*/ 53 w 53"/>
                <a:gd name="T1" fmla="*/ 73 h 81"/>
                <a:gd name="T2" fmla="*/ 46 w 53"/>
                <a:gd name="T3" fmla="*/ 81 h 81"/>
                <a:gd name="T4" fmla="*/ 39 w 53"/>
                <a:gd name="T5" fmla="*/ 75 h 81"/>
                <a:gd name="T6" fmla="*/ 25 w 53"/>
                <a:gd name="T7" fmla="*/ 81 h 81"/>
                <a:gd name="T8" fmla="*/ 0 w 53"/>
                <a:gd name="T9" fmla="*/ 54 h 81"/>
                <a:gd name="T10" fmla="*/ 24 w 53"/>
                <a:gd name="T11" fmla="*/ 24 h 81"/>
                <a:gd name="T12" fmla="*/ 39 w 53"/>
                <a:gd name="T13" fmla="*/ 29 h 81"/>
                <a:gd name="T14" fmla="*/ 39 w 53"/>
                <a:gd name="T15" fmla="*/ 8 h 81"/>
                <a:gd name="T16" fmla="*/ 46 w 53"/>
                <a:gd name="T17" fmla="*/ 0 h 81"/>
                <a:gd name="T18" fmla="*/ 53 w 53"/>
                <a:gd name="T19" fmla="*/ 8 h 81"/>
                <a:gd name="T20" fmla="*/ 53 w 53"/>
                <a:gd name="T21" fmla="*/ 73 h 81"/>
                <a:gd name="T22" fmla="*/ 27 w 53"/>
                <a:gd name="T23" fmla="*/ 38 h 81"/>
                <a:gd name="T24" fmla="*/ 15 w 53"/>
                <a:gd name="T25" fmla="*/ 53 h 81"/>
                <a:gd name="T26" fmla="*/ 27 w 53"/>
                <a:gd name="T27" fmla="*/ 68 h 81"/>
                <a:gd name="T28" fmla="*/ 39 w 53"/>
                <a:gd name="T29" fmla="*/ 52 h 81"/>
                <a:gd name="T30" fmla="*/ 27 w 53"/>
                <a:gd name="T31"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81">
                  <a:moveTo>
                    <a:pt x="53" y="73"/>
                  </a:moveTo>
                  <a:cubicBezTo>
                    <a:pt x="53" y="78"/>
                    <a:pt x="50" y="81"/>
                    <a:pt x="46" y="81"/>
                  </a:cubicBezTo>
                  <a:cubicBezTo>
                    <a:pt x="42" y="81"/>
                    <a:pt x="39" y="79"/>
                    <a:pt x="39" y="75"/>
                  </a:cubicBezTo>
                  <a:cubicBezTo>
                    <a:pt x="36" y="79"/>
                    <a:pt x="31" y="81"/>
                    <a:pt x="25" y="81"/>
                  </a:cubicBezTo>
                  <a:cubicBezTo>
                    <a:pt x="9" y="80"/>
                    <a:pt x="1" y="71"/>
                    <a:pt x="0" y="54"/>
                  </a:cubicBezTo>
                  <a:cubicBezTo>
                    <a:pt x="1" y="35"/>
                    <a:pt x="9" y="25"/>
                    <a:pt x="24" y="24"/>
                  </a:cubicBezTo>
                  <a:cubicBezTo>
                    <a:pt x="30" y="24"/>
                    <a:pt x="35" y="26"/>
                    <a:pt x="39" y="29"/>
                  </a:cubicBezTo>
                  <a:cubicBezTo>
                    <a:pt x="39" y="8"/>
                    <a:pt x="39" y="8"/>
                    <a:pt x="39" y="8"/>
                  </a:cubicBezTo>
                  <a:cubicBezTo>
                    <a:pt x="39" y="3"/>
                    <a:pt x="41" y="0"/>
                    <a:pt x="46" y="0"/>
                  </a:cubicBezTo>
                  <a:cubicBezTo>
                    <a:pt x="50" y="0"/>
                    <a:pt x="53" y="3"/>
                    <a:pt x="53" y="8"/>
                  </a:cubicBezTo>
                  <a:lnTo>
                    <a:pt x="53" y="73"/>
                  </a:lnTo>
                  <a:close/>
                  <a:moveTo>
                    <a:pt x="27" y="38"/>
                  </a:moveTo>
                  <a:cubicBezTo>
                    <a:pt x="19" y="38"/>
                    <a:pt x="15" y="43"/>
                    <a:pt x="15" y="53"/>
                  </a:cubicBezTo>
                  <a:cubicBezTo>
                    <a:pt x="15" y="62"/>
                    <a:pt x="19" y="67"/>
                    <a:pt x="27" y="68"/>
                  </a:cubicBezTo>
                  <a:cubicBezTo>
                    <a:pt x="34" y="67"/>
                    <a:pt x="38" y="62"/>
                    <a:pt x="39" y="52"/>
                  </a:cubicBezTo>
                  <a:cubicBezTo>
                    <a:pt x="38" y="43"/>
                    <a:pt x="34" y="38"/>
                    <a:pt x="27" y="38"/>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7"/>
            <p:cNvSpPr>
              <a:spLocks noEditPoints="1"/>
            </p:cNvSpPr>
            <p:nvPr/>
          </p:nvSpPr>
          <p:spPr bwMode="auto">
            <a:xfrm>
              <a:off x="3482" y="1761"/>
              <a:ext cx="105" cy="113"/>
            </a:xfrm>
            <a:custGeom>
              <a:avLst/>
              <a:gdLst>
                <a:gd name="T0" fmla="*/ 15 w 53"/>
                <a:gd name="T1" fmla="*/ 34 h 57"/>
                <a:gd name="T2" fmla="*/ 29 w 53"/>
                <a:gd name="T3" fmla="*/ 45 h 57"/>
                <a:gd name="T4" fmla="*/ 40 w 53"/>
                <a:gd name="T5" fmla="*/ 41 h 57"/>
                <a:gd name="T6" fmla="*/ 46 w 53"/>
                <a:gd name="T7" fmla="*/ 39 h 57"/>
                <a:gd name="T8" fmla="*/ 52 w 53"/>
                <a:gd name="T9" fmla="*/ 45 h 57"/>
                <a:gd name="T10" fmla="*/ 28 w 53"/>
                <a:gd name="T11" fmla="*/ 57 h 57"/>
                <a:gd name="T12" fmla="*/ 0 w 53"/>
                <a:gd name="T13" fmla="*/ 29 h 57"/>
                <a:gd name="T14" fmla="*/ 26 w 53"/>
                <a:gd name="T15" fmla="*/ 0 h 57"/>
                <a:gd name="T16" fmla="*/ 53 w 53"/>
                <a:gd name="T17" fmla="*/ 27 h 57"/>
                <a:gd name="T18" fmla="*/ 47 w 53"/>
                <a:gd name="T19" fmla="*/ 34 h 57"/>
                <a:gd name="T20" fmla="*/ 15 w 53"/>
                <a:gd name="T21" fmla="*/ 34 h 57"/>
                <a:gd name="T22" fmla="*/ 38 w 53"/>
                <a:gd name="T23" fmla="*/ 24 h 57"/>
                <a:gd name="T24" fmla="*/ 26 w 53"/>
                <a:gd name="T25" fmla="*/ 12 h 57"/>
                <a:gd name="T26" fmla="*/ 14 w 53"/>
                <a:gd name="T27" fmla="*/ 24 h 57"/>
                <a:gd name="T28" fmla="*/ 38 w 53"/>
                <a:gd name="T29"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15" y="34"/>
                  </a:moveTo>
                  <a:cubicBezTo>
                    <a:pt x="16" y="41"/>
                    <a:pt x="21" y="44"/>
                    <a:pt x="29" y="45"/>
                  </a:cubicBezTo>
                  <a:cubicBezTo>
                    <a:pt x="32" y="45"/>
                    <a:pt x="36" y="44"/>
                    <a:pt x="40" y="41"/>
                  </a:cubicBezTo>
                  <a:cubicBezTo>
                    <a:pt x="43" y="39"/>
                    <a:pt x="45" y="39"/>
                    <a:pt x="46" y="39"/>
                  </a:cubicBezTo>
                  <a:cubicBezTo>
                    <a:pt x="50" y="39"/>
                    <a:pt x="52" y="41"/>
                    <a:pt x="52" y="45"/>
                  </a:cubicBezTo>
                  <a:cubicBezTo>
                    <a:pt x="50" y="52"/>
                    <a:pt x="42" y="56"/>
                    <a:pt x="28" y="57"/>
                  </a:cubicBezTo>
                  <a:cubicBezTo>
                    <a:pt x="10" y="56"/>
                    <a:pt x="1" y="47"/>
                    <a:pt x="0" y="29"/>
                  </a:cubicBezTo>
                  <a:cubicBezTo>
                    <a:pt x="1" y="11"/>
                    <a:pt x="10" y="1"/>
                    <a:pt x="26" y="0"/>
                  </a:cubicBezTo>
                  <a:cubicBezTo>
                    <a:pt x="42" y="1"/>
                    <a:pt x="51" y="10"/>
                    <a:pt x="53" y="27"/>
                  </a:cubicBezTo>
                  <a:cubicBezTo>
                    <a:pt x="53" y="32"/>
                    <a:pt x="51" y="34"/>
                    <a:pt x="47" y="34"/>
                  </a:cubicBezTo>
                  <a:lnTo>
                    <a:pt x="15" y="34"/>
                  </a:lnTo>
                  <a:close/>
                  <a:moveTo>
                    <a:pt x="38" y="24"/>
                  </a:moveTo>
                  <a:cubicBezTo>
                    <a:pt x="37" y="16"/>
                    <a:pt x="33" y="12"/>
                    <a:pt x="26" y="12"/>
                  </a:cubicBezTo>
                  <a:cubicBezTo>
                    <a:pt x="20" y="12"/>
                    <a:pt x="16" y="16"/>
                    <a:pt x="14" y="24"/>
                  </a:cubicBezTo>
                  <a:lnTo>
                    <a:pt x="38" y="24"/>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8"/>
            <p:cNvSpPr/>
            <p:nvPr/>
          </p:nvSpPr>
          <p:spPr bwMode="auto">
            <a:xfrm>
              <a:off x="359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1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1" y="3"/>
                    <a:pt x="3" y="1"/>
                    <a:pt x="8" y="0"/>
                  </a:cubicBezTo>
                  <a:cubicBezTo>
                    <a:pt x="12" y="1"/>
                    <a:pt x="14" y="2"/>
                    <a:pt x="15" y="6"/>
                  </a:cubicBezTo>
                  <a:cubicBezTo>
                    <a:pt x="19" y="2"/>
                    <a:pt x="23" y="0"/>
                    <a:pt x="29" y="0"/>
                  </a:cubicBezTo>
                  <a:cubicBezTo>
                    <a:pt x="35" y="0"/>
                    <a:pt x="41" y="2"/>
                    <a:pt x="44" y="7"/>
                  </a:cubicBezTo>
                  <a:cubicBezTo>
                    <a:pt x="49" y="3"/>
                    <a:pt x="55" y="0"/>
                    <a:pt x="60" y="0"/>
                  </a:cubicBezTo>
                  <a:cubicBezTo>
                    <a:pt x="74" y="0"/>
                    <a:pt x="80" y="7"/>
                    <a:pt x="81" y="20"/>
                  </a:cubicBezTo>
                  <a:cubicBezTo>
                    <a:pt x="81" y="49"/>
                    <a:pt x="81" y="49"/>
                    <a:pt x="81" y="49"/>
                  </a:cubicBezTo>
                  <a:cubicBezTo>
                    <a:pt x="81" y="54"/>
                    <a:pt x="78" y="57"/>
                    <a:pt x="73" y="57"/>
                  </a:cubicBezTo>
                  <a:cubicBezTo>
                    <a:pt x="69" y="57"/>
                    <a:pt x="66" y="54"/>
                    <a:pt x="66" y="49"/>
                  </a:cubicBezTo>
                  <a:cubicBezTo>
                    <a:pt x="66" y="23"/>
                    <a:pt x="66" y="23"/>
                    <a:pt x="66" y="23"/>
                  </a:cubicBezTo>
                  <a:cubicBezTo>
                    <a:pt x="66" y="16"/>
                    <a:pt x="63" y="12"/>
                    <a:pt x="57" y="12"/>
                  </a:cubicBezTo>
                  <a:cubicBezTo>
                    <a:pt x="51" y="13"/>
                    <a:pt x="48" y="16"/>
                    <a:pt x="48" y="23"/>
                  </a:cubicBezTo>
                  <a:cubicBezTo>
                    <a:pt x="48" y="49"/>
                    <a:pt x="48" y="49"/>
                    <a:pt x="48" y="49"/>
                  </a:cubicBezTo>
                  <a:cubicBezTo>
                    <a:pt x="48" y="54"/>
                    <a:pt x="45" y="57"/>
                    <a:pt x="41" y="57"/>
                  </a:cubicBezTo>
                  <a:cubicBezTo>
                    <a:pt x="36" y="57"/>
                    <a:pt x="34" y="54"/>
                    <a:pt x="33" y="49"/>
                  </a:cubicBezTo>
                  <a:cubicBezTo>
                    <a:pt x="33" y="23"/>
                    <a:pt x="33" y="23"/>
                    <a:pt x="33" y="23"/>
                  </a:cubicBezTo>
                  <a:cubicBezTo>
                    <a:pt x="33" y="16"/>
                    <a:pt x="30" y="13"/>
                    <a:pt x="24" y="12"/>
                  </a:cubicBezTo>
                  <a:cubicBezTo>
                    <a:pt x="19" y="12"/>
                    <a:pt x="16" y="16"/>
                    <a:pt x="15" y="23"/>
                  </a:cubicBezTo>
                  <a:cubicBezTo>
                    <a:pt x="15" y="49"/>
                    <a:pt x="15" y="49"/>
                    <a:pt x="15" y="49"/>
                  </a:cubicBezTo>
                  <a:cubicBezTo>
                    <a:pt x="15" y="54"/>
                    <a:pt x="13" y="57"/>
                    <a:pt x="8" y="57"/>
                  </a:cubicBezTo>
                  <a:cubicBezTo>
                    <a:pt x="3" y="57"/>
                    <a:pt x="1"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9"/>
            <p:cNvSpPr>
              <a:spLocks noEditPoints="1"/>
            </p:cNvSpPr>
            <p:nvPr/>
          </p:nvSpPr>
          <p:spPr bwMode="auto">
            <a:xfrm>
              <a:off x="3771" y="1718"/>
              <a:ext cx="34" cy="156"/>
            </a:xfrm>
            <a:custGeom>
              <a:avLst/>
              <a:gdLst>
                <a:gd name="T0" fmla="*/ 17 w 17"/>
                <a:gd name="T1" fmla="*/ 8 h 79"/>
                <a:gd name="T2" fmla="*/ 9 w 17"/>
                <a:gd name="T3" fmla="*/ 17 h 79"/>
                <a:gd name="T4" fmla="*/ 0 w 17"/>
                <a:gd name="T5" fmla="*/ 8 h 79"/>
                <a:gd name="T6" fmla="*/ 9 w 17"/>
                <a:gd name="T7" fmla="*/ 0 h 79"/>
                <a:gd name="T8" fmla="*/ 17 w 17"/>
                <a:gd name="T9" fmla="*/ 8 h 79"/>
                <a:gd name="T10" fmla="*/ 1 w 17"/>
                <a:gd name="T11" fmla="*/ 31 h 79"/>
                <a:gd name="T12" fmla="*/ 9 w 17"/>
                <a:gd name="T13" fmla="*/ 22 h 79"/>
                <a:gd name="T14" fmla="*/ 16 w 17"/>
                <a:gd name="T15" fmla="*/ 31 h 79"/>
                <a:gd name="T16" fmla="*/ 16 w 17"/>
                <a:gd name="T17" fmla="*/ 71 h 79"/>
                <a:gd name="T18" fmla="*/ 9 w 17"/>
                <a:gd name="T19" fmla="*/ 79 h 79"/>
                <a:gd name="T20" fmla="*/ 1 w 17"/>
                <a:gd name="T21" fmla="*/ 71 h 79"/>
                <a:gd name="T22" fmla="*/ 1 w 17"/>
                <a:gd name="T23" fmla="*/ 3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79">
                  <a:moveTo>
                    <a:pt x="17" y="8"/>
                  </a:moveTo>
                  <a:cubicBezTo>
                    <a:pt x="17" y="13"/>
                    <a:pt x="14" y="16"/>
                    <a:pt x="9" y="17"/>
                  </a:cubicBezTo>
                  <a:cubicBezTo>
                    <a:pt x="4" y="16"/>
                    <a:pt x="1" y="13"/>
                    <a:pt x="0" y="8"/>
                  </a:cubicBezTo>
                  <a:cubicBezTo>
                    <a:pt x="1" y="3"/>
                    <a:pt x="4" y="0"/>
                    <a:pt x="9" y="0"/>
                  </a:cubicBezTo>
                  <a:cubicBezTo>
                    <a:pt x="14" y="0"/>
                    <a:pt x="17" y="3"/>
                    <a:pt x="17" y="8"/>
                  </a:cubicBezTo>
                  <a:close/>
                  <a:moveTo>
                    <a:pt x="1" y="31"/>
                  </a:moveTo>
                  <a:cubicBezTo>
                    <a:pt x="1" y="25"/>
                    <a:pt x="4" y="23"/>
                    <a:pt x="9" y="22"/>
                  </a:cubicBezTo>
                  <a:cubicBezTo>
                    <a:pt x="13" y="23"/>
                    <a:pt x="16" y="25"/>
                    <a:pt x="16" y="31"/>
                  </a:cubicBezTo>
                  <a:cubicBezTo>
                    <a:pt x="16" y="71"/>
                    <a:pt x="16" y="71"/>
                    <a:pt x="16" y="71"/>
                  </a:cubicBezTo>
                  <a:cubicBezTo>
                    <a:pt x="16" y="76"/>
                    <a:pt x="13" y="79"/>
                    <a:pt x="9" y="79"/>
                  </a:cubicBezTo>
                  <a:cubicBezTo>
                    <a:pt x="4" y="79"/>
                    <a:pt x="1" y="76"/>
                    <a:pt x="1" y="71"/>
                  </a:cubicBezTo>
                  <a:lnTo>
                    <a:pt x="1" y="31"/>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0"/>
            <p:cNvSpPr/>
            <p:nvPr/>
          </p:nvSpPr>
          <p:spPr bwMode="auto">
            <a:xfrm>
              <a:off x="3814"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8"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1"/>
            <p:cNvSpPr/>
            <p:nvPr/>
          </p:nvSpPr>
          <p:spPr bwMode="auto">
            <a:xfrm>
              <a:off x="3959" y="1714"/>
              <a:ext cx="71" cy="160"/>
            </a:xfrm>
            <a:custGeom>
              <a:avLst/>
              <a:gdLst>
                <a:gd name="T0" fmla="*/ 9 w 36"/>
                <a:gd name="T1" fmla="*/ 38 h 81"/>
                <a:gd name="T2" fmla="*/ 5 w 36"/>
                <a:gd name="T3" fmla="*/ 38 h 81"/>
                <a:gd name="T4" fmla="*/ 0 w 36"/>
                <a:gd name="T5" fmla="*/ 32 h 81"/>
                <a:gd name="T6" fmla="*/ 5 w 36"/>
                <a:gd name="T7" fmla="*/ 25 h 81"/>
                <a:gd name="T8" fmla="*/ 9 w 36"/>
                <a:gd name="T9" fmla="*/ 25 h 81"/>
                <a:gd name="T10" fmla="*/ 9 w 36"/>
                <a:gd name="T11" fmla="*/ 17 h 81"/>
                <a:gd name="T12" fmla="*/ 24 w 36"/>
                <a:gd name="T13" fmla="*/ 0 h 81"/>
                <a:gd name="T14" fmla="*/ 35 w 36"/>
                <a:gd name="T15" fmla="*/ 7 h 81"/>
                <a:gd name="T16" fmla="*/ 29 w 36"/>
                <a:gd name="T17" fmla="*/ 13 h 81"/>
                <a:gd name="T18" fmla="*/ 24 w 36"/>
                <a:gd name="T19" fmla="*/ 19 h 81"/>
                <a:gd name="T20" fmla="*/ 24 w 36"/>
                <a:gd name="T21" fmla="*/ 25 h 81"/>
                <a:gd name="T22" fmla="*/ 28 w 36"/>
                <a:gd name="T23" fmla="*/ 25 h 81"/>
                <a:gd name="T24" fmla="*/ 36 w 36"/>
                <a:gd name="T25" fmla="*/ 32 h 81"/>
                <a:gd name="T26" fmla="*/ 28 w 36"/>
                <a:gd name="T27" fmla="*/ 38 h 81"/>
                <a:gd name="T28" fmla="*/ 24 w 36"/>
                <a:gd name="T29" fmla="*/ 38 h 81"/>
                <a:gd name="T30" fmla="*/ 24 w 36"/>
                <a:gd name="T31" fmla="*/ 73 h 81"/>
                <a:gd name="T32" fmla="*/ 16 w 36"/>
                <a:gd name="T33" fmla="*/ 81 h 81"/>
                <a:gd name="T34" fmla="*/ 9 w 36"/>
                <a:gd name="T35" fmla="*/ 73 h 81"/>
                <a:gd name="T36" fmla="*/ 9 w 36"/>
                <a:gd name="T37"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81">
                  <a:moveTo>
                    <a:pt x="9" y="38"/>
                  </a:moveTo>
                  <a:cubicBezTo>
                    <a:pt x="5" y="38"/>
                    <a:pt x="5" y="38"/>
                    <a:pt x="5" y="38"/>
                  </a:cubicBezTo>
                  <a:cubicBezTo>
                    <a:pt x="2" y="38"/>
                    <a:pt x="0" y="36"/>
                    <a:pt x="0" y="32"/>
                  </a:cubicBezTo>
                  <a:cubicBezTo>
                    <a:pt x="0" y="28"/>
                    <a:pt x="2" y="25"/>
                    <a:pt x="5" y="25"/>
                  </a:cubicBezTo>
                  <a:cubicBezTo>
                    <a:pt x="9" y="25"/>
                    <a:pt x="9" y="25"/>
                    <a:pt x="9" y="25"/>
                  </a:cubicBezTo>
                  <a:cubicBezTo>
                    <a:pt x="9" y="17"/>
                    <a:pt x="9" y="17"/>
                    <a:pt x="9" y="17"/>
                  </a:cubicBezTo>
                  <a:cubicBezTo>
                    <a:pt x="9" y="6"/>
                    <a:pt x="14" y="1"/>
                    <a:pt x="24" y="0"/>
                  </a:cubicBezTo>
                  <a:cubicBezTo>
                    <a:pt x="31" y="0"/>
                    <a:pt x="35" y="3"/>
                    <a:pt x="35" y="7"/>
                  </a:cubicBezTo>
                  <a:cubicBezTo>
                    <a:pt x="35" y="11"/>
                    <a:pt x="33" y="13"/>
                    <a:pt x="29" y="13"/>
                  </a:cubicBezTo>
                  <a:cubicBezTo>
                    <a:pt x="25" y="13"/>
                    <a:pt x="24" y="15"/>
                    <a:pt x="24" y="19"/>
                  </a:cubicBezTo>
                  <a:cubicBezTo>
                    <a:pt x="24" y="25"/>
                    <a:pt x="24" y="25"/>
                    <a:pt x="24" y="25"/>
                  </a:cubicBezTo>
                  <a:cubicBezTo>
                    <a:pt x="28" y="25"/>
                    <a:pt x="28" y="25"/>
                    <a:pt x="28" y="25"/>
                  </a:cubicBezTo>
                  <a:cubicBezTo>
                    <a:pt x="33" y="25"/>
                    <a:pt x="36" y="27"/>
                    <a:pt x="36" y="32"/>
                  </a:cubicBezTo>
                  <a:cubicBezTo>
                    <a:pt x="36" y="36"/>
                    <a:pt x="33" y="38"/>
                    <a:pt x="28" y="38"/>
                  </a:cubicBezTo>
                  <a:cubicBezTo>
                    <a:pt x="24" y="38"/>
                    <a:pt x="24" y="38"/>
                    <a:pt x="24" y="38"/>
                  </a:cubicBezTo>
                  <a:cubicBezTo>
                    <a:pt x="24" y="73"/>
                    <a:pt x="24" y="73"/>
                    <a:pt x="24" y="73"/>
                  </a:cubicBezTo>
                  <a:cubicBezTo>
                    <a:pt x="23" y="78"/>
                    <a:pt x="21" y="81"/>
                    <a:pt x="16" y="81"/>
                  </a:cubicBezTo>
                  <a:cubicBezTo>
                    <a:pt x="11" y="81"/>
                    <a:pt x="9" y="78"/>
                    <a:pt x="9" y="73"/>
                  </a:cubicBezTo>
                  <a:lnTo>
                    <a:pt x="9" y="3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2"/>
            <p:cNvSpPr>
              <a:spLocks noEditPoints="1"/>
            </p:cNvSpPr>
            <p:nvPr/>
          </p:nvSpPr>
          <p:spPr bwMode="auto">
            <a:xfrm>
              <a:off x="4024" y="1761"/>
              <a:ext cx="107" cy="113"/>
            </a:xfrm>
            <a:custGeom>
              <a:avLst/>
              <a:gdLst>
                <a:gd name="T0" fmla="*/ 54 w 54"/>
                <a:gd name="T1" fmla="*/ 29 h 57"/>
                <a:gd name="T2" fmla="*/ 27 w 54"/>
                <a:gd name="T3" fmla="*/ 57 h 57"/>
                <a:gd name="T4" fmla="*/ 0 w 54"/>
                <a:gd name="T5" fmla="*/ 29 h 57"/>
                <a:gd name="T6" fmla="*/ 27 w 54"/>
                <a:gd name="T7" fmla="*/ 0 h 57"/>
                <a:gd name="T8" fmla="*/ 54 w 54"/>
                <a:gd name="T9" fmla="*/ 29 h 57"/>
                <a:gd name="T10" fmla="*/ 16 w 54"/>
                <a:gd name="T11" fmla="*/ 29 h 57"/>
                <a:gd name="T12" fmla="*/ 27 w 54"/>
                <a:gd name="T13" fmla="*/ 44 h 57"/>
                <a:gd name="T14" fmla="*/ 39 w 54"/>
                <a:gd name="T15" fmla="*/ 29 h 57"/>
                <a:gd name="T16" fmla="*/ 27 w 54"/>
                <a:gd name="T17" fmla="*/ 14 h 57"/>
                <a:gd name="T18" fmla="*/ 16 w 54"/>
                <a:gd name="T19"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7">
                  <a:moveTo>
                    <a:pt x="54" y="29"/>
                  </a:moveTo>
                  <a:cubicBezTo>
                    <a:pt x="53" y="47"/>
                    <a:pt x="44" y="56"/>
                    <a:pt x="27" y="57"/>
                  </a:cubicBezTo>
                  <a:cubicBezTo>
                    <a:pt x="11" y="56"/>
                    <a:pt x="2" y="47"/>
                    <a:pt x="0" y="29"/>
                  </a:cubicBezTo>
                  <a:cubicBezTo>
                    <a:pt x="2" y="11"/>
                    <a:pt x="11" y="1"/>
                    <a:pt x="27" y="0"/>
                  </a:cubicBezTo>
                  <a:cubicBezTo>
                    <a:pt x="44" y="1"/>
                    <a:pt x="53" y="11"/>
                    <a:pt x="54" y="29"/>
                  </a:cubicBezTo>
                  <a:close/>
                  <a:moveTo>
                    <a:pt x="16" y="29"/>
                  </a:moveTo>
                  <a:cubicBezTo>
                    <a:pt x="16" y="38"/>
                    <a:pt x="20" y="43"/>
                    <a:pt x="27" y="44"/>
                  </a:cubicBezTo>
                  <a:cubicBezTo>
                    <a:pt x="35" y="43"/>
                    <a:pt x="39" y="38"/>
                    <a:pt x="39" y="29"/>
                  </a:cubicBezTo>
                  <a:cubicBezTo>
                    <a:pt x="39" y="19"/>
                    <a:pt x="35" y="14"/>
                    <a:pt x="27" y="14"/>
                  </a:cubicBezTo>
                  <a:cubicBezTo>
                    <a:pt x="20" y="14"/>
                    <a:pt x="16" y="19"/>
                    <a:pt x="16" y="2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3"/>
            <p:cNvSpPr/>
            <p:nvPr/>
          </p:nvSpPr>
          <p:spPr bwMode="auto">
            <a:xfrm>
              <a:off x="4143" y="1761"/>
              <a:ext cx="65" cy="113"/>
            </a:xfrm>
            <a:custGeom>
              <a:avLst/>
              <a:gdLst>
                <a:gd name="T0" fmla="*/ 0 w 33"/>
                <a:gd name="T1" fmla="*/ 8 h 57"/>
                <a:gd name="T2" fmla="*/ 8 w 33"/>
                <a:gd name="T3" fmla="*/ 0 h 57"/>
                <a:gd name="T4" fmla="*/ 16 w 33"/>
                <a:gd name="T5" fmla="*/ 7 h 57"/>
                <a:gd name="T6" fmla="*/ 26 w 33"/>
                <a:gd name="T7" fmla="*/ 0 h 57"/>
                <a:gd name="T8" fmla="*/ 33 w 33"/>
                <a:gd name="T9" fmla="*/ 8 h 57"/>
                <a:gd name="T10" fmla="*/ 27 w 33"/>
                <a:gd name="T11" fmla="*/ 15 h 57"/>
                <a:gd name="T12" fmla="*/ 25 w 33"/>
                <a:gd name="T13" fmla="*/ 16 h 57"/>
                <a:gd name="T14" fmla="*/ 16 w 33"/>
                <a:gd name="T15" fmla="*/ 26 h 57"/>
                <a:gd name="T16" fmla="*/ 16 w 33"/>
                <a:gd name="T17" fmla="*/ 49 h 57"/>
                <a:gd name="T18" fmla="*/ 8 w 33"/>
                <a:gd name="T19" fmla="*/ 57 h 57"/>
                <a:gd name="T20" fmla="*/ 0 w 33"/>
                <a:gd name="T21" fmla="*/ 49 h 57"/>
                <a:gd name="T22" fmla="*/ 0 w 33"/>
                <a:gd name="T23"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57">
                  <a:moveTo>
                    <a:pt x="0" y="8"/>
                  </a:moveTo>
                  <a:cubicBezTo>
                    <a:pt x="1" y="3"/>
                    <a:pt x="3" y="1"/>
                    <a:pt x="8" y="0"/>
                  </a:cubicBezTo>
                  <a:cubicBezTo>
                    <a:pt x="13" y="0"/>
                    <a:pt x="16" y="2"/>
                    <a:pt x="16" y="7"/>
                  </a:cubicBezTo>
                  <a:cubicBezTo>
                    <a:pt x="18" y="2"/>
                    <a:pt x="22" y="0"/>
                    <a:pt x="26" y="0"/>
                  </a:cubicBezTo>
                  <a:cubicBezTo>
                    <a:pt x="31" y="1"/>
                    <a:pt x="33" y="4"/>
                    <a:pt x="33" y="8"/>
                  </a:cubicBezTo>
                  <a:cubicBezTo>
                    <a:pt x="33" y="11"/>
                    <a:pt x="31" y="13"/>
                    <a:pt x="27" y="15"/>
                  </a:cubicBezTo>
                  <a:cubicBezTo>
                    <a:pt x="26" y="15"/>
                    <a:pt x="25" y="16"/>
                    <a:pt x="25" y="16"/>
                  </a:cubicBezTo>
                  <a:cubicBezTo>
                    <a:pt x="18" y="18"/>
                    <a:pt x="15" y="21"/>
                    <a:pt x="16" y="26"/>
                  </a:cubicBezTo>
                  <a:cubicBezTo>
                    <a:pt x="16" y="49"/>
                    <a:pt x="16" y="49"/>
                    <a:pt x="16" y="49"/>
                  </a:cubicBezTo>
                  <a:cubicBezTo>
                    <a:pt x="15" y="54"/>
                    <a:pt x="13" y="57"/>
                    <a:pt x="8" y="57"/>
                  </a:cubicBezTo>
                  <a:cubicBezTo>
                    <a:pt x="3" y="57"/>
                    <a:pt x="1" y="54"/>
                    <a:pt x="0" y="49"/>
                  </a:cubicBezTo>
                  <a:lnTo>
                    <a:pt x="0" y="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4"/>
            <p:cNvSpPr/>
            <p:nvPr/>
          </p:nvSpPr>
          <p:spPr bwMode="auto">
            <a:xfrm>
              <a:off x="4212" y="1761"/>
              <a:ext cx="99" cy="113"/>
            </a:xfrm>
            <a:custGeom>
              <a:avLst/>
              <a:gdLst>
                <a:gd name="T0" fmla="*/ 0 w 50"/>
                <a:gd name="T1" fmla="*/ 9 h 57"/>
                <a:gd name="T2" fmla="*/ 8 w 50"/>
                <a:gd name="T3" fmla="*/ 0 h 57"/>
                <a:gd name="T4" fmla="*/ 15 w 50"/>
                <a:gd name="T5" fmla="*/ 9 h 57"/>
                <a:gd name="T6" fmla="*/ 15 w 50"/>
                <a:gd name="T7" fmla="*/ 36 h 57"/>
                <a:gd name="T8" fmla="*/ 25 w 50"/>
                <a:gd name="T9" fmla="*/ 45 h 57"/>
                <a:gd name="T10" fmla="*/ 35 w 50"/>
                <a:gd name="T11" fmla="*/ 36 h 57"/>
                <a:gd name="T12" fmla="*/ 35 w 50"/>
                <a:gd name="T13" fmla="*/ 9 h 57"/>
                <a:gd name="T14" fmla="*/ 42 w 50"/>
                <a:gd name="T15" fmla="*/ 0 h 57"/>
                <a:gd name="T16" fmla="*/ 50 w 50"/>
                <a:gd name="T17" fmla="*/ 9 h 57"/>
                <a:gd name="T18" fmla="*/ 50 w 50"/>
                <a:gd name="T19" fmla="*/ 36 h 57"/>
                <a:gd name="T20" fmla="*/ 25 w 50"/>
                <a:gd name="T21" fmla="*/ 57 h 57"/>
                <a:gd name="T22" fmla="*/ 0 w 50"/>
                <a:gd name="T23" fmla="*/ 36 h 57"/>
                <a:gd name="T24" fmla="*/ 0 w 50"/>
                <a:gd name="T2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7">
                  <a:moveTo>
                    <a:pt x="0" y="9"/>
                  </a:moveTo>
                  <a:cubicBezTo>
                    <a:pt x="0" y="3"/>
                    <a:pt x="3" y="1"/>
                    <a:pt x="8" y="0"/>
                  </a:cubicBezTo>
                  <a:cubicBezTo>
                    <a:pt x="12" y="1"/>
                    <a:pt x="15" y="3"/>
                    <a:pt x="15" y="9"/>
                  </a:cubicBezTo>
                  <a:cubicBezTo>
                    <a:pt x="15" y="36"/>
                    <a:pt x="15" y="36"/>
                    <a:pt x="15" y="36"/>
                  </a:cubicBezTo>
                  <a:cubicBezTo>
                    <a:pt x="15" y="41"/>
                    <a:pt x="19" y="45"/>
                    <a:pt x="25" y="45"/>
                  </a:cubicBezTo>
                  <a:cubicBezTo>
                    <a:pt x="31" y="45"/>
                    <a:pt x="35" y="41"/>
                    <a:pt x="35" y="36"/>
                  </a:cubicBezTo>
                  <a:cubicBezTo>
                    <a:pt x="35" y="9"/>
                    <a:pt x="35" y="9"/>
                    <a:pt x="35" y="9"/>
                  </a:cubicBezTo>
                  <a:cubicBezTo>
                    <a:pt x="35" y="3"/>
                    <a:pt x="38" y="1"/>
                    <a:pt x="42" y="0"/>
                  </a:cubicBezTo>
                  <a:cubicBezTo>
                    <a:pt x="47" y="1"/>
                    <a:pt x="50" y="3"/>
                    <a:pt x="50" y="9"/>
                  </a:cubicBezTo>
                  <a:cubicBezTo>
                    <a:pt x="50" y="36"/>
                    <a:pt x="50" y="36"/>
                    <a:pt x="50" y="36"/>
                  </a:cubicBezTo>
                  <a:cubicBezTo>
                    <a:pt x="49" y="50"/>
                    <a:pt x="41" y="57"/>
                    <a:pt x="25" y="57"/>
                  </a:cubicBezTo>
                  <a:cubicBezTo>
                    <a:pt x="9" y="57"/>
                    <a:pt x="1" y="50"/>
                    <a:pt x="0" y="36"/>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5"/>
            <p:cNvSpPr/>
            <p:nvPr/>
          </p:nvSpPr>
          <p:spPr bwMode="auto">
            <a:xfrm>
              <a:off x="432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0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0" y="3"/>
                    <a:pt x="3" y="1"/>
                    <a:pt x="8" y="0"/>
                  </a:cubicBezTo>
                  <a:cubicBezTo>
                    <a:pt x="12" y="1"/>
                    <a:pt x="14" y="2"/>
                    <a:pt x="15" y="6"/>
                  </a:cubicBezTo>
                  <a:cubicBezTo>
                    <a:pt x="19" y="2"/>
                    <a:pt x="23" y="0"/>
                    <a:pt x="29" y="0"/>
                  </a:cubicBezTo>
                  <a:cubicBezTo>
                    <a:pt x="35" y="0"/>
                    <a:pt x="40" y="2"/>
                    <a:pt x="44" y="7"/>
                  </a:cubicBezTo>
                  <a:cubicBezTo>
                    <a:pt x="49" y="3"/>
                    <a:pt x="54" y="0"/>
                    <a:pt x="60" y="0"/>
                  </a:cubicBezTo>
                  <a:cubicBezTo>
                    <a:pt x="73" y="0"/>
                    <a:pt x="80" y="7"/>
                    <a:pt x="81" y="20"/>
                  </a:cubicBezTo>
                  <a:cubicBezTo>
                    <a:pt x="81" y="49"/>
                    <a:pt x="81" y="49"/>
                    <a:pt x="81" y="49"/>
                  </a:cubicBezTo>
                  <a:cubicBezTo>
                    <a:pt x="81" y="54"/>
                    <a:pt x="78" y="57"/>
                    <a:pt x="73" y="57"/>
                  </a:cubicBezTo>
                  <a:cubicBezTo>
                    <a:pt x="68" y="57"/>
                    <a:pt x="66" y="54"/>
                    <a:pt x="66" y="49"/>
                  </a:cubicBezTo>
                  <a:cubicBezTo>
                    <a:pt x="66" y="23"/>
                    <a:pt x="66" y="23"/>
                    <a:pt x="66" y="23"/>
                  </a:cubicBezTo>
                  <a:cubicBezTo>
                    <a:pt x="65" y="16"/>
                    <a:pt x="62" y="12"/>
                    <a:pt x="57" y="12"/>
                  </a:cubicBezTo>
                  <a:cubicBezTo>
                    <a:pt x="51" y="13"/>
                    <a:pt x="48" y="16"/>
                    <a:pt x="48" y="23"/>
                  </a:cubicBezTo>
                  <a:cubicBezTo>
                    <a:pt x="48" y="49"/>
                    <a:pt x="48" y="49"/>
                    <a:pt x="48" y="49"/>
                  </a:cubicBezTo>
                  <a:cubicBezTo>
                    <a:pt x="47" y="54"/>
                    <a:pt x="45" y="57"/>
                    <a:pt x="40" y="57"/>
                  </a:cubicBezTo>
                  <a:cubicBezTo>
                    <a:pt x="36" y="57"/>
                    <a:pt x="33" y="54"/>
                    <a:pt x="33" y="49"/>
                  </a:cubicBezTo>
                  <a:cubicBezTo>
                    <a:pt x="33" y="23"/>
                    <a:pt x="33" y="23"/>
                    <a:pt x="33" y="23"/>
                  </a:cubicBezTo>
                  <a:cubicBezTo>
                    <a:pt x="33" y="16"/>
                    <a:pt x="30" y="13"/>
                    <a:pt x="24" y="12"/>
                  </a:cubicBezTo>
                  <a:cubicBezTo>
                    <a:pt x="18" y="12"/>
                    <a:pt x="15" y="16"/>
                    <a:pt x="15" y="23"/>
                  </a:cubicBezTo>
                  <a:cubicBezTo>
                    <a:pt x="15" y="49"/>
                    <a:pt x="15" y="49"/>
                    <a:pt x="15" y="49"/>
                  </a:cubicBezTo>
                  <a:cubicBezTo>
                    <a:pt x="15" y="54"/>
                    <a:pt x="12" y="57"/>
                    <a:pt x="8" y="57"/>
                  </a:cubicBezTo>
                  <a:cubicBezTo>
                    <a:pt x="3" y="57"/>
                    <a:pt x="0"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6"/>
            <p:cNvSpPr/>
            <p:nvPr/>
          </p:nvSpPr>
          <p:spPr bwMode="auto">
            <a:xfrm>
              <a:off x="3074" y="1012"/>
              <a:ext cx="1314" cy="678"/>
            </a:xfrm>
            <a:custGeom>
              <a:avLst/>
              <a:gdLst>
                <a:gd name="T0" fmla="*/ 664 w 664"/>
                <a:gd name="T1" fmla="*/ 343 h 343"/>
                <a:gd name="T2" fmla="*/ 664 w 664"/>
                <a:gd name="T3" fmla="*/ 40 h 343"/>
                <a:gd name="T4" fmla="*/ 652 w 664"/>
                <a:gd name="T5" fmla="*/ 12 h 343"/>
                <a:gd name="T6" fmla="*/ 624 w 664"/>
                <a:gd name="T7" fmla="*/ 0 h 343"/>
                <a:gd name="T8" fmla="*/ 42 w 664"/>
                <a:gd name="T9" fmla="*/ 0 h 343"/>
                <a:gd name="T10" fmla="*/ 12 w 664"/>
                <a:gd name="T11" fmla="*/ 12 h 343"/>
                <a:gd name="T12" fmla="*/ 0 w 664"/>
                <a:gd name="T13" fmla="*/ 40 h 343"/>
                <a:gd name="T14" fmla="*/ 0 w 664"/>
                <a:gd name="T15" fmla="*/ 343 h 343"/>
                <a:gd name="T16" fmla="*/ 8 w 664"/>
                <a:gd name="T17" fmla="*/ 343 h 343"/>
                <a:gd name="T18" fmla="*/ 8 w 664"/>
                <a:gd name="T19" fmla="*/ 40 h 343"/>
                <a:gd name="T20" fmla="*/ 18 w 664"/>
                <a:gd name="T21" fmla="*/ 18 h 343"/>
                <a:gd name="T22" fmla="*/ 42 w 664"/>
                <a:gd name="T23" fmla="*/ 8 h 343"/>
                <a:gd name="T24" fmla="*/ 624 w 664"/>
                <a:gd name="T25" fmla="*/ 8 h 343"/>
                <a:gd name="T26" fmla="*/ 646 w 664"/>
                <a:gd name="T27" fmla="*/ 17 h 343"/>
                <a:gd name="T28" fmla="*/ 656 w 664"/>
                <a:gd name="T29" fmla="*/ 40 h 343"/>
                <a:gd name="T30" fmla="*/ 656 w 664"/>
                <a:gd name="T31" fmla="*/ 343 h 343"/>
                <a:gd name="T32" fmla="*/ 664 w 664"/>
                <a:gd name="T33" fmla="*/ 34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43">
                  <a:moveTo>
                    <a:pt x="664" y="343"/>
                  </a:moveTo>
                  <a:cubicBezTo>
                    <a:pt x="664" y="40"/>
                    <a:pt x="664" y="40"/>
                    <a:pt x="664" y="40"/>
                  </a:cubicBezTo>
                  <a:cubicBezTo>
                    <a:pt x="664" y="29"/>
                    <a:pt x="659" y="19"/>
                    <a:pt x="652" y="12"/>
                  </a:cubicBezTo>
                  <a:cubicBezTo>
                    <a:pt x="645" y="5"/>
                    <a:pt x="635" y="0"/>
                    <a:pt x="624" y="0"/>
                  </a:cubicBezTo>
                  <a:cubicBezTo>
                    <a:pt x="42" y="0"/>
                    <a:pt x="42" y="0"/>
                    <a:pt x="42" y="0"/>
                  </a:cubicBezTo>
                  <a:cubicBezTo>
                    <a:pt x="30" y="0"/>
                    <a:pt x="20" y="5"/>
                    <a:pt x="12" y="12"/>
                  </a:cubicBezTo>
                  <a:cubicBezTo>
                    <a:pt x="5" y="19"/>
                    <a:pt x="0" y="29"/>
                    <a:pt x="0" y="40"/>
                  </a:cubicBezTo>
                  <a:cubicBezTo>
                    <a:pt x="0" y="343"/>
                    <a:pt x="0" y="343"/>
                    <a:pt x="0" y="343"/>
                  </a:cubicBezTo>
                  <a:cubicBezTo>
                    <a:pt x="8" y="343"/>
                    <a:pt x="8" y="343"/>
                    <a:pt x="8" y="343"/>
                  </a:cubicBezTo>
                  <a:cubicBezTo>
                    <a:pt x="8" y="40"/>
                    <a:pt x="8" y="40"/>
                    <a:pt x="8" y="40"/>
                  </a:cubicBezTo>
                  <a:cubicBezTo>
                    <a:pt x="8" y="31"/>
                    <a:pt x="12" y="23"/>
                    <a:pt x="18" y="18"/>
                  </a:cubicBezTo>
                  <a:cubicBezTo>
                    <a:pt x="24" y="12"/>
                    <a:pt x="33" y="8"/>
                    <a:pt x="42" y="8"/>
                  </a:cubicBezTo>
                  <a:cubicBezTo>
                    <a:pt x="624" y="8"/>
                    <a:pt x="624" y="8"/>
                    <a:pt x="624" y="8"/>
                  </a:cubicBezTo>
                  <a:cubicBezTo>
                    <a:pt x="633" y="8"/>
                    <a:pt x="641" y="12"/>
                    <a:pt x="646" y="17"/>
                  </a:cubicBezTo>
                  <a:cubicBezTo>
                    <a:pt x="652" y="23"/>
                    <a:pt x="656" y="31"/>
                    <a:pt x="656" y="40"/>
                  </a:cubicBezTo>
                  <a:cubicBezTo>
                    <a:pt x="656" y="343"/>
                    <a:pt x="656" y="343"/>
                    <a:pt x="656" y="343"/>
                  </a:cubicBezTo>
                  <a:cubicBezTo>
                    <a:pt x="664" y="343"/>
                    <a:pt x="664" y="343"/>
                    <a:pt x="664" y="343"/>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7"/>
            <p:cNvSpPr/>
            <p:nvPr/>
          </p:nvSpPr>
          <p:spPr bwMode="auto">
            <a:xfrm>
              <a:off x="3074" y="1911"/>
              <a:ext cx="1314" cy="663"/>
            </a:xfrm>
            <a:custGeom>
              <a:avLst/>
              <a:gdLst>
                <a:gd name="T0" fmla="*/ 0 w 664"/>
                <a:gd name="T1" fmla="*/ 0 h 335"/>
                <a:gd name="T2" fmla="*/ 0 w 664"/>
                <a:gd name="T3" fmla="*/ 295 h 335"/>
                <a:gd name="T4" fmla="*/ 12 w 664"/>
                <a:gd name="T5" fmla="*/ 324 h 335"/>
                <a:gd name="T6" fmla="*/ 42 w 664"/>
                <a:gd name="T7" fmla="*/ 335 h 335"/>
                <a:gd name="T8" fmla="*/ 624 w 664"/>
                <a:gd name="T9" fmla="*/ 335 h 335"/>
                <a:gd name="T10" fmla="*/ 652 w 664"/>
                <a:gd name="T11" fmla="*/ 323 h 335"/>
                <a:gd name="T12" fmla="*/ 664 w 664"/>
                <a:gd name="T13" fmla="*/ 295 h 335"/>
                <a:gd name="T14" fmla="*/ 664 w 664"/>
                <a:gd name="T15" fmla="*/ 0 h 335"/>
                <a:gd name="T16" fmla="*/ 656 w 664"/>
                <a:gd name="T17" fmla="*/ 0 h 335"/>
                <a:gd name="T18" fmla="*/ 656 w 664"/>
                <a:gd name="T19" fmla="*/ 295 h 335"/>
                <a:gd name="T20" fmla="*/ 646 w 664"/>
                <a:gd name="T21" fmla="*/ 318 h 335"/>
                <a:gd name="T22" fmla="*/ 624 w 664"/>
                <a:gd name="T23" fmla="*/ 327 h 335"/>
                <a:gd name="T24" fmla="*/ 42 w 664"/>
                <a:gd name="T25" fmla="*/ 327 h 335"/>
                <a:gd name="T26" fmla="*/ 18 w 664"/>
                <a:gd name="T27" fmla="*/ 318 h 335"/>
                <a:gd name="T28" fmla="*/ 8 w 664"/>
                <a:gd name="T29" fmla="*/ 295 h 335"/>
                <a:gd name="T30" fmla="*/ 8 w 664"/>
                <a:gd name="T31" fmla="*/ 0 h 335"/>
                <a:gd name="T32" fmla="*/ 0 w 664"/>
                <a:gd name="T3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35">
                  <a:moveTo>
                    <a:pt x="0" y="0"/>
                  </a:moveTo>
                  <a:cubicBezTo>
                    <a:pt x="0" y="295"/>
                    <a:pt x="0" y="295"/>
                    <a:pt x="0" y="295"/>
                  </a:cubicBezTo>
                  <a:cubicBezTo>
                    <a:pt x="0" y="306"/>
                    <a:pt x="5" y="316"/>
                    <a:pt x="12" y="324"/>
                  </a:cubicBezTo>
                  <a:cubicBezTo>
                    <a:pt x="20" y="331"/>
                    <a:pt x="30" y="335"/>
                    <a:pt x="42" y="335"/>
                  </a:cubicBezTo>
                  <a:cubicBezTo>
                    <a:pt x="624" y="335"/>
                    <a:pt x="624" y="335"/>
                    <a:pt x="624" y="335"/>
                  </a:cubicBezTo>
                  <a:cubicBezTo>
                    <a:pt x="635" y="335"/>
                    <a:pt x="645" y="331"/>
                    <a:pt x="652" y="323"/>
                  </a:cubicBezTo>
                  <a:cubicBezTo>
                    <a:pt x="659" y="316"/>
                    <a:pt x="664" y="306"/>
                    <a:pt x="664" y="295"/>
                  </a:cubicBezTo>
                  <a:cubicBezTo>
                    <a:pt x="664" y="0"/>
                    <a:pt x="664" y="0"/>
                    <a:pt x="664" y="0"/>
                  </a:cubicBezTo>
                  <a:cubicBezTo>
                    <a:pt x="656" y="0"/>
                    <a:pt x="656" y="0"/>
                    <a:pt x="656" y="0"/>
                  </a:cubicBezTo>
                  <a:cubicBezTo>
                    <a:pt x="656" y="295"/>
                    <a:pt x="656" y="295"/>
                    <a:pt x="656" y="295"/>
                  </a:cubicBezTo>
                  <a:cubicBezTo>
                    <a:pt x="656" y="304"/>
                    <a:pt x="652" y="312"/>
                    <a:pt x="646" y="318"/>
                  </a:cubicBezTo>
                  <a:cubicBezTo>
                    <a:pt x="641" y="324"/>
                    <a:pt x="633" y="327"/>
                    <a:pt x="624" y="327"/>
                  </a:cubicBezTo>
                  <a:cubicBezTo>
                    <a:pt x="42" y="327"/>
                    <a:pt x="42" y="327"/>
                    <a:pt x="42" y="327"/>
                  </a:cubicBezTo>
                  <a:cubicBezTo>
                    <a:pt x="33" y="327"/>
                    <a:pt x="24" y="324"/>
                    <a:pt x="18" y="318"/>
                  </a:cubicBezTo>
                  <a:cubicBezTo>
                    <a:pt x="12" y="312"/>
                    <a:pt x="8" y="304"/>
                    <a:pt x="8" y="295"/>
                  </a:cubicBezTo>
                  <a:cubicBezTo>
                    <a:pt x="8" y="0"/>
                    <a:pt x="8" y="0"/>
                    <a:pt x="8" y="0"/>
                  </a:cubicBezTo>
                  <a:cubicBezTo>
                    <a:pt x="0" y="0"/>
                    <a:pt x="0"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8"/>
            <p:cNvSpPr/>
            <p:nvPr/>
          </p:nvSpPr>
          <p:spPr bwMode="auto">
            <a:xfrm>
              <a:off x="2168" y="3236"/>
              <a:ext cx="2840" cy="291"/>
            </a:xfrm>
            <a:custGeom>
              <a:avLst/>
              <a:gdLst>
                <a:gd name="T0" fmla="*/ 0 w 2840"/>
                <a:gd name="T1" fmla="*/ 291 h 291"/>
                <a:gd name="T2" fmla="*/ 143 w 2840"/>
                <a:gd name="T3" fmla="*/ 0 h 291"/>
                <a:gd name="T4" fmla="*/ 2840 w 2840"/>
                <a:gd name="T5" fmla="*/ 0 h 291"/>
                <a:gd name="T6" fmla="*/ 2840 w 2840"/>
                <a:gd name="T7" fmla="*/ 291 h 291"/>
                <a:gd name="T8" fmla="*/ 0 w 2840"/>
                <a:gd name="T9" fmla="*/ 291 h 291"/>
              </a:gdLst>
              <a:ahLst/>
              <a:cxnLst>
                <a:cxn ang="0">
                  <a:pos x="T0" y="T1"/>
                </a:cxn>
                <a:cxn ang="0">
                  <a:pos x="T2" y="T3"/>
                </a:cxn>
                <a:cxn ang="0">
                  <a:pos x="T4" y="T5"/>
                </a:cxn>
                <a:cxn ang="0">
                  <a:pos x="T6" y="T7"/>
                </a:cxn>
                <a:cxn ang="0">
                  <a:pos x="T8" y="T9"/>
                </a:cxn>
              </a:cxnLst>
              <a:rect l="0" t="0" r="r" b="b"/>
              <a:pathLst>
                <a:path w="2840" h="291">
                  <a:moveTo>
                    <a:pt x="0" y="291"/>
                  </a:moveTo>
                  <a:lnTo>
                    <a:pt x="143" y="0"/>
                  </a:lnTo>
                  <a:lnTo>
                    <a:pt x="2840" y="0"/>
                  </a:lnTo>
                  <a:lnTo>
                    <a:pt x="2840" y="291"/>
                  </a:lnTo>
                  <a:lnTo>
                    <a:pt x="0" y="291"/>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9"/>
            <p:cNvSpPr/>
            <p:nvPr/>
          </p:nvSpPr>
          <p:spPr bwMode="auto">
            <a:xfrm>
              <a:off x="2344" y="468"/>
              <a:ext cx="2664" cy="2768"/>
            </a:xfrm>
            <a:custGeom>
              <a:avLst/>
              <a:gdLst>
                <a:gd name="T0" fmla="*/ 438 w 2664"/>
                <a:gd name="T1" fmla="*/ 0 h 2768"/>
                <a:gd name="T2" fmla="*/ 0 w 2664"/>
                <a:gd name="T3" fmla="*/ 2768 h 2768"/>
                <a:gd name="T4" fmla="*/ 2664 w 2664"/>
                <a:gd name="T5" fmla="*/ 2768 h 2768"/>
                <a:gd name="T6" fmla="*/ 2483 w 2664"/>
                <a:gd name="T7" fmla="*/ 0 h 2768"/>
                <a:gd name="T8" fmla="*/ 438 w 2664"/>
                <a:gd name="T9" fmla="*/ 0 h 2768"/>
              </a:gdLst>
              <a:ahLst/>
              <a:cxnLst>
                <a:cxn ang="0">
                  <a:pos x="T0" y="T1"/>
                </a:cxn>
                <a:cxn ang="0">
                  <a:pos x="T2" y="T3"/>
                </a:cxn>
                <a:cxn ang="0">
                  <a:pos x="T4" y="T5"/>
                </a:cxn>
                <a:cxn ang="0">
                  <a:pos x="T6" y="T7"/>
                </a:cxn>
                <a:cxn ang="0">
                  <a:pos x="T8" y="T9"/>
                </a:cxn>
              </a:cxnLst>
              <a:rect l="0" t="0" r="r" b="b"/>
              <a:pathLst>
                <a:path w="2664" h="2768">
                  <a:moveTo>
                    <a:pt x="438" y="0"/>
                  </a:moveTo>
                  <a:lnTo>
                    <a:pt x="0" y="2768"/>
                  </a:lnTo>
                  <a:lnTo>
                    <a:pt x="2664" y="2768"/>
                  </a:lnTo>
                  <a:lnTo>
                    <a:pt x="2483" y="0"/>
                  </a:lnTo>
                  <a:lnTo>
                    <a:pt x="438"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50"/>
            <p:cNvSpPr/>
            <p:nvPr/>
          </p:nvSpPr>
          <p:spPr bwMode="auto">
            <a:xfrm>
              <a:off x="2204" y="468"/>
              <a:ext cx="2932" cy="3316"/>
            </a:xfrm>
            <a:custGeom>
              <a:avLst/>
              <a:gdLst>
                <a:gd name="T0" fmla="*/ 0 w 2932"/>
                <a:gd name="T1" fmla="*/ 3059 h 3316"/>
                <a:gd name="T2" fmla="*/ 140 w 2932"/>
                <a:gd name="T3" fmla="*/ 3316 h 3316"/>
                <a:gd name="T4" fmla="*/ 2932 w 2932"/>
                <a:gd name="T5" fmla="*/ 3316 h 3316"/>
                <a:gd name="T6" fmla="*/ 2932 w 2932"/>
                <a:gd name="T7" fmla="*/ 2768 h 3316"/>
                <a:gd name="T8" fmla="*/ 2701 w 2932"/>
                <a:gd name="T9" fmla="*/ 0 h 3316"/>
                <a:gd name="T10" fmla="*/ 2623 w 2932"/>
                <a:gd name="T11" fmla="*/ 0 h 3316"/>
                <a:gd name="T12" fmla="*/ 2804 w 2932"/>
                <a:gd name="T13" fmla="*/ 3059 h 3316"/>
                <a:gd name="T14" fmla="*/ 0 w 2932"/>
                <a:gd name="T15" fmla="*/ 3059 h 33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32" h="3316">
                  <a:moveTo>
                    <a:pt x="0" y="3059"/>
                  </a:moveTo>
                  <a:lnTo>
                    <a:pt x="140" y="3316"/>
                  </a:lnTo>
                  <a:lnTo>
                    <a:pt x="2932" y="3316"/>
                  </a:lnTo>
                  <a:lnTo>
                    <a:pt x="2932" y="2768"/>
                  </a:lnTo>
                  <a:lnTo>
                    <a:pt x="2701" y="0"/>
                  </a:lnTo>
                  <a:lnTo>
                    <a:pt x="2623" y="0"/>
                  </a:lnTo>
                  <a:lnTo>
                    <a:pt x="2804" y="3059"/>
                  </a:lnTo>
                  <a:lnTo>
                    <a:pt x="0" y="3059"/>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51"/>
            <p:cNvSpPr/>
            <p:nvPr/>
          </p:nvSpPr>
          <p:spPr bwMode="auto">
            <a:xfrm>
              <a:off x="2907" y="252"/>
              <a:ext cx="376" cy="433"/>
            </a:xfrm>
            <a:custGeom>
              <a:avLst/>
              <a:gdLst>
                <a:gd name="T0" fmla="*/ 66 w 376"/>
                <a:gd name="T1" fmla="*/ 0 h 433"/>
                <a:gd name="T2" fmla="*/ 0 w 376"/>
                <a:gd name="T3" fmla="*/ 378 h 433"/>
                <a:gd name="T4" fmla="*/ 311 w 376"/>
                <a:gd name="T5" fmla="*/ 433 h 433"/>
                <a:gd name="T6" fmla="*/ 376 w 376"/>
                <a:gd name="T7" fmla="*/ 56 h 433"/>
                <a:gd name="T8" fmla="*/ 66 w 376"/>
                <a:gd name="T9" fmla="*/ 0 h 433"/>
              </a:gdLst>
              <a:ahLst/>
              <a:cxnLst>
                <a:cxn ang="0">
                  <a:pos x="T0" y="T1"/>
                </a:cxn>
                <a:cxn ang="0">
                  <a:pos x="T2" y="T3"/>
                </a:cxn>
                <a:cxn ang="0">
                  <a:pos x="T4" y="T5"/>
                </a:cxn>
                <a:cxn ang="0">
                  <a:pos x="T6" y="T7"/>
                </a:cxn>
                <a:cxn ang="0">
                  <a:pos x="T8" y="T9"/>
                </a:cxn>
              </a:cxnLst>
              <a:rect l="0" t="0" r="r" b="b"/>
              <a:pathLst>
                <a:path w="376" h="433">
                  <a:moveTo>
                    <a:pt x="66" y="0"/>
                  </a:moveTo>
                  <a:lnTo>
                    <a:pt x="0" y="378"/>
                  </a:lnTo>
                  <a:lnTo>
                    <a:pt x="311" y="433"/>
                  </a:lnTo>
                  <a:lnTo>
                    <a:pt x="376" y="56"/>
                  </a:lnTo>
                  <a:lnTo>
                    <a:pt x="66" y="0"/>
                  </a:lnTo>
                  <a:close/>
                </a:path>
              </a:pathLst>
            </a:custGeom>
            <a:solidFill>
              <a:srgbClr val="3827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52"/>
            <p:cNvSpPr/>
            <p:nvPr/>
          </p:nvSpPr>
          <p:spPr bwMode="auto">
            <a:xfrm>
              <a:off x="2803" y="252"/>
              <a:ext cx="376" cy="433"/>
            </a:xfrm>
            <a:custGeom>
              <a:avLst/>
              <a:gdLst>
                <a:gd name="T0" fmla="*/ 66 w 376"/>
                <a:gd name="T1" fmla="*/ 0 h 433"/>
                <a:gd name="T2" fmla="*/ 0 w 376"/>
                <a:gd name="T3" fmla="*/ 378 h 433"/>
                <a:gd name="T4" fmla="*/ 311 w 376"/>
                <a:gd name="T5" fmla="*/ 433 h 433"/>
                <a:gd name="T6" fmla="*/ 376 w 376"/>
                <a:gd name="T7" fmla="*/ 56 h 433"/>
              </a:gdLst>
              <a:ahLst/>
              <a:cxnLst>
                <a:cxn ang="0">
                  <a:pos x="T0" y="T1"/>
                </a:cxn>
                <a:cxn ang="0">
                  <a:pos x="T2" y="T3"/>
                </a:cxn>
                <a:cxn ang="0">
                  <a:pos x="T4" y="T5"/>
                </a:cxn>
                <a:cxn ang="0">
                  <a:pos x="T6" y="T7"/>
                </a:cxn>
              </a:cxnLst>
              <a:rect l="0" t="0" r="r" b="b"/>
              <a:pathLst>
                <a:path w="376" h="433">
                  <a:moveTo>
                    <a:pt x="66" y="0"/>
                  </a:moveTo>
                  <a:lnTo>
                    <a:pt x="0" y="378"/>
                  </a:lnTo>
                  <a:lnTo>
                    <a:pt x="311" y="433"/>
                  </a:lnTo>
                  <a:lnTo>
                    <a:pt x="376" y="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Rectangle 53"/>
            <p:cNvSpPr>
              <a:spLocks noChangeArrowheads="1"/>
            </p:cNvSpPr>
            <p:nvPr/>
          </p:nvSpPr>
          <p:spPr bwMode="auto">
            <a:xfrm>
              <a:off x="4364" y="280"/>
              <a:ext cx="316" cy="344"/>
            </a:xfrm>
            <a:prstGeom prst="rect">
              <a:avLst/>
            </a:prstGeom>
            <a:solidFill>
              <a:srgbClr val="382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Freeform 54"/>
            <p:cNvSpPr/>
            <p:nvPr/>
          </p:nvSpPr>
          <p:spPr bwMode="auto">
            <a:xfrm>
              <a:off x="4260" y="280"/>
              <a:ext cx="316" cy="344"/>
            </a:xfrm>
            <a:custGeom>
              <a:avLst/>
              <a:gdLst>
                <a:gd name="T0" fmla="*/ 0 w 316"/>
                <a:gd name="T1" fmla="*/ 0 h 344"/>
                <a:gd name="T2" fmla="*/ 0 w 316"/>
                <a:gd name="T3" fmla="*/ 344 h 344"/>
                <a:gd name="T4" fmla="*/ 316 w 316"/>
                <a:gd name="T5" fmla="*/ 344 h 344"/>
                <a:gd name="T6" fmla="*/ 316 w 316"/>
                <a:gd name="T7" fmla="*/ 0 h 344"/>
              </a:gdLst>
              <a:ahLst/>
              <a:cxnLst>
                <a:cxn ang="0">
                  <a:pos x="T0" y="T1"/>
                </a:cxn>
                <a:cxn ang="0">
                  <a:pos x="T2" y="T3"/>
                </a:cxn>
                <a:cxn ang="0">
                  <a:pos x="T4" y="T5"/>
                </a:cxn>
                <a:cxn ang="0">
                  <a:pos x="T6" y="T7"/>
                </a:cxn>
              </a:cxnLst>
              <a:rect l="0" t="0" r="r" b="b"/>
              <a:pathLst>
                <a:path w="316" h="344">
                  <a:moveTo>
                    <a:pt x="0" y="0"/>
                  </a:moveTo>
                  <a:lnTo>
                    <a:pt x="0" y="344"/>
                  </a:lnTo>
                  <a:lnTo>
                    <a:pt x="316" y="344"/>
                  </a:lnTo>
                  <a:lnTo>
                    <a:pt x="3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8" name="任意多边形 47"/>
          <p:cNvSpPr/>
          <p:nvPr/>
        </p:nvSpPr>
        <p:spPr>
          <a:xfrm>
            <a:off x="4581144" y="1216216"/>
            <a:ext cx="2807208" cy="923544"/>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82714"/>
              </a:solidFill>
            </a:endParaRPr>
          </a:p>
        </p:txBody>
      </p:sp>
      <p:sp>
        <p:nvSpPr>
          <p:cNvPr id="76" name="任意多边形 75"/>
          <p:cNvSpPr/>
          <p:nvPr/>
        </p:nvSpPr>
        <p:spPr>
          <a:xfrm flipV="1">
            <a:off x="4572000" y="3538918"/>
            <a:ext cx="2807208" cy="923544"/>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82714"/>
              </a:solidFill>
            </a:endParaRPr>
          </a:p>
        </p:txBody>
      </p:sp>
      <p:sp>
        <p:nvSpPr>
          <p:cNvPr id="78" name="文本框 77"/>
          <p:cNvSpPr txBox="1"/>
          <p:nvPr/>
        </p:nvSpPr>
        <p:spPr>
          <a:xfrm>
            <a:off x="6146801" y="1274301"/>
            <a:ext cx="1015663" cy="3032397"/>
          </a:xfrm>
          <a:prstGeom prst="rect">
            <a:avLst/>
          </a:prstGeom>
          <a:noFill/>
        </p:spPr>
        <p:txBody>
          <a:bodyPr vert="eaVert" wrap="square" rtlCol="0">
            <a:spAutoFit/>
          </a:bodyPr>
          <a:lstStyle/>
          <a:p>
            <a:pPr algn="dist"/>
            <a:r>
              <a:rPr lang="zh-CN" altLang="en-US" sz="5400" b="1" dirty="0" smtClean="0">
                <a:solidFill>
                  <a:srgbClr val="382714"/>
                </a:solidFill>
                <a:latin typeface="+mj-ea"/>
                <a:ea typeface="+mj-ea"/>
                <a:cs typeface="+mn-ea"/>
                <a:sym typeface="+mn-lt"/>
              </a:rPr>
              <a:t>毕业答辩</a:t>
            </a:r>
            <a:endParaRPr lang="zh-CN" altLang="en-US" sz="5400" b="1" dirty="0">
              <a:solidFill>
                <a:srgbClr val="382714"/>
              </a:solidFill>
              <a:latin typeface="+mj-ea"/>
              <a:ea typeface="+mj-ea"/>
              <a:cs typeface="+mn-ea"/>
              <a:sym typeface="+mn-lt"/>
            </a:endParaRPr>
          </a:p>
        </p:txBody>
      </p:sp>
      <p:sp>
        <p:nvSpPr>
          <p:cNvPr id="84" name="文本框 83"/>
          <p:cNvSpPr txBox="1"/>
          <p:nvPr/>
        </p:nvSpPr>
        <p:spPr>
          <a:xfrm>
            <a:off x="5766638" y="1304132"/>
            <a:ext cx="553998" cy="3111500"/>
          </a:xfrm>
          <a:prstGeom prst="rect">
            <a:avLst/>
          </a:prstGeom>
          <a:noFill/>
        </p:spPr>
        <p:txBody>
          <a:bodyPr vert="eaVert" wrap="square" rtlCol="0">
            <a:spAutoFit/>
          </a:bodyPr>
          <a:lstStyle/>
          <a:p>
            <a:pPr algn="dist"/>
            <a:r>
              <a:rPr lang="en-US" altLang="zh-CN" sz="2400" dirty="0">
                <a:solidFill>
                  <a:srgbClr val="382714"/>
                </a:solidFill>
                <a:effectLst>
                  <a:outerShdw blurRad="38100" dist="38100" dir="2700000" algn="tl">
                    <a:srgbClr val="000000">
                      <a:alpha val="43137"/>
                    </a:srgbClr>
                  </a:outerShdw>
                </a:effectLst>
                <a:ea typeface="方正清刻本悦宋简体" panose="02000000000000000000" pitchFamily="2" charset="-122"/>
                <a:cs typeface="+mn-ea"/>
                <a:sym typeface="+mn-lt"/>
              </a:rPr>
              <a:t>Graduation defense</a:t>
            </a:r>
            <a:endParaRPr lang="zh-CN" altLang="en-US" sz="2400" dirty="0">
              <a:solidFill>
                <a:srgbClr val="382714"/>
              </a:solidFill>
              <a:effectLst>
                <a:outerShdw blurRad="38100" dist="38100" dir="2700000" algn="tl">
                  <a:srgbClr val="000000">
                    <a:alpha val="43137"/>
                  </a:srgbClr>
                </a:outerShdw>
              </a:effectLst>
              <a:ea typeface="方正清刻本悦宋简体" panose="02000000000000000000" pitchFamily="2" charset="-122"/>
              <a:cs typeface="+mn-ea"/>
              <a:sym typeface="+mn-lt"/>
            </a:endParaRPr>
          </a:p>
        </p:txBody>
      </p:sp>
      <p:sp>
        <p:nvSpPr>
          <p:cNvPr id="85" name="Rectangle 32"/>
          <p:cNvSpPr/>
          <p:nvPr/>
        </p:nvSpPr>
        <p:spPr bwMode="auto">
          <a:xfrm>
            <a:off x="4953784" y="1316832"/>
            <a:ext cx="954107" cy="2990850"/>
          </a:xfrm>
          <a:prstGeom prst="rect">
            <a:avLst/>
          </a:prstGeom>
        </p:spPr>
        <p:txBody>
          <a:bodyPr vert="eaVert" wrap="square">
            <a:spAutoFit/>
          </a:bodyPr>
          <a:lstStyle/>
          <a:p>
            <a:pPr defTabSz="683895">
              <a:defRPr/>
            </a:pPr>
            <a:r>
              <a:rPr lang="ms-MY" sz="1000" kern="0" dirty="0">
                <a:solidFill>
                  <a:srgbClr val="382714"/>
                </a:solidFill>
                <a:latin typeface="Calibri Light" panose="020F0302020204030204"/>
                <a:ea typeface="方正正纤黑简体" panose="02000000000000000000" charset="-122"/>
                <a:cs typeface="+mn-ea"/>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000" kern="0" dirty="0">
              <a:solidFill>
                <a:srgbClr val="382714"/>
              </a:solidFill>
              <a:latin typeface="Calibri Light" panose="020F0302020204030204"/>
              <a:ea typeface="方正正纤黑简体" panose="02000000000000000000" charset="-122"/>
              <a:cs typeface="+mn-ea"/>
            </a:endParaRPr>
          </a:p>
        </p:txBody>
      </p:sp>
      <p:pic>
        <p:nvPicPr>
          <p:cNvPr id="87" name="淡淡的钢琴背景音">
            <a:hlinkClick r:id="" action="ppaction://media"/>
          </p:cNvPr>
          <p:cNvPicPr>
            <a:picLocks noChangeAspect="1"/>
          </p:cNvPicPr>
          <p:nvPr>
            <a:audioFile r:link="rId10"/>
            <p:extLst>
              <p:ext uri="{DAA4B4D4-6D71-4841-9C94-3DE7FCFB9230}">
                <p14:media xmlns:p14="http://schemas.microsoft.com/office/powerpoint/2010/main" r:embed="rId11"/>
              </p:ext>
            </p:extLst>
          </p:nvPr>
        </p:nvPicPr>
        <p:blipFill>
          <a:blip r:embed="rId12"/>
          <a:stretch>
            <a:fillRect/>
          </a:stretch>
        </p:blipFill>
        <p:spPr>
          <a:xfrm>
            <a:off x="871679" y="6858000"/>
            <a:ext cx="609600" cy="609600"/>
          </a:xfrm>
          <a:prstGeom prst="rect">
            <a:avLst/>
          </a:prstGeom>
        </p:spPr>
      </p:pic>
      <p:pic>
        <p:nvPicPr>
          <p:cNvPr id="1025" name="图片 10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965827" y="3320824"/>
            <a:ext cx="8253996" cy="3253499"/>
          </a:xfrm>
          <a:prstGeom prst="rect">
            <a:avLst/>
          </a:prstGeom>
          <a:effectLst>
            <a:outerShdw blurRad="596900" dist="38100" dir="8100000" algn="tr" rotWithShape="0">
              <a:prstClr val="black">
                <a:alpha val="17000"/>
              </a:prstClr>
            </a:outerShdw>
          </a:effectLst>
        </p:spPr>
      </p:pic>
      <p:grpSp>
        <p:nvGrpSpPr>
          <p:cNvPr id="88" name="Group 4"/>
          <p:cNvGrpSpPr>
            <a:grpSpLocks noChangeAspect="1"/>
          </p:cNvGrpSpPr>
          <p:nvPr/>
        </p:nvGrpSpPr>
        <p:grpSpPr bwMode="auto">
          <a:xfrm>
            <a:off x="9620446" y="4290143"/>
            <a:ext cx="1616157" cy="1438269"/>
            <a:chOff x="3361" y="763"/>
            <a:chExt cx="427" cy="380"/>
          </a:xfrm>
          <a:solidFill>
            <a:srgbClr val="382714"/>
          </a:solidFill>
        </p:grpSpPr>
        <p:sp>
          <p:nvSpPr>
            <p:cNvPr id="89" name="Freeform 5"/>
            <p:cNvSpPr/>
            <p:nvPr/>
          </p:nvSpPr>
          <p:spPr bwMode="auto">
            <a:xfrm>
              <a:off x="3459" y="907"/>
              <a:ext cx="233" cy="121"/>
            </a:xfrm>
            <a:custGeom>
              <a:avLst/>
              <a:gdLst>
                <a:gd name="T0" fmla="*/ 97 w 97"/>
                <a:gd name="T1" fmla="*/ 11 h 50"/>
                <a:gd name="T2" fmla="*/ 49 w 97"/>
                <a:gd name="T3" fmla="*/ 0 h 50"/>
                <a:gd name="T4" fmla="*/ 0 w 97"/>
                <a:gd name="T5" fmla="*/ 11 h 50"/>
                <a:gd name="T6" fmla="*/ 0 w 97"/>
                <a:gd name="T7" fmla="*/ 49 h 50"/>
                <a:gd name="T8" fmla="*/ 96 w 97"/>
                <a:gd name="T9" fmla="*/ 50 h 50"/>
                <a:gd name="T10" fmla="*/ 97 w 97"/>
                <a:gd name="T11" fmla="*/ 11 h 50"/>
              </a:gdLst>
              <a:ahLst/>
              <a:cxnLst>
                <a:cxn ang="0">
                  <a:pos x="T0" y="T1"/>
                </a:cxn>
                <a:cxn ang="0">
                  <a:pos x="T2" y="T3"/>
                </a:cxn>
                <a:cxn ang="0">
                  <a:pos x="T4" y="T5"/>
                </a:cxn>
                <a:cxn ang="0">
                  <a:pos x="T6" y="T7"/>
                </a:cxn>
                <a:cxn ang="0">
                  <a:pos x="T8" y="T9"/>
                </a:cxn>
                <a:cxn ang="0">
                  <a:pos x="T10" y="T11"/>
                </a:cxn>
              </a:cxnLst>
              <a:rect l="0" t="0" r="r" b="b"/>
              <a:pathLst>
                <a:path w="97" h="50">
                  <a:moveTo>
                    <a:pt x="97" y="11"/>
                  </a:moveTo>
                  <a:cubicBezTo>
                    <a:pt x="97" y="11"/>
                    <a:pt x="86" y="0"/>
                    <a:pt x="49" y="0"/>
                  </a:cubicBezTo>
                  <a:cubicBezTo>
                    <a:pt x="12" y="0"/>
                    <a:pt x="0" y="11"/>
                    <a:pt x="0" y="11"/>
                  </a:cubicBezTo>
                  <a:cubicBezTo>
                    <a:pt x="0" y="49"/>
                    <a:pt x="0" y="49"/>
                    <a:pt x="0" y="49"/>
                  </a:cubicBezTo>
                  <a:cubicBezTo>
                    <a:pt x="96" y="50"/>
                    <a:pt x="96" y="50"/>
                    <a:pt x="96" y="50"/>
                  </a:cubicBezTo>
                  <a:lnTo>
                    <a:pt x="9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1930"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a:lstStyle>
            <a:p>
              <a:endParaRPr lang="zh-CN" altLang="en-US"/>
            </a:p>
          </p:txBody>
        </p:sp>
        <p:sp>
          <p:nvSpPr>
            <p:cNvPr id="90" name="Freeform 6"/>
            <p:cNvSpPr/>
            <p:nvPr/>
          </p:nvSpPr>
          <p:spPr bwMode="auto">
            <a:xfrm>
              <a:off x="3361" y="763"/>
              <a:ext cx="427" cy="380"/>
            </a:xfrm>
            <a:custGeom>
              <a:avLst/>
              <a:gdLst>
                <a:gd name="T0" fmla="*/ 147 w 178"/>
                <a:gd name="T1" fmla="*/ 75 h 158"/>
                <a:gd name="T2" fmla="*/ 178 w 178"/>
                <a:gd name="T3" fmla="*/ 57 h 158"/>
                <a:gd name="T4" fmla="*/ 90 w 178"/>
                <a:gd name="T5" fmla="*/ 0 h 158"/>
                <a:gd name="T6" fmla="*/ 0 w 178"/>
                <a:gd name="T7" fmla="*/ 55 h 158"/>
                <a:gd name="T8" fmla="*/ 13 w 178"/>
                <a:gd name="T9" fmla="*/ 63 h 158"/>
                <a:gd name="T10" fmla="*/ 13 w 178"/>
                <a:gd name="T11" fmla="*/ 109 h 158"/>
                <a:gd name="T12" fmla="*/ 6 w 178"/>
                <a:gd name="T13" fmla="*/ 158 h 158"/>
                <a:gd name="T14" fmla="*/ 25 w 178"/>
                <a:gd name="T15" fmla="*/ 158 h 158"/>
                <a:gd name="T16" fmla="*/ 19 w 178"/>
                <a:gd name="T17" fmla="*/ 109 h 158"/>
                <a:gd name="T18" fmla="*/ 19 w 178"/>
                <a:gd name="T19" fmla="*/ 67 h 158"/>
                <a:gd name="T20" fmla="*/ 34 w 178"/>
                <a:gd name="T21" fmla="*/ 75 h 158"/>
                <a:gd name="T22" fmla="*/ 34 w 178"/>
                <a:gd name="T23" fmla="*/ 60 h 158"/>
                <a:gd name="T24" fmla="*/ 37 w 178"/>
                <a:gd name="T25" fmla="*/ 58 h 158"/>
                <a:gd name="T26" fmla="*/ 91 w 178"/>
                <a:gd name="T27" fmla="*/ 49 h 158"/>
                <a:gd name="T28" fmla="*/ 144 w 178"/>
                <a:gd name="T29" fmla="*/ 59 h 158"/>
                <a:gd name="T30" fmla="*/ 147 w 178"/>
                <a:gd name="T31" fmla="*/ 61 h 158"/>
                <a:gd name="T32" fmla="*/ 147 w 178"/>
                <a:gd name="T33" fmla="*/ 7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8" h="158">
                  <a:moveTo>
                    <a:pt x="147" y="75"/>
                  </a:moveTo>
                  <a:cubicBezTo>
                    <a:pt x="178" y="57"/>
                    <a:pt x="178" y="57"/>
                    <a:pt x="178" y="57"/>
                  </a:cubicBezTo>
                  <a:cubicBezTo>
                    <a:pt x="90" y="0"/>
                    <a:pt x="90" y="0"/>
                    <a:pt x="90" y="0"/>
                  </a:cubicBezTo>
                  <a:cubicBezTo>
                    <a:pt x="0" y="55"/>
                    <a:pt x="0" y="55"/>
                    <a:pt x="0" y="55"/>
                  </a:cubicBezTo>
                  <a:cubicBezTo>
                    <a:pt x="13" y="63"/>
                    <a:pt x="13" y="63"/>
                    <a:pt x="13" y="63"/>
                  </a:cubicBezTo>
                  <a:cubicBezTo>
                    <a:pt x="13" y="109"/>
                    <a:pt x="13" y="109"/>
                    <a:pt x="13" y="109"/>
                  </a:cubicBezTo>
                  <a:cubicBezTo>
                    <a:pt x="6" y="158"/>
                    <a:pt x="6" y="158"/>
                    <a:pt x="6" y="158"/>
                  </a:cubicBezTo>
                  <a:cubicBezTo>
                    <a:pt x="25" y="158"/>
                    <a:pt x="25" y="158"/>
                    <a:pt x="25" y="158"/>
                  </a:cubicBezTo>
                  <a:cubicBezTo>
                    <a:pt x="19" y="109"/>
                    <a:pt x="19" y="109"/>
                    <a:pt x="19" y="109"/>
                  </a:cubicBezTo>
                  <a:cubicBezTo>
                    <a:pt x="19" y="67"/>
                    <a:pt x="19" y="67"/>
                    <a:pt x="19" y="67"/>
                  </a:cubicBezTo>
                  <a:cubicBezTo>
                    <a:pt x="34" y="75"/>
                    <a:pt x="34" y="75"/>
                    <a:pt x="34" y="75"/>
                  </a:cubicBezTo>
                  <a:cubicBezTo>
                    <a:pt x="34" y="60"/>
                    <a:pt x="34" y="60"/>
                    <a:pt x="34" y="60"/>
                  </a:cubicBezTo>
                  <a:cubicBezTo>
                    <a:pt x="37" y="58"/>
                    <a:pt x="37" y="58"/>
                    <a:pt x="37" y="58"/>
                  </a:cubicBezTo>
                  <a:cubicBezTo>
                    <a:pt x="38" y="57"/>
                    <a:pt x="51" y="49"/>
                    <a:pt x="91" y="49"/>
                  </a:cubicBezTo>
                  <a:cubicBezTo>
                    <a:pt x="130" y="49"/>
                    <a:pt x="143" y="58"/>
                    <a:pt x="144" y="59"/>
                  </a:cubicBezTo>
                  <a:cubicBezTo>
                    <a:pt x="147" y="61"/>
                    <a:pt x="147" y="61"/>
                    <a:pt x="147" y="61"/>
                  </a:cubicBezTo>
                  <a:lnTo>
                    <a:pt x="147"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1930"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a:lstStyle>
            <a:p>
              <a:endParaRPr lang="zh-CN" altLang="en-US"/>
            </a:p>
          </p:txBody>
        </p:sp>
      </p:grpSp>
      <p:sp>
        <p:nvSpPr>
          <p:cNvPr id="79" name="文本框 78"/>
          <p:cNvSpPr txBox="1"/>
          <p:nvPr/>
        </p:nvSpPr>
        <p:spPr>
          <a:xfrm>
            <a:off x="4529574" y="2271296"/>
            <a:ext cx="428625" cy="1896657"/>
          </a:xfrm>
          <a:prstGeom prst="rect">
            <a:avLst/>
          </a:prstGeom>
          <a:noFill/>
        </p:spPr>
        <p:txBody>
          <a:bodyPr vert="eaVert" wrap="square" rtlCol="0">
            <a:spAutoFit/>
          </a:bodyPr>
          <a:lstStyle/>
          <a:p>
            <a:r>
              <a:rPr lang="zh-CN" altLang="en-US" sz="1600" dirty="0" smtClean="0">
                <a:solidFill>
                  <a:srgbClr val="382714"/>
                </a:solidFill>
                <a:latin typeface="+mj-ea"/>
                <a:ea typeface="+mj-ea"/>
                <a:cs typeface="+mn-ea"/>
                <a:sym typeface="+mn-lt"/>
              </a:rPr>
              <a:t>学生：资源吧</a:t>
            </a:r>
            <a:endParaRPr lang="zh-CN" altLang="en-US" sz="1600" dirty="0">
              <a:solidFill>
                <a:srgbClr val="382714"/>
              </a:solidFill>
              <a:latin typeface="+mj-ea"/>
              <a:ea typeface="+mj-ea"/>
              <a:cs typeface="+mn-ea"/>
              <a:sym typeface="+mn-lt"/>
            </a:endParaRPr>
          </a:p>
        </p:txBody>
      </p:sp>
      <p:sp>
        <p:nvSpPr>
          <p:cNvPr id="80" name="文本框 79"/>
          <p:cNvSpPr txBox="1"/>
          <p:nvPr/>
        </p:nvSpPr>
        <p:spPr>
          <a:xfrm>
            <a:off x="4220262" y="2271296"/>
            <a:ext cx="428625" cy="1896657"/>
          </a:xfrm>
          <a:prstGeom prst="rect">
            <a:avLst/>
          </a:prstGeom>
          <a:noFill/>
        </p:spPr>
        <p:txBody>
          <a:bodyPr vert="eaVert" wrap="square" rtlCol="0">
            <a:spAutoFit/>
          </a:bodyPr>
          <a:lstStyle/>
          <a:p>
            <a:r>
              <a:rPr lang="zh-CN" altLang="en-US" sz="1600" dirty="0" smtClean="0">
                <a:solidFill>
                  <a:srgbClr val="382714"/>
                </a:solidFill>
                <a:latin typeface="+mj-ea"/>
                <a:ea typeface="+mj-ea"/>
                <a:cs typeface="+mn-ea"/>
                <a:sym typeface="+mn-lt"/>
              </a:rPr>
              <a:t>导师：管理</a:t>
            </a:r>
            <a:endParaRPr lang="zh-CN" altLang="en-US" sz="1600" dirty="0">
              <a:solidFill>
                <a:srgbClr val="382714"/>
              </a:solidFill>
              <a:latin typeface="+mj-ea"/>
              <a:ea typeface="+mj-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7"/>
                                            </p:tgtEl>
                                          </p:cBhvr>
                                        </p:cmd>
                                      </p:childTnLst>
                                    </p:cTn>
                                  </p:par>
                                  <p:par>
                                    <p:cTn id="7" presetID="2" presetClass="entr" presetSubtype="1" fill="hold" nodeType="withEffect" p14:presetBounceEnd="40000">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14:bounceEnd="40000">
                                          <p:cBhvr additive="base">
                                            <p:cTn id="9" dur="75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0" dur="750" fill="hold"/>
                                            <p:tgtEl>
                                              <p:spTgt spid="5"/>
                                            </p:tgtEl>
                                            <p:attrNameLst>
                                              <p:attrName>ppt_y</p:attrName>
                                            </p:attrNameLst>
                                          </p:cBhvr>
                                          <p:tavLst>
                                            <p:tav tm="0">
                                              <p:val>
                                                <p:strVal val="0-#ppt_h/2"/>
                                              </p:val>
                                            </p:tav>
                                            <p:tav tm="100000">
                                              <p:val>
                                                <p:strVal val="#ppt_y"/>
                                              </p:val>
                                            </p:tav>
                                          </p:tavLst>
                                        </p:anim>
                                      </p:childTnLst>
                                    </p:cTn>
                                  </p:par>
                                  <p:par>
                                    <p:cTn id="11" presetID="2" presetClass="entr" presetSubtype="8" fill="hold" grpId="0"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0-#ppt_w/2"/>
                                              </p:val>
                                            </p:tav>
                                            <p:tav tm="100000">
                                              <p:val>
                                                <p:strVal val="#ppt_x"/>
                                              </p:val>
                                            </p:tav>
                                          </p:tavLst>
                                        </p:anim>
                                        <p:anim calcmode="lin" valueType="num">
                                          <p:cBhvr additive="base">
                                            <p:cTn id="14" dur="500" fill="hold"/>
                                            <p:tgtEl>
                                              <p:spTgt spid="1026"/>
                                            </p:tgtEl>
                                            <p:attrNameLst>
                                              <p:attrName>ppt_y</p:attrName>
                                            </p:attrNameLst>
                                          </p:cBhvr>
                                          <p:tavLst>
                                            <p:tav tm="0">
                                              <p:val>
                                                <p:strVal val="#ppt_y"/>
                                              </p:val>
                                            </p:tav>
                                            <p:tav tm="100000">
                                              <p:val>
                                                <p:strVal val="#ppt_y"/>
                                              </p:val>
                                            </p:tav>
                                          </p:tavLst>
                                        </p:anim>
                                      </p:childTnLst>
                                    </p:cTn>
                                  </p:par>
                                </p:childTnLst>
                              </p:cTn>
                            </p:par>
                            <p:par>
                              <p:cTn id="15" fill="hold">
                                <p:stCondLst>
                                  <p:cond delay="0"/>
                                </p:stCondLst>
                                <p:childTnLst>
                                  <p:par>
                                    <p:cTn id="16" presetID="14" presetClass="entr" presetSubtype="10" fill="hold" nodeType="afterEffect">
                                      <p:stCondLst>
                                        <p:cond delay="0"/>
                                      </p:stCondLst>
                                      <p:childTnLst>
                                        <p:set>
                                          <p:cBhvr>
                                            <p:cTn id="17" dur="1" fill="hold">
                                              <p:stCondLst>
                                                <p:cond delay="0"/>
                                              </p:stCondLst>
                                            </p:cTn>
                                            <p:tgtEl>
                                              <p:spTgt spid="1025"/>
                                            </p:tgtEl>
                                            <p:attrNameLst>
                                              <p:attrName>style.visibility</p:attrName>
                                            </p:attrNameLst>
                                          </p:cBhvr>
                                          <p:to>
                                            <p:strVal val="visible"/>
                                          </p:to>
                                        </p:set>
                                        <p:animEffect transition="in" filter="randombar(horizontal)">
                                          <p:cBhvr>
                                            <p:cTn id="18" dur="500"/>
                                            <p:tgtEl>
                                              <p:spTgt spid="1025"/>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fade">
                                          <p:cBhvr>
                                            <p:cTn id="25" dur="500"/>
                                            <p:tgtEl>
                                              <p:spTgt spid="76"/>
                                            </p:tgtEl>
                                          </p:cBhvr>
                                        </p:animEffect>
                                      </p:childTnLst>
                                    </p:cTn>
                                  </p:par>
                                </p:childTnLst>
                              </p:cTn>
                            </p:par>
                            <p:par>
                              <p:cTn id="26" fill="hold">
                                <p:stCondLst>
                                  <p:cond delay="1000"/>
                                </p:stCondLst>
                                <p:childTnLst>
                                  <p:par>
                                    <p:cTn id="27" presetID="2" presetClass="entr" presetSubtype="4" fill="hold" grpId="0" nodeType="afterEffect" p14:presetBounceEnd="60000">
                                      <p:stCondLst>
                                        <p:cond delay="0"/>
                                      </p:stCondLst>
                                      <p:iterate type="lt">
                                        <p:tmPct val="10000"/>
                                      </p:iterate>
                                      <p:childTnLst>
                                        <p:set>
                                          <p:cBhvr>
                                            <p:cTn id="28" dur="1" fill="hold">
                                              <p:stCondLst>
                                                <p:cond delay="0"/>
                                              </p:stCondLst>
                                            </p:cTn>
                                            <p:tgtEl>
                                              <p:spTgt spid="78"/>
                                            </p:tgtEl>
                                            <p:attrNameLst>
                                              <p:attrName>style.visibility</p:attrName>
                                            </p:attrNameLst>
                                          </p:cBhvr>
                                          <p:to>
                                            <p:strVal val="visible"/>
                                          </p:to>
                                        </p:set>
                                        <p:anim calcmode="lin" valueType="num" p14:bounceEnd="60000">
                                          <p:cBhvr additive="base">
                                            <p:cTn id="29" dur="1000" fill="hold"/>
                                            <p:tgtEl>
                                              <p:spTgt spid="78"/>
                                            </p:tgtEl>
                                            <p:attrNameLst>
                                              <p:attrName>ppt_x</p:attrName>
                                            </p:attrNameLst>
                                          </p:cBhvr>
                                          <p:tavLst>
                                            <p:tav tm="0">
                                              <p:val>
                                                <p:strVal val="#ppt_x"/>
                                              </p:val>
                                            </p:tav>
                                            <p:tav tm="100000">
                                              <p:val>
                                                <p:strVal val="#ppt_x"/>
                                              </p:val>
                                            </p:tav>
                                          </p:tavLst>
                                        </p:anim>
                                        <p:anim calcmode="lin" valueType="num" p14:bounceEnd="60000">
                                          <p:cBhvr additive="base">
                                            <p:cTn id="30" dur="1000" fill="hold"/>
                                            <p:tgtEl>
                                              <p:spTgt spid="78"/>
                                            </p:tgtEl>
                                            <p:attrNameLst>
                                              <p:attrName>ppt_y</p:attrName>
                                            </p:attrNameLst>
                                          </p:cBhvr>
                                          <p:tavLst>
                                            <p:tav tm="0">
                                              <p:val>
                                                <p:strVal val="1+#ppt_h/2"/>
                                              </p:val>
                                            </p:tav>
                                            <p:tav tm="100000">
                                              <p:val>
                                                <p:strVal val="#ppt_y"/>
                                              </p:val>
                                            </p:tav>
                                          </p:tavLst>
                                        </p:anim>
                                      </p:childTnLst>
                                    </p:cTn>
                                  </p:par>
                                </p:childTnLst>
                              </p:cTn>
                            </p:par>
                            <p:par>
                              <p:cTn id="31" fill="hold">
                                <p:stCondLst>
                                  <p:cond delay="3049"/>
                                </p:stCondLst>
                                <p:childTnLst>
                                  <p:par>
                                    <p:cTn id="32" presetID="22" presetClass="entr" presetSubtype="1"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up)">
                                          <p:cBhvr>
                                            <p:cTn id="34" dur="500"/>
                                            <p:tgtEl>
                                              <p:spTgt spid="84"/>
                                            </p:tgtEl>
                                          </p:cBhvr>
                                        </p:animEffect>
                                      </p:childTnLst>
                                    </p:cTn>
                                  </p:par>
                                </p:childTnLst>
                              </p:cTn>
                            </p:par>
                            <p:par>
                              <p:cTn id="35" fill="hold">
                                <p:stCondLst>
                                  <p:cond delay="3549"/>
                                </p:stCondLst>
                                <p:childTnLst>
                                  <p:par>
                                    <p:cTn id="36" presetID="18" presetClass="entr" presetSubtype="12" fill="hold" grpId="0" nodeType="afterEffect">
                                      <p:stCondLst>
                                        <p:cond delay="0"/>
                                      </p:stCondLst>
                                      <p:childTnLst>
                                        <p:set>
                                          <p:cBhvr>
                                            <p:cTn id="37" dur="1" fill="hold">
                                              <p:stCondLst>
                                                <p:cond delay="0"/>
                                              </p:stCondLst>
                                            </p:cTn>
                                            <p:tgtEl>
                                              <p:spTgt spid="85"/>
                                            </p:tgtEl>
                                            <p:attrNameLst>
                                              <p:attrName>style.visibility</p:attrName>
                                            </p:attrNameLst>
                                          </p:cBhvr>
                                          <p:to>
                                            <p:strVal val="visible"/>
                                          </p:to>
                                        </p:set>
                                        <p:animEffect transition="in" filter="strips(downLeft)">
                                          <p:cBhvr>
                                            <p:cTn id="38" dur="500"/>
                                            <p:tgtEl>
                                              <p:spTgt spid="85"/>
                                            </p:tgtEl>
                                          </p:cBhvr>
                                        </p:animEffect>
                                      </p:childTnLst>
                                    </p:cTn>
                                  </p:par>
                                </p:childTnLst>
                              </p:cTn>
                            </p:par>
                            <p:par>
                              <p:cTn id="39" fill="hold">
                                <p:stCondLst>
                                  <p:cond delay="4049"/>
                                </p:stCondLst>
                                <p:childTnLst>
                                  <p:par>
                                    <p:cTn id="40" presetID="22" presetClass="entr" presetSubtype="1"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wipe(up)">
                                          <p:cBhvr>
                                            <p:cTn id="42" dur="1000"/>
                                            <p:tgtEl>
                                              <p:spTgt spid="7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wipe(up)">
                                          <p:cBhvr>
                                            <p:cTn id="45" dur="1000"/>
                                            <p:tgtEl>
                                              <p:spTgt spid="80"/>
                                            </p:tgtEl>
                                          </p:cBhvr>
                                        </p:animEffect>
                                      </p:childTnLst>
                                    </p:cTn>
                                  </p:par>
                                </p:childTnLst>
                              </p:cTn>
                            </p:par>
                            <p:par>
                              <p:cTn id="46" fill="hold">
                                <p:stCondLst>
                                  <p:cond delay="5049"/>
                                </p:stCondLst>
                                <p:childTnLst>
                                  <p:par>
                                    <p:cTn id="47" presetID="47" presetClass="entr" presetSubtype="0" fill="hold" nodeType="after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fade">
                                          <p:cBhvr>
                                            <p:cTn id="49" dur="1000"/>
                                            <p:tgtEl>
                                              <p:spTgt spid="88"/>
                                            </p:tgtEl>
                                          </p:cBhvr>
                                        </p:animEffect>
                                        <p:anim calcmode="lin" valueType="num">
                                          <p:cBhvr>
                                            <p:cTn id="50" dur="1000" fill="hold"/>
                                            <p:tgtEl>
                                              <p:spTgt spid="88"/>
                                            </p:tgtEl>
                                            <p:attrNameLst>
                                              <p:attrName>ppt_x</p:attrName>
                                            </p:attrNameLst>
                                          </p:cBhvr>
                                          <p:tavLst>
                                            <p:tav tm="0">
                                              <p:val>
                                                <p:strVal val="#ppt_x"/>
                                              </p:val>
                                            </p:tav>
                                            <p:tav tm="100000">
                                              <p:val>
                                                <p:strVal val="#ppt_x"/>
                                              </p:val>
                                            </p:tav>
                                          </p:tavLst>
                                        </p:anim>
                                        <p:anim calcmode="lin" valueType="num">
                                          <p:cBhvr>
                                            <p:cTn id="51"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2" repeatCount="indefinite" fill="hold" display="0">
                      <p:stCondLst>
                        <p:cond delay="indefinite"/>
                      </p:stCondLst>
                      <p:endCondLst>
                        <p:cond evt="onStopAudio" delay="0">
                          <p:tgtEl>
                            <p:sldTgt/>
                          </p:tgtEl>
                        </p:cond>
                      </p:endCondLst>
                    </p:cTn>
                    <p:tgtEl>
                      <p:spTgt spid="87"/>
                    </p:tgtEl>
                  </p:cMediaNode>
                </p:audio>
              </p:childTnLst>
            </p:cTn>
          </p:par>
        </p:tnLst>
        <p:bldLst>
          <p:bldP spid="1026" grpId="0" animBg="1"/>
          <p:bldP spid="48" grpId="0" animBg="1"/>
          <p:bldP spid="76" grpId="0" animBg="1"/>
          <p:bldP spid="78" grpId="0"/>
          <p:bldP spid="84" grpId="0"/>
          <p:bldP spid="85" grpId="0"/>
          <p:bldP spid="79" grpId="0"/>
          <p:bldP spid="8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7"/>
                                            </p:tgtEl>
                                          </p:cBhvr>
                                        </p:cmd>
                                      </p:childTnLst>
                                    </p:cTn>
                                  </p:par>
                                  <p:par>
                                    <p:cTn id="7" presetID="2" presetClass="entr" presetSubtype="1"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750" fill="hold"/>
                                            <p:tgtEl>
                                              <p:spTgt spid="5"/>
                                            </p:tgtEl>
                                            <p:attrNameLst>
                                              <p:attrName>ppt_x</p:attrName>
                                            </p:attrNameLst>
                                          </p:cBhvr>
                                          <p:tavLst>
                                            <p:tav tm="0">
                                              <p:val>
                                                <p:strVal val="#ppt_x"/>
                                              </p:val>
                                            </p:tav>
                                            <p:tav tm="100000">
                                              <p:val>
                                                <p:strVal val="#ppt_x"/>
                                              </p:val>
                                            </p:tav>
                                          </p:tavLst>
                                        </p:anim>
                                        <p:anim calcmode="lin" valueType="num">
                                          <p:cBhvr additive="base">
                                            <p:cTn id="10" dur="750" fill="hold"/>
                                            <p:tgtEl>
                                              <p:spTgt spid="5"/>
                                            </p:tgtEl>
                                            <p:attrNameLst>
                                              <p:attrName>ppt_y</p:attrName>
                                            </p:attrNameLst>
                                          </p:cBhvr>
                                          <p:tavLst>
                                            <p:tav tm="0">
                                              <p:val>
                                                <p:strVal val="0-#ppt_h/2"/>
                                              </p:val>
                                            </p:tav>
                                            <p:tav tm="100000">
                                              <p:val>
                                                <p:strVal val="#ppt_y"/>
                                              </p:val>
                                            </p:tav>
                                          </p:tavLst>
                                        </p:anim>
                                      </p:childTnLst>
                                    </p:cTn>
                                  </p:par>
                                  <p:par>
                                    <p:cTn id="11" presetID="2" presetClass="entr" presetSubtype="8" fill="hold" grpId="0"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0-#ppt_w/2"/>
                                              </p:val>
                                            </p:tav>
                                            <p:tav tm="100000">
                                              <p:val>
                                                <p:strVal val="#ppt_x"/>
                                              </p:val>
                                            </p:tav>
                                          </p:tavLst>
                                        </p:anim>
                                        <p:anim calcmode="lin" valueType="num">
                                          <p:cBhvr additive="base">
                                            <p:cTn id="14" dur="500" fill="hold"/>
                                            <p:tgtEl>
                                              <p:spTgt spid="1026"/>
                                            </p:tgtEl>
                                            <p:attrNameLst>
                                              <p:attrName>ppt_y</p:attrName>
                                            </p:attrNameLst>
                                          </p:cBhvr>
                                          <p:tavLst>
                                            <p:tav tm="0">
                                              <p:val>
                                                <p:strVal val="#ppt_y"/>
                                              </p:val>
                                            </p:tav>
                                            <p:tav tm="100000">
                                              <p:val>
                                                <p:strVal val="#ppt_y"/>
                                              </p:val>
                                            </p:tav>
                                          </p:tavLst>
                                        </p:anim>
                                      </p:childTnLst>
                                    </p:cTn>
                                  </p:par>
                                </p:childTnLst>
                              </p:cTn>
                            </p:par>
                            <p:par>
                              <p:cTn id="15" fill="hold">
                                <p:stCondLst>
                                  <p:cond delay="0"/>
                                </p:stCondLst>
                                <p:childTnLst>
                                  <p:par>
                                    <p:cTn id="16" presetID="14" presetClass="entr" presetSubtype="10" fill="hold" nodeType="afterEffect">
                                      <p:stCondLst>
                                        <p:cond delay="0"/>
                                      </p:stCondLst>
                                      <p:childTnLst>
                                        <p:set>
                                          <p:cBhvr>
                                            <p:cTn id="17" dur="1" fill="hold">
                                              <p:stCondLst>
                                                <p:cond delay="0"/>
                                              </p:stCondLst>
                                            </p:cTn>
                                            <p:tgtEl>
                                              <p:spTgt spid="1025"/>
                                            </p:tgtEl>
                                            <p:attrNameLst>
                                              <p:attrName>style.visibility</p:attrName>
                                            </p:attrNameLst>
                                          </p:cBhvr>
                                          <p:to>
                                            <p:strVal val="visible"/>
                                          </p:to>
                                        </p:set>
                                        <p:animEffect transition="in" filter="randombar(horizontal)">
                                          <p:cBhvr>
                                            <p:cTn id="18" dur="500"/>
                                            <p:tgtEl>
                                              <p:spTgt spid="1025"/>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fade">
                                          <p:cBhvr>
                                            <p:cTn id="25" dur="500"/>
                                            <p:tgtEl>
                                              <p:spTgt spid="76"/>
                                            </p:tgtEl>
                                          </p:cBhvr>
                                        </p:animEffect>
                                      </p:childTnLst>
                                    </p:cTn>
                                  </p:par>
                                </p:childTnLst>
                              </p:cTn>
                            </p:par>
                            <p:par>
                              <p:cTn id="26" fill="hold">
                                <p:stCondLst>
                                  <p:cond delay="1000"/>
                                </p:stCondLst>
                                <p:childTnLst>
                                  <p:par>
                                    <p:cTn id="27" presetID="2" presetClass="entr" presetSubtype="4" fill="hold" grpId="0" nodeType="afterEffect">
                                      <p:stCondLst>
                                        <p:cond delay="0"/>
                                      </p:stCondLst>
                                      <p:iterate type="lt">
                                        <p:tmPct val="10000"/>
                                      </p:iterate>
                                      <p:childTnLst>
                                        <p:set>
                                          <p:cBhvr>
                                            <p:cTn id="28" dur="1" fill="hold">
                                              <p:stCondLst>
                                                <p:cond delay="0"/>
                                              </p:stCondLst>
                                            </p:cTn>
                                            <p:tgtEl>
                                              <p:spTgt spid="78"/>
                                            </p:tgtEl>
                                            <p:attrNameLst>
                                              <p:attrName>style.visibility</p:attrName>
                                            </p:attrNameLst>
                                          </p:cBhvr>
                                          <p:to>
                                            <p:strVal val="visible"/>
                                          </p:to>
                                        </p:set>
                                        <p:anim calcmode="lin" valueType="num">
                                          <p:cBhvr additive="base">
                                            <p:cTn id="29" dur="1000" fill="hold"/>
                                            <p:tgtEl>
                                              <p:spTgt spid="78"/>
                                            </p:tgtEl>
                                            <p:attrNameLst>
                                              <p:attrName>ppt_x</p:attrName>
                                            </p:attrNameLst>
                                          </p:cBhvr>
                                          <p:tavLst>
                                            <p:tav tm="0">
                                              <p:val>
                                                <p:strVal val="#ppt_x"/>
                                              </p:val>
                                            </p:tav>
                                            <p:tav tm="100000">
                                              <p:val>
                                                <p:strVal val="#ppt_x"/>
                                              </p:val>
                                            </p:tav>
                                          </p:tavLst>
                                        </p:anim>
                                        <p:anim calcmode="lin" valueType="num">
                                          <p:cBhvr additive="base">
                                            <p:cTn id="30" dur="1000" fill="hold"/>
                                            <p:tgtEl>
                                              <p:spTgt spid="78"/>
                                            </p:tgtEl>
                                            <p:attrNameLst>
                                              <p:attrName>ppt_y</p:attrName>
                                            </p:attrNameLst>
                                          </p:cBhvr>
                                          <p:tavLst>
                                            <p:tav tm="0">
                                              <p:val>
                                                <p:strVal val="1+#ppt_h/2"/>
                                              </p:val>
                                            </p:tav>
                                            <p:tav tm="100000">
                                              <p:val>
                                                <p:strVal val="#ppt_y"/>
                                              </p:val>
                                            </p:tav>
                                          </p:tavLst>
                                        </p:anim>
                                      </p:childTnLst>
                                    </p:cTn>
                                  </p:par>
                                </p:childTnLst>
                              </p:cTn>
                            </p:par>
                            <p:par>
                              <p:cTn id="31" fill="hold">
                                <p:stCondLst>
                                  <p:cond delay="3049"/>
                                </p:stCondLst>
                                <p:childTnLst>
                                  <p:par>
                                    <p:cTn id="32" presetID="22" presetClass="entr" presetSubtype="1"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up)">
                                          <p:cBhvr>
                                            <p:cTn id="34" dur="500"/>
                                            <p:tgtEl>
                                              <p:spTgt spid="84"/>
                                            </p:tgtEl>
                                          </p:cBhvr>
                                        </p:animEffect>
                                      </p:childTnLst>
                                    </p:cTn>
                                  </p:par>
                                </p:childTnLst>
                              </p:cTn>
                            </p:par>
                            <p:par>
                              <p:cTn id="35" fill="hold">
                                <p:stCondLst>
                                  <p:cond delay="3549"/>
                                </p:stCondLst>
                                <p:childTnLst>
                                  <p:par>
                                    <p:cTn id="36" presetID="18" presetClass="entr" presetSubtype="12" fill="hold" grpId="0" nodeType="afterEffect">
                                      <p:stCondLst>
                                        <p:cond delay="0"/>
                                      </p:stCondLst>
                                      <p:childTnLst>
                                        <p:set>
                                          <p:cBhvr>
                                            <p:cTn id="37" dur="1" fill="hold">
                                              <p:stCondLst>
                                                <p:cond delay="0"/>
                                              </p:stCondLst>
                                            </p:cTn>
                                            <p:tgtEl>
                                              <p:spTgt spid="85"/>
                                            </p:tgtEl>
                                            <p:attrNameLst>
                                              <p:attrName>style.visibility</p:attrName>
                                            </p:attrNameLst>
                                          </p:cBhvr>
                                          <p:to>
                                            <p:strVal val="visible"/>
                                          </p:to>
                                        </p:set>
                                        <p:animEffect transition="in" filter="strips(downLeft)">
                                          <p:cBhvr>
                                            <p:cTn id="38" dur="500"/>
                                            <p:tgtEl>
                                              <p:spTgt spid="85"/>
                                            </p:tgtEl>
                                          </p:cBhvr>
                                        </p:animEffect>
                                      </p:childTnLst>
                                    </p:cTn>
                                  </p:par>
                                </p:childTnLst>
                              </p:cTn>
                            </p:par>
                            <p:par>
                              <p:cTn id="39" fill="hold">
                                <p:stCondLst>
                                  <p:cond delay="4049"/>
                                </p:stCondLst>
                                <p:childTnLst>
                                  <p:par>
                                    <p:cTn id="40" presetID="22" presetClass="entr" presetSubtype="1"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wipe(up)">
                                          <p:cBhvr>
                                            <p:cTn id="42" dur="1000"/>
                                            <p:tgtEl>
                                              <p:spTgt spid="7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wipe(up)">
                                          <p:cBhvr>
                                            <p:cTn id="45" dur="1000"/>
                                            <p:tgtEl>
                                              <p:spTgt spid="80"/>
                                            </p:tgtEl>
                                          </p:cBhvr>
                                        </p:animEffect>
                                      </p:childTnLst>
                                    </p:cTn>
                                  </p:par>
                                </p:childTnLst>
                              </p:cTn>
                            </p:par>
                            <p:par>
                              <p:cTn id="46" fill="hold">
                                <p:stCondLst>
                                  <p:cond delay="5049"/>
                                </p:stCondLst>
                                <p:childTnLst>
                                  <p:par>
                                    <p:cTn id="47" presetID="47" presetClass="entr" presetSubtype="0" fill="hold" nodeType="after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fade">
                                          <p:cBhvr>
                                            <p:cTn id="49" dur="1000"/>
                                            <p:tgtEl>
                                              <p:spTgt spid="88"/>
                                            </p:tgtEl>
                                          </p:cBhvr>
                                        </p:animEffect>
                                        <p:anim calcmode="lin" valueType="num">
                                          <p:cBhvr>
                                            <p:cTn id="50" dur="1000" fill="hold"/>
                                            <p:tgtEl>
                                              <p:spTgt spid="88"/>
                                            </p:tgtEl>
                                            <p:attrNameLst>
                                              <p:attrName>ppt_x</p:attrName>
                                            </p:attrNameLst>
                                          </p:cBhvr>
                                          <p:tavLst>
                                            <p:tav tm="0">
                                              <p:val>
                                                <p:strVal val="#ppt_x"/>
                                              </p:val>
                                            </p:tav>
                                            <p:tav tm="100000">
                                              <p:val>
                                                <p:strVal val="#ppt_x"/>
                                              </p:val>
                                            </p:tav>
                                          </p:tavLst>
                                        </p:anim>
                                        <p:anim calcmode="lin" valueType="num">
                                          <p:cBhvr>
                                            <p:cTn id="51"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2" repeatCount="indefinite" fill="hold" display="0">
                      <p:stCondLst>
                        <p:cond delay="indefinite"/>
                      </p:stCondLst>
                      <p:endCondLst>
                        <p:cond evt="onStopAudio" delay="0">
                          <p:tgtEl>
                            <p:sldTgt/>
                          </p:tgtEl>
                        </p:cond>
                      </p:endCondLst>
                    </p:cTn>
                    <p:tgtEl>
                      <p:spTgt spid="87"/>
                    </p:tgtEl>
                  </p:cMediaNode>
                </p:audio>
              </p:childTnLst>
            </p:cTn>
          </p:par>
        </p:tnLst>
        <p:bldLst>
          <p:bldP spid="1026" grpId="0" animBg="1"/>
          <p:bldP spid="48" grpId="0" animBg="1"/>
          <p:bldP spid="76" grpId="0" animBg="1"/>
          <p:bldP spid="78" grpId="0"/>
          <p:bldP spid="84" grpId="0"/>
          <p:bldP spid="85" grpId="0"/>
          <p:bldP spid="79" grpId="0"/>
          <p:bldP spid="8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683655" y="1666158"/>
            <a:ext cx="1948832" cy="3246246"/>
            <a:chOff x="986970" y="1666158"/>
            <a:chExt cx="1948832" cy="3246246"/>
          </a:xfrm>
        </p:grpSpPr>
        <p:sp>
          <p:nvSpPr>
            <p:cNvPr id="2" name="任意多边形 1"/>
            <p:cNvSpPr/>
            <p:nvPr/>
          </p:nvSpPr>
          <p:spPr>
            <a:xfrm>
              <a:off x="996114" y="1666158"/>
              <a:ext cx="1820237" cy="923544"/>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82714"/>
                </a:solidFill>
              </a:endParaRPr>
            </a:p>
          </p:txBody>
        </p:sp>
        <p:sp>
          <p:nvSpPr>
            <p:cNvPr id="3" name="任意多边形 2"/>
            <p:cNvSpPr/>
            <p:nvPr/>
          </p:nvSpPr>
          <p:spPr>
            <a:xfrm flipV="1">
              <a:off x="986970" y="3988860"/>
              <a:ext cx="1820237" cy="923544"/>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82714"/>
                </a:solidFill>
              </a:endParaRPr>
            </a:p>
          </p:txBody>
        </p:sp>
        <p:sp>
          <p:nvSpPr>
            <p:cNvPr id="4" name="文本框 3"/>
            <p:cNvSpPr txBox="1"/>
            <p:nvPr/>
          </p:nvSpPr>
          <p:spPr>
            <a:xfrm>
              <a:off x="1273809" y="1724243"/>
              <a:ext cx="1661993" cy="3032397"/>
            </a:xfrm>
            <a:prstGeom prst="rect">
              <a:avLst/>
            </a:prstGeom>
            <a:noFill/>
          </p:spPr>
          <p:txBody>
            <a:bodyPr vert="eaVert" wrap="square" rtlCol="0">
              <a:spAutoFit/>
            </a:bodyPr>
            <a:lstStyle/>
            <a:p>
              <a:pPr algn="dist"/>
              <a:r>
                <a:rPr lang="zh-CN" altLang="en-US" sz="9600" b="1" dirty="0" smtClean="0">
                  <a:solidFill>
                    <a:srgbClr val="382714"/>
                  </a:solidFill>
                  <a:latin typeface="+mj-ea"/>
                  <a:ea typeface="+mj-ea"/>
                  <a:cs typeface="+mn-ea"/>
                  <a:sym typeface="+mn-lt"/>
                </a:rPr>
                <a:t>目录</a:t>
              </a:r>
              <a:endParaRPr lang="zh-CN" altLang="en-US" sz="9600" b="1" dirty="0">
                <a:solidFill>
                  <a:srgbClr val="382714"/>
                </a:solidFill>
                <a:latin typeface="+mj-ea"/>
                <a:ea typeface="+mj-ea"/>
                <a:cs typeface="+mn-ea"/>
                <a:sym typeface="+mn-lt"/>
              </a:endParaRPr>
            </a:p>
          </p:txBody>
        </p:sp>
        <p:sp>
          <p:nvSpPr>
            <p:cNvPr id="7" name="文本框 6"/>
            <p:cNvSpPr txBox="1"/>
            <p:nvPr/>
          </p:nvSpPr>
          <p:spPr>
            <a:xfrm>
              <a:off x="1107716" y="1754074"/>
              <a:ext cx="553998" cy="3111500"/>
            </a:xfrm>
            <a:prstGeom prst="rect">
              <a:avLst/>
            </a:prstGeom>
            <a:noFill/>
          </p:spPr>
          <p:txBody>
            <a:bodyPr vert="eaVert" wrap="square" rtlCol="0">
              <a:spAutoFit/>
            </a:bodyPr>
            <a:lstStyle/>
            <a:p>
              <a:pPr algn="dist"/>
              <a:r>
                <a:rPr lang="en-US" altLang="zh-CN" sz="2400" dirty="0" smtClean="0">
                  <a:solidFill>
                    <a:srgbClr val="382714"/>
                  </a:solidFill>
                  <a:effectLst>
                    <a:outerShdw blurRad="38100" dist="38100" dir="2700000" algn="tl">
                      <a:srgbClr val="000000">
                        <a:alpha val="43137"/>
                      </a:srgbClr>
                    </a:outerShdw>
                  </a:effectLst>
                  <a:ea typeface="方正清刻本悦宋简体" panose="02000000000000000000" pitchFamily="2" charset="-122"/>
                  <a:cs typeface="+mn-ea"/>
                  <a:sym typeface="+mn-lt"/>
                </a:rPr>
                <a:t>CONTENT</a:t>
              </a:r>
              <a:endParaRPr lang="zh-CN" altLang="en-US" sz="2400" dirty="0">
                <a:solidFill>
                  <a:srgbClr val="382714"/>
                </a:solidFill>
                <a:effectLst>
                  <a:outerShdw blurRad="38100" dist="38100" dir="2700000" algn="tl">
                    <a:srgbClr val="000000">
                      <a:alpha val="43137"/>
                    </a:srgbClr>
                  </a:outerShdw>
                </a:effectLst>
                <a:ea typeface="方正清刻本悦宋简体" panose="02000000000000000000" pitchFamily="2" charset="-122"/>
                <a:cs typeface="+mn-ea"/>
                <a:sym typeface="+mn-lt"/>
              </a:endParaRPr>
            </a:p>
          </p:txBody>
        </p:sp>
      </p:grpSp>
      <p:sp>
        <p:nvSpPr>
          <p:cNvPr id="9" name="文本框 8"/>
          <p:cNvSpPr txBox="1"/>
          <p:nvPr/>
        </p:nvSpPr>
        <p:spPr>
          <a:xfrm>
            <a:off x="4298049" y="1504225"/>
            <a:ext cx="1344375" cy="523220"/>
          </a:xfrm>
          <a:prstGeom prst="rect">
            <a:avLst/>
          </a:prstGeom>
          <a:noFill/>
        </p:spPr>
        <p:txBody>
          <a:bodyPr vert="horz" wrap="square" rtlCol="0">
            <a:spAutoFit/>
          </a:bodyPr>
          <a:lstStyle/>
          <a:p>
            <a:pPr algn="r"/>
            <a:r>
              <a:rPr lang="zh-CN" altLang="en-US" sz="2800" b="1" spc="300" dirty="0" smtClean="0">
                <a:solidFill>
                  <a:srgbClr val="382714"/>
                </a:solidFill>
                <a:latin typeface="+mj-ea"/>
                <a:ea typeface="+mj-ea"/>
                <a:cs typeface="+mn-ea"/>
                <a:sym typeface="+mn-lt"/>
              </a:rPr>
              <a:t>零壹</a:t>
            </a:r>
            <a:endParaRPr lang="zh-CN" altLang="en-US" sz="2800" b="1" spc="300" dirty="0">
              <a:solidFill>
                <a:srgbClr val="382714"/>
              </a:solidFill>
              <a:latin typeface="+mj-ea"/>
              <a:ea typeface="+mj-ea"/>
              <a:cs typeface="+mn-ea"/>
              <a:sym typeface="+mn-lt"/>
            </a:endParaRPr>
          </a:p>
        </p:txBody>
      </p:sp>
      <p:sp>
        <p:nvSpPr>
          <p:cNvPr id="10" name="文本框 9"/>
          <p:cNvSpPr txBox="1"/>
          <p:nvPr/>
        </p:nvSpPr>
        <p:spPr>
          <a:xfrm>
            <a:off x="5736826" y="1474386"/>
            <a:ext cx="4126484" cy="523220"/>
          </a:xfrm>
          <a:prstGeom prst="rect">
            <a:avLst/>
          </a:prstGeom>
          <a:noFill/>
        </p:spPr>
        <p:txBody>
          <a:bodyPr vert="horz" wrap="square" rtlCol="0">
            <a:spAutoFit/>
          </a:bodyPr>
          <a:lstStyle/>
          <a:p>
            <a:r>
              <a:rPr lang="zh-CN" altLang="en-US" sz="2800" b="1" spc="300" dirty="0" smtClean="0">
                <a:solidFill>
                  <a:srgbClr val="382714"/>
                </a:solidFill>
                <a:latin typeface="+mj-ea"/>
                <a:ea typeface="+mj-ea"/>
                <a:cs typeface="+mn-ea"/>
                <a:sym typeface="+mn-lt"/>
              </a:rPr>
              <a:t>选题的背景和意义</a:t>
            </a:r>
            <a:endParaRPr lang="zh-CN" altLang="en-US" sz="2800" b="1" spc="300" dirty="0">
              <a:solidFill>
                <a:srgbClr val="382714"/>
              </a:solidFill>
              <a:latin typeface="+mj-ea"/>
              <a:ea typeface="+mj-ea"/>
              <a:cs typeface="+mn-ea"/>
              <a:sym typeface="+mn-lt"/>
            </a:endParaRPr>
          </a:p>
        </p:txBody>
      </p:sp>
      <p:cxnSp>
        <p:nvCxnSpPr>
          <p:cNvPr id="11" name="直接连接符 10"/>
          <p:cNvCxnSpPr/>
          <p:nvPr/>
        </p:nvCxnSpPr>
        <p:spPr>
          <a:xfrm flipH="1">
            <a:off x="4563607" y="2243658"/>
            <a:ext cx="5434873" cy="0"/>
          </a:xfrm>
          <a:prstGeom prst="line">
            <a:avLst/>
          </a:prstGeom>
          <a:ln w="12700">
            <a:solidFill>
              <a:srgbClr val="382714"/>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642424" y="1670676"/>
            <a:ext cx="0" cy="800310"/>
          </a:xfrm>
          <a:prstGeom prst="line">
            <a:avLst/>
          </a:prstGeom>
          <a:ln w="12700">
            <a:solidFill>
              <a:srgbClr val="382714"/>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298049" y="2497207"/>
            <a:ext cx="1344375" cy="523220"/>
          </a:xfrm>
          <a:prstGeom prst="rect">
            <a:avLst/>
          </a:prstGeom>
          <a:noFill/>
        </p:spPr>
        <p:txBody>
          <a:bodyPr vert="horz" wrap="square" rtlCol="0">
            <a:spAutoFit/>
          </a:bodyPr>
          <a:lstStyle/>
          <a:p>
            <a:pPr algn="r"/>
            <a:r>
              <a:rPr lang="zh-CN" altLang="en-US" sz="2800" b="1" spc="300" dirty="0" smtClean="0">
                <a:solidFill>
                  <a:srgbClr val="382714"/>
                </a:solidFill>
                <a:latin typeface="+mj-ea"/>
                <a:ea typeface="+mj-ea"/>
                <a:cs typeface="+mn-ea"/>
                <a:sym typeface="+mn-lt"/>
              </a:rPr>
              <a:t>零贰</a:t>
            </a:r>
            <a:endParaRPr lang="zh-CN" altLang="en-US" sz="2800" b="1" spc="300" dirty="0">
              <a:solidFill>
                <a:srgbClr val="382714"/>
              </a:solidFill>
              <a:latin typeface="+mj-ea"/>
              <a:ea typeface="+mj-ea"/>
              <a:cs typeface="+mn-ea"/>
              <a:sym typeface="+mn-lt"/>
            </a:endParaRPr>
          </a:p>
        </p:txBody>
      </p:sp>
      <p:sp>
        <p:nvSpPr>
          <p:cNvPr id="14" name="文本框 13"/>
          <p:cNvSpPr txBox="1"/>
          <p:nvPr/>
        </p:nvSpPr>
        <p:spPr>
          <a:xfrm>
            <a:off x="5736826" y="2442755"/>
            <a:ext cx="4126484" cy="523220"/>
          </a:xfrm>
          <a:prstGeom prst="rect">
            <a:avLst/>
          </a:prstGeom>
          <a:noFill/>
        </p:spPr>
        <p:txBody>
          <a:bodyPr vert="horz" wrap="square" rtlCol="0">
            <a:spAutoFit/>
          </a:bodyPr>
          <a:lstStyle/>
          <a:p>
            <a:r>
              <a:rPr lang="zh-CN" altLang="en-US" sz="2800" b="1" spc="300" dirty="0" smtClean="0">
                <a:solidFill>
                  <a:srgbClr val="382714"/>
                </a:solidFill>
                <a:latin typeface="+mj-ea"/>
                <a:ea typeface="+mj-ea"/>
                <a:cs typeface="+mn-ea"/>
                <a:sym typeface="+mn-lt"/>
              </a:rPr>
              <a:t>研究的方法及过程</a:t>
            </a:r>
            <a:endParaRPr lang="zh-CN" altLang="en-US" sz="2800" b="1" spc="300" dirty="0">
              <a:solidFill>
                <a:srgbClr val="382714"/>
              </a:solidFill>
              <a:latin typeface="+mj-ea"/>
              <a:ea typeface="+mj-ea"/>
              <a:cs typeface="+mn-ea"/>
              <a:sym typeface="+mn-lt"/>
            </a:endParaRPr>
          </a:p>
        </p:txBody>
      </p:sp>
      <p:cxnSp>
        <p:nvCxnSpPr>
          <p:cNvPr id="15" name="直接连接符 14"/>
          <p:cNvCxnSpPr/>
          <p:nvPr/>
        </p:nvCxnSpPr>
        <p:spPr>
          <a:xfrm flipH="1">
            <a:off x="4563607" y="3217325"/>
            <a:ext cx="5434873" cy="0"/>
          </a:xfrm>
          <a:prstGeom prst="line">
            <a:avLst/>
          </a:prstGeom>
          <a:ln w="12700">
            <a:solidFill>
              <a:srgbClr val="382714"/>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642424" y="2644343"/>
            <a:ext cx="0" cy="800310"/>
          </a:xfrm>
          <a:prstGeom prst="line">
            <a:avLst/>
          </a:prstGeom>
          <a:ln w="12700">
            <a:solidFill>
              <a:srgbClr val="382714"/>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298049" y="3490189"/>
            <a:ext cx="1344375" cy="523220"/>
          </a:xfrm>
          <a:prstGeom prst="rect">
            <a:avLst/>
          </a:prstGeom>
          <a:noFill/>
        </p:spPr>
        <p:txBody>
          <a:bodyPr vert="horz" wrap="square" rtlCol="0">
            <a:spAutoFit/>
          </a:bodyPr>
          <a:lstStyle/>
          <a:p>
            <a:pPr algn="r"/>
            <a:r>
              <a:rPr lang="zh-CN" altLang="en-US" sz="2800" b="1" spc="300" dirty="0" smtClean="0">
                <a:solidFill>
                  <a:srgbClr val="382714"/>
                </a:solidFill>
                <a:latin typeface="+mj-ea"/>
                <a:ea typeface="+mj-ea"/>
                <a:cs typeface="+mn-ea"/>
                <a:sym typeface="+mn-lt"/>
              </a:rPr>
              <a:t>零叁</a:t>
            </a:r>
            <a:endParaRPr lang="zh-CN" altLang="en-US" sz="2800" b="1" spc="300" dirty="0">
              <a:solidFill>
                <a:srgbClr val="382714"/>
              </a:solidFill>
              <a:latin typeface="+mj-ea"/>
              <a:ea typeface="+mj-ea"/>
              <a:cs typeface="+mn-ea"/>
              <a:sym typeface="+mn-lt"/>
            </a:endParaRPr>
          </a:p>
        </p:txBody>
      </p:sp>
      <p:sp>
        <p:nvSpPr>
          <p:cNvPr id="18" name="文本框 17"/>
          <p:cNvSpPr txBox="1"/>
          <p:nvPr/>
        </p:nvSpPr>
        <p:spPr>
          <a:xfrm>
            <a:off x="5736825" y="3428908"/>
            <a:ext cx="4733359" cy="523220"/>
          </a:xfrm>
          <a:prstGeom prst="rect">
            <a:avLst/>
          </a:prstGeom>
          <a:noFill/>
        </p:spPr>
        <p:txBody>
          <a:bodyPr vert="horz" wrap="square" rtlCol="0">
            <a:spAutoFit/>
          </a:bodyPr>
          <a:lstStyle/>
          <a:p>
            <a:r>
              <a:rPr lang="zh-CN" altLang="en-US" sz="2800" b="1" spc="300" dirty="0" smtClean="0">
                <a:solidFill>
                  <a:srgbClr val="382714"/>
                </a:solidFill>
                <a:latin typeface="+mj-ea"/>
                <a:ea typeface="+mj-ea"/>
                <a:cs typeface="+mn-ea"/>
                <a:sym typeface="+mn-lt"/>
              </a:rPr>
              <a:t>研究成果展示及应用</a:t>
            </a:r>
            <a:endParaRPr lang="zh-CN" altLang="en-US" sz="2800" b="1" spc="300" dirty="0">
              <a:solidFill>
                <a:srgbClr val="382714"/>
              </a:solidFill>
              <a:latin typeface="+mj-ea"/>
              <a:ea typeface="+mj-ea"/>
              <a:cs typeface="+mn-ea"/>
              <a:sym typeface="+mn-lt"/>
            </a:endParaRPr>
          </a:p>
        </p:txBody>
      </p:sp>
      <p:cxnSp>
        <p:nvCxnSpPr>
          <p:cNvPr id="19" name="直接连接符 18"/>
          <p:cNvCxnSpPr/>
          <p:nvPr/>
        </p:nvCxnSpPr>
        <p:spPr>
          <a:xfrm flipH="1">
            <a:off x="4563607" y="4190992"/>
            <a:ext cx="5434873" cy="0"/>
          </a:xfrm>
          <a:prstGeom prst="line">
            <a:avLst/>
          </a:prstGeom>
          <a:ln w="12700">
            <a:solidFill>
              <a:srgbClr val="382714"/>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642424" y="3618010"/>
            <a:ext cx="0" cy="800310"/>
          </a:xfrm>
          <a:prstGeom prst="line">
            <a:avLst/>
          </a:prstGeom>
          <a:ln w="12700">
            <a:solidFill>
              <a:srgbClr val="382714"/>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4298049" y="4483170"/>
            <a:ext cx="1344375" cy="523220"/>
          </a:xfrm>
          <a:prstGeom prst="rect">
            <a:avLst/>
          </a:prstGeom>
          <a:noFill/>
        </p:spPr>
        <p:txBody>
          <a:bodyPr vert="horz" wrap="square" rtlCol="0">
            <a:spAutoFit/>
          </a:bodyPr>
          <a:lstStyle/>
          <a:p>
            <a:pPr algn="r"/>
            <a:r>
              <a:rPr lang="zh-CN" altLang="en-US" sz="2800" b="1" spc="300" dirty="0" smtClean="0">
                <a:solidFill>
                  <a:srgbClr val="382714"/>
                </a:solidFill>
                <a:latin typeface="+mj-ea"/>
                <a:ea typeface="+mj-ea"/>
                <a:cs typeface="+mn-ea"/>
                <a:sym typeface="+mn-lt"/>
              </a:rPr>
              <a:t>零肆</a:t>
            </a:r>
            <a:endParaRPr lang="zh-CN" altLang="en-US" sz="2800" b="1" spc="300" dirty="0">
              <a:solidFill>
                <a:srgbClr val="382714"/>
              </a:solidFill>
              <a:latin typeface="+mj-ea"/>
              <a:ea typeface="+mj-ea"/>
              <a:cs typeface="+mn-ea"/>
              <a:sym typeface="+mn-lt"/>
            </a:endParaRPr>
          </a:p>
        </p:txBody>
      </p:sp>
      <p:sp>
        <p:nvSpPr>
          <p:cNvPr id="22" name="文本框 21"/>
          <p:cNvSpPr txBox="1"/>
          <p:nvPr/>
        </p:nvSpPr>
        <p:spPr>
          <a:xfrm>
            <a:off x="5736826" y="4445280"/>
            <a:ext cx="4126484" cy="523220"/>
          </a:xfrm>
          <a:prstGeom prst="rect">
            <a:avLst/>
          </a:prstGeom>
          <a:noFill/>
        </p:spPr>
        <p:txBody>
          <a:bodyPr vert="horz" wrap="square" rtlCol="0">
            <a:spAutoFit/>
          </a:bodyPr>
          <a:lstStyle/>
          <a:p>
            <a:r>
              <a:rPr lang="zh-CN" altLang="en-US" sz="2800" b="1" spc="300" dirty="0" smtClean="0">
                <a:solidFill>
                  <a:srgbClr val="382714"/>
                </a:solidFill>
                <a:latin typeface="+mj-ea"/>
                <a:ea typeface="+mj-ea"/>
                <a:cs typeface="+mn-ea"/>
                <a:sym typeface="+mn-lt"/>
              </a:rPr>
              <a:t>论文总结</a:t>
            </a:r>
            <a:endParaRPr lang="zh-CN" altLang="en-US" sz="2800" b="1" spc="300" dirty="0">
              <a:solidFill>
                <a:srgbClr val="382714"/>
              </a:solidFill>
              <a:latin typeface="+mj-ea"/>
              <a:ea typeface="+mj-ea"/>
              <a:cs typeface="+mn-ea"/>
              <a:sym typeface="+mn-lt"/>
            </a:endParaRPr>
          </a:p>
        </p:txBody>
      </p:sp>
      <p:cxnSp>
        <p:nvCxnSpPr>
          <p:cNvPr id="23" name="直接连接符 22"/>
          <p:cNvCxnSpPr/>
          <p:nvPr/>
        </p:nvCxnSpPr>
        <p:spPr>
          <a:xfrm flipH="1">
            <a:off x="4563607" y="5164658"/>
            <a:ext cx="5434873" cy="0"/>
          </a:xfrm>
          <a:prstGeom prst="line">
            <a:avLst/>
          </a:prstGeom>
          <a:ln w="12700">
            <a:solidFill>
              <a:srgbClr val="382714"/>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642424" y="4591676"/>
            <a:ext cx="0" cy="800310"/>
          </a:xfrm>
          <a:prstGeom prst="line">
            <a:avLst/>
          </a:prstGeom>
          <a:ln w="12700">
            <a:solidFill>
              <a:srgbClr val="382714"/>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761876" y="1961345"/>
            <a:ext cx="4114134" cy="261610"/>
          </a:xfrm>
          <a:prstGeom prst="rect">
            <a:avLst/>
          </a:prstGeom>
          <a:noFill/>
        </p:spPr>
        <p:txBody>
          <a:bodyPr wrap="square" rtlCol="0">
            <a:spAutoFit/>
          </a:bodyPr>
          <a:lstStyle/>
          <a:p>
            <a:pPr algn="dist"/>
            <a:r>
              <a:rPr lang="en-US" altLang="zh-CN" sz="1100" dirty="0">
                <a:solidFill>
                  <a:srgbClr val="382714"/>
                </a:solidFill>
                <a:cs typeface="+mn-ea"/>
                <a:sym typeface="+mn-lt"/>
              </a:rPr>
              <a:t>The background and significance of the selected topic</a:t>
            </a:r>
            <a:endParaRPr lang="zh-CN" altLang="en-US" sz="1100" b="1" dirty="0">
              <a:solidFill>
                <a:srgbClr val="382714"/>
              </a:solidFill>
              <a:cs typeface="+mn-ea"/>
              <a:sym typeface="+mn-lt"/>
            </a:endParaRPr>
          </a:p>
        </p:txBody>
      </p:sp>
      <p:sp>
        <p:nvSpPr>
          <p:cNvPr id="26" name="文本框 25"/>
          <p:cNvSpPr txBox="1"/>
          <p:nvPr/>
        </p:nvSpPr>
        <p:spPr>
          <a:xfrm>
            <a:off x="5761876" y="2964645"/>
            <a:ext cx="4114134" cy="261610"/>
          </a:xfrm>
          <a:prstGeom prst="rect">
            <a:avLst/>
          </a:prstGeom>
          <a:noFill/>
        </p:spPr>
        <p:txBody>
          <a:bodyPr wrap="square" rtlCol="0">
            <a:spAutoFit/>
          </a:bodyPr>
          <a:lstStyle/>
          <a:p>
            <a:r>
              <a:rPr lang="en-US" altLang="zh-CN" sz="1100" dirty="0">
                <a:solidFill>
                  <a:srgbClr val="382714"/>
                </a:solidFill>
                <a:cs typeface="+mn-ea"/>
                <a:sym typeface="+mn-lt"/>
              </a:rPr>
              <a:t>Research methods and processes</a:t>
            </a:r>
            <a:endParaRPr lang="zh-CN" altLang="en-US" sz="1100" b="1" dirty="0">
              <a:solidFill>
                <a:srgbClr val="382714"/>
              </a:solidFill>
              <a:cs typeface="+mn-ea"/>
              <a:sym typeface="+mn-lt"/>
            </a:endParaRPr>
          </a:p>
        </p:txBody>
      </p:sp>
      <p:sp>
        <p:nvSpPr>
          <p:cNvPr id="27" name="文本框 26"/>
          <p:cNvSpPr txBox="1"/>
          <p:nvPr/>
        </p:nvSpPr>
        <p:spPr>
          <a:xfrm>
            <a:off x="5761876" y="3904445"/>
            <a:ext cx="4114134" cy="261610"/>
          </a:xfrm>
          <a:prstGeom prst="rect">
            <a:avLst/>
          </a:prstGeom>
          <a:noFill/>
        </p:spPr>
        <p:txBody>
          <a:bodyPr wrap="square" rtlCol="0">
            <a:spAutoFit/>
          </a:bodyPr>
          <a:lstStyle/>
          <a:p>
            <a:r>
              <a:rPr lang="en-US" altLang="zh-CN" sz="1100" dirty="0">
                <a:solidFill>
                  <a:srgbClr val="382714"/>
                </a:solidFill>
                <a:cs typeface="+mn-ea"/>
                <a:sym typeface="+mn-lt"/>
              </a:rPr>
              <a:t>Research results and Application</a:t>
            </a:r>
            <a:endParaRPr lang="zh-CN" altLang="en-US" sz="1100" b="1" dirty="0">
              <a:solidFill>
                <a:srgbClr val="382714"/>
              </a:solidFill>
              <a:cs typeface="+mn-ea"/>
              <a:sym typeface="+mn-lt"/>
            </a:endParaRPr>
          </a:p>
        </p:txBody>
      </p:sp>
      <p:sp>
        <p:nvSpPr>
          <p:cNvPr id="28" name="文本框 27"/>
          <p:cNvSpPr txBox="1"/>
          <p:nvPr/>
        </p:nvSpPr>
        <p:spPr>
          <a:xfrm>
            <a:off x="5761876" y="4882345"/>
            <a:ext cx="4114134" cy="261610"/>
          </a:xfrm>
          <a:prstGeom prst="rect">
            <a:avLst/>
          </a:prstGeom>
          <a:noFill/>
        </p:spPr>
        <p:txBody>
          <a:bodyPr wrap="square" rtlCol="0">
            <a:spAutoFit/>
          </a:bodyPr>
          <a:lstStyle/>
          <a:p>
            <a:r>
              <a:rPr lang="en-US" altLang="zh-CN" sz="1100" dirty="0">
                <a:solidFill>
                  <a:srgbClr val="382714"/>
                </a:solidFill>
                <a:cs typeface="+mn-ea"/>
                <a:sym typeface="+mn-lt"/>
              </a:rPr>
              <a:t>Thesis summary</a:t>
            </a:r>
            <a:endParaRPr lang="zh-CN" altLang="en-US" sz="1100" b="1" dirty="0">
              <a:solidFill>
                <a:srgbClr val="382714"/>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0-#ppt_w/2"/>
                                          </p:val>
                                        </p:tav>
                                        <p:tav tm="100000">
                                          <p:val>
                                            <p:strVal val="#ppt_x"/>
                                          </p:val>
                                        </p:tav>
                                      </p:tavLst>
                                    </p:anim>
                                    <p:anim calcmode="lin" valueType="num">
                                      <p:cBhvr additive="base">
                                        <p:cTn id="21" dur="500" fill="hold"/>
                                        <p:tgtEl>
                                          <p:spTgt spid="19"/>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0-#ppt_w/2"/>
                                          </p:val>
                                        </p:tav>
                                        <p:tav tm="100000">
                                          <p:val>
                                            <p:strVal val="#ppt_x"/>
                                          </p:val>
                                        </p:tav>
                                      </p:tavLst>
                                    </p:anim>
                                    <p:anim calcmode="lin" valueType="num">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ppt_w</p:attrName>
                                        </p:attrNameLst>
                                      </p:cBhvr>
                                      <p:tavLst>
                                        <p:tav tm="0">
                                          <p:val>
                                            <p:fltVal val="0"/>
                                          </p:val>
                                        </p:tav>
                                        <p:tav tm="100000">
                                          <p:val>
                                            <p:strVal val="#ppt_w"/>
                                          </p:val>
                                        </p:tav>
                                      </p:tavLst>
                                    </p:anim>
                                    <p:anim calcmode="lin" valueType="num">
                                      <p:cBhvr>
                                        <p:cTn id="45" dur="500" fill="hold"/>
                                        <p:tgtEl>
                                          <p:spTgt spid="21"/>
                                        </p:tgtEl>
                                        <p:attrNameLst>
                                          <p:attrName>ppt_h</p:attrName>
                                        </p:attrNameLst>
                                      </p:cBhvr>
                                      <p:tavLst>
                                        <p:tav tm="0">
                                          <p:val>
                                            <p:fltVal val="0"/>
                                          </p:val>
                                        </p:tav>
                                        <p:tav tm="100000">
                                          <p:val>
                                            <p:strVal val="#ppt_h"/>
                                          </p:val>
                                        </p:tav>
                                      </p:tavLst>
                                    </p:anim>
                                    <p:animEffect transition="in" filter="fade">
                                      <p:cBhvr>
                                        <p:cTn id="46" dur="500"/>
                                        <p:tgtEl>
                                          <p:spTgt spid="21"/>
                                        </p:tgtEl>
                                      </p:cBhvr>
                                    </p:animEffect>
                                  </p:childTnLst>
                                </p:cTn>
                              </p:par>
                              <p:par>
                                <p:cTn id="47" presetID="22" presetClass="entr" presetSubtype="1"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par>
                                <p:cTn id="50" presetID="22" presetClass="entr" presetSubtype="1"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up)">
                                      <p:cBhvr>
                                        <p:cTn id="52" dur="500"/>
                                        <p:tgtEl>
                                          <p:spTgt spid="16"/>
                                        </p:tgtEl>
                                      </p:cBhvr>
                                    </p:animEffect>
                                  </p:childTnLst>
                                </p:cTn>
                              </p:par>
                              <p:par>
                                <p:cTn id="53" presetID="22" presetClass="entr" presetSubtype="1"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up)">
                                      <p:cBhvr>
                                        <p:cTn id="55" dur="500"/>
                                        <p:tgtEl>
                                          <p:spTgt spid="20"/>
                                        </p:tgtEl>
                                      </p:cBhvr>
                                    </p:animEffect>
                                  </p:childTnLst>
                                </p:cTn>
                              </p:par>
                              <p:par>
                                <p:cTn id="56" presetID="22" presetClass="entr" presetSubtype="1"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up)">
                                      <p:cBhvr>
                                        <p:cTn id="58" dur="500"/>
                                        <p:tgtEl>
                                          <p:spTgt spid="24"/>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par>
                                <p:cTn id="63" presetID="22" presetClass="entr" presetSubtype="8" fill="hold" grpId="0" nodeType="withEffect">
                                  <p:stCondLst>
                                    <p:cond delay="10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par>
                                <p:cTn id="66" presetID="22" presetClass="entr" presetSubtype="8" fill="hold" grpId="0" nodeType="withEffect">
                                  <p:stCondLst>
                                    <p:cond delay="20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par>
                                <p:cTn id="69" presetID="22" presetClass="entr" presetSubtype="8" fill="hold" grpId="0" nodeType="withEffect">
                                  <p:stCondLst>
                                    <p:cond delay="30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wipe(left)">
                                      <p:cBhvr>
                                        <p:cTn id="74" dur="500"/>
                                        <p:tgtEl>
                                          <p:spTgt spid="25"/>
                                        </p:tgtEl>
                                      </p:cBhvr>
                                    </p:animEffect>
                                  </p:childTnLst>
                                </p:cTn>
                              </p:par>
                              <p:par>
                                <p:cTn id="75" presetID="22" presetClass="entr" presetSubtype="8" fill="hold" grpId="0" nodeType="withEffect">
                                  <p:stCondLst>
                                    <p:cond delay="100"/>
                                  </p:stCondLst>
                                  <p:childTnLst>
                                    <p:set>
                                      <p:cBhvr>
                                        <p:cTn id="76" dur="1" fill="hold">
                                          <p:stCondLst>
                                            <p:cond delay="0"/>
                                          </p:stCondLst>
                                        </p:cTn>
                                        <p:tgtEl>
                                          <p:spTgt spid="26"/>
                                        </p:tgtEl>
                                        <p:attrNameLst>
                                          <p:attrName>style.visibility</p:attrName>
                                        </p:attrNameLst>
                                      </p:cBhvr>
                                      <p:to>
                                        <p:strVal val="visible"/>
                                      </p:to>
                                    </p:set>
                                    <p:animEffect transition="in" filter="wipe(left)">
                                      <p:cBhvr>
                                        <p:cTn id="77" dur="500"/>
                                        <p:tgtEl>
                                          <p:spTgt spid="26"/>
                                        </p:tgtEl>
                                      </p:cBhvr>
                                    </p:animEffect>
                                  </p:childTnLst>
                                </p:cTn>
                              </p:par>
                              <p:par>
                                <p:cTn id="78" presetID="22" presetClass="entr" presetSubtype="8" fill="hold" grpId="0" nodeType="withEffect">
                                  <p:stCondLst>
                                    <p:cond delay="200"/>
                                  </p:stCondLst>
                                  <p:childTnLst>
                                    <p:set>
                                      <p:cBhvr>
                                        <p:cTn id="79" dur="1" fill="hold">
                                          <p:stCondLst>
                                            <p:cond delay="0"/>
                                          </p:stCondLst>
                                        </p:cTn>
                                        <p:tgtEl>
                                          <p:spTgt spid="27"/>
                                        </p:tgtEl>
                                        <p:attrNameLst>
                                          <p:attrName>style.visibility</p:attrName>
                                        </p:attrNameLst>
                                      </p:cBhvr>
                                      <p:to>
                                        <p:strVal val="visible"/>
                                      </p:to>
                                    </p:set>
                                    <p:animEffect transition="in" filter="wipe(left)">
                                      <p:cBhvr>
                                        <p:cTn id="80" dur="500"/>
                                        <p:tgtEl>
                                          <p:spTgt spid="27"/>
                                        </p:tgtEl>
                                      </p:cBhvr>
                                    </p:animEffect>
                                  </p:childTnLst>
                                </p:cTn>
                              </p:par>
                              <p:par>
                                <p:cTn id="81" presetID="22" presetClass="entr" presetSubtype="8" fill="hold" grpId="0" nodeType="withEffect">
                                  <p:stCondLst>
                                    <p:cond delay="300"/>
                                  </p:stCondLst>
                                  <p:childTnLst>
                                    <p:set>
                                      <p:cBhvr>
                                        <p:cTn id="82" dur="1" fill="hold">
                                          <p:stCondLst>
                                            <p:cond delay="0"/>
                                          </p:stCondLst>
                                        </p:cTn>
                                        <p:tgtEl>
                                          <p:spTgt spid="28"/>
                                        </p:tgtEl>
                                        <p:attrNameLst>
                                          <p:attrName>style.visibility</p:attrName>
                                        </p:attrNameLst>
                                      </p:cBhvr>
                                      <p:to>
                                        <p:strVal val="visible"/>
                                      </p:to>
                                    </p:set>
                                    <p:animEffect transition="in" filter="wipe(left)">
                                      <p:cBhvr>
                                        <p:cTn id="8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P spid="14" grpId="0"/>
      <p:bldP spid="17" grpId="0"/>
      <p:bldP spid="18" grpId="0"/>
      <p:bldP spid="21" grpId="0"/>
      <p:bldP spid="22" grpId="0"/>
      <p:bldP spid="25" grpId="0"/>
      <p:bldP spid="26"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7414042" y="1324974"/>
            <a:ext cx="2519285" cy="2998016"/>
            <a:chOff x="7414042" y="1324974"/>
            <a:chExt cx="2519285" cy="2998016"/>
          </a:xfrm>
        </p:grpSpPr>
        <p:grpSp>
          <p:nvGrpSpPr>
            <p:cNvPr id="2" name="Group 4"/>
            <p:cNvGrpSpPr>
              <a:grpSpLocks noChangeAspect="1"/>
            </p:cNvGrpSpPr>
            <p:nvPr/>
          </p:nvGrpSpPr>
          <p:grpSpPr bwMode="auto">
            <a:xfrm>
              <a:off x="7414042" y="1324974"/>
              <a:ext cx="2519285" cy="2998016"/>
              <a:chOff x="2168" y="252"/>
              <a:chExt cx="2968" cy="3532"/>
            </a:xfrm>
            <a:effectLst>
              <a:outerShdw blurRad="660400" dist="38100" dir="3540000" algn="tr" rotWithShape="0">
                <a:prstClr val="black">
                  <a:alpha val="21000"/>
                </a:prstClr>
              </a:outerShdw>
            </a:effectLst>
          </p:grpSpPr>
          <p:sp>
            <p:nvSpPr>
              <p:cNvPr id="3" name="Freeform 5"/>
              <p:cNvSpPr/>
              <p:nvPr/>
            </p:nvSpPr>
            <p:spPr bwMode="auto">
              <a:xfrm>
                <a:off x="4554" y="743"/>
                <a:ext cx="129" cy="124"/>
              </a:xfrm>
              <a:custGeom>
                <a:avLst/>
                <a:gdLst>
                  <a:gd name="T0" fmla="*/ 129 w 129"/>
                  <a:gd name="T1" fmla="*/ 49 h 124"/>
                  <a:gd name="T2" fmla="*/ 97 w 129"/>
                  <a:gd name="T3" fmla="*/ 81 h 124"/>
                  <a:gd name="T4" fmla="*/ 101 w 129"/>
                  <a:gd name="T5" fmla="*/ 124 h 124"/>
                  <a:gd name="T6" fmla="*/ 64 w 129"/>
                  <a:gd name="T7" fmla="*/ 93 h 124"/>
                  <a:gd name="T8" fmla="*/ 22 w 129"/>
                  <a:gd name="T9" fmla="*/ 120 h 124"/>
                  <a:gd name="T10" fmla="*/ 40 w 129"/>
                  <a:gd name="T11" fmla="*/ 75 h 124"/>
                  <a:gd name="T12" fmla="*/ 0 w 129"/>
                  <a:gd name="T13" fmla="*/ 45 h 124"/>
                  <a:gd name="T14" fmla="*/ 44 w 129"/>
                  <a:gd name="T15" fmla="*/ 37 h 124"/>
                  <a:gd name="T16" fmla="*/ 66 w 129"/>
                  <a:gd name="T17" fmla="*/ 0 h 124"/>
                  <a:gd name="T18" fmla="*/ 80 w 129"/>
                  <a:gd name="T19" fmla="*/ 47 h 124"/>
                  <a:gd name="T20" fmla="*/ 129 w 129"/>
                  <a:gd name="T21" fmla="*/ 4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4">
                    <a:moveTo>
                      <a:pt x="129" y="49"/>
                    </a:moveTo>
                    <a:lnTo>
                      <a:pt x="97" y="81"/>
                    </a:lnTo>
                    <a:lnTo>
                      <a:pt x="101" y="124"/>
                    </a:lnTo>
                    <a:lnTo>
                      <a:pt x="64" y="93"/>
                    </a:lnTo>
                    <a:lnTo>
                      <a:pt x="22" y="120"/>
                    </a:lnTo>
                    <a:lnTo>
                      <a:pt x="40" y="75"/>
                    </a:lnTo>
                    <a:lnTo>
                      <a:pt x="0" y="45"/>
                    </a:lnTo>
                    <a:lnTo>
                      <a:pt x="44" y="37"/>
                    </a:lnTo>
                    <a:lnTo>
                      <a:pt x="66" y="0"/>
                    </a:lnTo>
                    <a:lnTo>
                      <a:pt x="80" y="47"/>
                    </a:lnTo>
                    <a:lnTo>
                      <a:pt x="129" y="49"/>
                    </a:lnTo>
                    <a:close/>
                  </a:path>
                </a:pathLst>
              </a:custGeom>
              <a:solidFill>
                <a:srgbClr val="5380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 name="Freeform 6"/>
              <p:cNvSpPr/>
              <p:nvPr/>
            </p:nvSpPr>
            <p:spPr bwMode="auto">
              <a:xfrm>
                <a:off x="2718" y="855"/>
                <a:ext cx="129" cy="123"/>
              </a:xfrm>
              <a:custGeom>
                <a:avLst/>
                <a:gdLst>
                  <a:gd name="T0" fmla="*/ 129 w 129"/>
                  <a:gd name="T1" fmla="*/ 48 h 123"/>
                  <a:gd name="T2" fmla="*/ 97 w 129"/>
                  <a:gd name="T3" fmla="*/ 79 h 123"/>
                  <a:gd name="T4" fmla="*/ 101 w 129"/>
                  <a:gd name="T5" fmla="*/ 123 h 123"/>
                  <a:gd name="T6" fmla="*/ 62 w 129"/>
                  <a:gd name="T7" fmla="*/ 93 h 123"/>
                  <a:gd name="T8" fmla="*/ 22 w 129"/>
                  <a:gd name="T9" fmla="*/ 121 h 123"/>
                  <a:gd name="T10" fmla="*/ 38 w 129"/>
                  <a:gd name="T11" fmla="*/ 75 h 123"/>
                  <a:gd name="T12" fmla="*/ 0 w 129"/>
                  <a:gd name="T13" fmla="*/ 44 h 123"/>
                  <a:gd name="T14" fmla="*/ 42 w 129"/>
                  <a:gd name="T15" fmla="*/ 38 h 123"/>
                  <a:gd name="T16" fmla="*/ 66 w 129"/>
                  <a:gd name="T17" fmla="*/ 0 h 123"/>
                  <a:gd name="T18" fmla="*/ 79 w 129"/>
                  <a:gd name="T19" fmla="*/ 48 h 123"/>
                  <a:gd name="T20" fmla="*/ 129 w 129"/>
                  <a:gd name="T21" fmla="*/ 4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3">
                    <a:moveTo>
                      <a:pt x="129" y="48"/>
                    </a:moveTo>
                    <a:lnTo>
                      <a:pt x="97" y="79"/>
                    </a:lnTo>
                    <a:lnTo>
                      <a:pt x="101" y="123"/>
                    </a:lnTo>
                    <a:lnTo>
                      <a:pt x="62" y="93"/>
                    </a:lnTo>
                    <a:lnTo>
                      <a:pt x="22" y="121"/>
                    </a:lnTo>
                    <a:lnTo>
                      <a:pt x="38" y="75"/>
                    </a:lnTo>
                    <a:lnTo>
                      <a:pt x="0" y="44"/>
                    </a:lnTo>
                    <a:lnTo>
                      <a:pt x="42" y="38"/>
                    </a:lnTo>
                    <a:lnTo>
                      <a:pt x="66" y="0"/>
                    </a:lnTo>
                    <a:lnTo>
                      <a:pt x="79" y="48"/>
                    </a:lnTo>
                    <a:lnTo>
                      <a:pt x="129" y="48"/>
                    </a:lnTo>
                    <a:close/>
                  </a:path>
                </a:pathLst>
              </a:custGeom>
              <a:solidFill>
                <a:srgbClr val="699D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 name="Freeform 7"/>
              <p:cNvSpPr/>
              <p:nvPr/>
            </p:nvSpPr>
            <p:spPr bwMode="auto">
              <a:xfrm>
                <a:off x="2752" y="1114"/>
                <a:ext cx="404" cy="420"/>
              </a:xfrm>
              <a:custGeom>
                <a:avLst/>
                <a:gdLst>
                  <a:gd name="T0" fmla="*/ 91 w 204"/>
                  <a:gd name="T1" fmla="*/ 168 h 212"/>
                  <a:gd name="T2" fmla="*/ 151 w 204"/>
                  <a:gd name="T3" fmla="*/ 102 h 212"/>
                  <a:gd name="T4" fmla="*/ 127 w 204"/>
                  <a:gd name="T5" fmla="*/ 17 h 212"/>
                  <a:gd name="T6" fmla="*/ 3 w 204"/>
                  <a:gd name="T7" fmla="*/ 168 h 212"/>
                  <a:gd name="T8" fmla="*/ 47 w 204"/>
                  <a:gd name="T9" fmla="*/ 212 h 212"/>
                  <a:gd name="T10" fmla="*/ 91 w 204"/>
                  <a:gd name="T11" fmla="*/ 168 h 212"/>
                </a:gdLst>
                <a:ahLst/>
                <a:cxnLst>
                  <a:cxn ang="0">
                    <a:pos x="T0" y="T1"/>
                  </a:cxn>
                  <a:cxn ang="0">
                    <a:pos x="T2" y="T3"/>
                  </a:cxn>
                  <a:cxn ang="0">
                    <a:pos x="T4" y="T5"/>
                  </a:cxn>
                  <a:cxn ang="0">
                    <a:pos x="T6" y="T7"/>
                  </a:cxn>
                  <a:cxn ang="0">
                    <a:pos x="T8" y="T9"/>
                  </a:cxn>
                  <a:cxn ang="0">
                    <a:pos x="T10" y="T11"/>
                  </a:cxn>
                </a:cxnLst>
                <a:rect l="0" t="0" r="r" b="b"/>
                <a:pathLst>
                  <a:path w="204" h="212">
                    <a:moveTo>
                      <a:pt x="91" y="168"/>
                    </a:moveTo>
                    <a:cubicBezTo>
                      <a:pt x="94" y="139"/>
                      <a:pt x="121" y="110"/>
                      <a:pt x="151" y="102"/>
                    </a:cubicBezTo>
                    <a:cubicBezTo>
                      <a:pt x="204" y="85"/>
                      <a:pt x="181" y="0"/>
                      <a:pt x="127" y="17"/>
                    </a:cubicBezTo>
                    <a:cubicBezTo>
                      <a:pt x="57" y="38"/>
                      <a:pt x="12" y="97"/>
                      <a:pt x="3" y="168"/>
                    </a:cubicBezTo>
                    <a:cubicBezTo>
                      <a:pt x="0" y="192"/>
                      <a:pt x="25" y="212"/>
                      <a:pt x="47" y="212"/>
                    </a:cubicBezTo>
                    <a:cubicBezTo>
                      <a:pt x="73" y="212"/>
                      <a:pt x="87" y="192"/>
                      <a:pt x="91" y="168"/>
                    </a:cubicBezTo>
                    <a:close/>
                  </a:path>
                </a:pathLst>
              </a:custGeom>
              <a:solidFill>
                <a:srgbClr val="3B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pic>
            <p:nvPicPr>
              <p:cNvPr id="6" name="Picture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15" y="2716"/>
                <a:ext cx="13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8" y="2789"/>
                <a:ext cx="166"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 y="2754"/>
                <a:ext cx="16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2" y="2781"/>
                <a:ext cx="155"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1" y="2863"/>
                <a:ext cx="154"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3" y="2807"/>
                <a:ext cx="137"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26" y="2863"/>
                <a:ext cx="7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93" y="2841"/>
                <a:ext cx="173"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5" y="2853"/>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17"/>
              <p:cNvSpPr/>
              <p:nvPr/>
            </p:nvSpPr>
            <p:spPr bwMode="auto">
              <a:xfrm>
                <a:off x="2548" y="2781"/>
                <a:ext cx="2082" cy="214"/>
              </a:xfrm>
              <a:custGeom>
                <a:avLst/>
                <a:gdLst>
                  <a:gd name="T0" fmla="*/ 0 w 2082"/>
                  <a:gd name="T1" fmla="*/ 214 h 214"/>
                  <a:gd name="T2" fmla="*/ 105 w 2082"/>
                  <a:gd name="T3" fmla="*/ 0 h 214"/>
                  <a:gd name="T4" fmla="*/ 2082 w 2082"/>
                  <a:gd name="T5" fmla="*/ 0 h 214"/>
                  <a:gd name="T6" fmla="*/ 2082 w 2082"/>
                  <a:gd name="T7" fmla="*/ 214 h 214"/>
                  <a:gd name="T8" fmla="*/ 0 w 2082"/>
                  <a:gd name="T9" fmla="*/ 214 h 214"/>
                </a:gdLst>
                <a:ahLst/>
                <a:cxnLst>
                  <a:cxn ang="0">
                    <a:pos x="T0" y="T1"/>
                  </a:cxn>
                  <a:cxn ang="0">
                    <a:pos x="T2" y="T3"/>
                  </a:cxn>
                  <a:cxn ang="0">
                    <a:pos x="T4" y="T5"/>
                  </a:cxn>
                  <a:cxn ang="0">
                    <a:pos x="T6" y="T7"/>
                  </a:cxn>
                  <a:cxn ang="0">
                    <a:pos x="T8" y="T9"/>
                  </a:cxn>
                </a:cxnLst>
                <a:rect l="0" t="0" r="r" b="b"/>
                <a:pathLst>
                  <a:path w="2082" h="214">
                    <a:moveTo>
                      <a:pt x="0" y="214"/>
                    </a:moveTo>
                    <a:lnTo>
                      <a:pt x="105" y="0"/>
                    </a:lnTo>
                    <a:lnTo>
                      <a:pt x="2082" y="0"/>
                    </a:lnTo>
                    <a:lnTo>
                      <a:pt x="2082" y="214"/>
                    </a:lnTo>
                    <a:lnTo>
                      <a:pt x="0" y="214"/>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6" name="Freeform 18"/>
              <p:cNvSpPr/>
              <p:nvPr/>
            </p:nvSpPr>
            <p:spPr bwMode="auto">
              <a:xfrm>
                <a:off x="2679" y="750"/>
                <a:ext cx="1951" cy="2031"/>
              </a:xfrm>
              <a:custGeom>
                <a:avLst/>
                <a:gdLst>
                  <a:gd name="T0" fmla="*/ 318 w 1951"/>
                  <a:gd name="T1" fmla="*/ 0 h 2031"/>
                  <a:gd name="T2" fmla="*/ 0 w 1951"/>
                  <a:gd name="T3" fmla="*/ 2031 h 2031"/>
                  <a:gd name="T4" fmla="*/ 1951 w 1951"/>
                  <a:gd name="T5" fmla="*/ 2031 h 2031"/>
                  <a:gd name="T6" fmla="*/ 1820 w 1951"/>
                  <a:gd name="T7" fmla="*/ 0 h 2031"/>
                  <a:gd name="T8" fmla="*/ 318 w 1951"/>
                  <a:gd name="T9" fmla="*/ 0 h 2031"/>
                </a:gdLst>
                <a:ahLst/>
                <a:cxnLst>
                  <a:cxn ang="0">
                    <a:pos x="T0" y="T1"/>
                  </a:cxn>
                  <a:cxn ang="0">
                    <a:pos x="T2" y="T3"/>
                  </a:cxn>
                  <a:cxn ang="0">
                    <a:pos x="T4" y="T5"/>
                  </a:cxn>
                  <a:cxn ang="0">
                    <a:pos x="T6" y="T7"/>
                  </a:cxn>
                  <a:cxn ang="0">
                    <a:pos x="T8" y="T9"/>
                  </a:cxn>
                </a:cxnLst>
                <a:rect l="0" t="0" r="r" b="b"/>
                <a:pathLst>
                  <a:path w="1951" h="2031">
                    <a:moveTo>
                      <a:pt x="318" y="0"/>
                    </a:moveTo>
                    <a:lnTo>
                      <a:pt x="0" y="2031"/>
                    </a:lnTo>
                    <a:lnTo>
                      <a:pt x="1951" y="2031"/>
                    </a:lnTo>
                    <a:lnTo>
                      <a:pt x="1820" y="0"/>
                    </a:lnTo>
                    <a:lnTo>
                      <a:pt x="3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7" name="Freeform 19"/>
              <p:cNvSpPr/>
              <p:nvPr/>
            </p:nvSpPr>
            <p:spPr bwMode="auto">
              <a:xfrm>
                <a:off x="2574" y="750"/>
                <a:ext cx="2151" cy="2435"/>
              </a:xfrm>
              <a:custGeom>
                <a:avLst/>
                <a:gdLst>
                  <a:gd name="T0" fmla="*/ 0 w 2151"/>
                  <a:gd name="T1" fmla="*/ 2245 h 2435"/>
                  <a:gd name="T2" fmla="*/ 105 w 2151"/>
                  <a:gd name="T3" fmla="*/ 2435 h 2435"/>
                  <a:gd name="T4" fmla="*/ 2151 w 2151"/>
                  <a:gd name="T5" fmla="*/ 2435 h 2435"/>
                  <a:gd name="T6" fmla="*/ 2151 w 2151"/>
                  <a:gd name="T7" fmla="*/ 2031 h 2435"/>
                  <a:gd name="T8" fmla="*/ 1980 w 2151"/>
                  <a:gd name="T9" fmla="*/ 0 h 2435"/>
                  <a:gd name="T10" fmla="*/ 1925 w 2151"/>
                  <a:gd name="T11" fmla="*/ 0 h 2435"/>
                  <a:gd name="T12" fmla="*/ 2056 w 2151"/>
                  <a:gd name="T13" fmla="*/ 2245 h 2435"/>
                  <a:gd name="T14" fmla="*/ 0 w 2151"/>
                  <a:gd name="T15" fmla="*/ 2245 h 2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1" h="2435">
                    <a:moveTo>
                      <a:pt x="0" y="2245"/>
                    </a:moveTo>
                    <a:lnTo>
                      <a:pt x="105" y="2435"/>
                    </a:lnTo>
                    <a:lnTo>
                      <a:pt x="2151" y="2435"/>
                    </a:lnTo>
                    <a:lnTo>
                      <a:pt x="2151" y="2031"/>
                    </a:lnTo>
                    <a:lnTo>
                      <a:pt x="1980" y="0"/>
                    </a:lnTo>
                    <a:lnTo>
                      <a:pt x="1925" y="0"/>
                    </a:lnTo>
                    <a:lnTo>
                      <a:pt x="2056" y="2245"/>
                    </a:lnTo>
                    <a:lnTo>
                      <a:pt x="0" y="2245"/>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8" name="Freeform 20"/>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 name="T8" fmla="*/ 48 w 361"/>
                  <a:gd name="T9" fmla="*/ 0 h 329"/>
                </a:gdLst>
                <a:ahLst/>
                <a:cxnLst>
                  <a:cxn ang="0">
                    <a:pos x="T0" y="T1"/>
                  </a:cxn>
                  <a:cxn ang="0">
                    <a:pos x="T2" y="T3"/>
                  </a:cxn>
                  <a:cxn ang="0">
                    <a:pos x="T4" y="T5"/>
                  </a:cxn>
                  <a:cxn ang="0">
                    <a:pos x="T6" y="T7"/>
                  </a:cxn>
                  <a:cxn ang="0">
                    <a:pos x="T8" y="T9"/>
                  </a:cxn>
                </a:cxnLst>
                <a:rect l="0" t="0" r="r" b="b"/>
                <a:pathLst>
                  <a:path w="361" h="329">
                    <a:moveTo>
                      <a:pt x="48" y="0"/>
                    </a:moveTo>
                    <a:lnTo>
                      <a:pt x="0" y="277"/>
                    </a:lnTo>
                    <a:lnTo>
                      <a:pt x="313" y="329"/>
                    </a:lnTo>
                    <a:lnTo>
                      <a:pt x="361" y="52"/>
                    </a:lnTo>
                    <a:lnTo>
                      <a:pt x="48" y="0"/>
                    </a:lnTo>
                    <a:close/>
                  </a:path>
                </a:pathLst>
              </a:custGeom>
              <a:solidFill>
                <a:srgbClr val="130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9" name="Freeform 21"/>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Lst>
                <a:ahLst/>
                <a:cxnLst>
                  <a:cxn ang="0">
                    <a:pos x="T0" y="T1"/>
                  </a:cxn>
                  <a:cxn ang="0">
                    <a:pos x="T2" y="T3"/>
                  </a:cxn>
                  <a:cxn ang="0">
                    <a:pos x="T4" y="T5"/>
                  </a:cxn>
                  <a:cxn ang="0">
                    <a:pos x="T6" y="T7"/>
                  </a:cxn>
                </a:cxnLst>
                <a:rect l="0" t="0" r="r" b="b"/>
                <a:pathLst>
                  <a:path w="361" h="329">
                    <a:moveTo>
                      <a:pt x="48" y="0"/>
                    </a:moveTo>
                    <a:lnTo>
                      <a:pt x="0" y="277"/>
                    </a:lnTo>
                    <a:lnTo>
                      <a:pt x="313" y="329"/>
                    </a:lnTo>
                    <a:lnTo>
                      <a:pt x="361"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0" name="Rectangle 22"/>
              <p:cNvSpPr>
                <a:spLocks noChangeArrowheads="1"/>
              </p:cNvSpPr>
              <p:nvPr/>
            </p:nvSpPr>
            <p:spPr bwMode="auto">
              <a:xfrm>
                <a:off x="4040" y="614"/>
                <a:ext cx="317" cy="253"/>
              </a:xfrm>
              <a:prstGeom prst="rect">
                <a:avLst/>
              </a:prstGeom>
              <a:solidFill>
                <a:srgbClr val="130D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1" name="Freeform 23"/>
              <p:cNvSpPr/>
              <p:nvPr/>
            </p:nvSpPr>
            <p:spPr bwMode="auto">
              <a:xfrm>
                <a:off x="4040" y="614"/>
                <a:ext cx="317" cy="253"/>
              </a:xfrm>
              <a:custGeom>
                <a:avLst/>
                <a:gdLst>
                  <a:gd name="T0" fmla="*/ 0 w 317"/>
                  <a:gd name="T1" fmla="*/ 0 h 253"/>
                  <a:gd name="T2" fmla="*/ 0 w 317"/>
                  <a:gd name="T3" fmla="*/ 253 h 253"/>
                  <a:gd name="T4" fmla="*/ 317 w 317"/>
                  <a:gd name="T5" fmla="*/ 253 h 253"/>
                  <a:gd name="T6" fmla="*/ 317 w 317"/>
                  <a:gd name="T7" fmla="*/ 0 h 253"/>
                </a:gdLst>
                <a:ahLst/>
                <a:cxnLst>
                  <a:cxn ang="0">
                    <a:pos x="T0" y="T1"/>
                  </a:cxn>
                  <a:cxn ang="0">
                    <a:pos x="T2" y="T3"/>
                  </a:cxn>
                  <a:cxn ang="0">
                    <a:pos x="T4" y="T5"/>
                  </a:cxn>
                  <a:cxn ang="0">
                    <a:pos x="T6" y="T7"/>
                  </a:cxn>
                </a:cxnLst>
                <a:rect l="0" t="0" r="r" b="b"/>
                <a:pathLst>
                  <a:path w="317" h="253">
                    <a:moveTo>
                      <a:pt x="0" y="0"/>
                    </a:moveTo>
                    <a:lnTo>
                      <a:pt x="0" y="253"/>
                    </a:lnTo>
                    <a:lnTo>
                      <a:pt x="317" y="253"/>
                    </a:lnTo>
                    <a:lnTo>
                      <a:pt x="3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2" name="Freeform 24"/>
              <p:cNvSpPr/>
              <p:nvPr/>
            </p:nvSpPr>
            <p:spPr bwMode="auto">
              <a:xfrm>
                <a:off x="3731" y="1108"/>
                <a:ext cx="562" cy="556"/>
              </a:xfrm>
              <a:custGeom>
                <a:avLst/>
                <a:gdLst>
                  <a:gd name="T0" fmla="*/ 277 w 284"/>
                  <a:gd name="T1" fmla="*/ 209 h 281"/>
                  <a:gd name="T2" fmla="*/ 178 w 284"/>
                  <a:gd name="T3" fmla="*/ 94 h 281"/>
                  <a:gd name="T4" fmla="*/ 266 w 284"/>
                  <a:gd name="T5" fmla="*/ 94 h 281"/>
                  <a:gd name="T6" fmla="*/ 279 w 284"/>
                  <a:gd name="T7" fmla="*/ 76 h 281"/>
                  <a:gd name="T8" fmla="*/ 266 w 284"/>
                  <a:gd name="T9" fmla="*/ 59 h 281"/>
                  <a:gd name="T10" fmla="*/ 236 w 284"/>
                  <a:gd name="T11" fmla="*/ 59 h 281"/>
                  <a:gd name="T12" fmla="*/ 235 w 284"/>
                  <a:gd name="T13" fmla="*/ 59 h 281"/>
                  <a:gd name="T14" fmla="*/ 223 w 284"/>
                  <a:gd name="T15" fmla="*/ 59 h 281"/>
                  <a:gd name="T16" fmla="*/ 223 w 284"/>
                  <a:gd name="T17" fmla="*/ 59 h 281"/>
                  <a:gd name="T18" fmla="*/ 161 w 284"/>
                  <a:gd name="T19" fmla="*/ 59 h 281"/>
                  <a:gd name="T20" fmla="*/ 161 w 284"/>
                  <a:gd name="T21" fmla="*/ 13 h 281"/>
                  <a:gd name="T22" fmla="*/ 144 w 284"/>
                  <a:gd name="T23" fmla="*/ 0 h 281"/>
                  <a:gd name="T24" fmla="*/ 127 w 284"/>
                  <a:gd name="T25" fmla="*/ 13 h 281"/>
                  <a:gd name="T26" fmla="*/ 127 w 284"/>
                  <a:gd name="T27" fmla="*/ 59 h 281"/>
                  <a:gd name="T28" fmla="*/ 25 w 284"/>
                  <a:gd name="T29" fmla="*/ 59 h 281"/>
                  <a:gd name="T30" fmla="*/ 12 w 284"/>
                  <a:gd name="T31" fmla="*/ 76 h 281"/>
                  <a:gd name="T32" fmla="*/ 25 w 284"/>
                  <a:gd name="T33" fmla="*/ 94 h 281"/>
                  <a:gd name="T34" fmla="*/ 105 w 284"/>
                  <a:gd name="T35" fmla="*/ 94 h 281"/>
                  <a:gd name="T36" fmla="*/ 7 w 284"/>
                  <a:gd name="T37" fmla="*/ 215 h 281"/>
                  <a:gd name="T38" fmla="*/ 6 w 284"/>
                  <a:gd name="T39" fmla="*/ 236 h 281"/>
                  <a:gd name="T40" fmla="*/ 28 w 284"/>
                  <a:gd name="T41" fmla="*/ 242 h 281"/>
                  <a:gd name="T42" fmla="*/ 127 w 284"/>
                  <a:gd name="T43" fmla="*/ 124 h 281"/>
                  <a:gd name="T44" fmla="*/ 127 w 284"/>
                  <a:gd name="T45" fmla="*/ 267 h 281"/>
                  <a:gd name="T46" fmla="*/ 144 w 284"/>
                  <a:gd name="T47" fmla="*/ 281 h 281"/>
                  <a:gd name="T48" fmla="*/ 161 w 284"/>
                  <a:gd name="T49" fmla="*/ 267 h 281"/>
                  <a:gd name="T50" fmla="*/ 161 w 284"/>
                  <a:gd name="T51" fmla="*/ 125 h 281"/>
                  <a:gd name="T52" fmla="*/ 251 w 284"/>
                  <a:gd name="T53" fmla="*/ 234 h 281"/>
                  <a:gd name="T54" fmla="*/ 279 w 284"/>
                  <a:gd name="T55" fmla="*/ 231 h 281"/>
                  <a:gd name="T56" fmla="*/ 277 w 284"/>
                  <a:gd name="T57" fmla="*/ 20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4" h="281">
                    <a:moveTo>
                      <a:pt x="277" y="209"/>
                    </a:moveTo>
                    <a:cubicBezTo>
                      <a:pt x="235" y="171"/>
                      <a:pt x="202" y="134"/>
                      <a:pt x="178" y="94"/>
                    </a:cubicBezTo>
                    <a:cubicBezTo>
                      <a:pt x="266" y="94"/>
                      <a:pt x="266" y="94"/>
                      <a:pt x="266" y="94"/>
                    </a:cubicBezTo>
                    <a:cubicBezTo>
                      <a:pt x="274" y="94"/>
                      <a:pt x="278" y="87"/>
                      <a:pt x="279" y="76"/>
                    </a:cubicBezTo>
                    <a:cubicBezTo>
                      <a:pt x="278" y="65"/>
                      <a:pt x="274" y="62"/>
                      <a:pt x="266" y="59"/>
                    </a:cubicBezTo>
                    <a:cubicBezTo>
                      <a:pt x="236" y="59"/>
                      <a:pt x="236" y="59"/>
                      <a:pt x="236" y="59"/>
                    </a:cubicBezTo>
                    <a:cubicBezTo>
                      <a:pt x="235" y="59"/>
                      <a:pt x="235" y="59"/>
                      <a:pt x="235" y="59"/>
                    </a:cubicBezTo>
                    <a:cubicBezTo>
                      <a:pt x="223" y="59"/>
                      <a:pt x="223" y="59"/>
                      <a:pt x="223" y="59"/>
                    </a:cubicBezTo>
                    <a:cubicBezTo>
                      <a:pt x="223" y="59"/>
                      <a:pt x="223" y="59"/>
                      <a:pt x="223" y="59"/>
                    </a:cubicBezTo>
                    <a:cubicBezTo>
                      <a:pt x="161" y="59"/>
                      <a:pt x="161" y="59"/>
                      <a:pt x="161" y="59"/>
                    </a:cubicBezTo>
                    <a:cubicBezTo>
                      <a:pt x="161" y="13"/>
                      <a:pt x="161" y="13"/>
                      <a:pt x="161" y="13"/>
                    </a:cubicBezTo>
                    <a:cubicBezTo>
                      <a:pt x="160" y="5"/>
                      <a:pt x="154" y="0"/>
                      <a:pt x="144" y="0"/>
                    </a:cubicBezTo>
                    <a:cubicBezTo>
                      <a:pt x="134" y="0"/>
                      <a:pt x="127" y="5"/>
                      <a:pt x="127" y="13"/>
                    </a:cubicBezTo>
                    <a:cubicBezTo>
                      <a:pt x="127" y="59"/>
                      <a:pt x="127" y="59"/>
                      <a:pt x="127" y="59"/>
                    </a:cubicBezTo>
                    <a:cubicBezTo>
                      <a:pt x="25" y="59"/>
                      <a:pt x="25" y="59"/>
                      <a:pt x="25" y="59"/>
                    </a:cubicBezTo>
                    <a:cubicBezTo>
                      <a:pt x="17" y="62"/>
                      <a:pt x="12" y="65"/>
                      <a:pt x="12" y="76"/>
                    </a:cubicBezTo>
                    <a:cubicBezTo>
                      <a:pt x="12" y="87"/>
                      <a:pt x="17" y="94"/>
                      <a:pt x="25" y="94"/>
                    </a:cubicBezTo>
                    <a:cubicBezTo>
                      <a:pt x="105" y="94"/>
                      <a:pt x="105" y="94"/>
                      <a:pt x="105" y="94"/>
                    </a:cubicBezTo>
                    <a:cubicBezTo>
                      <a:pt x="91" y="132"/>
                      <a:pt x="58" y="172"/>
                      <a:pt x="7" y="215"/>
                    </a:cubicBezTo>
                    <a:cubicBezTo>
                      <a:pt x="1" y="221"/>
                      <a:pt x="0" y="228"/>
                      <a:pt x="6" y="236"/>
                    </a:cubicBezTo>
                    <a:cubicBezTo>
                      <a:pt x="13" y="243"/>
                      <a:pt x="20" y="245"/>
                      <a:pt x="28" y="242"/>
                    </a:cubicBezTo>
                    <a:cubicBezTo>
                      <a:pt x="72" y="210"/>
                      <a:pt x="105" y="171"/>
                      <a:pt x="127" y="124"/>
                    </a:cubicBezTo>
                    <a:cubicBezTo>
                      <a:pt x="127" y="267"/>
                      <a:pt x="127" y="267"/>
                      <a:pt x="127" y="267"/>
                    </a:cubicBezTo>
                    <a:cubicBezTo>
                      <a:pt x="127" y="276"/>
                      <a:pt x="134" y="280"/>
                      <a:pt x="144" y="281"/>
                    </a:cubicBezTo>
                    <a:cubicBezTo>
                      <a:pt x="154" y="280"/>
                      <a:pt x="160" y="276"/>
                      <a:pt x="161" y="267"/>
                    </a:cubicBezTo>
                    <a:cubicBezTo>
                      <a:pt x="161" y="125"/>
                      <a:pt x="161" y="125"/>
                      <a:pt x="161" y="125"/>
                    </a:cubicBezTo>
                    <a:cubicBezTo>
                      <a:pt x="188" y="171"/>
                      <a:pt x="218" y="208"/>
                      <a:pt x="251" y="234"/>
                    </a:cubicBezTo>
                    <a:cubicBezTo>
                      <a:pt x="263" y="242"/>
                      <a:pt x="272" y="241"/>
                      <a:pt x="279" y="231"/>
                    </a:cubicBezTo>
                    <a:cubicBezTo>
                      <a:pt x="284" y="224"/>
                      <a:pt x="283" y="217"/>
                      <a:pt x="277" y="20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3" name="Oval 25"/>
              <p:cNvSpPr>
                <a:spLocks noChangeArrowheads="1"/>
              </p:cNvSpPr>
              <p:nvPr/>
            </p:nvSpPr>
            <p:spPr bwMode="auto">
              <a:xfrm>
                <a:off x="4145" y="1138"/>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4" name="Oval 26"/>
              <p:cNvSpPr>
                <a:spLocks noChangeArrowheads="1"/>
              </p:cNvSpPr>
              <p:nvPr/>
            </p:nvSpPr>
            <p:spPr bwMode="auto">
              <a:xfrm>
                <a:off x="3385" y="1142"/>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5" name="Oval 27"/>
              <p:cNvSpPr>
                <a:spLocks noChangeArrowheads="1"/>
              </p:cNvSpPr>
              <p:nvPr/>
            </p:nvSpPr>
            <p:spPr bwMode="auto">
              <a:xfrm>
                <a:off x="3575"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6" name="Oval 28"/>
              <p:cNvSpPr>
                <a:spLocks noChangeArrowheads="1"/>
              </p:cNvSpPr>
              <p:nvPr/>
            </p:nvSpPr>
            <p:spPr bwMode="auto">
              <a:xfrm>
                <a:off x="3193"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7" name="Freeform 29"/>
              <p:cNvSpPr/>
              <p:nvPr/>
            </p:nvSpPr>
            <p:spPr bwMode="auto">
              <a:xfrm>
                <a:off x="3146" y="1314"/>
                <a:ext cx="548" cy="346"/>
              </a:xfrm>
              <a:custGeom>
                <a:avLst/>
                <a:gdLst>
                  <a:gd name="T0" fmla="*/ 260 w 277"/>
                  <a:gd name="T1" fmla="*/ 64 h 175"/>
                  <a:gd name="T2" fmla="*/ 169 w 277"/>
                  <a:gd name="T3" fmla="*/ 64 h 175"/>
                  <a:gd name="T4" fmla="*/ 172 w 277"/>
                  <a:gd name="T5" fmla="*/ 54 h 175"/>
                  <a:gd name="T6" fmla="*/ 215 w 277"/>
                  <a:gd name="T7" fmla="*/ 24 h 175"/>
                  <a:gd name="T8" fmla="*/ 220 w 277"/>
                  <a:gd name="T9" fmla="*/ 9 h 175"/>
                  <a:gd name="T10" fmla="*/ 208 w 277"/>
                  <a:gd name="T11" fmla="*/ 0 h 175"/>
                  <a:gd name="T12" fmla="*/ 59 w 277"/>
                  <a:gd name="T13" fmla="*/ 0 h 175"/>
                  <a:gd name="T14" fmla="*/ 46 w 277"/>
                  <a:gd name="T15" fmla="*/ 17 h 175"/>
                  <a:gd name="T16" fmla="*/ 59 w 277"/>
                  <a:gd name="T17" fmla="*/ 33 h 175"/>
                  <a:gd name="T18" fmla="*/ 142 w 277"/>
                  <a:gd name="T19" fmla="*/ 33 h 175"/>
                  <a:gd name="T20" fmla="*/ 137 w 277"/>
                  <a:gd name="T21" fmla="*/ 38 h 175"/>
                  <a:gd name="T22" fmla="*/ 123 w 277"/>
                  <a:gd name="T23" fmla="*/ 56 h 175"/>
                  <a:gd name="T24" fmla="*/ 126 w 277"/>
                  <a:gd name="T25" fmla="*/ 64 h 175"/>
                  <a:gd name="T26" fmla="*/ 14 w 277"/>
                  <a:gd name="T27" fmla="*/ 64 h 175"/>
                  <a:gd name="T28" fmla="*/ 0 w 277"/>
                  <a:gd name="T29" fmla="*/ 79 h 175"/>
                  <a:gd name="T30" fmla="*/ 14 w 277"/>
                  <a:gd name="T31" fmla="*/ 95 h 175"/>
                  <a:gd name="T32" fmla="*/ 144 w 277"/>
                  <a:gd name="T33" fmla="*/ 95 h 175"/>
                  <a:gd name="T34" fmla="*/ 147 w 277"/>
                  <a:gd name="T35" fmla="*/ 101 h 175"/>
                  <a:gd name="T36" fmla="*/ 150 w 277"/>
                  <a:gd name="T37" fmla="*/ 115 h 175"/>
                  <a:gd name="T38" fmla="*/ 124 w 277"/>
                  <a:gd name="T39" fmla="*/ 140 h 175"/>
                  <a:gd name="T40" fmla="*/ 85 w 277"/>
                  <a:gd name="T41" fmla="*/ 137 h 175"/>
                  <a:gd name="T42" fmla="*/ 66 w 277"/>
                  <a:gd name="T43" fmla="*/ 149 h 175"/>
                  <a:gd name="T44" fmla="*/ 78 w 277"/>
                  <a:gd name="T45" fmla="*/ 170 h 175"/>
                  <a:gd name="T46" fmla="*/ 103 w 277"/>
                  <a:gd name="T47" fmla="*/ 174 h 175"/>
                  <a:gd name="T48" fmla="*/ 111 w 277"/>
                  <a:gd name="T49" fmla="*/ 175 h 175"/>
                  <a:gd name="T50" fmla="*/ 169 w 277"/>
                  <a:gd name="T51" fmla="*/ 164 h 175"/>
                  <a:gd name="T52" fmla="*/ 186 w 277"/>
                  <a:gd name="T53" fmla="*/ 123 h 175"/>
                  <a:gd name="T54" fmla="*/ 183 w 277"/>
                  <a:gd name="T55" fmla="*/ 102 h 175"/>
                  <a:gd name="T56" fmla="*/ 182 w 277"/>
                  <a:gd name="T57" fmla="*/ 98 h 175"/>
                  <a:gd name="T58" fmla="*/ 183 w 277"/>
                  <a:gd name="T59" fmla="*/ 100 h 175"/>
                  <a:gd name="T60" fmla="*/ 181 w 277"/>
                  <a:gd name="T61" fmla="*/ 95 h 175"/>
                  <a:gd name="T62" fmla="*/ 260 w 277"/>
                  <a:gd name="T63" fmla="*/ 95 h 175"/>
                  <a:gd name="T64" fmla="*/ 277 w 277"/>
                  <a:gd name="T65" fmla="*/ 79 h 175"/>
                  <a:gd name="T66" fmla="*/ 260 w 277"/>
                  <a:gd name="T67" fmla="*/ 6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7" h="175">
                    <a:moveTo>
                      <a:pt x="260" y="64"/>
                    </a:moveTo>
                    <a:cubicBezTo>
                      <a:pt x="169" y="64"/>
                      <a:pt x="169" y="64"/>
                      <a:pt x="169" y="64"/>
                    </a:cubicBezTo>
                    <a:cubicBezTo>
                      <a:pt x="168" y="60"/>
                      <a:pt x="168" y="56"/>
                      <a:pt x="172" y="54"/>
                    </a:cubicBezTo>
                    <a:cubicBezTo>
                      <a:pt x="191" y="42"/>
                      <a:pt x="206" y="32"/>
                      <a:pt x="215" y="24"/>
                    </a:cubicBezTo>
                    <a:cubicBezTo>
                      <a:pt x="220" y="21"/>
                      <a:pt x="222" y="15"/>
                      <a:pt x="220" y="9"/>
                    </a:cubicBezTo>
                    <a:cubicBezTo>
                      <a:pt x="218" y="4"/>
                      <a:pt x="214" y="0"/>
                      <a:pt x="208" y="0"/>
                    </a:cubicBezTo>
                    <a:cubicBezTo>
                      <a:pt x="59" y="0"/>
                      <a:pt x="59" y="0"/>
                      <a:pt x="59" y="0"/>
                    </a:cubicBezTo>
                    <a:cubicBezTo>
                      <a:pt x="51" y="0"/>
                      <a:pt x="47" y="7"/>
                      <a:pt x="46" y="17"/>
                    </a:cubicBezTo>
                    <a:cubicBezTo>
                      <a:pt x="47" y="27"/>
                      <a:pt x="51" y="33"/>
                      <a:pt x="59" y="33"/>
                    </a:cubicBezTo>
                    <a:cubicBezTo>
                      <a:pt x="142" y="33"/>
                      <a:pt x="142" y="33"/>
                      <a:pt x="142" y="33"/>
                    </a:cubicBezTo>
                    <a:cubicBezTo>
                      <a:pt x="140" y="35"/>
                      <a:pt x="139" y="36"/>
                      <a:pt x="137" y="38"/>
                    </a:cubicBezTo>
                    <a:cubicBezTo>
                      <a:pt x="128" y="46"/>
                      <a:pt x="123" y="53"/>
                      <a:pt x="123" y="56"/>
                    </a:cubicBezTo>
                    <a:cubicBezTo>
                      <a:pt x="123" y="58"/>
                      <a:pt x="124" y="60"/>
                      <a:pt x="126" y="64"/>
                    </a:cubicBezTo>
                    <a:cubicBezTo>
                      <a:pt x="14" y="64"/>
                      <a:pt x="14" y="64"/>
                      <a:pt x="14" y="64"/>
                    </a:cubicBezTo>
                    <a:cubicBezTo>
                      <a:pt x="6" y="64"/>
                      <a:pt x="1" y="69"/>
                      <a:pt x="0" y="79"/>
                    </a:cubicBezTo>
                    <a:cubicBezTo>
                      <a:pt x="1" y="90"/>
                      <a:pt x="6" y="95"/>
                      <a:pt x="14" y="95"/>
                    </a:cubicBezTo>
                    <a:cubicBezTo>
                      <a:pt x="144" y="95"/>
                      <a:pt x="144" y="95"/>
                      <a:pt x="144" y="95"/>
                    </a:cubicBezTo>
                    <a:cubicBezTo>
                      <a:pt x="145" y="96"/>
                      <a:pt x="146" y="99"/>
                      <a:pt x="147" y="101"/>
                    </a:cubicBezTo>
                    <a:cubicBezTo>
                      <a:pt x="149" y="107"/>
                      <a:pt x="150" y="112"/>
                      <a:pt x="150" y="115"/>
                    </a:cubicBezTo>
                    <a:cubicBezTo>
                      <a:pt x="151" y="133"/>
                      <a:pt x="142" y="141"/>
                      <a:pt x="124" y="140"/>
                    </a:cubicBezTo>
                    <a:cubicBezTo>
                      <a:pt x="112" y="140"/>
                      <a:pt x="99" y="139"/>
                      <a:pt x="85" y="137"/>
                    </a:cubicBezTo>
                    <a:cubicBezTo>
                      <a:pt x="76" y="135"/>
                      <a:pt x="70" y="139"/>
                      <a:pt x="66" y="149"/>
                    </a:cubicBezTo>
                    <a:cubicBezTo>
                      <a:pt x="65" y="160"/>
                      <a:pt x="69" y="167"/>
                      <a:pt x="78" y="170"/>
                    </a:cubicBezTo>
                    <a:cubicBezTo>
                      <a:pt x="88" y="172"/>
                      <a:pt x="97" y="173"/>
                      <a:pt x="103" y="174"/>
                    </a:cubicBezTo>
                    <a:cubicBezTo>
                      <a:pt x="103" y="174"/>
                      <a:pt x="106" y="174"/>
                      <a:pt x="111" y="175"/>
                    </a:cubicBezTo>
                    <a:cubicBezTo>
                      <a:pt x="139" y="175"/>
                      <a:pt x="158" y="172"/>
                      <a:pt x="169" y="164"/>
                    </a:cubicBezTo>
                    <a:cubicBezTo>
                      <a:pt x="180" y="156"/>
                      <a:pt x="186" y="142"/>
                      <a:pt x="186" y="123"/>
                    </a:cubicBezTo>
                    <a:cubicBezTo>
                      <a:pt x="186" y="115"/>
                      <a:pt x="185" y="108"/>
                      <a:pt x="183" y="102"/>
                    </a:cubicBezTo>
                    <a:cubicBezTo>
                      <a:pt x="184" y="104"/>
                      <a:pt x="184" y="102"/>
                      <a:pt x="182" y="98"/>
                    </a:cubicBezTo>
                    <a:cubicBezTo>
                      <a:pt x="183" y="99"/>
                      <a:pt x="183" y="100"/>
                      <a:pt x="183" y="100"/>
                    </a:cubicBezTo>
                    <a:cubicBezTo>
                      <a:pt x="183" y="99"/>
                      <a:pt x="182" y="97"/>
                      <a:pt x="181" y="95"/>
                    </a:cubicBezTo>
                    <a:cubicBezTo>
                      <a:pt x="260" y="95"/>
                      <a:pt x="260" y="95"/>
                      <a:pt x="260" y="95"/>
                    </a:cubicBezTo>
                    <a:cubicBezTo>
                      <a:pt x="271" y="95"/>
                      <a:pt x="276" y="90"/>
                      <a:pt x="277" y="79"/>
                    </a:cubicBezTo>
                    <a:cubicBezTo>
                      <a:pt x="276" y="69"/>
                      <a:pt x="271" y="64"/>
                      <a:pt x="260" y="6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8" name="Freeform 30"/>
              <p:cNvSpPr/>
              <p:nvPr/>
            </p:nvSpPr>
            <p:spPr bwMode="auto">
              <a:xfrm>
                <a:off x="3349" y="1658"/>
                <a:ext cx="10" cy="2"/>
              </a:xfrm>
              <a:custGeom>
                <a:avLst/>
                <a:gdLst>
                  <a:gd name="T0" fmla="*/ 0 w 5"/>
                  <a:gd name="T1" fmla="*/ 0 h 1"/>
                  <a:gd name="T2" fmla="*/ 5 w 5"/>
                  <a:gd name="T3" fmla="*/ 1 h 1"/>
                  <a:gd name="T4" fmla="*/ 0 w 5"/>
                  <a:gd name="T5" fmla="*/ 0 h 1"/>
                </a:gdLst>
                <a:ahLst/>
                <a:cxnLst>
                  <a:cxn ang="0">
                    <a:pos x="T0" y="T1"/>
                  </a:cxn>
                  <a:cxn ang="0">
                    <a:pos x="T2" y="T3"/>
                  </a:cxn>
                  <a:cxn ang="0">
                    <a:pos x="T4" y="T5"/>
                  </a:cxn>
                </a:cxnLst>
                <a:rect l="0" t="0" r="r" b="b"/>
                <a:pathLst>
                  <a:path w="5" h="1">
                    <a:moveTo>
                      <a:pt x="0" y="0"/>
                    </a:moveTo>
                    <a:cubicBezTo>
                      <a:pt x="1" y="0"/>
                      <a:pt x="2" y="0"/>
                      <a:pt x="5" y="1"/>
                    </a:cubicBezTo>
                    <a:cubicBezTo>
                      <a:pt x="3" y="1"/>
                      <a:pt x="2"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9" name="Freeform 31"/>
              <p:cNvSpPr/>
              <p:nvPr/>
            </p:nvSpPr>
            <p:spPr bwMode="auto">
              <a:xfrm>
                <a:off x="3156" y="1225"/>
                <a:ext cx="526" cy="152"/>
              </a:xfrm>
              <a:custGeom>
                <a:avLst/>
                <a:gdLst>
                  <a:gd name="T0" fmla="*/ 17 w 266"/>
                  <a:gd name="T1" fmla="*/ 77 h 77"/>
                  <a:gd name="T2" fmla="*/ 32 w 266"/>
                  <a:gd name="T3" fmla="*/ 62 h 77"/>
                  <a:gd name="T4" fmla="*/ 32 w 266"/>
                  <a:gd name="T5" fmla="*/ 40 h 77"/>
                  <a:gd name="T6" fmla="*/ 40 w 266"/>
                  <a:gd name="T7" fmla="*/ 32 h 77"/>
                  <a:gd name="T8" fmla="*/ 228 w 266"/>
                  <a:gd name="T9" fmla="*/ 32 h 77"/>
                  <a:gd name="T10" fmla="*/ 232 w 266"/>
                  <a:gd name="T11" fmla="*/ 38 h 77"/>
                  <a:gd name="T12" fmla="*/ 227 w 266"/>
                  <a:gd name="T13" fmla="*/ 59 h 77"/>
                  <a:gd name="T14" fmla="*/ 239 w 266"/>
                  <a:gd name="T15" fmla="*/ 74 h 77"/>
                  <a:gd name="T16" fmla="*/ 259 w 266"/>
                  <a:gd name="T17" fmla="*/ 65 h 77"/>
                  <a:gd name="T18" fmla="*/ 265 w 266"/>
                  <a:gd name="T19" fmla="*/ 21 h 77"/>
                  <a:gd name="T20" fmla="*/ 253 w 266"/>
                  <a:gd name="T21" fmla="*/ 0 h 77"/>
                  <a:gd name="T22" fmla="*/ 245 w 266"/>
                  <a:gd name="T23" fmla="*/ 0 h 77"/>
                  <a:gd name="T24" fmla="*/ 222 w 266"/>
                  <a:gd name="T25" fmla="*/ 0 h 77"/>
                  <a:gd name="T26" fmla="*/ 183 w 266"/>
                  <a:gd name="T27" fmla="*/ 0 h 77"/>
                  <a:gd name="T28" fmla="*/ 166 w 266"/>
                  <a:gd name="T29" fmla="*/ 0 h 77"/>
                  <a:gd name="T30" fmla="*/ 86 w 266"/>
                  <a:gd name="T31" fmla="*/ 0 h 77"/>
                  <a:gd name="T32" fmla="*/ 76 w 266"/>
                  <a:gd name="T33" fmla="*/ 0 h 77"/>
                  <a:gd name="T34" fmla="*/ 46 w 266"/>
                  <a:gd name="T35" fmla="*/ 0 h 77"/>
                  <a:gd name="T36" fmla="*/ 24 w 266"/>
                  <a:gd name="T37" fmla="*/ 0 h 77"/>
                  <a:gd name="T38" fmla="*/ 0 w 266"/>
                  <a:gd name="T39" fmla="*/ 25 h 77"/>
                  <a:gd name="T40" fmla="*/ 0 w 266"/>
                  <a:gd name="T41" fmla="*/ 62 h 77"/>
                  <a:gd name="T42" fmla="*/ 17 w 266"/>
                  <a:gd name="T4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6" h="77">
                    <a:moveTo>
                      <a:pt x="17" y="77"/>
                    </a:moveTo>
                    <a:cubicBezTo>
                      <a:pt x="26" y="76"/>
                      <a:pt x="31" y="71"/>
                      <a:pt x="32" y="62"/>
                    </a:cubicBezTo>
                    <a:cubicBezTo>
                      <a:pt x="32" y="40"/>
                      <a:pt x="32" y="40"/>
                      <a:pt x="32" y="40"/>
                    </a:cubicBezTo>
                    <a:cubicBezTo>
                      <a:pt x="32" y="34"/>
                      <a:pt x="35" y="32"/>
                      <a:pt x="40" y="32"/>
                    </a:cubicBezTo>
                    <a:cubicBezTo>
                      <a:pt x="228" y="32"/>
                      <a:pt x="228" y="32"/>
                      <a:pt x="228" y="32"/>
                    </a:cubicBezTo>
                    <a:cubicBezTo>
                      <a:pt x="231" y="32"/>
                      <a:pt x="232" y="34"/>
                      <a:pt x="232" y="38"/>
                    </a:cubicBezTo>
                    <a:cubicBezTo>
                      <a:pt x="231" y="46"/>
                      <a:pt x="229" y="53"/>
                      <a:pt x="227" y="59"/>
                    </a:cubicBezTo>
                    <a:cubicBezTo>
                      <a:pt x="225" y="67"/>
                      <a:pt x="229" y="72"/>
                      <a:pt x="239" y="74"/>
                    </a:cubicBezTo>
                    <a:cubicBezTo>
                      <a:pt x="249" y="76"/>
                      <a:pt x="256" y="73"/>
                      <a:pt x="259" y="65"/>
                    </a:cubicBezTo>
                    <a:cubicBezTo>
                      <a:pt x="262" y="55"/>
                      <a:pt x="264" y="40"/>
                      <a:pt x="265" y="21"/>
                    </a:cubicBezTo>
                    <a:cubicBezTo>
                      <a:pt x="266" y="9"/>
                      <a:pt x="262" y="3"/>
                      <a:pt x="253" y="0"/>
                    </a:cubicBezTo>
                    <a:cubicBezTo>
                      <a:pt x="245" y="0"/>
                      <a:pt x="245" y="0"/>
                      <a:pt x="245" y="0"/>
                    </a:cubicBezTo>
                    <a:cubicBezTo>
                      <a:pt x="222" y="0"/>
                      <a:pt x="222" y="0"/>
                      <a:pt x="222" y="0"/>
                    </a:cubicBezTo>
                    <a:cubicBezTo>
                      <a:pt x="183" y="0"/>
                      <a:pt x="183" y="0"/>
                      <a:pt x="183" y="0"/>
                    </a:cubicBezTo>
                    <a:cubicBezTo>
                      <a:pt x="166" y="0"/>
                      <a:pt x="166" y="0"/>
                      <a:pt x="166" y="0"/>
                    </a:cubicBezTo>
                    <a:cubicBezTo>
                      <a:pt x="86" y="0"/>
                      <a:pt x="86" y="0"/>
                      <a:pt x="86" y="0"/>
                    </a:cubicBezTo>
                    <a:cubicBezTo>
                      <a:pt x="76" y="0"/>
                      <a:pt x="76" y="0"/>
                      <a:pt x="76" y="0"/>
                    </a:cubicBezTo>
                    <a:cubicBezTo>
                      <a:pt x="46" y="0"/>
                      <a:pt x="46" y="0"/>
                      <a:pt x="46" y="0"/>
                    </a:cubicBezTo>
                    <a:cubicBezTo>
                      <a:pt x="24" y="0"/>
                      <a:pt x="24" y="0"/>
                      <a:pt x="24" y="0"/>
                    </a:cubicBezTo>
                    <a:cubicBezTo>
                      <a:pt x="8" y="0"/>
                      <a:pt x="0" y="8"/>
                      <a:pt x="0" y="25"/>
                    </a:cubicBezTo>
                    <a:cubicBezTo>
                      <a:pt x="0" y="62"/>
                      <a:pt x="0" y="62"/>
                      <a:pt x="0" y="62"/>
                    </a:cubicBezTo>
                    <a:cubicBezTo>
                      <a:pt x="0" y="71"/>
                      <a:pt x="6" y="76"/>
                      <a:pt x="17" y="7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0" name="Freeform 32"/>
              <p:cNvSpPr>
                <a:spLocks noEditPoints="1"/>
              </p:cNvSpPr>
              <p:nvPr/>
            </p:nvSpPr>
            <p:spPr bwMode="auto">
              <a:xfrm>
                <a:off x="3136" y="1923"/>
                <a:ext cx="1145" cy="564"/>
              </a:xfrm>
              <a:custGeom>
                <a:avLst/>
                <a:gdLst>
                  <a:gd name="T0" fmla="*/ 45 w 579"/>
                  <a:gd name="T1" fmla="*/ 274 h 285"/>
                  <a:gd name="T2" fmla="*/ 25 w 579"/>
                  <a:gd name="T3" fmla="*/ 110 h 285"/>
                  <a:gd name="T4" fmla="*/ 15 w 579"/>
                  <a:gd name="T5" fmla="*/ 75 h 285"/>
                  <a:gd name="T6" fmla="*/ 65 w 579"/>
                  <a:gd name="T7" fmla="*/ 213 h 285"/>
                  <a:gd name="T8" fmla="*/ 103 w 579"/>
                  <a:gd name="T9" fmla="*/ 207 h 285"/>
                  <a:gd name="T10" fmla="*/ 251 w 579"/>
                  <a:gd name="T11" fmla="*/ 178 h 285"/>
                  <a:gd name="T12" fmla="*/ 218 w 579"/>
                  <a:gd name="T13" fmla="*/ 265 h 285"/>
                  <a:gd name="T14" fmla="*/ 125 w 579"/>
                  <a:gd name="T15" fmla="*/ 276 h 285"/>
                  <a:gd name="T16" fmla="*/ 101 w 579"/>
                  <a:gd name="T17" fmla="*/ 249 h 285"/>
                  <a:gd name="T18" fmla="*/ 88 w 579"/>
                  <a:gd name="T19" fmla="*/ 160 h 285"/>
                  <a:gd name="T20" fmla="*/ 127 w 579"/>
                  <a:gd name="T21" fmla="*/ 70 h 285"/>
                  <a:gd name="T22" fmla="*/ 112 w 579"/>
                  <a:gd name="T23" fmla="*/ 37 h 285"/>
                  <a:gd name="T24" fmla="*/ 144 w 579"/>
                  <a:gd name="T25" fmla="*/ 0 h 285"/>
                  <a:gd name="T26" fmla="*/ 218 w 579"/>
                  <a:gd name="T27" fmla="*/ 37 h 285"/>
                  <a:gd name="T28" fmla="*/ 251 w 579"/>
                  <a:gd name="T29" fmla="*/ 14 h 285"/>
                  <a:gd name="T30" fmla="*/ 277 w 579"/>
                  <a:gd name="T31" fmla="*/ 53 h 285"/>
                  <a:gd name="T32" fmla="*/ 251 w 579"/>
                  <a:gd name="T33" fmla="*/ 143 h 285"/>
                  <a:gd name="T34" fmla="*/ 218 w 579"/>
                  <a:gd name="T35" fmla="*/ 70 h 285"/>
                  <a:gd name="T36" fmla="*/ 218 w 579"/>
                  <a:gd name="T37" fmla="*/ 143 h 285"/>
                  <a:gd name="T38" fmla="*/ 50 w 579"/>
                  <a:gd name="T39" fmla="*/ 37 h 285"/>
                  <a:gd name="T40" fmla="*/ 32 w 579"/>
                  <a:gd name="T41" fmla="*/ 56 h 285"/>
                  <a:gd name="T42" fmla="*/ 472 w 579"/>
                  <a:gd name="T43" fmla="*/ 30 h 285"/>
                  <a:gd name="T44" fmla="*/ 431 w 579"/>
                  <a:gd name="T45" fmla="*/ 24 h 285"/>
                  <a:gd name="T46" fmla="*/ 319 w 579"/>
                  <a:gd name="T47" fmla="*/ 53 h 285"/>
                  <a:gd name="T48" fmla="*/ 316 w 579"/>
                  <a:gd name="T49" fmla="*/ 276 h 285"/>
                  <a:gd name="T50" fmla="*/ 355 w 579"/>
                  <a:gd name="T51" fmla="*/ 69 h 285"/>
                  <a:gd name="T52" fmla="*/ 446 w 579"/>
                  <a:gd name="T53" fmla="*/ 75 h 285"/>
                  <a:gd name="T54" fmla="*/ 398 w 579"/>
                  <a:gd name="T55" fmla="*/ 108 h 285"/>
                  <a:gd name="T56" fmla="*/ 399 w 579"/>
                  <a:gd name="T57" fmla="*/ 113 h 285"/>
                  <a:gd name="T58" fmla="*/ 386 w 579"/>
                  <a:gd name="T59" fmla="*/ 127 h 285"/>
                  <a:gd name="T60" fmla="*/ 386 w 579"/>
                  <a:gd name="T61" fmla="*/ 131 h 285"/>
                  <a:gd name="T62" fmla="*/ 382 w 579"/>
                  <a:gd name="T63" fmla="*/ 139 h 285"/>
                  <a:gd name="T64" fmla="*/ 384 w 579"/>
                  <a:gd name="T65" fmla="*/ 149 h 285"/>
                  <a:gd name="T66" fmla="*/ 436 w 579"/>
                  <a:gd name="T67" fmla="*/ 151 h 285"/>
                  <a:gd name="T68" fmla="*/ 380 w 579"/>
                  <a:gd name="T69" fmla="*/ 151 h 285"/>
                  <a:gd name="T70" fmla="*/ 430 w 579"/>
                  <a:gd name="T71" fmla="*/ 152 h 285"/>
                  <a:gd name="T72" fmla="*/ 446 w 579"/>
                  <a:gd name="T73" fmla="*/ 159 h 285"/>
                  <a:gd name="T74" fmla="*/ 361 w 579"/>
                  <a:gd name="T75" fmla="*/ 200 h 285"/>
                  <a:gd name="T76" fmla="*/ 446 w 579"/>
                  <a:gd name="T77" fmla="*/ 246 h 285"/>
                  <a:gd name="T78" fmla="*/ 367 w 579"/>
                  <a:gd name="T79" fmla="*/ 275 h 285"/>
                  <a:gd name="T80" fmla="*/ 566 w 579"/>
                  <a:gd name="T81" fmla="*/ 246 h 285"/>
                  <a:gd name="T82" fmla="*/ 556 w 579"/>
                  <a:gd name="T83" fmla="*/ 215 h 285"/>
                  <a:gd name="T84" fmla="*/ 478 w 579"/>
                  <a:gd name="T85" fmla="*/ 184 h 285"/>
                  <a:gd name="T86" fmla="*/ 525 w 579"/>
                  <a:gd name="T87" fmla="*/ 152 h 285"/>
                  <a:gd name="T88" fmla="*/ 547 w 579"/>
                  <a:gd name="T89" fmla="*/ 151 h 285"/>
                  <a:gd name="T90" fmla="*/ 478 w 579"/>
                  <a:gd name="T91" fmla="*/ 151 h 285"/>
                  <a:gd name="T92" fmla="*/ 545 w 579"/>
                  <a:gd name="T93" fmla="*/ 148 h 285"/>
                  <a:gd name="T94" fmla="*/ 544 w 579"/>
                  <a:gd name="T95" fmla="*/ 136 h 285"/>
                  <a:gd name="T96" fmla="*/ 540 w 579"/>
                  <a:gd name="T97" fmla="*/ 127 h 285"/>
                  <a:gd name="T98" fmla="*/ 540 w 579"/>
                  <a:gd name="T99" fmla="*/ 123 h 285"/>
                  <a:gd name="T100" fmla="*/ 478 w 579"/>
                  <a:gd name="T101" fmla="*/ 124 h 285"/>
                  <a:gd name="T102" fmla="*/ 478 w 579"/>
                  <a:gd name="T103" fmla="*/ 113 h 285"/>
                  <a:gd name="T104" fmla="*/ 565 w 579"/>
                  <a:gd name="T105" fmla="*/ 6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9" h="285">
                    <a:moveTo>
                      <a:pt x="103" y="207"/>
                    </a:moveTo>
                    <a:cubicBezTo>
                      <a:pt x="95" y="225"/>
                      <a:pt x="86" y="242"/>
                      <a:pt x="75" y="257"/>
                    </a:cubicBezTo>
                    <a:cubicBezTo>
                      <a:pt x="65" y="270"/>
                      <a:pt x="55" y="276"/>
                      <a:pt x="45" y="274"/>
                    </a:cubicBezTo>
                    <a:cubicBezTo>
                      <a:pt x="36" y="272"/>
                      <a:pt x="31" y="263"/>
                      <a:pt x="31" y="248"/>
                    </a:cubicBezTo>
                    <a:cubicBezTo>
                      <a:pt x="31" y="114"/>
                      <a:pt x="31" y="114"/>
                      <a:pt x="31" y="114"/>
                    </a:cubicBezTo>
                    <a:cubicBezTo>
                      <a:pt x="31" y="110"/>
                      <a:pt x="29" y="110"/>
                      <a:pt x="25" y="110"/>
                    </a:cubicBezTo>
                    <a:cubicBezTo>
                      <a:pt x="15" y="110"/>
                      <a:pt x="15" y="110"/>
                      <a:pt x="15" y="110"/>
                    </a:cubicBezTo>
                    <a:cubicBezTo>
                      <a:pt x="6" y="107"/>
                      <a:pt x="1" y="103"/>
                      <a:pt x="0" y="93"/>
                    </a:cubicBezTo>
                    <a:cubicBezTo>
                      <a:pt x="1" y="82"/>
                      <a:pt x="6" y="75"/>
                      <a:pt x="15" y="75"/>
                    </a:cubicBezTo>
                    <a:cubicBezTo>
                      <a:pt x="45" y="75"/>
                      <a:pt x="45" y="75"/>
                      <a:pt x="45" y="75"/>
                    </a:cubicBezTo>
                    <a:cubicBezTo>
                      <a:pt x="58" y="75"/>
                      <a:pt x="65" y="83"/>
                      <a:pt x="65" y="98"/>
                    </a:cubicBezTo>
                    <a:cubicBezTo>
                      <a:pt x="65" y="213"/>
                      <a:pt x="65" y="213"/>
                      <a:pt x="65" y="213"/>
                    </a:cubicBezTo>
                    <a:cubicBezTo>
                      <a:pt x="65" y="212"/>
                      <a:pt x="69" y="206"/>
                      <a:pt x="75" y="194"/>
                    </a:cubicBezTo>
                    <a:cubicBezTo>
                      <a:pt x="81" y="185"/>
                      <a:pt x="88" y="182"/>
                      <a:pt x="96" y="185"/>
                    </a:cubicBezTo>
                    <a:cubicBezTo>
                      <a:pt x="104" y="189"/>
                      <a:pt x="106" y="197"/>
                      <a:pt x="103" y="207"/>
                    </a:cubicBezTo>
                    <a:close/>
                    <a:moveTo>
                      <a:pt x="281" y="160"/>
                    </a:moveTo>
                    <a:cubicBezTo>
                      <a:pt x="280" y="171"/>
                      <a:pt x="275" y="178"/>
                      <a:pt x="267" y="178"/>
                    </a:cubicBezTo>
                    <a:cubicBezTo>
                      <a:pt x="251" y="178"/>
                      <a:pt x="251" y="178"/>
                      <a:pt x="251" y="178"/>
                    </a:cubicBezTo>
                    <a:cubicBezTo>
                      <a:pt x="251" y="266"/>
                      <a:pt x="251" y="266"/>
                      <a:pt x="251" y="266"/>
                    </a:cubicBezTo>
                    <a:cubicBezTo>
                      <a:pt x="251" y="276"/>
                      <a:pt x="244" y="281"/>
                      <a:pt x="234" y="281"/>
                    </a:cubicBezTo>
                    <a:cubicBezTo>
                      <a:pt x="224" y="280"/>
                      <a:pt x="219" y="274"/>
                      <a:pt x="218" y="265"/>
                    </a:cubicBezTo>
                    <a:cubicBezTo>
                      <a:pt x="218" y="178"/>
                      <a:pt x="218" y="178"/>
                      <a:pt x="218" y="178"/>
                    </a:cubicBezTo>
                    <a:cubicBezTo>
                      <a:pt x="158" y="178"/>
                      <a:pt x="158" y="178"/>
                      <a:pt x="158" y="178"/>
                    </a:cubicBezTo>
                    <a:cubicBezTo>
                      <a:pt x="153" y="224"/>
                      <a:pt x="142" y="258"/>
                      <a:pt x="125" y="276"/>
                    </a:cubicBezTo>
                    <a:cubicBezTo>
                      <a:pt x="118" y="283"/>
                      <a:pt x="109" y="285"/>
                      <a:pt x="100" y="282"/>
                    </a:cubicBezTo>
                    <a:cubicBezTo>
                      <a:pt x="90" y="275"/>
                      <a:pt x="88" y="267"/>
                      <a:pt x="94" y="258"/>
                    </a:cubicBezTo>
                    <a:cubicBezTo>
                      <a:pt x="95" y="255"/>
                      <a:pt x="98" y="252"/>
                      <a:pt x="101" y="249"/>
                    </a:cubicBezTo>
                    <a:cubicBezTo>
                      <a:pt x="114" y="235"/>
                      <a:pt x="121" y="211"/>
                      <a:pt x="123" y="178"/>
                    </a:cubicBezTo>
                    <a:cubicBezTo>
                      <a:pt x="103" y="178"/>
                      <a:pt x="103" y="178"/>
                      <a:pt x="103" y="178"/>
                    </a:cubicBezTo>
                    <a:cubicBezTo>
                      <a:pt x="93" y="178"/>
                      <a:pt x="88" y="171"/>
                      <a:pt x="88" y="160"/>
                    </a:cubicBezTo>
                    <a:cubicBezTo>
                      <a:pt x="88" y="150"/>
                      <a:pt x="93" y="144"/>
                      <a:pt x="103" y="143"/>
                    </a:cubicBezTo>
                    <a:cubicBezTo>
                      <a:pt x="127" y="143"/>
                      <a:pt x="127" y="143"/>
                      <a:pt x="127" y="143"/>
                    </a:cubicBezTo>
                    <a:cubicBezTo>
                      <a:pt x="127" y="70"/>
                      <a:pt x="127" y="70"/>
                      <a:pt x="127" y="70"/>
                    </a:cubicBezTo>
                    <a:cubicBezTo>
                      <a:pt x="114" y="70"/>
                      <a:pt x="114" y="70"/>
                      <a:pt x="114" y="70"/>
                    </a:cubicBezTo>
                    <a:cubicBezTo>
                      <a:pt x="105" y="70"/>
                      <a:pt x="99" y="65"/>
                      <a:pt x="97" y="55"/>
                    </a:cubicBezTo>
                    <a:cubicBezTo>
                      <a:pt x="97" y="43"/>
                      <a:pt x="102" y="38"/>
                      <a:pt x="112" y="37"/>
                    </a:cubicBezTo>
                    <a:cubicBezTo>
                      <a:pt x="127" y="37"/>
                      <a:pt x="127" y="37"/>
                      <a:pt x="127" y="37"/>
                    </a:cubicBezTo>
                    <a:cubicBezTo>
                      <a:pt x="127" y="14"/>
                      <a:pt x="127" y="14"/>
                      <a:pt x="127" y="14"/>
                    </a:cubicBezTo>
                    <a:cubicBezTo>
                      <a:pt x="127" y="6"/>
                      <a:pt x="134" y="1"/>
                      <a:pt x="144" y="0"/>
                    </a:cubicBezTo>
                    <a:cubicBezTo>
                      <a:pt x="154" y="0"/>
                      <a:pt x="158" y="4"/>
                      <a:pt x="160" y="13"/>
                    </a:cubicBezTo>
                    <a:cubicBezTo>
                      <a:pt x="160" y="37"/>
                      <a:pt x="160" y="37"/>
                      <a:pt x="160" y="37"/>
                    </a:cubicBezTo>
                    <a:cubicBezTo>
                      <a:pt x="218" y="37"/>
                      <a:pt x="218" y="37"/>
                      <a:pt x="218" y="37"/>
                    </a:cubicBezTo>
                    <a:cubicBezTo>
                      <a:pt x="218" y="13"/>
                      <a:pt x="218" y="13"/>
                      <a:pt x="218" y="13"/>
                    </a:cubicBezTo>
                    <a:cubicBezTo>
                      <a:pt x="219" y="4"/>
                      <a:pt x="224" y="0"/>
                      <a:pt x="234" y="0"/>
                    </a:cubicBezTo>
                    <a:cubicBezTo>
                      <a:pt x="244" y="1"/>
                      <a:pt x="251" y="6"/>
                      <a:pt x="251" y="14"/>
                    </a:cubicBezTo>
                    <a:cubicBezTo>
                      <a:pt x="251" y="37"/>
                      <a:pt x="251" y="37"/>
                      <a:pt x="251" y="37"/>
                    </a:cubicBezTo>
                    <a:cubicBezTo>
                      <a:pt x="263" y="37"/>
                      <a:pt x="263" y="37"/>
                      <a:pt x="263" y="37"/>
                    </a:cubicBezTo>
                    <a:cubicBezTo>
                      <a:pt x="272" y="38"/>
                      <a:pt x="276" y="43"/>
                      <a:pt x="277" y="53"/>
                    </a:cubicBezTo>
                    <a:cubicBezTo>
                      <a:pt x="276" y="64"/>
                      <a:pt x="271" y="70"/>
                      <a:pt x="262" y="70"/>
                    </a:cubicBezTo>
                    <a:cubicBezTo>
                      <a:pt x="251" y="70"/>
                      <a:pt x="251" y="70"/>
                      <a:pt x="251" y="70"/>
                    </a:cubicBezTo>
                    <a:cubicBezTo>
                      <a:pt x="251" y="143"/>
                      <a:pt x="251" y="143"/>
                      <a:pt x="251" y="143"/>
                    </a:cubicBezTo>
                    <a:cubicBezTo>
                      <a:pt x="267" y="143"/>
                      <a:pt x="267" y="143"/>
                      <a:pt x="267" y="143"/>
                    </a:cubicBezTo>
                    <a:cubicBezTo>
                      <a:pt x="275" y="144"/>
                      <a:pt x="280" y="150"/>
                      <a:pt x="281" y="160"/>
                    </a:cubicBezTo>
                    <a:close/>
                    <a:moveTo>
                      <a:pt x="218" y="70"/>
                    </a:moveTo>
                    <a:cubicBezTo>
                      <a:pt x="160" y="70"/>
                      <a:pt x="160" y="70"/>
                      <a:pt x="160" y="70"/>
                    </a:cubicBezTo>
                    <a:cubicBezTo>
                      <a:pt x="160" y="143"/>
                      <a:pt x="160" y="143"/>
                      <a:pt x="160" y="143"/>
                    </a:cubicBezTo>
                    <a:cubicBezTo>
                      <a:pt x="218" y="143"/>
                      <a:pt x="218" y="143"/>
                      <a:pt x="218" y="143"/>
                    </a:cubicBezTo>
                    <a:lnTo>
                      <a:pt x="218" y="70"/>
                    </a:lnTo>
                    <a:close/>
                    <a:moveTo>
                      <a:pt x="32" y="56"/>
                    </a:moveTo>
                    <a:cubicBezTo>
                      <a:pt x="42" y="56"/>
                      <a:pt x="50" y="47"/>
                      <a:pt x="50" y="37"/>
                    </a:cubicBezTo>
                    <a:cubicBezTo>
                      <a:pt x="50" y="26"/>
                      <a:pt x="42" y="18"/>
                      <a:pt x="32" y="18"/>
                    </a:cubicBezTo>
                    <a:cubicBezTo>
                      <a:pt x="21" y="18"/>
                      <a:pt x="13" y="26"/>
                      <a:pt x="13" y="37"/>
                    </a:cubicBezTo>
                    <a:cubicBezTo>
                      <a:pt x="13" y="47"/>
                      <a:pt x="21" y="56"/>
                      <a:pt x="32" y="56"/>
                    </a:cubicBezTo>
                    <a:close/>
                    <a:moveTo>
                      <a:pt x="579" y="47"/>
                    </a:moveTo>
                    <a:cubicBezTo>
                      <a:pt x="578" y="36"/>
                      <a:pt x="573" y="33"/>
                      <a:pt x="565" y="30"/>
                    </a:cubicBezTo>
                    <a:cubicBezTo>
                      <a:pt x="472" y="30"/>
                      <a:pt x="472" y="30"/>
                      <a:pt x="472" y="30"/>
                    </a:cubicBezTo>
                    <a:cubicBezTo>
                      <a:pt x="469" y="26"/>
                      <a:pt x="467" y="20"/>
                      <a:pt x="465" y="13"/>
                    </a:cubicBezTo>
                    <a:cubicBezTo>
                      <a:pt x="460" y="4"/>
                      <a:pt x="453" y="0"/>
                      <a:pt x="443" y="3"/>
                    </a:cubicBezTo>
                    <a:cubicBezTo>
                      <a:pt x="432" y="6"/>
                      <a:pt x="429" y="14"/>
                      <a:pt x="431" y="24"/>
                    </a:cubicBezTo>
                    <a:cubicBezTo>
                      <a:pt x="432" y="26"/>
                      <a:pt x="433" y="27"/>
                      <a:pt x="433" y="30"/>
                    </a:cubicBezTo>
                    <a:cubicBezTo>
                      <a:pt x="345" y="30"/>
                      <a:pt x="345" y="30"/>
                      <a:pt x="345" y="30"/>
                    </a:cubicBezTo>
                    <a:cubicBezTo>
                      <a:pt x="329" y="30"/>
                      <a:pt x="319" y="37"/>
                      <a:pt x="319" y="53"/>
                    </a:cubicBezTo>
                    <a:cubicBezTo>
                      <a:pt x="319" y="105"/>
                      <a:pt x="319" y="105"/>
                      <a:pt x="319" y="105"/>
                    </a:cubicBezTo>
                    <a:cubicBezTo>
                      <a:pt x="321" y="164"/>
                      <a:pt x="315" y="212"/>
                      <a:pt x="304" y="248"/>
                    </a:cubicBezTo>
                    <a:cubicBezTo>
                      <a:pt x="301" y="263"/>
                      <a:pt x="305" y="272"/>
                      <a:pt x="316" y="276"/>
                    </a:cubicBezTo>
                    <a:cubicBezTo>
                      <a:pt x="326" y="276"/>
                      <a:pt x="334" y="268"/>
                      <a:pt x="339" y="253"/>
                    </a:cubicBezTo>
                    <a:cubicBezTo>
                      <a:pt x="349" y="217"/>
                      <a:pt x="355" y="167"/>
                      <a:pt x="355" y="103"/>
                    </a:cubicBezTo>
                    <a:cubicBezTo>
                      <a:pt x="355" y="69"/>
                      <a:pt x="355" y="69"/>
                      <a:pt x="355" y="69"/>
                    </a:cubicBezTo>
                    <a:cubicBezTo>
                      <a:pt x="355" y="66"/>
                      <a:pt x="358" y="66"/>
                      <a:pt x="360" y="63"/>
                    </a:cubicBezTo>
                    <a:cubicBezTo>
                      <a:pt x="453" y="63"/>
                      <a:pt x="453" y="63"/>
                      <a:pt x="453" y="63"/>
                    </a:cubicBezTo>
                    <a:cubicBezTo>
                      <a:pt x="449" y="66"/>
                      <a:pt x="446" y="69"/>
                      <a:pt x="446" y="75"/>
                    </a:cubicBezTo>
                    <a:cubicBezTo>
                      <a:pt x="446" y="108"/>
                      <a:pt x="446" y="108"/>
                      <a:pt x="446" y="108"/>
                    </a:cubicBezTo>
                    <a:cubicBezTo>
                      <a:pt x="438" y="101"/>
                      <a:pt x="428" y="94"/>
                      <a:pt x="415" y="93"/>
                    </a:cubicBezTo>
                    <a:cubicBezTo>
                      <a:pt x="398" y="108"/>
                      <a:pt x="398" y="108"/>
                      <a:pt x="398" y="108"/>
                    </a:cubicBezTo>
                    <a:cubicBezTo>
                      <a:pt x="398" y="108"/>
                      <a:pt x="424" y="105"/>
                      <a:pt x="446" y="120"/>
                    </a:cubicBezTo>
                    <a:cubicBezTo>
                      <a:pt x="446" y="124"/>
                      <a:pt x="446" y="124"/>
                      <a:pt x="446" y="124"/>
                    </a:cubicBezTo>
                    <a:cubicBezTo>
                      <a:pt x="417" y="111"/>
                      <a:pt x="399" y="113"/>
                      <a:pt x="399" y="113"/>
                    </a:cubicBezTo>
                    <a:cubicBezTo>
                      <a:pt x="387" y="123"/>
                      <a:pt x="387" y="123"/>
                      <a:pt x="387" y="123"/>
                    </a:cubicBezTo>
                    <a:cubicBezTo>
                      <a:pt x="388" y="123"/>
                      <a:pt x="389" y="123"/>
                      <a:pt x="389" y="123"/>
                    </a:cubicBezTo>
                    <a:cubicBezTo>
                      <a:pt x="386" y="127"/>
                      <a:pt x="386" y="127"/>
                      <a:pt x="386" y="127"/>
                    </a:cubicBezTo>
                    <a:cubicBezTo>
                      <a:pt x="386" y="127"/>
                      <a:pt x="387" y="127"/>
                      <a:pt x="387" y="127"/>
                    </a:cubicBezTo>
                    <a:cubicBezTo>
                      <a:pt x="384" y="132"/>
                      <a:pt x="384" y="132"/>
                      <a:pt x="384" y="132"/>
                    </a:cubicBezTo>
                    <a:cubicBezTo>
                      <a:pt x="385" y="131"/>
                      <a:pt x="385" y="131"/>
                      <a:pt x="386" y="131"/>
                    </a:cubicBezTo>
                    <a:cubicBezTo>
                      <a:pt x="383" y="136"/>
                      <a:pt x="383" y="136"/>
                      <a:pt x="383" y="136"/>
                    </a:cubicBezTo>
                    <a:cubicBezTo>
                      <a:pt x="383" y="136"/>
                      <a:pt x="384" y="135"/>
                      <a:pt x="384" y="135"/>
                    </a:cubicBezTo>
                    <a:cubicBezTo>
                      <a:pt x="382" y="139"/>
                      <a:pt x="382" y="139"/>
                      <a:pt x="382" y="139"/>
                    </a:cubicBezTo>
                    <a:cubicBezTo>
                      <a:pt x="382" y="139"/>
                      <a:pt x="383" y="139"/>
                      <a:pt x="383" y="139"/>
                    </a:cubicBezTo>
                    <a:cubicBezTo>
                      <a:pt x="383" y="139"/>
                      <a:pt x="383" y="139"/>
                      <a:pt x="383" y="139"/>
                    </a:cubicBezTo>
                    <a:cubicBezTo>
                      <a:pt x="384" y="149"/>
                      <a:pt x="384" y="149"/>
                      <a:pt x="384" y="149"/>
                    </a:cubicBezTo>
                    <a:cubicBezTo>
                      <a:pt x="384" y="151"/>
                      <a:pt x="384" y="151"/>
                      <a:pt x="384" y="151"/>
                    </a:cubicBezTo>
                    <a:cubicBezTo>
                      <a:pt x="446" y="151"/>
                      <a:pt x="446" y="151"/>
                      <a:pt x="446" y="151"/>
                    </a:cubicBezTo>
                    <a:cubicBezTo>
                      <a:pt x="443" y="151"/>
                      <a:pt x="440" y="151"/>
                      <a:pt x="436" y="151"/>
                    </a:cubicBezTo>
                    <a:cubicBezTo>
                      <a:pt x="425" y="151"/>
                      <a:pt x="414" y="151"/>
                      <a:pt x="403" y="151"/>
                    </a:cubicBezTo>
                    <a:cubicBezTo>
                      <a:pt x="395" y="151"/>
                      <a:pt x="388" y="151"/>
                      <a:pt x="380" y="151"/>
                    </a:cubicBezTo>
                    <a:cubicBezTo>
                      <a:pt x="380" y="151"/>
                      <a:pt x="380" y="151"/>
                      <a:pt x="380" y="151"/>
                    </a:cubicBezTo>
                    <a:cubicBezTo>
                      <a:pt x="380" y="152"/>
                      <a:pt x="380" y="152"/>
                      <a:pt x="380" y="152"/>
                    </a:cubicBezTo>
                    <a:cubicBezTo>
                      <a:pt x="385" y="152"/>
                      <a:pt x="390" y="152"/>
                      <a:pt x="396" y="152"/>
                    </a:cubicBezTo>
                    <a:cubicBezTo>
                      <a:pt x="407" y="152"/>
                      <a:pt x="418" y="152"/>
                      <a:pt x="430" y="152"/>
                    </a:cubicBezTo>
                    <a:cubicBezTo>
                      <a:pt x="435" y="152"/>
                      <a:pt x="441" y="152"/>
                      <a:pt x="446" y="152"/>
                    </a:cubicBezTo>
                    <a:cubicBezTo>
                      <a:pt x="446" y="154"/>
                      <a:pt x="446" y="154"/>
                      <a:pt x="446" y="154"/>
                    </a:cubicBezTo>
                    <a:cubicBezTo>
                      <a:pt x="446" y="159"/>
                      <a:pt x="446" y="159"/>
                      <a:pt x="446" y="159"/>
                    </a:cubicBezTo>
                    <a:cubicBezTo>
                      <a:pt x="446" y="184"/>
                      <a:pt x="446" y="184"/>
                      <a:pt x="446" y="184"/>
                    </a:cubicBezTo>
                    <a:cubicBezTo>
                      <a:pt x="374" y="184"/>
                      <a:pt x="374" y="184"/>
                      <a:pt x="374" y="184"/>
                    </a:cubicBezTo>
                    <a:cubicBezTo>
                      <a:pt x="365" y="184"/>
                      <a:pt x="361" y="190"/>
                      <a:pt x="361" y="200"/>
                    </a:cubicBezTo>
                    <a:cubicBezTo>
                      <a:pt x="362" y="209"/>
                      <a:pt x="367" y="215"/>
                      <a:pt x="375" y="215"/>
                    </a:cubicBezTo>
                    <a:cubicBezTo>
                      <a:pt x="446" y="215"/>
                      <a:pt x="446" y="215"/>
                      <a:pt x="446" y="215"/>
                    </a:cubicBezTo>
                    <a:cubicBezTo>
                      <a:pt x="446" y="246"/>
                      <a:pt x="446" y="246"/>
                      <a:pt x="446" y="246"/>
                    </a:cubicBezTo>
                    <a:cubicBezTo>
                      <a:pt x="367" y="246"/>
                      <a:pt x="367" y="246"/>
                      <a:pt x="367" y="246"/>
                    </a:cubicBezTo>
                    <a:cubicBezTo>
                      <a:pt x="358" y="246"/>
                      <a:pt x="354" y="251"/>
                      <a:pt x="353" y="260"/>
                    </a:cubicBezTo>
                    <a:cubicBezTo>
                      <a:pt x="354" y="270"/>
                      <a:pt x="358" y="275"/>
                      <a:pt x="367" y="275"/>
                    </a:cubicBezTo>
                    <a:cubicBezTo>
                      <a:pt x="567" y="275"/>
                      <a:pt x="567" y="275"/>
                      <a:pt x="567" y="275"/>
                    </a:cubicBezTo>
                    <a:cubicBezTo>
                      <a:pt x="575" y="275"/>
                      <a:pt x="579" y="269"/>
                      <a:pt x="579" y="259"/>
                    </a:cubicBezTo>
                    <a:cubicBezTo>
                      <a:pt x="578" y="250"/>
                      <a:pt x="574" y="246"/>
                      <a:pt x="566" y="246"/>
                    </a:cubicBezTo>
                    <a:cubicBezTo>
                      <a:pt x="478" y="246"/>
                      <a:pt x="478" y="246"/>
                      <a:pt x="478" y="246"/>
                    </a:cubicBezTo>
                    <a:cubicBezTo>
                      <a:pt x="478" y="215"/>
                      <a:pt x="478" y="215"/>
                      <a:pt x="478" y="215"/>
                    </a:cubicBezTo>
                    <a:cubicBezTo>
                      <a:pt x="556" y="215"/>
                      <a:pt x="556" y="215"/>
                      <a:pt x="556" y="215"/>
                    </a:cubicBezTo>
                    <a:cubicBezTo>
                      <a:pt x="564" y="215"/>
                      <a:pt x="568" y="209"/>
                      <a:pt x="569" y="200"/>
                    </a:cubicBezTo>
                    <a:cubicBezTo>
                      <a:pt x="568" y="190"/>
                      <a:pt x="564" y="184"/>
                      <a:pt x="556" y="184"/>
                    </a:cubicBezTo>
                    <a:cubicBezTo>
                      <a:pt x="478" y="184"/>
                      <a:pt x="478" y="184"/>
                      <a:pt x="478" y="184"/>
                    </a:cubicBezTo>
                    <a:cubicBezTo>
                      <a:pt x="478" y="152"/>
                      <a:pt x="478" y="152"/>
                      <a:pt x="478" y="152"/>
                    </a:cubicBezTo>
                    <a:cubicBezTo>
                      <a:pt x="482" y="152"/>
                      <a:pt x="487" y="152"/>
                      <a:pt x="492" y="152"/>
                    </a:cubicBezTo>
                    <a:cubicBezTo>
                      <a:pt x="503" y="152"/>
                      <a:pt x="514" y="152"/>
                      <a:pt x="525" y="152"/>
                    </a:cubicBezTo>
                    <a:cubicBezTo>
                      <a:pt x="533" y="152"/>
                      <a:pt x="537" y="152"/>
                      <a:pt x="546" y="152"/>
                    </a:cubicBezTo>
                    <a:cubicBezTo>
                      <a:pt x="546" y="152"/>
                      <a:pt x="547" y="152"/>
                      <a:pt x="547" y="152"/>
                    </a:cubicBezTo>
                    <a:cubicBezTo>
                      <a:pt x="549" y="152"/>
                      <a:pt x="549" y="151"/>
                      <a:pt x="547" y="151"/>
                    </a:cubicBezTo>
                    <a:cubicBezTo>
                      <a:pt x="542" y="151"/>
                      <a:pt x="542" y="151"/>
                      <a:pt x="536" y="151"/>
                    </a:cubicBezTo>
                    <a:cubicBezTo>
                      <a:pt x="525" y="151"/>
                      <a:pt x="514" y="151"/>
                      <a:pt x="503" y="151"/>
                    </a:cubicBezTo>
                    <a:cubicBezTo>
                      <a:pt x="495" y="151"/>
                      <a:pt x="486" y="151"/>
                      <a:pt x="478" y="151"/>
                    </a:cubicBezTo>
                    <a:cubicBezTo>
                      <a:pt x="545" y="151"/>
                      <a:pt x="545" y="151"/>
                      <a:pt x="545" y="151"/>
                    </a:cubicBezTo>
                    <a:cubicBezTo>
                      <a:pt x="545" y="149"/>
                      <a:pt x="545" y="149"/>
                      <a:pt x="545" y="149"/>
                    </a:cubicBezTo>
                    <a:cubicBezTo>
                      <a:pt x="545" y="148"/>
                      <a:pt x="545" y="148"/>
                      <a:pt x="545" y="148"/>
                    </a:cubicBezTo>
                    <a:cubicBezTo>
                      <a:pt x="545" y="139"/>
                      <a:pt x="545" y="139"/>
                      <a:pt x="545" y="139"/>
                    </a:cubicBezTo>
                    <a:cubicBezTo>
                      <a:pt x="541" y="135"/>
                      <a:pt x="541" y="135"/>
                      <a:pt x="541" y="135"/>
                    </a:cubicBezTo>
                    <a:cubicBezTo>
                      <a:pt x="542" y="135"/>
                      <a:pt x="543" y="135"/>
                      <a:pt x="544" y="136"/>
                    </a:cubicBezTo>
                    <a:cubicBezTo>
                      <a:pt x="541" y="131"/>
                      <a:pt x="541" y="131"/>
                      <a:pt x="541" y="131"/>
                    </a:cubicBezTo>
                    <a:cubicBezTo>
                      <a:pt x="542" y="131"/>
                      <a:pt x="542" y="131"/>
                      <a:pt x="543" y="132"/>
                    </a:cubicBezTo>
                    <a:cubicBezTo>
                      <a:pt x="540" y="127"/>
                      <a:pt x="540" y="127"/>
                      <a:pt x="540" y="127"/>
                    </a:cubicBezTo>
                    <a:cubicBezTo>
                      <a:pt x="540" y="127"/>
                      <a:pt x="541" y="127"/>
                      <a:pt x="541" y="127"/>
                    </a:cubicBezTo>
                    <a:cubicBezTo>
                      <a:pt x="538" y="123"/>
                      <a:pt x="538" y="123"/>
                      <a:pt x="538" y="123"/>
                    </a:cubicBezTo>
                    <a:cubicBezTo>
                      <a:pt x="538" y="123"/>
                      <a:pt x="539" y="123"/>
                      <a:pt x="540" y="123"/>
                    </a:cubicBezTo>
                    <a:cubicBezTo>
                      <a:pt x="528" y="113"/>
                      <a:pt x="528" y="113"/>
                      <a:pt x="528" y="113"/>
                    </a:cubicBezTo>
                    <a:cubicBezTo>
                      <a:pt x="528" y="113"/>
                      <a:pt x="509" y="111"/>
                      <a:pt x="478" y="125"/>
                    </a:cubicBezTo>
                    <a:cubicBezTo>
                      <a:pt x="478" y="124"/>
                      <a:pt x="478" y="124"/>
                      <a:pt x="478" y="124"/>
                    </a:cubicBezTo>
                    <a:cubicBezTo>
                      <a:pt x="502" y="109"/>
                      <a:pt x="531" y="111"/>
                      <a:pt x="531" y="111"/>
                    </a:cubicBezTo>
                    <a:cubicBezTo>
                      <a:pt x="516" y="98"/>
                      <a:pt x="516" y="98"/>
                      <a:pt x="516" y="98"/>
                    </a:cubicBezTo>
                    <a:cubicBezTo>
                      <a:pt x="498" y="100"/>
                      <a:pt x="486" y="107"/>
                      <a:pt x="478" y="113"/>
                    </a:cubicBezTo>
                    <a:cubicBezTo>
                      <a:pt x="478" y="75"/>
                      <a:pt x="478" y="75"/>
                      <a:pt x="478" y="75"/>
                    </a:cubicBezTo>
                    <a:cubicBezTo>
                      <a:pt x="476" y="68"/>
                      <a:pt x="474" y="66"/>
                      <a:pt x="468" y="63"/>
                    </a:cubicBezTo>
                    <a:cubicBezTo>
                      <a:pt x="565" y="63"/>
                      <a:pt x="565" y="63"/>
                      <a:pt x="565" y="63"/>
                    </a:cubicBezTo>
                    <a:cubicBezTo>
                      <a:pt x="573" y="63"/>
                      <a:pt x="578" y="57"/>
                      <a:pt x="579" y="4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1" name="Freeform 33"/>
              <p:cNvSpPr>
                <a:spLocks noEditPoints="1"/>
              </p:cNvSpPr>
              <p:nvPr/>
            </p:nvSpPr>
            <p:spPr bwMode="auto">
              <a:xfrm>
                <a:off x="3035" y="1761"/>
                <a:ext cx="105" cy="113"/>
              </a:xfrm>
              <a:custGeom>
                <a:avLst/>
                <a:gdLst>
                  <a:gd name="T0" fmla="*/ 53 w 53"/>
                  <a:gd name="T1" fmla="*/ 47 h 57"/>
                  <a:gd name="T2" fmla="*/ 46 w 53"/>
                  <a:gd name="T3" fmla="*/ 57 h 57"/>
                  <a:gd name="T4" fmla="*/ 39 w 53"/>
                  <a:gd name="T5" fmla="*/ 51 h 57"/>
                  <a:gd name="T6" fmla="*/ 24 w 53"/>
                  <a:gd name="T7" fmla="*/ 57 h 57"/>
                  <a:gd name="T8" fmla="*/ 0 w 53"/>
                  <a:gd name="T9" fmla="*/ 29 h 57"/>
                  <a:gd name="T10" fmla="*/ 24 w 53"/>
                  <a:gd name="T11" fmla="*/ 0 h 57"/>
                  <a:gd name="T12" fmla="*/ 39 w 53"/>
                  <a:gd name="T13" fmla="*/ 7 h 57"/>
                  <a:gd name="T14" fmla="*/ 46 w 53"/>
                  <a:gd name="T15" fmla="*/ 0 h 57"/>
                  <a:gd name="T16" fmla="*/ 53 w 53"/>
                  <a:gd name="T17" fmla="*/ 10 h 57"/>
                  <a:gd name="T18" fmla="*/ 53 w 53"/>
                  <a:gd name="T19" fmla="*/ 47 h 57"/>
                  <a:gd name="T20" fmla="*/ 26 w 53"/>
                  <a:gd name="T21" fmla="*/ 44 h 57"/>
                  <a:gd name="T22" fmla="*/ 38 w 53"/>
                  <a:gd name="T23" fmla="*/ 29 h 57"/>
                  <a:gd name="T24" fmla="*/ 26 w 53"/>
                  <a:gd name="T25" fmla="*/ 14 h 57"/>
                  <a:gd name="T26" fmla="*/ 15 w 53"/>
                  <a:gd name="T27" fmla="*/ 29 h 57"/>
                  <a:gd name="T28" fmla="*/ 26 w 53"/>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53" y="47"/>
                    </a:moveTo>
                    <a:cubicBezTo>
                      <a:pt x="53" y="53"/>
                      <a:pt x="51" y="57"/>
                      <a:pt x="46" y="57"/>
                    </a:cubicBezTo>
                    <a:cubicBezTo>
                      <a:pt x="42" y="57"/>
                      <a:pt x="40" y="55"/>
                      <a:pt x="39" y="51"/>
                    </a:cubicBezTo>
                    <a:cubicBezTo>
                      <a:pt x="35" y="55"/>
                      <a:pt x="30" y="57"/>
                      <a:pt x="24" y="57"/>
                    </a:cubicBezTo>
                    <a:cubicBezTo>
                      <a:pt x="9" y="56"/>
                      <a:pt x="1" y="47"/>
                      <a:pt x="0" y="29"/>
                    </a:cubicBezTo>
                    <a:cubicBezTo>
                      <a:pt x="1" y="11"/>
                      <a:pt x="9" y="1"/>
                      <a:pt x="24" y="0"/>
                    </a:cubicBezTo>
                    <a:cubicBezTo>
                      <a:pt x="31" y="0"/>
                      <a:pt x="36" y="2"/>
                      <a:pt x="39" y="7"/>
                    </a:cubicBezTo>
                    <a:cubicBezTo>
                      <a:pt x="39" y="3"/>
                      <a:pt x="42" y="1"/>
                      <a:pt x="46" y="0"/>
                    </a:cubicBezTo>
                    <a:cubicBezTo>
                      <a:pt x="51" y="0"/>
                      <a:pt x="53" y="4"/>
                      <a:pt x="53" y="10"/>
                    </a:cubicBezTo>
                    <a:lnTo>
                      <a:pt x="53" y="47"/>
                    </a:lnTo>
                    <a:close/>
                    <a:moveTo>
                      <a:pt x="26" y="44"/>
                    </a:moveTo>
                    <a:cubicBezTo>
                      <a:pt x="34" y="43"/>
                      <a:pt x="38" y="38"/>
                      <a:pt x="38" y="29"/>
                    </a:cubicBezTo>
                    <a:cubicBezTo>
                      <a:pt x="38" y="19"/>
                      <a:pt x="34" y="14"/>
                      <a:pt x="26" y="14"/>
                    </a:cubicBezTo>
                    <a:cubicBezTo>
                      <a:pt x="19" y="14"/>
                      <a:pt x="15" y="19"/>
                      <a:pt x="15" y="29"/>
                    </a:cubicBezTo>
                    <a:cubicBezTo>
                      <a:pt x="15" y="38"/>
                      <a:pt x="19" y="43"/>
                      <a:pt x="26"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2" name="Freeform 34"/>
              <p:cNvSpPr/>
              <p:nvPr/>
            </p:nvSpPr>
            <p:spPr bwMode="auto">
              <a:xfrm>
                <a:off x="3152"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9"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3" name="Freeform 35"/>
              <p:cNvSpPr>
                <a:spLocks noEditPoints="1"/>
              </p:cNvSpPr>
              <p:nvPr/>
            </p:nvSpPr>
            <p:spPr bwMode="auto">
              <a:xfrm>
                <a:off x="3247" y="1761"/>
                <a:ext cx="106" cy="113"/>
              </a:xfrm>
              <a:custGeom>
                <a:avLst/>
                <a:gdLst>
                  <a:gd name="T0" fmla="*/ 54 w 54"/>
                  <a:gd name="T1" fmla="*/ 47 h 57"/>
                  <a:gd name="T2" fmla="*/ 47 w 54"/>
                  <a:gd name="T3" fmla="*/ 57 h 57"/>
                  <a:gd name="T4" fmla="*/ 39 w 54"/>
                  <a:gd name="T5" fmla="*/ 51 h 57"/>
                  <a:gd name="T6" fmla="*/ 25 w 54"/>
                  <a:gd name="T7" fmla="*/ 57 h 57"/>
                  <a:gd name="T8" fmla="*/ 0 w 54"/>
                  <a:gd name="T9" fmla="*/ 29 h 57"/>
                  <a:gd name="T10" fmla="*/ 25 w 54"/>
                  <a:gd name="T11" fmla="*/ 0 h 57"/>
                  <a:gd name="T12" fmla="*/ 39 w 54"/>
                  <a:gd name="T13" fmla="*/ 7 h 57"/>
                  <a:gd name="T14" fmla="*/ 47 w 54"/>
                  <a:gd name="T15" fmla="*/ 0 h 57"/>
                  <a:gd name="T16" fmla="*/ 54 w 54"/>
                  <a:gd name="T17" fmla="*/ 10 h 57"/>
                  <a:gd name="T18" fmla="*/ 54 w 54"/>
                  <a:gd name="T19" fmla="*/ 47 h 57"/>
                  <a:gd name="T20" fmla="*/ 27 w 54"/>
                  <a:gd name="T21" fmla="*/ 44 h 57"/>
                  <a:gd name="T22" fmla="*/ 39 w 54"/>
                  <a:gd name="T23" fmla="*/ 29 h 57"/>
                  <a:gd name="T24" fmla="*/ 27 w 54"/>
                  <a:gd name="T25" fmla="*/ 14 h 57"/>
                  <a:gd name="T26" fmla="*/ 15 w 54"/>
                  <a:gd name="T27" fmla="*/ 29 h 57"/>
                  <a:gd name="T28" fmla="*/ 27 w 54"/>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7">
                    <a:moveTo>
                      <a:pt x="54" y="47"/>
                    </a:moveTo>
                    <a:cubicBezTo>
                      <a:pt x="54" y="53"/>
                      <a:pt x="52" y="57"/>
                      <a:pt x="47" y="57"/>
                    </a:cubicBezTo>
                    <a:cubicBezTo>
                      <a:pt x="43" y="57"/>
                      <a:pt x="40" y="55"/>
                      <a:pt x="39" y="51"/>
                    </a:cubicBezTo>
                    <a:cubicBezTo>
                      <a:pt x="36" y="55"/>
                      <a:pt x="31" y="57"/>
                      <a:pt x="25" y="57"/>
                    </a:cubicBezTo>
                    <a:cubicBezTo>
                      <a:pt x="10" y="56"/>
                      <a:pt x="1" y="47"/>
                      <a:pt x="0" y="29"/>
                    </a:cubicBezTo>
                    <a:cubicBezTo>
                      <a:pt x="2" y="11"/>
                      <a:pt x="10" y="1"/>
                      <a:pt x="25" y="0"/>
                    </a:cubicBezTo>
                    <a:cubicBezTo>
                      <a:pt x="32" y="0"/>
                      <a:pt x="36" y="2"/>
                      <a:pt x="39" y="7"/>
                    </a:cubicBezTo>
                    <a:cubicBezTo>
                      <a:pt x="40" y="3"/>
                      <a:pt x="43" y="1"/>
                      <a:pt x="47" y="0"/>
                    </a:cubicBezTo>
                    <a:cubicBezTo>
                      <a:pt x="52" y="0"/>
                      <a:pt x="54" y="4"/>
                      <a:pt x="54" y="10"/>
                    </a:cubicBezTo>
                    <a:lnTo>
                      <a:pt x="54" y="47"/>
                    </a:lnTo>
                    <a:close/>
                    <a:moveTo>
                      <a:pt x="27" y="44"/>
                    </a:moveTo>
                    <a:cubicBezTo>
                      <a:pt x="34" y="43"/>
                      <a:pt x="38" y="38"/>
                      <a:pt x="39" y="29"/>
                    </a:cubicBezTo>
                    <a:cubicBezTo>
                      <a:pt x="38" y="19"/>
                      <a:pt x="34" y="14"/>
                      <a:pt x="27" y="14"/>
                    </a:cubicBezTo>
                    <a:cubicBezTo>
                      <a:pt x="20" y="14"/>
                      <a:pt x="16" y="19"/>
                      <a:pt x="15" y="29"/>
                    </a:cubicBezTo>
                    <a:cubicBezTo>
                      <a:pt x="16" y="38"/>
                      <a:pt x="20" y="43"/>
                      <a:pt x="27"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4" name="Freeform 36"/>
              <p:cNvSpPr>
                <a:spLocks noEditPoints="1"/>
              </p:cNvSpPr>
              <p:nvPr/>
            </p:nvSpPr>
            <p:spPr bwMode="auto">
              <a:xfrm>
                <a:off x="3365" y="1714"/>
                <a:ext cx="105" cy="160"/>
              </a:xfrm>
              <a:custGeom>
                <a:avLst/>
                <a:gdLst>
                  <a:gd name="T0" fmla="*/ 53 w 53"/>
                  <a:gd name="T1" fmla="*/ 73 h 81"/>
                  <a:gd name="T2" fmla="*/ 46 w 53"/>
                  <a:gd name="T3" fmla="*/ 81 h 81"/>
                  <a:gd name="T4" fmla="*/ 39 w 53"/>
                  <a:gd name="T5" fmla="*/ 75 h 81"/>
                  <a:gd name="T6" fmla="*/ 25 w 53"/>
                  <a:gd name="T7" fmla="*/ 81 h 81"/>
                  <a:gd name="T8" fmla="*/ 0 w 53"/>
                  <a:gd name="T9" fmla="*/ 54 h 81"/>
                  <a:gd name="T10" fmla="*/ 24 w 53"/>
                  <a:gd name="T11" fmla="*/ 24 h 81"/>
                  <a:gd name="T12" fmla="*/ 39 w 53"/>
                  <a:gd name="T13" fmla="*/ 29 h 81"/>
                  <a:gd name="T14" fmla="*/ 39 w 53"/>
                  <a:gd name="T15" fmla="*/ 8 h 81"/>
                  <a:gd name="T16" fmla="*/ 46 w 53"/>
                  <a:gd name="T17" fmla="*/ 0 h 81"/>
                  <a:gd name="T18" fmla="*/ 53 w 53"/>
                  <a:gd name="T19" fmla="*/ 8 h 81"/>
                  <a:gd name="T20" fmla="*/ 53 w 53"/>
                  <a:gd name="T21" fmla="*/ 73 h 81"/>
                  <a:gd name="T22" fmla="*/ 27 w 53"/>
                  <a:gd name="T23" fmla="*/ 38 h 81"/>
                  <a:gd name="T24" fmla="*/ 15 w 53"/>
                  <a:gd name="T25" fmla="*/ 53 h 81"/>
                  <a:gd name="T26" fmla="*/ 27 w 53"/>
                  <a:gd name="T27" fmla="*/ 68 h 81"/>
                  <a:gd name="T28" fmla="*/ 39 w 53"/>
                  <a:gd name="T29" fmla="*/ 52 h 81"/>
                  <a:gd name="T30" fmla="*/ 27 w 53"/>
                  <a:gd name="T31"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81">
                    <a:moveTo>
                      <a:pt x="53" y="73"/>
                    </a:moveTo>
                    <a:cubicBezTo>
                      <a:pt x="53" y="78"/>
                      <a:pt x="50" y="81"/>
                      <a:pt x="46" y="81"/>
                    </a:cubicBezTo>
                    <a:cubicBezTo>
                      <a:pt x="42" y="81"/>
                      <a:pt x="39" y="79"/>
                      <a:pt x="39" y="75"/>
                    </a:cubicBezTo>
                    <a:cubicBezTo>
                      <a:pt x="36" y="79"/>
                      <a:pt x="31" y="81"/>
                      <a:pt x="25" y="81"/>
                    </a:cubicBezTo>
                    <a:cubicBezTo>
                      <a:pt x="9" y="80"/>
                      <a:pt x="1" y="71"/>
                      <a:pt x="0" y="54"/>
                    </a:cubicBezTo>
                    <a:cubicBezTo>
                      <a:pt x="1" y="35"/>
                      <a:pt x="9" y="25"/>
                      <a:pt x="24" y="24"/>
                    </a:cubicBezTo>
                    <a:cubicBezTo>
                      <a:pt x="30" y="24"/>
                      <a:pt x="35" y="26"/>
                      <a:pt x="39" y="29"/>
                    </a:cubicBezTo>
                    <a:cubicBezTo>
                      <a:pt x="39" y="8"/>
                      <a:pt x="39" y="8"/>
                      <a:pt x="39" y="8"/>
                    </a:cubicBezTo>
                    <a:cubicBezTo>
                      <a:pt x="39" y="3"/>
                      <a:pt x="41" y="0"/>
                      <a:pt x="46" y="0"/>
                    </a:cubicBezTo>
                    <a:cubicBezTo>
                      <a:pt x="50" y="0"/>
                      <a:pt x="53" y="3"/>
                      <a:pt x="53" y="8"/>
                    </a:cubicBezTo>
                    <a:lnTo>
                      <a:pt x="53" y="73"/>
                    </a:lnTo>
                    <a:close/>
                    <a:moveTo>
                      <a:pt x="27" y="38"/>
                    </a:moveTo>
                    <a:cubicBezTo>
                      <a:pt x="19" y="38"/>
                      <a:pt x="15" y="43"/>
                      <a:pt x="15" y="53"/>
                    </a:cubicBezTo>
                    <a:cubicBezTo>
                      <a:pt x="15" y="62"/>
                      <a:pt x="19" y="67"/>
                      <a:pt x="27" y="68"/>
                    </a:cubicBezTo>
                    <a:cubicBezTo>
                      <a:pt x="34" y="67"/>
                      <a:pt x="38" y="62"/>
                      <a:pt x="39" y="52"/>
                    </a:cubicBezTo>
                    <a:cubicBezTo>
                      <a:pt x="38" y="43"/>
                      <a:pt x="34" y="38"/>
                      <a:pt x="27" y="38"/>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5" name="Freeform 37"/>
              <p:cNvSpPr>
                <a:spLocks noEditPoints="1"/>
              </p:cNvSpPr>
              <p:nvPr/>
            </p:nvSpPr>
            <p:spPr bwMode="auto">
              <a:xfrm>
                <a:off x="3482" y="1761"/>
                <a:ext cx="105" cy="113"/>
              </a:xfrm>
              <a:custGeom>
                <a:avLst/>
                <a:gdLst>
                  <a:gd name="T0" fmla="*/ 15 w 53"/>
                  <a:gd name="T1" fmla="*/ 34 h 57"/>
                  <a:gd name="T2" fmla="*/ 29 w 53"/>
                  <a:gd name="T3" fmla="*/ 45 h 57"/>
                  <a:gd name="T4" fmla="*/ 40 w 53"/>
                  <a:gd name="T5" fmla="*/ 41 h 57"/>
                  <a:gd name="T6" fmla="*/ 46 w 53"/>
                  <a:gd name="T7" fmla="*/ 39 h 57"/>
                  <a:gd name="T8" fmla="*/ 52 w 53"/>
                  <a:gd name="T9" fmla="*/ 45 h 57"/>
                  <a:gd name="T10" fmla="*/ 28 w 53"/>
                  <a:gd name="T11" fmla="*/ 57 h 57"/>
                  <a:gd name="T12" fmla="*/ 0 w 53"/>
                  <a:gd name="T13" fmla="*/ 29 h 57"/>
                  <a:gd name="T14" fmla="*/ 26 w 53"/>
                  <a:gd name="T15" fmla="*/ 0 h 57"/>
                  <a:gd name="T16" fmla="*/ 53 w 53"/>
                  <a:gd name="T17" fmla="*/ 27 h 57"/>
                  <a:gd name="T18" fmla="*/ 47 w 53"/>
                  <a:gd name="T19" fmla="*/ 34 h 57"/>
                  <a:gd name="T20" fmla="*/ 15 w 53"/>
                  <a:gd name="T21" fmla="*/ 34 h 57"/>
                  <a:gd name="T22" fmla="*/ 38 w 53"/>
                  <a:gd name="T23" fmla="*/ 24 h 57"/>
                  <a:gd name="T24" fmla="*/ 26 w 53"/>
                  <a:gd name="T25" fmla="*/ 12 h 57"/>
                  <a:gd name="T26" fmla="*/ 14 w 53"/>
                  <a:gd name="T27" fmla="*/ 24 h 57"/>
                  <a:gd name="T28" fmla="*/ 38 w 53"/>
                  <a:gd name="T29"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15" y="34"/>
                    </a:moveTo>
                    <a:cubicBezTo>
                      <a:pt x="16" y="41"/>
                      <a:pt x="21" y="44"/>
                      <a:pt x="29" y="45"/>
                    </a:cubicBezTo>
                    <a:cubicBezTo>
                      <a:pt x="32" y="45"/>
                      <a:pt x="36" y="44"/>
                      <a:pt x="40" y="41"/>
                    </a:cubicBezTo>
                    <a:cubicBezTo>
                      <a:pt x="43" y="39"/>
                      <a:pt x="45" y="39"/>
                      <a:pt x="46" y="39"/>
                    </a:cubicBezTo>
                    <a:cubicBezTo>
                      <a:pt x="50" y="39"/>
                      <a:pt x="52" y="41"/>
                      <a:pt x="52" y="45"/>
                    </a:cubicBezTo>
                    <a:cubicBezTo>
                      <a:pt x="50" y="52"/>
                      <a:pt x="42" y="56"/>
                      <a:pt x="28" y="57"/>
                    </a:cubicBezTo>
                    <a:cubicBezTo>
                      <a:pt x="10" y="56"/>
                      <a:pt x="1" y="47"/>
                      <a:pt x="0" y="29"/>
                    </a:cubicBezTo>
                    <a:cubicBezTo>
                      <a:pt x="1" y="11"/>
                      <a:pt x="10" y="1"/>
                      <a:pt x="26" y="0"/>
                    </a:cubicBezTo>
                    <a:cubicBezTo>
                      <a:pt x="42" y="1"/>
                      <a:pt x="51" y="10"/>
                      <a:pt x="53" y="27"/>
                    </a:cubicBezTo>
                    <a:cubicBezTo>
                      <a:pt x="53" y="32"/>
                      <a:pt x="51" y="34"/>
                      <a:pt x="47" y="34"/>
                    </a:cubicBezTo>
                    <a:lnTo>
                      <a:pt x="15" y="34"/>
                    </a:lnTo>
                    <a:close/>
                    <a:moveTo>
                      <a:pt x="38" y="24"/>
                    </a:moveTo>
                    <a:cubicBezTo>
                      <a:pt x="37" y="16"/>
                      <a:pt x="33" y="12"/>
                      <a:pt x="26" y="12"/>
                    </a:cubicBezTo>
                    <a:cubicBezTo>
                      <a:pt x="20" y="12"/>
                      <a:pt x="16" y="16"/>
                      <a:pt x="14" y="24"/>
                    </a:cubicBezTo>
                    <a:lnTo>
                      <a:pt x="38" y="24"/>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6" name="Freeform 38"/>
              <p:cNvSpPr/>
              <p:nvPr/>
            </p:nvSpPr>
            <p:spPr bwMode="auto">
              <a:xfrm>
                <a:off x="359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1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1" y="3"/>
                      <a:pt x="3" y="1"/>
                      <a:pt x="8" y="0"/>
                    </a:cubicBezTo>
                    <a:cubicBezTo>
                      <a:pt x="12" y="1"/>
                      <a:pt x="14" y="2"/>
                      <a:pt x="15" y="6"/>
                    </a:cubicBezTo>
                    <a:cubicBezTo>
                      <a:pt x="19" y="2"/>
                      <a:pt x="23" y="0"/>
                      <a:pt x="29" y="0"/>
                    </a:cubicBezTo>
                    <a:cubicBezTo>
                      <a:pt x="35" y="0"/>
                      <a:pt x="41" y="2"/>
                      <a:pt x="44" y="7"/>
                    </a:cubicBezTo>
                    <a:cubicBezTo>
                      <a:pt x="49" y="3"/>
                      <a:pt x="55" y="0"/>
                      <a:pt x="60" y="0"/>
                    </a:cubicBezTo>
                    <a:cubicBezTo>
                      <a:pt x="74" y="0"/>
                      <a:pt x="80" y="7"/>
                      <a:pt x="81" y="20"/>
                    </a:cubicBezTo>
                    <a:cubicBezTo>
                      <a:pt x="81" y="49"/>
                      <a:pt x="81" y="49"/>
                      <a:pt x="81" y="49"/>
                    </a:cubicBezTo>
                    <a:cubicBezTo>
                      <a:pt x="81" y="54"/>
                      <a:pt x="78" y="57"/>
                      <a:pt x="73" y="57"/>
                    </a:cubicBezTo>
                    <a:cubicBezTo>
                      <a:pt x="69" y="57"/>
                      <a:pt x="66" y="54"/>
                      <a:pt x="66" y="49"/>
                    </a:cubicBezTo>
                    <a:cubicBezTo>
                      <a:pt x="66" y="23"/>
                      <a:pt x="66" y="23"/>
                      <a:pt x="66" y="23"/>
                    </a:cubicBezTo>
                    <a:cubicBezTo>
                      <a:pt x="66" y="16"/>
                      <a:pt x="63" y="12"/>
                      <a:pt x="57" y="12"/>
                    </a:cubicBezTo>
                    <a:cubicBezTo>
                      <a:pt x="51" y="13"/>
                      <a:pt x="48" y="16"/>
                      <a:pt x="48" y="23"/>
                    </a:cubicBezTo>
                    <a:cubicBezTo>
                      <a:pt x="48" y="49"/>
                      <a:pt x="48" y="49"/>
                      <a:pt x="48" y="49"/>
                    </a:cubicBezTo>
                    <a:cubicBezTo>
                      <a:pt x="48" y="54"/>
                      <a:pt x="45" y="57"/>
                      <a:pt x="41" y="57"/>
                    </a:cubicBezTo>
                    <a:cubicBezTo>
                      <a:pt x="36" y="57"/>
                      <a:pt x="34" y="54"/>
                      <a:pt x="33" y="49"/>
                    </a:cubicBezTo>
                    <a:cubicBezTo>
                      <a:pt x="33" y="23"/>
                      <a:pt x="33" y="23"/>
                      <a:pt x="33" y="23"/>
                    </a:cubicBezTo>
                    <a:cubicBezTo>
                      <a:pt x="33" y="16"/>
                      <a:pt x="30" y="13"/>
                      <a:pt x="24" y="12"/>
                    </a:cubicBezTo>
                    <a:cubicBezTo>
                      <a:pt x="19" y="12"/>
                      <a:pt x="16" y="16"/>
                      <a:pt x="15" y="23"/>
                    </a:cubicBezTo>
                    <a:cubicBezTo>
                      <a:pt x="15" y="49"/>
                      <a:pt x="15" y="49"/>
                      <a:pt x="15" y="49"/>
                    </a:cubicBezTo>
                    <a:cubicBezTo>
                      <a:pt x="15" y="54"/>
                      <a:pt x="13" y="57"/>
                      <a:pt x="8" y="57"/>
                    </a:cubicBezTo>
                    <a:cubicBezTo>
                      <a:pt x="3" y="57"/>
                      <a:pt x="1"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7" name="Freeform 39"/>
              <p:cNvSpPr>
                <a:spLocks noEditPoints="1"/>
              </p:cNvSpPr>
              <p:nvPr/>
            </p:nvSpPr>
            <p:spPr bwMode="auto">
              <a:xfrm>
                <a:off x="3771" y="1718"/>
                <a:ext cx="34" cy="156"/>
              </a:xfrm>
              <a:custGeom>
                <a:avLst/>
                <a:gdLst>
                  <a:gd name="T0" fmla="*/ 17 w 17"/>
                  <a:gd name="T1" fmla="*/ 8 h 79"/>
                  <a:gd name="T2" fmla="*/ 9 w 17"/>
                  <a:gd name="T3" fmla="*/ 17 h 79"/>
                  <a:gd name="T4" fmla="*/ 0 w 17"/>
                  <a:gd name="T5" fmla="*/ 8 h 79"/>
                  <a:gd name="T6" fmla="*/ 9 w 17"/>
                  <a:gd name="T7" fmla="*/ 0 h 79"/>
                  <a:gd name="T8" fmla="*/ 17 w 17"/>
                  <a:gd name="T9" fmla="*/ 8 h 79"/>
                  <a:gd name="T10" fmla="*/ 1 w 17"/>
                  <a:gd name="T11" fmla="*/ 31 h 79"/>
                  <a:gd name="T12" fmla="*/ 9 w 17"/>
                  <a:gd name="T13" fmla="*/ 22 h 79"/>
                  <a:gd name="T14" fmla="*/ 16 w 17"/>
                  <a:gd name="T15" fmla="*/ 31 h 79"/>
                  <a:gd name="T16" fmla="*/ 16 w 17"/>
                  <a:gd name="T17" fmla="*/ 71 h 79"/>
                  <a:gd name="T18" fmla="*/ 9 w 17"/>
                  <a:gd name="T19" fmla="*/ 79 h 79"/>
                  <a:gd name="T20" fmla="*/ 1 w 17"/>
                  <a:gd name="T21" fmla="*/ 71 h 79"/>
                  <a:gd name="T22" fmla="*/ 1 w 17"/>
                  <a:gd name="T23" fmla="*/ 3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79">
                    <a:moveTo>
                      <a:pt x="17" y="8"/>
                    </a:moveTo>
                    <a:cubicBezTo>
                      <a:pt x="17" y="13"/>
                      <a:pt x="14" y="16"/>
                      <a:pt x="9" y="17"/>
                    </a:cubicBezTo>
                    <a:cubicBezTo>
                      <a:pt x="4" y="16"/>
                      <a:pt x="1" y="13"/>
                      <a:pt x="0" y="8"/>
                    </a:cubicBezTo>
                    <a:cubicBezTo>
                      <a:pt x="1" y="3"/>
                      <a:pt x="4" y="0"/>
                      <a:pt x="9" y="0"/>
                    </a:cubicBezTo>
                    <a:cubicBezTo>
                      <a:pt x="14" y="0"/>
                      <a:pt x="17" y="3"/>
                      <a:pt x="17" y="8"/>
                    </a:cubicBezTo>
                    <a:close/>
                    <a:moveTo>
                      <a:pt x="1" y="31"/>
                    </a:moveTo>
                    <a:cubicBezTo>
                      <a:pt x="1" y="25"/>
                      <a:pt x="4" y="23"/>
                      <a:pt x="9" y="22"/>
                    </a:cubicBezTo>
                    <a:cubicBezTo>
                      <a:pt x="13" y="23"/>
                      <a:pt x="16" y="25"/>
                      <a:pt x="16" y="31"/>
                    </a:cubicBezTo>
                    <a:cubicBezTo>
                      <a:pt x="16" y="71"/>
                      <a:pt x="16" y="71"/>
                      <a:pt x="16" y="71"/>
                    </a:cubicBezTo>
                    <a:cubicBezTo>
                      <a:pt x="16" y="76"/>
                      <a:pt x="13" y="79"/>
                      <a:pt x="9" y="79"/>
                    </a:cubicBezTo>
                    <a:cubicBezTo>
                      <a:pt x="4" y="79"/>
                      <a:pt x="1" y="76"/>
                      <a:pt x="1" y="71"/>
                    </a:cubicBezTo>
                    <a:lnTo>
                      <a:pt x="1" y="31"/>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8" name="Freeform 40"/>
              <p:cNvSpPr/>
              <p:nvPr/>
            </p:nvSpPr>
            <p:spPr bwMode="auto">
              <a:xfrm>
                <a:off x="3814"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8"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9" name="Freeform 41"/>
              <p:cNvSpPr/>
              <p:nvPr/>
            </p:nvSpPr>
            <p:spPr bwMode="auto">
              <a:xfrm>
                <a:off x="3959" y="1714"/>
                <a:ext cx="71" cy="160"/>
              </a:xfrm>
              <a:custGeom>
                <a:avLst/>
                <a:gdLst>
                  <a:gd name="T0" fmla="*/ 9 w 36"/>
                  <a:gd name="T1" fmla="*/ 38 h 81"/>
                  <a:gd name="T2" fmla="*/ 5 w 36"/>
                  <a:gd name="T3" fmla="*/ 38 h 81"/>
                  <a:gd name="T4" fmla="*/ 0 w 36"/>
                  <a:gd name="T5" fmla="*/ 32 h 81"/>
                  <a:gd name="T6" fmla="*/ 5 w 36"/>
                  <a:gd name="T7" fmla="*/ 25 h 81"/>
                  <a:gd name="T8" fmla="*/ 9 w 36"/>
                  <a:gd name="T9" fmla="*/ 25 h 81"/>
                  <a:gd name="T10" fmla="*/ 9 w 36"/>
                  <a:gd name="T11" fmla="*/ 17 h 81"/>
                  <a:gd name="T12" fmla="*/ 24 w 36"/>
                  <a:gd name="T13" fmla="*/ 0 h 81"/>
                  <a:gd name="T14" fmla="*/ 35 w 36"/>
                  <a:gd name="T15" fmla="*/ 7 h 81"/>
                  <a:gd name="T16" fmla="*/ 29 w 36"/>
                  <a:gd name="T17" fmla="*/ 13 h 81"/>
                  <a:gd name="T18" fmla="*/ 24 w 36"/>
                  <a:gd name="T19" fmla="*/ 19 h 81"/>
                  <a:gd name="T20" fmla="*/ 24 w 36"/>
                  <a:gd name="T21" fmla="*/ 25 h 81"/>
                  <a:gd name="T22" fmla="*/ 28 w 36"/>
                  <a:gd name="T23" fmla="*/ 25 h 81"/>
                  <a:gd name="T24" fmla="*/ 36 w 36"/>
                  <a:gd name="T25" fmla="*/ 32 h 81"/>
                  <a:gd name="T26" fmla="*/ 28 w 36"/>
                  <a:gd name="T27" fmla="*/ 38 h 81"/>
                  <a:gd name="T28" fmla="*/ 24 w 36"/>
                  <a:gd name="T29" fmla="*/ 38 h 81"/>
                  <a:gd name="T30" fmla="*/ 24 w 36"/>
                  <a:gd name="T31" fmla="*/ 73 h 81"/>
                  <a:gd name="T32" fmla="*/ 16 w 36"/>
                  <a:gd name="T33" fmla="*/ 81 h 81"/>
                  <a:gd name="T34" fmla="*/ 9 w 36"/>
                  <a:gd name="T35" fmla="*/ 73 h 81"/>
                  <a:gd name="T36" fmla="*/ 9 w 36"/>
                  <a:gd name="T37"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81">
                    <a:moveTo>
                      <a:pt x="9" y="38"/>
                    </a:moveTo>
                    <a:cubicBezTo>
                      <a:pt x="5" y="38"/>
                      <a:pt x="5" y="38"/>
                      <a:pt x="5" y="38"/>
                    </a:cubicBezTo>
                    <a:cubicBezTo>
                      <a:pt x="2" y="38"/>
                      <a:pt x="0" y="36"/>
                      <a:pt x="0" y="32"/>
                    </a:cubicBezTo>
                    <a:cubicBezTo>
                      <a:pt x="0" y="28"/>
                      <a:pt x="2" y="25"/>
                      <a:pt x="5" y="25"/>
                    </a:cubicBezTo>
                    <a:cubicBezTo>
                      <a:pt x="9" y="25"/>
                      <a:pt x="9" y="25"/>
                      <a:pt x="9" y="25"/>
                    </a:cubicBezTo>
                    <a:cubicBezTo>
                      <a:pt x="9" y="17"/>
                      <a:pt x="9" y="17"/>
                      <a:pt x="9" y="17"/>
                    </a:cubicBezTo>
                    <a:cubicBezTo>
                      <a:pt x="9" y="6"/>
                      <a:pt x="14" y="1"/>
                      <a:pt x="24" y="0"/>
                    </a:cubicBezTo>
                    <a:cubicBezTo>
                      <a:pt x="31" y="0"/>
                      <a:pt x="35" y="3"/>
                      <a:pt x="35" y="7"/>
                    </a:cubicBezTo>
                    <a:cubicBezTo>
                      <a:pt x="35" y="11"/>
                      <a:pt x="33" y="13"/>
                      <a:pt x="29" y="13"/>
                    </a:cubicBezTo>
                    <a:cubicBezTo>
                      <a:pt x="25" y="13"/>
                      <a:pt x="24" y="15"/>
                      <a:pt x="24" y="19"/>
                    </a:cubicBezTo>
                    <a:cubicBezTo>
                      <a:pt x="24" y="25"/>
                      <a:pt x="24" y="25"/>
                      <a:pt x="24" y="25"/>
                    </a:cubicBezTo>
                    <a:cubicBezTo>
                      <a:pt x="28" y="25"/>
                      <a:pt x="28" y="25"/>
                      <a:pt x="28" y="25"/>
                    </a:cubicBezTo>
                    <a:cubicBezTo>
                      <a:pt x="33" y="25"/>
                      <a:pt x="36" y="27"/>
                      <a:pt x="36" y="32"/>
                    </a:cubicBezTo>
                    <a:cubicBezTo>
                      <a:pt x="36" y="36"/>
                      <a:pt x="33" y="38"/>
                      <a:pt x="28" y="38"/>
                    </a:cubicBezTo>
                    <a:cubicBezTo>
                      <a:pt x="24" y="38"/>
                      <a:pt x="24" y="38"/>
                      <a:pt x="24" y="38"/>
                    </a:cubicBezTo>
                    <a:cubicBezTo>
                      <a:pt x="24" y="73"/>
                      <a:pt x="24" y="73"/>
                      <a:pt x="24" y="73"/>
                    </a:cubicBezTo>
                    <a:cubicBezTo>
                      <a:pt x="23" y="78"/>
                      <a:pt x="21" y="81"/>
                      <a:pt x="16" y="81"/>
                    </a:cubicBezTo>
                    <a:cubicBezTo>
                      <a:pt x="11" y="81"/>
                      <a:pt x="9" y="78"/>
                      <a:pt x="9" y="73"/>
                    </a:cubicBezTo>
                    <a:lnTo>
                      <a:pt x="9" y="3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0" name="Freeform 42"/>
              <p:cNvSpPr>
                <a:spLocks noEditPoints="1"/>
              </p:cNvSpPr>
              <p:nvPr/>
            </p:nvSpPr>
            <p:spPr bwMode="auto">
              <a:xfrm>
                <a:off x="4024" y="1761"/>
                <a:ext cx="107" cy="113"/>
              </a:xfrm>
              <a:custGeom>
                <a:avLst/>
                <a:gdLst>
                  <a:gd name="T0" fmla="*/ 54 w 54"/>
                  <a:gd name="T1" fmla="*/ 29 h 57"/>
                  <a:gd name="T2" fmla="*/ 27 w 54"/>
                  <a:gd name="T3" fmla="*/ 57 h 57"/>
                  <a:gd name="T4" fmla="*/ 0 w 54"/>
                  <a:gd name="T5" fmla="*/ 29 h 57"/>
                  <a:gd name="T6" fmla="*/ 27 w 54"/>
                  <a:gd name="T7" fmla="*/ 0 h 57"/>
                  <a:gd name="T8" fmla="*/ 54 w 54"/>
                  <a:gd name="T9" fmla="*/ 29 h 57"/>
                  <a:gd name="T10" fmla="*/ 16 w 54"/>
                  <a:gd name="T11" fmla="*/ 29 h 57"/>
                  <a:gd name="T12" fmla="*/ 27 w 54"/>
                  <a:gd name="T13" fmla="*/ 44 h 57"/>
                  <a:gd name="T14" fmla="*/ 39 w 54"/>
                  <a:gd name="T15" fmla="*/ 29 h 57"/>
                  <a:gd name="T16" fmla="*/ 27 w 54"/>
                  <a:gd name="T17" fmla="*/ 14 h 57"/>
                  <a:gd name="T18" fmla="*/ 16 w 54"/>
                  <a:gd name="T19"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7">
                    <a:moveTo>
                      <a:pt x="54" y="29"/>
                    </a:moveTo>
                    <a:cubicBezTo>
                      <a:pt x="53" y="47"/>
                      <a:pt x="44" y="56"/>
                      <a:pt x="27" y="57"/>
                    </a:cubicBezTo>
                    <a:cubicBezTo>
                      <a:pt x="11" y="56"/>
                      <a:pt x="2" y="47"/>
                      <a:pt x="0" y="29"/>
                    </a:cubicBezTo>
                    <a:cubicBezTo>
                      <a:pt x="2" y="11"/>
                      <a:pt x="11" y="1"/>
                      <a:pt x="27" y="0"/>
                    </a:cubicBezTo>
                    <a:cubicBezTo>
                      <a:pt x="44" y="1"/>
                      <a:pt x="53" y="11"/>
                      <a:pt x="54" y="29"/>
                    </a:cubicBezTo>
                    <a:close/>
                    <a:moveTo>
                      <a:pt x="16" y="29"/>
                    </a:moveTo>
                    <a:cubicBezTo>
                      <a:pt x="16" y="38"/>
                      <a:pt x="20" y="43"/>
                      <a:pt x="27" y="44"/>
                    </a:cubicBezTo>
                    <a:cubicBezTo>
                      <a:pt x="35" y="43"/>
                      <a:pt x="39" y="38"/>
                      <a:pt x="39" y="29"/>
                    </a:cubicBezTo>
                    <a:cubicBezTo>
                      <a:pt x="39" y="19"/>
                      <a:pt x="35" y="14"/>
                      <a:pt x="27" y="14"/>
                    </a:cubicBezTo>
                    <a:cubicBezTo>
                      <a:pt x="20" y="14"/>
                      <a:pt x="16" y="19"/>
                      <a:pt x="16" y="2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1" name="Freeform 43"/>
              <p:cNvSpPr/>
              <p:nvPr/>
            </p:nvSpPr>
            <p:spPr bwMode="auto">
              <a:xfrm>
                <a:off x="4143" y="1761"/>
                <a:ext cx="65" cy="113"/>
              </a:xfrm>
              <a:custGeom>
                <a:avLst/>
                <a:gdLst>
                  <a:gd name="T0" fmla="*/ 0 w 33"/>
                  <a:gd name="T1" fmla="*/ 8 h 57"/>
                  <a:gd name="T2" fmla="*/ 8 w 33"/>
                  <a:gd name="T3" fmla="*/ 0 h 57"/>
                  <a:gd name="T4" fmla="*/ 16 w 33"/>
                  <a:gd name="T5" fmla="*/ 7 h 57"/>
                  <a:gd name="T6" fmla="*/ 26 w 33"/>
                  <a:gd name="T7" fmla="*/ 0 h 57"/>
                  <a:gd name="T8" fmla="*/ 33 w 33"/>
                  <a:gd name="T9" fmla="*/ 8 h 57"/>
                  <a:gd name="T10" fmla="*/ 27 w 33"/>
                  <a:gd name="T11" fmla="*/ 15 h 57"/>
                  <a:gd name="T12" fmla="*/ 25 w 33"/>
                  <a:gd name="T13" fmla="*/ 16 h 57"/>
                  <a:gd name="T14" fmla="*/ 16 w 33"/>
                  <a:gd name="T15" fmla="*/ 26 h 57"/>
                  <a:gd name="T16" fmla="*/ 16 w 33"/>
                  <a:gd name="T17" fmla="*/ 49 h 57"/>
                  <a:gd name="T18" fmla="*/ 8 w 33"/>
                  <a:gd name="T19" fmla="*/ 57 h 57"/>
                  <a:gd name="T20" fmla="*/ 0 w 33"/>
                  <a:gd name="T21" fmla="*/ 49 h 57"/>
                  <a:gd name="T22" fmla="*/ 0 w 33"/>
                  <a:gd name="T23"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57">
                    <a:moveTo>
                      <a:pt x="0" y="8"/>
                    </a:moveTo>
                    <a:cubicBezTo>
                      <a:pt x="1" y="3"/>
                      <a:pt x="3" y="1"/>
                      <a:pt x="8" y="0"/>
                    </a:cubicBezTo>
                    <a:cubicBezTo>
                      <a:pt x="13" y="0"/>
                      <a:pt x="16" y="2"/>
                      <a:pt x="16" y="7"/>
                    </a:cubicBezTo>
                    <a:cubicBezTo>
                      <a:pt x="18" y="2"/>
                      <a:pt x="22" y="0"/>
                      <a:pt x="26" y="0"/>
                    </a:cubicBezTo>
                    <a:cubicBezTo>
                      <a:pt x="31" y="1"/>
                      <a:pt x="33" y="4"/>
                      <a:pt x="33" y="8"/>
                    </a:cubicBezTo>
                    <a:cubicBezTo>
                      <a:pt x="33" y="11"/>
                      <a:pt x="31" y="13"/>
                      <a:pt x="27" y="15"/>
                    </a:cubicBezTo>
                    <a:cubicBezTo>
                      <a:pt x="26" y="15"/>
                      <a:pt x="25" y="16"/>
                      <a:pt x="25" y="16"/>
                    </a:cubicBezTo>
                    <a:cubicBezTo>
                      <a:pt x="18" y="18"/>
                      <a:pt x="15" y="21"/>
                      <a:pt x="16" y="26"/>
                    </a:cubicBezTo>
                    <a:cubicBezTo>
                      <a:pt x="16" y="49"/>
                      <a:pt x="16" y="49"/>
                      <a:pt x="16" y="49"/>
                    </a:cubicBezTo>
                    <a:cubicBezTo>
                      <a:pt x="15" y="54"/>
                      <a:pt x="13" y="57"/>
                      <a:pt x="8" y="57"/>
                    </a:cubicBezTo>
                    <a:cubicBezTo>
                      <a:pt x="3" y="57"/>
                      <a:pt x="1" y="54"/>
                      <a:pt x="0" y="49"/>
                    </a:cubicBezTo>
                    <a:lnTo>
                      <a:pt x="0" y="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2" name="Freeform 44"/>
              <p:cNvSpPr/>
              <p:nvPr/>
            </p:nvSpPr>
            <p:spPr bwMode="auto">
              <a:xfrm>
                <a:off x="4212" y="1761"/>
                <a:ext cx="99" cy="113"/>
              </a:xfrm>
              <a:custGeom>
                <a:avLst/>
                <a:gdLst>
                  <a:gd name="T0" fmla="*/ 0 w 50"/>
                  <a:gd name="T1" fmla="*/ 9 h 57"/>
                  <a:gd name="T2" fmla="*/ 8 w 50"/>
                  <a:gd name="T3" fmla="*/ 0 h 57"/>
                  <a:gd name="T4" fmla="*/ 15 w 50"/>
                  <a:gd name="T5" fmla="*/ 9 h 57"/>
                  <a:gd name="T6" fmla="*/ 15 w 50"/>
                  <a:gd name="T7" fmla="*/ 36 h 57"/>
                  <a:gd name="T8" fmla="*/ 25 w 50"/>
                  <a:gd name="T9" fmla="*/ 45 h 57"/>
                  <a:gd name="T10" fmla="*/ 35 w 50"/>
                  <a:gd name="T11" fmla="*/ 36 h 57"/>
                  <a:gd name="T12" fmla="*/ 35 w 50"/>
                  <a:gd name="T13" fmla="*/ 9 h 57"/>
                  <a:gd name="T14" fmla="*/ 42 w 50"/>
                  <a:gd name="T15" fmla="*/ 0 h 57"/>
                  <a:gd name="T16" fmla="*/ 50 w 50"/>
                  <a:gd name="T17" fmla="*/ 9 h 57"/>
                  <a:gd name="T18" fmla="*/ 50 w 50"/>
                  <a:gd name="T19" fmla="*/ 36 h 57"/>
                  <a:gd name="T20" fmla="*/ 25 w 50"/>
                  <a:gd name="T21" fmla="*/ 57 h 57"/>
                  <a:gd name="T22" fmla="*/ 0 w 50"/>
                  <a:gd name="T23" fmla="*/ 36 h 57"/>
                  <a:gd name="T24" fmla="*/ 0 w 50"/>
                  <a:gd name="T2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7">
                    <a:moveTo>
                      <a:pt x="0" y="9"/>
                    </a:moveTo>
                    <a:cubicBezTo>
                      <a:pt x="0" y="3"/>
                      <a:pt x="3" y="1"/>
                      <a:pt x="8" y="0"/>
                    </a:cubicBezTo>
                    <a:cubicBezTo>
                      <a:pt x="12" y="1"/>
                      <a:pt x="15" y="3"/>
                      <a:pt x="15" y="9"/>
                    </a:cubicBezTo>
                    <a:cubicBezTo>
                      <a:pt x="15" y="36"/>
                      <a:pt x="15" y="36"/>
                      <a:pt x="15" y="36"/>
                    </a:cubicBezTo>
                    <a:cubicBezTo>
                      <a:pt x="15" y="41"/>
                      <a:pt x="19" y="45"/>
                      <a:pt x="25" y="45"/>
                    </a:cubicBezTo>
                    <a:cubicBezTo>
                      <a:pt x="31" y="45"/>
                      <a:pt x="35" y="41"/>
                      <a:pt x="35" y="36"/>
                    </a:cubicBezTo>
                    <a:cubicBezTo>
                      <a:pt x="35" y="9"/>
                      <a:pt x="35" y="9"/>
                      <a:pt x="35" y="9"/>
                    </a:cubicBezTo>
                    <a:cubicBezTo>
                      <a:pt x="35" y="3"/>
                      <a:pt x="38" y="1"/>
                      <a:pt x="42" y="0"/>
                    </a:cubicBezTo>
                    <a:cubicBezTo>
                      <a:pt x="47" y="1"/>
                      <a:pt x="50" y="3"/>
                      <a:pt x="50" y="9"/>
                    </a:cubicBezTo>
                    <a:cubicBezTo>
                      <a:pt x="50" y="36"/>
                      <a:pt x="50" y="36"/>
                      <a:pt x="50" y="36"/>
                    </a:cubicBezTo>
                    <a:cubicBezTo>
                      <a:pt x="49" y="50"/>
                      <a:pt x="41" y="57"/>
                      <a:pt x="25" y="57"/>
                    </a:cubicBezTo>
                    <a:cubicBezTo>
                      <a:pt x="9" y="57"/>
                      <a:pt x="1" y="50"/>
                      <a:pt x="0" y="36"/>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3" name="Freeform 45"/>
              <p:cNvSpPr/>
              <p:nvPr/>
            </p:nvSpPr>
            <p:spPr bwMode="auto">
              <a:xfrm>
                <a:off x="432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0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0" y="3"/>
                      <a:pt x="3" y="1"/>
                      <a:pt x="8" y="0"/>
                    </a:cubicBezTo>
                    <a:cubicBezTo>
                      <a:pt x="12" y="1"/>
                      <a:pt x="14" y="2"/>
                      <a:pt x="15" y="6"/>
                    </a:cubicBezTo>
                    <a:cubicBezTo>
                      <a:pt x="19" y="2"/>
                      <a:pt x="23" y="0"/>
                      <a:pt x="29" y="0"/>
                    </a:cubicBezTo>
                    <a:cubicBezTo>
                      <a:pt x="35" y="0"/>
                      <a:pt x="40" y="2"/>
                      <a:pt x="44" y="7"/>
                    </a:cubicBezTo>
                    <a:cubicBezTo>
                      <a:pt x="49" y="3"/>
                      <a:pt x="54" y="0"/>
                      <a:pt x="60" y="0"/>
                    </a:cubicBezTo>
                    <a:cubicBezTo>
                      <a:pt x="73" y="0"/>
                      <a:pt x="80" y="7"/>
                      <a:pt x="81" y="20"/>
                    </a:cubicBezTo>
                    <a:cubicBezTo>
                      <a:pt x="81" y="49"/>
                      <a:pt x="81" y="49"/>
                      <a:pt x="81" y="49"/>
                    </a:cubicBezTo>
                    <a:cubicBezTo>
                      <a:pt x="81" y="54"/>
                      <a:pt x="78" y="57"/>
                      <a:pt x="73" y="57"/>
                    </a:cubicBezTo>
                    <a:cubicBezTo>
                      <a:pt x="68" y="57"/>
                      <a:pt x="66" y="54"/>
                      <a:pt x="66" y="49"/>
                    </a:cubicBezTo>
                    <a:cubicBezTo>
                      <a:pt x="66" y="23"/>
                      <a:pt x="66" y="23"/>
                      <a:pt x="66" y="23"/>
                    </a:cubicBezTo>
                    <a:cubicBezTo>
                      <a:pt x="65" y="16"/>
                      <a:pt x="62" y="12"/>
                      <a:pt x="57" y="12"/>
                    </a:cubicBezTo>
                    <a:cubicBezTo>
                      <a:pt x="51" y="13"/>
                      <a:pt x="48" y="16"/>
                      <a:pt x="48" y="23"/>
                    </a:cubicBezTo>
                    <a:cubicBezTo>
                      <a:pt x="48" y="49"/>
                      <a:pt x="48" y="49"/>
                      <a:pt x="48" y="49"/>
                    </a:cubicBezTo>
                    <a:cubicBezTo>
                      <a:pt x="47" y="54"/>
                      <a:pt x="45" y="57"/>
                      <a:pt x="40" y="57"/>
                    </a:cubicBezTo>
                    <a:cubicBezTo>
                      <a:pt x="36" y="57"/>
                      <a:pt x="33" y="54"/>
                      <a:pt x="33" y="49"/>
                    </a:cubicBezTo>
                    <a:cubicBezTo>
                      <a:pt x="33" y="23"/>
                      <a:pt x="33" y="23"/>
                      <a:pt x="33" y="23"/>
                    </a:cubicBezTo>
                    <a:cubicBezTo>
                      <a:pt x="33" y="16"/>
                      <a:pt x="30" y="13"/>
                      <a:pt x="24" y="12"/>
                    </a:cubicBezTo>
                    <a:cubicBezTo>
                      <a:pt x="18" y="12"/>
                      <a:pt x="15" y="16"/>
                      <a:pt x="15" y="23"/>
                    </a:cubicBezTo>
                    <a:cubicBezTo>
                      <a:pt x="15" y="49"/>
                      <a:pt x="15" y="49"/>
                      <a:pt x="15" y="49"/>
                    </a:cubicBezTo>
                    <a:cubicBezTo>
                      <a:pt x="15" y="54"/>
                      <a:pt x="12" y="57"/>
                      <a:pt x="8" y="57"/>
                    </a:cubicBezTo>
                    <a:cubicBezTo>
                      <a:pt x="3" y="57"/>
                      <a:pt x="0"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4" name="Freeform 46"/>
              <p:cNvSpPr/>
              <p:nvPr/>
            </p:nvSpPr>
            <p:spPr bwMode="auto">
              <a:xfrm>
                <a:off x="3074" y="1012"/>
                <a:ext cx="1314" cy="678"/>
              </a:xfrm>
              <a:custGeom>
                <a:avLst/>
                <a:gdLst>
                  <a:gd name="T0" fmla="*/ 664 w 664"/>
                  <a:gd name="T1" fmla="*/ 343 h 343"/>
                  <a:gd name="T2" fmla="*/ 664 w 664"/>
                  <a:gd name="T3" fmla="*/ 40 h 343"/>
                  <a:gd name="T4" fmla="*/ 652 w 664"/>
                  <a:gd name="T5" fmla="*/ 12 h 343"/>
                  <a:gd name="T6" fmla="*/ 624 w 664"/>
                  <a:gd name="T7" fmla="*/ 0 h 343"/>
                  <a:gd name="T8" fmla="*/ 42 w 664"/>
                  <a:gd name="T9" fmla="*/ 0 h 343"/>
                  <a:gd name="T10" fmla="*/ 12 w 664"/>
                  <a:gd name="T11" fmla="*/ 12 h 343"/>
                  <a:gd name="T12" fmla="*/ 0 w 664"/>
                  <a:gd name="T13" fmla="*/ 40 h 343"/>
                  <a:gd name="T14" fmla="*/ 0 w 664"/>
                  <a:gd name="T15" fmla="*/ 343 h 343"/>
                  <a:gd name="T16" fmla="*/ 8 w 664"/>
                  <a:gd name="T17" fmla="*/ 343 h 343"/>
                  <a:gd name="T18" fmla="*/ 8 w 664"/>
                  <a:gd name="T19" fmla="*/ 40 h 343"/>
                  <a:gd name="T20" fmla="*/ 18 w 664"/>
                  <a:gd name="T21" fmla="*/ 18 h 343"/>
                  <a:gd name="T22" fmla="*/ 42 w 664"/>
                  <a:gd name="T23" fmla="*/ 8 h 343"/>
                  <a:gd name="T24" fmla="*/ 624 w 664"/>
                  <a:gd name="T25" fmla="*/ 8 h 343"/>
                  <a:gd name="T26" fmla="*/ 646 w 664"/>
                  <a:gd name="T27" fmla="*/ 17 h 343"/>
                  <a:gd name="T28" fmla="*/ 656 w 664"/>
                  <a:gd name="T29" fmla="*/ 40 h 343"/>
                  <a:gd name="T30" fmla="*/ 656 w 664"/>
                  <a:gd name="T31" fmla="*/ 343 h 343"/>
                  <a:gd name="T32" fmla="*/ 664 w 664"/>
                  <a:gd name="T33" fmla="*/ 34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43">
                    <a:moveTo>
                      <a:pt x="664" y="343"/>
                    </a:moveTo>
                    <a:cubicBezTo>
                      <a:pt x="664" y="40"/>
                      <a:pt x="664" y="40"/>
                      <a:pt x="664" y="40"/>
                    </a:cubicBezTo>
                    <a:cubicBezTo>
                      <a:pt x="664" y="29"/>
                      <a:pt x="659" y="19"/>
                      <a:pt x="652" y="12"/>
                    </a:cubicBezTo>
                    <a:cubicBezTo>
                      <a:pt x="645" y="5"/>
                      <a:pt x="635" y="0"/>
                      <a:pt x="624" y="0"/>
                    </a:cubicBezTo>
                    <a:cubicBezTo>
                      <a:pt x="42" y="0"/>
                      <a:pt x="42" y="0"/>
                      <a:pt x="42" y="0"/>
                    </a:cubicBezTo>
                    <a:cubicBezTo>
                      <a:pt x="30" y="0"/>
                      <a:pt x="20" y="5"/>
                      <a:pt x="12" y="12"/>
                    </a:cubicBezTo>
                    <a:cubicBezTo>
                      <a:pt x="5" y="19"/>
                      <a:pt x="0" y="29"/>
                      <a:pt x="0" y="40"/>
                    </a:cubicBezTo>
                    <a:cubicBezTo>
                      <a:pt x="0" y="343"/>
                      <a:pt x="0" y="343"/>
                      <a:pt x="0" y="343"/>
                    </a:cubicBezTo>
                    <a:cubicBezTo>
                      <a:pt x="8" y="343"/>
                      <a:pt x="8" y="343"/>
                      <a:pt x="8" y="343"/>
                    </a:cubicBezTo>
                    <a:cubicBezTo>
                      <a:pt x="8" y="40"/>
                      <a:pt x="8" y="40"/>
                      <a:pt x="8" y="40"/>
                    </a:cubicBezTo>
                    <a:cubicBezTo>
                      <a:pt x="8" y="31"/>
                      <a:pt x="12" y="23"/>
                      <a:pt x="18" y="18"/>
                    </a:cubicBezTo>
                    <a:cubicBezTo>
                      <a:pt x="24" y="12"/>
                      <a:pt x="33" y="8"/>
                      <a:pt x="42" y="8"/>
                    </a:cubicBezTo>
                    <a:cubicBezTo>
                      <a:pt x="624" y="8"/>
                      <a:pt x="624" y="8"/>
                      <a:pt x="624" y="8"/>
                    </a:cubicBezTo>
                    <a:cubicBezTo>
                      <a:pt x="633" y="8"/>
                      <a:pt x="641" y="12"/>
                      <a:pt x="646" y="17"/>
                    </a:cubicBezTo>
                    <a:cubicBezTo>
                      <a:pt x="652" y="23"/>
                      <a:pt x="656" y="31"/>
                      <a:pt x="656" y="40"/>
                    </a:cubicBezTo>
                    <a:cubicBezTo>
                      <a:pt x="656" y="343"/>
                      <a:pt x="656" y="343"/>
                      <a:pt x="656" y="343"/>
                    </a:cubicBezTo>
                    <a:cubicBezTo>
                      <a:pt x="664" y="343"/>
                      <a:pt x="664" y="343"/>
                      <a:pt x="664" y="343"/>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5" name="Freeform 47"/>
              <p:cNvSpPr/>
              <p:nvPr/>
            </p:nvSpPr>
            <p:spPr bwMode="auto">
              <a:xfrm>
                <a:off x="3074" y="1911"/>
                <a:ext cx="1314" cy="663"/>
              </a:xfrm>
              <a:custGeom>
                <a:avLst/>
                <a:gdLst>
                  <a:gd name="T0" fmla="*/ 0 w 664"/>
                  <a:gd name="T1" fmla="*/ 0 h 335"/>
                  <a:gd name="T2" fmla="*/ 0 w 664"/>
                  <a:gd name="T3" fmla="*/ 295 h 335"/>
                  <a:gd name="T4" fmla="*/ 12 w 664"/>
                  <a:gd name="T5" fmla="*/ 324 h 335"/>
                  <a:gd name="T6" fmla="*/ 42 w 664"/>
                  <a:gd name="T7" fmla="*/ 335 h 335"/>
                  <a:gd name="T8" fmla="*/ 624 w 664"/>
                  <a:gd name="T9" fmla="*/ 335 h 335"/>
                  <a:gd name="T10" fmla="*/ 652 w 664"/>
                  <a:gd name="T11" fmla="*/ 323 h 335"/>
                  <a:gd name="T12" fmla="*/ 664 w 664"/>
                  <a:gd name="T13" fmla="*/ 295 h 335"/>
                  <a:gd name="T14" fmla="*/ 664 w 664"/>
                  <a:gd name="T15" fmla="*/ 0 h 335"/>
                  <a:gd name="T16" fmla="*/ 656 w 664"/>
                  <a:gd name="T17" fmla="*/ 0 h 335"/>
                  <a:gd name="T18" fmla="*/ 656 w 664"/>
                  <a:gd name="T19" fmla="*/ 295 h 335"/>
                  <a:gd name="T20" fmla="*/ 646 w 664"/>
                  <a:gd name="T21" fmla="*/ 318 h 335"/>
                  <a:gd name="T22" fmla="*/ 624 w 664"/>
                  <a:gd name="T23" fmla="*/ 327 h 335"/>
                  <a:gd name="T24" fmla="*/ 42 w 664"/>
                  <a:gd name="T25" fmla="*/ 327 h 335"/>
                  <a:gd name="T26" fmla="*/ 18 w 664"/>
                  <a:gd name="T27" fmla="*/ 318 h 335"/>
                  <a:gd name="T28" fmla="*/ 8 w 664"/>
                  <a:gd name="T29" fmla="*/ 295 h 335"/>
                  <a:gd name="T30" fmla="*/ 8 w 664"/>
                  <a:gd name="T31" fmla="*/ 0 h 335"/>
                  <a:gd name="T32" fmla="*/ 0 w 664"/>
                  <a:gd name="T3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35">
                    <a:moveTo>
                      <a:pt x="0" y="0"/>
                    </a:moveTo>
                    <a:cubicBezTo>
                      <a:pt x="0" y="295"/>
                      <a:pt x="0" y="295"/>
                      <a:pt x="0" y="295"/>
                    </a:cubicBezTo>
                    <a:cubicBezTo>
                      <a:pt x="0" y="306"/>
                      <a:pt x="5" y="316"/>
                      <a:pt x="12" y="324"/>
                    </a:cubicBezTo>
                    <a:cubicBezTo>
                      <a:pt x="20" y="331"/>
                      <a:pt x="30" y="335"/>
                      <a:pt x="42" y="335"/>
                    </a:cubicBezTo>
                    <a:cubicBezTo>
                      <a:pt x="624" y="335"/>
                      <a:pt x="624" y="335"/>
                      <a:pt x="624" y="335"/>
                    </a:cubicBezTo>
                    <a:cubicBezTo>
                      <a:pt x="635" y="335"/>
                      <a:pt x="645" y="331"/>
                      <a:pt x="652" y="323"/>
                    </a:cubicBezTo>
                    <a:cubicBezTo>
                      <a:pt x="659" y="316"/>
                      <a:pt x="664" y="306"/>
                      <a:pt x="664" y="295"/>
                    </a:cubicBezTo>
                    <a:cubicBezTo>
                      <a:pt x="664" y="0"/>
                      <a:pt x="664" y="0"/>
                      <a:pt x="664" y="0"/>
                    </a:cubicBezTo>
                    <a:cubicBezTo>
                      <a:pt x="656" y="0"/>
                      <a:pt x="656" y="0"/>
                      <a:pt x="656" y="0"/>
                    </a:cubicBezTo>
                    <a:cubicBezTo>
                      <a:pt x="656" y="295"/>
                      <a:pt x="656" y="295"/>
                      <a:pt x="656" y="295"/>
                    </a:cubicBezTo>
                    <a:cubicBezTo>
                      <a:pt x="656" y="304"/>
                      <a:pt x="652" y="312"/>
                      <a:pt x="646" y="318"/>
                    </a:cubicBezTo>
                    <a:cubicBezTo>
                      <a:pt x="641" y="324"/>
                      <a:pt x="633" y="327"/>
                      <a:pt x="624" y="327"/>
                    </a:cubicBezTo>
                    <a:cubicBezTo>
                      <a:pt x="42" y="327"/>
                      <a:pt x="42" y="327"/>
                      <a:pt x="42" y="327"/>
                    </a:cubicBezTo>
                    <a:cubicBezTo>
                      <a:pt x="33" y="327"/>
                      <a:pt x="24" y="324"/>
                      <a:pt x="18" y="318"/>
                    </a:cubicBezTo>
                    <a:cubicBezTo>
                      <a:pt x="12" y="312"/>
                      <a:pt x="8" y="304"/>
                      <a:pt x="8" y="295"/>
                    </a:cubicBezTo>
                    <a:cubicBezTo>
                      <a:pt x="8" y="0"/>
                      <a:pt x="8" y="0"/>
                      <a:pt x="8" y="0"/>
                    </a:cubicBezTo>
                    <a:cubicBezTo>
                      <a:pt x="0" y="0"/>
                      <a:pt x="0"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6" name="Freeform 48"/>
              <p:cNvSpPr/>
              <p:nvPr/>
            </p:nvSpPr>
            <p:spPr bwMode="auto">
              <a:xfrm>
                <a:off x="2168" y="3236"/>
                <a:ext cx="2840" cy="291"/>
              </a:xfrm>
              <a:custGeom>
                <a:avLst/>
                <a:gdLst>
                  <a:gd name="T0" fmla="*/ 0 w 2840"/>
                  <a:gd name="T1" fmla="*/ 291 h 291"/>
                  <a:gd name="T2" fmla="*/ 143 w 2840"/>
                  <a:gd name="T3" fmla="*/ 0 h 291"/>
                  <a:gd name="T4" fmla="*/ 2840 w 2840"/>
                  <a:gd name="T5" fmla="*/ 0 h 291"/>
                  <a:gd name="T6" fmla="*/ 2840 w 2840"/>
                  <a:gd name="T7" fmla="*/ 291 h 291"/>
                  <a:gd name="T8" fmla="*/ 0 w 2840"/>
                  <a:gd name="T9" fmla="*/ 291 h 291"/>
                </a:gdLst>
                <a:ahLst/>
                <a:cxnLst>
                  <a:cxn ang="0">
                    <a:pos x="T0" y="T1"/>
                  </a:cxn>
                  <a:cxn ang="0">
                    <a:pos x="T2" y="T3"/>
                  </a:cxn>
                  <a:cxn ang="0">
                    <a:pos x="T4" y="T5"/>
                  </a:cxn>
                  <a:cxn ang="0">
                    <a:pos x="T6" y="T7"/>
                  </a:cxn>
                  <a:cxn ang="0">
                    <a:pos x="T8" y="T9"/>
                  </a:cxn>
                </a:cxnLst>
                <a:rect l="0" t="0" r="r" b="b"/>
                <a:pathLst>
                  <a:path w="2840" h="291">
                    <a:moveTo>
                      <a:pt x="0" y="291"/>
                    </a:moveTo>
                    <a:lnTo>
                      <a:pt x="143" y="0"/>
                    </a:lnTo>
                    <a:lnTo>
                      <a:pt x="2840" y="0"/>
                    </a:lnTo>
                    <a:lnTo>
                      <a:pt x="2840" y="291"/>
                    </a:lnTo>
                    <a:lnTo>
                      <a:pt x="0" y="291"/>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7" name="Freeform 49"/>
              <p:cNvSpPr/>
              <p:nvPr/>
            </p:nvSpPr>
            <p:spPr bwMode="auto">
              <a:xfrm>
                <a:off x="2344" y="468"/>
                <a:ext cx="2664" cy="2768"/>
              </a:xfrm>
              <a:custGeom>
                <a:avLst/>
                <a:gdLst>
                  <a:gd name="T0" fmla="*/ 438 w 2664"/>
                  <a:gd name="T1" fmla="*/ 0 h 2768"/>
                  <a:gd name="T2" fmla="*/ 0 w 2664"/>
                  <a:gd name="T3" fmla="*/ 2768 h 2768"/>
                  <a:gd name="T4" fmla="*/ 2664 w 2664"/>
                  <a:gd name="T5" fmla="*/ 2768 h 2768"/>
                  <a:gd name="T6" fmla="*/ 2483 w 2664"/>
                  <a:gd name="T7" fmla="*/ 0 h 2768"/>
                  <a:gd name="T8" fmla="*/ 438 w 2664"/>
                  <a:gd name="T9" fmla="*/ 0 h 2768"/>
                </a:gdLst>
                <a:ahLst/>
                <a:cxnLst>
                  <a:cxn ang="0">
                    <a:pos x="T0" y="T1"/>
                  </a:cxn>
                  <a:cxn ang="0">
                    <a:pos x="T2" y="T3"/>
                  </a:cxn>
                  <a:cxn ang="0">
                    <a:pos x="T4" y="T5"/>
                  </a:cxn>
                  <a:cxn ang="0">
                    <a:pos x="T6" y="T7"/>
                  </a:cxn>
                  <a:cxn ang="0">
                    <a:pos x="T8" y="T9"/>
                  </a:cxn>
                </a:cxnLst>
                <a:rect l="0" t="0" r="r" b="b"/>
                <a:pathLst>
                  <a:path w="2664" h="2768">
                    <a:moveTo>
                      <a:pt x="438" y="0"/>
                    </a:moveTo>
                    <a:lnTo>
                      <a:pt x="0" y="2768"/>
                    </a:lnTo>
                    <a:lnTo>
                      <a:pt x="2664" y="2768"/>
                    </a:lnTo>
                    <a:lnTo>
                      <a:pt x="2483" y="0"/>
                    </a:lnTo>
                    <a:lnTo>
                      <a:pt x="438"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8" name="Freeform 50"/>
              <p:cNvSpPr/>
              <p:nvPr/>
            </p:nvSpPr>
            <p:spPr bwMode="auto">
              <a:xfrm>
                <a:off x="2204" y="468"/>
                <a:ext cx="2932" cy="3316"/>
              </a:xfrm>
              <a:custGeom>
                <a:avLst/>
                <a:gdLst>
                  <a:gd name="T0" fmla="*/ 0 w 2932"/>
                  <a:gd name="T1" fmla="*/ 3059 h 3316"/>
                  <a:gd name="T2" fmla="*/ 140 w 2932"/>
                  <a:gd name="T3" fmla="*/ 3316 h 3316"/>
                  <a:gd name="T4" fmla="*/ 2932 w 2932"/>
                  <a:gd name="T5" fmla="*/ 3316 h 3316"/>
                  <a:gd name="T6" fmla="*/ 2932 w 2932"/>
                  <a:gd name="T7" fmla="*/ 2768 h 3316"/>
                  <a:gd name="T8" fmla="*/ 2701 w 2932"/>
                  <a:gd name="T9" fmla="*/ 0 h 3316"/>
                  <a:gd name="T10" fmla="*/ 2623 w 2932"/>
                  <a:gd name="T11" fmla="*/ 0 h 3316"/>
                  <a:gd name="T12" fmla="*/ 2804 w 2932"/>
                  <a:gd name="T13" fmla="*/ 3059 h 3316"/>
                  <a:gd name="T14" fmla="*/ 0 w 2932"/>
                  <a:gd name="T15" fmla="*/ 3059 h 33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32" h="3316">
                    <a:moveTo>
                      <a:pt x="0" y="3059"/>
                    </a:moveTo>
                    <a:lnTo>
                      <a:pt x="140" y="3316"/>
                    </a:lnTo>
                    <a:lnTo>
                      <a:pt x="2932" y="3316"/>
                    </a:lnTo>
                    <a:lnTo>
                      <a:pt x="2932" y="2768"/>
                    </a:lnTo>
                    <a:lnTo>
                      <a:pt x="2701" y="0"/>
                    </a:lnTo>
                    <a:lnTo>
                      <a:pt x="2623" y="0"/>
                    </a:lnTo>
                    <a:lnTo>
                      <a:pt x="2804" y="3059"/>
                    </a:lnTo>
                    <a:lnTo>
                      <a:pt x="0" y="3059"/>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9" name="Freeform 51"/>
              <p:cNvSpPr/>
              <p:nvPr/>
            </p:nvSpPr>
            <p:spPr bwMode="auto">
              <a:xfrm>
                <a:off x="2907" y="252"/>
                <a:ext cx="376" cy="433"/>
              </a:xfrm>
              <a:custGeom>
                <a:avLst/>
                <a:gdLst>
                  <a:gd name="T0" fmla="*/ 66 w 376"/>
                  <a:gd name="T1" fmla="*/ 0 h 433"/>
                  <a:gd name="T2" fmla="*/ 0 w 376"/>
                  <a:gd name="T3" fmla="*/ 378 h 433"/>
                  <a:gd name="T4" fmla="*/ 311 w 376"/>
                  <a:gd name="T5" fmla="*/ 433 h 433"/>
                  <a:gd name="T6" fmla="*/ 376 w 376"/>
                  <a:gd name="T7" fmla="*/ 56 h 433"/>
                  <a:gd name="T8" fmla="*/ 66 w 376"/>
                  <a:gd name="T9" fmla="*/ 0 h 433"/>
                </a:gdLst>
                <a:ahLst/>
                <a:cxnLst>
                  <a:cxn ang="0">
                    <a:pos x="T0" y="T1"/>
                  </a:cxn>
                  <a:cxn ang="0">
                    <a:pos x="T2" y="T3"/>
                  </a:cxn>
                  <a:cxn ang="0">
                    <a:pos x="T4" y="T5"/>
                  </a:cxn>
                  <a:cxn ang="0">
                    <a:pos x="T6" y="T7"/>
                  </a:cxn>
                  <a:cxn ang="0">
                    <a:pos x="T8" y="T9"/>
                  </a:cxn>
                </a:cxnLst>
                <a:rect l="0" t="0" r="r" b="b"/>
                <a:pathLst>
                  <a:path w="376" h="433">
                    <a:moveTo>
                      <a:pt x="66" y="0"/>
                    </a:moveTo>
                    <a:lnTo>
                      <a:pt x="0" y="378"/>
                    </a:lnTo>
                    <a:lnTo>
                      <a:pt x="311" y="433"/>
                    </a:lnTo>
                    <a:lnTo>
                      <a:pt x="376" y="56"/>
                    </a:lnTo>
                    <a:lnTo>
                      <a:pt x="66" y="0"/>
                    </a:lnTo>
                    <a:close/>
                  </a:path>
                </a:pathLst>
              </a:custGeom>
              <a:solidFill>
                <a:srgbClr val="3827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0" name="Freeform 52"/>
              <p:cNvSpPr/>
              <p:nvPr/>
            </p:nvSpPr>
            <p:spPr bwMode="auto">
              <a:xfrm>
                <a:off x="2803" y="252"/>
                <a:ext cx="376" cy="433"/>
              </a:xfrm>
              <a:custGeom>
                <a:avLst/>
                <a:gdLst>
                  <a:gd name="T0" fmla="*/ 66 w 376"/>
                  <a:gd name="T1" fmla="*/ 0 h 433"/>
                  <a:gd name="T2" fmla="*/ 0 w 376"/>
                  <a:gd name="T3" fmla="*/ 378 h 433"/>
                  <a:gd name="T4" fmla="*/ 311 w 376"/>
                  <a:gd name="T5" fmla="*/ 433 h 433"/>
                  <a:gd name="T6" fmla="*/ 376 w 376"/>
                  <a:gd name="T7" fmla="*/ 56 h 433"/>
                </a:gdLst>
                <a:ahLst/>
                <a:cxnLst>
                  <a:cxn ang="0">
                    <a:pos x="T0" y="T1"/>
                  </a:cxn>
                  <a:cxn ang="0">
                    <a:pos x="T2" y="T3"/>
                  </a:cxn>
                  <a:cxn ang="0">
                    <a:pos x="T4" y="T5"/>
                  </a:cxn>
                  <a:cxn ang="0">
                    <a:pos x="T6" y="T7"/>
                  </a:cxn>
                </a:cxnLst>
                <a:rect l="0" t="0" r="r" b="b"/>
                <a:pathLst>
                  <a:path w="376" h="433">
                    <a:moveTo>
                      <a:pt x="66" y="0"/>
                    </a:moveTo>
                    <a:lnTo>
                      <a:pt x="0" y="378"/>
                    </a:lnTo>
                    <a:lnTo>
                      <a:pt x="311" y="433"/>
                    </a:lnTo>
                    <a:lnTo>
                      <a:pt x="376" y="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1" name="Rectangle 53"/>
              <p:cNvSpPr>
                <a:spLocks noChangeArrowheads="1"/>
              </p:cNvSpPr>
              <p:nvPr/>
            </p:nvSpPr>
            <p:spPr bwMode="auto">
              <a:xfrm>
                <a:off x="4364" y="280"/>
                <a:ext cx="316" cy="344"/>
              </a:xfrm>
              <a:prstGeom prst="rect">
                <a:avLst/>
              </a:prstGeom>
              <a:solidFill>
                <a:srgbClr val="382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2" name="Freeform 54"/>
              <p:cNvSpPr/>
              <p:nvPr/>
            </p:nvSpPr>
            <p:spPr bwMode="auto">
              <a:xfrm>
                <a:off x="4260" y="280"/>
                <a:ext cx="316" cy="344"/>
              </a:xfrm>
              <a:custGeom>
                <a:avLst/>
                <a:gdLst>
                  <a:gd name="T0" fmla="*/ 0 w 316"/>
                  <a:gd name="T1" fmla="*/ 0 h 344"/>
                  <a:gd name="T2" fmla="*/ 0 w 316"/>
                  <a:gd name="T3" fmla="*/ 344 h 344"/>
                  <a:gd name="T4" fmla="*/ 316 w 316"/>
                  <a:gd name="T5" fmla="*/ 344 h 344"/>
                  <a:gd name="T6" fmla="*/ 316 w 316"/>
                  <a:gd name="T7" fmla="*/ 0 h 344"/>
                </a:gdLst>
                <a:ahLst/>
                <a:cxnLst>
                  <a:cxn ang="0">
                    <a:pos x="T0" y="T1"/>
                  </a:cxn>
                  <a:cxn ang="0">
                    <a:pos x="T2" y="T3"/>
                  </a:cxn>
                  <a:cxn ang="0">
                    <a:pos x="T4" y="T5"/>
                  </a:cxn>
                  <a:cxn ang="0">
                    <a:pos x="T6" y="T7"/>
                  </a:cxn>
                </a:cxnLst>
                <a:rect l="0" t="0" r="r" b="b"/>
                <a:pathLst>
                  <a:path w="316" h="344">
                    <a:moveTo>
                      <a:pt x="0" y="0"/>
                    </a:moveTo>
                    <a:lnTo>
                      <a:pt x="0" y="344"/>
                    </a:lnTo>
                    <a:lnTo>
                      <a:pt x="316" y="344"/>
                    </a:lnTo>
                    <a:lnTo>
                      <a:pt x="3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grpSp>
        <p:sp>
          <p:nvSpPr>
            <p:cNvPr id="53" name="任意多边形 52"/>
            <p:cNvSpPr/>
            <p:nvPr/>
          </p:nvSpPr>
          <p:spPr>
            <a:xfrm>
              <a:off x="8023288" y="1761367"/>
              <a:ext cx="1500978" cy="493807"/>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82714"/>
                </a:solidFill>
                <a:latin typeface="+mj-ea"/>
                <a:ea typeface="+mj-ea"/>
              </a:endParaRPr>
            </a:p>
          </p:txBody>
        </p:sp>
        <p:sp>
          <p:nvSpPr>
            <p:cNvPr id="54" name="任意多边形 53"/>
            <p:cNvSpPr/>
            <p:nvPr/>
          </p:nvSpPr>
          <p:spPr>
            <a:xfrm flipV="1">
              <a:off x="8018399" y="3003286"/>
              <a:ext cx="1500978" cy="493807"/>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82714"/>
                </a:solidFill>
                <a:latin typeface="+mj-ea"/>
                <a:ea typeface="+mj-ea"/>
              </a:endParaRPr>
            </a:p>
          </p:txBody>
        </p:sp>
        <p:sp>
          <p:nvSpPr>
            <p:cNvPr id="62" name="文本框 61"/>
            <p:cNvSpPr txBox="1"/>
            <p:nvPr/>
          </p:nvSpPr>
          <p:spPr>
            <a:xfrm>
              <a:off x="8512410" y="1852937"/>
              <a:ext cx="1015663" cy="1723944"/>
            </a:xfrm>
            <a:prstGeom prst="rect">
              <a:avLst/>
            </a:prstGeom>
            <a:noFill/>
          </p:spPr>
          <p:txBody>
            <a:bodyPr vert="eaVert" wrap="square" rtlCol="0">
              <a:spAutoFit/>
            </a:bodyPr>
            <a:lstStyle/>
            <a:p>
              <a:r>
                <a:rPr lang="zh-CN" altLang="en-US" sz="5400" b="1" dirty="0" smtClean="0">
                  <a:solidFill>
                    <a:srgbClr val="382714"/>
                  </a:solidFill>
                  <a:latin typeface="+mj-ea"/>
                  <a:ea typeface="+mj-ea"/>
                  <a:cs typeface="+mn-ea"/>
                  <a:sym typeface="+mn-lt"/>
                </a:rPr>
                <a:t>零壹</a:t>
              </a:r>
              <a:endParaRPr lang="zh-CN" altLang="en-US" sz="5400" b="1" dirty="0">
                <a:solidFill>
                  <a:srgbClr val="382714"/>
                </a:solidFill>
                <a:latin typeface="+mj-ea"/>
                <a:ea typeface="+mj-ea"/>
                <a:cs typeface="+mn-ea"/>
                <a:sym typeface="+mn-lt"/>
              </a:endParaRPr>
            </a:p>
          </p:txBody>
        </p:sp>
        <p:sp>
          <p:nvSpPr>
            <p:cNvPr id="65" name="文本框 64"/>
            <p:cNvSpPr txBox="1"/>
            <p:nvPr/>
          </p:nvSpPr>
          <p:spPr>
            <a:xfrm>
              <a:off x="8241940" y="1835946"/>
              <a:ext cx="461665" cy="1531200"/>
            </a:xfrm>
            <a:prstGeom prst="rect">
              <a:avLst/>
            </a:prstGeom>
            <a:noFill/>
          </p:spPr>
          <p:txBody>
            <a:bodyPr vert="eaVert" wrap="square" rtlCol="0">
              <a:spAutoFit/>
            </a:bodyPr>
            <a:lstStyle/>
            <a:p>
              <a:pPr algn="dist"/>
              <a:r>
                <a:rPr lang="en-US" altLang="zh-CN" b="1" dirty="0" smtClean="0">
                  <a:solidFill>
                    <a:srgbClr val="382714"/>
                  </a:solidFill>
                  <a:latin typeface="+mj-ea"/>
                  <a:ea typeface="+mj-ea"/>
                  <a:cs typeface="+mn-ea"/>
                  <a:sym typeface="+mn-lt"/>
                </a:rPr>
                <a:t>PART ONE</a:t>
              </a:r>
              <a:endParaRPr lang="zh-CN" altLang="en-US" b="1" dirty="0">
                <a:solidFill>
                  <a:srgbClr val="382714"/>
                </a:solidFill>
                <a:latin typeface="+mj-ea"/>
                <a:ea typeface="+mj-ea"/>
                <a:cs typeface="+mn-ea"/>
                <a:sym typeface="+mn-lt"/>
              </a:endParaRPr>
            </a:p>
          </p:txBody>
        </p:sp>
      </p:grpSp>
      <p:pic>
        <p:nvPicPr>
          <p:cNvPr id="55" name="图片 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80086" y="2944748"/>
            <a:ext cx="4413304" cy="1739603"/>
          </a:xfrm>
          <a:prstGeom prst="rect">
            <a:avLst/>
          </a:prstGeom>
          <a:effectLst>
            <a:outerShdw blurRad="596900" dist="38100" dir="8100000" algn="tr" rotWithShape="0">
              <a:prstClr val="black">
                <a:alpha val="17000"/>
              </a:prstClr>
            </a:outerShdw>
          </a:effectLst>
        </p:spPr>
      </p:pic>
      <p:sp>
        <p:nvSpPr>
          <p:cNvPr id="63" name="文本框 62"/>
          <p:cNvSpPr txBox="1"/>
          <p:nvPr/>
        </p:nvSpPr>
        <p:spPr>
          <a:xfrm>
            <a:off x="5160295" y="986326"/>
            <a:ext cx="1015663" cy="5027545"/>
          </a:xfrm>
          <a:prstGeom prst="rect">
            <a:avLst/>
          </a:prstGeom>
          <a:noFill/>
        </p:spPr>
        <p:txBody>
          <a:bodyPr vert="eaVert" wrap="square" rtlCol="0">
            <a:spAutoFit/>
          </a:bodyPr>
          <a:lstStyle/>
          <a:p>
            <a:r>
              <a:rPr lang="zh-CN" altLang="en-US" sz="5400" b="1" dirty="0" smtClean="0">
                <a:solidFill>
                  <a:srgbClr val="382714"/>
                </a:solidFill>
                <a:latin typeface="+mj-ea"/>
                <a:ea typeface="+mj-ea"/>
                <a:cs typeface="+mn-ea"/>
                <a:sym typeface="+mn-lt"/>
              </a:rPr>
              <a:t>选题背景及意义</a:t>
            </a:r>
            <a:endParaRPr lang="zh-CN" altLang="en-US" sz="5400" b="1" dirty="0">
              <a:solidFill>
                <a:srgbClr val="382714"/>
              </a:solidFill>
              <a:latin typeface="+mj-ea"/>
              <a:ea typeface="+mj-ea"/>
              <a:cs typeface="+mn-ea"/>
              <a:sym typeface="+mn-lt"/>
            </a:endParaRPr>
          </a:p>
        </p:txBody>
      </p:sp>
      <p:sp>
        <p:nvSpPr>
          <p:cNvPr id="64" name="文本框 63"/>
          <p:cNvSpPr txBox="1"/>
          <p:nvPr/>
        </p:nvSpPr>
        <p:spPr>
          <a:xfrm>
            <a:off x="4811432" y="1030637"/>
            <a:ext cx="430887" cy="5509349"/>
          </a:xfrm>
          <a:prstGeom prst="rect">
            <a:avLst/>
          </a:prstGeom>
          <a:noFill/>
        </p:spPr>
        <p:txBody>
          <a:bodyPr vert="eaVert" wrap="square" rtlCol="0">
            <a:spAutoFit/>
          </a:bodyPr>
          <a:lstStyle/>
          <a:p>
            <a:r>
              <a:rPr lang="en-US" altLang="zh-CN" sz="1600" dirty="0">
                <a:solidFill>
                  <a:srgbClr val="382714"/>
                </a:solidFill>
                <a:cs typeface="+mn-ea"/>
                <a:sym typeface="+mn-lt"/>
              </a:rPr>
              <a:t>The background and significance </a:t>
            </a:r>
            <a:r>
              <a:rPr lang="en-US" altLang="zh-CN" sz="1600" dirty="0" smtClean="0">
                <a:solidFill>
                  <a:srgbClr val="382714"/>
                </a:solidFill>
                <a:cs typeface="+mn-ea"/>
                <a:sym typeface="+mn-lt"/>
              </a:rPr>
              <a:t>of </a:t>
            </a:r>
            <a:r>
              <a:rPr lang="en-US" altLang="zh-CN" sz="1600" dirty="0">
                <a:solidFill>
                  <a:srgbClr val="382714"/>
                </a:solidFill>
                <a:cs typeface="+mn-ea"/>
                <a:sym typeface="+mn-lt"/>
              </a:rPr>
              <a:t>the selected topic</a:t>
            </a:r>
            <a:endParaRPr lang="zh-CN" altLang="en-US" sz="1600" b="1" dirty="0">
              <a:solidFill>
                <a:srgbClr val="382714"/>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randombar(horizontal)">
                                      <p:cBhvr>
                                        <p:cTn id="12" dur="500"/>
                                        <p:tgtEl>
                                          <p:spTgt spid="55"/>
                                        </p:tgtEl>
                                      </p:cBhvr>
                                    </p:animEffect>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animEffect transition="in" filter="fade">
                                      <p:cBhvr>
                                        <p:cTn id="18" dur="500"/>
                                        <p:tgtEl>
                                          <p:spTgt spid="63"/>
                                        </p:tgtEl>
                                      </p:cBhvr>
                                    </p:animEffect>
                                  </p:childTnLst>
                                </p:cTn>
                              </p:par>
                            </p:childTnLst>
                          </p:cTn>
                        </p:par>
                        <p:par>
                          <p:cTn id="19" fill="hold">
                            <p:stCondLst>
                              <p:cond delay="1299"/>
                            </p:stCondLst>
                            <p:childTnLst>
                              <p:par>
                                <p:cTn id="20" presetID="22" presetClass="entr" presetSubtype="1" fill="hold" grpId="0" nodeType="after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wipe(up)">
                                      <p:cBhvr>
                                        <p:cTn id="2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287EAF"/>
                </a:solidFill>
                <a:latin typeface="Lato Black"/>
                <a:cs typeface="Lato Black"/>
              </a:defRPr>
            </a:lvl1pPr>
          </a:lstStyle>
          <a:p>
            <a:r>
              <a:rPr lang="zh-CN" altLang="en-US" dirty="0">
                <a:solidFill>
                  <a:srgbClr val="382714"/>
                </a:solidFill>
              </a:rPr>
              <a:t>毕业选题背景</a:t>
            </a:r>
            <a:endParaRPr lang="en-US" altLang="zh-CN" dirty="0">
              <a:solidFill>
                <a:srgbClr val="382714"/>
              </a:solidFill>
            </a:endParaRPr>
          </a:p>
        </p:txBody>
      </p:sp>
      <p:sp>
        <p:nvSpPr>
          <p:cNvPr id="3" name="矩形 6"/>
          <p:cNvSpPr>
            <a:spLocks noChangeArrowheads="1"/>
          </p:cNvSpPr>
          <p:nvPr/>
        </p:nvSpPr>
        <p:spPr bwMode="auto">
          <a:xfrm>
            <a:off x="1041400" y="1516885"/>
            <a:ext cx="4070083" cy="4321103"/>
          </a:xfrm>
          <a:prstGeom prst="rect">
            <a:avLst/>
          </a:prstGeom>
          <a:blipFill dpi="0" rotWithShape="1">
            <a:blip r:embed="rId1"/>
            <a:srcRect/>
            <a:stretch>
              <a:fillRect/>
            </a:stretch>
          </a:blip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4" name="文本框 9"/>
          <p:cNvSpPr>
            <a:spLocks noChangeArrowheads="1"/>
          </p:cNvSpPr>
          <p:nvPr/>
        </p:nvSpPr>
        <p:spPr bwMode="auto">
          <a:xfrm>
            <a:off x="7351998" y="1516885"/>
            <a:ext cx="3847528" cy="39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Click here to add  you to the  center of the  narrative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thought Click hereto add   you to the center of the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narrative thought  Click here to add  you to the center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of the  narrative thought</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Click here to add  you to the  center of the  narrative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thought Click hereto add   you to the center of the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narrative thought  Click here to add  you to the center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of the  narrative thought</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Click here to add  you to the  center of the  narrative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thought Click hereto add   you to the center of the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narrative thought  Click here to add  you to the center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of the  narrative </a:t>
            </a:r>
            <a:r>
              <a:rPr lang="en-US" altLang="zh-CN" sz="1200" dirty="0" smtClean="0">
                <a:solidFill>
                  <a:schemeClr val="tx1">
                    <a:lumMod val="75000"/>
                    <a:lumOff val="25000"/>
                  </a:schemeClr>
                </a:solidFill>
                <a:ea typeface="+mn-ea"/>
                <a:cs typeface="Arial" panose="020B0604020202020204" pitchFamily="34" charset="0"/>
                <a:sym typeface="+mn-lt"/>
              </a:rPr>
              <a:t>thought</a:t>
            </a:r>
            <a:endParaRPr lang="zh-CN" altLang="en-US" dirty="0">
              <a:solidFill>
                <a:schemeClr val="tx1">
                  <a:lumMod val="75000"/>
                  <a:lumOff val="25000"/>
                </a:schemeClr>
              </a:solidFill>
              <a:ea typeface="+mn-ea"/>
              <a:cs typeface="Arial" panose="020B0604020202020204" pitchFamily="34" charset="0"/>
              <a:sym typeface="+mn-lt"/>
            </a:endParaRPr>
          </a:p>
        </p:txBody>
      </p:sp>
      <p:grpSp>
        <p:nvGrpSpPr>
          <p:cNvPr id="5" name="组合 4"/>
          <p:cNvGrpSpPr/>
          <p:nvPr/>
        </p:nvGrpSpPr>
        <p:grpSpPr>
          <a:xfrm>
            <a:off x="5111483" y="1516885"/>
            <a:ext cx="2058574" cy="2071388"/>
            <a:chOff x="4453247" y="1781612"/>
            <a:chExt cx="3274394" cy="3294776"/>
          </a:xfrm>
        </p:grpSpPr>
        <p:sp>
          <p:nvSpPr>
            <p:cNvPr id="6" name="矩形 7"/>
            <p:cNvSpPr>
              <a:spLocks noChangeArrowheads="1"/>
            </p:cNvSpPr>
            <p:nvPr/>
          </p:nvSpPr>
          <p:spPr bwMode="auto">
            <a:xfrm>
              <a:off x="4453247" y="1781612"/>
              <a:ext cx="3274394" cy="3294776"/>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lumMod val="95000"/>
                  </a:schemeClr>
                </a:solidFill>
                <a:latin typeface="+mn-lt"/>
                <a:ea typeface="+mn-ea"/>
                <a:cs typeface="+mn-ea"/>
                <a:sym typeface="+mn-lt"/>
              </a:endParaRPr>
            </a:p>
          </p:txBody>
        </p:sp>
        <p:sp>
          <p:nvSpPr>
            <p:cNvPr id="7" name="文本框 6"/>
            <p:cNvSpPr txBox="1"/>
            <p:nvPr/>
          </p:nvSpPr>
          <p:spPr>
            <a:xfrm>
              <a:off x="4488874" y="2616101"/>
              <a:ext cx="3206336" cy="1909259"/>
            </a:xfrm>
            <a:prstGeom prst="rect">
              <a:avLst/>
            </a:prstGeom>
            <a:noFill/>
          </p:spPr>
          <p:txBody>
            <a:bodyPr wrap="square" rtlCol="0">
              <a:spAutoFit/>
            </a:bodyPr>
            <a:lstStyle/>
            <a:p>
              <a:pPr algn="ctr"/>
              <a:r>
                <a:rPr lang="zh-CN" altLang="en-US" sz="3600" dirty="0" smtClean="0">
                  <a:solidFill>
                    <a:schemeClr val="bg1">
                      <a:lumMod val="95000"/>
                    </a:schemeClr>
                  </a:solidFill>
                </a:rPr>
                <a:t>关键词</a:t>
              </a:r>
              <a:r>
                <a:rPr lang="en-US" altLang="zh-CN" sz="3600" dirty="0" smtClean="0">
                  <a:solidFill>
                    <a:schemeClr val="bg1">
                      <a:lumMod val="95000"/>
                    </a:schemeClr>
                  </a:solidFill>
                </a:rPr>
                <a:t>HERE</a:t>
              </a:r>
              <a:endParaRPr lang="zh-CN" altLang="en-US" sz="3600" dirty="0">
                <a:solidFill>
                  <a:schemeClr val="bg1">
                    <a:lumMod val="95000"/>
                  </a:schemeClr>
                </a:solidFill>
              </a:endParaRPr>
            </a:p>
          </p:txBody>
        </p:sp>
      </p:grpSp>
      <p:grpSp>
        <p:nvGrpSpPr>
          <p:cNvPr id="8" name="组合 7"/>
          <p:cNvGrpSpPr/>
          <p:nvPr/>
        </p:nvGrpSpPr>
        <p:grpSpPr>
          <a:xfrm>
            <a:off x="5111483" y="3766600"/>
            <a:ext cx="2058574" cy="2071388"/>
            <a:chOff x="4453247" y="1781612"/>
            <a:chExt cx="3274394" cy="3294776"/>
          </a:xfrm>
        </p:grpSpPr>
        <p:sp>
          <p:nvSpPr>
            <p:cNvPr id="9" name="矩形 7"/>
            <p:cNvSpPr>
              <a:spLocks noChangeArrowheads="1"/>
            </p:cNvSpPr>
            <p:nvPr/>
          </p:nvSpPr>
          <p:spPr bwMode="auto">
            <a:xfrm>
              <a:off x="4453247" y="1781612"/>
              <a:ext cx="3274394" cy="3294776"/>
            </a:xfrm>
            <a:prstGeom prst="rect">
              <a:avLst/>
            </a:prstGeom>
            <a:solidFill>
              <a:srgbClr val="382714"/>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lumMod val="95000"/>
                  </a:schemeClr>
                </a:solidFill>
                <a:latin typeface="+mn-lt"/>
                <a:ea typeface="+mn-ea"/>
                <a:cs typeface="+mn-ea"/>
                <a:sym typeface="+mn-lt"/>
              </a:endParaRPr>
            </a:p>
          </p:txBody>
        </p:sp>
        <p:sp>
          <p:nvSpPr>
            <p:cNvPr id="10" name="文本框 9"/>
            <p:cNvSpPr txBox="1"/>
            <p:nvPr/>
          </p:nvSpPr>
          <p:spPr>
            <a:xfrm>
              <a:off x="4488874" y="2616101"/>
              <a:ext cx="3206336" cy="1909259"/>
            </a:xfrm>
            <a:prstGeom prst="rect">
              <a:avLst/>
            </a:prstGeom>
            <a:noFill/>
          </p:spPr>
          <p:txBody>
            <a:bodyPr wrap="square" rtlCol="0">
              <a:spAutoFit/>
            </a:bodyPr>
            <a:lstStyle/>
            <a:p>
              <a:pPr algn="ctr"/>
              <a:r>
                <a:rPr lang="zh-CN" altLang="en-US" sz="3600" dirty="0" smtClean="0">
                  <a:solidFill>
                    <a:schemeClr val="bg1">
                      <a:lumMod val="95000"/>
                    </a:schemeClr>
                  </a:solidFill>
                </a:rPr>
                <a:t>关键词</a:t>
              </a:r>
              <a:r>
                <a:rPr lang="en-US" altLang="zh-CN" sz="3600" dirty="0" smtClean="0">
                  <a:solidFill>
                    <a:schemeClr val="bg1">
                      <a:lumMod val="95000"/>
                    </a:schemeClr>
                  </a:solidFill>
                </a:rPr>
                <a:t>HERE</a:t>
              </a:r>
              <a:endParaRPr lang="zh-CN" altLang="en-US" sz="3600" dirty="0">
                <a:solidFill>
                  <a:schemeClr val="bg1">
                    <a:lumMod val="9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Scale>
                                      <p:cBhvr>
                                        <p:cTn id="15"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5"/>
                                        </p:tgtEl>
                                        <p:attrNameLst>
                                          <p:attrName>ppt_x</p:attrName>
                                          <p:attrName>ppt_y</p:attrName>
                                        </p:attrNameLst>
                                      </p:cBhvr>
                                    </p:animMotion>
                                    <p:animEffect transition="in" filter="fade">
                                      <p:cBhvr>
                                        <p:cTn id="17" dur="1000"/>
                                        <p:tgtEl>
                                          <p:spTgt spid="5"/>
                                        </p:tgtEl>
                                      </p:cBhvr>
                                    </p:animEffect>
                                  </p:childTnLst>
                                </p:cTn>
                              </p:par>
                              <p:par>
                                <p:cTn id="18" presetID="52" presetClass="entr" presetSubtype="0" fill="hold" nodeType="withEffect">
                                  <p:stCondLst>
                                    <p:cond delay="100"/>
                                  </p:stCondLst>
                                  <p:childTnLst>
                                    <p:set>
                                      <p:cBhvr>
                                        <p:cTn id="19" dur="1" fill="hold">
                                          <p:stCondLst>
                                            <p:cond delay="0"/>
                                          </p:stCondLst>
                                        </p:cTn>
                                        <p:tgtEl>
                                          <p:spTgt spid="8"/>
                                        </p:tgtEl>
                                        <p:attrNameLst>
                                          <p:attrName>style.visibility</p:attrName>
                                        </p:attrNameLst>
                                      </p:cBhvr>
                                      <p:to>
                                        <p:strVal val="visible"/>
                                      </p:to>
                                    </p:set>
                                    <p:animScale>
                                      <p:cBhvr>
                                        <p:cTn id="2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8"/>
                                        </p:tgtEl>
                                        <p:attrNameLst>
                                          <p:attrName>ppt_x</p:attrName>
                                          <p:attrName>ppt_y</p:attrName>
                                        </p:attrNameLst>
                                      </p:cBhvr>
                                    </p:animMotion>
                                    <p:animEffect transition="in" filter="fade">
                                      <p:cBhvr>
                                        <p:cTn id="22" dur="1000"/>
                                        <p:tgtEl>
                                          <p:spTgt spid="8"/>
                                        </p:tgtEl>
                                      </p:cBhvr>
                                    </p:animEffect>
                                  </p:childTnLst>
                                </p:cTn>
                              </p:par>
                            </p:childTnLst>
                          </p:cTn>
                        </p:par>
                        <p:par>
                          <p:cTn id="23" fill="hold">
                            <p:stCondLst>
                              <p:cond delay="2000"/>
                            </p:stCondLst>
                            <p:childTnLst>
                              <p:par>
                                <p:cTn id="24" presetID="10" presetClass="entr" presetSubtype="0" fill="hold" grpId="0" nodeType="afterEffect">
                                  <p:stCondLst>
                                    <p:cond delay="0"/>
                                  </p:stCondLst>
                                  <p:iterate type="wd">
                                    <p:tmPct val="10000"/>
                                  </p:iterate>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3"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287EAF"/>
                </a:solidFill>
                <a:latin typeface="Lato Black"/>
                <a:cs typeface="Lato Black"/>
              </a:defRPr>
            </a:lvl1pPr>
          </a:lstStyle>
          <a:p>
            <a:r>
              <a:rPr lang="zh-CN" altLang="en-US" dirty="0">
                <a:solidFill>
                  <a:srgbClr val="382714"/>
                </a:solidFill>
              </a:rPr>
              <a:t>毕业选题背景</a:t>
            </a:r>
            <a:endParaRPr lang="en-US" dirty="0">
              <a:solidFill>
                <a:srgbClr val="382714"/>
              </a:solidFill>
            </a:endParaRPr>
          </a:p>
        </p:txBody>
      </p:sp>
      <p:sp>
        <p:nvSpPr>
          <p:cNvPr id="387" name="Rectangle 32"/>
          <p:cNvSpPr/>
          <p:nvPr/>
        </p:nvSpPr>
        <p:spPr bwMode="auto">
          <a:xfrm>
            <a:off x="762000" y="3714750"/>
            <a:ext cx="2053167" cy="1676613"/>
          </a:xfrm>
          <a:prstGeom prst="rect">
            <a:avLst/>
          </a:prstGeom>
        </p:spPr>
        <p:txBody>
          <a:bodyPr>
            <a:spAutoFit/>
          </a:bodyPr>
          <a:lstStyle/>
          <a:p>
            <a:pPr defTabSz="683895">
              <a:lnSpc>
                <a:spcPct val="130000"/>
              </a:lnSpc>
              <a:defRPr/>
            </a:pPr>
            <a:r>
              <a:rPr lang="ms-MY" sz="1000" kern="0" dirty="0">
                <a:solidFill>
                  <a:srgbClr val="000000">
                    <a:lumMod val="75000"/>
                    <a:lumOff val="25000"/>
                  </a:srgbClr>
                </a:solidFill>
                <a:latin typeface="Calibri Light" panose="020F0302020204030204"/>
                <a:ea typeface="方正正纤黑简体" panose="02000000000000000000" charset="-122"/>
                <a:cs typeface="+mn-ea"/>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000" kern="0" dirty="0">
              <a:solidFill>
                <a:srgbClr val="000000">
                  <a:lumMod val="75000"/>
                  <a:lumOff val="25000"/>
                </a:srgbClr>
              </a:solidFill>
              <a:latin typeface="Calibri Light" panose="020F0302020204030204"/>
              <a:ea typeface="方正正纤黑简体" panose="02000000000000000000" charset="-122"/>
              <a:cs typeface="+mn-ea"/>
            </a:endParaRPr>
          </a:p>
        </p:txBody>
      </p:sp>
      <p:sp>
        <p:nvSpPr>
          <p:cNvPr id="388" name="Rectangle 33"/>
          <p:cNvSpPr>
            <a:spLocks noChangeArrowheads="1"/>
          </p:cNvSpPr>
          <p:nvPr/>
        </p:nvSpPr>
        <p:spPr bwMode="auto">
          <a:xfrm>
            <a:off x="719667"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smtClean="0">
                <a:solidFill>
                  <a:prstClr val="black">
                    <a:lumMod val="85000"/>
                    <a:lumOff val="15000"/>
                  </a:prstClr>
                </a:solidFill>
                <a:latin typeface="Agency FB" panose="020B0804020202020204"/>
                <a:cs typeface="Open Sans" panose="020B0606030504020204" pitchFamily="34" charset="0"/>
              </a:rPr>
              <a:t>YOUR TITLE </a:t>
            </a:r>
            <a:r>
              <a:rPr lang="en-US" altLang="zh-CN" sz="2665" dirty="0" smtClean="0">
                <a:solidFill>
                  <a:prstClr val="black">
                    <a:lumMod val="85000"/>
                    <a:lumOff val="15000"/>
                  </a:prstClr>
                </a:solidFill>
                <a:latin typeface="Agency FB" panose="020B0804020202020204"/>
                <a:cs typeface="Open Sans" panose="020B0606030504020204" pitchFamily="34" charset="0"/>
              </a:rPr>
              <a:t>HERE</a:t>
            </a:r>
            <a:endParaRPr lang="en-US" altLang="zh-CN" sz="2665" dirty="0">
              <a:solidFill>
                <a:prstClr val="black">
                  <a:lumMod val="85000"/>
                  <a:lumOff val="15000"/>
                </a:prstClr>
              </a:solidFill>
              <a:latin typeface="Agency FB" panose="020B0804020202020204"/>
              <a:cs typeface="Open Sans Light" panose="020B0306030504020204" pitchFamily="34" charset="0"/>
            </a:endParaRPr>
          </a:p>
        </p:txBody>
      </p:sp>
      <p:sp>
        <p:nvSpPr>
          <p:cNvPr id="389" name="Rectangle 34"/>
          <p:cNvSpPr>
            <a:spLocks noChangeArrowheads="1"/>
          </p:cNvSpPr>
          <p:nvPr/>
        </p:nvSpPr>
        <p:spPr bwMode="auto">
          <a:xfrm>
            <a:off x="814918"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dirty="0">
                <a:solidFill>
                  <a:srgbClr val="382714"/>
                </a:solidFill>
                <a:latin typeface="Agency FB" panose="020B0804020202020204"/>
                <a:cs typeface="Open Sans Light" panose="020B0306030504020204" pitchFamily="34" charset="0"/>
              </a:rPr>
              <a:t>1</a:t>
            </a:r>
            <a:endParaRPr lang="en-US" altLang="zh-CN" sz="12800" dirty="0">
              <a:solidFill>
                <a:srgbClr val="382714"/>
              </a:solidFill>
              <a:latin typeface="Agency FB" panose="020B0804020202020204"/>
              <a:cs typeface="Open Sans Light" panose="020B0306030504020204" pitchFamily="34" charset="0"/>
            </a:endParaRPr>
          </a:p>
        </p:txBody>
      </p:sp>
      <p:sp>
        <p:nvSpPr>
          <p:cNvPr id="390" name="Rectangle 38"/>
          <p:cNvSpPr/>
          <p:nvPr/>
        </p:nvSpPr>
        <p:spPr bwMode="auto">
          <a:xfrm>
            <a:off x="3661834" y="3714750"/>
            <a:ext cx="2053167" cy="1676613"/>
          </a:xfrm>
          <a:prstGeom prst="rect">
            <a:avLst/>
          </a:prstGeom>
        </p:spPr>
        <p:txBody>
          <a:bodyPr>
            <a:spAutoFit/>
          </a:bodyPr>
          <a:lstStyle/>
          <a:p>
            <a:pPr defTabSz="683895">
              <a:lnSpc>
                <a:spcPct val="130000"/>
              </a:lnSpc>
            </a:pPr>
            <a:r>
              <a:rPr lang="ms-MY" sz="1000" kern="0" dirty="0">
                <a:solidFill>
                  <a:srgbClr val="000000">
                    <a:lumMod val="75000"/>
                    <a:lumOff val="25000"/>
                  </a:srgbClr>
                </a:solidFill>
                <a:latin typeface="Calibri Light" panose="020F0302020204030204"/>
                <a:ea typeface="方正正纤黑简体" panose="02000000000000000000" charset="-122"/>
                <a:cs typeface="+mn-ea"/>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000" kern="0" dirty="0">
              <a:solidFill>
                <a:srgbClr val="000000">
                  <a:lumMod val="75000"/>
                  <a:lumOff val="25000"/>
                </a:srgbClr>
              </a:solidFill>
              <a:latin typeface="Calibri Light" panose="020F0302020204030204"/>
              <a:ea typeface="方正正纤黑简体" panose="02000000000000000000" charset="-122"/>
              <a:cs typeface="+mn-ea"/>
            </a:endParaRPr>
          </a:p>
        </p:txBody>
      </p:sp>
      <p:sp>
        <p:nvSpPr>
          <p:cNvPr id="391" name="Rectangle 40"/>
          <p:cNvSpPr>
            <a:spLocks noChangeArrowheads="1"/>
          </p:cNvSpPr>
          <p:nvPr/>
        </p:nvSpPr>
        <p:spPr bwMode="auto">
          <a:xfrm>
            <a:off x="371475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dirty="0">
                <a:solidFill>
                  <a:srgbClr val="765228"/>
                </a:solidFill>
                <a:latin typeface="Agency FB" panose="020B0804020202020204"/>
                <a:cs typeface="Open Sans Light" panose="020B0306030504020204" pitchFamily="34" charset="0"/>
              </a:rPr>
              <a:t>2</a:t>
            </a:r>
            <a:endParaRPr lang="en-US" altLang="zh-CN" sz="12800" dirty="0">
              <a:solidFill>
                <a:srgbClr val="765228"/>
              </a:solidFill>
              <a:latin typeface="Agency FB" panose="020B0804020202020204"/>
              <a:cs typeface="Open Sans Light" panose="020B0306030504020204" pitchFamily="34" charset="0"/>
            </a:endParaRPr>
          </a:p>
        </p:txBody>
      </p:sp>
      <p:sp>
        <p:nvSpPr>
          <p:cNvPr id="392" name="Rectangle 41"/>
          <p:cNvSpPr/>
          <p:nvPr/>
        </p:nvSpPr>
        <p:spPr bwMode="auto">
          <a:xfrm>
            <a:off x="6614584" y="3714750"/>
            <a:ext cx="2053167" cy="1676613"/>
          </a:xfrm>
          <a:prstGeom prst="rect">
            <a:avLst/>
          </a:prstGeom>
        </p:spPr>
        <p:txBody>
          <a:bodyPr>
            <a:spAutoFit/>
          </a:bodyPr>
          <a:lstStyle/>
          <a:p>
            <a:pPr defTabSz="683895">
              <a:lnSpc>
                <a:spcPct val="130000"/>
              </a:lnSpc>
            </a:pPr>
            <a:r>
              <a:rPr lang="ms-MY" sz="1000" kern="0" dirty="0">
                <a:solidFill>
                  <a:srgbClr val="000000">
                    <a:lumMod val="75000"/>
                    <a:lumOff val="25000"/>
                  </a:srgbClr>
                </a:solidFill>
                <a:latin typeface="Calibri Light" panose="020F0302020204030204"/>
                <a:ea typeface="方正正纤黑简体" panose="02000000000000000000" charset="-122"/>
                <a:cs typeface="+mn-ea"/>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000" kern="0" dirty="0">
              <a:solidFill>
                <a:srgbClr val="000000">
                  <a:lumMod val="75000"/>
                  <a:lumOff val="25000"/>
                </a:srgbClr>
              </a:solidFill>
              <a:latin typeface="Calibri Light" panose="020F0302020204030204"/>
              <a:ea typeface="方正正纤黑简体" panose="02000000000000000000" charset="-122"/>
              <a:cs typeface="+mn-ea"/>
            </a:endParaRPr>
          </a:p>
        </p:txBody>
      </p:sp>
      <p:sp>
        <p:nvSpPr>
          <p:cNvPr id="393" name="Rectangle 43"/>
          <p:cNvSpPr>
            <a:spLocks noChangeArrowheads="1"/>
          </p:cNvSpPr>
          <p:nvPr/>
        </p:nvSpPr>
        <p:spPr bwMode="auto">
          <a:xfrm>
            <a:off x="666750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dirty="0">
                <a:solidFill>
                  <a:srgbClr val="382714"/>
                </a:solidFill>
                <a:latin typeface="Agency FB" panose="020B0804020202020204"/>
                <a:cs typeface="Open Sans Light" panose="020B0306030504020204" pitchFamily="34" charset="0"/>
              </a:rPr>
              <a:t>3</a:t>
            </a:r>
            <a:endParaRPr lang="en-US" altLang="zh-CN" sz="12800" dirty="0">
              <a:solidFill>
                <a:srgbClr val="382714"/>
              </a:solidFill>
              <a:latin typeface="Agency FB" panose="020B0804020202020204"/>
              <a:cs typeface="Open Sans Light" panose="020B0306030504020204" pitchFamily="34" charset="0"/>
            </a:endParaRPr>
          </a:p>
        </p:txBody>
      </p:sp>
      <p:sp>
        <p:nvSpPr>
          <p:cNvPr id="394" name="Rectangle 44"/>
          <p:cNvSpPr/>
          <p:nvPr/>
        </p:nvSpPr>
        <p:spPr bwMode="auto">
          <a:xfrm>
            <a:off x="9567334" y="3714750"/>
            <a:ext cx="2053167" cy="1676613"/>
          </a:xfrm>
          <a:prstGeom prst="rect">
            <a:avLst/>
          </a:prstGeom>
        </p:spPr>
        <p:txBody>
          <a:bodyPr>
            <a:spAutoFit/>
          </a:bodyPr>
          <a:lstStyle/>
          <a:p>
            <a:pPr defTabSz="683895">
              <a:lnSpc>
                <a:spcPct val="130000"/>
              </a:lnSpc>
            </a:pPr>
            <a:r>
              <a:rPr lang="ms-MY" sz="1000" kern="0" dirty="0">
                <a:solidFill>
                  <a:srgbClr val="000000">
                    <a:lumMod val="75000"/>
                    <a:lumOff val="25000"/>
                  </a:srgbClr>
                </a:solidFill>
                <a:latin typeface="Calibri Light" panose="020F0302020204030204"/>
                <a:ea typeface="方正正纤黑简体" panose="02000000000000000000" charset="-122"/>
                <a:cs typeface="+mn-ea"/>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000" kern="0" dirty="0">
              <a:solidFill>
                <a:srgbClr val="000000">
                  <a:lumMod val="75000"/>
                  <a:lumOff val="25000"/>
                </a:srgbClr>
              </a:solidFill>
              <a:latin typeface="Calibri Light" panose="020F0302020204030204"/>
              <a:ea typeface="方正正纤黑简体" panose="02000000000000000000" charset="-122"/>
              <a:cs typeface="+mn-ea"/>
            </a:endParaRPr>
          </a:p>
        </p:txBody>
      </p:sp>
      <p:sp>
        <p:nvSpPr>
          <p:cNvPr id="395" name="Rectangle 46"/>
          <p:cNvSpPr>
            <a:spLocks noChangeArrowheads="1"/>
          </p:cNvSpPr>
          <p:nvPr/>
        </p:nvSpPr>
        <p:spPr bwMode="auto">
          <a:xfrm>
            <a:off x="962025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dirty="0">
                <a:solidFill>
                  <a:srgbClr val="765228"/>
                </a:solidFill>
                <a:latin typeface="Agency FB" panose="020B0804020202020204"/>
                <a:cs typeface="Open Sans Light" panose="020B0306030504020204" pitchFamily="34" charset="0"/>
              </a:rPr>
              <a:t>4</a:t>
            </a:r>
            <a:endParaRPr lang="en-US" altLang="zh-CN" sz="12800" dirty="0">
              <a:solidFill>
                <a:srgbClr val="765228"/>
              </a:solidFill>
              <a:latin typeface="Agency FB" panose="020B0804020202020204"/>
              <a:cs typeface="Open Sans Light" panose="020B0306030504020204" pitchFamily="34" charset="0"/>
            </a:endParaRPr>
          </a:p>
        </p:txBody>
      </p:sp>
      <p:sp>
        <p:nvSpPr>
          <p:cNvPr id="396" name="Rectangle 33"/>
          <p:cNvSpPr>
            <a:spLocks noChangeArrowheads="1"/>
          </p:cNvSpPr>
          <p:nvPr/>
        </p:nvSpPr>
        <p:spPr bwMode="auto">
          <a:xfrm>
            <a:off x="362479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smtClean="0">
                <a:solidFill>
                  <a:prstClr val="black">
                    <a:lumMod val="85000"/>
                    <a:lumOff val="15000"/>
                  </a:prstClr>
                </a:solidFill>
                <a:latin typeface="Agency FB" panose="020B0804020202020204"/>
                <a:cs typeface="Open Sans" panose="020B0606030504020204" pitchFamily="34" charset="0"/>
              </a:rPr>
              <a:t>YOUR TITLE </a:t>
            </a:r>
            <a:r>
              <a:rPr lang="en-US" altLang="zh-CN" sz="2665" dirty="0" smtClean="0">
                <a:solidFill>
                  <a:prstClr val="black">
                    <a:lumMod val="85000"/>
                    <a:lumOff val="15000"/>
                  </a:prstClr>
                </a:solidFill>
                <a:latin typeface="Agency FB" panose="020B0804020202020204"/>
                <a:cs typeface="Open Sans" panose="020B0606030504020204" pitchFamily="34" charset="0"/>
              </a:rPr>
              <a:t>HERE</a:t>
            </a:r>
            <a:endParaRPr lang="en-US" altLang="zh-CN" sz="2665" dirty="0">
              <a:solidFill>
                <a:prstClr val="black">
                  <a:lumMod val="85000"/>
                  <a:lumOff val="15000"/>
                </a:prstClr>
              </a:solidFill>
              <a:latin typeface="Agency FB" panose="020B0804020202020204"/>
              <a:cs typeface="Open Sans Light" panose="020B0306030504020204" pitchFamily="34" charset="0"/>
            </a:endParaRPr>
          </a:p>
        </p:txBody>
      </p:sp>
      <p:sp>
        <p:nvSpPr>
          <p:cNvPr id="397" name="Rectangle 33"/>
          <p:cNvSpPr>
            <a:spLocks noChangeArrowheads="1"/>
          </p:cNvSpPr>
          <p:nvPr/>
        </p:nvSpPr>
        <p:spPr bwMode="auto">
          <a:xfrm>
            <a:off x="665374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smtClean="0">
                <a:solidFill>
                  <a:prstClr val="black">
                    <a:lumMod val="85000"/>
                    <a:lumOff val="15000"/>
                  </a:prstClr>
                </a:solidFill>
                <a:latin typeface="Agency FB" panose="020B0804020202020204"/>
                <a:cs typeface="Open Sans" panose="020B0606030504020204" pitchFamily="34" charset="0"/>
              </a:rPr>
              <a:t>YOUR TITLE </a:t>
            </a:r>
            <a:r>
              <a:rPr lang="en-US" altLang="zh-CN" sz="2665" dirty="0" smtClean="0">
                <a:solidFill>
                  <a:prstClr val="black">
                    <a:lumMod val="85000"/>
                    <a:lumOff val="15000"/>
                  </a:prstClr>
                </a:solidFill>
                <a:latin typeface="Agency FB" panose="020B0804020202020204"/>
                <a:cs typeface="Open Sans" panose="020B0606030504020204" pitchFamily="34" charset="0"/>
              </a:rPr>
              <a:t>HERE</a:t>
            </a:r>
            <a:endParaRPr lang="en-US" altLang="zh-CN" sz="2665" dirty="0">
              <a:solidFill>
                <a:prstClr val="black">
                  <a:lumMod val="85000"/>
                  <a:lumOff val="15000"/>
                </a:prstClr>
              </a:solidFill>
              <a:latin typeface="Agency FB" panose="020B0804020202020204"/>
              <a:cs typeface="Open Sans Light" panose="020B0306030504020204" pitchFamily="34" charset="0"/>
            </a:endParaRPr>
          </a:p>
        </p:txBody>
      </p:sp>
      <p:sp>
        <p:nvSpPr>
          <p:cNvPr id="398" name="Rectangle 33"/>
          <p:cNvSpPr>
            <a:spLocks noChangeArrowheads="1"/>
          </p:cNvSpPr>
          <p:nvPr/>
        </p:nvSpPr>
        <p:spPr bwMode="auto">
          <a:xfrm>
            <a:off x="951124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smtClean="0">
                <a:solidFill>
                  <a:prstClr val="black">
                    <a:lumMod val="85000"/>
                    <a:lumOff val="15000"/>
                  </a:prstClr>
                </a:solidFill>
                <a:latin typeface="Agency FB" panose="020B0804020202020204"/>
                <a:cs typeface="Open Sans" panose="020B0606030504020204" pitchFamily="34" charset="0"/>
              </a:rPr>
              <a:t>YOUR TITLE </a:t>
            </a:r>
            <a:r>
              <a:rPr lang="en-US" altLang="zh-CN" sz="2665" dirty="0" smtClean="0">
                <a:solidFill>
                  <a:prstClr val="black">
                    <a:lumMod val="85000"/>
                    <a:lumOff val="15000"/>
                  </a:prstClr>
                </a:solidFill>
                <a:latin typeface="Agency FB" panose="020B0804020202020204"/>
                <a:cs typeface="Open Sans" panose="020B0606030504020204" pitchFamily="34" charset="0"/>
              </a:rPr>
              <a:t>HERE</a:t>
            </a:r>
            <a:endParaRPr lang="en-US" altLang="zh-CN" sz="2665" dirty="0">
              <a:solidFill>
                <a:prstClr val="black">
                  <a:lumMod val="85000"/>
                  <a:lumOff val="15000"/>
                </a:prstClr>
              </a:solidFill>
              <a:latin typeface="Agency FB" panose="020B0804020202020204"/>
              <a:cs typeface="Open Sans Light" panose="020B03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89"/>
                                        </p:tgtEl>
                                        <p:attrNameLst>
                                          <p:attrName>style.visibility</p:attrName>
                                        </p:attrNameLst>
                                      </p:cBhvr>
                                      <p:to>
                                        <p:strVal val="visible"/>
                                      </p:to>
                                    </p:set>
                                    <p:anim calcmode="lin" valueType="num">
                                      <p:cBhvr>
                                        <p:cTn id="11" dur="500" fill="hold"/>
                                        <p:tgtEl>
                                          <p:spTgt spid="389"/>
                                        </p:tgtEl>
                                        <p:attrNameLst>
                                          <p:attrName>ppt_w</p:attrName>
                                        </p:attrNameLst>
                                      </p:cBhvr>
                                      <p:tavLst>
                                        <p:tav tm="0">
                                          <p:val>
                                            <p:fltVal val="0"/>
                                          </p:val>
                                        </p:tav>
                                        <p:tav tm="100000">
                                          <p:val>
                                            <p:strVal val="#ppt_w"/>
                                          </p:val>
                                        </p:tav>
                                      </p:tavLst>
                                    </p:anim>
                                    <p:anim calcmode="lin" valueType="num">
                                      <p:cBhvr>
                                        <p:cTn id="12" dur="500" fill="hold"/>
                                        <p:tgtEl>
                                          <p:spTgt spid="389"/>
                                        </p:tgtEl>
                                        <p:attrNameLst>
                                          <p:attrName>ppt_h</p:attrName>
                                        </p:attrNameLst>
                                      </p:cBhvr>
                                      <p:tavLst>
                                        <p:tav tm="0">
                                          <p:val>
                                            <p:fltVal val="0"/>
                                          </p:val>
                                        </p:tav>
                                        <p:tav tm="100000">
                                          <p:val>
                                            <p:strVal val="#ppt_h"/>
                                          </p:val>
                                        </p:tav>
                                      </p:tavLst>
                                    </p:anim>
                                    <p:animEffect transition="in" filter="fade">
                                      <p:cBhvr>
                                        <p:cTn id="13" dur="500"/>
                                        <p:tgtEl>
                                          <p:spTgt spid="389"/>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91"/>
                                        </p:tgtEl>
                                        <p:attrNameLst>
                                          <p:attrName>style.visibility</p:attrName>
                                        </p:attrNameLst>
                                      </p:cBhvr>
                                      <p:to>
                                        <p:strVal val="visible"/>
                                      </p:to>
                                    </p:set>
                                    <p:anim calcmode="lin" valueType="num">
                                      <p:cBhvr>
                                        <p:cTn id="16" dur="500" fill="hold"/>
                                        <p:tgtEl>
                                          <p:spTgt spid="391"/>
                                        </p:tgtEl>
                                        <p:attrNameLst>
                                          <p:attrName>ppt_w</p:attrName>
                                        </p:attrNameLst>
                                      </p:cBhvr>
                                      <p:tavLst>
                                        <p:tav tm="0">
                                          <p:val>
                                            <p:fltVal val="0"/>
                                          </p:val>
                                        </p:tav>
                                        <p:tav tm="100000">
                                          <p:val>
                                            <p:strVal val="#ppt_w"/>
                                          </p:val>
                                        </p:tav>
                                      </p:tavLst>
                                    </p:anim>
                                    <p:anim calcmode="lin" valueType="num">
                                      <p:cBhvr>
                                        <p:cTn id="17" dur="500" fill="hold"/>
                                        <p:tgtEl>
                                          <p:spTgt spid="391"/>
                                        </p:tgtEl>
                                        <p:attrNameLst>
                                          <p:attrName>ppt_h</p:attrName>
                                        </p:attrNameLst>
                                      </p:cBhvr>
                                      <p:tavLst>
                                        <p:tav tm="0">
                                          <p:val>
                                            <p:fltVal val="0"/>
                                          </p:val>
                                        </p:tav>
                                        <p:tav tm="100000">
                                          <p:val>
                                            <p:strVal val="#ppt_h"/>
                                          </p:val>
                                        </p:tav>
                                      </p:tavLst>
                                    </p:anim>
                                    <p:animEffect transition="in" filter="fade">
                                      <p:cBhvr>
                                        <p:cTn id="18" dur="500"/>
                                        <p:tgtEl>
                                          <p:spTgt spid="39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93"/>
                                        </p:tgtEl>
                                        <p:attrNameLst>
                                          <p:attrName>style.visibility</p:attrName>
                                        </p:attrNameLst>
                                      </p:cBhvr>
                                      <p:to>
                                        <p:strVal val="visible"/>
                                      </p:to>
                                    </p:set>
                                    <p:anim calcmode="lin" valueType="num">
                                      <p:cBhvr>
                                        <p:cTn id="21" dur="500" fill="hold"/>
                                        <p:tgtEl>
                                          <p:spTgt spid="393"/>
                                        </p:tgtEl>
                                        <p:attrNameLst>
                                          <p:attrName>ppt_w</p:attrName>
                                        </p:attrNameLst>
                                      </p:cBhvr>
                                      <p:tavLst>
                                        <p:tav tm="0">
                                          <p:val>
                                            <p:fltVal val="0"/>
                                          </p:val>
                                        </p:tav>
                                        <p:tav tm="100000">
                                          <p:val>
                                            <p:strVal val="#ppt_w"/>
                                          </p:val>
                                        </p:tav>
                                      </p:tavLst>
                                    </p:anim>
                                    <p:anim calcmode="lin" valueType="num">
                                      <p:cBhvr>
                                        <p:cTn id="22" dur="500" fill="hold"/>
                                        <p:tgtEl>
                                          <p:spTgt spid="393"/>
                                        </p:tgtEl>
                                        <p:attrNameLst>
                                          <p:attrName>ppt_h</p:attrName>
                                        </p:attrNameLst>
                                      </p:cBhvr>
                                      <p:tavLst>
                                        <p:tav tm="0">
                                          <p:val>
                                            <p:fltVal val="0"/>
                                          </p:val>
                                        </p:tav>
                                        <p:tav tm="100000">
                                          <p:val>
                                            <p:strVal val="#ppt_h"/>
                                          </p:val>
                                        </p:tav>
                                      </p:tavLst>
                                    </p:anim>
                                    <p:animEffect transition="in" filter="fade">
                                      <p:cBhvr>
                                        <p:cTn id="23" dur="500"/>
                                        <p:tgtEl>
                                          <p:spTgt spid="39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95"/>
                                        </p:tgtEl>
                                        <p:attrNameLst>
                                          <p:attrName>style.visibility</p:attrName>
                                        </p:attrNameLst>
                                      </p:cBhvr>
                                      <p:to>
                                        <p:strVal val="visible"/>
                                      </p:to>
                                    </p:set>
                                    <p:anim calcmode="lin" valueType="num">
                                      <p:cBhvr>
                                        <p:cTn id="26" dur="500" fill="hold"/>
                                        <p:tgtEl>
                                          <p:spTgt spid="395"/>
                                        </p:tgtEl>
                                        <p:attrNameLst>
                                          <p:attrName>ppt_w</p:attrName>
                                        </p:attrNameLst>
                                      </p:cBhvr>
                                      <p:tavLst>
                                        <p:tav tm="0">
                                          <p:val>
                                            <p:fltVal val="0"/>
                                          </p:val>
                                        </p:tav>
                                        <p:tav tm="100000">
                                          <p:val>
                                            <p:strVal val="#ppt_w"/>
                                          </p:val>
                                        </p:tav>
                                      </p:tavLst>
                                    </p:anim>
                                    <p:anim calcmode="lin" valueType="num">
                                      <p:cBhvr>
                                        <p:cTn id="27" dur="500" fill="hold"/>
                                        <p:tgtEl>
                                          <p:spTgt spid="395"/>
                                        </p:tgtEl>
                                        <p:attrNameLst>
                                          <p:attrName>ppt_h</p:attrName>
                                        </p:attrNameLst>
                                      </p:cBhvr>
                                      <p:tavLst>
                                        <p:tav tm="0">
                                          <p:val>
                                            <p:fltVal val="0"/>
                                          </p:val>
                                        </p:tav>
                                        <p:tav tm="100000">
                                          <p:val>
                                            <p:strVal val="#ppt_h"/>
                                          </p:val>
                                        </p:tav>
                                      </p:tavLst>
                                    </p:anim>
                                    <p:animEffect transition="in" filter="fade">
                                      <p:cBhvr>
                                        <p:cTn id="28" dur="500"/>
                                        <p:tgtEl>
                                          <p:spTgt spid="395"/>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388"/>
                                        </p:tgtEl>
                                        <p:attrNameLst>
                                          <p:attrName>style.visibility</p:attrName>
                                        </p:attrNameLst>
                                      </p:cBhvr>
                                      <p:to>
                                        <p:strVal val="visible"/>
                                      </p:to>
                                    </p:set>
                                    <p:anim calcmode="lin" valueType="num">
                                      <p:cBhvr additive="base">
                                        <p:cTn id="32" dur="500" fill="hold"/>
                                        <p:tgtEl>
                                          <p:spTgt spid="388"/>
                                        </p:tgtEl>
                                        <p:attrNameLst>
                                          <p:attrName>ppt_x</p:attrName>
                                        </p:attrNameLst>
                                      </p:cBhvr>
                                      <p:tavLst>
                                        <p:tav tm="0">
                                          <p:val>
                                            <p:strVal val="0-#ppt_w/2"/>
                                          </p:val>
                                        </p:tav>
                                        <p:tav tm="100000">
                                          <p:val>
                                            <p:strVal val="#ppt_x"/>
                                          </p:val>
                                        </p:tav>
                                      </p:tavLst>
                                    </p:anim>
                                    <p:anim calcmode="lin" valueType="num">
                                      <p:cBhvr additive="base">
                                        <p:cTn id="33" dur="500" fill="hold"/>
                                        <p:tgtEl>
                                          <p:spTgt spid="388"/>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396"/>
                                        </p:tgtEl>
                                        <p:attrNameLst>
                                          <p:attrName>style.visibility</p:attrName>
                                        </p:attrNameLst>
                                      </p:cBhvr>
                                      <p:to>
                                        <p:strVal val="visible"/>
                                      </p:to>
                                    </p:set>
                                    <p:anim calcmode="lin" valueType="num">
                                      <p:cBhvr additive="base">
                                        <p:cTn id="36" dur="500" fill="hold"/>
                                        <p:tgtEl>
                                          <p:spTgt spid="396"/>
                                        </p:tgtEl>
                                        <p:attrNameLst>
                                          <p:attrName>ppt_x</p:attrName>
                                        </p:attrNameLst>
                                      </p:cBhvr>
                                      <p:tavLst>
                                        <p:tav tm="0">
                                          <p:val>
                                            <p:strVal val="0-#ppt_w/2"/>
                                          </p:val>
                                        </p:tav>
                                        <p:tav tm="100000">
                                          <p:val>
                                            <p:strVal val="#ppt_x"/>
                                          </p:val>
                                        </p:tav>
                                      </p:tavLst>
                                    </p:anim>
                                    <p:anim calcmode="lin" valueType="num">
                                      <p:cBhvr additive="base">
                                        <p:cTn id="37" dur="500" fill="hold"/>
                                        <p:tgtEl>
                                          <p:spTgt spid="39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397"/>
                                        </p:tgtEl>
                                        <p:attrNameLst>
                                          <p:attrName>style.visibility</p:attrName>
                                        </p:attrNameLst>
                                      </p:cBhvr>
                                      <p:to>
                                        <p:strVal val="visible"/>
                                      </p:to>
                                    </p:set>
                                    <p:anim calcmode="lin" valueType="num">
                                      <p:cBhvr additive="base">
                                        <p:cTn id="40" dur="500" fill="hold"/>
                                        <p:tgtEl>
                                          <p:spTgt spid="397"/>
                                        </p:tgtEl>
                                        <p:attrNameLst>
                                          <p:attrName>ppt_x</p:attrName>
                                        </p:attrNameLst>
                                      </p:cBhvr>
                                      <p:tavLst>
                                        <p:tav tm="0">
                                          <p:val>
                                            <p:strVal val="0-#ppt_w/2"/>
                                          </p:val>
                                        </p:tav>
                                        <p:tav tm="100000">
                                          <p:val>
                                            <p:strVal val="#ppt_x"/>
                                          </p:val>
                                        </p:tav>
                                      </p:tavLst>
                                    </p:anim>
                                    <p:anim calcmode="lin" valueType="num">
                                      <p:cBhvr additive="base">
                                        <p:cTn id="41" dur="500" fill="hold"/>
                                        <p:tgtEl>
                                          <p:spTgt spid="397"/>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398"/>
                                        </p:tgtEl>
                                        <p:attrNameLst>
                                          <p:attrName>style.visibility</p:attrName>
                                        </p:attrNameLst>
                                      </p:cBhvr>
                                      <p:to>
                                        <p:strVal val="visible"/>
                                      </p:to>
                                    </p:set>
                                    <p:anim calcmode="lin" valueType="num">
                                      <p:cBhvr additive="base">
                                        <p:cTn id="44" dur="500" fill="hold"/>
                                        <p:tgtEl>
                                          <p:spTgt spid="398"/>
                                        </p:tgtEl>
                                        <p:attrNameLst>
                                          <p:attrName>ppt_x</p:attrName>
                                        </p:attrNameLst>
                                      </p:cBhvr>
                                      <p:tavLst>
                                        <p:tav tm="0">
                                          <p:val>
                                            <p:strVal val="0-#ppt_w/2"/>
                                          </p:val>
                                        </p:tav>
                                        <p:tav tm="100000">
                                          <p:val>
                                            <p:strVal val="#ppt_x"/>
                                          </p:val>
                                        </p:tav>
                                      </p:tavLst>
                                    </p:anim>
                                    <p:anim calcmode="lin" valueType="num">
                                      <p:cBhvr additive="base">
                                        <p:cTn id="45" dur="500" fill="hold"/>
                                        <p:tgtEl>
                                          <p:spTgt spid="398"/>
                                        </p:tgtEl>
                                        <p:attrNameLst>
                                          <p:attrName>ppt_y</p:attrName>
                                        </p:attrNameLst>
                                      </p:cBhvr>
                                      <p:tavLst>
                                        <p:tav tm="0">
                                          <p:val>
                                            <p:strVal val="#ppt_y"/>
                                          </p:val>
                                        </p:tav>
                                        <p:tav tm="100000">
                                          <p:val>
                                            <p:strVal val="#ppt_y"/>
                                          </p:val>
                                        </p:tav>
                                      </p:tavLst>
                                    </p:anim>
                                  </p:childTnLst>
                                </p:cTn>
                              </p:par>
                            </p:childTnLst>
                          </p:cTn>
                        </p:par>
                        <p:par>
                          <p:cTn id="46" fill="hold">
                            <p:stCondLst>
                              <p:cond delay="1500"/>
                            </p:stCondLst>
                            <p:childTnLst>
                              <p:par>
                                <p:cTn id="47" presetID="22" presetClass="entr" presetSubtype="1" fill="hold" grpId="0" nodeType="afterEffect">
                                  <p:stCondLst>
                                    <p:cond delay="0"/>
                                  </p:stCondLst>
                                  <p:childTnLst>
                                    <p:set>
                                      <p:cBhvr>
                                        <p:cTn id="48" dur="1" fill="hold">
                                          <p:stCondLst>
                                            <p:cond delay="0"/>
                                          </p:stCondLst>
                                        </p:cTn>
                                        <p:tgtEl>
                                          <p:spTgt spid="387"/>
                                        </p:tgtEl>
                                        <p:attrNameLst>
                                          <p:attrName>style.visibility</p:attrName>
                                        </p:attrNameLst>
                                      </p:cBhvr>
                                      <p:to>
                                        <p:strVal val="visible"/>
                                      </p:to>
                                    </p:set>
                                    <p:animEffect transition="in" filter="wipe(up)">
                                      <p:cBhvr>
                                        <p:cTn id="49" dur="500"/>
                                        <p:tgtEl>
                                          <p:spTgt spid="38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390"/>
                                        </p:tgtEl>
                                        <p:attrNameLst>
                                          <p:attrName>style.visibility</p:attrName>
                                        </p:attrNameLst>
                                      </p:cBhvr>
                                      <p:to>
                                        <p:strVal val="visible"/>
                                      </p:to>
                                    </p:set>
                                    <p:animEffect transition="in" filter="wipe(up)">
                                      <p:cBhvr>
                                        <p:cTn id="52" dur="500"/>
                                        <p:tgtEl>
                                          <p:spTgt spid="39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92"/>
                                        </p:tgtEl>
                                        <p:attrNameLst>
                                          <p:attrName>style.visibility</p:attrName>
                                        </p:attrNameLst>
                                      </p:cBhvr>
                                      <p:to>
                                        <p:strVal val="visible"/>
                                      </p:to>
                                    </p:set>
                                    <p:animEffect transition="in" filter="wipe(up)">
                                      <p:cBhvr>
                                        <p:cTn id="55" dur="500"/>
                                        <p:tgtEl>
                                          <p:spTgt spid="392"/>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394"/>
                                        </p:tgtEl>
                                        <p:attrNameLst>
                                          <p:attrName>style.visibility</p:attrName>
                                        </p:attrNameLst>
                                      </p:cBhvr>
                                      <p:to>
                                        <p:strVal val="visible"/>
                                      </p:to>
                                    </p:set>
                                    <p:animEffect transition="in" filter="wipe(up)">
                                      <p:cBhvr>
                                        <p:cTn id="58" dur="500"/>
                                        <p:tgtEl>
                                          <p:spTgt spid="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387" grpId="0"/>
      <p:bldP spid="388" grpId="0"/>
      <p:bldP spid="389" grpId="0"/>
      <p:bldP spid="390" grpId="0"/>
      <p:bldP spid="391" grpId="0"/>
      <p:bldP spid="392" grpId="0"/>
      <p:bldP spid="393" grpId="0"/>
      <p:bldP spid="394" grpId="0"/>
      <p:bldP spid="395" grpId="0"/>
      <p:bldP spid="396" grpId="0"/>
      <p:bldP spid="397" grpId="0"/>
      <p:bldP spid="39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毕业选题背景</a:t>
            </a:r>
            <a:endParaRPr lang="en-US" altLang="zh-CN" dirty="0"/>
          </a:p>
        </p:txBody>
      </p:sp>
      <p:sp>
        <p:nvSpPr>
          <p:cNvPr id="3" name="椭圆 2"/>
          <p:cNvSpPr/>
          <p:nvPr/>
        </p:nvSpPr>
        <p:spPr>
          <a:xfrm>
            <a:off x="923199" y="1575029"/>
            <a:ext cx="805218" cy="805218"/>
          </a:xfrm>
          <a:prstGeom prst="ellipse">
            <a:avLst/>
          </a:prstGeom>
          <a:solidFill>
            <a:srgbClr val="382714"/>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cs typeface="+mn-ea"/>
                <a:sym typeface="+mn-lt"/>
              </a:rPr>
              <a:t>01</a:t>
            </a:r>
            <a:endParaRPr lang="zh-CN" altLang="en-US" sz="2800" dirty="0">
              <a:cs typeface="+mn-ea"/>
              <a:sym typeface="+mn-lt"/>
            </a:endParaRPr>
          </a:p>
        </p:txBody>
      </p:sp>
      <p:cxnSp>
        <p:nvCxnSpPr>
          <p:cNvPr id="4" name="直接连接符 3"/>
          <p:cNvCxnSpPr>
            <a:stCxn id="3" idx="6"/>
          </p:cNvCxnSpPr>
          <p:nvPr/>
        </p:nvCxnSpPr>
        <p:spPr>
          <a:xfrm>
            <a:off x="1728417" y="1977638"/>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923199" y="2894803"/>
            <a:ext cx="805218" cy="805218"/>
          </a:xfrm>
          <a:prstGeom prst="ellipse">
            <a:avLst/>
          </a:prstGeom>
          <a:solidFill>
            <a:srgbClr val="76522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cs typeface="+mn-ea"/>
                <a:sym typeface="+mn-lt"/>
              </a:rPr>
              <a:t>02</a:t>
            </a:r>
            <a:endParaRPr lang="zh-CN" altLang="en-US" sz="2800" dirty="0">
              <a:cs typeface="+mn-ea"/>
              <a:sym typeface="+mn-lt"/>
            </a:endParaRPr>
          </a:p>
        </p:txBody>
      </p:sp>
      <p:cxnSp>
        <p:nvCxnSpPr>
          <p:cNvPr id="6" name="直接连接符 5"/>
          <p:cNvCxnSpPr>
            <a:stCxn id="5" idx="6"/>
          </p:cNvCxnSpPr>
          <p:nvPr/>
        </p:nvCxnSpPr>
        <p:spPr>
          <a:xfrm>
            <a:off x="1728417" y="3297412"/>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923199" y="4359309"/>
            <a:ext cx="805218" cy="805218"/>
          </a:xfrm>
          <a:prstGeom prst="ellipse">
            <a:avLst/>
          </a:prstGeom>
          <a:solidFill>
            <a:srgbClr val="382714"/>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cs typeface="+mn-ea"/>
                <a:sym typeface="+mn-lt"/>
              </a:rPr>
              <a:t>03</a:t>
            </a:r>
            <a:endParaRPr lang="zh-CN" altLang="en-US" sz="2800" dirty="0">
              <a:cs typeface="+mn-ea"/>
              <a:sym typeface="+mn-lt"/>
            </a:endParaRPr>
          </a:p>
        </p:txBody>
      </p:sp>
      <p:cxnSp>
        <p:nvCxnSpPr>
          <p:cNvPr id="8" name="直接连接符 7"/>
          <p:cNvCxnSpPr>
            <a:stCxn id="7" idx="6"/>
          </p:cNvCxnSpPr>
          <p:nvPr/>
        </p:nvCxnSpPr>
        <p:spPr>
          <a:xfrm>
            <a:off x="1728417" y="4761918"/>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6341516" y="1575029"/>
            <a:ext cx="805218" cy="805218"/>
          </a:xfrm>
          <a:prstGeom prst="ellipse">
            <a:avLst/>
          </a:prstGeom>
          <a:solidFill>
            <a:srgbClr val="76522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cs typeface="+mn-ea"/>
                <a:sym typeface="+mn-lt"/>
              </a:rPr>
              <a:t>04</a:t>
            </a:r>
            <a:endParaRPr lang="zh-CN" altLang="en-US" sz="2800" dirty="0">
              <a:cs typeface="+mn-ea"/>
              <a:sym typeface="+mn-lt"/>
            </a:endParaRPr>
          </a:p>
        </p:txBody>
      </p:sp>
      <p:cxnSp>
        <p:nvCxnSpPr>
          <p:cNvPr id="10" name="直接连接符 9"/>
          <p:cNvCxnSpPr>
            <a:stCxn id="9" idx="6"/>
          </p:cNvCxnSpPr>
          <p:nvPr/>
        </p:nvCxnSpPr>
        <p:spPr>
          <a:xfrm>
            <a:off x="7146734" y="1977638"/>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6341516" y="2894803"/>
            <a:ext cx="805218" cy="805218"/>
          </a:xfrm>
          <a:prstGeom prst="ellipse">
            <a:avLst/>
          </a:prstGeom>
          <a:solidFill>
            <a:srgbClr val="382714"/>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cs typeface="+mn-ea"/>
                <a:sym typeface="+mn-lt"/>
              </a:rPr>
              <a:t>05</a:t>
            </a:r>
            <a:endParaRPr lang="zh-CN" altLang="en-US" sz="2800" dirty="0">
              <a:cs typeface="+mn-ea"/>
              <a:sym typeface="+mn-lt"/>
            </a:endParaRPr>
          </a:p>
        </p:txBody>
      </p:sp>
      <p:cxnSp>
        <p:nvCxnSpPr>
          <p:cNvPr id="12" name="直接连接符 11"/>
          <p:cNvCxnSpPr>
            <a:stCxn id="11" idx="6"/>
          </p:cNvCxnSpPr>
          <p:nvPr/>
        </p:nvCxnSpPr>
        <p:spPr>
          <a:xfrm>
            <a:off x="7146734" y="3297412"/>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6341516" y="4359309"/>
            <a:ext cx="805218" cy="805218"/>
          </a:xfrm>
          <a:prstGeom prst="ellipse">
            <a:avLst/>
          </a:prstGeom>
          <a:solidFill>
            <a:srgbClr val="76522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cs typeface="+mn-ea"/>
                <a:sym typeface="+mn-lt"/>
              </a:rPr>
              <a:t>06</a:t>
            </a:r>
            <a:endParaRPr lang="zh-CN" altLang="en-US" sz="2800" dirty="0">
              <a:cs typeface="+mn-ea"/>
              <a:sym typeface="+mn-lt"/>
            </a:endParaRPr>
          </a:p>
        </p:txBody>
      </p:sp>
      <p:cxnSp>
        <p:nvCxnSpPr>
          <p:cNvPr id="14" name="直接连接符 13"/>
          <p:cNvCxnSpPr>
            <a:stCxn id="13" idx="6"/>
          </p:cNvCxnSpPr>
          <p:nvPr/>
        </p:nvCxnSpPr>
        <p:spPr>
          <a:xfrm>
            <a:off x="7146734" y="4761918"/>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296200" y="1630638"/>
            <a:ext cx="3551959" cy="935397"/>
            <a:chOff x="2136461" y="1993722"/>
            <a:chExt cx="3551959" cy="935397"/>
          </a:xfrm>
        </p:grpSpPr>
        <p:sp>
          <p:nvSpPr>
            <p:cNvPr id="16" name="文本框 15"/>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endParaRPr lang="zh-CN" altLang="en-US" sz="1200" dirty="0">
                <a:solidFill>
                  <a:schemeClr val="tx1">
                    <a:lumMod val="50000"/>
                    <a:lumOff val="50000"/>
                  </a:schemeClr>
                </a:solidFill>
                <a:cs typeface="+mn-ea"/>
                <a:sym typeface="+mn-lt"/>
              </a:endParaRPr>
            </a:p>
          </p:txBody>
        </p:sp>
        <p:sp>
          <p:nvSpPr>
            <p:cNvPr id="17" name="文本框 16"/>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18" name="组合 17"/>
          <p:cNvGrpSpPr/>
          <p:nvPr/>
        </p:nvGrpSpPr>
        <p:grpSpPr>
          <a:xfrm>
            <a:off x="2296200" y="3016771"/>
            <a:ext cx="3551959" cy="935397"/>
            <a:chOff x="2136461" y="1993722"/>
            <a:chExt cx="3551959" cy="935397"/>
          </a:xfrm>
        </p:grpSpPr>
        <p:sp>
          <p:nvSpPr>
            <p:cNvPr id="19" name="文本框 18"/>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endParaRPr lang="zh-CN" altLang="en-US" sz="1200" dirty="0">
                <a:solidFill>
                  <a:schemeClr val="tx1">
                    <a:lumMod val="50000"/>
                    <a:lumOff val="50000"/>
                  </a:schemeClr>
                </a:solidFill>
                <a:cs typeface="+mn-ea"/>
                <a:sym typeface="+mn-lt"/>
              </a:endParaRPr>
            </a:p>
          </p:txBody>
        </p:sp>
        <p:sp>
          <p:nvSpPr>
            <p:cNvPr id="20" name="文本框 19"/>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21" name="组合 20"/>
          <p:cNvGrpSpPr/>
          <p:nvPr/>
        </p:nvGrpSpPr>
        <p:grpSpPr>
          <a:xfrm>
            <a:off x="2296200" y="4402904"/>
            <a:ext cx="3551959" cy="935397"/>
            <a:chOff x="2136461" y="1993722"/>
            <a:chExt cx="3551959" cy="935397"/>
          </a:xfrm>
        </p:grpSpPr>
        <p:sp>
          <p:nvSpPr>
            <p:cNvPr id="22" name="文本框 21"/>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endParaRPr lang="zh-CN" altLang="en-US" sz="1200" dirty="0">
                <a:solidFill>
                  <a:schemeClr val="tx1">
                    <a:lumMod val="50000"/>
                    <a:lumOff val="50000"/>
                  </a:schemeClr>
                </a:solidFill>
                <a:cs typeface="+mn-ea"/>
                <a:sym typeface="+mn-lt"/>
              </a:endParaRPr>
            </a:p>
          </p:txBody>
        </p:sp>
        <p:sp>
          <p:nvSpPr>
            <p:cNvPr id="23" name="文本框 22"/>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24" name="组合 23"/>
          <p:cNvGrpSpPr/>
          <p:nvPr/>
        </p:nvGrpSpPr>
        <p:grpSpPr>
          <a:xfrm>
            <a:off x="7739093" y="1598739"/>
            <a:ext cx="3551959" cy="935397"/>
            <a:chOff x="2136461" y="1993722"/>
            <a:chExt cx="3551959" cy="935397"/>
          </a:xfrm>
        </p:grpSpPr>
        <p:sp>
          <p:nvSpPr>
            <p:cNvPr id="25" name="文本框 24"/>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endParaRPr lang="zh-CN" altLang="en-US" sz="1200" dirty="0">
                <a:solidFill>
                  <a:schemeClr val="tx1">
                    <a:lumMod val="50000"/>
                    <a:lumOff val="50000"/>
                  </a:schemeClr>
                </a:solidFill>
                <a:cs typeface="+mn-ea"/>
                <a:sym typeface="+mn-lt"/>
              </a:endParaRPr>
            </a:p>
          </p:txBody>
        </p:sp>
        <p:sp>
          <p:nvSpPr>
            <p:cNvPr id="26" name="文本框 25"/>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27" name="组合 26"/>
          <p:cNvGrpSpPr/>
          <p:nvPr/>
        </p:nvGrpSpPr>
        <p:grpSpPr>
          <a:xfrm>
            <a:off x="7739093" y="2984872"/>
            <a:ext cx="3551959" cy="935397"/>
            <a:chOff x="2136461" y="1993722"/>
            <a:chExt cx="3551959" cy="935397"/>
          </a:xfrm>
        </p:grpSpPr>
        <p:sp>
          <p:nvSpPr>
            <p:cNvPr id="28" name="文本框 27"/>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endParaRPr lang="zh-CN" altLang="en-US" sz="1200" dirty="0">
                <a:solidFill>
                  <a:schemeClr val="tx1">
                    <a:lumMod val="50000"/>
                    <a:lumOff val="50000"/>
                  </a:schemeClr>
                </a:solidFill>
                <a:cs typeface="+mn-ea"/>
                <a:sym typeface="+mn-lt"/>
              </a:endParaRPr>
            </a:p>
          </p:txBody>
        </p:sp>
        <p:sp>
          <p:nvSpPr>
            <p:cNvPr id="29" name="文本框 28"/>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30" name="组合 29"/>
          <p:cNvGrpSpPr/>
          <p:nvPr/>
        </p:nvGrpSpPr>
        <p:grpSpPr>
          <a:xfrm>
            <a:off x="7739093" y="4371005"/>
            <a:ext cx="3551959" cy="935397"/>
            <a:chOff x="2136461" y="1993722"/>
            <a:chExt cx="3551959" cy="935397"/>
          </a:xfrm>
        </p:grpSpPr>
        <p:sp>
          <p:nvSpPr>
            <p:cNvPr id="31" name="文本框 30"/>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endParaRPr lang="zh-CN" altLang="en-US" sz="1200" dirty="0">
                <a:solidFill>
                  <a:schemeClr val="tx1">
                    <a:lumMod val="50000"/>
                    <a:lumOff val="50000"/>
                  </a:schemeClr>
                </a:solidFill>
                <a:cs typeface="+mn-ea"/>
                <a:sym typeface="+mn-lt"/>
              </a:endParaRPr>
            </a:p>
          </p:txBody>
        </p:sp>
        <p:sp>
          <p:nvSpPr>
            <p:cNvPr id="32" name="文本框 31"/>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500"/>
                                        <p:tgtEl>
                                          <p:spTgt spid="4"/>
                                        </p:tgtEl>
                                      </p:cBhvr>
                                    </p:animEffect>
                                  </p:childTnLst>
                                </p:cTn>
                              </p:par>
                              <p:par>
                                <p:cTn id="43" presetID="22" presetClass="entr" presetSubtype="8" fill="hold"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par>
                                <p:cTn id="49" presetID="22" presetClass="entr" presetSubtype="8"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par>
                                <p:cTn id="52" presetID="22" presetClass="entr" presetSubtype="8" fill="hold"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par>
                                <p:cTn id="55" presetID="22" presetClass="entr" presetSubtype="8"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par>
                          <p:cTn id="58" fill="hold">
                            <p:stCondLst>
                              <p:cond delay="1500"/>
                            </p:stCondLst>
                            <p:childTnLst>
                              <p:par>
                                <p:cTn id="59" presetID="22" presetClass="entr" presetSubtype="1"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up)">
                                      <p:cBhvr>
                                        <p:cTn id="61" dur="500"/>
                                        <p:tgtEl>
                                          <p:spTgt spid="15"/>
                                        </p:tgtEl>
                                      </p:cBhvr>
                                    </p:animEffect>
                                  </p:childTnLst>
                                </p:cTn>
                              </p:par>
                              <p:par>
                                <p:cTn id="62" presetID="22" presetClass="entr" presetSubtype="1" fill="hold"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up)">
                                      <p:cBhvr>
                                        <p:cTn id="64" dur="500"/>
                                        <p:tgtEl>
                                          <p:spTgt spid="18"/>
                                        </p:tgtEl>
                                      </p:cBhvr>
                                    </p:animEffect>
                                  </p:childTnLst>
                                </p:cTn>
                              </p:par>
                              <p:par>
                                <p:cTn id="65" presetID="22" presetClass="entr" presetSubtype="1" fill="hold"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up)">
                                      <p:cBhvr>
                                        <p:cTn id="67" dur="500"/>
                                        <p:tgtEl>
                                          <p:spTgt spid="21"/>
                                        </p:tgtEl>
                                      </p:cBhvr>
                                    </p:animEffect>
                                  </p:childTnLst>
                                </p:cTn>
                              </p:par>
                              <p:par>
                                <p:cTn id="68" presetID="22" presetClass="entr" presetSubtype="1" fill="hold"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up)">
                                      <p:cBhvr>
                                        <p:cTn id="70" dur="500"/>
                                        <p:tgtEl>
                                          <p:spTgt spid="24"/>
                                        </p:tgtEl>
                                      </p:cBhvr>
                                    </p:animEffect>
                                  </p:childTnLst>
                                </p:cTn>
                              </p:par>
                              <p:par>
                                <p:cTn id="71" presetID="22" presetClass="entr" presetSubtype="1" fill="hold"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up)">
                                      <p:cBhvr>
                                        <p:cTn id="73" dur="500"/>
                                        <p:tgtEl>
                                          <p:spTgt spid="27"/>
                                        </p:tgtEl>
                                      </p:cBhvr>
                                    </p:animEffect>
                                  </p:childTnLst>
                                </p:cTn>
                              </p:par>
                              <p:par>
                                <p:cTn id="74" presetID="22" presetClass="entr" presetSubtype="1"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up)">
                                      <p:cBhvr>
                                        <p:cTn id="7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3" grpId="0" animBg="1"/>
      <p:bldP spid="5" grpId="0" animBg="1"/>
      <p:bldP spid="7" grpId="0" animBg="1"/>
      <p:bldP spid="9" grpId="0" animBg="1"/>
      <p:bldP spid="11"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287EAF"/>
                </a:solidFill>
                <a:latin typeface="Lato Black"/>
                <a:cs typeface="Lato Black"/>
              </a:defRPr>
            </a:lvl1pPr>
          </a:lstStyle>
          <a:p>
            <a:r>
              <a:rPr lang="zh-CN" altLang="en-US" dirty="0">
                <a:solidFill>
                  <a:srgbClr val="382714"/>
                </a:solidFill>
              </a:rPr>
              <a:t>毕业选题背景</a:t>
            </a:r>
            <a:endParaRPr lang="en-US" dirty="0">
              <a:solidFill>
                <a:srgbClr val="382714"/>
              </a:solidFill>
            </a:endParaRPr>
          </a:p>
        </p:txBody>
      </p:sp>
      <p:sp>
        <p:nvSpPr>
          <p:cNvPr id="15" name="AutoShape 6"/>
          <p:cNvSpPr/>
          <p:nvPr/>
        </p:nvSpPr>
        <p:spPr bwMode="auto">
          <a:xfrm>
            <a:off x="1126710" y="1273847"/>
            <a:ext cx="9956800"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defTabSz="64770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defTabSz="6477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defTabSz="6477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defTabSz="6477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algn="just" defTabSz="647700" eaLnBrk="1" fontAlgn="auto" latinLnBrk="0" hangingPunct="1">
              <a:lnSpc>
                <a:spcPct val="120000"/>
              </a:lnSpc>
              <a:spcBef>
                <a:spcPts val="850"/>
              </a:spcBef>
              <a:spcAft>
                <a:spcPts val="0"/>
              </a:spcAft>
              <a:buClrTx/>
              <a:buSzTx/>
              <a:buFontTx/>
              <a:buNone/>
              <a:defRPr/>
            </a:pPr>
            <a:r>
              <a:rPr kumimoji="0" lang="es-ES" altLang="zh-CN" sz="900" b="0" i="0" u="none" strike="noStrike" kern="0" cap="none" spc="0" normalizeH="0" baseline="0" noProof="0" dirty="0">
                <a:ln>
                  <a:noFill/>
                </a:ln>
                <a:solidFill>
                  <a:prstClr val="black">
                    <a:lumMod val="85000"/>
                    <a:lumOff val="15000"/>
                  </a:prstClr>
                </a:solidFill>
                <a:effectLst/>
                <a:uLnTx/>
                <a:uFillTx/>
                <a:latin typeface="Lato" charset="0"/>
                <a:ea typeface="MS PGothic" panose="020B0600070205080204" pitchFamily="34" charset="-128"/>
                <a:sym typeface="Lato" charset="0"/>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kumimoji="0" lang="es-ES" altLang="zh-CN" sz="2900" b="0" i="0" u="none" strike="noStrike" kern="0" cap="none" spc="0" normalizeH="0" baseline="0" noProof="0" dirty="0">
              <a:ln>
                <a:noFill/>
              </a:ln>
              <a:solidFill>
                <a:prstClr val="black">
                  <a:lumMod val="85000"/>
                  <a:lumOff val="15000"/>
                </a:prstClr>
              </a:solidFill>
              <a:effectLst/>
              <a:uLnTx/>
              <a:uFillTx/>
              <a:latin typeface="Gill Sans" pitchFamily="3" charset="0"/>
              <a:ea typeface="MS PGothic" panose="020B0600070205080204" pitchFamily="34" charset="-128"/>
              <a:sym typeface="Gill Sans" pitchFamily="3" charset="0"/>
            </a:endParaRPr>
          </a:p>
        </p:txBody>
      </p:sp>
      <p:grpSp>
        <p:nvGrpSpPr>
          <p:cNvPr id="16" name="组合 15"/>
          <p:cNvGrpSpPr/>
          <p:nvPr/>
        </p:nvGrpSpPr>
        <p:grpSpPr>
          <a:xfrm>
            <a:off x="1603670" y="2167745"/>
            <a:ext cx="772611" cy="772611"/>
            <a:chOff x="1817706" y="2167745"/>
            <a:chExt cx="772611" cy="772611"/>
          </a:xfrm>
        </p:grpSpPr>
        <p:sp>
          <p:nvSpPr>
            <p:cNvPr id="17" name="矩形 16"/>
            <p:cNvSpPr/>
            <p:nvPr/>
          </p:nvSpPr>
          <p:spPr>
            <a:xfrm>
              <a:off x="1817706" y="2167745"/>
              <a:ext cx="772611" cy="772611"/>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srgbClr val="FFFFFF"/>
                </a:solidFill>
                <a:effectLst/>
                <a:uLnTx/>
                <a:uFillTx/>
                <a:latin typeface="Calibri Light" panose="020F0302020204030204"/>
                <a:ea typeface="方正正纤黑简体" panose="02000000000000000000" charset="-122"/>
                <a:cs typeface="+mn-cs"/>
              </a:endParaRPr>
            </a:p>
          </p:txBody>
        </p:sp>
        <p:sp>
          <p:nvSpPr>
            <p:cNvPr id="18" name="Freeform 6"/>
            <p:cNvSpPr/>
            <p:nvPr/>
          </p:nvSpPr>
          <p:spPr bwMode="auto">
            <a:xfrm>
              <a:off x="2031546" y="2383081"/>
              <a:ext cx="317057" cy="279796"/>
            </a:xfrm>
            <a:custGeom>
              <a:avLst/>
              <a:gdLst>
                <a:gd name="T0" fmla="*/ 1835 w 3607"/>
                <a:gd name="T1" fmla="*/ 3 h 3185"/>
                <a:gd name="T2" fmla="*/ 1893 w 3607"/>
                <a:gd name="T3" fmla="*/ 28 h 3185"/>
                <a:gd name="T4" fmla="*/ 1921 w 3607"/>
                <a:gd name="T5" fmla="*/ 51 h 3185"/>
                <a:gd name="T6" fmla="*/ 1926 w 3607"/>
                <a:gd name="T7" fmla="*/ 56 h 3185"/>
                <a:gd name="T8" fmla="*/ 1928 w 3607"/>
                <a:gd name="T9" fmla="*/ 59 h 3185"/>
                <a:gd name="T10" fmla="*/ 1931 w 3607"/>
                <a:gd name="T11" fmla="*/ 62 h 3185"/>
                <a:gd name="T12" fmla="*/ 1940 w 3607"/>
                <a:gd name="T13" fmla="*/ 70 h 3185"/>
                <a:gd name="T14" fmla="*/ 2016 w 3607"/>
                <a:gd name="T15" fmla="*/ 141 h 3185"/>
                <a:gd name="T16" fmla="*/ 2319 w 3607"/>
                <a:gd name="T17" fmla="*/ 426 h 3185"/>
                <a:gd name="T18" fmla="*/ 2462 w 3607"/>
                <a:gd name="T19" fmla="*/ 156 h 3185"/>
                <a:gd name="T20" fmla="*/ 2941 w 3607"/>
                <a:gd name="T21" fmla="*/ 1006 h 3185"/>
                <a:gd name="T22" fmla="*/ 3549 w 3607"/>
                <a:gd name="T23" fmla="*/ 1573 h 3185"/>
                <a:gd name="T24" fmla="*/ 3585 w 3607"/>
                <a:gd name="T25" fmla="*/ 1623 h 3185"/>
                <a:gd name="T26" fmla="*/ 3605 w 3607"/>
                <a:gd name="T27" fmla="*/ 1685 h 3185"/>
                <a:gd name="T28" fmla="*/ 3605 w 3607"/>
                <a:gd name="T29" fmla="*/ 1755 h 3185"/>
                <a:gd name="T30" fmla="*/ 3583 w 3607"/>
                <a:gd name="T31" fmla="*/ 1819 h 3185"/>
                <a:gd name="T32" fmla="*/ 3544 w 3607"/>
                <a:gd name="T33" fmla="*/ 1870 h 3185"/>
                <a:gd name="T34" fmla="*/ 3492 w 3607"/>
                <a:gd name="T35" fmla="*/ 1905 h 3185"/>
                <a:gd name="T36" fmla="*/ 3431 w 3607"/>
                <a:gd name="T37" fmla="*/ 1917 h 3185"/>
                <a:gd name="T38" fmla="*/ 3373 w 3607"/>
                <a:gd name="T39" fmla="*/ 1906 h 3185"/>
                <a:gd name="T40" fmla="*/ 3322 w 3607"/>
                <a:gd name="T41" fmla="*/ 1875 h 3185"/>
                <a:gd name="T42" fmla="*/ 3164 w 3607"/>
                <a:gd name="T43" fmla="*/ 1725 h 3185"/>
                <a:gd name="T44" fmla="*/ 3175 w 3607"/>
                <a:gd name="T45" fmla="*/ 1791 h 3185"/>
                <a:gd name="T46" fmla="*/ 3177 w 3607"/>
                <a:gd name="T47" fmla="*/ 3017 h 3185"/>
                <a:gd name="T48" fmla="*/ 3165 w 3607"/>
                <a:gd name="T49" fmla="*/ 3083 h 3185"/>
                <a:gd name="T50" fmla="*/ 3133 w 3607"/>
                <a:gd name="T51" fmla="*/ 3136 h 3185"/>
                <a:gd name="T52" fmla="*/ 3085 w 3607"/>
                <a:gd name="T53" fmla="*/ 3172 h 3185"/>
                <a:gd name="T54" fmla="*/ 3027 w 3607"/>
                <a:gd name="T55" fmla="*/ 3185 h 3185"/>
                <a:gd name="T56" fmla="*/ 2226 w 3607"/>
                <a:gd name="T57" fmla="*/ 1835 h 3185"/>
                <a:gd name="T58" fmla="*/ 1374 w 3607"/>
                <a:gd name="T59" fmla="*/ 3185 h 3185"/>
                <a:gd name="T60" fmla="*/ 549 w 3607"/>
                <a:gd name="T61" fmla="*/ 3182 h 3185"/>
                <a:gd name="T62" fmla="*/ 496 w 3607"/>
                <a:gd name="T63" fmla="*/ 3156 h 3185"/>
                <a:gd name="T64" fmla="*/ 455 w 3607"/>
                <a:gd name="T65" fmla="*/ 3111 h 3185"/>
                <a:gd name="T66" fmla="*/ 432 w 3607"/>
                <a:gd name="T67" fmla="*/ 3051 h 3185"/>
                <a:gd name="T68" fmla="*/ 429 w 3607"/>
                <a:gd name="T69" fmla="*/ 1821 h 3185"/>
                <a:gd name="T70" fmla="*/ 436 w 3607"/>
                <a:gd name="T71" fmla="*/ 1758 h 3185"/>
                <a:gd name="T72" fmla="*/ 310 w 3607"/>
                <a:gd name="T73" fmla="*/ 1849 h 3185"/>
                <a:gd name="T74" fmla="*/ 264 w 3607"/>
                <a:gd name="T75" fmla="*/ 1891 h 3185"/>
                <a:gd name="T76" fmla="*/ 208 w 3607"/>
                <a:gd name="T77" fmla="*/ 1914 h 3185"/>
                <a:gd name="T78" fmla="*/ 145 w 3607"/>
                <a:gd name="T79" fmla="*/ 1914 h 3185"/>
                <a:gd name="T80" fmla="*/ 87 w 3607"/>
                <a:gd name="T81" fmla="*/ 1890 h 3185"/>
                <a:gd name="T82" fmla="*/ 41 w 3607"/>
                <a:gd name="T83" fmla="*/ 1847 h 3185"/>
                <a:gd name="T84" fmla="*/ 11 w 3607"/>
                <a:gd name="T85" fmla="*/ 1788 h 3185"/>
                <a:gd name="T86" fmla="*/ 0 w 3607"/>
                <a:gd name="T87" fmla="*/ 1719 h 3185"/>
                <a:gd name="T88" fmla="*/ 9 w 3607"/>
                <a:gd name="T89" fmla="*/ 1658 h 3185"/>
                <a:gd name="T90" fmla="*/ 23 w 3607"/>
                <a:gd name="T91" fmla="*/ 1619 h 3185"/>
                <a:gd name="T92" fmla="*/ 39 w 3607"/>
                <a:gd name="T93" fmla="*/ 1596 h 3185"/>
                <a:gd name="T94" fmla="*/ 78 w 3607"/>
                <a:gd name="T95" fmla="*/ 1555 h 3185"/>
                <a:gd name="T96" fmla="*/ 1695 w 3607"/>
                <a:gd name="T97" fmla="*/ 42 h 3185"/>
                <a:gd name="T98" fmla="*/ 1744 w 3607"/>
                <a:gd name="T99" fmla="*/ 11 h 3185"/>
                <a:gd name="T100" fmla="*/ 1803 w 3607"/>
                <a:gd name="T101" fmla="*/ 0 h 3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07" h="3185">
                  <a:moveTo>
                    <a:pt x="1803" y="0"/>
                  </a:moveTo>
                  <a:lnTo>
                    <a:pt x="1835" y="3"/>
                  </a:lnTo>
                  <a:lnTo>
                    <a:pt x="1865" y="12"/>
                  </a:lnTo>
                  <a:lnTo>
                    <a:pt x="1893" y="28"/>
                  </a:lnTo>
                  <a:lnTo>
                    <a:pt x="1917" y="48"/>
                  </a:lnTo>
                  <a:lnTo>
                    <a:pt x="1921" y="51"/>
                  </a:lnTo>
                  <a:lnTo>
                    <a:pt x="1923" y="53"/>
                  </a:lnTo>
                  <a:lnTo>
                    <a:pt x="1926" y="56"/>
                  </a:lnTo>
                  <a:lnTo>
                    <a:pt x="1927" y="58"/>
                  </a:lnTo>
                  <a:lnTo>
                    <a:pt x="1928" y="59"/>
                  </a:lnTo>
                  <a:lnTo>
                    <a:pt x="1929" y="60"/>
                  </a:lnTo>
                  <a:lnTo>
                    <a:pt x="1931" y="62"/>
                  </a:lnTo>
                  <a:lnTo>
                    <a:pt x="1932" y="63"/>
                  </a:lnTo>
                  <a:lnTo>
                    <a:pt x="1940" y="70"/>
                  </a:lnTo>
                  <a:lnTo>
                    <a:pt x="1965" y="95"/>
                  </a:lnTo>
                  <a:lnTo>
                    <a:pt x="2016" y="141"/>
                  </a:lnTo>
                  <a:lnTo>
                    <a:pt x="2117" y="237"/>
                  </a:lnTo>
                  <a:lnTo>
                    <a:pt x="2319" y="426"/>
                  </a:lnTo>
                  <a:lnTo>
                    <a:pt x="2462" y="559"/>
                  </a:lnTo>
                  <a:lnTo>
                    <a:pt x="2462" y="156"/>
                  </a:lnTo>
                  <a:lnTo>
                    <a:pt x="2941" y="156"/>
                  </a:lnTo>
                  <a:lnTo>
                    <a:pt x="2941" y="1006"/>
                  </a:lnTo>
                  <a:lnTo>
                    <a:pt x="3525" y="1553"/>
                  </a:lnTo>
                  <a:lnTo>
                    <a:pt x="3549" y="1573"/>
                  </a:lnTo>
                  <a:lnTo>
                    <a:pt x="3568" y="1596"/>
                  </a:lnTo>
                  <a:lnTo>
                    <a:pt x="3585" y="1623"/>
                  </a:lnTo>
                  <a:lnTo>
                    <a:pt x="3597" y="1653"/>
                  </a:lnTo>
                  <a:lnTo>
                    <a:pt x="3605" y="1685"/>
                  </a:lnTo>
                  <a:lnTo>
                    <a:pt x="3607" y="1719"/>
                  </a:lnTo>
                  <a:lnTo>
                    <a:pt x="3605" y="1755"/>
                  </a:lnTo>
                  <a:lnTo>
                    <a:pt x="3596" y="1788"/>
                  </a:lnTo>
                  <a:lnTo>
                    <a:pt x="3583" y="1819"/>
                  </a:lnTo>
                  <a:lnTo>
                    <a:pt x="3566" y="1847"/>
                  </a:lnTo>
                  <a:lnTo>
                    <a:pt x="3544" y="1870"/>
                  </a:lnTo>
                  <a:lnTo>
                    <a:pt x="3520" y="1890"/>
                  </a:lnTo>
                  <a:lnTo>
                    <a:pt x="3492" y="1905"/>
                  </a:lnTo>
                  <a:lnTo>
                    <a:pt x="3463" y="1914"/>
                  </a:lnTo>
                  <a:lnTo>
                    <a:pt x="3431" y="1917"/>
                  </a:lnTo>
                  <a:lnTo>
                    <a:pt x="3401" y="1914"/>
                  </a:lnTo>
                  <a:lnTo>
                    <a:pt x="3373" y="1906"/>
                  </a:lnTo>
                  <a:lnTo>
                    <a:pt x="3346" y="1893"/>
                  </a:lnTo>
                  <a:lnTo>
                    <a:pt x="3322" y="1875"/>
                  </a:lnTo>
                  <a:lnTo>
                    <a:pt x="3301" y="1853"/>
                  </a:lnTo>
                  <a:lnTo>
                    <a:pt x="3164" y="1725"/>
                  </a:lnTo>
                  <a:lnTo>
                    <a:pt x="3172" y="1758"/>
                  </a:lnTo>
                  <a:lnTo>
                    <a:pt x="3175" y="1791"/>
                  </a:lnTo>
                  <a:lnTo>
                    <a:pt x="3177" y="1821"/>
                  </a:lnTo>
                  <a:lnTo>
                    <a:pt x="3177" y="3017"/>
                  </a:lnTo>
                  <a:lnTo>
                    <a:pt x="3174" y="3051"/>
                  </a:lnTo>
                  <a:lnTo>
                    <a:pt x="3165" y="3083"/>
                  </a:lnTo>
                  <a:lnTo>
                    <a:pt x="3152" y="3111"/>
                  </a:lnTo>
                  <a:lnTo>
                    <a:pt x="3133" y="3136"/>
                  </a:lnTo>
                  <a:lnTo>
                    <a:pt x="3111" y="3156"/>
                  </a:lnTo>
                  <a:lnTo>
                    <a:pt x="3085" y="3172"/>
                  </a:lnTo>
                  <a:lnTo>
                    <a:pt x="3057" y="3182"/>
                  </a:lnTo>
                  <a:lnTo>
                    <a:pt x="3027" y="3185"/>
                  </a:lnTo>
                  <a:lnTo>
                    <a:pt x="2226" y="3185"/>
                  </a:lnTo>
                  <a:lnTo>
                    <a:pt x="2226" y="1835"/>
                  </a:lnTo>
                  <a:lnTo>
                    <a:pt x="1374" y="1835"/>
                  </a:lnTo>
                  <a:lnTo>
                    <a:pt x="1374" y="3185"/>
                  </a:lnTo>
                  <a:lnTo>
                    <a:pt x="580" y="3185"/>
                  </a:lnTo>
                  <a:lnTo>
                    <a:pt x="549" y="3182"/>
                  </a:lnTo>
                  <a:lnTo>
                    <a:pt x="522" y="3172"/>
                  </a:lnTo>
                  <a:lnTo>
                    <a:pt x="496" y="3156"/>
                  </a:lnTo>
                  <a:lnTo>
                    <a:pt x="473" y="3136"/>
                  </a:lnTo>
                  <a:lnTo>
                    <a:pt x="455" y="3111"/>
                  </a:lnTo>
                  <a:lnTo>
                    <a:pt x="441" y="3083"/>
                  </a:lnTo>
                  <a:lnTo>
                    <a:pt x="432" y="3051"/>
                  </a:lnTo>
                  <a:lnTo>
                    <a:pt x="429" y="3017"/>
                  </a:lnTo>
                  <a:lnTo>
                    <a:pt x="429" y="1821"/>
                  </a:lnTo>
                  <a:lnTo>
                    <a:pt x="431" y="1791"/>
                  </a:lnTo>
                  <a:lnTo>
                    <a:pt x="436" y="1758"/>
                  </a:lnTo>
                  <a:lnTo>
                    <a:pt x="442" y="1725"/>
                  </a:lnTo>
                  <a:lnTo>
                    <a:pt x="310" y="1849"/>
                  </a:lnTo>
                  <a:lnTo>
                    <a:pt x="287" y="1871"/>
                  </a:lnTo>
                  <a:lnTo>
                    <a:pt x="264" y="1891"/>
                  </a:lnTo>
                  <a:lnTo>
                    <a:pt x="237" y="1905"/>
                  </a:lnTo>
                  <a:lnTo>
                    <a:pt x="208" y="1914"/>
                  </a:lnTo>
                  <a:lnTo>
                    <a:pt x="176" y="1917"/>
                  </a:lnTo>
                  <a:lnTo>
                    <a:pt x="145" y="1914"/>
                  </a:lnTo>
                  <a:lnTo>
                    <a:pt x="115" y="1905"/>
                  </a:lnTo>
                  <a:lnTo>
                    <a:pt x="87" y="1890"/>
                  </a:lnTo>
                  <a:lnTo>
                    <a:pt x="63" y="1870"/>
                  </a:lnTo>
                  <a:lnTo>
                    <a:pt x="41" y="1847"/>
                  </a:lnTo>
                  <a:lnTo>
                    <a:pt x="24" y="1819"/>
                  </a:lnTo>
                  <a:lnTo>
                    <a:pt x="11" y="1788"/>
                  </a:lnTo>
                  <a:lnTo>
                    <a:pt x="3" y="1755"/>
                  </a:lnTo>
                  <a:lnTo>
                    <a:pt x="0" y="1719"/>
                  </a:lnTo>
                  <a:lnTo>
                    <a:pt x="2" y="1688"/>
                  </a:lnTo>
                  <a:lnTo>
                    <a:pt x="9" y="1658"/>
                  </a:lnTo>
                  <a:lnTo>
                    <a:pt x="19" y="1630"/>
                  </a:lnTo>
                  <a:lnTo>
                    <a:pt x="23" y="1619"/>
                  </a:lnTo>
                  <a:lnTo>
                    <a:pt x="30" y="1608"/>
                  </a:lnTo>
                  <a:lnTo>
                    <a:pt x="39" y="1596"/>
                  </a:lnTo>
                  <a:lnTo>
                    <a:pt x="57" y="1574"/>
                  </a:lnTo>
                  <a:lnTo>
                    <a:pt x="78" y="1555"/>
                  </a:lnTo>
                  <a:lnTo>
                    <a:pt x="1674" y="65"/>
                  </a:lnTo>
                  <a:lnTo>
                    <a:pt x="1695" y="42"/>
                  </a:lnTo>
                  <a:lnTo>
                    <a:pt x="1718" y="25"/>
                  </a:lnTo>
                  <a:lnTo>
                    <a:pt x="1744" y="11"/>
                  </a:lnTo>
                  <a:lnTo>
                    <a:pt x="1773" y="3"/>
                  </a:lnTo>
                  <a:lnTo>
                    <a:pt x="1803" y="0"/>
                  </a:lnTo>
                  <a:close/>
                </a:path>
              </a:pathLst>
            </a:custGeom>
            <a:solidFill>
              <a:srgbClr val="FFFFFF"/>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方正正纤黑简体" panose="02000000000000000000" charset="-122"/>
                <a:cs typeface="+mn-cs"/>
                <a:sym typeface="Arial" panose="020B0604020202020204" pitchFamily="34" charset="0"/>
              </a:endParaRPr>
            </a:p>
          </p:txBody>
        </p:sp>
      </p:grpSp>
      <p:grpSp>
        <p:nvGrpSpPr>
          <p:cNvPr id="19" name="组合 18"/>
          <p:cNvGrpSpPr/>
          <p:nvPr/>
        </p:nvGrpSpPr>
        <p:grpSpPr>
          <a:xfrm>
            <a:off x="8076073" y="4063208"/>
            <a:ext cx="772611" cy="772611"/>
            <a:chOff x="8290109" y="4063208"/>
            <a:chExt cx="772611" cy="772611"/>
          </a:xfrm>
        </p:grpSpPr>
        <p:sp>
          <p:nvSpPr>
            <p:cNvPr id="20" name="矩形 19"/>
            <p:cNvSpPr/>
            <p:nvPr/>
          </p:nvSpPr>
          <p:spPr>
            <a:xfrm>
              <a:off x="8290109" y="4063208"/>
              <a:ext cx="772611" cy="772611"/>
            </a:xfrm>
            <a:prstGeom prst="rect">
              <a:avLst/>
            </a:prstGeom>
            <a:solidFill>
              <a:srgbClr val="765228"/>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srgbClr val="FFFFFF"/>
                </a:solidFill>
                <a:effectLst/>
                <a:uLnTx/>
                <a:uFillTx/>
                <a:latin typeface="Calibri Light" panose="020F0302020204030204"/>
                <a:ea typeface="方正正纤黑简体" panose="02000000000000000000" charset="-122"/>
                <a:cs typeface="+mn-cs"/>
              </a:endParaRPr>
            </a:p>
          </p:txBody>
        </p:sp>
        <p:sp>
          <p:nvSpPr>
            <p:cNvPr id="21" name="Freeform 6"/>
            <p:cNvSpPr>
              <a:spLocks noEditPoints="1"/>
            </p:cNvSpPr>
            <p:nvPr/>
          </p:nvSpPr>
          <p:spPr bwMode="auto">
            <a:xfrm>
              <a:off x="8458291" y="4268719"/>
              <a:ext cx="457549" cy="353298"/>
            </a:xfrm>
            <a:custGeom>
              <a:avLst/>
              <a:gdLst>
                <a:gd name="T0" fmla="*/ 2609 w 3553"/>
                <a:gd name="T1" fmla="*/ 2059 h 2747"/>
                <a:gd name="T2" fmla="*/ 2795 w 3553"/>
                <a:gd name="T3" fmla="*/ 2137 h 2747"/>
                <a:gd name="T4" fmla="*/ 2780 w 3553"/>
                <a:gd name="T5" fmla="*/ 1955 h 2747"/>
                <a:gd name="T6" fmla="*/ 2643 w 3553"/>
                <a:gd name="T7" fmla="*/ 1943 h 2747"/>
                <a:gd name="T8" fmla="*/ 3108 w 3553"/>
                <a:gd name="T9" fmla="*/ 1895 h 2747"/>
                <a:gd name="T10" fmla="*/ 3020 w 3553"/>
                <a:gd name="T11" fmla="*/ 2223 h 2747"/>
                <a:gd name="T12" fmla="*/ 2768 w 3553"/>
                <a:gd name="T13" fmla="*/ 2455 h 2747"/>
                <a:gd name="T14" fmla="*/ 2077 w 3553"/>
                <a:gd name="T15" fmla="*/ 1943 h 2747"/>
                <a:gd name="T16" fmla="*/ 2310 w 3553"/>
                <a:gd name="T17" fmla="*/ 1616 h 2747"/>
                <a:gd name="T18" fmla="*/ 2415 w 3553"/>
                <a:gd name="T19" fmla="*/ 1439 h 2747"/>
                <a:gd name="T20" fmla="*/ 1139 w 3553"/>
                <a:gd name="T21" fmla="*/ 324 h 2747"/>
                <a:gd name="T22" fmla="*/ 1373 w 3553"/>
                <a:gd name="T23" fmla="*/ 771 h 2747"/>
                <a:gd name="T24" fmla="*/ 1657 w 3553"/>
                <a:gd name="T25" fmla="*/ 1071 h 2747"/>
                <a:gd name="T26" fmla="*/ 1421 w 3553"/>
                <a:gd name="T27" fmla="*/ 1285 h 2747"/>
                <a:gd name="T28" fmla="*/ 931 w 3553"/>
                <a:gd name="T29" fmla="*/ 1483 h 2747"/>
                <a:gd name="T30" fmla="*/ 392 w 3553"/>
                <a:gd name="T31" fmla="*/ 1461 h 2747"/>
                <a:gd name="T32" fmla="*/ 42 w 3553"/>
                <a:gd name="T33" fmla="*/ 1079 h 2747"/>
                <a:gd name="T34" fmla="*/ 463 w 3553"/>
                <a:gd name="T35" fmla="*/ 1042 h 2747"/>
                <a:gd name="T36" fmla="*/ 694 w 3553"/>
                <a:gd name="T37" fmla="*/ 826 h 2747"/>
                <a:gd name="T38" fmla="*/ 723 w 3553"/>
                <a:gd name="T39" fmla="*/ 565 h 2747"/>
                <a:gd name="T40" fmla="*/ 323 w 3553"/>
                <a:gd name="T41" fmla="*/ 262 h 2747"/>
                <a:gd name="T42" fmla="*/ 2423 w 3553"/>
                <a:gd name="T43" fmla="*/ 6 h 2747"/>
                <a:gd name="T44" fmla="*/ 2939 w 3553"/>
                <a:gd name="T45" fmla="*/ 213 h 2747"/>
                <a:gd name="T46" fmla="*/ 3108 w 3553"/>
                <a:gd name="T47" fmla="*/ 438 h 2747"/>
                <a:gd name="T48" fmla="*/ 3313 w 3553"/>
                <a:gd name="T49" fmla="*/ 620 h 2747"/>
                <a:gd name="T50" fmla="*/ 3525 w 3553"/>
                <a:gd name="T51" fmla="*/ 736 h 2747"/>
                <a:gd name="T52" fmla="*/ 3498 w 3553"/>
                <a:gd name="T53" fmla="*/ 892 h 2747"/>
                <a:gd name="T54" fmla="*/ 3363 w 3553"/>
                <a:gd name="T55" fmla="*/ 1050 h 2747"/>
                <a:gd name="T56" fmla="*/ 3292 w 3553"/>
                <a:gd name="T57" fmla="*/ 1103 h 2747"/>
                <a:gd name="T58" fmla="*/ 3162 w 3553"/>
                <a:gd name="T59" fmla="*/ 1039 h 2747"/>
                <a:gd name="T60" fmla="*/ 3129 w 3553"/>
                <a:gd name="T61" fmla="*/ 1010 h 2747"/>
                <a:gd name="T62" fmla="*/ 3046 w 3553"/>
                <a:gd name="T63" fmla="*/ 832 h 2747"/>
                <a:gd name="T64" fmla="*/ 2840 w 3553"/>
                <a:gd name="T65" fmla="*/ 736 h 2747"/>
                <a:gd name="T66" fmla="*/ 2623 w 3553"/>
                <a:gd name="T67" fmla="*/ 817 h 2747"/>
                <a:gd name="T68" fmla="*/ 2194 w 3553"/>
                <a:gd name="T69" fmla="*/ 1429 h 2747"/>
                <a:gd name="T70" fmla="*/ 2015 w 3553"/>
                <a:gd name="T71" fmla="*/ 1698 h 2747"/>
                <a:gd name="T72" fmla="*/ 1846 w 3553"/>
                <a:gd name="T73" fmla="*/ 1896 h 2747"/>
                <a:gd name="T74" fmla="*/ 1593 w 3553"/>
                <a:gd name="T75" fmla="*/ 2158 h 2747"/>
                <a:gd name="T76" fmla="*/ 1449 w 3553"/>
                <a:gd name="T77" fmla="*/ 2314 h 2747"/>
                <a:gd name="T78" fmla="*/ 1253 w 3553"/>
                <a:gd name="T79" fmla="*/ 2559 h 2747"/>
                <a:gd name="T80" fmla="*/ 1114 w 3553"/>
                <a:gd name="T81" fmla="*/ 2739 h 2747"/>
                <a:gd name="T82" fmla="*/ 869 w 3553"/>
                <a:gd name="T83" fmla="*/ 2624 h 2747"/>
                <a:gd name="T84" fmla="*/ 703 w 3553"/>
                <a:gd name="T85" fmla="*/ 2456 h 2747"/>
                <a:gd name="T86" fmla="*/ 783 w 3553"/>
                <a:gd name="T87" fmla="*/ 2315 h 2747"/>
                <a:gd name="T88" fmla="*/ 1086 w 3553"/>
                <a:gd name="T89" fmla="*/ 2017 h 2747"/>
                <a:gd name="T90" fmla="*/ 1211 w 3553"/>
                <a:gd name="T91" fmla="*/ 1856 h 2747"/>
                <a:gd name="T92" fmla="*/ 1244 w 3553"/>
                <a:gd name="T93" fmla="*/ 1812 h 2747"/>
                <a:gd name="T94" fmla="*/ 1419 w 3553"/>
                <a:gd name="T95" fmla="*/ 1586 h 2747"/>
                <a:gd name="T96" fmla="*/ 1593 w 3553"/>
                <a:gd name="T97" fmla="*/ 1399 h 2747"/>
                <a:gd name="T98" fmla="*/ 1828 w 3553"/>
                <a:gd name="T99" fmla="*/ 1185 h 2747"/>
                <a:gd name="T100" fmla="*/ 1972 w 3553"/>
                <a:gd name="T101" fmla="*/ 1103 h 2747"/>
                <a:gd name="T102" fmla="*/ 2399 w 3553"/>
                <a:gd name="T103" fmla="*/ 620 h 2747"/>
                <a:gd name="T104" fmla="*/ 2438 w 3553"/>
                <a:gd name="T105" fmla="*/ 442 h 2747"/>
                <a:gd name="T106" fmla="*/ 2345 w 3553"/>
                <a:gd name="T107" fmla="*/ 270 h 2747"/>
                <a:gd name="T108" fmla="*/ 2033 w 3553"/>
                <a:gd name="T109" fmla="*/ 222 h 2747"/>
                <a:gd name="T110" fmla="*/ 1836 w 3553"/>
                <a:gd name="T111" fmla="*/ 235 h 2747"/>
                <a:gd name="T112" fmla="*/ 1631 w 3553"/>
                <a:gd name="T113" fmla="*/ 236 h 2747"/>
                <a:gd name="T114" fmla="*/ 1679 w 3553"/>
                <a:gd name="T115" fmla="*/ 138 h 2747"/>
                <a:gd name="T116" fmla="*/ 1911 w 3553"/>
                <a:gd name="T117" fmla="*/ 69 h 2747"/>
                <a:gd name="T118" fmla="*/ 2306 w 3553"/>
                <a:gd name="T119" fmla="*/ 1 h 2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3" h="2747">
                  <a:moveTo>
                    <a:pt x="2705" y="1906"/>
                  </a:moveTo>
                  <a:lnTo>
                    <a:pt x="2681" y="1914"/>
                  </a:lnTo>
                  <a:lnTo>
                    <a:pt x="2659" y="1927"/>
                  </a:lnTo>
                  <a:lnTo>
                    <a:pt x="2640" y="1943"/>
                  </a:lnTo>
                  <a:lnTo>
                    <a:pt x="2624" y="1964"/>
                  </a:lnTo>
                  <a:lnTo>
                    <a:pt x="2613" y="1987"/>
                  </a:lnTo>
                  <a:lnTo>
                    <a:pt x="2607" y="2011"/>
                  </a:lnTo>
                  <a:lnTo>
                    <a:pt x="2606" y="2035"/>
                  </a:lnTo>
                  <a:lnTo>
                    <a:pt x="2609" y="2059"/>
                  </a:lnTo>
                  <a:lnTo>
                    <a:pt x="2618" y="2082"/>
                  </a:lnTo>
                  <a:lnTo>
                    <a:pt x="2630" y="2102"/>
                  </a:lnTo>
                  <a:lnTo>
                    <a:pt x="2647" y="2121"/>
                  </a:lnTo>
                  <a:lnTo>
                    <a:pt x="2667" y="2136"/>
                  </a:lnTo>
                  <a:lnTo>
                    <a:pt x="2693" y="2147"/>
                  </a:lnTo>
                  <a:lnTo>
                    <a:pt x="2719" y="2152"/>
                  </a:lnTo>
                  <a:lnTo>
                    <a:pt x="2745" y="2152"/>
                  </a:lnTo>
                  <a:lnTo>
                    <a:pt x="2771" y="2147"/>
                  </a:lnTo>
                  <a:lnTo>
                    <a:pt x="2795" y="2137"/>
                  </a:lnTo>
                  <a:lnTo>
                    <a:pt x="2817" y="2122"/>
                  </a:lnTo>
                  <a:lnTo>
                    <a:pt x="2835" y="2102"/>
                  </a:lnTo>
                  <a:lnTo>
                    <a:pt x="2841" y="2078"/>
                  </a:lnTo>
                  <a:lnTo>
                    <a:pt x="2841" y="2054"/>
                  </a:lnTo>
                  <a:lnTo>
                    <a:pt x="2837" y="2031"/>
                  </a:lnTo>
                  <a:lnTo>
                    <a:pt x="2829" y="2008"/>
                  </a:lnTo>
                  <a:lnTo>
                    <a:pt x="2817" y="1988"/>
                  </a:lnTo>
                  <a:lnTo>
                    <a:pt x="2800" y="1970"/>
                  </a:lnTo>
                  <a:lnTo>
                    <a:pt x="2780" y="1955"/>
                  </a:lnTo>
                  <a:lnTo>
                    <a:pt x="2756" y="1944"/>
                  </a:lnTo>
                  <a:lnTo>
                    <a:pt x="2732" y="1939"/>
                  </a:lnTo>
                  <a:lnTo>
                    <a:pt x="2707" y="1938"/>
                  </a:lnTo>
                  <a:lnTo>
                    <a:pt x="2683" y="1942"/>
                  </a:lnTo>
                  <a:lnTo>
                    <a:pt x="2659" y="1951"/>
                  </a:lnTo>
                  <a:lnTo>
                    <a:pt x="2638" y="1964"/>
                  </a:lnTo>
                  <a:lnTo>
                    <a:pt x="2619" y="1981"/>
                  </a:lnTo>
                  <a:lnTo>
                    <a:pt x="2629" y="1963"/>
                  </a:lnTo>
                  <a:lnTo>
                    <a:pt x="2643" y="1943"/>
                  </a:lnTo>
                  <a:lnTo>
                    <a:pt x="2662" y="1927"/>
                  </a:lnTo>
                  <a:lnTo>
                    <a:pt x="2682" y="1914"/>
                  </a:lnTo>
                  <a:lnTo>
                    <a:pt x="2705" y="1906"/>
                  </a:lnTo>
                  <a:close/>
                  <a:moveTo>
                    <a:pt x="2415" y="1439"/>
                  </a:moveTo>
                  <a:lnTo>
                    <a:pt x="3058" y="1815"/>
                  </a:lnTo>
                  <a:lnTo>
                    <a:pt x="3075" y="1830"/>
                  </a:lnTo>
                  <a:lnTo>
                    <a:pt x="3090" y="1847"/>
                  </a:lnTo>
                  <a:lnTo>
                    <a:pt x="3101" y="1870"/>
                  </a:lnTo>
                  <a:lnTo>
                    <a:pt x="3108" y="1895"/>
                  </a:lnTo>
                  <a:lnTo>
                    <a:pt x="3111" y="1924"/>
                  </a:lnTo>
                  <a:lnTo>
                    <a:pt x="3111" y="1956"/>
                  </a:lnTo>
                  <a:lnTo>
                    <a:pt x="3109" y="1990"/>
                  </a:lnTo>
                  <a:lnTo>
                    <a:pt x="3103" y="2026"/>
                  </a:lnTo>
                  <a:lnTo>
                    <a:pt x="3093" y="2064"/>
                  </a:lnTo>
                  <a:lnTo>
                    <a:pt x="3080" y="2102"/>
                  </a:lnTo>
                  <a:lnTo>
                    <a:pt x="3063" y="2143"/>
                  </a:lnTo>
                  <a:lnTo>
                    <a:pt x="3044" y="2183"/>
                  </a:lnTo>
                  <a:lnTo>
                    <a:pt x="3020" y="2223"/>
                  </a:lnTo>
                  <a:lnTo>
                    <a:pt x="2995" y="2263"/>
                  </a:lnTo>
                  <a:lnTo>
                    <a:pt x="2968" y="2299"/>
                  </a:lnTo>
                  <a:lnTo>
                    <a:pt x="2940" y="2331"/>
                  </a:lnTo>
                  <a:lnTo>
                    <a:pt x="2912" y="2362"/>
                  </a:lnTo>
                  <a:lnTo>
                    <a:pt x="2882" y="2388"/>
                  </a:lnTo>
                  <a:lnTo>
                    <a:pt x="2854" y="2411"/>
                  </a:lnTo>
                  <a:lnTo>
                    <a:pt x="2824" y="2430"/>
                  </a:lnTo>
                  <a:lnTo>
                    <a:pt x="2796" y="2445"/>
                  </a:lnTo>
                  <a:lnTo>
                    <a:pt x="2768" y="2455"/>
                  </a:lnTo>
                  <a:lnTo>
                    <a:pt x="2742" y="2461"/>
                  </a:lnTo>
                  <a:lnTo>
                    <a:pt x="2717" y="2462"/>
                  </a:lnTo>
                  <a:lnTo>
                    <a:pt x="2694" y="2458"/>
                  </a:lnTo>
                  <a:lnTo>
                    <a:pt x="2673" y="2449"/>
                  </a:lnTo>
                  <a:lnTo>
                    <a:pt x="1982" y="2043"/>
                  </a:lnTo>
                  <a:lnTo>
                    <a:pt x="2009" y="2015"/>
                  </a:lnTo>
                  <a:lnTo>
                    <a:pt x="2034" y="1989"/>
                  </a:lnTo>
                  <a:lnTo>
                    <a:pt x="2057" y="1964"/>
                  </a:lnTo>
                  <a:lnTo>
                    <a:pt x="2077" y="1943"/>
                  </a:lnTo>
                  <a:lnTo>
                    <a:pt x="2093" y="1923"/>
                  </a:lnTo>
                  <a:lnTo>
                    <a:pt x="2125" y="1885"/>
                  </a:lnTo>
                  <a:lnTo>
                    <a:pt x="2157" y="1842"/>
                  </a:lnTo>
                  <a:lnTo>
                    <a:pt x="2191" y="1795"/>
                  </a:lnTo>
                  <a:lnTo>
                    <a:pt x="2223" y="1746"/>
                  </a:lnTo>
                  <a:lnTo>
                    <a:pt x="2257" y="1695"/>
                  </a:lnTo>
                  <a:lnTo>
                    <a:pt x="2276" y="1668"/>
                  </a:lnTo>
                  <a:lnTo>
                    <a:pt x="2294" y="1641"/>
                  </a:lnTo>
                  <a:lnTo>
                    <a:pt x="2310" y="1616"/>
                  </a:lnTo>
                  <a:lnTo>
                    <a:pt x="2326" y="1592"/>
                  </a:lnTo>
                  <a:lnTo>
                    <a:pt x="2341" y="1569"/>
                  </a:lnTo>
                  <a:lnTo>
                    <a:pt x="2354" y="1550"/>
                  </a:lnTo>
                  <a:lnTo>
                    <a:pt x="2365" y="1534"/>
                  </a:lnTo>
                  <a:lnTo>
                    <a:pt x="2373" y="1521"/>
                  </a:lnTo>
                  <a:lnTo>
                    <a:pt x="2379" y="1512"/>
                  </a:lnTo>
                  <a:lnTo>
                    <a:pt x="2393" y="1489"/>
                  </a:lnTo>
                  <a:lnTo>
                    <a:pt x="2405" y="1464"/>
                  </a:lnTo>
                  <a:lnTo>
                    <a:pt x="2415" y="1439"/>
                  </a:lnTo>
                  <a:close/>
                  <a:moveTo>
                    <a:pt x="675" y="157"/>
                  </a:moveTo>
                  <a:lnTo>
                    <a:pt x="738" y="159"/>
                  </a:lnTo>
                  <a:lnTo>
                    <a:pt x="800" y="166"/>
                  </a:lnTo>
                  <a:lnTo>
                    <a:pt x="862" y="179"/>
                  </a:lnTo>
                  <a:lnTo>
                    <a:pt x="923" y="199"/>
                  </a:lnTo>
                  <a:lnTo>
                    <a:pt x="982" y="223"/>
                  </a:lnTo>
                  <a:lnTo>
                    <a:pt x="1040" y="254"/>
                  </a:lnTo>
                  <a:lnTo>
                    <a:pt x="1092" y="287"/>
                  </a:lnTo>
                  <a:lnTo>
                    <a:pt x="1139" y="324"/>
                  </a:lnTo>
                  <a:lnTo>
                    <a:pt x="1182" y="364"/>
                  </a:lnTo>
                  <a:lnTo>
                    <a:pt x="1220" y="408"/>
                  </a:lnTo>
                  <a:lnTo>
                    <a:pt x="1255" y="454"/>
                  </a:lnTo>
                  <a:lnTo>
                    <a:pt x="1286" y="503"/>
                  </a:lnTo>
                  <a:lnTo>
                    <a:pt x="1312" y="553"/>
                  </a:lnTo>
                  <a:lnTo>
                    <a:pt x="1334" y="607"/>
                  </a:lnTo>
                  <a:lnTo>
                    <a:pt x="1352" y="660"/>
                  </a:lnTo>
                  <a:lnTo>
                    <a:pt x="1364" y="716"/>
                  </a:lnTo>
                  <a:lnTo>
                    <a:pt x="1373" y="771"/>
                  </a:lnTo>
                  <a:lnTo>
                    <a:pt x="1376" y="829"/>
                  </a:lnTo>
                  <a:lnTo>
                    <a:pt x="1379" y="831"/>
                  </a:lnTo>
                  <a:lnTo>
                    <a:pt x="1380" y="827"/>
                  </a:lnTo>
                  <a:lnTo>
                    <a:pt x="1380" y="824"/>
                  </a:lnTo>
                  <a:lnTo>
                    <a:pt x="1444" y="862"/>
                  </a:lnTo>
                  <a:lnTo>
                    <a:pt x="1443" y="868"/>
                  </a:lnTo>
                  <a:lnTo>
                    <a:pt x="1708" y="1023"/>
                  </a:lnTo>
                  <a:lnTo>
                    <a:pt x="1684" y="1046"/>
                  </a:lnTo>
                  <a:lnTo>
                    <a:pt x="1657" y="1071"/>
                  </a:lnTo>
                  <a:lnTo>
                    <a:pt x="1628" y="1096"/>
                  </a:lnTo>
                  <a:lnTo>
                    <a:pt x="1600" y="1124"/>
                  </a:lnTo>
                  <a:lnTo>
                    <a:pt x="1570" y="1150"/>
                  </a:lnTo>
                  <a:lnTo>
                    <a:pt x="1541" y="1177"/>
                  </a:lnTo>
                  <a:lnTo>
                    <a:pt x="1513" y="1202"/>
                  </a:lnTo>
                  <a:lnTo>
                    <a:pt x="1487" y="1226"/>
                  </a:lnTo>
                  <a:lnTo>
                    <a:pt x="1461" y="1249"/>
                  </a:lnTo>
                  <a:lnTo>
                    <a:pt x="1440" y="1269"/>
                  </a:lnTo>
                  <a:lnTo>
                    <a:pt x="1421" y="1285"/>
                  </a:lnTo>
                  <a:lnTo>
                    <a:pt x="1392" y="1312"/>
                  </a:lnTo>
                  <a:lnTo>
                    <a:pt x="1365" y="1341"/>
                  </a:lnTo>
                  <a:lnTo>
                    <a:pt x="1338" y="1371"/>
                  </a:lnTo>
                  <a:lnTo>
                    <a:pt x="1309" y="1405"/>
                  </a:lnTo>
                  <a:lnTo>
                    <a:pt x="1264" y="1460"/>
                  </a:lnTo>
                  <a:lnTo>
                    <a:pt x="1219" y="1515"/>
                  </a:lnTo>
                  <a:lnTo>
                    <a:pt x="1176" y="1571"/>
                  </a:lnTo>
                  <a:lnTo>
                    <a:pt x="987" y="1460"/>
                  </a:lnTo>
                  <a:lnTo>
                    <a:pt x="931" y="1483"/>
                  </a:lnTo>
                  <a:lnTo>
                    <a:pt x="873" y="1502"/>
                  </a:lnTo>
                  <a:lnTo>
                    <a:pt x="814" y="1515"/>
                  </a:lnTo>
                  <a:lnTo>
                    <a:pt x="754" y="1524"/>
                  </a:lnTo>
                  <a:lnTo>
                    <a:pt x="693" y="1527"/>
                  </a:lnTo>
                  <a:lnTo>
                    <a:pt x="633" y="1525"/>
                  </a:lnTo>
                  <a:lnTo>
                    <a:pt x="571" y="1518"/>
                  </a:lnTo>
                  <a:lnTo>
                    <a:pt x="511" y="1504"/>
                  </a:lnTo>
                  <a:lnTo>
                    <a:pt x="451" y="1485"/>
                  </a:lnTo>
                  <a:lnTo>
                    <a:pt x="392" y="1461"/>
                  </a:lnTo>
                  <a:lnTo>
                    <a:pt x="335" y="1430"/>
                  </a:lnTo>
                  <a:lnTo>
                    <a:pt x="285" y="1396"/>
                  </a:lnTo>
                  <a:lnTo>
                    <a:pt x="238" y="1360"/>
                  </a:lnTo>
                  <a:lnTo>
                    <a:pt x="194" y="1320"/>
                  </a:lnTo>
                  <a:lnTo>
                    <a:pt x="156" y="1276"/>
                  </a:lnTo>
                  <a:lnTo>
                    <a:pt x="121" y="1231"/>
                  </a:lnTo>
                  <a:lnTo>
                    <a:pt x="90" y="1182"/>
                  </a:lnTo>
                  <a:lnTo>
                    <a:pt x="64" y="1131"/>
                  </a:lnTo>
                  <a:lnTo>
                    <a:pt x="42" y="1079"/>
                  </a:lnTo>
                  <a:lnTo>
                    <a:pt x="25" y="1024"/>
                  </a:lnTo>
                  <a:lnTo>
                    <a:pt x="12" y="969"/>
                  </a:lnTo>
                  <a:lnTo>
                    <a:pt x="3" y="913"/>
                  </a:lnTo>
                  <a:lnTo>
                    <a:pt x="0" y="856"/>
                  </a:lnTo>
                  <a:lnTo>
                    <a:pt x="1" y="799"/>
                  </a:lnTo>
                  <a:lnTo>
                    <a:pt x="397" y="1033"/>
                  </a:lnTo>
                  <a:lnTo>
                    <a:pt x="417" y="1042"/>
                  </a:lnTo>
                  <a:lnTo>
                    <a:pt x="439" y="1044"/>
                  </a:lnTo>
                  <a:lnTo>
                    <a:pt x="463" y="1042"/>
                  </a:lnTo>
                  <a:lnTo>
                    <a:pt x="489" y="1034"/>
                  </a:lnTo>
                  <a:lnTo>
                    <a:pt x="515" y="1022"/>
                  </a:lnTo>
                  <a:lnTo>
                    <a:pt x="543" y="1005"/>
                  </a:lnTo>
                  <a:lnTo>
                    <a:pt x="570" y="984"/>
                  </a:lnTo>
                  <a:lnTo>
                    <a:pt x="598" y="959"/>
                  </a:lnTo>
                  <a:lnTo>
                    <a:pt x="625" y="930"/>
                  </a:lnTo>
                  <a:lnTo>
                    <a:pt x="651" y="897"/>
                  </a:lnTo>
                  <a:lnTo>
                    <a:pt x="675" y="862"/>
                  </a:lnTo>
                  <a:lnTo>
                    <a:pt x="694" y="826"/>
                  </a:lnTo>
                  <a:lnTo>
                    <a:pt x="709" y="791"/>
                  </a:lnTo>
                  <a:lnTo>
                    <a:pt x="721" y="757"/>
                  </a:lnTo>
                  <a:lnTo>
                    <a:pt x="730" y="723"/>
                  </a:lnTo>
                  <a:lnTo>
                    <a:pt x="737" y="692"/>
                  </a:lnTo>
                  <a:lnTo>
                    <a:pt x="740" y="661"/>
                  </a:lnTo>
                  <a:lnTo>
                    <a:pt x="740" y="633"/>
                  </a:lnTo>
                  <a:lnTo>
                    <a:pt x="738" y="608"/>
                  </a:lnTo>
                  <a:lnTo>
                    <a:pt x="731" y="585"/>
                  </a:lnTo>
                  <a:lnTo>
                    <a:pt x="723" y="565"/>
                  </a:lnTo>
                  <a:lnTo>
                    <a:pt x="710" y="549"/>
                  </a:lnTo>
                  <a:lnTo>
                    <a:pt x="694" y="537"/>
                  </a:lnTo>
                  <a:lnTo>
                    <a:pt x="299" y="302"/>
                  </a:lnTo>
                  <a:lnTo>
                    <a:pt x="305" y="296"/>
                  </a:lnTo>
                  <a:lnTo>
                    <a:pt x="309" y="289"/>
                  </a:lnTo>
                  <a:lnTo>
                    <a:pt x="311" y="282"/>
                  </a:lnTo>
                  <a:lnTo>
                    <a:pt x="314" y="274"/>
                  </a:lnTo>
                  <a:lnTo>
                    <a:pt x="317" y="266"/>
                  </a:lnTo>
                  <a:lnTo>
                    <a:pt x="323" y="262"/>
                  </a:lnTo>
                  <a:lnTo>
                    <a:pt x="377" y="231"/>
                  </a:lnTo>
                  <a:lnTo>
                    <a:pt x="434" y="206"/>
                  </a:lnTo>
                  <a:lnTo>
                    <a:pt x="492" y="186"/>
                  </a:lnTo>
                  <a:lnTo>
                    <a:pt x="553" y="171"/>
                  </a:lnTo>
                  <a:lnTo>
                    <a:pt x="614" y="162"/>
                  </a:lnTo>
                  <a:lnTo>
                    <a:pt x="675" y="157"/>
                  </a:lnTo>
                  <a:close/>
                  <a:moveTo>
                    <a:pt x="2347" y="0"/>
                  </a:moveTo>
                  <a:lnTo>
                    <a:pt x="2386" y="1"/>
                  </a:lnTo>
                  <a:lnTo>
                    <a:pt x="2423" y="6"/>
                  </a:lnTo>
                  <a:lnTo>
                    <a:pt x="2457" y="12"/>
                  </a:lnTo>
                  <a:lnTo>
                    <a:pt x="2535" y="32"/>
                  </a:lnTo>
                  <a:lnTo>
                    <a:pt x="2606" y="52"/>
                  </a:lnTo>
                  <a:lnTo>
                    <a:pt x="2672" y="74"/>
                  </a:lnTo>
                  <a:lnTo>
                    <a:pt x="2732" y="97"/>
                  </a:lnTo>
                  <a:lnTo>
                    <a:pt x="2789" y="122"/>
                  </a:lnTo>
                  <a:lnTo>
                    <a:pt x="2842" y="151"/>
                  </a:lnTo>
                  <a:lnTo>
                    <a:pt x="2891" y="180"/>
                  </a:lnTo>
                  <a:lnTo>
                    <a:pt x="2939" y="213"/>
                  </a:lnTo>
                  <a:lnTo>
                    <a:pt x="2986" y="250"/>
                  </a:lnTo>
                  <a:lnTo>
                    <a:pt x="3015" y="275"/>
                  </a:lnTo>
                  <a:lnTo>
                    <a:pt x="3038" y="300"/>
                  </a:lnTo>
                  <a:lnTo>
                    <a:pt x="3057" y="325"/>
                  </a:lnTo>
                  <a:lnTo>
                    <a:pt x="3071" y="348"/>
                  </a:lnTo>
                  <a:lnTo>
                    <a:pt x="3082" y="372"/>
                  </a:lnTo>
                  <a:lnTo>
                    <a:pt x="3092" y="394"/>
                  </a:lnTo>
                  <a:lnTo>
                    <a:pt x="3099" y="417"/>
                  </a:lnTo>
                  <a:lnTo>
                    <a:pt x="3108" y="438"/>
                  </a:lnTo>
                  <a:lnTo>
                    <a:pt x="3117" y="459"/>
                  </a:lnTo>
                  <a:lnTo>
                    <a:pt x="3128" y="481"/>
                  </a:lnTo>
                  <a:lnTo>
                    <a:pt x="3141" y="502"/>
                  </a:lnTo>
                  <a:lnTo>
                    <a:pt x="3159" y="523"/>
                  </a:lnTo>
                  <a:lnTo>
                    <a:pt x="3181" y="544"/>
                  </a:lnTo>
                  <a:lnTo>
                    <a:pt x="3213" y="570"/>
                  </a:lnTo>
                  <a:lnTo>
                    <a:pt x="3246" y="589"/>
                  </a:lnTo>
                  <a:lnTo>
                    <a:pt x="3280" y="606"/>
                  </a:lnTo>
                  <a:lnTo>
                    <a:pt x="3313" y="620"/>
                  </a:lnTo>
                  <a:lnTo>
                    <a:pt x="3346" y="631"/>
                  </a:lnTo>
                  <a:lnTo>
                    <a:pt x="3377" y="640"/>
                  </a:lnTo>
                  <a:lnTo>
                    <a:pt x="3405" y="650"/>
                  </a:lnTo>
                  <a:lnTo>
                    <a:pt x="3432" y="660"/>
                  </a:lnTo>
                  <a:lnTo>
                    <a:pt x="3455" y="671"/>
                  </a:lnTo>
                  <a:lnTo>
                    <a:pt x="3473" y="684"/>
                  </a:lnTo>
                  <a:lnTo>
                    <a:pt x="3492" y="702"/>
                  </a:lnTo>
                  <a:lnTo>
                    <a:pt x="3509" y="719"/>
                  </a:lnTo>
                  <a:lnTo>
                    <a:pt x="3525" y="736"/>
                  </a:lnTo>
                  <a:lnTo>
                    <a:pt x="3538" y="755"/>
                  </a:lnTo>
                  <a:lnTo>
                    <a:pt x="3548" y="775"/>
                  </a:lnTo>
                  <a:lnTo>
                    <a:pt x="3553" y="793"/>
                  </a:lnTo>
                  <a:lnTo>
                    <a:pt x="3553" y="812"/>
                  </a:lnTo>
                  <a:lnTo>
                    <a:pt x="3548" y="830"/>
                  </a:lnTo>
                  <a:lnTo>
                    <a:pt x="3536" y="849"/>
                  </a:lnTo>
                  <a:lnTo>
                    <a:pt x="3525" y="861"/>
                  </a:lnTo>
                  <a:lnTo>
                    <a:pt x="3513" y="875"/>
                  </a:lnTo>
                  <a:lnTo>
                    <a:pt x="3498" y="892"/>
                  </a:lnTo>
                  <a:lnTo>
                    <a:pt x="3483" y="910"/>
                  </a:lnTo>
                  <a:lnTo>
                    <a:pt x="3467" y="930"/>
                  </a:lnTo>
                  <a:lnTo>
                    <a:pt x="3449" y="949"/>
                  </a:lnTo>
                  <a:lnTo>
                    <a:pt x="3433" y="968"/>
                  </a:lnTo>
                  <a:lnTo>
                    <a:pt x="3416" y="987"/>
                  </a:lnTo>
                  <a:lnTo>
                    <a:pt x="3400" y="1006"/>
                  </a:lnTo>
                  <a:lnTo>
                    <a:pt x="3386" y="1022"/>
                  </a:lnTo>
                  <a:lnTo>
                    <a:pt x="3372" y="1036"/>
                  </a:lnTo>
                  <a:lnTo>
                    <a:pt x="3363" y="1050"/>
                  </a:lnTo>
                  <a:lnTo>
                    <a:pt x="3354" y="1058"/>
                  </a:lnTo>
                  <a:lnTo>
                    <a:pt x="3348" y="1065"/>
                  </a:lnTo>
                  <a:lnTo>
                    <a:pt x="3347" y="1067"/>
                  </a:lnTo>
                  <a:lnTo>
                    <a:pt x="3345" y="1069"/>
                  </a:lnTo>
                  <a:lnTo>
                    <a:pt x="3341" y="1075"/>
                  </a:lnTo>
                  <a:lnTo>
                    <a:pt x="3332" y="1082"/>
                  </a:lnTo>
                  <a:lnTo>
                    <a:pt x="3321" y="1090"/>
                  </a:lnTo>
                  <a:lnTo>
                    <a:pt x="3308" y="1098"/>
                  </a:lnTo>
                  <a:lnTo>
                    <a:pt x="3292" y="1103"/>
                  </a:lnTo>
                  <a:lnTo>
                    <a:pt x="3275" y="1104"/>
                  </a:lnTo>
                  <a:lnTo>
                    <a:pt x="3255" y="1101"/>
                  </a:lnTo>
                  <a:lnTo>
                    <a:pt x="3240" y="1096"/>
                  </a:lnTo>
                  <a:lnTo>
                    <a:pt x="3223" y="1089"/>
                  </a:lnTo>
                  <a:lnTo>
                    <a:pt x="3205" y="1076"/>
                  </a:lnTo>
                  <a:lnTo>
                    <a:pt x="3189" y="1063"/>
                  </a:lnTo>
                  <a:lnTo>
                    <a:pt x="3177" y="1052"/>
                  </a:lnTo>
                  <a:lnTo>
                    <a:pt x="3168" y="1044"/>
                  </a:lnTo>
                  <a:lnTo>
                    <a:pt x="3162" y="1039"/>
                  </a:lnTo>
                  <a:lnTo>
                    <a:pt x="3158" y="1035"/>
                  </a:lnTo>
                  <a:lnTo>
                    <a:pt x="3154" y="1032"/>
                  </a:lnTo>
                  <a:lnTo>
                    <a:pt x="3152" y="1031"/>
                  </a:lnTo>
                  <a:lnTo>
                    <a:pt x="3150" y="1029"/>
                  </a:lnTo>
                  <a:lnTo>
                    <a:pt x="3149" y="1028"/>
                  </a:lnTo>
                  <a:lnTo>
                    <a:pt x="3145" y="1026"/>
                  </a:lnTo>
                  <a:lnTo>
                    <a:pt x="3142" y="1022"/>
                  </a:lnTo>
                  <a:lnTo>
                    <a:pt x="3137" y="1017"/>
                  </a:lnTo>
                  <a:lnTo>
                    <a:pt x="3129" y="1010"/>
                  </a:lnTo>
                  <a:lnTo>
                    <a:pt x="3117" y="997"/>
                  </a:lnTo>
                  <a:lnTo>
                    <a:pt x="3108" y="980"/>
                  </a:lnTo>
                  <a:lnTo>
                    <a:pt x="3102" y="959"/>
                  </a:lnTo>
                  <a:lnTo>
                    <a:pt x="3095" y="937"/>
                  </a:lnTo>
                  <a:lnTo>
                    <a:pt x="3090" y="914"/>
                  </a:lnTo>
                  <a:lnTo>
                    <a:pt x="3082" y="891"/>
                  </a:lnTo>
                  <a:lnTo>
                    <a:pt x="3073" y="870"/>
                  </a:lnTo>
                  <a:lnTo>
                    <a:pt x="3061" y="850"/>
                  </a:lnTo>
                  <a:lnTo>
                    <a:pt x="3046" y="832"/>
                  </a:lnTo>
                  <a:lnTo>
                    <a:pt x="3033" y="820"/>
                  </a:lnTo>
                  <a:lnTo>
                    <a:pt x="3017" y="807"/>
                  </a:lnTo>
                  <a:lnTo>
                    <a:pt x="2999" y="792"/>
                  </a:lnTo>
                  <a:lnTo>
                    <a:pt x="2977" y="777"/>
                  </a:lnTo>
                  <a:lnTo>
                    <a:pt x="2953" y="763"/>
                  </a:lnTo>
                  <a:lnTo>
                    <a:pt x="2925" y="751"/>
                  </a:lnTo>
                  <a:lnTo>
                    <a:pt x="2894" y="741"/>
                  </a:lnTo>
                  <a:lnTo>
                    <a:pt x="2868" y="738"/>
                  </a:lnTo>
                  <a:lnTo>
                    <a:pt x="2840" y="736"/>
                  </a:lnTo>
                  <a:lnTo>
                    <a:pt x="2809" y="740"/>
                  </a:lnTo>
                  <a:lnTo>
                    <a:pt x="2777" y="746"/>
                  </a:lnTo>
                  <a:lnTo>
                    <a:pt x="2743" y="757"/>
                  </a:lnTo>
                  <a:lnTo>
                    <a:pt x="2708" y="774"/>
                  </a:lnTo>
                  <a:lnTo>
                    <a:pt x="2671" y="794"/>
                  </a:lnTo>
                  <a:lnTo>
                    <a:pt x="2631" y="822"/>
                  </a:lnTo>
                  <a:lnTo>
                    <a:pt x="2627" y="818"/>
                  </a:lnTo>
                  <a:lnTo>
                    <a:pt x="2625" y="819"/>
                  </a:lnTo>
                  <a:lnTo>
                    <a:pt x="2623" y="817"/>
                  </a:lnTo>
                  <a:lnTo>
                    <a:pt x="2621" y="816"/>
                  </a:lnTo>
                  <a:lnTo>
                    <a:pt x="2209" y="1312"/>
                  </a:lnTo>
                  <a:lnTo>
                    <a:pt x="2218" y="1328"/>
                  </a:lnTo>
                  <a:lnTo>
                    <a:pt x="2225" y="1345"/>
                  </a:lnTo>
                  <a:lnTo>
                    <a:pt x="2227" y="1362"/>
                  </a:lnTo>
                  <a:lnTo>
                    <a:pt x="2225" y="1379"/>
                  </a:lnTo>
                  <a:lnTo>
                    <a:pt x="2216" y="1396"/>
                  </a:lnTo>
                  <a:lnTo>
                    <a:pt x="2206" y="1411"/>
                  </a:lnTo>
                  <a:lnTo>
                    <a:pt x="2194" y="1429"/>
                  </a:lnTo>
                  <a:lnTo>
                    <a:pt x="2178" y="1452"/>
                  </a:lnTo>
                  <a:lnTo>
                    <a:pt x="2162" y="1478"/>
                  </a:lnTo>
                  <a:lnTo>
                    <a:pt x="2142" y="1507"/>
                  </a:lnTo>
                  <a:lnTo>
                    <a:pt x="2123" y="1537"/>
                  </a:lnTo>
                  <a:lnTo>
                    <a:pt x="2102" y="1569"/>
                  </a:lnTo>
                  <a:lnTo>
                    <a:pt x="2080" y="1602"/>
                  </a:lnTo>
                  <a:lnTo>
                    <a:pt x="2058" y="1634"/>
                  </a:lnTo>
                  <a:lnTo>
                    <a:pt x="2036" y="1666"/>
                  </a:lnTo>
                  <a:lnTo>
                    <a:pt x="2015" y="1698"/>
                  </a:lnTo>
                  <a:lnTo>
                    <a:pt x="1994" y="1726"/>
                  </a:lnTo>
                  <a:lnTo>
                    <a:pt x="1975" y="1752"/>
                  </a:lnTo>
                  <a:lnTo>
                    <a:pt x="1957" y="1775"/>
                  </a:lnTo>
                  <a:lnTo>
                    <a:pt x="1942" y="1794"/>
                  </a:lnTo>
                  <a:lnTo>
                    <a:pt x="1929" y="1809"/>
                  </a:lnTo>
                  <a:lnTo>
                    <a:pt x="1913" y="1826"/>
                  </a:lnTo>
                  <a:lnTo>
                    <a:pt x="1893" y="1847"/>
                  </a:lnTo>
                  <a:lnTo>
                    <a:pt x="1871" y="1870"/>
                  </a:lnTo>
                  <a:lnTo>
                    <a:pt x="1846" y="1896"/>
                  </a:lnTo>
                  <a:lnTo>
                    <a:pt x="1821" y="1923"/>
                  </a:lnTo>
                  <a:lnTo>
                    <a:pt x="1793" y="1952"/>
                  </a:lnTo>
                  <a:lnTo>
                    <a:pt x="1764" y="1981"/>
                  </a:lnTo>
                  <a:lnTo>
                    <a:pt x="1734" y="2012"/>
                  </a:lnTo>
                  <a:lnTo>
                    <a:pt x="1705" y="2042"/>
                  </a:lnTo>
                  <a:lnTo>
                    <a:pt x="1675" y="2073"/>
                  </a:lnTo>
                  <a:lnTo>
                    <a:pt x="1647" y="2102"/>
                  </a:lnTo>
                  <a:lnTo>
                    <a:pt x="1619" y="2131"/>
                  </a:lnTo>
                  <a:lnTo>
                    <a:pt x="1593" y="2158"/>
                  </a:lnTo>
                  <a:lnTo>
                    <a:pt x="1568" y="2184"/>
                  </a:lnTo>
                  <a:lnTo>
                    <a:pt x="1546" y="2207"/>
                  </a:lnTo>
                  <a:lnTo>
                    <a:pt x="1526" y="2228"/>
                  </a:lnTo>
                  <a:lnTo>
                    <a:pt x="1510" y="2245"/>
                  </a:lnTo>
                  <a:lnTo>
                    <a:pt x="1497" y="2259"/>
                  </a:lnTo>
                  <a:lnTo>
                    <a:pt x="1488" y="2269"/>
                  </a:lnTo>
                  <a:lnTo>
                    <a:pt x="1478" y="2280"/>
                  </a:lnTo>
                  <a:lnTo>
                    <a:pt x="1465" y="2295"/>
                  </a:lnTo>
                  <a:lnTo>
                    <a:pt x="1449" y="2314"/>
                  </a:lnTo>
                  <a:lnTo>
                    <a:pt x="1432" y="2336"/>
                  </a:lnTo>
                  <a:lnTo>
                    <a:pt x="1412" y="2360"/>
                  </a:lnTo>
                  <a:lnTo>
                    <a:pt x="1390" y="2386"/>
                  </a:lnTo>
                  <a:lnTo>
                    <a:pt x="1368" y="2413"/>
                  </a:lnTo>
                  <a:lnTo>
                    <a:pt x="1345" y="2443"/>
                  </a:lnTo>
                  <a:lnTo>
                    <a:pt x="1322" y="2472"/>
                  </a:lnTo>
                  <a:lnTo>
                    <a:pt x="1298" y="2502"/>
                  </a:lnTo>
                  <a:lnTo>
                    <a:pt x="1275" y="2531"/>
                  </a:lnTo>
                  <a:lnTo>
                    <a:pt x="1253" y="2559"/>
                  </a:lnTo>
                  <a:lnTo>
                    <a:pt x="1233" y="2587"/>
                  </a:lnTo>
                  <a:lnTo>
                    <a:pt x="1214" y="2613"/>
                  </a:lnTo>
                  <a:lnTo>
                    <a:pt x="1197" y="2636"/>
                  </a:lnTo>
                  <a:lnTo>
                    <a:pt x="1183" y="2656"/>
                  </a:lnTo>
                  <a:lnTo>
                    <a:pt x="1171" y="2675"/>
                  </a:lnTo>
                  <a:lnTo>
                    <a:pt x="1163" y="2689"/>
                  </a:lnTo>
                  <a:lnTo>
                    <a:pt x="1149" y="2711"/>
                  </a:lnTo>
                  <a:lnTo>
                    <a:pt x="1133" y="2728"/>
                  </a:lnTo>
                  <a:lnTo>
                    <a:pt x="1114" y="2739"/>
                  </a:lnTo>
                  <a:lnTo>
                    <a:pt x="1093" y="2746"/>
                  </a:lnTo>
                  <a:lnTo>
                    <a:pt x="1070" y="2747"/>
                  </a:lnTo>
                  <a:lnTo>
                    <a:pt x="1046" y="2743"/>
                  </a:lnTo>
                  <a:lnTo>
                    <a:pt x="1021" y="2734"/>
                  </a:lnTo>
                  <a:lnTo>
                    <a:pt x="994" y="2719"/>
                  </a:lnTo>
                  <a:lnTo>
                    <a:pt x="967" y="2700"/>
                  </a:lnTo>
                  <a:lnTo>
                    <a:pt x="935" y="2675"/>
                  </a:lnTo>
                  <a:lnTo>
                    <a:pt x="902" y="2650"/>
                  </a:lnTo>
                  <a:lnTo>
                    <a:pt x="869" y="2624"/>
                  </a:lnTo>
                  <a:lnTo>
                    <a:pt x="838" y="2599"/>
                  </a:lnTo>
                  <a:lnTo>
                    <a:pt x="808" y="2574"/>
                  </a:lnTo>
                  <a:lnTo>
                    <a:pt x="781" y="2550"/>
                  </a:lnTo>
                  <a:lnTo>
                    <a:pt x="758" y="2527"/>
                  </a:lnTo>
                  <a:lnTo>
                    <a:pt x="740" y="2506"/>
                  </a:lnTo>
                  <a:lnTo>
                    <a:pt x="729" y="2493"/>
                  </a:lnTo>
                  <a:lnTo>
                    <a:pt x="719" y="2480"/>
                  </a:lnTo>
                  <a:lnTo>
                    <a:pt x="710" y="2468"/>
                  </a:lnTo>
                  <a:lnTo>
                    <a:pt x="703" y="2456"/>
                  </a:lnTo>
                  <a:lnTo>
                    <a:pt x="697" y="2444"/>
                  </a:lnTo>
                  <a:lnTo>
                    <a:pt x="694" y="2431"/>
                  </a:lnTo>
                  <a:lnTo>
                    <a:pt x="693" y="2418"/>
                  </a:lnTo>
                  <a:lnTo>
                    <a:pt x="696" y="2404"/>
                  </a:lnTo>
                  <a:lnTo>
                    <a:pt x="704" y="2389"/>
                  </a:lnTo>
                  <a:lnTo>
                    <a:pt x="716" y="2373"/>
                  </a:lnTo>
                  <a:lnTo>
                    <a:pt x="732" y="2355"/>
                  </a:lnTo>
                  <a:lnTo>
                    <a:pt x="755" y="2337"/>
                  </a:lnTo>
                  <a:lnTo>
                    <a:pt x="783" y="2315"/>
                  </a:lnTo>
                  <a:lnTo>
                    <a:pt x="814" y="2289"/>
                  </a:lnTo>
                  <a:lnTo>
                    <a:pt x="846" y="2259"/>
                  </a:lnTo>
                  <a:lnTo>
                    <a:pt x="881" y="2228"/>
                  </a:lnTo>
                  <a:lnTo>
                    <a:pt x="918" y="2194"/>
                  </a:lnTo>
                  <a:lnTo>
                    <a:pt x="954" y="2158"/>
                  </a:lnTo>
                  <a:lnTo>
                    <a:pt x="990" y="2122"/>
                  </a:lnTo>
                  <a:lnTo>
                    <a:pt x="1024" y="2086"/>
                  </a:lnTo>
                  <a:lnTo>
                    <a:pt x="1057" y="2051"/>
                  </a:lnTo>
                  <a:lnTo>
                    <a:pt x="1086" y="2017"/>
                  </a:lnTo>
                  <a:lnTo>
                    <a:pt x="1114" y="1986"/>
                  </a:lnTo>
                  <a:lnTo>
                    <a:pt x="1136" y="1957"/>
                  </a:lnTo>
                  <a:lnTo>
                    <a:pt x="1154" y="1932"/>
                  </a:lnTo>
                  <a:lnTo>
                    <a:pt x="1171" y="1910"/>
                  </a:lnTo>
                  <a:lnTo>
                    <a:pt x="1183" y="1894"/>
                  </a:lnTo>
                  <a:lnTo>
                    <a:pt x="1194" y="1880"/>
                  </a:lnTo>
                  <a:lnTo>
                    <a:pt x="1202" y="1869"/>
                  </a:lnTo>
                  <a:lnTo>
                    <a:pt x="1207" y="1861"/>
                  </a:lnTo>
                  <a:lnTo>
                    <a:pt x="1211" y="1856"/>
                  </a:lnTo>
                  <a:lnTo>
                    <a:pt x="1215" y="1851"/>
                  </a:lnTo>
                  <a:lnTo>
                    <a:pt x="1216" y="1849"/>
                  </a:lnTo>
                  <a:lnTo>
                    <a:pt x="1217" y="1848"/>
                  </a:lnTo>
                  <a:lnTo>
                    <a:pt x="1218" y="1848"/>
                  </a:lnTo>
                  <a:lnTo>
                    <a:pt x="1218" y="1848"/>
                  </a:lnTo>
                  <a:lnTo>
                    <a:pt x="1219" y="1845"/>
                  </a:lnTo>
                  <a:lnTo>
                    <a:pt x="1225" y="1838"/>
                  </a:lnTo>
                  <a:lnTo>
                    <a:pt x="1232" y="1827"/>
                  </a:lnTo>
                  <a:lnTo>
                    <a:pt x="1244" y="1812"/>
                  </a:lnTo>
                  <a:lnTo>
                    <a:pt x="1258" y="1795"/>
                  </a:lnTo>
                  <a:lnTo>
                    <a:pt x="1273" y="1774"/>
                  </a:lnTo>
                  <a:lnTo>
                    <a:pt x="1290" y="1750"/>
                  </a:lnTo>
                  <a:lnTo>
                    <a:pt x="1310" y="1725"/>
                  </a:lnTo>
                  <a:lnTo>
                    <a:pt x="1330" y="1699"/>
                  </a:lnTo>
                  <a:lnTo>
                    <a:pt x="1352" y="1671"/>
                  </a:lnTo>
                  <a:lnTo>
                    <a:pt x="1374" y="1643"/>
                  </a:lnTo>
                  <a:lnTo>
                    <a:pt x="1396" y="1615"/>
                  </a:lnTo>
                  <a:lnTo>
                    <a:pt x="1419" y="1586"/>
                  </a:lnTo>
                  <a:lnTo>
                    <a:pt x="1441" y="1559"/>
                  </a:lnTo>
                  <a:lnTo>
                    <a:pt x="1463" y="1533"/>
                  </a:lnTo>
                  <a:lnTo>
                    <a:pt x="1483" y="1508"/>
                  </a:lnTo>
                  <a:lnTo>
                    <a:pt x="1503" y="1486"/>
                  </a:lnTo>
                  <a:lnTo>
                    <a:pt x="1522" y="1465"/>
                  </a:lnTo>
                  <a:lnTo>
                    <a:pt x="1538" y="1449"/>
                  </a:lnTo>
                  <a:lnTo>
                    <a:pt x="1554" y="1435"/>
                  </a:lnTo>
                  <a:lnTo>
                    <a:pt x="1572" y="1418"/>
                  </a:lnTo>
                  <a:lnTo>
                    <a:pt x="1593" y="1399"/>
                  </a:lnTo>
                  <a:lnTo>
                    <a:pt x="1616" y="1378"/>
                  </a:lnTo>
                  <a:lnTo>
                    <a:pt x="1641" y="1355"/>
                  </a:lnTo>
                  <a:lnTo>
                    <a:pt x="1668" y="1331"/>
                  </a:lnTo>
                  <a:lnTo>
                    <a:pt x="1695" y="1306"/>
                  </a:lnTo>
                  <a:lnTo>
                    <a:pt x="1722" y="1281"/>
                  </a:lnTo>
                  <a:lnTo>
                    <a:pt x="1750" y="1256"/>
                  </a:lnTo>
                  <a:lnTo>
                    <a:pt x="1777" y="1232"/>
                  </a:lnTo>
                  <a:lnTo>
                    <a:pt x="1804" y="1208"/>
                  </a:lnTo>
                  <a:lnTo>
                    <a:pt x="1828" y="1185"/>
                  </a:lnTo>
                  <a:lnTo>
                    <a:pt x="1851" y="1165"/>
                  </a:lnTo>
                  <a:lnTo>
                    <a:pt x="1870" y="1147"/>
                  </a:lnTo>
                  <a:lnTo>
                    <a:pt x="1888" y="1131"/>
                  </a:lnTo>
                  <a:lnTo>
                    <a:pt x="1902" y="1118"/>
                  </a:lnTo>
                  <a:lnTo>
                    <a:pt x="1912" y="1110"/>
                  </a:lnTo>
                  <a:lnTo>
                    <a:pt x="1929" y="1100"/>
                  </a:lnTo>
                  <a:lnTo>
                    <a:pt x="1944" y="1096"/>
                  </a:lnTo>
                  <a:lnTo>
                    <a:pt x="1959" y="1099"/>
                  </a:lnTo>
                  <a:lnTo>
                    <a:pt x="1972" y="1103"/>
                  </a:lnTo>
                  <a:lnTo>
                    <a:pt x="1983" y="1110"/>
                  </a:lnTo>
                  <a:lnTo>
                    <a:pt x="2415" y="637"/>
                  </a:lnTo>
                  <a:lnTo>
                    <a:pt x="2410" y="633"/>
                  </a:lnTo>
                  <a:lnTo>
                    <a:pt x="2405" y="628"/>
                  </a:lnTo>
                  <a:lnTo>
                    <a:pt x="2402" y="626"/>
                  </a:lnTo>
                  <a:lnTo>
                    <a:pt x="2400" y="624"/>
                  </a:lnTo>
                  <a:lnTo>
                    <a:pt x="2399" y="623"/>
                  </a:lnTo>
                  <a:lnTo>
                    <a:pt x="2398" y="622"/>
                  </a:lnTo>
                  <a:lnTo>
                    <a:pt x="2399" y="620"/>
                  </a:lnTo>
                  <a:lnTo>
                    <a:pt x="2402" y="612"/>
                  </a:lnTo>
                  <a:lnTo>
                    <a:pt x="2407" y="600"/>
                  </a:lnTo>
                  <a:lnTo>
                    <a:pt x="2412" y="584"/>
                  </a:lnTo>
                  <a:lnTo>
                    <a:pt x="2417" y="564"/>
                  </a:lnTo>
                  <a:lnTo>
                    <a:pt x="2424" y="542"/>
                  </a:lnTo>
                  <a:lnTo>
                    <a:pt x="2430" y="519"/>
                  </a:lnTo>
                  <a:lnTo>
                    <a:pt x="2434" y="494"/>
                  </a:lnTo>
                  <a:lnTo>
                    <a:pt x="2437" y="468"/>
                  </a:lnTo>
                  <a:lnTo>
                    <a:pt x="2438" y="442"/>
                  </a:lnTo>
                  <a:lnTo>
                    <a:pt x="2437" y="417"/>
                  </a:lnTo>
                  <a:lnTo>
                    <a:pt x="2434" y="392"/>
                  </a:lnTo>
                  <a:lnTo>
                    <a:pt x="2426" y="369"/>
                  </a:lnTo>
                  <a:lnTo>
                    <a:pt x="2416" y="348"/>
                  </a:lnTo>
                  <a:lnTo>
                    <a:pt x="2404" y="331"/>
                  </a:lnTo>
                  <a:lnTo>
                    <a:pt x="2391" y="313"/>
                  </a:lnTo>
                  <a:lnTo>
                    <a:pt x="2377" y="298"/>
                  </a:lnTo>
                  <a:lnTo>
                    <a:pt x="2363" y="283"/>
                  </a:lnTo>
                  <a:lnTo>
                    <a:pt x="2345" y="270"/>
                  </a:lnTo>
                  <a:lnTo>
                    <a:pt x="2326" y="258"/>
                  </a:lnTo>
                  <a:lnTo>
                    <a:pt x="2305" y="247"/>
                  </a:lnTo>
                  <a:lnTo>
                    <a:pt x="2279" y="238"/>
                  </a:lnTo>
                  <a:lnTo>
                    <a:pt x="2250" y="230"/>
                  </a:lnTo>
                  <a:lnTo>
                    <a:pt x="2217" y="225"/>
                  </a:lnTo>
                  <a:lnTo>
                    <a:pt x="2178" y="222"/>
                  </a:lnTo>
                  <a:lnTo>
                    <a:pt x="2136" y="219"/>
                  </a:lnTo>
                  <a:lnTo>
                    <a:pt x="2087" y="219"/>
                  </a:lnTo>
                  <a:lnTo>
                    <a:pt x="2033" y="222"/>
                  </a:lnTo>
                  <a:lnTo>
                    <a:pt x="2029" y="222"/>
                  </a:lnTo>
                  <a:lnTo>
                    <a:pt x="2018" y="223"/>
                  </a:lnTo>
                  <a:lnTo>
                    <a:pt x="2003" y="224"/>
                  </a:lnTo>
                  <a:lnTo>
                    <a:pt x="1982" y="225"/>
                  </a:lnTo>
                  <a:lnTo>
                    <a:pt x="1957" y="227"/>
                  </a:lnTo>
                  <a:lnTo>
                    <a:pt x="1929" y="229"/>
                  </a:lnTo>
                  <a:lnTo>
                    <a:pt x="1899" y="230"/>
                  </a:lnTo>
                  <a:lnTo>
                    <a:pt x="1868" y="232"/>
                  </a:lnTo>
                  <a:lnTo>
                    <a:pt x="1836" y="235"/>
                  </a:lnTo>
                  <a:lnTo>
                    <a:pt x="1806" y="237"/>
                  </a:lnTo>
                  <a:lnTo>
                    <a:pt x="1776" y="239"/>
                  </a:lnTo>
                  <a:lnTo>
                    <a:pt x="1749" y="241"/>
                  </a:lnTo>
                  <a:lnTo>
                    <a:pt x="1726" y="242"/>
                  </a:lnTo>
                  <a:lnTo>
                    <a:pt x="1706" y="244"/>
                  </a:lnTo>
                  <a:lnTo>
                    <a:pt x="1692" y="246"/>
                  </a:lnTo>
                  <a:lnTo>
                    <a:pt x="1669" y="246"/>
                  </a:lnTo>
                  <a:lnTo>
                    <a:pt x="1648" y="242"/>
                  </a:lnTo>
                  <a:lnTo>
                    <a:pt x="1631" y="236"/>
                  </a:lnTo>
                  <a:lnTo>
                    <a:pt x="1619" y="227"/>
                  </a:lnTo>
                  <a:lnTo>
                    <a:pt x="1612" y="216"/>
                  </a:lnTo>
                  <a:lnTo>
                    <a:pt x="1608" y="204"/>
                  </a:lnTo>
                  <a:lnTo>
                    <a:pt x="1609" y="190"/>
                  </a:lnTo>
                  <a:lnTo>
                    <a:pt x="1617" y="177"/>
                  </a:lnTo>
                  <a:lnTo>
                    <a:pt x="1630" y="164"/>
                  </a:lnTo>
                  <a:lnTo>
                    <a:pt x="1650" y="151"/>
                  </a:lnTo>
                  <a:lnTo>
                    <a:pt x="1676" y="139"/>
                  </a:lnTo>
                  <a:lnTo>
                    <a:pt x="1679" y="138"/>
                  </a:lnTo>
                  <a:lnTo>
                    <a:pt x="1687" y="134"/>
                  </a:lnTo>
                  <a:lnTo>
                    <a:pt x="1702" y="130"/>
                  </a:lnTo>
                  <a:lnTo>
                    <a:pt x="1720" y="123"/>
                  </a:lnTo>
                  <a:lnTo>
                    <a:pt x="1743" y="117"/>
                  </a:lnTo>
                  <a:lnTo>
                    <a:pt x="1771" y="108"/>
                  </a:lnTo>
                  <a:lnTo>
                    <a:pt x="1801" y="99"/>
                  </a:lnTo>
                  <a:lnTo>
                    <a:pt x="1835" y="90"/>
                  </a:lnTo>
                  <a:lnTo>
                    <a:pt x="1871" y="79"/>
                  </a:lnTo>
                  <a:lnTo>
                    <a:pt x="1911" y="69"/>
                  </a:lnTo>
                  <a:lnTo>
                    <a:pt x="1953" y="58"/>
                  </a:lnTo>
                  <a:lnTo>
                    <a:pt x="1995" y="48"/>
                  </a:lnTo>
                  <a:lnTo>
                    <a:pt x="2039" y="38"/>
                  </a:lnTo>
                  <a:lnTo>
                    <a:pt x="2084" y="30"/>
                  </a:lnTo>
                  <a:lnTo>
                    <a:pt x="2129" y="21"/>
                  </a:lnTo>
                  <a:lnTo>
                    <a:pt x="2174" y="14"/>
                  </a:lnTo>
                  <a:lnTo>
                    <a:pt x="2219" y="8"/>
                  </a:lnTo>
                  <a:lnTo>
                    <a:pt x="2263" y="3"/>
                  </a:lnTo>
                  <a:lnTo>
                    <a:pt x="2306" y="1"/>
                  </a:lnTo>
                  <a:lnTo>
                    <a:pt x="2347" y="0"/>
                  </a:lnTo>
                  <a:close/>
                </a:path>
              </a:pathLst>
            </a:custGeom>
            <a:solidFill>
              <a:srgbClr val="FFFFFF"/>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方正正纤黑简体" panose="02000000000000000000" charset="-122"/>
                <a:cs typeface="+mn-cs"/>
                <a:sym typeface="Arial" panose="020B0604020202020204" pitchFamily="34" charset="0"/>
              </a:endParaRPr>
            </a:p>
          </p:txBody>
        </p:sp>
      </p:grpSp>
      <p:grpSp>
        <p:nvGrpSpPr>
          <p:cNvPr id="22" name="组合 21"/>
          <p:cNvGrpSpPr/>
          <p:nvPr/>
        </p:nvGrpSpPr>
        <p:grpSpPr>
          <a:xfrm>
            <a:off x="4829633" y="4148549"/>
            <a:ext cx="772611" cy="772611"/>
            <a:chOff x="5043669" y="4148549"/>
            <a:chExt cx="772611" cy="772611"/>
          </a:xfrm>
        </p:grpSpPr>
        <p:sp>
          <p:nvSpPr>
            <p:cNvPr id="23" name="矩形 22"/>
            <p:cNvSpPr/>
            <p:nvPr/>
          </p:nvSpPr>
          <p:spPr>
            <a:xfrm>
              <a:off x="5043669" y="4148549"/>
              <a:ext cx="772611" cy="772611"/>
            </a:xfrm>
            <a:prstGeom prst="rect">
              <a:avLst/>
            </a:prstGeom>
            <a:solidFill>
              <a:srgbClr val="323333"/>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srgbClr val="FFFFFF"/>
                </a:solidFill>
                <a:effectLst/>
                <a:uLnTx/>
                <a:uFillTx/>
                <a:latin typeface="Calibri Light" panose="020F0302020204030204"/>
                <a:ea typeface="方正正纤黑简体" panose="02000000000000000000" charset="-122"/>
                <a:cs typeface="+mn-cs"/>
              </a:endParaRPr>
            </a:p>
          </p:txBody>
        </p:sp>
        <p:sp>
          <p:nvSpPr>
            <p:cNvPr id="24" name="Shape 538"/>
            <p:cNvSpPr/>
            <p:nvPr/>
          </p:nvSpPr>
          <p:spPr>
            <a:xfrm>
              <a:off x="5298138" y="4360425"/>
              <a:ext cx="304106" cy="301613"/>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22987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4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cs typeface="Gill Sans"/>
                <a:sym typeface="Arial" panose="020B0604020202020204" pitchFamily="34" charset="0"/>
              </a:endParaRPr>
            </a:p>
          </p:txBody>
        </p:sp>
      </p:grpSp>
      <p:grpSp>
        <p:nvGrpSpPr>
          <p:cNvPr id="25" name="组合 24"/>
          <p:cNvGrpSpPr/>
          <p:nvPr/>
        </p:nvGrpSpPr>
        <p:grpSpPr>
          <a:xfrm>
            <a:off x="1603670" y="4148550"/>
            <a:ext cx="772611" cy="772611"/>
            <a:chOff x="1817706" y="4148550"/>
            <a:chExt cx="772611" cy="772611"/>
          </a:xfrm>
        </p:grpSpPr>
        <p:sp>
          <p:nvSpPr>
            <p:cNvPr id="26" name="矩形 25"/>
            <p:cNvSpPr/>
            <p:nvPr/>
          </p:nvSpPr>
          <p:spPr>
            <a:xfrm>
              <a:off x="1817706" y="4148550"/>
              <a:ext cx="772611" cy="772611"/>
            </a:xfrm>
            <a:prstGeom prst="rect">
              <a:avLst/>
            </a:prstGeom>
            <a:solidFill>
              <a:srgbClr val="765228"/>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srgbClr val="FFFFFF"/>
                </a:solidFill>
                <a:effectLst/>
                <a:uLnTx/>
                <a:uFillTx/>
                <a:latin typeface="Calibri Light" panose="020F0302020204030204"/>
                <a:ea typeface="方正正纤黑简体" panose="02000000000000000000" charset="-122"/>
                <a:cs typeface="+mn-cs"/>
              </a:endParaRPr>
            </a:p>
          </p:txBody>
        </p:sp>
        <p:sp>
          <p:nvSpPr>
            <p:cNvPr id="27" name="Freeform 6"/>
            <p:cNvSpPr>
              <a:spLocks noEditPoints="1"/>
            </p:cNvSpPr>
            <p:nvPr/>
          </p:nvSpPr>
          <p:spPr bwMode="auto">
            <a:xfrm>
              <a:off x="1980691" y="4363072"/>
              <a:ext cx="426524" cy="268470"/>
            </a:xfrm>
            <a:custGeom>
              <a:avLst/>
              <a:gdLst>
                <a:gd name="T0" fmla="*/ 3132 w 3545"/>
                <a:gd name="T1" fmla="*/ 1485 h 2230"/>
                <a:gd name="T2" fmla="*/ 3354 w 3545"/>
                <a:gd name="T3" fmla="*/ 1626 h 2230"/>
                <a:gd name="T4" fmla="*/ 3495 w 3545"/>
                <a:gd name="T5" fmla="*/ 1875 h 2230"/>
                <a:gd name="T6" fmla="*/ 3545 w 3545"/>
                <a:gd name="T7" fmla="*/ 2230 h 2230"/>
                <a:gd name="T8" fmla="*/ 2292 w 3545"/>
                <a:gd name="T9" fmla="*/ 1938 h 2230"/>
                <a:gd name="T10" fmla="*/ 2416 w 3545"/>
                <a:gd name="T11" fmla="*/ 1667 h 2230"/>
                <a:gd name="T12" fmla="*/ 2622 w 3545"/>
                <a:gd name="T13" fmla="*/ 1505 h 2230"/>
                <a:gd name="T14" fmla="*/ 2903 w 3545"/>
                <a:gd name="T15" fmla="*/ 1449 h 2230"/>
                <a:gd name="T16" fmla="*/ 872 w 3545"/>
                <a:gd name="T17" fmla="*/ 1485 h 2230"/>
                <a:gd name="T18" fmla="*/ 1094 w 3545"/>
                <a:gd name="T19" fmla="*/ 1626 h 2230"/>
                <a:gd name="T20" fmla="*/ 1235 w 3545"/>
                <a:gd name="T21" fmla="*/ 1875 h 2230"/>
                <a:gd name="T22" fmla="*/ 1285 w 3545"/>
                <a:gd name="T23" fmla="*/ 2230 h 2230"/>
                <a:gd name="T24" fmla="*/ 31 w 3545"/>
                <a:gd name="T25" fmla="*/ 1938 h 2230"/>
                <a:gd name="T26" fmla="*/ 154 w 3545"/>
                <a:gd name="T27" fmla="*/ 1667 h 2230"/>
                <a:gd name="T28" fmla="*/ 362 w 3545"/>
                <a:gd name="T29" fmla="*/ 1505 h 2230"/>
                <a:gd name="T30" fmla="*/ 642 w 3545"/>
                <a:gd name="T31" fmla="*/ 1449 h 2230"/>
                <a:gd name="T32" fmla="*/ 1995 w 3545"/>
                <a:gd name="T33" fmla="*/ 1092 h 2230"/>
                <a:gd name="T34" fmla="*/ 2289 w 3545"/>
                <a:gd name="T35" fmla="*/ 1177 h 2230"/>
                <a:gd name="T36" fmla="*/ 2534 w 3545"/>
                <a:gd name="T37" fmla="*/ 1320 h 2230"/>
                <a:gd name="T38" fmla="*/ 2361 w 3545"/>
                <a:gd name="T39" fmla="*/ 1494 h 2230"/>
                <a:gd name="T40" fmla="*/ 2182 w 3545"/>
                <a:gd name="T41" fmla="*/ 1768 h 2230"/>
                <a:gd name="T42" fmla="*/ 2106 w 3545"/>
                <a:gd name="T43" fmla="*/ 2143 h 2230"/>
                <a:gd name="T44" fmla="*/ 1433 w 3545"/>
                <a:gd name="T45" fmla="*/ 1981 h 2230"/>
                <a:gd name="T46" fmla="*/ 1315 w 3545"/>
                <a:gd name="T47" fmla="*/ 1645 h 2230"/>
                <a:gd name="T48" fmla="*/ 1099 w 3545"/>
                <a:gd name="T49" fmla="*/ 1415 h 2230"/>
                <a:gd name="T50" fmla="*/ 1107 w 3545"/>
                <a:gd name="T51" fmla="*/ 1256 h 2230"/>
                <a:gd name="T52" fmla="*/ 1376 w 3545"/>
                <a:gd name="T53" fmla="*/ 1136 h 2230"/>
                <a:gd name="T54" fmla="*/ 1670 w 3545"/>
                <a:gd name="T55" fmla="*/ 1077 h 2230"/>
                <a:gd name="T56" fmla="*/ 2967 w 3545"/>
                <a:gd name="T57" fmla="*/ 741 h 2230"/>
                <a:gd name="T58" fmla="*/ 3137 w 3545"/>
                <a:gd name="T59" fmla="*/ 870 h 2230"/>
                <a:gd name="T60" fmla="*/ 3185 w 3545"/>
                <a:gd name="T61" fmla="*/ 1087 h 2230"/>
                <a:gd name="T62" fmla="*/ 3081 w 3545"/>
                <a:gd name="T63" fmla="*/ 1276 h 2230"/>
                <a:gd name="T64" fmla="*/ 2877 w 3545"/>
                <a:gd name="T65" fmla="*/ 1352 h 2230"/>
                <a:gd name="T66" fmla="*/ 2673 w 3545"/>
                <a:gd name="T67" fmla="*/ 1276 h 2230"/>
                <a:gd name="T68" fmla="*/ 2569 w 3545"/>
                <a:gd name="T69" fmla="*/ 1087 h 2230"/>
                <a:gd name="T70" fmla="*/ 2615 w 3545"/>
                <a:gd name="T71" fmla="*/ 870 h 2230"/>
                <a:gd name="T72" fmla="*/ 2786 w 3545"/>
                <a:gd name="T73" fmla="*/ 741 h 2230"/>
                <a:gd name="T74" fmla="*/ 707 w 3545"/>
                <a:gd name="T75" fmla="*/ 741 h 2230"/>
                <a:gd name="T76" fmla="*/ 877 w 3545"/>
                <a:gd name="T77" fmla="*/ 870 h 2230"/>
                <a:gd name="T78" fmla="*/ 924 w 3545"/>
                <a:gd name="T79" fmla="*/ 1087 h 2230"/>
                <a:gd name="T80" fmla="*/ 820 w 3545"/>
                <a:gd name="T81" fmla="*/ 1276 h 2230"/>
                <a:gd name="T82" fmla="*/ 616 w 3545"/>
                <a:gd name="T83" fmla="*/ 1352 h 2230"/>
                <a:gd name="T84" fmla="*/ 412 w 3545"/>
                <a:gd name="T85" fmla="*/ 1276 h 2230"/>
                <a:gd name="T86" fmla="*/ 308 w 3545"/>
                <a:gd name="T87" fmla="*/ 1087 h 2230"/>
                <a:gd name="T88" fmla="*/ 355 w 3545"/>
                <a:gd name="T89" fmla="*/ 870 h 2230"/>
                <a:gd name="T90" fmla="*/ 526 w 3545"/>
                <a:gd name="T91" fmla="*/ 741 h 2230"/>
                <a:gd name="T92" fmla="*/ 1896 w 3545"/>
                <a:gd name="T93" fmla="*/ 12 h 2230"/>
                <a:gd name="T94" fmla="*/ 2115 w 3545"/>
                <a:gd name="T95" fmla="*/ 135 h 2230"/>
                <a:gd name="T96" fmla="*/ 2237 w 3545"/>
                <a:gd name="T97" fmla="*/ 355 h 2230"/>
                <a:gd name="T98" fmla="*/ 2223 w 3545"/>
                <a:gd name="T99" fmla="*/ 615 h 2230"/>
                <a:gd name="T100" fmla="*/ 2077 w 3545"/>
                <a:gd name="T101" fmla="*/ 819 h 2230"/>
                <a:gd name="T102" fmla="*/ 1844 w 3545"/>
                <a:gd name="T103" fmla="*/ 917 h 2230"/>
                <a:gd name="T104" fmla="*/ 1589 w 3545"/>
                <a:gd name="T105" fmla="*/ 874 h 2230"/>
                <a:gd name="T106" fmla="*/ 1403 w 3545"/>
                <a:gd name="T107" fmla="*/ 707 h 2230"/>
                <a:gd name="T108" fmla="*/ 1331 w 3545"/>
                <a:gd name="T109" fmla="*/ 460 h 2230"/>
                <a:gd name="T110" fmla="*/ 1403 w 3545"/>
                <a:gd name="T111" fmla="*/ 213 h 2230"/>
                <a:gd name="T112" fmla="*/ 1589 w 3545"/>
                <a:gd name="T113" fmla="*/ 46 h 2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45" h="2230">
                  <a:moveTo>
                    <a:pt x="2903" y="1449"/>
                  </a:moveTo>
                  <a:lnTo>
                    <a:pt x="2964" y="1453"/>
                  </a:lnTo>
                  <a:lnTo>
                    <a:pt x="3023" y="1459"/>
                  </a:lnTo>
                  <a:lnTo>
                    <a:pt x="3079" y="1470"/>
                  </a:lnTo>
                  <a:lnTo>
                    <a:pt x="3132" y="1485"/>
                  </a:lnTo>
                  <a:lnTo>
                    <a:pt x="3183" y="1505"/>
                  </a:lnTo>
                  <a:lnTo>
                    <a:pt x="3230" y="1528"/>
                  </a:lnTo>
                  <a:lnTo>
                    <a:pt x="3274" y="1557"/>
                  </a:lnTo>
                  <a:lnTo>
                    <a:pt x="3317" y="1589"/>
                  </a:lnTo>
                  <a:lnTo>
                    <a:pt x="3354" y="1626"/>
                  </a:lnTo>
                  <a:lnTo>
                    <a:pt x="3389" y="1667"/>
                  </a:lnTo>
                  <a:lnTo>
                    <a:pt x="3421" y="1713"/>
                  </a:lnTo>
                  <a:lnTo>
                    <a:pt x="3449" y="1762"/>
                  </a:lnTo>
                  <a:lnTo>
                    <a:pt x="3474" y="1816"/>
                  </a:lnTo>
                  <a:lnTo>
                    <a:pt x="3495" y="1875"/>
                  </a:lnTo>
                  <a:lnTo>
                    <a:pt x="3513" y="1938"/>
                  </a:lnTo>
                  <a:lnTo>
                    <a:pt x="3526" y="2004"/>
                  </a:lnTo>
                  <a:lnTo>
                    <a:pt x="3536" y="2075"/>
                  </a:lnTo>
                  <a:lnTo>
                    <a:pt x="3542" y="2151"/>
                  </a:lnTo>
                  <a:lnTo>
                    <a:pt x="3545" y="2230"/>
                  </a:lnTo>
                  <a:lnTo>
                    <a:pt x="2261" y="2230"/>
                  </a:lnTo>
                  <a:lnTo>
                    <a:pt x="2262" y="2151"/>
                  </a:lnTo>
                  <a:lnTo>
                    <a:pt x="2269" y="2075"/>
                  </a:lnTo>
                  <a:lnTo>
                    <a:pt x="2278" y="2004"/>
                  </a:lnTo>
                  <a:lnTo>
                    <a:pt x="2292" y="1938"/>
                  </a:lnTo>
                  <a:lnTo>
                    <a:pt x="2310" y="1875"/>
                  </a:lnTo>
                  <a:lnTo>
                    <a:pt x="2331" y="1816"/>
                  </a:lnTo>
                  <a:lnTo>
                    <a:pt x="2355" y="1762"/>
                  </a:lnTo>
                  <a:lnTo>
                    <a:pt x="2383" y="1713"/>
                  </a:lnTo>
                  <a:lnTo>
                    <a:pt x="2416" y="1667"/>
                  </a:lnTo>
                  <a:lnTo>
                    <a:pt x="2450" y="1626"/>
                  </a:lnTo>
                  <a:lnTo>
                    <a:pt x="2489" y="1589"/>
                  </a:lnTo>
                  <a:lnTo>
                    <a:pt x="2530" y="1557"/>
                  </a:lnTo>
                  <a:lnTo>
                    <a:pt x="2574" y="1528"/>
                  </a:lnTo>
                  <a:lnTo>
                    <a:pt x="2622" y="1505"/>
                  </a:lnTo>
                  <a:lnTo>
                    <a:pt x="2673" y="1485"/>
                  </a:lnTo>
                  <a:lnTo>
                    <a:pt x="2726" y="1470"/>
                  </a:lnTo>
                  <a:lnTo>
                    <a:pt x="2782" y="1459"/>
                  </a:lnTo>
                  <a:lnTo>
                    <a:pt x="2841" y="1453"/>
                  </a:lnTo>
                  <a:lnTo>
                    <a:pt x="2903" y="1449"/>
                  </a:lnTo>
                  <a:close/>
                  <a:moveTo>
                    <a:pt x="642" y="1449"/>
                  </a:moveTo>
                  <a:lnTo>
                    <a:pt x="703" y="1453"/>
                  </a:lnTo>
                  <a:lnTo>
                    <a:pt x="763" y="1459"/>
                  </a:lnTo>
                  <a:lnTo>
                    <a:pt x="819" y="1470"/>
                  </a:lnTo>
                  <a:lnTo>
                    <a:pt x="872" y="1485"/>
                  </a:lnTo>
                  <a:lnTo>
                    <a:pt x="923" y="1505"/>
                  </a:lnTo>
                  <a:lnTo>
                    <a:pt x="970" y="1528"/>
                  </a:lnTo>
                  <a:lnTo>
                    <a:pt x="1014" y="1557"/>
                  </a:lnTo>
                  <a:lnTo>
                    <a:pt x="1055" y="1589"/>
                  </a:lnTo>
                  <a:lnTo>
                    <a:pt x="1094" y="1626"/>
                  </a:lnTo>
                  <a:lnTo>
                    <a:pt x="1129" y="1667"/>
                  </a:lnTo>
                  <a:lnTo>
                    <a:pt x="1161" y="1713"/>
                  </a:lnTo>
                  <a:lnTo>
                    <a:pt x="1189" y="1762"/>
                  </a:lnTo>
                  <a:lnTo>
                    <a:pt x="1214" y="1816"/>
                  </a:lnTo>
                  <a:lnTo>
                    <a:pt x="1235" y="1875"/>
                  </a:lnTo>
                  <a:lnTo>
                    <a:pt x="1252" y="1938"/>
                  </a:lnTo>
                  <a:lnTo>
                    <a:pt x="1266" y="2004"/>
                  </a:lnTo>
                  <a:lnTo>
                    <a:pt x="1276" y="2075"/>
                  </a:lnTo>
                  <a:lnTo>
                    <a:pt x="1282" y="2151"/>
                  </a:lnTo>
                  <a:lnTo>
                    <a:pt x="1285" y="2230"/>
                  </a:lnTo>
                  <a:lnTo>
                    <a:pt x="0" y="2230"/>
                  </a:lnTo>
                  <a:lnTo>
                    <a:pt x="2" y="2151"/>
                  </a:lnTo>
                  <a:lnTo>
                    <a:pt x="8" y="2075"/>
                  </a:lnTo>
                  <a:lnTo>
                    <a:pt x="18" y="2004"/>
                  </a:lnTo>
                  <a:lnTo>
                    <a:pt x="31" y="1938"/>
                  </a:lnTo>
                  <a:lnTo>
                    <a:pt x="49" y="1875"/>
                  </a:lnTo>
                  <a:lnTo>
                    <a:pt x="70" y="1816"/>
                  </a:lnTo>
                  <a:lnTo>
                    <a:pt x="95" y="1762"/>
                  </a:lnTo>
                  <a:lnTo>
                    <a:pt x="123" y="1713"/>
                  </a:lnTo>
                  <a:lnTo>
                    <a:pt x="154" y="1667"/>
                  </a:lnTo>
                  <a:lnTo>
                    <a:pt x="190" y="1626"/>
                  </a:lnTo>
                  <a:lnTo>
                    <a:pt x="228" y="1589"/>
                  </a:lnTo>
                  <a:lnTo>
                    <a:pt x="270" y="1557"/>
                  </a:lnTo>
                  <a:lnTo>
                    <a:pt x="314" y="1528"/>
                  </a:lnTo>
                  <a:lnTo>
                    <a:pt x="362" y="1505"/>
                  </a:lnTo>
                  <a:lnTo>
                    <a:pt x="413" y="1485"/>
                  </a:lnTo>
                  <a:lnTo>
                    <a:pt x="466" y="1470"/>
                  </a:lnTo>
                  <a:lnTo>
                    <a:pt x="522" y="1459"/>
                  </a:lnTo>
                  <a:lnTo>
                    <a:pt x="580" y="1453"/>
                  </a:lnTo>
                  <a:lnTo>
                    <a:pt x="642" y="1449"/>
                  </a:lnTo>
                  <a:close/>
                  <a:moveTo>
                    <a:pt x="1778" y="1072"/>
                  </a:moveTo>
                  <a:lnTo>
                    <a:pt x="1829" y="1073"/>
                  </a:lnTo>
                  <a:lnTo>
                    <a:pt x="1882" y="1077"/>
                  </a:lnTo>
                  <a:lnTo>
                    <a:pt x="1937" y="1084"/>
                  </a:lnTo>
                  <a:lnTo>
                    <a:pt x="1995" y="1092"/>
                  </a:lnTo>
                  <a:lnTo>
                    <a:pt x="2054" y="1104"/>
                  </a:lnTo>
                  <a:lnTo>
                    <a:pt x="2113" y="1118"/>
                  </a:lnTo>
                  <a:lnTo>
                    <a:pt x="2174" y="1136"/>
                  </a:lnTo>
                  <a:lnTo>
                    <a:pt x="2232" y="1155"/>
                  </a:lnTo>
                  <a:lnTo>
                    <a:pt x="2289" y="1177"/>
                  </a:lnTo>
                  <a:lnTo>
                    <a:pt x="2345" y="1200"/>
                  </a:lnTo>
                  <a:lnTo>
                    <a:pt x="2398" y="1226"/>
                  </a:lnTo>
                  <a:lnTo>
                    <a:pt x="2448" y="1256"/>
                  </a:lnTo>
                  <a:lnTo>
                    <a:pt x="2493" y="1287"/>
                  </a:lnTo>
                  <a:lnTo>
                    <a:pt x="2534" y="1320"/>
                  </a:lnTo>
                  <a:lnTo>
                    <a:pt x="2569" y="1355"/>
                  </a:lnTo>
                  <a:lnTo>
                    <a:pt x="2512" y="1383"/>
                  </a:lnTo>
                  <a:lnTo>
                    <a:pt x="2458" y="1415"/>
                  </a:lnTo>
                  <a:lnTo>
                    <a:pt x="2407" y="1452"/>
                  </a:lnTo>
                  <a:lnTo>
                    <a:pt x="2361" y="1494"/>
                  </a:lnTo>
                  <a:lnTo>
                    <a:pt x="2316" y="1539"/>
                  </a:lnTo>
                  <a:lnTo>
                    <a:pt x="2277" y="1590"/>
                  </a:lnTo>
                  <a:lnTo>
                    <a:pt x="2242" y="1645"/>
                  </a:lnTo>
                  <a:lnTo>
                    <a:pt x="2209" y="1704"/>
                  </a:lnTo>
                  <a:lnTo>
                    <a:pt x="2182" y="1768"/>
                  </a:lnTo>
                  <a:lnTo>
                    <a:pt x="2158" y="1835"/>
                  </a:lnTo>
                  <a:lnTo>
                    <a:pt x="2139" y="1906"/>
                  </a:lnTo>
                  <a:lnTo>
                    <a:pt x="2123" y="1981"/>
                  </a:lnTo>
                  <a:lnTo>
                    <a:pt x="2112" y="2060"/>
                  </a:lnTo>
                  <a:lnTo>
                    <a:pt x="2106" y="2143"/>
                  </a:lnTo>
                  <a:lnTo>
                    <a:pt x="2103" y="2230"/>
                  </a:lnTo>
                  <a:lnTo>
                    <a:pt x="1453" y="2230"/>
                  </a:lnTo>
                  <a:lnTo>
                    <a:pt x="1451" y="2143"/>
                  </a:lnTo>
                  <a:lnTo>
                    <a:pt x="1443" y="2060"/>
                  </a:lnTo>
                  <a:lnTo>
                    <a:pt x="1433" y="1981"/>
                  </a:lnTo>
                  <a:lnTo>
                    <a:pt x="1417" y="1906"/>
                  </a:lnTo>
                  <a:lnTo>
                    <a:pt x="1398" y="1835"/>
                  </a:lnTo>
                  <a:lnTo>
                    <a:pt x="1374" y="1768"/>
                  </a:lnTo>
                  <a:lnTo>
                    <a:pt x="1346" y="1704"/>
                  </a:lnTo>
                  <a:lnTo>
                    <a:pt x="1315" y="1645"/>
                  </a:lnTo>
                  <a:lnTo>
                    <a:pt x="1279" y="1590"/>
                  </a:lnTo>
                  <a:lnTo>
                    <a:pt x="1239" y="1539"/>
                  </a:lnTo>
                  <a:lnTo>
                    <a:pt x="1196" y="1494"/>
                  </a:lnTo>
                  <a:lnTo>
                    <a:pt x="1149" y="1452"/>
                  </a:lnTo>
                  <a:lnTo>
                    <a:pt x="1099" y="1415"/>
                  </a:lnTo>
                  <a:lnTo>
                    <a:pt x="1045" y="1383"/>
                  </a:lnTo>
                  <a:lnTo>
                    <a:pt x="986" y="1355"/>
                  </a:lnTo>
                  <a:lnTo>
                    <a:pt x="1022" y="1320"/>
                  </a:lnTo>
                  <a:lnTo>
                    <a:pt x="1062" y="1287"/>
                  </a:lnTo>
                  <a:lnTo>
                    <a:pt x="1107" y="1256"/>
                  </a:lnTo>
                  <a:lnTo>
                    <a:pt x="1155" y="1226"/>
                  </a:lnTo>
                  <a:lnTo>
                    <a:pt x="1207" y="1200"/>
                  </a:lnTo>
                  <a:lnTo>
                    <a:pt x="1262" y="1177"/>
                  </a:lnTo>
                  <a:lnTo>
                    <a:pt x="1318" y="1155"/>
                  </a:lnTo>
                  <a:lnTo>
                    <a:pt x="1376" y="1136"/>
                  </a:lnTo>
                  <a:lnTo>
                    <a:pt x="1436" y="1118"/>
                  </a:lnTo>
                  <a:lnTo>
                    <a:pt x="1495" y="1104"/>
                  </a:lnTo>
                  <a:lnTo>
                    <a:pt x="1555" y="1092"/>
                  </a:lnTo>
                  <a:lnTo>
                    <a:pt x="1613" y="1084"/>
                  </a:lnTo>
                  <a:lnTo>
                    <a:pt x="1670" y="1077"/>
                  </a:lnTo>
                  <a:lnTo>
                    <a:pt x="1725" y="1073"/>
                  </a:lnTo>
                  <a:lnTo>
                    <a:pt x="1778" y="1072"/>
                  </a:lnTo>
                  <a:close/>
                  <a:moveTo>
                    <a:pt x="2877" y="728"/>
                  </a:moveTo>
                  <a:lnTo>
                    <a:pt x="2922" y="732"/>
                  </a:lnTo>
                  <a:lnTo>
                    <a:pt x="2967" y="741"/>
                  </a:lnTo>
                  <a:lnTo>
                    <a:pt x="3008" y="758"/>
                  </a:lnTo>
                  <a:lnTo>
                    <a:pt x="3047" y="779"/>
                  </a:lnTo>
                  <a:lnTo>
                    <a:pt x="3081" y="805"/>
                  </a:lnTo>
                  <a:lnTo>
                    <a:pt x="3111" y="836"/>
                  </a:lnTo>
                  <a:lnTo>
                    <a:pt x="3137" y="870"/>
                  </a:lnTo>
                  <a:lnTo>
                    <a:pt x="3159" y="909"/>
                  </a:lnTo>
                  <a:lnTo>
                    <a:pt x="3175" y="950"/>
                  </a:lnTo>
                  <a:lnTo>
                    <a:pt x="3185" y="995"/>
                  </a:lnTo>
                  <a:lnTo>
                    <a:pt x="3188" y="1040"/>
                  </a:lnTo>
                  <a:lnTo>
                    <a:pt x="3185" y="1087"/>
                  </a:lnTo>
                  <a:lnTo>
                    <a:pt x="3175" y="1130"/>
                  </a:lnTo>
                  <a:lnTo>
                    <a:pt x="3159" y="1172"/>
                  </a:lnTo>
                  <a:lnTo>
                    <a:pt x="3137" y="1210"/>
                  </a:lnTo>
                  <a:lnTo>
                    <a:pt x="3111" y="1245"/>
                  </a:lnTo>
                  <a:lnTo>
                    <a:pt x="3081" y="1276"/>
                  </a:lnTo>
                  <a:lnTo>
                    <a:pt x="3047" y="1302"/>
                  </a:lnTo>
                  <a:lnTo>
                    <a:pt x="3008" y="1324"/>
                  </a:lnTo>
                  <a:lnTo>
                    <a:pt x="2967" y="1339"/>
                  </a:lnTo>
                  <a:lnTo>
                    <a:pt x="2922" y="1349"/>
                  </a:lnTo>
                  <a:lnTo>
                    <a:pt x="2877" y="1352"/>
                  </a:lnTo>
                  <a:lnTo>
                    <a:pt x="2830" y="1349"/>
                  </a:lnTo>
                  <a:lnTo>
                    <a:pt x="2786" y="1339"/>
                  </a:lnTo>
                  <a:lnTo>
                    <a:pt x="2745" y="1324"/>
                  </a:lnTo>
                  <a:lnTo>
                    <a:pt x="2707" y="1302"/>
                  </a:lnTo>
                  <a:lnTo>
                    <a:pt x="2673" y="1276"/>
                  </a:lnTo>
                  <a:lnTo>
                    <a:pt x="2641" y="1245"/>
                  </a:lnTo>
                  <a:lnTo>
                    <a:pt x="2615" y="1210"/>
                  </a:lnTo>
                  <a:lnTo>
                    <a:pt x="2594" y="1172"/>
                  </a:lnTo>
                  <a:lnTo>
                    <a:pt x="2579" y="1130"/>
                  </a:lnTo>
                  <a:lnTo>
                    <a:pt x="2569" y="1087"/>
                  </a:lnTo>
                  <a:lnTo>
                    <a:pt x="2566" y="1040"/>
                  </a:lnTo>
                  <a:lnTo>
                    <a:pt x="2569" y="995"/>
                  </a:lnTo>
                  <a:lnTo>
                    <a:pt x="2579" y="950"/>
                  </a:lnTo>
                  <a:lnTo>
                    <a:pt x="2594" y="909"/>
                  </a:lnTo>
                  <a:lnTo>
                    <a:pt x="2615" y="870"/>
                  </a:lnTo>
                  <a:lnTo>
                    <a:pt x="2641" y="836"/>
                  </a:lnTo>
                  <a:lnTo>
                    <a:pt x="2673" y="805"/>
                  </a:lnTo>
                  <a:lnTo>
                    <a:pt x="2707" y="779"/>
                  </a:lnTo>
                  <a:lnTo>
                    <a:pt x="2745" y="758"/>
                  </a:lnTo>
                  <a:lnTo>
                    <a:pt x="2786" y="741"/>
                  </a:lnTo>
                  <a:lnTo>
                    <a:pt x="2830" y="732"/>
                  </a:lnTo>
                  <a:lnTo>
                    <a:pt x="2877" y="728"/>
                  </a:lnTo>
                  <a:close/>
                  <a:moveTo>
                    <a:pt x="616" y="728"/>
                  </a:moveTo>
                  <a:lnTo>
                    <a:pt x="662" y="732"/>
                  </a:lnTo>
                  <a:lnTo>
                    <a:pt x="707" y="741"/>
                  </a:lnTo>
                  <a:lnTo>
                    <a:pt x="748" y="758"/>
                  </a:lnTo>
                  <a:lnTo>
                    <a:pt x="785" y="779"/>
                  </a:lnTo>
                  <a:lnTo>
                    <a:pt x="820" y="805"/>
                  </a:lnTo>
                  <a:lnTo>
                    <a:pt x="851" y="836"/>
                  </a:lnTo>
                  <a:lnTo>
                    <a:pt x="877" y="870"/>
                  </a:lnTo>
                  <a:lnTo>
                    <a:pt x="899" y="909"/>
                  </a:lnTo>
                  <a:lnTo>
                    <a:pt x="914" y="950"/>
                  </a:lnTo>
                  <a:lnTo>
                    <a:pt x="924" y="995"/>
                  </a:lnTo>
                  <a:lnTo>
                    <a:pt x="928" y="1040"/>
                  </a:lnTo>
                  <a:lnTo>
                    <a:pt x="924" y="1087"/>
                  </a:lnTo>
                  <a:lnTo>
                    <a:pt x="914" y="1130"/>
                  </a:lnTo>
                  <a:lnTo>
                    <a:pt x="899" y="1172"/>
                  </a:lnTo>
                  <a:lnTo>
                    <a:pt x="877" y="1210"/>
                  </a:lnTo>
                  <a:lnTo>
                    <a:pt x="851" y="1245"/>
                  </a:lnTo>
                  <a:lnTo>
                    <a:pt x="820" y="1276"/>
                  </a:lnTo>
                  <a:lnTo>
                    <a:pt x="785" y="1302"/>
                  </a:lnTo>
                  <a:lnTo>
                    <a:pt x="748" y="1324"/>
                  </a:lnTo>
                  <a:lnTo>
                    <a:pt x="707" y="1339"/>
                  </a:lnTo>
                  <a:lnTo>
                    <a:pt x="662" y="1349"/>
                  </a:lnTo>
                  <a:lnTo>
                    <a:pt x="616" y="1352"/>
                  </a:lnTo>
                  <a:lnTo>
                    <a:pt x="570" y="1349"/>
                  </a:lnTo>
                  <a:lnTo>
                    <a:pt x="526" y="1339"/>
                  </a:lnTo>
                  <a:lnTo>
                    <a:pt x="485" y="1324"/>
                  </a:lnTo>
                  <a:lnTo>
                    <a:pt x="447" y="1302"/>
                  </a:lnTo>
                  <a:lnTo>
                    <a:pt x="412" y="1276"/>
                  </a:lnTo>
                  <a:lnTo>
                    <a:pt x="381" y="1245"/>
                  </a:lnTo>
                  <a:lnTo>
                    <a:pt x="355" y="1210"/>
                  </a:lnTo>
                  <a:lnTo>
                    <a:pt x="334" y="1172"/>
                  </a:lnTo>
                  <a:lnTo>
                    <a:pt x="319" y="1130"/>
                  </a:lnTo>
                  <a:lnTo>
                    <a:pt x="308" y="1087"/>
                  </a:lnTo>
                  <a:lnTo>
                    <a:pt x="305" y="1040"/>
                  </a:lnTo>
                  <a:lnTo>
                    <a:pt x="308" y="995"/>
                  </a:lnTo>
                  <a:lnTo>
                    <a:pt x="319" y="950"/>
                  </a:lnTo>
                  <a:lnTo>
                    <a:pt x="334" y="909"/>
                  </a:lnTo>
                  <a:lnTo>
                    <a:pt x="355" y="870"/>
                  </a:lnTo>
                  <a:lnTo>
                    <a:pt x="381" y="836"/>
                  </a:lnTo>
                  <a:lnTo>
                    <a:pt x="412" y="805"/>
                  </a:lnTo>
                  <a:lnTo>
                    <a:pt x="447" y="779"/>
                  </a:lnTo>
                  <a:lnTo>
                    <a:pt x="485" y="758"/>
                  </a:lnTo>
                  <a:lnTo>
                    <a:pt x="526" y="741"/>
                  </a:lnTo>
                  <a:lnTo>
                    <a:pt x="570" y="732"/>
                  </a:lnTo>
                  <a:lnTo>
                    <a:pt x="616" y="728"/>
                  </a:lnTo>
                  <a:close/>
                  <a:moveTo>
                    <a:pt x="1790" y="0"/>
                  </a:moveTo>
                  <a:lnTo>
                    <a:pt x="1844" y="3"/>
                  </a:lnTo>
                  <a:lnTo>
                    <a:pt x="1896" y="12"/>
                  </a:lnTo>
                  <a:lnTo>
                    <a:pt x="1946" y="27"/>
                  </a:lnTo>
                  <a:lnTo>
                    <a:pt x="1992" y="46"/>
                  </a:lnTo>
                  <a:lnTo>
                    <a:pt x="2036" y="71"/>
                  </a:lnTo>
                  <a:lnTo>
                    <a:pt x="2077" y="101"/>
                  </a:lnTo>
                  <a:lnTo>
                    <a:pt x="2115" y="135"/>
                  </a:lnTo>
                  <a:lnTo>
                    <a:pt x="2149" y="172"/>
                  </a:lnTo>
                  <a:lnTo>
                    <a:pt x="2178" y="213"/>
                  </a:lnTo>
                  <a:lnTo>
                    <a:pt x="2203" y="258"/>
                  </a:lnTo>
                  <a:lnTo>
                    <a:pt x="2223" y="305"/>
                  </a:lnTo>
                  <a:lnTo>
                    <a:pt x="2237" y="355"/>
                  </a:lnTo>
                  <a:lnTo>
                    <a:pt x="2247" y="406"/>
                  </a:lnTo>
                  <a:lnTo>
                    <a:pt x="2250" y="460"/>
                  </a:lnTo>
                  <a:lnTo>
                    <a:pt x="2247" y="514"/>
                  </a:lnTo>
                  <a:lnTo>
                    <a:pt x="2237" y="565"/>
                  </a:lnTo>
                  <a:lnTo>
                    <a:pt x="2223" y="615"/>
                  </a:lnTo>
                  <a:lnTo>
                    <a:pt x="2203" y="662"/>
                  </a:lnTo>
                  <a:lnTo>
                    <a:pt x="2178" y="707"/>
                  </a:lnTo>
                  <a:lnTo>
                    <a:pt x="2149" y="748"/>
                  </a:lnTo>
                  <a:lnTo>
                    <a:pt x="2115" y="786"/>
                  </a:lnTo>
                  <a:lnTo>
                    <a:pt x="2077" y="819"/>
                  </a:lnTo>
                  <a:lnTo>
                    <a:pt x="2036" y="849"/>
                  </a:lnTo>
                  <a:lnTo>
                    <a:pt x="1992" y="874"/>
                  </a:lnTo>
                  <a:lnTo>
                    <a:pt x="1946" y="893"/>
                  </a:lnTo>
                  <a:lnTo>
                    <a:pt x="1896" y="908"/>
                  </a:lnTo>
                  <a:lnTo>
                    <a:pt x="1844" y="917"/>
                  </a:lnTo>
                  <a:lnTo>
                    <a:pt x="1790" y="920"/>
                  </a:lnTo>
                  <a:lnTo>
                    <a:pt x="1737" y="917"/>
                  </a:lnTo>
                  <a:lnTo>
                    <a:pt x="1685" y="908"/>
                  </a:lnTo>
                  <a:lnTo>
                    <a:pt x="1636" y="893"/>
                  </a:lnTo>
                  <a:lnTo>
                    <a:pt x="1589" y="874"/>
                  </a:lnTo>
                  <a:lnTo>
                    <a:pt x="1545" y="849"/>
                  </a:lnTo>
                  <a:lnTo>
                    <a:pt x="1504" y="819"/>
                  </a:lnTo>
                  <a:lnTo>
                    <a:pt x="1466" y="786"/>
                  </a:lnTo>
                  <a:lnTo>
                    <a:pt x="1433" y="748"/>
                  </a:lnTo>
                  <a:lnTo>
                    <a:pt x="1403" y="707"/>
                  </a:lnTo>
                  <a:lnTo>
                    <a:pt x="1378" y="662"/>
                  </a:lnTo>
                  <a:lnTo>
                    <a:pt x="1358" y="615"/>
                  </a:lnTo>
                  <a:lnTo>
                    <a:pt x="1344" y="565"/>
                  </a:lnTo>
                  <a:lnTo>
                    <a:pt x="1334" y="514"/>
                  </a:lnTo>
                  <a:lnTo>
                    <a:pt x="1331" y="460"/>
                  </a:lnTo>
                  <a:lnTo>
                    <a:pt x="1334" y="406"/>
                  </a:lnTo>
                  <a:lnTo>
                    <a:pt x="1344" y="355"/>
                  </a:lnTo>
                  <a:lnTo>
                    <a:pt x="1358" y="305"/>
                  </a:lnTo>
                  <a:lnTo>
                    <a:pt x="1378" y="258"/>
                  </a:lnTo>
                  <a:lnTo>
                    <a:pt x="1403" y="213"/>
                  </a:lnTo>
                  <a:lnTo>
                    <a:pt x="1433" y="172"/>
                  </a:lnTo>
                  <a:lnTo>
                    <a:pt x="1466" y="135"/>
                  </a:lnTo>
                  <a:lnTo>
                    <a:pt x="1504" y="101"/>
                  </a:lnTo>
                  <a:lnTo>
                    <a:pt x="1545" y="71"/>
                  </a:lnTo>
                  <a:lnTo>
                    <a:pt x="1589" y="46"/>
                  </a:lnTo>
                  <a:lnTo>
                    <a:pt x="1636" y="27"/>
                  </a:lnTo>
                  <a:lnTo>
                    <a:pt x="1685" y="12"/>
                  </a:lnTo>
                  <a:lnTo>
                    <a:pt x="1737" y="3"/>
                  </a:lnTo>
                  <a:lnTo>
                    <a:pt x="1790" y="0"/>
                  </a:lnTo>
                  <a:close/>
                </a:path>
              </a:pathLst>
            </a:custGeom>
            <a:solidFill>
              <a:srgbClr val="FFFFFF"/>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方正正纤黑简体" panose="02000000000000000000" charset="-122"/>
                <a:cs typeface="+mn-cs"/>
                <a:sym typeface="Arial" panose="020B0604020202020204" pitchFamily="34" charset="0"/>
              </a:endParaRPr>
            </a:p>
          </p:txBody>
        </p:sp>
      </p:grpSp>
      <p:grpSp>
        <p:nvGrpSpPr>
          <p:cNvPr id="28" name="组合 27"/>
          <p:cNvGrpSpPr/>
          <p:nvPr/>
        </p:nvGrpSpPr>
        <p:grpSpPr>
          <a:xfrm>
            <a:off x="8076073" y="2167744"/>
            <a:ext cx="772611" cy="772611"/>
            <a:chOff x="8290109" y="2167744"/>
            <a:chExt cx="772611" cy="772611"/>
          </a:xfrm>
        </p:grpSpPr>
        <p:sp>
          <p:nvSpPr>
            <p:cNvPr id="29" name="矩形 28"/>
            <p:cNvSpPr/>
            <p:nvPr/>
          </p:nvSpPr>
          <p:spPr>
            <a:xfrm>
              <a:off x="8290109" y="2167744"/>
              <a:ext cx="772611" cy="772611"/>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srgbClr val="FFFFFF"/>
                </a:solidFill>
                <a:effectLst/>
                <a:uLnTx/>
                <a:uFillTx/>
                <a:latin typeface="Calibri Light" panose="020F0302020204030204"/>
                <a:ea typeface="方正正纤黑简体" panose="02000000000000000000" charset="-122"/>
                <a:cs typeface="+mn-cs"/>
              </a:endParaRPr>
            </a:p>
          </p:txBody>
        </p:sp>
        <p:grpSp>
          <p:nvGrpSpPr>
            <p:cNvPr id="30" name="组合 29"/>
            <p:cNvGrpSpPr/>
            <p:nvPr/>
          </p:nvGrpSpPr>
          <p:grpSpPr>
            <a:xfrm>
              <a:off x="8529838" y="2425742"/>
              <a:ext cx="293152" cy="316137"/>
              <a:chOff x="10279063" y="681038"/>
              <a:chExt cx="1397000" cy="1506538"/>
            </a:xfrm>
            <a:solidFill>
              <a:srgbClr val="FFFFFF"/>
            </a:solidFill>
          </p:grpSpPr>
          <p:sp>
            <p:nvSpPr>
              <p:cNvPr id="31"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alibri Light" panose="020F0302020204030204"/>
                  <a:ea typeface="方正正纤黑简体" panose="02000000000000000000" charset="-122"/>
                  <a:cs typeface="+mn-ea"/>
                  <a:sym typeface="+mn-lt"/>
                </a:endParaRPr>
              </a:p>
            </p:txBody>
          </p:sp>
          <p:sp>
            <p:nvSpPr>
              <p:cNvPr id="32"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alibri Light" panose="020F0302020204030204"/>
                  <a:ea typeface="方正正纤黑简体" panose="02000000000000000000" charset="-122"/>
                  <a:cs typeface="+mn-ea"/>
                  <a:sym typeface="+mn-lt"/>
                </a:endParaRPr>
              </a:p>
            </p:txBody>
          </p:sp>
          <p:sp>
            <p:nvSpPr>
              <p:cNvPr id="33"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alibri Light" panose="020F0302020204030204"/>
                  <a:ea typeface="方正正纤黑简体" panose="02000000000000000000" charset="-122"/>
                  <a:cs typeface="+mn-ea"/>
                  <a:sym typeface="+mn-lt"/>
                </a:endParaRPr>
              </a:p>
            </p:txBody>
          </p:sp>
        </p:grpSp>
      </p:grpSp>
      <p:grpSp>
        <p:nvGrpSpPr>
          <p:cNvPr id="34" name="组合 33"/>
          <p:cNvGrpSpPr/>
          <p:nvPr/>
        </p:nvGrpSpPr>
        <p:grpSpPr>
          <a:xfrm>
            <a:off x="4829633" y="2167744"/>
            <a:ext cx="772611" cy="772611"/>
            <a:chOff x="5043669" y="2167744"/>
            <a:chExt cx="772611" cy="772611"/>
          </a:xfrm>
        </p:grpSpPr>
        <p:sp>
          <p:nvSpPr>
            <p:cNvPr id="35" name="矩形 34"/>
            <p:cNvSpPr/>
            <p:nvPr/>
          </p:nvSpPr>
          <p:spPr>
            <a:xfrm>
              <a:off x="5043669" y="2167744"/>
              <a:ext cx="772611" cy="772611"/>
            </a:xfrm>
            <a:prstGeom prst="rect">
              <a:avLst/>
            </a:prstGeom>
            <a:solidFill>
              <a:srgbClr val="765228"/>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smtClean="0">
                <a:ln>
                  <a:noFill/>
                </a:ln>
                <a:solidFill>
                  <a:srgbClr val="FFFFFF"/>
                </a:solidFill>
                <a:effectLst/>
                <a:uLnTx/>
                <a:uFillTx/>
                <a:latin typeface="Calibri Light" panose="020F0302020204030204"/>
                <a:ea typeface="方正正纤黑简体" panose="02000000000000000000" charset="-122"/>
                <a:cs typeface="+mn-cs"/>
              </a:endParaRPr>
            </a:p>
          </p:txBody>
        </p:sp>
        <p:sp>
          <p:nvSpPr>
            <p:cNvPr id="36" name="Freeform 145"/>
            <p:cNvSpPr>
              <a:spLocks noChangeAspect="1" noEditPoints="1"/>
            </p:cNvSpPr>
            <p:nvPr/>
          </p:nvSpPr>
          <p:spPr bwMode="auto">
            <a:xfrm>
              <a:off x="5257123" y="2311084"/>
              <a:ext cx="358574" cy="482255"/>
            </a:xfrm>
            <a:custGeom>
              <a:avLst/>
              <a:gdLst>
                <a:gd name="T0" fmla="*/ 114 w 146"/>
                <a:gd name="T1" fmla="*/ 118 h 196"/>
                <a:gd name="T2" fmla="*/ 115 w 146"/>
                <a:gd name="T3" fmla="*/ 117 h 196"/>
                <a:gd name="T4" fmla="*/ 122 w 146"/>
                <a:gd name="T5" fmla="*/ 94 h 196"/>
                <a:gd name="T6" fmla="*/ 125 w 146"/>
                <a:gd name="T7" fmla="*/ 84 h 196"/>
                <a:gd name="T8" fmla="*/ 133 w 146"/>
                <a:gd name="T9" fmla="*/ 65 h 196"/>
                <a:gd name="T10" fmla="*/ 120 w 146"/>
                <a:gd name="T11" fmla="*/ 42 h 196"/>
                <a:gd name="T12" fmla="*/ 118 w 146"/>
                <a:gd name="T13" fmla="*/ 40 h 196"/>
                <a:gd name="T14" fmla="*/ 110 w 146"/>
                <a:gd name="T15" fmla="*/ 21 h 196"/>
                <a:gd name="T16" fmla="*/ 92 w 146"/>
                <a:gd name="T17" fmla="*/ 13 h 196"/>
                <a:gd name="T18" fmla="*/ 70 w 146"/>
                <a:gd name="T19" fmla="*/ 0 h 196"/>
                <a:gd name="T20" fmla="*/ 47 w 146"/>
                <a:gd name="T21" fmla="*/ 13 h 196"/>
                <a:gd name="T22" fmla="*/ 19 w 146"/>
                <a:gd name="T23" fmla="*/ 19 h 196"/>
                <a:gd name="T24" fmla="*/ 12 w 146"/>
                <a:gd name="T25" fmla="*/ 46 h 196"/>
                <a:gd name="T26" fmla="*/ 12 w 146"/>
                <a:gd name="T27" fmla="*/ 47 h 196"/>
                <a:gd name="T28" fmla="*/ 0 w 146"/>
                <a:gd name="T29" fmla="*/ 69 h 196"/>
                <a:gd name="T30" fmla="*/ 10 w 146"/>
                <a:gd name="T31" fmla="*/ 89 h 196"/>
                <a:gd name="T32" fmla="*/ 11 w 146"/>
                <a:gd name="T33" fmla="*/ 94 h 196"/>
                <a:gd name="T34" fmla="*/ 19 w 146"/>
                <a:gd name="T35" fmla="*/ 117 h 196"/>
                <a:gd name="T36" fmla="*/ 25 w 146"/>
                <a:gd name="T37" fmla="*/ 121 h 196"/>
                <a:gd name="T38" fmla="*/ 6 w 146"/>
                <a:gd name="T39" fmla="*/ 167 h 196"/>
                <a:gd name="T40" fmla="*/ 32 w 146"/>
                <a:gd name="T41" fmla="*/ 162 h 196"/>
                <a:gd name="T42" fmla="*/ 44 w 146"/>
                <a:gd name="T43" fmla="*/ 182 h 196"/>
                <a:gd name="T44" fmla="*/ 62 w 146"/>
                <a:gd name="T45" fmla="*/ 136 h 196"/>
                <a:gd name="T46" fmla="*/ 68 w 146"/>
                <a:gd name="T47" fmla="*/ 137 h 196"/>
                <a:gd name="T48" fmla="*/ 78 w 146"/>
                <a:gd name="T49" fmla="*/ 135 h 196"/>
                <a:gd name="T50" fmla="*/ 111 w 146"/>
                <a:gd name="T51" fmla="*/ 196 h 196"/>
                <a:gd name="T52" fmla="*/ 122 w 146"/>
                <a:gd name="T53" fmla="*/ 172 h 196"/>
                <a:gd name="T54" fmla="*/ 146 w 146"/>
                <a:gd name="T55" fmla="*/ 177 h 196"/>
                <a:gd name="T56" fmla="*/ 114 w 146"/>
                <a:gd name="T57" fmla="*/ 118 h 196"/>
                <a:gd name="T58" fmla="*/ 67 w 146"/>
                <a:gd name="T59" fmla="*/ 118 h 196"/>
                <a:gd name="T60" fmla="*/ 18 w 146"/>
                <a:gd name="T61" fmla="*/ 70 h 196"/>
                <a:gd name="T62" fmla="*/ 67 w 146"/>
                <a:gd name="T63" fmla="*/ 21 h 196"/>
                <a:gd name="T64" fmla="*/ 116 w 146"/>
                <a:gd name="T65" fmla="*/ 70 h 196"/>
                <a:gd name="T66" fmla="*/ 67 w 146"/>
                <a:gd name="T67" fmla="*/ 11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96">
                  <a:moveTo>
                    <a:pt x="114" y="118"/>
                  </a:moveTo>
                  <a:cubicBezTo>
                    <a:pt x="114" y="117"/>
                    <a:pt x="115" y="117"/>
                    <a:pt x="115" y="117"/>
                  </a:cubicBezTo>
                  <a:cubicBezTo>
                    <a:pt x="121" y="111"/>
                    <a:pt x="123" y="102"/>
                    <a:pt x="122" y="94"/>
                  </a:cubicBezTo>
                  <a:cubicBezTo>
                    <a:pt x="123" y="91"/>
                    <a:pt x="125" y="88"/>
                    <a:pt x="125" y="84"/>
                  </a:cubicBezTo>
                  <a:cubicBezTo>
                    <a:pt x="130" y="79"/>
                    <a:pt x="133" y="73"/>
                    <a:pt x="133" y="65"/>
                  </a:cubicBezTo>
                  <a:cubicBezTo>
                    <a:pt x="133" y="55"/>
                    <a:pt x="128" y="47"/>
                    <a:pt x="120" y="42"/>
                  </a:cubicBezTo>
                  <a:cubicBezTo>
                    <a:pt x="119" y="41"/>
                    <a:pt x="119" y="40"/>
                    <a:pt x="118" y="40"/>
                  </a:cubicBezTo>
                  <a:cubicBezTo>
                    <a:pt x="118" y="33"/>
                    <a:pt x="115" y="26"/>
                    <a:pt x="110" y="21"/>
                  </a:cubicBezTo>
                  <a:cubicBezTo>
                    <a:pt x="105" y="16"/>
                    <a:pt x="99" y="13"/>
                    <a:pt x="92" y="13"/>
                  </a:cubicBezTo>
                  <a:cubicBezTo>
                    <a:pt x="88" y="5"/>
                    <a:pt x="79" y="0"/>
                    <a:pt x="70" y="0"/>
                  </a:cubicBezTo>
                  <a:cubicBezTo>
                    <a:pt x="60" y="0"/>
                    <a:pt x="51" y="5"/>
                    <a:pt x="47" y="13"/>
                  </a:cubicBezTo>
                  <a:cubicBezTo>
                    <a:pt x="37" y="10"/>
                    <a:pt x="26" y="12"/>
                    <a:pt x="19" y="19"/>
                  </a:cubicBezTo>
                  <a:cubicBezTo>
                    <a:pt x="12" y="26"/>
                    <a:pt x="10" y="37"/>
                    <a:pt x="12" y="46"/>
                  </a:cubicBezTo>
                  <a:cubicBezTo>
                    <a:pt x="12" y="46"/>
                    <a:pt x="12" y="47"/>
                    <a:pt x="12" y="47"/>
                  </a:cubicBezTo>
                  <a:cubicBezTo>
                    <a:pt x="5" y="52"/>
                    <a:pt x="0" y="60"/>
                    <a:pt x="0" y="69"/>
                  </a:cubicBezTo>
                  <a:cubicBezTo>
                    <a:pt x="0" y="77"/>
                    <a:pt x="4" y="84"/>
                    <a:pt x="10" y="89"/>
                  </a:cubicBezTo>
                  <a:cubicBezTo>
                    <a:pt x="10" y="91"/>
                    <a:pt x="11" y="92"/>
                    <a:pt x="11" y="94"/>
                  </a:cubicBezTo>
                  <a:cubicBezTo>
                    <a:pt x="10" y="102"/>
                    <a:pt x="13" y="111"/>
                    <a:pt x="19" y="117"/>
                  </a:cubicBezTo>
                  <a:cubicBezTo>
                    <a:pt x="21" y="119"/>
                    <a:pt x="23" y="120"/>
                    <a:pt x="25" y="121"/>
                  </a:cubicBezTo>
                  <a:cubicBezTo>
                    <a:pt x="6" y="167"/>
                    <a:pt x="6" y="167"/>
                    <a:pt x="6" y="167"/>
                  </a:cubicBezTo>
                  <a:cubicBezTo>
                    <a:pt x="32" y="162"/>
                    <a:pt x="32" y="162"/>
                    <a:pt x="32" y="162"/>
                  </a:cubicBezTo>
                  <a:cubicBezTo>
                    <a:pt x="44" y="182"/>
                    <a:pt x="44" y="182"/>
                    <a:pt x="44" y="182"/>
                  </a:cubicBezTo>
                  <a:cubicBezTo>
                    <a:pt x="62" y="136"/>
                    <a:pt x="62" y="136"/>
                    <a:pt x="62" y="136"/>
                  </a:cubicBezTo>
                  <a:cubicBezTo>
                    <a:pt x="64" y="136"/>
                    <a:pt x="66" y="137"/>
                    <a:pt x="68" y="137"/>
                  </a:cubicBezTo>
                  <a:cubicBezTo>
                    <a:pt x="72" y="137"/>
                    <a:pt x="75" y="136"/>
                    <a:pt x="78" y="135"/>
                  </a:cubicBezTo>
                  <a:cubicBezTo>
                    <a:pt x="111" y="196"/>
                    <a:pt x="111" y="196"/>
                    <a:pt x="111" y="196"/>
                  </a:cubicBezTo>
                  <a:cubicBezTo>
                    <a:pt x="122" y="172"/>
                    <a:pt x="122" y="172"/>
                    <a:pt x="122" y="172"/>
                  </a:cubicBezTo>
                  <a:cubicBezTo>
                    <a:pt x="146" y="177"/>
                    <a:pt x="146" y="177"/>
                    <a:pt x="146" y="177"/>
                  </a:cubicBezTo>
                  <a:lnTo>
                    <a:pt x="114" y="118"/>
                  </a:lnTo>
                  <a:close/>
                  <a:moveTo>
                    <a:pt x="67" y="118"/>
                  </a:moveTo>
                  <a:cubicBezTo>
                    <a:pt x="40" y="118"/>
                    <a:pt x="18" y="97"/>
                    <a:pt x="18" y="70"/>
                  </a:cubicBezTo>
                  <a:cubicBezTo>
                    <a:pt x="18" y="43"/>
                    <a:pt x="40" y="21"/>
                    <a:pt x="67" y="21"/>
                  </a:cubicBezTo>
                  <a:cubicBezTo>
                    <a:pt x="94" y="21"/>
                    <a:pt x="116" y="43"/>
                    <a:pt x="116" y="70"/>
                  </a:cubicBezTo>
                  <a:cubicBezTo>
                    <a:pt x="116" y="97"/>
                    <a:pt x="94" y="118"/>
                    <a:pt x="67" y="118"/>
                  </a:cubicBezTo>
                  <a:close/>
                </a:path>
              </a:pathLst>
            </a:custGeom>
            <a:solidFill>
              <a:srgbClr val="FFFFFF"/>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alibri Light" panose="020F0302020204030204"/>
                <a:ea typeface="方正正纤黑简体" panose="02000000000000000000" charset="-122"/>
                <a:cs typeface="+mn-ea"/>
                <a:sym typeface="+mn-lt"/>
              </a:endParaRPr>
            </a:p>
          </p:txBody>
        </p:sp>
      </p:grpSp>
      <p:grpSp>
        <p:nvGrpSpPr>
          <p:cNvPr id="37" name="组合 36"/>
          <p:cNvGrpSpPr/>
          <p:nvPr/>
        </p:nvGrpSpPr>
        <p:grpSpPr>
          <a:xfrm>
            <a:off x="2451618" y="2190735"/>
            <a:ext cx="2062627" cy="1137875"/>
            <a:chOff x="2938788" y="2190735"/>
            <a:chExt cx="2062627" cy="1137875"/>
          </a:xfrm>
        </p:grpSpPr>
        <p:sp>
          <p:nvSpPr>
            <p:cNvPr id="38"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3895" eaLnBrk="1" fontAlgn="auto" latinLnBrk="0" hangingPunct="1">
                <a:lnSpc>
                  <a:spcPct val="13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grpSp>
          <p:nvGrpSpPr>
            <p:cNvPr id="39" name="组合 38"/>
            <p:cNvGrpSpPr/>
            <p:nvPr/>
          </p:nvGrpSpPr>
          <p:grpSpPr>
            <a:xfrm>
              <a:off x="3098185" y="2190735"/>
              <a:ext cx="1760423" cy="307777"/>
              <a:chOff x="3339348" y="2987446"/>
              <a:chExt cx="981950" cy="307777"/>
            </a:xfrm>
          </p:grpSpPr>
          <p:sp>
            <p:nvSpPr>
              <p:cNvPr id="40"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512445"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TEXT HERE</a:t>
                </a:r>
                <a:endParaRPr kumimoji="0" lang="zh-CN" altLang="en-US"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cxnSp>
            <p:nvCxnSpPr>
              <p:cNvPr id="41" name="直接连接符 120"/>
              <p:cNvCxnSpPr>
                <a:cxnSpLocks noChangeShapeType="1"/>
              </p:cNvCxnSpPr>
              <p:nvPr/>
            </p:nvCxnSpPr>
            <p:spPr bwMode="auto">
              <a:xfrm>
                <a:off x="3339348" y="3033115"/>
                <a:ext cx="0" cy="170144"/>
              </a:xfrm>
              <a:prstGeom prst="line">
                <a:avLst/>
              </a:prstGeom>
              <a:noFill/>
              <a:ln w="9525">
                <a:solidFill>
                  <a:srgbClr val="000000">
                    <a:lumMod val="65000"/>
                    <a:lumOff val="35000"/>
                  </a:srgbClr>
                </a:solidFill>
                <a:round/>
              </a:ln>
              <a:extLst>
                <a:ext uri="{909E8E84-426E-40DD-AFC4-6F175D3DCCD1}">
                  <a14:hiddenFill xmlns:a14="http://schemas.microsoft.com/office/drawing/2010/main">
                    <a:noFill/>
                  </a14:hiddenFill>
                </a:ext>
              </a:extLst>
            </p:spPr>
          </p:cxnSp>
        </p:grpSp>
      </p:grpSp>
      <p:grpSp>
        <p:nvGrpSpPr>
          <p:cNvPr id="42" name="组合 41"/>
          <p:cNvGrpSpPr/>
          <p:nvPr/>
        </p:nvGrpSpPr>
        <p:grpSpPr>
          <a:xfrm>
            <a:off x="2451618" y="4190985"/>
            <a:ext cx="2062627" cy="1137875"/>
            <a:chOff x="2938788" y="2190735"/>
            <a:chExt cx="2062627" cy="1137875"/>
          </a:xfrm>
        </p:grpSpPr>
        <p:sp>
          <p:nvSpPr>
            <p:cNvPr id="43"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3895" eaLnBrk="1" fontAlgn="auto" latinLnBrk="0" hangingPunct="1">
                <a:lnSpc>
                  <a:spcPct val="13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grpSp>
          <p:nvGrpSpPr>
            <p:cNvPr id="44" name="组合 43"/>
            <p:cNvGrpSpPr/>
            <p:nvPr/>
          </p:nvGrpSpPr>
          <p:grpSpPr>
            <a:xfrm>
              <a:off x="3098185" y="2190735"/>
              <a:ext cx="1760423" cy="307777"/>
              <a:chOff x="3339348" y="2987446"/>
              <a:chExt cx="981950" cy="307777"/>
            </a:xfrm>
          </p:grpSpPr>
          <p:sp>
            <p:nvSpPr>
              <p:cNvPr id="45"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512445"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TEXT HERE</a:t>
                </a:r>
                <a:endParaRPr kumimoji="0" lang="zh-CN" altLang="en-US"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cxnSp>
            <p:nvCxnSpPr>
              <p:cNvPr id="46" name="直接连接符 120"/>
              <p:cNvCxnSpPr>
                <a:cxnSpLocks noChangeShapeType="1"/>
              </p:cNvCxnSpPr>
              <p:nvPr/>
            </p:nvCxnSpPr>
            <p:spPr bwMode="auto">
              <a:xfrm>
                <a:off x="3339348" y="3033115"/>
                <a:ext cx="0" cy="170144"/>
              </a:xfrm>
              <a:prstGeom prst="line">
                <a:avLst/>
              </a:prstGeom>
              <a:noFill/>
              <a:ln w="9525">
                <a:solidFill>
                  <a:srgbClr val="000000">
                    <a:lumMod val="65000"/>
                    <a:lumOff val="35000"/>
                  </a:srgbClr>
                </a:solidFill>
                <a:round/>
              </a:ln>
              <a:extLst>
                <a:ext uri="{909E8E84-426E-40DD-AFC4-6F175D3DCCD1}">
                  <a14:hiddenFill xmlns:a14="http://schemas.microsoft.com/office/drawing/2010/main">
                    <a:noFill/>
                  </a14:hiddenFill>
                </a:ext>
              </a:extLst>
            </p:spPr>
          </p:cxnSp>
        </p:grpSp>
      </p:grpSp>
      <p:grpSp>
        <p:nvGrpSpPr>
          <p:cNvPr id="47" name="组合 46"/>
          <p:cNvGrpSpPr/>
          <p:nvPr/>
        </p:nvGrpSpPr>
        <p:grpSpPr>
          <a:xfrm>
            <a:off x="5606693" y="2190735"/>
            <a:ext cx="2062627" cy="1137875"/>
            <a:chOff x="2938788" y="2190735"/>
            <a:chExt cx="2062627" cy="1137875"/>
          </a:xfrm>
        </p:grpSpPr>
        <p:sp>
          <p:nvSpPr>
            <p:cNvPr id="48"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3895" eaLnBrk="1" fontAlgn="auto" latinLnBrk="0" hangingPunct="1">
                <a:lnSpc>
                  <a:spcPct val="13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grpSp>
          <p:nvGrpSpPr>
            <p:cNvPr id="49" name="组合 48"/>
            <p:cNvGrpSpPr/>
            <p:nvPr/>
          </p:nvGrpSpPr>
          <p:grpSpPr>
            <a:xfrm>
              <a:off x="3098185" y="2190735"/>
              <a:ext cx="1760423" cy="307777"/>
              <a:chOff x="3339348" y="2987446"/>
              <a:chExt cx="981950" cy="307777"/>
            </a:xfrm>
          </p:grpSpPr>
          <p:sp>
            <p:nvSpPr>
              <p:cNvPr id="50"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512445"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TEXT HERE</a:t>
                </a:r>
                <a:endParaRPr kumimoji="0" lang="zh-CN" altLang="en-US"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cxnSp>
            <p:nvCxnSpPr>
              <p:cNvPr id="51" name="直接连接符 120"/>
              <p:cNvCxnSpPr>
                <a:cxnSpLocks noChangeShapeType="1"/>
              </p:cNvCxnSpPr>
              <p:nvPr/>
            </p:nvCxnSpPr>
            <p:spPr bwMode="auto">
              <a:xfrm>
                <a:off x="3339348" y="3033115"/>
                <a:ext cx="0" cy="170144"/>
              </a:xfrm>
              <a:prstGeom prst="line">
                <a:avLst/>
              </a:prstGeom>
              <a:noFill/>
              <a:ln w="9525">
                <a:solidFill>
                  <a:srgbClr val="000000">
                    <a:lumMod val="65000"/>
                    <a:lumOff val="35000"/>
                  </a:srgbClr>
                </a:solidFill>
                <a:round/>
              </a:ln>
              <a:extLst>
                <a:ext uri="{909E8E84-426E-40DD-AFC4-6F175D3DCCD1}">
                  <a14:hiddenFill xmlns:a14="http://schemas.microsoft.com/office/drawing/2010/main">
                    <a:noFill/>
                  </a14:hiddenFill>
                </a:ext>
              </a:extLst>
            </p:spPr>
          </p:cxnSp>
        </p:grpSp>
      </p:grpSp>
      <p:grpSp>
        <p:nvGrpSpPr>
          <p:cNvPr id="52" name="组合 51"/>
          <p:cNvGrpSpPr/>
          <p:nvPr/>
        </p:nvGrpSpPr>
        <p:grpSpPr>
          <a:xfrm>
            <a:off x="5606693" y="4190985"/>
            <a:ext cx="2062627" cy="1137875"/>
            <a:chOff x="2938788" y="2190735"/>
            <a:chExt cx="2062627" cy="1137875"/>
          </a:xfrm>
        </p:grpSpPr>
        <p:sp>
          <p:nvSpPr>
            <p:cNvPr id="53"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3895" eaLnBrk="1" fontAlgn="auto" latinLnBrk="0" hangingPunct="1">
                <a:lnSpc>
                  <a:spcPct val="13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grpSp>
          <p:nvGrpSpPr>
            <p:cNvPr id="54" name="组合 53"/>
            <p:cNvGrpSpPr/>
            <p:nvPr/>
          </p:nvGrpSpPr>
          <p:grpSpPr>
            <a:xfrm>
              <a:off x="3098185" y="2190735"/>
              <a:ext cx="1760423" cy="307777"/>
              <a:chOff x="3339348" y="2987446"/>
              <a:chExt cx="981950" cy="307777"/>
            </a:xfrm>
          </p:grpSpPr>
          <p:sp>
            <p:nvSpPr>
              <p:cNvPr id="55"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512445"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TEXT HERE</a:t>
                </a:r>
                <a:endParaRPr kumimoji="0" lang="zh-CN" altLang="en-US"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cxnSp>
            <p:nvCxnSpPr>
              <p:cNvPr id="56" name="直接连接符 120"/>
              <p:cNvCxnSpPr>
                <a:cxnSpLocks noChangeShapeType="1"/>
              </p:cNvCxnSpPr>
              <p:nvPr/>
            </p:nvCxnSpPr>
            <p:spPr bwMode="auto">
              <a:xfrm>
                <a:off x="3339348" y="3033115"/>
                <a:ext cx="0" cy="170144"/>
              </a:xfrm>
              <a:prstGeom prst="line">
                <a:avLst/>
              </a:prstGeom>
              <a:noFill/>
              <a:ln w="9525">
                <a:solidFill>
                  <a:srgbClr val="000000">
                    <a:lumMod val="65000"/>
                    <a:lumOff val="35000"/>
                  </a:srgbClr>
                </a:solidFill>
                <a:round/>
              </a:ln>
              <a:extLst>
                <a:ext uri="{909E8E84-426E-40DD-AFC4-6F175D3DCCD1}">
                  <a14:hiddenFill xmlns:a14="http://schemas.microsoft.com/office/drawing/2010/main">
                    <a:noFill/>
                  </a14:hiddenFill>
                </a:ext>
              </a:extLst>
            </p:spPr>
          </p:cxnSp>
        </p:grpSp>
      </p:grpSp>
      <p:grpSp>
        <p:nvGrpSpPr>
          <p:cNvPr id="57" name="组合 56"/>
          <p:cNvGrpSpPr/>
          <p:nvPr/>
        </p:nvGrpSpPr>
        <p:grpSpPr>
          <a:xfrm>
            <a:off x="8830277" y="2190735"/>
            <a:ext cx="2062627" cy="1137875"/>
            <a:chOff x="2938788" y="2190735"/>
            <a:chExt cx="2062627" cy="1137875"/>
          </a:xfrm>
        </p:grpSpPr>
        <p:sp>
          <p:nvSpPr>
            <p:cNvPr id="58"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3895" eaLnBrk="1" fontAlgn="auto" latinLnBrk="0" hangingPunct="1">
                <a:lnSpc>
                  <a:spcPct val="13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grpSp>
          <p:nvGrpSpPr>
            <p:cNvPr id="59" name="组合 58"/>
            <p:cNvGrpSpPr/>
            <p:nvPr/>
          </p:nvGrpSpPr>
          <p:grpSpPr>
            <a:xfrm>
              <a:off x="3098185" y="2190735"/>
              <a:ext cx="1760423" cy="307777"/>
              <a:chOff x="3339348" y="2987446"/>
              <a:chExt cx="981950" cy="307777"/>
            </a:xfrm>
          </p:grpSpPr>
          <p:sp>
            <p:nvSpPr>
              <p:cNvPr id="60"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512445"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TEXT HERE</a:t>
                </a:r>
                <a:endParaRPr kumimoji="0" lang="zh-CN" altLang="en-US"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cxnSp>
            <p:nvCxnSpPr>
              <p:cNvPr id="61" name="直接连接符 120"/>
              <p:cNvCxnSpPr>
                <a:cxnSpLocks noChangeShapeType="1"/>
              </p:cNvCxnSpPr>
              <p:nvPr/>
            </p:nvCxnSpPr>
            <p:spPr bwMode="auto">
              <a:xfrm>
                <a:off x="3339348" y="3033115"/>
                <a:ext cx="0" cy="170144"/>
              </a:xfrm>
              <a:prstGeom prst="line">
                <a:avLst/>
              </a:prstGeom>
              <a:noFill/>
              <a:ln w="9525">
                <a:solidFill>
                  <a:srgbClr val="000000">
                    <a:lumMod val="65000"/>
                    <a:lumOff val="35000"/>
                  </a:srgbClr>
                </a:solidFill>
                <a:round/>
              </a:ln>
              <a:extLst>
                <a:ext uri="{909E8E84-426E-40DD-AFC4-6F175D3DCCD1}">
                  <a14:hiddenFill xmlns:a14="http://schemas.microsoft.com/office/drawing/2010/main">
                    <a:noFill/>
                  </a14:hiddenFill>
                </a:ext>
              </a:extLst>
            </p:spPr>
          </p:cxnSp>
        </p:grpSp>
      </p:grpSp>
      <p:grpSp>
        <p:nvGrpSpPr>
          <p:cNvPr id="62" name="组合 61"/>
          <p:cNvGrpSpPr/>
          <p:nvPr/>
        </p:nvGrpSpPr>
        <p:grpSpPr>
          <a:xfrm>
            <a:off x="8830277" y="4190985"/>
            <a:ext cx="2062627" cy="1137875"/>
            <a:chOff x="2938788" y="2190735"/>
            <a:chExt cx="2062627" cy="1137875"/>
          </a:xfrm>
        </p:grpSpPr>
        <p:sp>
          <p:nvSpPr>
            <p:cNvPr id="63"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3895" eaLnBrk="1" fontAlgn="auto" latinLnBrk="0" hangingPunct="1">
                <a:lnSpc>
                  <a:spcPct val="13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grpSp>
          <p:nvGrpSpPr>
            <p:cNvPr id="64" name="组合 63"/>
            <p:cNvGrpSpPr/>
            <p:nvPr/>
          </p:nvGrpSpPr>
          <p:grpSpPr>
            <a:xfrm>
              <a:off x="3098185" y="2190735"/>
              <a:ext cx="1760423" cy="307777"/>
              <a:chOff x="3339348" y="2987446"/>
              <a:chExt cx="981950" cy="307777"/>
            </a:xfrm>
          </p:grpSpPr>
          <p:sp>
            <p:nvSpPr>
              <p:cNvPr id="65"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512445"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rPr>
                  <a:t>TEXT HERE</a:t>
                </a:r>
                <a:endParaRPr kumimoji="0" lang="zh-CN" altLang="en-US" sz="1400" b="1" i="0" u="none" strike="noStrike" kern="0" cap="none" spc="0" normalizeH="0" baseline="0" noProof="0" dirty="0">
                  <a:ln>
                    <a:noFill/>
                  </a:ln>
                  <a:solidFill>
                    <a:srgbClr val="000000">
                      <a:lumMod val="75000"/>
                      <a:lumOff val="25000"/>
                    </a:srgbClr>
                  </a:solidFill>
                  <a:effectLst/>
                  <a:uLnTx/>
                  <a:uFillTx/>
                  <a:latin typeface="Calibri Light" panose="020F0302020204030204"/>
                  <a:ea typeface="方正正纤黑简体" panose="02000000000000000000" charset="-122"/>
                  <a:cs typeface="+mn-ea"/>
                  <a:sym typeface="+mn-lt"/>
                </a:endParaRPr>
              </a:p>
            </p:txBody>
          </p:sp>
          <p:cxnSp>
            <p:nvCxnSpPr>
              <p:cNvPr id="66" name="直接连接符 120"/>
              <p:cNvCxnSpPr>
                <a:cxnSpLocks noChangeShapeType="1"/>
              </p:cNvCxnSpPr>
              <p:nvPr/>
            </p:nvCxnSpPr>
            <p:spPr bwMode="auto">
              <a:xfrm>
                <a:off x="3339348" y="3033115"/>
                <a:ext cx="0" cy="170144"/>
              </a:xfrm>
              <a:prstGeom prst="line">
                <a:avLst/>
              </a:prstGeom>
              <a:noFill/>
              <a:ln w="9525">
                <a:solidFill>
                  <a:srgbClr val="000000">
                    <a:lumMod val="65000"/>
                    <a:lumOff val="35000"/>
                  </a:srgbClr>
                </a:solidFill>
                <a:round/>
              </a:ln>
              <a:extLst>
                <a:ext uri="{909E8E84-426E-40DD-AFC4-6F175D3DCCD1}">
                  <a14:hiddenFill xmlns:a14="http://schemas.microsoft.com/office/drawing/2010/main">
                    <a:noFill/>
                  </a14:hiddenFill>
                </a:ext>
              </a:extLst>
            </p:spPr>
          </p:cxn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par>
                                <p:cTn id="18" presetID="53" presetClass="entr" presetSubtype="16" fill="hold" nodeType="withEffect">
                                  <p:stCondLst>
                                    <p:cond delay="10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par>
                                <p:cTn id="23" presetID="53" presetClass="entr" presetSubtype="16" fill="hold" nodeType="withEffect">
                                  <p:stCondLst>
                                    <p:cond delay="20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par>
                                <p:cTn id="28" presetID="53" presetClass="entr" presetSubtype="16" fill="hold" nodeType="withEffect">
                                  <p:stCondLst>
                                    <p:cond delay="30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animEffect transition="in" filter="fade">
                                      <p:cBhvr>
                                        <p:cTn id="32" dur="500"/>
                                        <p:tgtEl>
                                          <p:spTgt spid="22"/>
                                        </p:tgtEl>
                                      </p:cBhvr>
                                    </p:animEffect>
                                  </p:childTnLst>
                                </p:cTn>
                              </p:par>
                              <p:par>
                                <p:cTn id="33" presetID="53" presetClass="entr" presetSubtype="16" fill="hold" nodeType="withEffect">
                                  <p:stCondLst>
                                    <p:cond delay="4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par>
                                <p:cTn id="38" presetID="53" presetClass="entr" presetSubtype="16" fill="hold" nodeType="withEffect">
                                  <p:stCondLst>
                                    <p:cond delay="5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1000"/>
                            </p:stCondLst>
                            <p:childTnLst>
                              <p:par>
                                <p:cTn id="44" presetID="22" presetClass="entr" presetSubtype="1"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up)">
                                      <p:cBhvr>
                                        <p:cTn id="46" dur="500"/>
                                        <p:tgtEl>
                                          <p:spTgt spid="37"/>
                                        </p:tgtEl>
                                      </p:cBhvr>
                                    </p:animEffect>
                                  </p:childTnLst>
                                </p:cTn>
                              </p:par>
                              <p:par>
                                <p:cTn id="47" presetID="22" presetClass="entr" presetSubtype="1"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up)">
                                      <p:cBhvr>
                                        <p:cTn id="49" dur="500"/>
                                        <p:tgtEl>
                                          <p:spTgt spid="42"/>
                                        </p:tgtEl>
                                      </p:cBhvr>
                                    </p:animEffect>
                                  </p:childTnLst>
                                </p:cTn>
                              </p:par>
                              <p:par>
                                <p:cTn id="50" presetID="22" presetClass="entr" presetSubtype="1" fill="hold"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up)">
                                      <p:cBhvr>
                                        <p:cTn id="52" dur="500"/>
                                        <p:tgtEl>
                                          <p:spTgt spid="47"/>
                                        </p:tgtEl>
                                      </p:cBhvr>
                                    </p:animEffect>
                                  </p:childTnLst>
                                </p:cTn>
                              </p:par>
                              <p:par>
                                <p:cTn id="53" presetID="22" presetClass="entr" presetSubtype="1"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up)">
                                      <p:cBhvr>
                                        <p:cTn id="55" dur="500"/>
                                        <p:tgtEl>
                                          <p:spTgt spid="52"/>
                                        </p:tgtEl>
                                      </p:cBhvr>
                                    </p:animEffect>
                                  </p:childTnLst>
                                </p:cTn>
                              </p:par>
                              <p:par>
                                <p:cTn id="56" presetID="22" presetClass="entr" presetSubtype="1" fill="hold" nodeType="with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up)">
                                      <p:cBhvr>
                                        <p:cTn id="58" dur="500"/>
                                        <p:tgtEl>
                                          <p:spTgt spid="57"/>
                                        </p:tgtEl>
                                      </p:cBhvr>
                                    </p:animEffect>
                                  </p:childTnLst>
                                </p:cTn>
                              </p:par>
                              <p:par>
                                <p:cTn id="59" presetID="22" presetClass="entr" presetSubtype="1" fill="hold" nodeType="with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wipe(up)">
                                      <p:cBhvr>
                                        <p:cTn id="6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1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287EAF"/>
                </a:solidFill>
                <a:latin typeface="Lato Black"/>
                <a:cs typeface="Lato Black"/>
              </a:defRPr>
            </a:lvl1pPr>
          </a:lstStyle>
          <a:p>
            <a:r>
              <a:rPr lang="zh-CN" altLang="en-US" dirty="0">
                <a:solidFill>
                  <a:srgbClr val="382714"/>
                </a:solidFill>
              </a:rPr>
              <a:t>毕业选题背景</a:t>
            </a:r>
            <a:endParaRPr lang="en-US" altLang="zh-CN" dirty="0">
              <a:solidFill>
                <a:srgbClr val="382714"/>
              </a:solidFill>
            </a:endParaRPr>
          </a:p>
        </p:txBody>
      </p:sp>
      <p:sp>
        <p:nvSpPr>
          <p:cNvPr id="49" name="矩形 48"/>
          <p:cNvSpPr/>
          <p:nvPr/>
        </p:nvSpPr>
        <p:spPr>
          <a:xfrm>
            <a:off x="765595" y="4889624"/>
            <a:ext cx="5606630" cy="800219"/>
          </a:xfrm>
          <a:prstGeom prst="rect">
            <a:avLst/>
          </a:prstGeom>
        </p:spPr>
        <p:txBody>
          <a:bodyPr wrap="square">
            <a:spAutoFit/>
          </a:bodyPr>
          <a:lstStyle/>
          <a:p>
            <a:pPr>
              <a:defRPr/>
            </a:pPr>
            <a:r>
              <a:rPr lang="en-US" altLang="zh-CN" b="1" dirty="0">
                <a:solidFill>
                  <a:srgbClr val="382714"/>
                </a:solidFill>
                <a:latin typeface="Calibri" panose="020F0502020204030204"/>
                <a:ea typeface="宋体" panose="02010600030101010101" pitchFamily="2" charset="-122"/>
              </a:rPr>
              <a:t>I choose </a:t>
            </a:r>
            <a:r>
              <a:rPr lang="en-US" altLang="zh-CN" sz="1400" dirty="0">
                <a:solidFill>
                  <a:prstClr val="black">
                    <a:lumMod val="75000"/>
                    <a:lumOff val="25000"/>
                  </a:prstClr>
                </a:solidFill>
                <a:latin typeface="Calibri" panose="020F0502020204030204"/>
                <a:ea typeface="宋体" panose="02010600030101010101" pitchFamily="2" charset="-122"/>
              </a:rPr>
              <a:t>for my subject faith wrought into life, apart from creed or dogma. By faith I mean a vision of good one cherishes and the enthusiasm that pushes one to seek its fulfillment regardless of obstacles.</a:t>
            </a:r>
            <a:endParaRPr lang="en-US" altLang="zh-CN" sz="1400" dirty="0">
              <a:solidFill>
                <a:prstClr val="black">
                  <a:lumMod val="75000"/>
                  <a:lumOff val="25000"/>
                </a:prstClr>
              </a:solidFill>
              <a:latin typeface="Calibri" panose="020F0502020204030204"/>
              <a:ea typeface="宋体" panose="02010600030101010101" pitchFamily="2" charset="-122"/>
            </a:endParaRPr>
          </a:p>
        </p:txBody>
      </p:sp>
      <p:grpSp>
        <p:nvGrpSpPr>
          <p:cNvPr id="50" name="组合 49"/>
          <p:cNvGrpSpPr/>
          <p:nvPr/>
        </p:nvGrpSpPr>
        <p:grpSpPr bwMode="auto">
          <a:xfrm>
            <a:off x="6905625" y="1564286"/>
            <a:ext cx="353670" cy="353670"/>
            <a:chOff x="6381750" y="1592263"/>
            <a:chExt cx="798512" cy="798512"/>
          </a:xfrm>
        </p:grpSpPr>
        <p:sp>
          <p:nvSpPr>
            <p:cNvPr id="51" name="椭圆 50"/>
            <p:cNvSpPr/>
            <p:nvPr/>
          </p:nvSpPr>
          <p:spPr>
            <a:xfrm>
              <a:off x="6381750" y="1592263"/>
              <a:ext cx="798512" cy="798512"/>
            </a:xfrm>
            <a:prstGeom prst="ellipse">
              <a:avLst/>
            </a:prstGeom>
            <a:solidFill>
              <a:srgbClr val="382714"/>
            </a:solidFill>
            <a:ln w="28575"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52" name="组合 10"/>
            <p:cNvGrpSpPr/>
            <p:nvPr/>
          </p:nvGrpSpPr>
          <p:grpSpPr bwMode="auto">
            <a:xfrm>
              <a:off x="6558359" y="1829623"/>
              <a:ext cx="445294" cy="374279"/>
              <a:chOff x="8477250" y="2749366"/>
              <a:chExt cx="1047750" cy="880656"/>
            </a:xfrm>
          </p:grpSpPr>
          <p:cxnSp>
            <p:nvCxnSpPr>
              <p:cNvPr id="53" name="直接连接符 52"/>
              <p:cNvCxnSpPr/>
              <p:nvPr/>
            </p:nvCxnSpPr>
            <p:spPr>
              <a:xfrm>
                <a:off x="8476318" y="3225547"/>
                <a:ext cx="534144" cy="403412"/>
              </a:xfrm>
              <a:prstGeom prst="line">
                <a:avLst/>
              </a:prstGeom>
              <a:noFill/>
              <a:ln w="28575" cap="rnd" cmpd="sng" algn="ctr">
                <a:solidFill>
                  <a:sysClr val="window" lastClr="FFFFFF"/>
                </a:solidFill>
                <a:prstDash val="solid"/>
                <a:miter lim="800000"/>
              </a:ln>
              <a:effectLst/>
            </p:spPr>
          </p:cxnSp>
          <p:cxnSp>
            <p:nvCxnSpPr>
              <p:cNvPr id="54" name="直接连接符 53"/>
              <p:cNvCxnSpPr/>
              <p:nvPr/>
            </p:nvCxnSpPr>
            <p:spPr>
              <a:xfrm flipV="1">
                <a:off x="9010463" y="2751166"/>
                <a:ext cx="515469" cy="877792"/>
              </a:xfrm>
              <a:prstGeom prst="line">
                <a:avLst/>
              </a:prstGeom>
              <a:noFill/>
              <a:ln w="28575" cap="rnd" cmpd="sng" algn="ctr">
                <a:solidFill>
                  <a:sysClr val="window" lastClr="FFFFFF"/>
                </a:solidFill>
                <a:prstDash val="solid"/>
                <a:miter lim="800000"/>
              </a:ln>
              <a:effectLst/>
            </p:spPr>
          </p:cxnSp>
        </p:grpSp>
      </p:grpSp>
      <p:grpSp>
        <p:nvGrpSpPr>
          <p:cNvPr id="55" name="组合 54"/>
          <p:cNvGrpSpPr/>
          <p:nvPr/>
        </p:nvGrpSpPr>
        <p:grpSpPr bwMode="auto">
          <a:xfrm>
            <a:off x="6905625" y="3401024"/>
            <a:ext cx="353670" cy="353670"/>
            <a:chOff x="6381750" y="3429001"/>
            <a:chExt cx="798512" cy="798512"/>
          </a:xfrm>
        </p:grpSpPr>
        <p:sp>
          <p:nvSpPr>
            <p:cNvPr id="56" name="椭圆 55"/>
            <p:cNvSpPr/>
            <p:nvPr/>
          </p:nvSpPr>
          <p:spPr>
            <a:xfrm>
              <a:off x="6381750" y="3429001"/>
              <a:ext cx="798512" cy="798512"/>
            </a:xfrm>
            <a:prstGeom prst="ellipse">
              <a:avLst/>
            </a:prstGeom>
            <a:solidFill>
              <a:srgbClr val="765228"/>
            </a:solidFill>
            <a:ln w="28575"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57" name="组合 15"/>
            <p:cNvGrpSpPr/>
            <p:nvPr/>
          </p:nvGrpSpPr>
          <p:grpSpPr bwMode="auto">
            <a:xfrm>
              <a:off x="6558359" y="3644900"/>
              <a:ext cx="445294" cy="374279"/>
              <a:chOff x="8477250" y="2749366"/>
              <a:chExt cx="1047750" cy="880656"/>
            </a:xfrm>
          </p:grpSpPr>
          <p:cxnSp>
            <p:nvCxnSpPr>
              <p:cNvPr id="58" name="直接连接符 57"/>
              <p:cNvCxnSpPr/>
              <p:nvPr/>
            </p:nvCxnSpPr>
            <p:spPr>
              <a:xfrm>
                <a:off x="8476318" y="3223752"/>
                <a:ext cx="534144" cy="407146"/>
              </a:xfrm>
              <a:prstGeom prst="line">
                <a:avLst/>
              </a:prstGeom>
              <a:noFill/>
              <a:ln w="28575" cap="rnd" cmpd="sng" algn="ctr">
                <a:solidFill>
                  <a:sysClr val="window" lastClr="FFFFFF"/>
                </a:solidFill>
                <a:prstDash val="solid"/>
                <a:miter lim="800000"/>
              </a:ln>
              <a:effectLst/>
            </p:spPr>
          </p:cxnSp>
          <p:cxnSp>
            <p:nvCxnSpPr>
              <p:cNvPr id="59" name="直接连接符 58"/>
              <p:cNvCxnSpPr/>
              <p:nvPr/>
            </p:nvCxnSpPr>
            <p:spPr>
              <a:xfrm flipV="1">
                <a:off x="9010463" y="2749368"/>
                <a:ext cx="515469" cy="881529"/>
              </a:xfrm>
              <a:prstGeom prst="line">
                <a:avLst/>
              </a:prstGeom>
              <a:noFill/>
              <a:ln w="28575" cap="rnd" cmpd="sng" algn="ctr">
                <a:solidFill>
                  <a:sysClr val="window" lastClr="FFFFFF"/>
                </a:solidFill>
                <a:prstDash val="solid"/>
                <a:miter lim="800000"/>
              </a:ln>
              <a:effectLst/>
            </p:spPr>
          </p:cxnSp>
        </p:grpSp>
      </p:grpSp>
      <p:grpSp>
        <p:nvGrpSpPr>
          <p:cNvPr id="60" name="组合 59"/>
          <p:cNvGrpSpPr/>
          <p:nvPr/>
        </p:nvGrpSpPr>
        <p:grpSpPr bwMode="auto">
          <a:xfrm>
            <a:off x="6905625" y="5087633"/>
            <a:ext cx="353670" cy="353670"/>
            <a:chOff x="6381750" y="5265738"/>
            <a:chExt cx="798512" cy="798512"/>
          </a:xfrm>
        </p:grpSpPr>
        <p:sp>
          <p:nvSpPr>
            <p:cNvPr id="61" name="椭圆 60"/>
            <p:cNvSpPr/>
            <p:nvPr/>
          </p:nvSpPr>
          <p:spPr>
            <a:xfrm>
              <a:off x="6381750" y="5265738"/>
              <a:ext cx="798512" cy="798512"/>
            </a:xfrm>
            <a:prstGeom prst="ellipse">
              <a:avLst/>
            </a:prstGeom>
            <a:solidFill>
              <a:srgbClr val="382714"/>
            </a:solidFill>
            <a:ln w="28575"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2" name="组合 20"/>
            <p:cNvGrpSpPr/>
            <p:nvPr/>
          </p:nvGrpSpPr>
          <p:grpSpPr bwMode="auto">
            <a:xfrm>
              <a:off x="6558359" y="5477854"/>
              <a:ext cx="445294" cy="374279"/>
              <a:chOff x="8477250" y="2749366"/>
              <a:chExt cx="1047750" cy="880656"/>
            </a:xfrm>
          </p:grpSpPr>
          <p:cxnSp>
            <p:nvCxnSpPr>
              <p:cNvPr id="63" name="直接连接符 62"/>
              <p:cNvCxnSpPr/>
              <p:nvPr/>
            </p:nvCxnSpPr>
            <p:spPr>
              <a:xfrm>
                <a:off x="8476318" y="3225180"/>
                <a:ext cx="534144" cy="403412"/>
              </a:xfrm>
              <a:prstGeom prst="line">
                <a:avLst/>
              </a:prstGeom>
              <a:noFill/>
              <a:ln w="28575" cap="rnd" cmpd="sng" algn="ctr">
                <a:solidFill>
                  <a:sysClr val="window" lastClr="FFFFFF"/>
                </a:solidFill>
                <a:prstDash val="solid"/>
                <a:miter lim="800000"/>
              </a:ln>
              <a:effectLst/>
            </p:spPr>
          </p:cxnSp>
          <p:cxnSp>
            <p:nvCxnSpPr>
              <p:cNvPr id="64" name="直接连接符 63"/>
              <p:cNvCxnSpPr/>
              <p:nvPr/>
            </p:nvCxnSpPr>
            <p:spPr>
              <a:xfrm flipV="1">
                <a:off x="9010463" y="2750799"/>
                <a:ext cx="515469" cy="877792"/>
              </a:xfrm>
              <a:prstGeom prst="line">
                <a:avLst/>
              </a:prstGeom>
              <a:noFill/>
              <a:ln w="28575" cap="rnd" cmpd="sng" algn="ctr">
                <a:solidFill>
                  <a:sysClr val="window" lastClr="FFFFFF"/>
                </a:solidFill>
                <a:prstDash val="solid"/>
                <a:miter lim="800000"/>
              </a:ln>
              <a:effectLst/>
            </p:spPr>
          </p:cxnSp>
        </p:grpSp>
      </p:grpSp>
      <p:grpSp>
        <p:nvGrpSpPr>
          <p:cNvPr id="65" name="组合 64"/>
          <p:cNvGrpSpPr/>
          <p:nvPr/>
        </p:nvGrpSpPr>
        <p:grpSpPr bwMode="auto">
          <a:xfrm>
            <a:off x="7407275" y="1510288"/>
            <a:ext cx="3846513" cy="1170468"/>
            <a:chOff x="7406957" y="1409656"/>
            <a:chExt cx="3846062" cy="1170502"/>
          </a:xfrm>
        </p:grpSpPr>
        <p:sp>
          <p:nvSpPr>
            <p:cNvPr id="66" name="文本框 65"/>
            <p:cNvSpPr txBox="1"/>
            <p:nvPr/>
          </p:nvSpPr>
          <p:spPr>
            <a:xfrm>
              <a:off x="7406957" y="1409656"/>
              <a:ext cx="2388194" cy="461679"/>
            </a:xfrm>
            <a:prstGeom prst="rect">
              <a:avLst/>
            </a:prstGeom>
            <a:noFill/>
          </p:spPr>
          <p:txBody>
            <a:bodyPr wrap="none">
              <a:spAutoFit/>
            </a:bodyPr>
            <a:lstStyle/>
            <a:p>
              <a:pPr>
                <a:defRPr/>
              </a:pPr>
              <a:r>
                <a:rPr lang="en-US" altLang="zh-CN" sz="2400" b="1" dirty="0" smtClean="0">
                  <a:solidFill>
                    <a:srgbClr val="E7E6E6">
                      <a:lumMod val="25000"/>
                    </a:srgbClr>
                  </a:solidFill>
                  <a:latin typeface="Calibri" panose="020F0502020204030204"/>
                  <a:ea typeface="宋体" panose="02010600030101010101" pitchFamily="2" charset="-122"/>
                </a:rPr>
                <a:t>YOUR TITLE HERE</a:t>
              </a:r>
              <a:endParaRPr lang="zh-CN" altLang="en-US" sz="2400" b="1" dirty="0">
                <a:solidFill>
                  <a:srgbClr val="E7E6E6">
                    <a:lumMod val="25000"/>
                  </a:srgbClr>
                </a:solidFill>
                <a:latin typeface="Calibri" panose="020F0502020204030204"/>
                <a:ea typeface="宋体" panose="02010600030101010101" pitchFamily="2" charset="-122"/>
              </a:endParaRPr>
            </a:p>
          </p:txBody>
        </p:sp>
        <p:sp>
          <p:nvSpPr>
            <p:cNvPr id="67" name="矩形 66"/>
            <p:cNvSpPr/>
            <p:nvPr/>
          </p:nvSpPr>
          <p:spPr>
            <a:xfrm>
              <a:off x="7406957" y="1841472"/>
              <a:ext cx="3846062" cy="738686"/>
            </a:xfrm>
            <a:prstGeom prst="rect">
              <a:avLst/>
            </a:prstGeom>
          </p:spPr>
          <p:txBody>
            <a:bodyPr>
              <a:spAutoFit/>
            </a:bodyPr>
            <a:lstStyle/>
            <a:p>
              <a:pPr>
                <a:defRPr/>
              </a:pPr>
              <a:r>
                <a:rPr lang="en-US" altLang="zh-CN" sz="1400" dirty="0">
                  <a:solidFill>
                    <a:prstClr val="black">
                      <a:lumMod val="65000"/>
                      <a:lumOff val="35000"/>
                    </a:prstClr>
                  </a:solidFill>
                  <a:latin typeface="Calibri" panose="020F0502020204030204"/>
                  <a:ea typeface="宋体" panose="02010600030101010101" pitchFamily="2" charset="-122"/>
                </a:rPr>
                <a:t>Faith is a dynamic power that breaks the chain of routine and gives a new, fine turn to old commonplaces.</a:t>
              </a:r>
              <a:endParaRPr lang="en-US" altLang="zh-CN" sz="1400" dirty="0">
                <a:solidFill>
                  <a:prstClr val="black">
                    <a:lumMod val="65000"/>
                    <a:lumOff val="35000"/>
                  </a:prstClr>
                </a:solidFill>
                <a:latin typeface="Calibri" panose="020F0502020204030204"/>
                <a:ea typeface="宋体" panose="02010600030101010101" pitchFamily="2" charset="-122"/>
              </a:endParaRPr>
            </a:p>
          </p:txBody>
        </p:sp>
      </p:grpSp>
      <p:grpSp>
        <p:nvGrpSpPr>
          <p:cNvPr id="68" name="组合 67"/>
          <p:cNvGrpSpPr/>
          <p:nvPr/>
        </p:nvGrpSpPr>
        <p:grpSpPr bwMode="auto">
          <a:xfrm>
            <a:off x="7407275" y="3278188"/>
            <a:ext cx="3846513" cy="1143190"/>
            <a:chOff x="7406957" y="3278682"/>
            <a:chExt cx="3846062" cy="1142549"/>
          </a:xfrm>
        </p:grpSpPr>
        <p:sp>
          <p:nvSpPr>
            <p:cNvPr id="69" name="文本框 68"/>
            <p:cNvSpPr txBox="1"/>
            <p:nvPr/>
          </p:nvSpPr>
          <p:spPr>
            <a:xfrm>
              <a:off x="7406957" y="3278682"/>
              <a:ext cx="2388194" cy="461406"/>
            </a:xfrm>
            <a:prstGeom prst="rect">
              <a:avLst/>
            </a:prstGeom>
            <a:noFill/>
          </p:spPr>
          <p:txBody>
            <a:bodyPr wrap="none">
              <a:spAutoFit/>
            </a:bodyPr>
            <a:lstStyle>
              <a:defPPr>
                <a:defRPr lang="zh-CN"/>
              </a:defPPr>
              <a:lvl1pPr>
                <a:defRPr sz="2400" b="1">
                  <a:solidFill>
                    <a:srgbClr val="E7E6E6">
                      <a:lumMod val="25000"/>
                    </a:srgbClr>
                  </a:solidFill>
                  <a:latin typeface="Calibri" panose="020F0502020204030204"/>
                  <a:ea typeface="宋体" panose="02010600030101010101" pitchFamily="2" charset="-122"/>
                </a:defRPr>
              </a:lvl1pPr>
            </a:lstStyle>
            <a:p>
              <a:pPr>
                <a:defRPr/>
              </a:pPr>
              <a:r>
                <a:rPr lang="en-US" altLang="zh-CN" dirty="0"/>
                <a:t>YOUR TITLE HERE</a:t>
              </a:r>
              <a:endParaRPr lang="zh-CN" altLang="en-US" dirty="0"/>
            </a:p>
          </p:txBody>
        </p:sp>
        <p:sp>
          <p:nvSpPr>
            <p:cNvPr id="70" name="矩形 69"/>
            <p:cNvSpPr/>
            <p:nvPr/>
          </p:nvSpPr>
          <p:spPr>
            <a:xfrm>
              <a:off x="7406957" y="3682981"/>
              <a:ext cx="3846062" cy="738250"/>
            </a:xfrm>
            <a:prstGeom prst="rect">
              <a:avLst/>
            </a:prstGeom>
          </p:spPr>
          <p:txBody>
            <a:bodyPr>
              <a:spAutoFit/>
            </a:bodyPr>
            <a:lstStyle/>
            <a:p>
              <a:pPr>
                <a:defRPr/>
              </a:pPr>
              <a:r>
                <a:rPr lang="en-US" altLang="zh-CN" sz="1400" dirty="0">
                  <a:solidFill>
                    <a:prstClr val="black">
                      <a:lumMod val="65000"/>
                      <a:lumOff val="35000"/>
                    </a:prstClr>
                  </a:solidFill>
                  <a:latin typeface="Calibri" panose="020F0502020204030204"/>
                  <a:ea typeface="宋体" panose="02010600030101010101" pitchFamily="2" charset="-122"/>
                </a:rPr>
                <a:t>Faith is a dynamic power that breaks the chain of routine and gives a new, fine turn to old commonplaces.</a:t>
              </a:r>
              <a:endParaRPr lang="en-US" altLang="zh-CN" sz="1400" dirty="0">
                <a:solidFill>
                  <a:prstClr val="black">
                    <a:lumMod val="65000"/>
                    <a:lumOff val="35000"/>
                  </a:prstClr>
                </a:solidFill>
                <a:latin typeface="Calibri" panose="020F0502020204030204"/>
                <a:ea typeface="宋体" panose="02010600030101010101" pitchFamily="2" charset="-122"/>
              </a:endParaRPr>
            </a:p>
          </p:txBody>
        </p:sp>
      </p:grpSp>
      <p:grpSp>
        <p:nvGrpSpPr>
          <p:cNvPr id="71" name="组合 70"/>
          <p:cNvGrpSpPr/>
          <p:nvPr/>
        </p:nvGrpSpPr>
        <p:grpSpPr bwMode="auto">
          <a:xfrm>
            <a:off x="7407275" y="4907645"/>
            <a:ext cx="3846513" cy="1140605"/>
            <a:chOff x="7406957" y="5057887"/>
            <a:chExt cx="3846062" cy="1140043"/>
          </a:xfrm>
        </p:grpSpPr>
        <p:sp>
          <p:nvSpPr>
            <p:cNvPr id="72" name="文本框 71"/>
            <p:cNvSpPr txBox="1"/>
            <p:nvPr/>
          </p:nvSpPr>
          <p:spPr>
            <a:xfrm>
              <a:off x="7406957" y="5057887"/>
              <a:ext cx="2388194" cy="461438"/>
            </a:xfrm>
            <a:prstGeom prst="rect">
              <a:avLst/>
            </a:prstGeom>
            <a:noFill/>
          </p:spPr>
          <p:txBody>
            <a:bodyPr wrap="none">
              <a:spAutoFit/>
            </a:bodyPr>
            <a:lstStyle>
              <a:defPPr>
                <a:defRPr lang="zh-CN"/>
              </a:defPPr>
              <a:lvl1pPr>
                <a:defRPr sz="2400" b="1">
                  <a:solidFill>
                    <a:srgbClr val="E7E6E6">
                      <a:lumMod val="25000"/>
                    </a:srgbClr>
                  </a:solidFill>
                  <a:latin typeface="Calibri" panose="020F0502020204030204"/>
                  <a:ea typeface="宋体" panose="02010600030101010101" pitchFamily="2" charset="-122"/>
                </a:defRPr>
              </a:lvl1pPr>
            </a:lstStyle>
            <a:p>
              <a:pPr>
                <a:defRPr/>
              </a:pPr>
              <a:r>
                <a:rPr lang="en-US" altLang="zh-CN" dirty="0"/>
                <a:t>YOUR TITLE HERE</a:t>
              </a:r>
              <a:endParaRPr lang="zh-CN" altLang="en-US" dirty="0"/>
            </a:p>
          </p:txBody>
        </p:sp>
        <p:sp>
          <p:nvSpPr>
            <p:cNvPr id="73" name="矩形 72"/>
            <p:cNvSpPr/>
            <p:nvPr/>
          </p:nvSpPr>
          <p:spPr>
            <a:xfrm>
              <a:off x="7406957" y="5459630"/>
              <a:ext cx="3846062" cy="738300"/>
            </a:xfrm>
            <a:prstGeom prst="rect">
              <a:avLst/>
            </a:prstGeom>
          </p:spPr>
          <p:txBody>
            <a:bodyPr>
              <a:spAutoFit/>
            </a:bodyPr>
            <a:lstStyle/>
            <a:p>
              <a:pPr>
                <a:defRPr/>
              </a:pPr>
              <a:r>
                <a:rPr lang="en-US" altLang="zh-CN" sz="1400" dirty="0">
                  <a:solidFill>
                    <a:prstClr val="black">
                      <a:lumMod val="65000"/>
                      <a:lumOff val="35000"/>
                    </a:prstClr>
                  </a:solidFill>
                  <a:latin typeface="Calibri" panose="020F0502020204030204"/>
                  <a:ea typeface="宋体" panose="02010600030101010101" pitchFamily="2" charset="-122"/>
                </a:rPr>
                <a:t>Faith is a dynamic power that breaks the chain of routine and gives a new, fine turn to old commonplaces.</a:t>
              </a:r>
              <a:endParaRPr lang="en-US" altLang="zh-CN" sz="1400" dirty="0">
                <a:solidFill>
                  <a:prstClr val="black">
                    <a:lumMod val="65000"/>
                    <a:lumOff val="35000"/>
                  </a:prstClr>
                </a:solidFill>
                <a:latin typeface="Calibri" panose="020F0502020204030204"/>
                <a:ea typeface="宋体" panose="02010600030101010101" pitchFamily="2" charset="-122"/>
              </a:endParaRPr>
            </a:p>
          </p:txBody>
        </p:sp>
      </p:grpSp>
      <p:sp>
        <p:nvSpPr>
          <p:cNvPr id="74" name="Rectangle 4"/>
          <p:cNvSpPr/>
          <p:nvPr/>
        </p:nvSpPr>
        <p:spPr>
          <a:xfrm>
            <a:off x="901700" y="1409699"/>
            <a:ext cx="5318125" cy="3281109"/>
          </a:xfrm>
          <a:prstGeom prst="rect">
            <a:avLst/>
          </a:prstGeom>
          <a:blipFill>
            <a:blip r:embed="rId1"/>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rgbClr val="0C0C0C">
                  <a:lumMod val="75000"/>
                  <a:lumOff val="25000"/>
                </a:srgbClr>
              </a:solidFill>
              <a:effectLst/>
              <a:uLnTx/>
              <a:uFillTx/>
              <a:latin typeface="方正粗雅宋长_GBK" panose="02010600000000000000" charset="-122"/>
              <a:ea typeface="方正粗雅宋长_GBK" panose="02010600000000000000"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49"/>
                                        </p:tgtEl>
                                        <p:attrNameLst>
                                          <p:attrName>style.visibility</p:attrName>
                                        </p:attrNameLst>
                                      </p:cBhvr>
                                      <p:to>
                                        <p:strVal val="visible"/>
                                      </p:to>
                                    </p:set>
                                    <p:animEffect transition="in" filter="wipe(up)">
                                      <p:cBhvr>
                                        <p:cTn id="10" dur="350"/>
                                        <p:tgtEl>
                                          <p:spTgt spid="4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randombar(horizontal)">
                                      <p:cBhvr>
                                        <p:cTn id="13" dur="500"/>
                                        <p:tgtEl>
                                          <p:spTgt spid="74"/>
                                        </p:tgtEl>
                                      </p:cBhvr>
                                    </p:animEffect>
                                  </p:childTnLst>
                                </p:cTn>
                              </p:par>
                            </p:childTnLst>
                          </p:cTn>
                        </p:par>
                        <p:par>
                          <p:cTn id="14" fill="hold">
                            <p:stCondLst>
                              <p:cond delay="500"/>
                            </p:stCondLst>
                            <p:childTnLst>
                              <p:par>
                                <p:cTn id="15" presetID="37" presetClass="entr" presetSubtype="0"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anim calcmode="lin" valueType="num">
                                      <p:cBhvr>
                                        <p:cTn id="18" dur="500" fill="hold"/>
                                        <p:tgtEl>
                                          <p:spTgt spid="50"/>
                                        </p:tgtEl>
                                        <p:attrNameLst>
                                          <p:attrName>ppt_x</p:attrName>
                                        </p:attrNameLst>
                                      </p:cBhvr>
                                      <p:tavLst>
                                        <p:tav tm="0">
                                          <p:val>
                                            <p:strVal val="#ppt_x"/>
                                          </p:val>
                                        </p:tav>
                                        <p:tav tm="100000">
                                          <p:val>
                                            <p:strVal val="#ppt_x"/>
                                          </p:val>
                                        </p:tav>
                                      </p:tavLst>
                                    </p:anim>
                                    <p:anim calcmode="lin" valueType="num">
                                      <p:cBhvr>
                                        <p:cTn id="19" dur="450" decel="100000" fill="hold"/>
                                        <p:tgtEl>
                                          <p:spTgt spid="50"/>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50"/>
                                        </p:tgtEl>
                                        <p:attrNameLst>
                                          <p:attrName>ppt_y</p:attrName>
                                        </p:attrNameLst>
                                      </p:cBhvr>
                                      <p:tavLst>
                                        <p:tav tm="0">
                                          <p:val>
                                            <p:strVal val="#ppt_y-.03"/>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left)">
                                      <p:cBhvr>
                                        <p:cTn id="24" dur="500"/>
                                        <p:tgtEl>
                                          <p:spTgt spid="65"/>
                                        </p:tgtEl>
                                      </p:cBhvr>
                                    </p:animEffect>
                                  </p:childTnLst>
                                </p:cTn>
                              </p:par>
                            </p:childTnLst>
                          </p:cTn>
                        </p:par>
                        <p:par>
                          <p:cTn id="25" fill="hold">
                            <p:stCondLst>
                              <p:cond delay="1500"/>
                            </p:stCondLst>
                            <p:childTnLst>
                              <p:par>
                                <p:cTn id="26" presetID="37"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anim calcmode="lin" valueType="num">
                                      <p:cBhvr>
                                        <p:cTn id="29" dur="500" fill="hold"/>
                                        <p:tgtEl>
                                          <p:spTgt spid="55"/>
                                        </p:tgtEl>
                                        <p:attrNameLst>
                                          <p:attrName>ppt_x</p:attrName>
                                        </p:attrNameLst>
                                      </p:cBhvr>
                                      <p:tavLst>
                                        <p:tav tm="0">
                                          <p:val>
                                            <p:strVal val="#ppt_x"/>
                                          </p:val>
                                        </p:tav>
                                        <p:tav tm="100000">
                                          <p:val>
                                            <p:strVal val="#ppt_x"/>
                                          </p:val>
                                        </p:tav>
                                      </p:tavLst>
                                    </p:anim>
                                    <p:anim calcmode="lin" valueType="num">
                                      <p:cBhvr>
                                        <p:cTn id="30" dur="450" decel="100000" fill="hold"/>
                                        <p:tgtEl>
                                          <p:spTgt spid="55"/>
                                        </p:tgtEl>
                                        <p:attrNameLst>
                                          <p:attrName>ppt_y</p:attrName>
                                        </p:attrNameLst>
                                      </p:cBhvr>
                                      <p:tavLst>
                                        <p:tav tm="0">
                                          <p:val>
                                            <p:strVal val="#ppt_y+1"/>
                                          </p:val>
                                        </p:tav>
                                        <p:tav tm="100000">
                                          <p:val>
                                            <p:strVal val="#ppt_y-.03"/>
                                          </p:val>
                                        </p:tav>
                                      </p:tavLst>
                                    </p:anim>
                                    <p:anim calcmode="lin" valueType="num">
                                      <p:cBhvr>
                                        <p:cTn id="31" dur="50" accel="100000" fill="hold">
                                          <p:stCondLst>
                                            <p:cond delay="450"/>
                                          </p:stCondLst>
                                        </p:cTn>
                                        <p:tgtEl>
                                          <p:spTgt spid="55"/>
                                        </p:tgtEl>
                                        <p:attrNameLst>
                                          <p:attrName>ppt_y</p:attrName>
                                        </p:attrNameLst>
                                      </p:cBhvr>
                                      <p:tavLst>
                                        <p:tav tm="0">
                                          <p:val>
                                            <p:strVal val="#ppt_y-.03"/>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wipe(left)">
                                      <p:cBhvr>
                                        <p:cTn id="35" dur="500"/>
                                        <p:tgtEl>
                                          <p:spTgt spid="68"/>
                                        </p:tgtEl>
                                      </p:cBhvr>
                                    </p:animEffect>
                                  </p:childTnLst>
                                </p:cTn>
                              </p:par>
                            </p:childTnLst>
                          </p:cTn>
                        </p:par>
                        <p:par>
                          <p:cTn id="36" fill="hold">
                            <p:stCondLst>
                              <p:cond delay="2500"/>
                            </p:stCondLst>
                            <p:childTnLst>
                              <p:par>
                                <p:cTn id="37" presetID="37" presetClass="entr" presetSubtype="0" fill="hold"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anim calcmode="lin" valueType="num">
                                      <p:cBhvr>
                                        <p:cTn id="40" dur="500" fill="hold"/>
                                        <p:tgtEl>
                                          <p:spTgt spid="60"/>
                                        </p:tgtEl>
                                        <p:attrNameLst>
                                          <p:attrName>ppt_x</p:attrName>
                                        </p:attrNameLst>
                                      </p:cBhvr>
                                      <p:tavLst>
                                        <p:tav tm="0">
                                          <p:val>
                                            <p:strVal val="#ppt_x"/>
                                          </p:val>
                                        </p:tav>
                                        <p:tav tm="100000">
                                          <p:val>
                                            <p:strVal val="#ppt_x"/>
                                          </p:val>
                                        </p:tav>
                                      </p:tavLst>
                                    </p:anim>
                                    <p:anim calcmode="lin" valueType="num">
                                      <p:cBhvr>
                                        <p:cTn id="41" dur="450" decel="100000" fill="hold"/>
                                        <p:tgtEl>
                                          <p:spTgt spid="60"/>
                                        </p:tgtEl>
                                        <p:attrNameLst>
                                          <p:attrName>ppt_y</p:attrName>
                                        </p:attrNameLst>
                                      </p:cBhvr>
                                      <p:tavLst>
                                        <p:tav tm="0">
                                          <p:val>
                                            <p:strVal val="#ppt_y+1"/>
                                          </p:val>
                                        </p:tav>
                                        <p:tav tm="100000">
                                          <p:val>
                                            <p:strVal val="#ppt_y-.03"/>
                                          </p:val>
                                        </p:tav>
                                      </p:tavLst>
                                    </p:anim>
                                    <p:anim calcmode="lin" valueType="num">
                                      <p:cBhvr>
                                        <p:cTn id="42" dur="50" accel="100000" fill="hold">
                                          <p:stCondLst>
                                            <p:cond delay="450"/>
                                          </p:stCondLst>
                                        </p:cTn>
                                        <p:tgtEl>
                                          <p:spTgt spid="60"/>
                                        </p:tgtEl>
                                        <p:attrNameLst>
                                          <p:attrName>ppt_y</p:attrName>
                                        </p:attrNameLst>
                                      </p:cBhvr>
                                      <p:tavLst>
                                        <p:tav tm="0">
                                          <p:val>
                                            <p:strVal val="#ppt_y-.03"/>
                                          </p:val>
                                        </p:tav>
                                        <p:tav tm="100000">
                                          <p:val>
                                            <p:strVal val="#ppt_y"/>
                                          </p:val>
                                        </p:tav>
                                      </p:tavLst>
                                    </p:anim>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71"/>
                                        </p:tgtEl>
                                        <p:attrNameLst>
                                          <p:attrName>style.visibility</p:attrName>
                                        </p:attrNameLst>
                                      </p:cBhvr>
                                      <p:to>
                                        <p:strVal val="visible"/>
                                      </p:to>
                                    </p:set>
                                    <p:animEffect transition="in" filter="wipe(left)">
                                      <p:cBhvr>
                                        <p:cTn id="4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49" grpId="0"/>
      <p:bldP spid="7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7414042" y="1324974"/>
            <a:ext cx="2519285" cy="2998016"/>
            <a:chOff x="7414042" y="1324974"/>
            <a:chExt cx="2519285" cy="2998016"/>
          </a:xfrm>
        </p:grpSpPr>
        <p:grpSp>
          <p:nvGrpSpPr>
            <p:cNvPr id="2" name="Group 4"/>
            <p:cNvGrpSpPr>
              <a:grpSpLocks noChangeAspect="1"/>
            </p:cNvGrpSpPr>
            <p:nvPr/>
          </p:nvGrpSpPr>
          <p:grpSpPr bwMode="auto">
            <a:xfrm>
              <a:off x="7414042" y="1324974"/>
              <a:ext cx="2519285" cy="2998016"/>
              <a:chOff x="2168" y="252"/>
              <a:chExt cx="2968" cy="3532"/>
            </a:xfrm>
            <a:effectLst>
              <a:outerShdw blurRad="660400" dist="38100" dir="3540000" algn="tr" rotWithShape="0">
                <a:prstClr val="black">
                  <a:alpha val="21000"/>
                </a:prstClr>
              </a:outerShdw>
            </a:effectLst>
          </p:grpSpPr>
          <p:sp>
            <p:nvSpPr>
              <p:cNvPr id="3" name="Freeform 5"/>
              <p:cNvSpPr/>
              <p:nvPr/>
            </p:nvSpPr>
            <p:spPr bwMode="auto">
              <a:xfrm>
                <a:off x="4554" y="743"/>
                <a:ext cx="129" cy="124"/>
              </a:xfrm>
              <a:custGeom>
                <a:avLst/>
                <a:gdLst>
                  <a:gd name="T0" fmla="*/ 129 w 129"/>
                  <a:gd name="T1" fmla="*/ 49 h 124"/>
                  <a:gd name="T2" fmla="*/ 97 w 129"/>
                  <a:gd name="T3" fmla="*/ 81 h 124"/>
                  <a:gd name="T4" fmla="*/ 101 w 129"/>
                  <a:gd name="T5" fmla="*/ 124 h 124"/>
                  <a:gd name="T6" fmla="*/ 64 w 129"/>
                  <a:gd name="T7" fmla="*/ 93 h 124"/>
                  <a:gd name="T8" fmla="*/ 22 w 129"/>
                  <a:gd name="T9" fmla="*/ 120 h 124"/>
                  <a:gd name="T10" fmla="*/ 40 w 129"/>
                  <a:gd name="T11" fmla="*/ 75 h 124"/>
                  <a:gd name="T12" fmla="*/ 0 w 129"/>
                  <a:gd name="T13" fmla="*/ 45 h 124"/>
                  <a:gd name="T14" fmla="*/ 44 w 129"/>
                  <a:gd name="T15" fmla="*/ 37 h 124"/>
                  <a:gd name="T16" fmla="*/ 66 w 129"/>
                  <a:gd name="T17" fmla="*/ 0 h 124"/>
                  <a:gd name="T18" fmla="*/ 80 w 129"/>
                  <a:gd name="T19" fmla="*/ 47 h 124"/>
                  <a:gd name="T20" fmla="*/ 129 w 129"/>
                  <a:gd name="T21" fmla="*/ 4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4">
                    <a:moveTo>
                      <a:pt x="129" y="49"/>
                    </a:moveTo>
                    <a:lnTo>
                      <a:pt x="97" y="81"/>
                    </a:lnTo>
                    <a:lnTo>
                      <a:pt x="101" y="124"/>
                    </a:lnTo>
                    <a:lnTo>
                      <a:pt x="64" y="93"/>
                    </a:lnTo>
                    <a:lnTo>
                      <a:pt x="22" y="120"/>
                    </a:lnTo>
                    <a:lnTo>
                      <a:pt x="40" y="75"/>
                    </a:lnTo>
                    <a:lnTo>
                      <a:pt x="0" y="45"/>
                    </a:lnTo>
                    <a:lnTo>
                      <a:pt x="44" y="37"/>
                    </a:lnTo>
                    <a:lnTo>
                      <a:pt x="66" y="0"/>
                    </a:lnTo>
                    <a:lnTo>
                      <a:pt x="80" y="47"/>
                    </a:lnTo>
                    <a:lnTo>
                      <a:pt x="129" y="49"/>
                    </a:lnTo>
                    <a:close/>
                  </a:path>
                </a:pathLst>
              </a:custGeom>
              <a:solidFill>
                <a:srgbClr val="5380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 name="Freeform 6"/>
              <p:cNvSpPr/>
              <p:nvPr/>
            </p:nvSpPr>
            <p:spPr bwMode="auto">
              <a:xfrm>
                <a:off x="2718" y="855"/>
                <a:ext cx="129" cy="123"/>
              </a:xfrm>
              <a:custGeom>
                <a:avLst/>
                <a:gdLst>
                  <a:gd name="T0" fmla="*/ 129 w 129"/>
                  <a:gd name="T1" fmla="*/ 48 h 123"/>
                  <a:gd name="T2" fmla="*/ 97 w 129"/>
                  <a:gd name="T3" fmla="*/ 79 h 123"/>
                  <a:gd name="T4" fmla="*/ 101 w 129"/>
                  <a:gd name="T5" fmla="*/ 123 h 123"/>
                  <a:gd name="T6" fmla="*/ 62 w 129"/>
                  <a:gd name="T7" fmla="*/ 93 h 123"/>
                  <a:gd name="T8" fmla="*/ 22 w 129"/>
                  <a:gd name="T9" fmla="*/ 121 h 123"/>
                  <a:gd name="T10" fmla="*/ 38 w 129"/>
                  <a:gd name="T11" fmla="*/ 75 h 123"/>
                  <a:gd name="T12" fmla="*/ 0 w 129"/>
                  <a:gd name="T13" fmla="*/ 44 h 123"/>
                  <a:gd name="T14" fmla="*/ 42 w 129"/>
                  <a:gd name="T15" fmla="*/ 38 h 123"/>
                  <a:gd name="T16" fmla="*/ 66 w 129"/>
                  <a:gd name="T17" fmla="*/ 0 h 123"/>
                  <a:gd name="T18" fmla="*/ 79 w 129"/>
                  <a:gd name="T19" fmla="*/ 48 h 123"/>
                  <a:gd name="T20" fmla="*/ 129 w 129"/>
                  <a:gd name="T21" fmla="*/ 4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3">
                    <a:moveTo>
                      <a:pt x="129" y="48"/>
                    </a:moveTo>
                    <a:lnTo>
                      <a:pt x="97" y="79"/>
                    </a:lnTo>
                    <a:lnTo>
                      <a:pt x="101" y="123"/>
                    </a:lnTo>
                    <a:lnTo>
                      <a:pt x="62" y="93"/>
                    </a:lnTo>
                    <a:lnTo>
                      <a:pt x="22" y="121"/>
                    </a:lnTo>
                    <a:lnTo>
                      <a:pt x="38" y="75"/>
                    </a:lnTo>
                    <a:lnTo>
                      <a:pt x="0" y="44"/>
                    </a:lnTo>
                    <a:lnTo>
                      <a:pt x="42" y="38"/>
                    </a:lnTo>
                    <a:lnTo>
                      <a:pt x="66" y="0"/>
                    </a:lnTo>
                    <a:lnTo>
                      <a:pt x="79" y="48"/>
                    </a:lnTo>
                    <a:lnTo>
                      <a:pt x="129" y="48"/>
                    </a:lnTo>
                    <a:close/>
                  </a:path>
                </a:pathLst>
              </a:custGeom>
              <a:solidFill>
                <a:srgbClr val="699D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 name="Freeform 7"/>
              <p:cNvSpPr/>
              <p:nvPr/>
            </p:nvSpPr>
            <p:spPr bwMode="auto">
              <a:xfrm>
                <a:off x="2752" y="1114"/>
                <a:ext cx="404" cy="420"/>
              </a:xfrm>
              <a:custGeom>
                <a:avLst/>
                <a:gdLst>
                  <a:gd name="T0" fmla="*/ 91 w 204"/>
                  <a:gd name="T1" fmla="*/ 168 h 212"/>
                  <a:gd name="T2" fmla="*/ 151 w 204"/>
                  <a:gd name="T3" fmla="*/ 102 h 212"/>
                  <a:gd name="T4" fmla="*/ 127 w 204"/>
                  <a:gd name="T5" fmla="*/ 17 h 212"/>
                  <a:gd name="T6" fmla="*/ 3 w 204"/>
                  <a:gd name="T7" fmla="*/ 168 h 212"/>
                  <a:gd name="T8" fmla="*/ 47 w 204"/>
                  <a:gd name="T9" fmla="*/ 212 h 212"/>
                  <a:gd name="T10" fmla="*/ 91 w 204"/>
                  <a:gd name="T11" fmla="*/ 168 h 212"/>
                </a:gdLst>
                <a:ahLst/>
                <a:cxnLst>
                  <a:cxn ang="0">
                    <a:pos x="T0" y="T1"/>
                  </a:cxn>
                  <a:cxn ang="0">
                    <a:pos x="T2" y="T3"/>
                  </a:cxn>
                  <a:cxn ang="0">
                    <a:pos x="T4" y="T5"/>
                  </a:cxn>
                  <a:cxn ang="0">
                    <a:pos x="T6" y="T7"/>
                  </a:cxn>
                  <a:cxn ang="0">
                    <a:pos x="T8" y="T9"/>
                  </a:cxn>
                  <a:cxn ang="0">
                    <a:pos x="T10" y="T11"/>
                  </a:cxn>
                </a:cxnLst>
                <a:rect l="0" t="0" r="r" b="b"/>
                <a:pathLst>
                  <a:path w="204" h="212">
                    <a:moveTo>
                      <a:pt x="91" y="168"/>
                    </a:moveTo>
                    <a:cubicBezTo>
                      <a:pt x="94" y="139"/>
                      <a:pt x="121" y="110"/>
                      <a:pt x="151" y="102"/>
                    </a:cubicBezTo>
                    <a:cubicBezTo>
                      <a:pt x="204" y="85"/>
                      <a:pt x="181" y="0"/>
                      <a:pt x="127" y="17"/>
                    </a:cubicBezTo>
                    <a:cubicBezTo>
                      <a:pt x="57" y="38"/>
                      <a:pt x="12" y="97"/>
                      <a:pt x="3" y="168"/>
                    </a:cubicBezTo>
                    <a:cubicBezTo>
                      <a:pt x="0" y="192"/>
                      <a:pt x="25" y="212"/>
                      <a:pt x="47" y="212"/>
                    </a:cubicBezTo>
                    <a:cubicBezTo>
                      <a:pt x="73" y="212"/>
                      <a:pt x="87" y="192"/>
                      <a:pt x="91" y="168"/>
                    </a:cubicBezTo>
                    <a:close/>
                  </a:path>
                </a:pathLst>
              </a:custGeom>
              <a:solidFill>
                <a:srgbClr val="3B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pic>
            <p:nvPicPr>
              <p:cNvPr id="6" name="Picture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15" y="2716"/>
                <a:ext cx="13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8" y="2789"/>
                <a:ext cx="166"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 y="2754"/>
                <a:ext cx="16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2" y="2781"/>
                <a:ext cx="155"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1" y="2863"/>
                <a:ext cx="154"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3" y="2807"/>
                <a:ext cx="137"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26" y="2863"/>
                <a:ext cx="7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93" y="2841"/>
                <a:ext cx="173"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5" y="2853"/>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17"/>
              <p:cNvSpPr/>
              <p:nvPr/>
            </p:nvSpPr>
            <p:spPr bwMode="auto">
              <a:xfrm>
                <a:off x="2548" y="2781"/>
                <a:ext cx="2082" cy="214"/>
              </a:xfrm>
              <a:custGeom>
                <a:avLst/>
                <a:gdLst>
                  <a:gd name="T0" fmla="*/ 0 w 2082"/>
                  <a:gd name="T1" fmla="*/ 214 h 214"/>
                  <a:gd name="T2" fmla="*/ 105 w 2082"/>
                  <a:gd name="T3" fmla="*/ 0 h 214"/>
                  <a:gd name="T4" fmla="*/ 2082 w 2082"/>
                  <a:gd name="T5" fmla="*/ 0 h 214"/>
                  <a:gd name="T6" fmla="*/ 2082 w 2082"/>
                  <a:gd name="T7" fmla="*/ 214 h 214"/>
                  <a:gd name="T8" fmla="*/ 0 w 2082"/>
                  <a:gd name="T9" fmla="*/ 214 h 214"/>
                </a:gdLst>
                <a:ahLst/>
                <a:cxnLst>
                  <a:cxn ang="0">
                    <a:pos x="T0" y="T1"/>
                  </a:cxn>
                  <a:cxn ang="0">
                    <a:pos x="T2" y="T3"/>
                  </a:cxn>
                  <a:cxn ang="0">
                    <a:pos x="T4" y="T5"/>
                  </a:cxn>
                  <a:cxn ang="0">
                    <a:pos x="T6" y="T7"/>
                  </a:cxn>
                  <a:cxn ang="0">
                    <a:pos x="T8" y="T9"/>
                  </a:cxn>
                </a:cxnLst>
                <a:rect l="0" t="0" r="r" b="b"/>
                <a:pathLst>
                  <a:path w="2082" h="214">
                    <a:moveTo>
                      <a:pt x="0" y="214"/>
                    </a:moveTo>
                    <a:lnTo>
                      <a:pt x="105" y="0"/>
                    </a:lnTo>
                    <a:lnTo>
                      <a:pt x="2082" y="0"/>
                    </a:lnTo>
                    <a:lnTo>
                      <a:pt x="2082" y="214"/>
                    </a:lnTo>
                    <a:lnTo>
                      <a:pt x="0" y="214"/>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6" name="Freeform 18"/>
              <p:cNvSpPr/>
              <p:nvPr/>
            </p:nvSpPr>
            <p:spPr bwMode="auto">
              <a:xfrm>
                <a:off x="2679" y="750"/>
                <a:ext cx="1951" cy="2031"/>
              </a:xfrm>
              <a:custGeom>
                <a:avLst/>
                <a:gdLst>
                  <a:gd name="T0" fmla="*/ 318 w 1951"/>
                  <a:gd name="T1" fmla="*/ 0 h 2031"/>
                  <a:gd name="T2" fmla="*/ 0 w 1951"/>
                  <a:gd name="T3" fmla="*/ 2031 h 2031"/>
                  <a:gd name="T4" fmla="*/ 1951 w 1951"/>
                  <a:gd name="T5" fmla="*/ 2031 h 2031"/>
                  <a:gd name="T6" fmla="*/ 1820 w 1951"/>
                  <a:gd name="T7" fmla="*/ 0 h 2031"/>
                  <a:gd name="T8" fmla="*/ 318 w 1951"/>
                  <a:gd name="T9" fmla="*/ 0 h 2031"/>
                </a:gdLst>
                <a:ahLst/>
                <a:cxnLst>
                  <a:cxn ang="0">
                    <a:pos x="T0" y="T1"/>
                  </a:cxn>
                  <a:cxn ang="0">
                    <a:pos x="T2" y="T3"/>
                  </a:cxn>
                  <a:cxn ang="0">
                    <a:pos x="T4" y="T5"/>
                  </a:cxn>
                  <a:cxn ang="0">
                    <a:pos x="T6" y="T7"/>
                  </a:cxn>
                  <a:cxn ang="0">
                    <a:pos x="T8" y="T9"/>
                  </a:cxn>
                </a:cxnLst>
                <a:rect l="0" t="0" r="r" b="b"/>
                <a:pathLst>
                  <a:path w="1951" h="2031">
                    <a:moveTo>
                      <a:pt x="318" y="0"/>
                    </a:moveTo>
                    <a:lnTo>
                      <a:pt x="0" y="2031"/>
                    </a:lnTo>
                    <a:lnTo>
                      <a:pt x="1951" y="2031"/>
                    </a:lnTo>
                    <a:lnTo>
                      <a:pt x="1820" y="0"/>
                    </a:lnTo>
                    <a:lnTo>
                      <a:pt x="3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7" name="Freeform 19"/>
              <p:cNvSpPr/>
              <p:nvPr/>
            </p:nvSpPr>
            <p:spPr bwMode="auto">
              <a:xfrm>
                <a:off x="2574" y="750"/>
                <a:ext cx="2151" cy="2435"/>
              </a:xfrm>
              <a:custGeom>
                <a:avLst/>
                <a:gdLst>
                  <a:gd name="T0" fmla="*/ 0 w 2151"/>
                  <a:gd name="T1" fmla="*/ 2245 h 2435"/>
                  <a:gd name="T2" fmla="*/ 105 w 2151"/>
                  <a:gd name="T3" fmla="*/ 2435 h 2435"/>
                  <a:gd name="T4" fmla="*/ 2151 w 2151"/>
                  <a:gd name="T5" fmla="*/ 2435 h 2435"/>
                  <a:gd name="T6" fmla="*/ 2151 w 2151"/>
                  <a:gd name="T7" fmla="*/ 2031 h 2435"/>
                  <a:gd name="T8" fmla="*/ 1980 w 2151"/>
                  <a:gd name="T9" fmla="*/ 0 h 2435"/>
                  <a:gd name="T10" fmla="*/ 1925 w 2151"/>
                  <a:gd name="T11" fmla="*/ 0 h 2435"/>
                  <a:gd name="T12" fmla="*/ 2056 w 2151"/>
                  <a:gd name="T13" fmla="*/ 2245 h 2435"/>
                  <a:gd name="T14" fmla="*/ 0 w 2151"/>
                  <a:gd name="T15" fmla="*/ 2245 h 2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1" h="2435">
                    <a:moveTo>
                      <a:pt x="0" y="2245"/>
                    </a:moveTo>
                    <a:lnTo>
                      <a:pt x="105" y="2435"/>
                    </a:lnTo>
                    <a:lnTo>
                      <a:pt x="2151" y="2435"/>
                    </a:lnTo>
                    <a:lnTo>
                      <a:pt x="2151" y="2031"/>
                    </a:lnTo>
                    <a:lnTo>
                      <a:pt x="1980" y="0"/>
                    </a:lnTo>
                    <a:lnTo>
                      <a:pt x="1925" y="0"/>
                    </a:lnTo>
                    <a:lnTo>
                      <a:pt x="2056" y="2245"/>
                    </a:lnTo>
                    <a:lnTo>
                      <a:pt x="0" y="2245"/>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8" name="Freeform 20"/>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 name="T8" fmla="*/ 48 w 361"/>
                  <a:gd name="T9" fmla="*/ 0 h 329"/>
                </a:gdLst>
                <a:ahLst/>
                <a:cxnLst>
                  <a:cxn ang="0">
                    <a:pos x="T0" y="T1"/>
                  </a:cxn>
                  <a:cxn ang="0">
                    <a:pos x="T2" y="T3"/>
                  </a:cxn>
                  <a:cxn ang="0">
                    <a:pos x="T4" y="T5"/>
                  </a:cxn>
                  <a:cxn ang="0">
                    <a:pos x="T6" y="T7"/>
                  </a:cxn>
                  <a:cxn ang="0">
                    <a:pos x="T8" y="T9"/>
                  </a:cxn>
                </a:cxnLst>
                <a:rect l="0" t="0" r="r" b="b"/>
                <a:pathLst>
                  <a:path w="361" h="329">
                    <a:moveTo>
                      <a:pt x="48" y="0"/>
                    </a:moveTo>
                    <a:lnTo>
                      <a:pt x="0" y="277"/>
                    </a:lnTo>
                    <a:lnTo>
                      <a:pt x="313" y="329"/>
                    </a:lnTo>
                    <a:lnTo>
                      <a:pt x="361" y="52"/>
                    </a:lnTo>
                    <a:lnTo>
                      <a:pt x="48" y="0"/>
                    </a:lnTo>
                    <a:close/>
                  </a:path>
                </a:pathLst>
              </a:custGeom>
              <a:solidFill>
                <a:srgbClr val="130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9" name="Freeform 21"/>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Lst>
                <a:ahLst/>
                <a:cxnLst>
                  <a:cxn ang="0">
                    <a:pos x="T0" y="T1"/>
                  </a:cxn>
                  <a:cxn ang="0">
                    <a:pos x="T2" y="T3"/>
                  </a:cxn>
                  <a:cxn ang="0">
                    <a:pos x="T4" y="T5"/>
                  </a:cxn>
                  <a:cxn ang="0">
                    <a:pos x="T6" y="T7"/>
                  </a:cxn>
                </a:cxnLst>
                <a:rect l="0" t="0" r="r" b="b"/>
                <a:pathLst>
                  <a:path w="361" h="329">
                    <a:moveTo>
                      <a:pt x="48" y="0"/>
                    </a:moveTo>
                    <a:lnTo>
                      <a:pt x="0" y="277"/>
                    </a:lnTo>
                    <a:lnTo>
                      <a:pt x="313" y="329"/>
                    </a:lnTo>
                    <a:lnTo>
                      <a:pt x="361"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0" name="Rectangle 22"/>
              <p:cNvSpPr>
                <a:spLocks noChangeArrowheads="1"/>
              </p:cNvSpPr>
              <p:nvPr/>
            </p:nvSpPr>
            <p:spPr bwMode="auto">
              <a:xfrm>
                <a:off x="4040" y="614"/>
                <a:ext cx="317" cy="253"/>
              </a:xfrm>
              <a:prstGeom prst="rect">
                <a:avLst/>
              </a:prstGeom>
              <a:solidFill>
                <a:srgbClr val="130D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1" name="Freeform 23"/>
              <p:cNvSpPr/>
              <p:nvPr/>
            </p:nvSpPr>
            <p:spPr bwMode="auto">
              <a:xfrm>
                <a:off x="4040" y="614"/>
                <a:ext cx="317" cy="253"/>
              </a:xfrm>
              <a:custGeom>
                <a:avLst/>
                <a:gdLst>
                  <a:gd name="T0" fmla="*/ 0 w 317"/>
                  <a:gd name="T1" fmla="*/ 0 h 253"/>
                  <a:gd name="T2" fmla="*/ 0 w 317"/>
                  <a:gd name="T3" fmla="*/ 253 h 253"/>
                  <a:gd name="T4" fmla="*/ 317 w 317"/>
                  <a:gd name="T5" fmla="*/ 253 h 253"/>
                  <a:gd name="T6" fmla="*/ 317 w 317"/>
                  <a:gd name="T7" fmla="*/ 0 h 253"/>
                </a:gdLst>
                <a:ahLst/>
                <a:cxnLst>
                  <a:cxn ang="0">
                    <a:pos x="T0" y="T1"/>
                  </a:cxn>
                  <a:cxn ang="0">
                    <a:pos x="T2" y="T3"/>
                  </a:cxn>
                  <a:cxn ang="0">
                    <a:pos x="T4" y="T5"/>
                  </a:cxn>
                  <a:cxn ang="0">
                    <a:pos x="T6" y="T7"/>
                  </a:cxn>
                </a:cxnLst>
                <a:rect l="0" t="0" r="r" b="b"/>
                <a:pathLst>
                  <a:path w="317" h="253">
                    <a:moveTo>
                      <a:pt x="0" y="0"/>
                    </a:moveTo>
                    <a:lnTo>
                      <a:pt x="0" y="253"/>
                    </a:lnTo>
                    <a:lnTo>
                      <a:pt x="317" y="253"/>
                    </a:lnTo>
                    <a:lnTo>
                      <a:pt x="3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2" name="Freeform 24"/>
              <p:cNvSpPr/>
              <p:nvPr/>
            </p:nvSpPr>
            <p:spPr bwMode="auto">
              <a:xfrm>
                <a:off x="3731" y="1108"/>
                <a:ext cx="562" cy="556"/>
              </a:xfrm>
              <a:custGeom>
                <a:avLst/>
                <a:gdLst>
                  <a:gd name="T0" fmla="*/ 277 w 284"/>
                  <a:gd name="T1" fmla="*/ 209 h 281"/>
                  <a:gd name="T2" fmla="*/ 178 w 284"/>
                  <a:gd name="T3" fmla="*/ 94 h 281"/>
                  <a:gd name="T4" fmla="*/ 266 w 284"/>
                  <a:gd name="T5" fmla="*/ 94 h 281"/>
                  <a:gd name="T6" fmla="*/ 279 w 284"/>
                  <a:gd name="T7" fmla="*/ 76 h 281"/>
                  <a:gd name="T8" fmla="*/ 266 w 284"/>
                  <a:gd name="T9" fmla="*/ 59 h 281"/>
                  <a:gd name="T10" fmla="*/ 236 w 284"/>
                  <a:gd name="T11" fmla="*/ 59 h 281"/>
                  <a:gd name="T12" fmla="*/ 235 w 284"/>
                  <a:gd name="T13" fmla="*/ 59 h 281"/>
                  <a:gd name="T14" fmla="*/ 223 w 284"/>
                  <a:gd name="T15" fmla="*/ 59 h 281"/>
                  <a:gd name="T16" fmla="*/ 223 w 284"/>
                  <a:gd name="T17" fmla="*/ 59 h 281"/>
                  <a:gd name="T18" fmla="*/ 161 w 284"/>
                  <a:gd name="T19" fmla="*/ 59 h 281"/>
                  <a:gd name="T20" fmla="*/ 161 w 284"/>
                  <a:gd name="T21" fmla="*/ 13 h 281"/>
                  <a:gd name="T22" fmla="*/ 144 w 284"/>
                  <a:gd name="T23" fmla="*/ 0 h 281"/>
                  <a:gd name="T24" fmla="*/ 127 w 284"/>
                  <a:gd name="T25" fmla="*/ 13 h 281"/>
                  <a:gd name="T26" fmla="*/ 127 w 284"/>
                  <a:gd name="T27" fmla="*/ 59 h 281"/>
                  <a:gd name="T28" fmla="*/ 25 w 284"/>
                  <a:gd name="T29" fmla="*/ 59 h 281"/>
                  <a:gd name="T30" fmla="*/ 12 w 284"/>
                  <a:gd name="T31" fmla="*/ 76 h 281"/>
                  <a:gd name="T32" fmla="*/ 25 w 284"/>
                  <a:gd name="T33" fmla="*/ 94 h 281"/>
                  <a:gd name="T34" fmla="*/ 105 w 284"/>
                  <a:gd name="T35" fmla="*/ 94 h 281"/>
                  <a:gd name="T36" fmla="*/ 7 w 284"/>
                  <a:gd name="T37" fmla="*/ 215 h 281"/>
                  <a:gd name="T38" fmla="*/ 6 w 284"/>
                  <a:gd name="T39" fmla="*/ 236 h 281"/>
                  <a:gd name="T40" fmla="*/ 28 w 284"/>
                  <a:gd name="T41" fmla="*/ 242 h 281"/>
                  <a:gd name="T42" fmla="*/ 127 w 284"/>
                  <a:gd name="T43" fmla="*/ 124 h 281"/>
                  <a:gd name="T44" fmla="*/ 127 w 284"/>
                  <a:gd name="T45" fmla="*/ 267 h 281"/>
                  <a:gd name="T46" fmla="*/ 144 w 284"/>
                  <a:gd name="T47" fmla="*/ 281 h 281"/>
                  <a:gd name="T48" fmla="*/ 161 w 284"/>
                  <a:gd name="T49" fmla="*/ 267 h 281"/>
                  <a:gd name="T50" fmla="*/ 161 w 284"/>
                  <a:gd name="T51" fmla="*/ 125 h 281"/>
                  <a:gd name="T52" fmla="*/ 251 w 284"/>
                  <a:gd name="T53" fmla="*/ 234 h 281"/>
                  <a:gd name="T54" fmla="*/ 279 w 284"/>
                  <a:gd name="T55" fmla="*/ 231 h 281"/>
                  <a:gd name="T56" fmla="*/ 277 w 284"/>
                  <a:gd name="T57" fmla="*/ 20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4" h="281">
                    <a:moveTo>
                      <a:pt x="277" y="209"/>
                    </a:moveTo>
                    <a:cubicBezTo>
                      <a:pt x="235" y="171"/>
                      <a:pt x="202" y="134"/>
                      <a:pt x="178" y="94"/>
                    </a:cubicBezTo>
                    <a:cubicBezTo>
                      <a:pt x="266" y="94"/>
                      <a:pt x="266" y="94"/>
                      <a:pt x="266" y="94"/>
                    </a:cubicBezTo>
                    <a:cubicBezTo>
                      <a:pt x="274" y="94"/>
                      <a:pt x="278" y="87"/>
                      <a:pt x="279" y="76"/>
                    </a:cubicBezTo>
                    <a:cubicBezTo>
                      <a:pt x="278" y="65"/>
                      <a:pt x="274" y="62"/>
                      <a:pt x="266" y="59"/>
                    </a:cubicBezTo>
                    <a:cubicBezTo>
                      <a:pt x="236" y="59"/>
                      <a:pt x="236" y="59"/>
                      <a:pt x="236" y="59"/>
                    </a:cubicBezTo>
                    <a:cubicBezTo>
                      <a:pt x="235" y="59"/>
                      <a:pt x="235" y="59"/>
                      <a:pt x="235" y="59"/>
                    </a:cubicBezTo>
                    <a:cubicBezTo>
                      <a:pt x="223" y="59"/>
                      <a:pt x="223" y="59"/>
                      <a:pt x="223" y="59"/>
                    </a:cubicBezTo>
                    <a:cubicBezTo>
                      <a:pt x="223" y="59"/>
                      <a:pt x="223" y="59"/>
                      <a:pt x="223" y="59"/>
                    </a:cubicBezTo>
                    <a:cubicBezTo>
                      <a:pt x="161" y="59"/>
                      <a:pt x="161" y="59"/>
                      <a:pt x="161" y="59"/>
                    </a:cubicBezTo>
                    <a:cubicBezTo>
                      <a:pt x="161" y="13"/>
                      <a:pt x="161" y="13"/>
                      <a:pt x="161" y="13"/>
                    </a:cubicBezTo>
                    <a:cubicBezTo>
                      <a:pt x="160" y="5"/>
                      <a:pt x="154" y="0"/>
                      <a:pt x="144" y="0"/>
                    </a:cubicBezTo>
                    <a:cubicBezTo>
                      <a:pt x="134" y="0"/>
                      <a:pt x="127" y="5"/>
                      <a:pt x="127" y="13"/>
                    </a:cubicBezTo>
                    <a:cubicBezTo>
                      <a:pt x="127" y="59"/>
                      <a:pt x="127" y="59"/>
                      <a:pt x="127" y="59"/>
                    </a:cubicBezTo>
                    <a:cubicBezTo>
                      <a:pt x="25" y="59"/>
                      <a:pt x="25" y="59"/>
                      <a:pt x="25" y="59"/>
                    </a:cubicBezTo>
                    <a:cubicBezTo>
                      <a:pt x="17" y="62"/>
                      <a:pt x="12" y="65"/>
                      <a:pt x="12" y="76"/>
                    </a:cubicBezTo>
                    <a:cubicBezTo>
                      <a:pt x="12" y="87"/>
                      <a:pt x="17" y="94"/>
                      <a:pt x="25" y="94"/>
                    </a:cubicBezTo>
                    <a:cubicBezTo>
                      <a:pt x="105" y="94"/>
                      <a:pt x="105" y="94"/>
                      <a:pt x="105" y="94"/>
                    </a:cubicBezTo>
                    <a:cubicBezTo>
                      <a:pt x="91" y="132"/>
                      <a:pt x="58" y="172"/>
                      <a:pt x="7" y="215"/>
                    </a:cubicBezTo>
                    <a:cubicBezTo>
                      <a:pt x="1" y="221"/>
                      <a:pt x="0" y="228"/>
                      <a:pt x="6" y="236"/>
                    </a:cubicBezTo>
                    <a:cubicBezTo>
                      <a:pt x="13" y="243"/>
                      <a:pt x="20" y="245"/>
                      <a:pt x="28" y="242"/>
                    </a:cubicBezTo>
                    <a:cubicBezTo>
                      <a:pt x="72" y="210"/>
                      <a:pt x="105" y="171"/>
                      <a:pt x="127" y="124"/>
                    </a:cubicBezTo>
                    <a:cubicBezTo>
                      <a:pt x="127" y="267"/>
                      <a:pt x="127" y="267"/>
                      <a:pt x="127" y="267"/>
                    </a:cubicBezTo>
                    <a:cubicBezTo>
                      <a:pt x="127" y="276"/>
                      <a:pt x="134" y="280"/>
                      <a:pt x="144" y="281"/>
                    </a:cubicBezTo>
                    <a:cubicBezTo>
                      <a:pt x="154" y="280"/>
                      <a:pt x="160" y="276"/>
                      <a:pt x="161" y="267"/>
                    </a:cubicBezTo>
                    <a:cubicBezTo>
                      <a:pt x="161" y="125"/>
                      <a:pt x="161" y="125"/>
                      <a:pt x="161" y="125"/>
                    </a:cubicBezTo>
                    <a:cubicBezTo>
                      <a:pt x="188" y="171"/>
                      <a:pt x="218" y="208"/>
                      <a:pt x="251" y="234"/>
                    </a:cubicBezTo>
                    <a:cubicBezTo>
                      <a:pt x="263" y="242"/>
                      <a:pt x="272" y="241"/>
                      <a:pt x="279" y="231"/>
                    </a:cubicBezTo>
                    <a:cubicBezTo>
                      <a:pt x="284" y="224"/>
                      <a:pt x="283" y="217"/>
                      <a:pt x="277" y="20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3" name="Oval 25"/>
              <p:cNvSpPr>
                <a:spLocks noChangeArrowheads="1"/>
              </p:cNvSpPr>
              <p:nvPr/>
            </p:nvSpPr>
            <p:spPr bwMode="auto">
              <a:xfrm>
                <a:off x="4145" y="1138"/>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4" name="Oval 26"/>
              <p:cNvSpPr>
                <a:spLocks noChangeArrowheads="1"/>
              </p:cNvSpPr>
              <p:nvPr/>
            </p:nvSpPr>
            <p:spPr bwMode="auto">
              <a:xfrm>
                <a:off x="3385" y="1142"/>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5" name="Oval 27"/>
              <p:cNvSpPr>
                <a:spLocks noChangeArrowheads="1"/>
              </p:cNvSpPr>
              <p:nvPr/>
            </p:nvSpPr>
            <p:spPr bwMode="auto">
              <a:xfrm>
                <a:off x="3575"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6" name="Oval 28"/>
              <p:cNvSpPr>
                <a:spLocks noChangeArrowheads="1"/>
              </p:cNvSpPr>
              <p:nvPr/>
            </p:nvSpPr>
            <p:spPr bwMode="auto">
              <a:xfrm>
                <a:off x="3193"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7" name="Freeform 29"/>
              <p:cNvSpPr/>
              <p:nvPr/>
            </p:nvSpPr>
            <p:spPr bwMode="auto">
              <a:xfrm>
                <a:off x="3146" y="1314"/>
                <a:ext cx="548" cy="346"/>
              </a:xfrm>
              <a:custGeom>
                <a:avLst/>
                <a:gdLst>
                  <a:gd name="T0" fmla="*/ 260 w 277"/>
                  <a:gd name="T1" fmla="*/ 64 h 175"/>
                  <a:gd name="T2" fmla="*/ 169 w 277"/>
                  <a:gd name="T3" fmla="*/ 64 h 175"/>
                  <a:gd name="T4" fmla="*/ 172 w 277"/>
                  <a:gd name="T5" fmla="*/ 54 h 175"/>
                  <a:gd name="T6" fmla="*/ 215 w 277"/>
                  <a:gd name="T7" fmla="*/ 24 h 175"/>
                  <a:gd name="T8" fmla="*/ 220 w 277"/>
                  <a:gd name="T9" fmla="*/ 9 h 175"/>
                  <a:gd name="T10" fmla="*/ 208 w 277"/>
                  <a:gd name="T11" fmla="*/ 0 h 175"/>
                  <a:gd name="T12" fmla="*/ 59 w 277"/>
                  <a:gd name="T13" fmla="*/ 0 h 175"/>
                  <a:gd name="T14" fmla="*/ 46 w 277"/>
                  <a:gd name="T15" fmla="*/ 17 h 175"/>
                  <a:gd name="T16" fmla="*/ 59 w 277"/>
                  <a:gd name="T17" fmla="*/ 33 h 175"/>
                  <a:gd name="T18" fmla="*/ 142 w 277"/>
                  <a:gd name="T19" fmla="*/ 33 h 175"/>
                  <a:gd name="T20" fmla="*/ 137 w 277"/>
                  <a:gd name="T21" fmla="*/ 38 h 175"/>
                  <a:gd name="T22" fmla="*/ 123 w 277"/>
                  <a:gd name="T23" fmla="*/ 56 h 175"/>
                  <a:gd name="T24" fmla="*/ 126 w 277"/>
                  <a:gd name="T25" fmla="*/ 64 h 175"/>
                  <a:gd name="T26" fmla="*/ 14 w 277"/>
                  <a:gd name="T27" fmla="*/ 64 h 175"/>
                  <a:gd name="T28" fmla="*/ 0 w 277"/>
                  <a:gd name="T29" fmla="*/ 79 h 175"/>
                  <a:gd name="T30" fmla="*/ 14 w 277"/>
                  <a:gd name="T31" fmla="*/ 95 h 175"/>
                  <a:gd name="T32" fmla="*/ 144 w 277"/>
                  <a:gd name="T33" fmla="*/ 95 h 175"/>
                  <a:gd name="T34" fmla="*/ 147 w 277"/>
                  <a:gd name="T35" fmla="*/ 101 h 175"/>
                  <a:gd name="T36" fmla="*/ 150 w 277"/>
                  <a:gd name="T37" fmla="*/ 115 h 175"/>
                  <a:gd name="T38" fmla="*/ 124 w 277"/>
                  <a:gd name="T39" fmla="*/ 140 h 175"/>
                  <a:gd name="T40" fmla="*/ 85 w 277"/>
                  <a:gd name="T41" fmla="*/ 137 h 175"/>
                  <a:gd name="T42" fmla="*/ 66 w 277"/>
                  <a:gd name="T43" fmla="*/ 149 h 175"/>
                  <a:gd name="T44" fmla="*/ 78 w 277"/>
                  <a:gd name="T45" fmla="*/ 170 h 175"/>
                  <a:gd name="T46" fmla="*/ 103 w 277"/>
                  <a:gd name="T47" fmla="*/ 174 h 175"/>
                  <a:gd name="T48" fmla="*/ 111 w 277"/>
                  <a:gd name="T49" fmla="*/ 175 h 175"/>
                  <a:gd name="T50" fmla="*/ 169 w 277"/>
                  <a:gd name="T51" fmla="*/ 164 h 175"/>
                  <a:gd name="T52" fmla="*/ 186 w 277"/>
                  <a:gd name="T53" fmla="*/ 123 h 175"/>
                  <a:gd name="T54" fmla="*/ 183 w 277"/>
                  <a:gd name="T55" fmla="*/ 102 h 175"/>
                  <a:gd name="T56" fmla="*/ 182 w 277"/>
                  <a:gd name="T57" fmla="*/ 98 h 175"/>
                  <a:gd name="T58" fmla="*/ 183 w 277"/>
                  <a:gd name="T59" fmla="*/ 100 h 175"/>
                  <a:gd name="T60" fmla="*/ 181 w 277"/>
                  <a:gd name="T61" fmla="*/ 95 h 175"/>
                  <a:gd name="T62" fmla="*/ 260 w 277"/>
                  <a:gd name="T63" fmla="*/ 95 h 175"/>
                  <a:gd name="T64" fmla="*/ 277 w 277"/>
                  <a:gd name="T65" fmla="*/ 79 h 175"/>
                  <a:gd name="T66" fmla="*/ 260 w 277"/>
                  <a:gd name="T67" fmla="*/ 6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7" h="175">
                    <a:moveTo>
                      <a:pt x="260" y="64"/>
                    </a:moveTo>
                    <a:cubicBezTo>
                      <a:pt x="169" y="64"/>
                      <a:pt x="169" y="64"/>
                      <a:pt x="169" y="64"/>
                    </a:cubicBezTo>
                    <a:cubicBezTo>
                      <a:pt x="168" y="60"/>
                      <a:pt x="168" y="56"/>
                      <a:pt x="172" y="54"/>
                    </a:cubicBezTo>
                    <a:cubicBezTo>
                      <a:pt x="191" y="42"/>
                      <a:pt x="206" y="32"/>
                      <a:pt x="215" y="24"/>
                    </a:cubicBezTo>
                    <a:cubicBezTo>
                      <a:pt x="220" y="21"/>
                      <a:pt x="222" y="15"/>
                      <a:pt x="220" y="9"/>
                    </a:cubicBezTo>
                    <a:cubicBezTo>
                      <a:pt x="218" y="4"/>
                      <a:pt x="214" y="0"/>
                      <a:pt x="208" y="0"/>
                    </a:cubicBezTo>
                    <a:cubicBezTo>
                      <a:pt x="59" y="0"/>
                      <a:pt x="59" y="0"/>
                      <a:pt x="59" y="0"/>
                    </a:cubicBezTo>
                    <a:cubicBezTo>
                      <a:pt x="51" y="0"/>
                      <a:pt x="47" y="7"/>
                      <a:pt x="46" y="17"/>
                    </a:cubicBezTo>
                    <a:cubicBezTo>
                      <a:pt x="47" y="27"/>
                      <a:pt x="51" y="33"/>
                      <a:pt x="59" y="33"/>
                    </a:cubicBezTo>
                    <a:cubicBezTo>
                      <a:pt x="142" y="33"/>
                      <a:pt x="142" y="33"/>
                      <a:pt x="142" y="33"/>
                    </a:cubicBezTo>
                    <a:cubicBezTo>
                      <a:pt x="140" y="35"/>
                      <a:pt x="139" y="36"/>
                      <a:pt x="137" y="38"/>
                    </a:cubicBezTo>
                    <a:cubicBezTo>
                      <a:pt x="128" y="46"/>
                      <a:pt x="123" y="53"/>
                      <a:pt x="123" y="56"/>
                    </a:cubicBezTo>
                    <a:cubicBezTo>
                      <a:pt x="123" y="58"/>
                      <a:pt x="124" y="60"/>
                      <a:pt x="126" y="64"/>
                    </a:cubicBezTo>
                    <a:cubicBezTo>
                      <a:pt x="14" y="64"/>
                      <a:pt x="14" y="64"/>
                      <a:pt x="14" y="64"/>
                    </a:cubicBezTo>
                    <a:cubicBezTo>
                      <a:pt x="6" y="64"/>
                      <a:pt x="1" y="69"/>
                      <a:pt x="0" y="79"/>
                    </a:cubicBezTo>
                    <a:cubicBezTo>
                      <a:pt x="1" y="90"/>
                      <a:pt x="6" y="95"/>
                      <a:pt x="14" y="95"/>
                    </a:cubicBezTo>
                    <a:cubicBezTo>
                      <a:pt x="144" y="95"/>
                      <a:pt x="144" y="95"/>
                      <a:pt x="144" y="95"/>
                    </a:cubicBezTo>
                    <a:cubicBezTo>
                      <a:pt x="145" y="96"/>
                      <a:pt x="146" y="99"/>
                      <a:pt x="147" y="101"/>
                    </a:cubicBezTo>
                    <a:cubicBezTo>
                      <a:pt x="149" y="107"/>
                      <a:pt x="150" y="112"/>
                      <a:pt x="150" y="115"/>
                    </a:cubicBezTo>
                    <a:cubicBezTo>
                      <a:pt x="151" y="133"/>
                      <a:pt x="142" y="141"/>
                      <a:pt x="124" y="140"/>
                    </a:cubicBezTo>
                    <a:cubicBezTo>
                      <a:pt x="112" y="140"/>
                      <a:pt x="99" y="139"/>
                      <a:pt x="85" y="137"/>
                    </a:cubicBezTo>
                    <a:cubicBezTo>
                      <a:pt x="76" y="135"/>
                      <a:pt x="70" y="139"/>
                      <a:pt x="66" y="149"/>
                    </a:cubicBezTo>
                    <a:cubicBezTo>
                      <a:pt x="65" y="160"/>
                      <a:pt x="69" y="167"/>
                      <a:pt x="78" y="170"/>
                    </a:cubicBezTo>
                    <a:cubicBezTo>
                      <a:pt x="88" y="172"/>
                      <a:pt x="97" y="173"/>
                      <a:pt x="103" y="174"/>
                    </a:cubicBezTo>
                    <a:cubicBezTo>
                      <a:pt x="103" y="174"/>
                      <a:pt x="106" y="174"/>
                      <a:pt x="111" y="175"/>
                    </a:cubicBezTo>
                    <a:cubicBezTo>
                      <a:pt x="139" y="175"/>
                      <a:pt x="158" y="172"/>
                      <a:pt x="169" y="164"/>
                    </a:cubicBezTo>
                    <a:cubicBezTo>
                      <a:pt x="180" y="156"/>
                      <a:pt x="186" y="142"/>
                      <a:pt x="186" y="123"/>
                    </a:cubicBezTo>
                    <a:cubicBezTo>
                      <a:pt x="186" y="115"/>
                      <a:pt x="185" y="108"/>
                      <a:pt x="183" y="102"/>
                    </a:cubicBezTo>
                    <a:cubicBezTo>
                      <a:pt x="184" y="104"/>
                      <a:pt x="184" y="102"/>
                      <a:pt x="182" y="98"/>
                    </a:cubicBezTo>
                    <a:cubicBezTo>
                      <a:pt x="183" y="99"/>
                      <a:pt x="183" y="100"/>
                      <a:pt x="183" y="100"/>
                    </a:cubicBezTo>
                    <a:cubicBezTo>
                      <a:pt x="183" y="99"/>
                      <a:pt x="182" y="97"/>
                      <a:pt x="181" y="95"/>
                    </a:cubicBezTo>
                    <a:cubicBezTo>
                      <a:pt x="260" y="95"/>
                      <a:pt x="260" y="95"/>
                      <a:pt x="260" y="95"/>
                    </a:cubicBezTo>
                    <a:cubicBezTo>
                      <a:pt x="271" y="95"/>
                      <a:pt x="276" y="90"/>
                      <a:pt x="277" y="79"/>
                    </a:cubicBezTo>
                    <a:cubicBezTo>
                      <a:pt x="276" y="69"/>
                      <a:pt x="271" y="64"/>
                      <a:pt x="260" y="6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8" name="Freeform 30"/>
              <p:cNvSpPr/>
              <p:nvPr/>
            </p:nvSpPr>
            <p:spPr bwMode="auto">
              <a:xfrm>
                <a:off x="3349" y="1658"/>
                <a:ext cx="10" cy="2"/>
              </a:xfrm>
              <a:custGeom>
                <a:avLst/>
                <a:gdLst>
                  <a:gd name="T0" fmla="*/ 0 w 5"/>
                  <a:gd name="T1" fmla="*/ 0 h 1"/>
                  <a:gd name="T2" fmla="*/ 5 w 5"/>
                  <a:gd name="T3" fmla="*/ 1 h 1"/>
                  <a:gd name="T4" fmla="*/ 0 w 5"/>
                  <a:gd name="T5" fmla="*/ 0 h 1"/>
                </a:gdLst>
                <a:ahLst/>
                <a:cxnLst>
                  <a:cxn ang="0">
                    <a:pos x="T0" y="T1"/>
                  </a:cxn>
                  <a:cxn ang="0">
                    <a:pos x="T2" y="T3"/>
                  </a:cxn>
                  <a:cxn ang="0">
                    <a:pos x="T4" y="T5"/>
                  </a:cxn>
                </a:cxnLst>
                <a:rect l="0" t="0" r="r" b="b"/>
                <a:pathLst>
                  <a:path w="5" h="1">
                    <a:moveTo>
                      <a:pt x="0" y="0"/>
                    </a:moveTo>
                    <a:cubicBezTo>
                      <a:pt x="1" y="0"/>
                      <a:pt x="2" y="0"/>
                      <a:pt x="5" y="1"/>
                    </a:cubicBezTo>
                    <a:cubicBezTo>
                      <a:pt x="3" y="1"/>
                      <a:pt x="2"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9" name="Freeform 31"/>
              <p:cNvSpPr/>
              <p:nvPr/>
            </p:nvSpPr>
            <p:spPr bwMode="auto">
              <a:xfrm>
                <a:off x="3156" y="1225"/>
                <a:ext cx="526" cy="152"/>
              </a:xfrm>
              <a:custGeom>
                <a:avLst/>
                <a:gdLst>
                  <a:gd name="T0" fmla="*/ 17 w 266"/>
                  <a:gd name="T1" fmla="*/ 77 h 77"/>
                  <a:gd name="T2" fmla="*/ 32 w 266"/>
                  <a:gd name="T3" fmla="*/ 62 h 77"/>
                  <a:gd name="T4" fmla="*/ 32 w 266"/>
                  <a:gd name="T5" fmla="*/ 40 h 77"/>
                  <a:gd name="T6" fmla="*/ 40 w 266"/>
                  <a:gd name="T7" fmla="*/ 32 h 77"/>
                  <a:gd name="T8" fmla="*/ 228 w 266"/>
                  <a:gd name="T9" fmla="*/ 32 h 77"/>
                  <a:gd name="T10" fmla="*/ 232 w 266"/>
                  <a:gd name="T11" fmla="*/ 38 h 77"/>
                  <a:gd name="T12" fmla="*/ 227 w 266"/>
                  <a:gd name="T13" fmla="*/ 59 h 77"/>
                  <a:gd name="T14" fmla="*/ 239 w 266"/>
                  <a:gd name="T15" fmla="*/ 74 h 77"/>
                  <a:gd name="T16" fmla="*/ 259 w 266"/>
                  <a:gd name="T17" fmla="*/ 65 h 77"/>
                  <a:gd name="T18" fmla="*/ 265 w 266"/>
                  <a:gd name="T19" fmla="*/ 21 h 77"/>
                  <a:gd name="T20" fmla="*/ 253 w 266"/>
                  <a:gd name="T21" fmla="*/ 0 h 77"/>
                  <a:gd name="T22" fmla="*/ 245 w 266"/>
                  <a:gd name="T23" fmla="*/ 0 h 77"/>
                  <a:gd name="T24" fmla="*/ 222 w 266"/>
                  <a:gd name="T25" fmla="*/ 0 h 77"/>
                  <a:gd name="T26" fmla="*/ 183 w 266"/>
                  <a:gd name="T27" fmla="*/ 0 h 77"/>
                  <a:gd name="T28" fmla="*/ 166 w 266"/>
                  <a:gd name="T29" fmla="*/ 0 h 77"/>
                  <a:gd name="T30" fmla="*/ 86 w 266"/>
                  <a:gd name="T31" fmla="*/ 0 h 77"/>
                  <a:gd name="T32" fmla="*/ 76 w 266"/>
                  <a:gd name="T33" fmla="*/ 0 h 77"/>
                  <a:gd name="T34" fmla="*/ 46 w 266"/>
                  <a:gd name="T35" fmla="*/ 0 h 77"/>
                  <a:gd name="T36" fmla="*/ 24 w 266"/>
                  <a:gd name="T37" fmla="*/ 0 h 77"/>
                  <a:gd name="T38" fmla="*/ 0 w 266"/>
                  <a:gd name="T39" fmla="*/ 25 h 77"/>
                  <a:gd name="T40" fmla="*/ 0 w 266"/>
                  <a:gd name="T41" fmla="*/ 62 h 77"/>
                  <a:gd name="T42" fmla="*/ 17 w 266"/>
                  <a:gd name="T4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6" h="77">
                    <a:moveTo>
                      <a:pt x="17" y="77"/>
                    </a:moveTo>
                    <a:cubicBezTo>
                      <a:pt x="26" y="76"/>
                      <a:pt x="31" y="71"/>
                      <a:pt x="32" y="62"/>
                    </a:cubicBezTo>
                    <a:cubicBezTo>
                      <a:pt x="32" y="40"/>
                      <a:pt x="32" y="40"/>
                      <a:pt x="32" y="40"/>
                    </a:cubicBezTo>
                    <a:cubicBezTo>
                      <a:pt x="32" y="34"/>
                      <a:pt x="35" y="32"/>
                      <a:pt x="40" y="32"/>
                    </a:cubicBezTo>
                    <a:cubicBezTo>
                      <a:pt x="228" y="32"/>
                      <a:pt x="228" y="32"/>
                      <a:pt x="228" y="32"/>
                    </a:cubicBezTo>
                    <a:cubicBezTo>
                      <a:pt x="231" y="32"/>
                      <a:pt x="232" y="34"/>
                      <a:pt x="232" y="38"/>
                    </a:cubicBezTo>
                    <a:cubicBezTo>
                      <a:pt x="231" y="46"/>
                      <a:pt x="229" y="53"/>
                      <a:pt x="227" y="59"/>
                    </a:cubicBezTo>
                    <a:cubicBezTo>
                      <a:pt x="225" y="67"/>
                      <a:pt x="229" y="72"/>
                      <a:pt x="239" y="74"/>
                    </a:cubicBezTo>
                    <a:cubicBezTo>
                      <a:pt x="249" y="76"/>
                      <a:pt x="256" y="73"/>
                      <a:pt x="259" y="65"/>
                    </a:cubicBezTo>
                    <a:cubicBezTo>
                      <a:pt x="262" y="55"/>
                      <a:pt x="264" y="40"/>
                      <a:pt x="265" y="21"/>
                    </a:cubicBezTo>
                    <a:cubicBezTo>
                      <a:pt x="266" y="9"/>
                      <a:pt x="262" y="3"/>
                      <a:pt x="253" y="0"/>
                    </a:cubicBezTo>
                    <a:cubicBezTo>
                      <a:pt x="245" y="0"/>
                      <a:pt x="245" y="0"/>
                      <a:pt x="245" y="0"/>
                    </a:cubicBezTo>
                    <a:cubicBezTo>
                      <a:pt x="222" y="0"/>
                      <a:pt x="222" y="0"/>
                      <a:pt x="222" y="0"/>
                    </a:cubicBezTo>
                    <a:cubicBezTo>
                      <a:pt x="183" y="0"/>
                      <a:pt x="183" y="0"/>
                      <a:pt x="183" y="0"/>
                    </a:cubicBezTo>
                    <a:cubicBezTo>
                      <a:pt x="166" y="0"/>
                      <a:pt x="166" y="0"/>
                      <a:pt x="166" y="0"/>
                    </a:cubicBezTo>
                    <a:cubicBezTo>
                      <a:pt x="86" y="0"/>
                      <a:pt x="86" y="0"/>
                      <a:pt x="86" y="0"/>
                    </a:cubicBezTo>
                    <a:cubicBezTo>
                      <a:pt x="76" y="0"/>
                      <a:pt x="76" y="0"/>
                      <a:pt x="76" y="0"/>
                    </a:cubicBezTo>
                    <a:cubicBezTo>
                      <a:pt x="46" y="0"/>
                      <a:pt x="46" y="0"/>
                      <a:pt x="46" y="0"/>
                    </a:cubicBezTo>
                    <a:cubicBezTo>
                      <a:pt x="24" y="0"/>
                      <a:pt x="24" y="0"/>
                      <a:pt x="24" y="0"/>
                    </a:cubicBezTo>
                    <a:cubicBezTo>
                      <a:pt x="8" y="0"/>
                      <a:pt x="0" y="8"/>
                      <a:pt x="0" y="25"/>
                    </a:cubicBezTo>
                    <a:cubicBezTo>
                      <a:pt x="0" y="62"/>
                      <a:pt x="0" y="62"/>
                      <a:pt x="0" y="62"/>
                    </a:cubicBezTo>
                    <a:cubicBezTo>
                      <a:pt x="0" y="71"/>
                      <a:pt x="6" y="76"/>
                      <a:pt x="17" y="7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0" name="Freeform 32"/>
              <p:cNvSpPr>
                <a:spLocks noEditPoints="1"/>
              </p:cNvSpPr>
              <p:nvPr/>
            </p:nvSpPr>
            <p:spPr bwMode="auto">
              <a:xfrm>
                <a:off x="3136" y="1923"/>
                <a:ext cx="1145" cy="564"/>
              </a:xfrm>
              <a:custGeom>
                <a:avLst/>
                <a:gdLst>
                  <a:gd name="T0" fmla="*/ 45 w 579"/>
                  <a:gd name="T1" fmla="*/ 274 h 285"/>
                  <a:gd name="T2" fmla="*/ 25 w 579"/>
                  <a:gd name="T3" fmla="*/ 110 h 285"/>
                  <a:gd name="T4" fmla="*/ 15 w 579"/>
                  <a:gd name="T5" fmla="*/ 75 h 285"/>
                  <a:gd name="T6" fmla="*/ 65 w 579"/>
                  <a:gd name="T7" fmla="*/ 213 h 285"/>
                  <a:gd name="T8" fmla="*/ 103 w 579"/>
                  <a:gd name="T9" fmla="*/ 207 h 285"/>
                  <a:gd name="T10" fmla="*/ 251 w 579"/>
                  <a:gd name="T11" fmla="*/ 178 h 285"/>
                  <a:gd name="T12" fmla="*/ 218 w 579"/>
                  <a:gd name="T13" fmla="*/ 265 h 285"/>
                  <a:gd name="T14" fmla="*/ 125 w 579"/>
                  <a:gd name="T15" fmla="*/ 276 h 285"/>
                  <a:gd name="T16" fmla="*/ 101 w 579"/>
                  <a:gd name="T17" fmla="*/ 249 h 285"/>
                  <a:gd name="T18" fmla="*/ 88 w 579"/>
                  <a:gd name="T19" fmla="*/ 160 h 285"/>
                  <a:gd name="T20" fmla="*/ 127 w 579"/>
                  <a:gd name="T21" fmla="*/ 70 h 285"/>
                  <a:gd name="T22" fmla="*/ 112 w 579"/>
                  <a:gd name="T23" fmla="*/ 37 h 285"/>
                  <a:gd name="T24" fmla="*/ 144 w 579"/>
                  <a:gd name="T25" fmla="*/ 0 h 285"/>
                  <a:gd name="T26" fmla="*/ 218 w 579"/>
                  <a:gd name="T27" fmla="*/ 37 h 285"/>
                  <a:gd name="T28" fmla="*/ 251 w 579"/>
                  <a:gd name="T29" fmla="*/ 14 h 285"/>
                  <a:gd name="T30" fmla="*/ 277 w 579"/>
                  <a:gd name="T31" fmla="*/ 53 h 285"/>
                  <a:gd name="T32" fmla="*/ 251 w 579"/>
                  <a:gd name="T33" fmla="*/ 143 h 285"/>
                  <a:gd name="T34" fmla="*/ 218 w 579"/>
                  <a:gd name="T35" fmla="*/ 70 h 285"/>
                  <a:gd name="T36" fmla="*/ 218 w 579"/>
                  <a:gd name="T37" fmla="*/ 143 h 285"/>
                  <a:gd name="T38" fmla="*/ 50 w 579"/>
                  <a:gd name="T39" fmla="*/ 37 h 285"/>
                  <a:gd name="T40" fmla="*/ 32 w 579"/>
                  <a:gd name="T41" fmla="*/ 56 h 285"/>
                  <a:gd name="T42" fmla="*/ 472 w 579"/>
                  <a:gd name="T43" fmla="*/ 30 h 285"/>
                  <a:gd name="T44" fmla="*/ 431 w 579"/>
                  <a:gd name="T45" fmla="*/ 24 h 285"/>
                  <a:gd name="T46" fmla="*/ 319 w 579"/>
                  <a:gd name="T47" fmla="*/ 53 h 285"/>
                  <a:gd name="T48" fmla="*/ 316 w 579"/>
                  <a:gd name="T49" fmla="*/ 276 h 285"/>
                  <a:gd name="T50" fmla="*/ 355 w 579"/>
                  <a:gd name="T51" fmla="*/ 69 h 285"/>
                  <a:gd name="T52" fmla="*/ 446 w 579"/>
                  <a:gd name="T53" fmla="*/ 75 h 285"/>
                  <a:gd name="T54" fmla="*/ 398 w 579"/>
                  <a:gd name="T55" fmla="*/ 108 h 285"/>
                  <a:gd name="T56" fmla="*/ 399 w 579"/>
                  <a:gd name="T57" fmla="*/ 113 h 285"/>
                  <a:gd name="T58" fmla="*/ 386 w 579"/>
                  <a:gd name="T59" fmla="*/ 127 h 285"/>
                  <a:gd name="T60" fmla="*/ 386 w 579"/>
                  <a:gd name="T61" fmla="*/ 131 h 285"/>
                  <a:gd name="T62" fmla="*/ 382 w 579"/>
                  <a:gd name="T63" fmla="*/ 139 h 285"/>
                  <a:gd name="T64" fmla="*/ 384 w 579"/>
                  <a:gd name="T65" fmla="*/ 149 h 285"/>
                  <a:gd name="T66" fmla="*/ 436 w 579"/>
                  <a:gd name="T67" fmla="*/ 151 h 285"/>
                  <a:gd name="T68" fmla="*/ 380 w 579"/>
                  <a:gd name="T69" fmla="*/ 151 h 285"/>
                  <a:gd name="T70" fmla="*/ 430 w 579"/>
                  <a:gd name="T71" fmla="*/ 152 h 285"/>
                  <a:gd name="T72" fmla="*/ 446 w 579"/>
                  <a:gd name="T73" fmla="*/ 159 h 285"/>
                  <a:gd name="T74" fmla="*/ 361 w 579"/>
                  <a:gd name="T75" fmla="*/ 200 h 285"/>
                  <a:gd name="T76" fmla="*/ 446 w 579"/>
                  <a:gd name="T77" fmla="*/ 246 h 285"/>
                  <a:gd name="T78" fmla="*/ 367 w 579"/>
                  <a:gd name="T79" fmla="*/ 275 h 285"/>
                  <a:gd name="T80" fmla="*/ 566 w 579"/>
                  <a:gd name="T81" fmla="*/ 246 h 285"/>
                  <a:gd name="T82" fmla="*/ 556 w 579"/>
                  <a:gd name="T83" fmla="*/ 215 h 285"/>
                  <a:gd name="T84" fmla="*/ 478 w 579"/>
                  <a:gd name="T85" fmla="*/ 184 h 285"/>
                  <a:gd name="T86" fmla="*/ 525 w 579"/>
                  <a:gd name="T87" fmla="*/ 152 h 285"/>
                  <a:gd name="T88" fmla="*/ 547 w 579"/>
                  <a:gd name="T89" fmla="*/ 151 h 285"/>
                  <a:gd name="T90" fmla="*/ 478 w 579"/>
                  <a:gd name="T91" fmla="*/ 151 h 285"/>
                  <a:gd name="T92" fmla="*/ 545 w 579"/>
                  <a:gd name="T93" fmla="*/ 148 h 285"/>
                  <a:gd name="T94" fmla="*/ 544 w 579"/>
                  <a:gd name="T95" fmla="*/ 136 h 285"/>
                  <a:gd name="T96" fmla="*/ 540 w 579"/>
                  <a:gd name="T97" fmla="*/ 127 h 285"/>
                  <a:gd name="T98" fmla="*/ 540 w 579"/>
                  <a:gd name="T99" fmla="*/ 123 h 285"/>
                  <a:gd name="T100" fmla="*/ 478 w 579"/>
                  <a:gd name="T101" fmla="*/ 124 h 285"/>
                  <a:gd name="T102" fmla="*/ 478 w 579"/>
                  <a:gd name="T103" fmla="*/ 113 h 285"/>
                  <a:gd name="T104" fmla="*/ 565 w 579"/>
                  <a:gd name="T105" fmla="*/ 6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9" h="285">
                    <a:moveTo>
                      <a:pt x="103" y="207"/>
                    </a:moveTo>
                    <a:cubicBezTo>
                      <a:pt x="95" y="225"/>
                      <a:pt x="86" y="242"/>
                      <a:pt x="75" y="257"/>
                    </a:cubicBezTo>
                    <a:cubicBezTo>
                      <a:pt x="65" y="270"/>
                      <a:pt x="55" y="276"/>
                      <a:pt x="45" y="274"/>
                    </a:cubicBezTo>
                    <a:cubicBezTo>
                      <a:pt x="36" y="272"/>
                      <a:pt x="31" y="263"/>
                      <a:pt x="31" y="248"/>
                    </a:cubicBezTo>
                    <a:cubicBezTo>
                      <a:pt x="31" y="114"/>
                      <a:pt x="31" y="114"/>
                      <a:pt x="31" y="114"/>
                    </a:cubicBezTo>
                    <a:cubicBezTo>
                      <a:pt x="31" y="110"/>
                      <a:pt x="29" y="110"/>
                      <a:pt x="25" y="110"/>
                    </a:cubicBezTo>
                    <a:cubicBezTo>
                      <a:pt x="15" y="110"/>
                      <a:pt x="15" y="110"/>
                      <a:pt x="15" y="110"/>
                    </a:cubicBezTo>
                    <a:cubicBezTo>
                      <a:pt x="6" y="107"/>
                      <a:pt x="1" y="103"/>
                      <a:pt x="0" y="93"/>
                    </a:cubicBezTo>
                    <a:cubicBezTo>
                      <a:pt x="1" y="82"/>
                      <a:pt x="6" y="75"/>
                      <a:pt x="15" y="75"/>
                    </a:cubicBezTo>
                    <a:cubicBezTo>
                      <a:pt x="45" y="75"/>
                      <a:pt x="45" y="75"/>
                      <a:pt x="45" y="75"/>
                    </a:cubicBezTo>
                    <a:cubicBezTo>
                      <a:pt x="58" y="75"/>
                      <a:pt x="65" y="83"/>
                      <a:pt x="65" y="98"/>
                    </a:cubicBezTo>
                    <a:cubicBezTo>
                      <a:pt x="65" y="213"/>
                      <a:pt x="65" y="213"/>
                      <a:pt x="65" y="213"/>
                    </a:cubicBezTo>
                    <a:cubicBezTo>
                      <a:pt x="65" y="212"/>
                      <a:pt x="69" y="206"/>
                      <a:pt x="75" y="194"/>
                    </a:cubicBezTo>
                    <a:cubicBezTo>
                      <a:pt x="81" y="185"/>
                      <a:pt x="88" y="182"/>
                      <a:pt x="96" y="185"/>
                    </a:cubicBezTo>
                    <a:cubicBezTo>
                      <a:pt x="104" y="189"/>
                      <a:pt x="106" y="197"/>
                      <a:pt x="103" y="207"/>
                    </a:cubicBezTo>
                    <a:close/>
                    <a:moveTo>
                      <a:pt x="281" y="160"/>
                    </a:moveTo>
                    <a:cubicBezTo>
                      <a:pt x="280" y="171"/>
                      <a:pt x="275" y="178"/>
                      <a:pt x="267" y="178"/>
                    </a:cubicBezTo>
                    <a:cubicBezTo>
                      <a:pt x="251" y="178"/>
                      <a:pt x="251" y="178"/>
                      <a:pt x="251" y="178"/>
                    </a:cubicBezTo>
                    <a:cubicBezTo>
                      <a:pt x="251" y="266"/>
                      <a:pt x="251" y="266"/>
                      <a:pt x="251" y="266"/>
                    </a:cubicBezTo>
                    <a:cubicBezTo>
                      <a:pt x="251" y="276"/>
                      <a:pt x="244" y="281"/>
                      <a:pt x="234" y="281"/>
                    </a:cubicBezTo>
                    <a:cubicBezTo>
                      <a:pt x="224" y="280"/>
                      <a:pt x="219" y="274"/>
                      <a:pt x="218" y="265"/>
                    </a:cubicBezTo>
                    <a:cubicBezTo>
                      <a:pt x="218" y="178"/>
                      <a:pt x="218" y="178"/>
                      <a:pt x="218" y="178"/>
                    </a:cubicBezTo>
                    <a:cubicBezTo>
                      <a:pt x="158" y="178"/>
                      <a:pt x="158" y="178"/>
                      <a:pt x="158" y="178"/>
                    </a:cubicBezTo>
                    <a:cubicBezTo>
                      <a:pt x="153" y="224"/>
                      <a:pt x="142" y="258"/>
                      <a:pt x="125" y="276"/>
                    </a:cubicBezTo>
                    <a:cubicBezTo>
                      <a:pt x="118" y="283"/>
                      <a:pt x="109" y="285"/>
                      <a:pt x="100" y="282"/>
                    </a:cubicBezTo>
                    <a:cubicBezTo>
                      <a:pt x="90" y="275"/>
                      <a:pt x="88" y="267"/>
                      <a:pt x="94" y="258"/>
                    </a:cubicBezTo>
                    <a:cubicBezTo>
                      <a:pt x="95" y="255"/>
                      <a:pt x="98" y="252"/>
                      <a:pt x="101" y="249"/>
                    </a:cubicBezTo>
                    <a:cubicBezTo>
                      <a:pt x="114" y="235"/>
                      <a:pt x="121" y="211"/>
                      <a:pt x="123" y="178"/>
                    </a:cubicBezTo>
                    <a:cubicBezTo>
                      <a:pt x="103" y="178"/>
                      <a:pt x="103" y="178"/>
                      <a:pt x="103" y="178"/>
                    </a:cubicBezTo>
                    <a:cubicBezTo>
                      <a:pt x="93" y="178"/>
                      <a:pt x="88" y="171"/>
                      <a:pt x="88" y="160"/>
                    </a:cubicBezTo>
                    <a:cubicBezTo>
                      <a:pt x="88" y="150"/>
                      <a:pt x="93" y="144"/>
                      <a:pt x="103" y="143"/>
                    </a:cubicBezTo>
                    <a:cubicBezTo>
                      <a:pt x="127" y="143"/>
                      <a:pt x="127" y="143"/>
                      <a:pt x="127" y="143"/>
                    </a:cubicBezTo>
                    <a:cubicBezTo>
                      <a:pt x="127" y="70"/>
                      <a:pt x="127" y="70"/>
                      <a:pt x="127" y="70"/>
                    </a:cubicBezTo>
                    <a:cubicBezTo>
                      <a:pt x="114" y="70"/>
                      <a:pt x="114" y="70"/>
                      <a:pt x="114" y="70"/>
                    </a:cubicBezTo>
                    <a:cubicBezTo>
                      <a:pt x="105" y="70"/>
                      <a:pt x="99" y="65"/>
                      <a:pt x="97" y="55"/>
                    </a:cubicBezTo>
                    <a:cubicBezTo>
                      <a:pt x="97" y="43"/>
                      <a:pt x="102" y="38"/>
                      <a:pt x="112" y="37"/>
                    </a:cubicBezTo>
                    <a:cubicBezTo>
                      <a:pt x="127" y="37"/>
                      <a:pt x="127" y="37"/>
                      <a:pt x="127" y="37"/>
                    </a:cubicBezTo>
                    <a:cubicBezTo>
                      <a:pt x="127" y="14"/>
                      <a:pt x="127" y="14"/>
                      <a:pt x="127" y="14"/>
                    </a:cubicBezTo>
                    <a:cubicBezTo>
                      <a:pt x="127" y="6"/>
                      <a:pt x="134" y="1"/>
                      <a:pt x="144" y="0"/>
                    </a:cubicBezTo>
                    <a:cubicBezTo>
                      <a:pt x="154" y="0"/>
                      <a:pt x="158" y="4"/>
                      <a:pt x="160" y="13"/>
                    </a:cubicBezTo>
                    <a:cubicBezTo>
                      <a:pt x="160" y="37"/>
                      <a:pt x="160" y="37"/>
                      <a:pt x="160" y="37"/>
                    </a:cubicBezTo>
                    <a:cubicBezTo>
                      <a:pt x="218" y="37"/>
                      <a:pt x="218" y="37"/>
                      <a:pt x="218" y="37"/>
                    </a:cubicBezTo>
                    <a:cubicBezTo>
                      <a:pt x="218" y="13"/>
                      <a:pt x="218" y="13"/>
                      <a:pt x="218" y="13"/>
                    </a:cubicBezTo>
                    <a:cubicBezTo>
                      <a:pt x="219" y="4"/>
                      <a:pt x="224" y="0"/>
                      <a:pt x="234" y="0"/>
                    </a:cubicBezTo>
                    <a:cubicBezTo>
                      <a:pt x="244" y="1"/>
                      <a:pt x="251" y="6"/>
                      <a:pt x="251" y="14"/>
                    </a:cubicBezTo>
                    <a:cubicBezTo>
                      <a:pt x="251" y="37"/>
                      <a:pt x="251" y="37"/>
                      <a:pt x="251" y="37"/>
                    </a:cubicBezTo>
                    <a:cubicBezTo>
                      <a:pt x="263" y="37"/>
                      <a:pt x="263" y="37"/>
                      <a:pt x="263" y="37"/>
                    </a:cubicBezTo>
                    <a:cubicBezTo>
                      <a:pt x="272" y="38"/>
                      <a:pt x="276" y="43"/>
                      <a:pt x="277" y="53"/>
                    </a:cubicBezTo>
                    <a:cubicBezTo>
                      <a:pt x="276" y="64"/>
                      <a:pt x="271" y="70"/>
                      <a:pt x="262" y="70"/>
                    </a:cubicBezTo>
                    <a:cubicBezTo>
                      <a:pt x="251" y="70"/>
                      <a:pt x="251" y="70"/>
                      <a:pt x="251" y="70"/>
                    </a:cubicBezTo>
                    <a:cubicBezTo>
                      <a:pt x="251" y="143"/>
                      <a:pt x="251" y="143"/>
                      <a:pt x="251" y="143"/>
                    </a:cubicBezTo>
                    <a:cubicBezTo>
                      <a:pt x="267" y="143"/>
                      <a:pt x="267" y="143"/>
                      <a:pt x="267" y="143"/>
                    </a:cubicBezTo>
                    <a:cubicBezTo>
                      <a:pt x="275" y="144"/>
                      <a:pt x="280" y="150"/>
                      <a:pt x="281" y="160"/>
                    </a:cubicBezTo>
                    <a:close/>
                    <a:moveTo>
                      <a:pt x="218" y="70"/>
                    </a:moveTo>
                    <a:cubicBezTo>
                      <a:pt x="160" y="70"/>
                      <a:pt x="160" y="70"/>
                      <a:pt x="160" y="70"/>
                    </a:cubicBezTo>
                    <a:cubicBezTo>
                      <a:pt x="160" y="143"/>
                      <a:pt x="160" y="143"/>
                      <a:pt x="160" y="143"/>
                    </a:cubicBezTo>
                    <a:cubicBezTo>
                      <a:pt x="218" y="143"/>
                      <a:pt x="218" y="143"/>
                      <a:pt x="218" y="143"/>
                    </a:cubicBezTo>
                    <a:lnTo>
                      <a:pt x="218" y="70"/>
                    </a:lnTo>
                    <a:close/>
                    <a:moveTo>
                      <a:pt x="32" y="56"/>
                    </a:moveTo>
                    <a:cubicBezTo>
                      <a:pt x="42" y="56"/>
                      <a:pt x="50" y="47"/>
                      <a:pt x="50" y="37"/>
                    </a:cubicBezTo>
                    <a:cubicBezTo>
                      <a:pt x="50" y="26"/>
                      <a:pt x="42" y="18"/>
                      <a:pt x="32" y="18"/>
                    </a:cubicBezTo>
                    <a:cubicBezTo>
                      <a:pt x="21" y="18"/>
                      <a:pt x="13" y="26"/>
                      <a:pt x="13" y="37"/>
                    </a:cubicBezTo>
                    <a:cubicBezTo>
                      <a:pt x="13" y="47"/>
                      <a:pt x="21" y="56"/>
                      <a:pt x="32" y="56"/>
                    </a:cubicBezTo>
                    <a:close/>
                    <a:moveTo>
                      <a:pt x="579" y="47"/>
                    </a:moveTo>
                    <a:cubicBezTo>
                      <a:pt x="578" y="36"/>
                      <a:pt x="573" y="33"/>
                      <a:pt x="565" y="30"/>
                    </a:cubicBezTo>
                    <a:cubicBezTo>
                      <a:pt x="472" y="30"/>
                      <a:pt x="472" y="30"/>
                      <a:pt x="472" y="30"/>
                    </a:cubicBezTo>
                    <a:cubicBezTo>
                      <a:pt x="469" y="26"/>
                      <a:pt x="467" y="20"/>
                      <a:pt x="465" y="13"/>
                    </a:cubicBezTo>
                    <a:cubicBezTo>
                      <a:pt x="460" y="4"/>
                      <a:pt x="453" y="0"/>
                      <a:pt x="443" y="3"/>
                    </a:cubicBezTo>
                    <a:cubicBezTo>
                      <a:pt x="432" y="6"/>
                      <a:pt x="429" y="14"/>
                      <a:pt x="431" y="24"/>
                    </a:cubicBezTo>
                    <a:cubicBezTo>
                      <a:pt x="432" y="26"/>
                      <a:pt x="433" y="27"/>
                      <a:pt x="433" y="30"/>
                    </a:cubicBezTo>
                    <a:cubicBezTo>
                      <a:pt x="345" y="30"/>
                      <a:pt x="345" y="30"/>
                      <a:pt x="345" y="30"/>
                    </a:cubicBezTo>
                    <a:cubicBezTo>
                      <a:pt x="329" y="30"/>
                      <a:pt x="319" y="37"/>
                      <a:pt x="319" y="53"/>
                    </a:cubicBezTo>
                    <a:cubicBezTo>
                      <a:pt x="319" y="105"/>
                      <a:pt x="319" y="105"/>
                      <a:pt x="319" y="105"/>
                    </a:cubicBezTo>
                    <a:cubicBezTo>
                      <a:pt x="321" y="164"/>
                      <a:pt x="315" y="212"/>
                      <a:pt x="304" y="248"/>
                    </a:cubicBezTo>
                    <a:cubicBezTo>
                      <a:pt x="301" y="263"/>
                      <a:pt x="305" y="272"/>
                      <a:pt x="316" y="276"/>
                    </a:cubicBezTo>
                    <a:cubicBezTo>
                      <a:pt x="326" y="276"/>
                      <a:pt x="334" y="268"/>
                      <a:pt x="339" y="253"/>
                    </a:cubicBezTo>
                    <a:cubicBezTo>
                      <a:pt x="349" y="217"/>
                      <a:pt x="355" y="167"/>
                      <a:pt x="355" y="103"/>
                    </a:cubicBezTo>
                    <a:cubicBezTo>
                      <a:pt x="355" y="69"/>
                      <a:pt x="355" y="69"/>
                      <a:pt x="355" y="69"/>
                    </a:cubicBezTo>
                    <a:cubicBezTo>
                      <a:pt x="355" y="66"/>
                      <a:pt x="358" y="66"/>
                      <a:pt x="360" y="63"/>
                    </a:cubicBezTo>
                    <a:cubicBezTo>
                      <a:pt x="453" y="63"/>
                      <a:pt x="453" y="63"/>
                      <a:pt x="453" y="63"/>
                    </a:cubicBezTo>
                    <a:cubicBezTo>
                      <a:pt x="449" y="66"/>
                      <a:pt x="446" y="69"/>
                      <a:pt x="446" y="75"/>
                    </a:cubicBezTo>
                    <a:cubicBezTo>
                      <a:pt x="446" y="108"/>
                      <a:pt x="446" y="108"/>
                      <a:pt x="446" y="108"/>
                    </a:cubicBezTo>
                    <a:cubicBezTo>
                      <a:pt x="438" y="101"/>
                      <a:pt x="428" y="94"/>
                      <a:pt x="415" y="93"/>
                    </a:cubicBezTo>
                    <a:cubicBezTo>
                      <a:pt x="398" y="108"/>
                      <a:pt x="398" y="108"/>
                      <a:pt x="398" y="108"/>
                    </a:cubicBezTo>
                    <a:cubicBezTo>
                      <a:pt x="398" y="108"/>
                      <a:pt x="424" y="105"/>
                      <a:pt x="446" y="120"/>
                    </a:cubicBezTo>
                    <a:cubicBezTo>
                      <a:pt x="446" y="124"/>
                      <a:pt x="446" y="124"/>
                      <a:pt x="446" y="124"/>
                    </a:cubicBezTo>
                    <a:cubicBezTo>
                      <a:pt x="417" y="111"/>
                      <a:pt x="399" y="113"/>
                      <a:pt x="399" y="113"/>
                    </a:cubicBezTo>
                    <a:cubicBezTo>
                      <a:pt x="387" y="123"/>
                      <a:pt x="387" y="123"/>
                      <a:pt x="387" y="123"/>
                    </a:cubicBezTo>
                    <a:cubicBezTo>
                      <a:pt x="388" y="123"/>
                      <a:pt x="389" y="123"/>
                      <a:pt x="389" y="123"/>
                    </a:cubicBezTo>
                    <a:cubicBezTo>
                      <a:pt x="386" y="127"/>
                      <a:pt x="386" y="127"/>
                      <a:pt x="386" y="127"/>
                    </a:cubicBezTo>
                    <a:cubicBezTo>
                      <a:pt x="386" y="127"/>
                      <a:pt x="387" y="127"/>
                      <a:pt x="387" y="127"/>
                    </a:cubicBezTo>
                    <a:cubicBezTo>
                      <a:pt x="384" y="132"/>
                      <a:pt x="384" y="132"/>
                      <a:pt x="384" y="132"/>
                    </a:cubicBezTo>
                    <a:cubicBezTo>
                      <a:pt x="385" y="131"/>
                      <a:pt x="385" y="131"/>
                      <a:pt x="386" y="131"/>
                    </a:cubicBezTo>
                    <a:cubicBezTo>
                      <a:pt x="383" y="136"/>
                      <a:pt x="383" y="136"/>
                      <a:pt x="383" y="136"/>
                    </a:cubicBezTo>
                    <a:cubicBezTo>
                      <a:pt x="383" y="136"/>
                      <a:pt x="384" y="135"/>
                      <a:pt x="384" y="135"/>
                    </a:cubicBezTo>
                    <a:cubicBezTo>
                      <a:pt x="382" y="139"/>
                      <a:pt x="382" y="139"/>
                      <a:pt x="382" y="139"/>
                    </a:cubicBezTo>
                    <a:cubicBezTo>
                      <a:pt x="382" y="139"/>
                      <a:pt x="383" y="139"/>
                      <a:pt x="383" y="139"/>
                    </a:cubicBezTo>
                    <a:cubicBezTo>
                      <a:pt x="383" y="139"/>
                      <a:pt x="383" y="139"/>
                      <a:pt x="383" y="139"/>
                    </a:cubicBezTo>
                    <a:cubicBezTo>
                      <a:pt x="384" y="149"/>
                      <a:pt x="384" y="149"/>
                      <a:pt x="384" y="149"/>
                    </a:cubicBezTo>
                    <a:cubicBezTo>
                      <a:pt x="384" y="151"/>
                      <a:pt x="384" y="151"/>
                      <a:pt x="384" y="151"/>
                    </a:cubicBezTo>
                    <a:cubicBezTo>
                      <a:pt x="446" y="151"/>
                      <a:pt x="446" y="151"/>
                      <a:pt x="446" y="151"/>
                    </a:cubicBezTo>
                    <a:cubicBezTo>
                      <a:pt x="443" y="151"/>
                      <a:pt x="440" y="151"/>
                      <a:pt x="436" y="151"/>
                    </a:cubicBezTo>
                    <a:cubicBezTo>
                      <a:pt x="425" y="151"/>
                      <a:pt x="414" y="151"/>
                      <a:pt x="403" y="151"/>
                    </a:cubicBezTo>
                    <a:cubicBezTo>
                      <a:pt x="395" y="151"/>
                      <a:pt x="388" y="151"/>
                      <a:pt x="380" y="151"/>
                    </a:cubicBezTo>
                    <a:cubicBezTo>
                      <a:pt x="380" y="151"/>
                      <a:pt x="380" y="151"/>
                      <a:pt x="380" y="151"/>
                    </a:cubicBezTo>
                    <a:cubicBezTo>
                      <a:pt x="380" y="152"/>
                      <a:pt x="380" y="152"/>
                      <a:pt x="380" y="152"/>
                    </a:cubicBezTo>
                    <a:cubicBezTo>
                      <a:pt x="385" y="152"/>
                      <a:pt x="390" y="152"/>
                      <a:pt x="396" y="152"/>
                    </a:cubicBezTo>
                    <a:cubicBezTo>
                      <a:pt x="407" y="152"/>
                      <a:pt x="418" y="152"/>
                      <a:pt x="430" y="152"/>
                    </a:cubicBezTo>
                    <a:cubicBezTo>
                      <a:pt x="435" y="152"/>
                      <a:pt x="441" y="152"/>
                      <a:pt x="446" y="152"/>
                    </a:cubicBezTo>
                    <a:cubicBezTo>
                      <a:pt x="446" y="154"/>
                      <a:pt x="446" y="154"/>
                      <a:pt x="446" y="154"/>
                    </a:cubicBezTo>
                    <a:cubicBezTo>
                      <a:pt x="446" y="159"/>
                      <a:pt x="446" y="159"/>
                      <a:pt x="446" y="159"/>
                    </a:cubicBezTo>
                    <a:cubicBezTo>
                      <a:pt x="446" y="184"/>
                      <a:pt x="446" y="184"/>
                      <a:pt x="446" y="184"/>
                    </a:cubicBezTo>
                    <a:cubicBezTo>
                      <a:pt x="374" y="184"/>
                      <a:pt x="374" y="184"/>
                      <a:pt x="374" y="184"/>
                    </a:cubicBezTo>
                    <a:cubicBezTo>
                      <a:pt x="365" y="184"/>
                      <a:pt x="361" y="190"/>
                      <a:pt x="361" y="200"/>
                    </a:cubicBezTo>
                    <a:cubicBezTo>
                      <a:pt x="362" y="209"/>
                      <a:pt x="367" y="215"/>
                      <a:pt x="375" y="215"/>
                    </a:cubicBezTo>
                    <a:cubicBezTo>
                      <a:pt x="446" y="215"/>
                      <a:pt x="446" y="215"/>
                      <a:pt x="446" y="215"/>
                    </a:cubicBezTo>
                    <a:cubicBezTo>
                      <a:pt x="446" y="246"/>
                      <a:pt x="446" y="246"/>
                      <a:pt x="446" y="246"/>
                    </a:cubicBezTo>
                    <a:cubicBezTo>
                      <a:pt x="367" y="246"/>
                      <a:pt x="367" y="246"/>
                      <a:pt x="367" y="246"/>
                    </a:cubicBezTo>
                    <a:cubicBezTo>
                      <a:pt x="358" y="246"/>
                      <a:pt x="354" y="251"/>
                      <a:pt x="353" y="260"/>
                    </a:cubicBezTo>
                    <a:cubicBezTo>
                      <a:pt x="354" y="270"/>
                      <a:pt x="358" y="275"/>
                      <a:pt x="367" y="275"/>
                    </a:cubicBezTo>
                    <a:cubicBezTo>
                      <a:pt x="567" y="275"/>
                      <a:pt x="567" y="275"/>
                      <a:pt x="567" y="275"/>
                    </a:cubicBezTo>
                    <a:cubicBezTo>
                      <a:pt x="575" y="275"/>
                      <a:pt x="579" y="269"/>
                      <a:pt x="579" y="259"/>
                    </a:cubicBezTo>
                    <a:cubicBezTo>
                      <a:pt x="578" y="250"/>
                      <a:pt x="574" y="246"/>
                      <a:pt x="566" y="246"/>
                    </a:cubicBezTo>
                    <a:cubicBezTo>
                      <a:pt x="478" y="246"/>
                      <a:pt x="478" y="246"/>
                      <a:pt x="478" y="246"/>
                    </a:cubicBezTo>
                    <a:cubicBezTo>
                      <a:pt x="478" y="215"/>
                      <a:pt x="478" y="215"/>
                      <a:pt x="478" y="215"/>
                    </a:cubicBezTo>
                    <a:cubicBezTo>
                      <a:pt x="556" y="215"/>
                      <a:pt x="556" y="215"/>
                      <a:pt x="556" y="215"/>
                    </a:cubicBezTo>
                    <a:cubicBezTo>
                      <a:pt x="564" y="215"/>
                      <a:pt x="568" y="209"/>
                      <a:pt x="569" y="200"/>
                    </a:cubicBezTo>
                    <a:cubicBezTo>
                      <a:pt x="568" y="190"/>
                      <a:pt x="564" y="184"/>
                      <a:pt x="556" y="184"/>
                    </a:cubicBezTo>
                    <a:cubicBezTo>
                      <a:pt x="478" y="184"/>
                      <a:pt x="478" y="184"/>
                      <a:pt x="478" y="184"/>
                    </a:cubicBezTo>
                    <a:cubicBezTo>
                      <a:pt x="478" y="152"/>
                      <a:pt x="478" y="152"/>
                      <a:pt x="478" y="152"/>
                    </a:cubicBezTo>
                    <a:cubicBezTo>
                      <a:pt x="482" y="152"/>
                      <a:pt x="487" y="152"/>
                      <a:pt x="492" y="152"/>
                    </a:cubicBezTo>
                    <a:cubicBezTo>
                      <a:pt x="503" y="152"/>
                      <a:pt x="514" y="152"/>
                      <a:pt x="525" y="152"/>
                    </a:cubicBezTo>
                    <a:cubicBezTo>
                      <a:pt x="533" y="152"/>
                      <a:pt x="537" y="152"/>
                      <a:pt x="546" y="152"/>
                    </a:cubicBezTo>
                    <a:cubicBezTo>
                      <a:pt x="546" y="152"/>
                      <a:pt x="547" y="152"/>
                      <a:pt x="547" y="152"/>
                    </a:cubicBezTo>
                    <a:cubicBezTo>
                      <a:pt x="549" y="152"/>
                      <a:pt x="549" y="151"/>
                      <a:pt x="547" y="151"/>
                    </a:cubicBezTo>
                    <a:cubicBezTo>
                      <a:pt x="542" y="151"/>
                      <a:pt x="542" y="151"/>
                      <a:pt x="536" y="151"/>
                    </a:cubicBezTo>
                    <a:cubicBezTo>
                      <a:pt x="525" y="151"/>
                      <a:pt x="514" y="151"/>
                      <a:pt x="503" y="151"/>
                    </a:cubicBezTo>
                    <a:cubicBezTo>
                      <a:pt x="495" y="151"/>
                      <a:pt x="486" y="151"/>
                      <a:pt x="478" y="151"/>
                    </a:cubicBezTo>
                    <a:cubicBezTo>
                      <a:pt x="545" y="151"/>
                      <a:pt x="545" y="151"/>
                      <a:pt x="545" y="151"/>
                    </a:cubicBezTo>
                    <a:cubicBezTo>
                      <a:pt x="545" y="149"/>
                      <a:pt x="545" y="149"/>
                      <a:pt x="545" y="149"/>
                    </a:cubicBezTo>
                    <a:cubicBezTo>
                      <a:pt x="545" y="148"/>
                      <a:pt x="545" y="148"/>
                      <a:pt x="545" y="148"/>
                    </a:cubicBezTo>
                    <a:cubicBezTo>
                      <a:pt x="545" y="139"/>
                      <a:pt x="545" y="139"/>
                      <a:pt x="545" y="139"/>
                    </a:cubicBezTo>
                    <a:cubicBezTo>
                      <a:pt x="541" y="135"/>
                      <a:pt x="541" y="135"/>
                      <a:pt x="541" y="135"/>
                    </a:cubicBezTo>
                    <a:cubicBezTo>
                      <a:pt x="542" y="135"/>
                      <a:pt x="543" y="135"/>
                      <a:pt x="544" y="136"/>
                    </a:cubicBezTo>
                    <a:cubicBezTo>
                      <a:pt x="541" y="131"/>
                      <a:pt x="541" y="131"/>
                      <a:pt x="541" y="131"/>
                    </a:cubicBezTo>
                    <a:cubicBezTo>
                      <a:pt x="542" y="131"/>
                      <a:pt x="542" y="131"/>
                      <a:pt x="543" y="132"/>
                    </a:cubicBezTo>
                    <a:cubicBezTo>
                      <a:pt x="540" y="127"/>
                      <a:pt x="540" y="127"/>
                      <a:pt x="540" y="127"/>
                    </a:cubicBezTo>
                    <a:cubicBezTo>
                      <a:pt x="540" y="127"/>
                      <a:pt x="541" y="127"/>
                      <a:pt x="541" y="127"/>
                    </a:cubicBezTo>
                    <a:cubicBezTo>
                      <a:pt x="538" y="123"/>
                      <a:pt x="538" y="123"/>
                      <a:pt x="538" y="123"/>
                    </a:cubicBezTo>
                    <a:cubicBezTo>
                      <a:pt x="538" y="123"/>
                      <a:pt x="539" y="123"/>
                      <a:pt x="540" y="123"/>
                    </a:cubicBezTo>
                    <a:cubicBezTo>
                      <a:pt x="528" y="113"/>
                      <a:pt x="528" y="113"/>
                      <a:pt x="528" y="113"/>
                    </a:cubicBezTo>
                    <a:cubicBezTo>
                      <a:pt x="528" y="113"/>
                      <a:pt x="509" y="111"/>
                      <a:pt x="478" y="125"/>
                    </a:cubicBezTo>
                    <a:cubicBezTo>
                      <a:pt x="478" y="124"/>
                      <a:pt x="478" y="124"/>
                      <a:pt x="478" y="124"/>
                    </a:cubicBezTo>
                    <a:cubicBezTo>
                      <a:pt x="502" y="109"/>
                      <a:pt x="531" y="111"/>
                      <a:pt x="531" y="111"/>
                    </a:cubicBezTo>
                    <a:cubicBezTo>
                      <a:pt x="516" y="98"/>
                      <a:pt x="516" y="98"/>
                      <a:pt x="516" y="98"/>
                    </a:cubicBezTo>
                    <a:cubicBezTo>
                      <a:pt x="498" y="100"/>
                      <a:pt x="486" y="107"/>
                      <a:pt x="478" y="113"/>
                    </a:cubicBezTo>
                    <a:cubicBezTo>
                      <a:pt x="478" y="75"/>
                      <a:pt x="478" y="75"/>
                      <a:pt x="478" y="75"/>
                    </a:cubicBezTo>
                    <a:cubicBezTo>
                      <a:pt x="476" y="68"/>
                      <a:pt x="474" y="66"/>
                      <a:pt x="468" y="63"/>
                    </a:cubicBezTo>
                    <a:cubicBezTo>
                      <a:pt x="565" y="63"/>
                      <a:pt x="565" y="63"/>
                      <a:pt x="565" y="63"/>
                    </a:cubicBezTo>
                    <a:cubicBezTo>
                      <a:pt x="573" y="63"/>
                      <a:pt x="578" y="57"/>
                      <a:pt x="579" y="4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1" name="Freeform 33"/>
              <p:cNvSpPr>
                <a:spLocks noEditPoints="1"/>
              </p:cNvSpPr>
              <p:nvPr/>
            </p:nvSpPr>
            <p:spPr bwMode="auto">
              <a:xfrm>
                <a:off x="3035" y="1761"/>
                <a:ext cx="105" cy="113"/>
              </a:xfrm>
              <a:custGeom>
                <a:avLst/>
                <a:gdLst>
                  <a:gd name="T0" fmla="*/ 53 w 53"/>
                  <a:gd name="T1" fmla="*/ 47 h 57"/>
                  <a:gd name="T2" fmla="*/ 46 w 53"/>
                  <a:gd name="T3" fmla="*/ 57 h 57"/>
                  <a:gd name="T4" fmla="*/ 39 w 53"/>
                  <a:gd name="T5" fmla="*/ 51 h 57"/>
                  <a:gd name="T6" fmla="*/ 24 w 53"/>
                  <a:gd name="T7" fmla="*/ 57 h 57"/>
                  <a:gd name="T8" fmla="*/ 0 w 53"/>
                  <a:gd name="T9" fmla="*/ 29 h 57"/>
                  <a:gd name="T10" fmla="*/ 24 w 53"/>
                  <a:gd name="T11" fmla="*/ 0 h 57"/>
                  <a:gd name="T12" fmla="*/ 39 w 53"/>
                  <a:gd name="T13" fmla="*/ 7 h 57"/>
                  <a:gd name="T14" fmla="*/ 46 w 53"/>
                  <a:gd name="T15" fmla="*/ 0 h 57"/>
                  <a:gd name="T16" fmla="*/ 53 w 53"/>
                  <a:gd name="T17" fmla="*/ 10 h 57"/>
                  <a:gd name="T18" fmla="*/ 53 w 53"/>
                  <a:gd name="T19" fmla="*/ 47 h 57"/>
                  <a:gd name="T20" fmla="*/ 26 w 53"/>
                  <a:gd name="T21" fmla="*/ 44 h 57"/>
                  <a:gd name="T22" fmla="*/ 38 w 53"/>
                  <a:gd name="T23" fmla="*/ 29 h 57"/>
                  <a:gd name="T24" fmla="*/ 26 w 53"/>
                  <a:gd name="T25" fmla="*/ 14 h 57"/>
                  <a:gd name="T26" fmla="*/ 15 w 53"/>
                  <a:gd name="T27" fmla="*/ 29 h 57"/>
                  <a:gd name="T28" fmla="*/ 26 w 53"/>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53" y="47"/>
                    </a:moveTo>
                    <a:cubicBezTo>
                      <a:pt x="53" y="53"/>
                      <a:pt x="51" y="57"/>
                      <a:pt x="46" y="57"/>
                    </a:cubicBezTo>
                    <a:cubicBezTo>
                      <a:pt x="42" y="57"/>
                      <a:pt x="40" y="55"/>
                      <a:pt x="39" y="51"/>
                    </a:cubicBezTo>
                    <a:cubicBezTo>
                      <a:pt x="35" y="55"/>
                      <a:pt x="30" y="57"/>
                      <a:pt x="24" y="57"/>
                    </a:cubicBezTo>
                    <a:cubicBezTo>
                      <a:pt x="9" y="56"/>
                      <a:pt x="1" y="47"/>
                      <a:pt x="0" y="29"/>
                    </a:cubicBezTo>
                    <a:cubicBezTo>
                      <a:pt x="1" y="11"/>
                      <a:pt x="9" y="1"/>
                      <a:pt x="24" y="0"/>
                    </a:cubicBezTo>
                    <a:cubicBezTo>
                      <a:pt x="31" y="0"/>
                      <a:pt x="36" y="2"/>
                      <a:pt x="39" y="7"/>
                    </a:cubicBezTo>
                    <a:cubicBezTo>
                      <a:pt x="39" y="3"/>
                      <a:pt x="42" y="1"/>
                      <a:pt x="46" y="0"/>
                    </a:cubicBezTo>
                    <a:cubicBezTo>
                      <a:pt x="51" y="0"/>
                      <a:pt x="53" y="4"/>
                      <a:pt x="53" y="10"/>
                    </a:cubicBezTo>
                    <a:lnTo>
                      <a:pt x="53" y="47"/>
                    </a:lnTo>
                    <a:close/>
                    <a:moveTo>
                      <a:pt x="26" y="44"/>
                    </a:moveTo>
                    <a:cubicBezTo>
                      <a:pt x="34" y="43"/>
                      <a:pt x="38" y="38"/>
                      <a:pt x="38" y="29"/>
                    </a:cubicBezTo>
                    <a:cubicBezTo>
                      <a:pt x="38" y="19"/>
                      <a:pt x="34" y="14"/>
                      <a:pt x="26" y="14"/>
                    </a:cubicBezTo>
                    <a:cubicBezTo>
                      <a:pt x="19" y="14"/>
                      <a:pt x="15" y="19"/>
                      <a:pt x="15" y="29"/>
                    </a:cubicBezTo>
                    <a:cubicBezTo>
                      <a:pt x="15" y="38"/>
                      <a:pt x="19" y="43"/>
                      <a:pt x="26"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2" name="Freeform 34"/>
              <p:cNvSpPr/>
              <p:nvPr/>
            </p:nvSpPr>
            <p:spPr bwMode="auto">
              <a:xfrm>
                <a:off x="3152"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9"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3" name="Freeform 35"/>
              <p:cNvSpPr>
                <a:spLocks noEditPoints="1"/>
              </p:cNvSpPr>
              <p:nvPr/>
            </p:nvSpPr>
            <p:spPr bwMode="auto">
              <a:xfrm>
                <a:off x="3247" y="1761"/>
                <a:ext cx="106" cy="113"/>
              </a:xfrm>
              <a:custGeom>
                <a:avLst/>
                <a:gdLst>
                  <a:gd name="T0" fmla="*/ 54 w 54"/>
                  <a:gd name="T1" fmla="*/ 47 h 57"/>
                  <a:gd name="T2" fmla="*/ 47 w 54"/>
                  <a:gd name="T3" fmla="*/ 57 h 57"/>
                  <a:gd name="T4" fmla="*/ 39 w 54"/>
                  <a:gd name="T5" fmla="*/ 51 h 57"/>
                  <a:gd name="T6" fmla="*/ 25 w 54"/>
                  <a:gd name="T7" fmla="*/ 57 h 57"/>
                  <a:gd name="T8" fmla="*/ 0 w 54"/>
                  <a:gd name="T9" fmla="*/ 29 h 57"/>
                  <a:gd name="T10" fmla="*/ 25 w 54"/>
                  <a:gd name="T11" fmla="*/ 0 h 57"/>
                  <a:gd name="T12" fmla="*/ 39 w 54"/>
                  <a:gd name="T13" fmla="*/ 7 h 57"/>
                  <a:gd name="T14" fmla="*/ 47 w 54"/>
                  <a:gd name="T15" fmla="*/ 0 h 57"/>
                  <a:gd name="T16" fmla="*/ 54 w 54"/>
                  <a:gd name="T17" fmla="*/ 10 h 57"/>
                  <a:gd name="T18" fmla="*/ 54 w 54"/>
                  <a:gd name="T19" fmla="*/ 47 h 57"/>
                  <a:gd name="T20" fmla="*/ 27 w 54"/>
                  <a:gd name="T21" fmla="*/ 44 h 57"/>
                  <a:gd name="T22" fmla="*/ 39 w 54"/>
                  <a:gd name="T23" fmla="*/ 29 h 57"/>
                  <a:gd name="T24" fmla="*/ 27 w 54"/>
                  <a:gd name="T25" fmla="*/ 14 h 57"/>
                  <a:gd name="T26" fmla="*/ 15 w 54"/>
                  <a:gd name="T27" fmla="*/ 29 h 57"/>
                  <a:gd name="T28" fmla="*/ 27 w 54"/>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7">
                    <a:moveTo>
                      <a:pt x="54" y="47"/>
                    </a:moveTo>
                    <a:cubicBezTo>
                      <a:pt x="54" y="53"/>
                      <a:pt x="52" y="57"/>
                      <a:pt x="47" y="57"/>
                    </a:cubicBezTo>
                    <a:cubicBezTo>
                      <a:pt x="43" y="57"/>
                      <a:pt x="40" y="55"/>
                      <a:pt x="39" y="51"/>
                    </a:cubicBezTo>
                    <a:cubicBezTo>
                      <a:pt x="36" y="55"/>
                      <a:pt x="31" y="57"/>
                      <a:pt x="25" y="57"/>
                    </a:cubicBezTo>
                    <a:cubicBezTo>
                      <a:pt x="10" y="56"/>
                      <a:pt x="1" y="47"/>
                      <a:pt x="0" y="29"/>
                    </a:cubicBezTo>
                    <a:cubicBezTo>
                      <a:pt x="2" y="11"/>
                      <a:pt x="10" y="1"/>
                      <a:pt x="25" y="0"/>
                    </a:cubicBezTo>
                    <a:cubicBezTo>
                      <a:pt x="32" y="0"/>
                      <a:pt x="36" y="2"/>
                      <a:pt x="39" y="7"/>
                    </a:cubicBezTo>
                    <a:cubicBezTo>
                      <a:pt x="40" y="3"/>
                      <a:pt x="43" y="1"/>
                      <a:pt x="47" y="0"/>
                    </a:cubicBezTo>
                    <a:cubicBezTo>
                      <a:pt x="52" y="0"/>
                      <a:pt x="54" y="4"/>
                      <a:pt x="54" y="10"/>
                    </a:cubicBezTo>
                    <a:lnTo>
                      <a:pt x="54" y="47"/>
                    </a:lnTo>
                    <a:close/>
                    <a:moveTo>
                      <a:pt x="27" y="44"/>
                    </a:moveTo>
                    <a:cubicBezTo>
                      <a:pt x="34" y="43"/>
                      <a:pt x="38" y="38"/>
                      <a:pt x="39" y="29"/>
                    </a:cubicBezTo>
                    <a:cubicBezTo>
                      <a:pt x="38" y="19"/>
                      <a:pt x="34" y="14"/>
                      <a:pt x="27" y="14"/>
                    </a:cubicBezTo>
                    <a:cubicBezTo>
                      <a:pt x="20" y="14"/>
                      <a:pt x="16" y="19"/>
                      <a:pt x="15" y="29"/>
                    </a:cubicBezTo>
                    <a:cubicBezTo>
                      <a:pt x="16" y="38"/>
                      <a:pt x="20" y="43"/>
                      <a:pt x="27"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4" name="Freeform 36"/>
              <p:cNvSpPr>
                <a:spLocks noEditPoints="1"/>
              </p:cNvSpPr>
              <p:nvPr/>
            </p:nvSpPr>
            <p:spPr bwMode="auto">
              <a:xfrm>
                <a:off x="3365" y="1714"/>
                <a:ext cx="105" cy="160"/>
              </a:xfrm>
              <a:custGeom>
                <a:avLst/>
                <a:gdLst>
                  <a:gd name="T0" fmla="*/ 53 w 53"/>
                  <a:gd name="T1" fmla="*/ 73 h 81"/>
                  <a:gd name="T2" fmla="*/ 46 w 53"/>
                  <a:gd name="T3" fmla="*/ 81 h 81"/>
                  <a:gd name="T4" fmla="*/ 39 w 53"/>
                  <a:gd name="T5" fmla="*/ 75 h 81"/>
                  <a:gd name="T6" fmla="*/ 25 w 53"/>
                  <a:gd name="T7" fmla="*/ 81 h 81"/>
                  <a:gd name="T8" fmla="*/ 0 w 53"/>
                  <a:gd name="T9" fmla="*/ 54 h 81"/>
                  <a:gd name="T10" fmla="*/ 24 w 53"/>
                  <a:gd name="T11" fmla="*/ 24 h 81"/>
                  <a:gd name="T12" fmla="*/ 39 w 53"/>
                  <a:gd name="T13" fmla="*/ 29 h 81"/>
                  <a:gd name="T14" fmla="*/ 39 w 53"/>
                  <a:gd name="T15" fmla="*/ 8 h 81"/>
                  <a:gd name="T16" fmla="*/ 46 w 53"/>
                  <a:gd name="T17" fmla="*/ 0 h 81"/>
                  <a:gd name="T18" fmla="*/ 53 w 53"/>
                  <a:gd name="T19" fmla="*/ 8 h 81"/>
                  <a:gd name="T20" fmla="*/ 53 w 53"/>
                  <a:gd name="T21" fmla="*/ 73 h 81"/>
                  <a:gd name="T22" fmla="*/ 27 w 53"/>
                  <a:gd name="T23" fmla="*/ 38 h 81"/>
                  <a:gd name="T24" fmla="*/ 15 w 53"/>
                  <a:gd name="T25" fmla="*/ 53 h 81"/>
                  <a:gd name="T26" fmla="*/ 27 w 53"/>
                  <a:gd name="T27" fmla="*/ 68 h 81"/>
                  <a:gd name="T28" fmla="*/ 39 w 53"/>
                  <a:gd name="T29" fmla="*/ 52 h 81"/>
                  <a:gd name="T30" fmla="*/ 27 w 53"/>
                  <a:gd name="T31"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81">
                    <a:moveTo>
                      <a:pt x="53" y="73"/>
                    </a:moveTo>
                    <a:cubicBezTo>
                      <a:pt x="53" y="78"/>
                      <a:pt x="50" y="81"/>
                      <a:pt x="46" y="81"/>
                    </a:cubicBezTo>
                    <a:cubicBezTo>
                      <a:pt x="42" y="81"/>
                      <a:pt x="39" y="79"/>
                      <a:pt x="39" y="75"/>
                    </a:cubicBezTo>
                    <a:cubicBezTo>
                      <a:pt x="36" y="79"/>
                      <a:pt x="31" y="81"/>
                      <a:pt x="25" y="81"/>
                    </a:cubicBezTo>
                    <a:cubicBezTo>
                      <a:pt x="9" y="80"/>
                      <a:pt x="1" y="71"/>
                      <a:pt x="0" y="54"/>
                    </a:cubicBezTo>
                    <a:cubicBezTo>
                      <a:pt x="1" y="35"/>
                      <a:pt x="9" y="25"/>
                      <a:pt x="24" y="24"/>
                    </a:cubicBezTo>
                    <a:cubicBezTo>
                      <a:pt x="30" y="24"/>
                      <a:pt x="35" y="26"/>
                      <a:pt x="39" y="29"/>
                    </a:cubicBezTo>
                    <a:cubicBezTo>
                      <a:pt x="39" y="8"/>
                      <a:pt x="39" y="8"/>
                      <a:pt x="39" y="8"/>
                    </a:cubicBezTo>
                    <a:cubicBezTo>
                      <a:pt x="39" y="3"/>
                      <a:pt x="41" y="0"/>
                      <a:pt x="46" y="0"/>
                    </a:cubicBezTo>
                    <a:cubicBezTo>
                      <a:pt x="50" y="0"/>
                      <a:pt x="53" y="3"/>
                      <a:pt x="53" y="8"/>
                    </a:cubicBezTo>
                    <a:lnTo>
                      <a:pt x="53" y="73"/>
                    </a:lnTo>
                    <a:close/>
                    <a:moveTo>
                      <a:pt x="27" y="38"/>
                    </a:moveTo>
                    <a:cubicBezTo>
                      <a:pt x="19" y="38"/>
                      <a:pt x="15" y="43"/>
                      <a:pt x="15" y="53"/>
                    </a:cubicBezTo>
                    <a:cubicBezTo>
                      <a:pt x="15" y="62"/>
                      <a:pt x="19" y="67"/>
                      <a:pt x="27" y="68"/>
                    </a:cubicBezTo>
                    <a:cubicBezTo>
                      <a:pt x="34" y="67"/>
                      <a:pt x="38" y="62"/>
                      <a:pt x="39" y="52"/>
                    </a:cubicBezTo>
                    <a:cubicBezTo>
                      <a:pt x="38" y="43"/>
                      <a:pt x="34" y="38"/>
                      <a:pt x="27" y="38"/>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5" name="Freeform 37"/>
              <p:cNvSpPr>
                <a:spLocks noEditPoints="1"/>
              </p:cNvSpPr>
              <p:nvPr/>
            </p:nvSpPr>
            <p:spPr bwMode="auto">
              <a:xfrm>
                <a:off x="3482" y="1761"/>
                <a:ext cx="105" cy="113"/>
              </a:xfrm>
              <a:custGeom>
                <a:avLst/>
                <a:gdLst>
                  <a:gd name="T0" fmla="*/ 15 w 53"/>
                  <a:gd name="T1" fmla="*/ 34 h 57"/>
                  <a:gd name="T2" fmla="*/ 29 w 53"/>
                  <a:gd name="T3" fmla="*/ 45 h 57"/>
                  <a:gd name="T4" fmla="*/ 40 w 53"/>
                  <a:gd name="T5" fmla="*/ 41 h 57"/>
                  <a:gd name="T6" fmla="*/ 46 w 53"/>
                  <a:gd name="T7" fmla="*/ 39 h 57"/>
                  <a:gd name="T8" fmla="*/ 52 w 53"/>
                  <a:gd name="T9" fmla="*/ 45 h 57"/>
                  <a:gd name="T10" fmla="*/ 28 w 53"/>
                  <a:gd name="T11" fmla="*/ 57 h 57"/>
                  <a:gd name="T12" fmla="*/ 0 w 53"/>
                  <a:gd name="T13" fmla="*/ 29 h 57"/>
                  <a:gd name="T14" fmla="*/ 26 w 53"/>
                  <a:gd name="T15" fmla="*/ 0 h 57"/>
                  <a:gd name="T16" fmla="*/ 53 w 53"/>
                  <a:gd name="T17" fmla="*/ 27 h 57"/>
                  <a:gd name="T18" fmla="*/ 47 w 53"/>
                  <a:gd name="T19" fmla="*/ 34 h 57"/>
                  <a:gd name="T20" fmla="*/ 15 w 53"/>
                  <a:gd name="T21" fmla="*/ 34 h 57"/>
                  <a:gd name="T22" fmla="*/ 38 w 53"/>
                  <a:gd name="T23" fmla="*/ 24 h 57"/>
                  <a:gd name="T24" fmla="*/ 26 w 53"/>
                  <a:gd name="T25" fmla="*/ 12 h 57"/>
                  <a:gd name="T26" fmla="*/ 14 w 53"/>
                  <a:gd name="T27" fmla="*/ 24 h 57"/>
                  <a:gd name="T28" fmla="*/ 38 w 53"/>
                  <a:gd name="T29"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15" y="34"/>
                    </a:moveTo>
                    <a:cubicBezTo>
                      <a:pt x="16" y="41"/>
                      <a:pt x="21" y="44"/>
                      <a:pt x="29" y="45"/>
                    </a:cubicBezTo>
                    <a:cubicBezTo>
                      <a:pt x="32" y="45"/>
                      <a:pt x="36" y="44"/>
                      <a:pt x="40" y="41"/>
                    </a:cubicBezTo>
                    <a:cubicBezTo>
                      <a:pt x="43" y="39"/>
                      <a:pt x="45" y="39"/>
                      <a:pt x="46" y="39"/>
                    </a:cubicBezTo>
                    <a:cubicBezTo>
                      <a:pt x="50" y="39"/>
                      <a:pt x="52" y="41"/>
                      <a:pt x="52" y="45"/>
                    </a:cubicBezTo>
                    <a:cubicBezTo>
                      <a:pt x="50" y="52"/>
                      <a:pt x="42" y="56"/>
                      <a:pt x="28" y="57"/>
                    </a:cubicBezTo>
                    <a:cubicBezTo>
                      <a:pt x="10" y="56"/>
                      <a:pt x="1" y="47"/>
                      <a:pt x="0" y="29"/>
                    </a:cubicBezTo>
                    <a:cubicBezTo>
                      <a:pt x="1" y="11"/>
                      <a:pt x="10" y="1"/>
                      <a:pt x="26" y="0"/>
                    </a:cubicBezTo>
                    <a:cubicBezTo>
                      <a:pt x="42" y="1"/>
                      <a:pt x="51" y="10"/>
                      <a:pt x="53" y="27"/>
                    </a:cubicBezTo>
                    <a:cubicBezTo>
                      <a:pt x="53" y="32"/>
                      <a:pt x="51" y="34"/>
                      <a:pt x="47" y="34"/>
                    </a:cubicBezTo>
                    <a:lnTo>
                      <a:pt x="15" y="34"/>
                    </a:lnTo>
                    <a:close/>
                    <a:moveTo>
                      <a:pt x="38" y="24"/>
                    </a:moveTo>
                    <a:cubicBezTo>
                      <a:pt x="37" y="16"/>
                      <a:pt x="33" y="12"/>
                      <a:pt x="26" y="12"/>
                    </a:cubicBezTo>
                    <a:cubicBezTo>
                      <a:pt x="20" y="12"/>
                      <a:pt x="16" y="16"/>
                      <a:pt x="14" y="24"/>
                    </a:cubicBezTo>
                    <a:lnTo>
                      <a:pt x="38" y="24"/>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6" name="Freeform 38"/>
              <p:cNvSpPr/>
              <p:nvPr/>
            </p:nvSpPr>
            <p:spPr bwMode="auto">
              <a:xfrm>
                <a:off x="359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1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1" y="3"/>
                      <a:pt x="3" y="1"/>
                      <a:pt x="8" y="0"/>
                    </a:cubicBezTo>
                    <a:cubicBezTo>
                      <a:pt x="12" y="1"/>
                      <a:pt x="14" y="2"/>
                      <a:pt x="15" y="6"/>
                    </a:cubicBezTo>
                    <a:cubicBezTo>
                      <a:pt x="19" y="2"/>
                      <a:pt x="23" y="0"/>
                      <a:pt x="29" y="0"/>
                    </a:cubicBezTo>
                    <a:cubicBezTo>
                      <a:pt x="35" y="0"/>
                      <a:pt x="41" y="2"/>
                      <a:pt x="44" y="7"/>
                    </a:cubicBezTo>
                    <a:cubicBezTo>
                      <a:pt x="49" y="3"/>
                      <a:pt x="55" y="0"/>
                      <a:pt x="60" y="0"/>
                    </a:cubicBezTo>
                    <a:cubicBezTo>
                      <a:pt x="74" y="0"/>
                      <a:pt x="80" y="7"/>
                      <a:pt x="81" y="20"/>
                    </a:cubicBezTo>
                    <a:cubicBezTo>
                      <a:pt x="81" y="49"/>
                      <a:pt x="81" y="49"/>
                      <a:pt x="81" y="49"/>
                    </a:cubicBezTo>
                    <a:cubicBezTo>
                      <a:pt x="81" y="54"/>
                      <a:pt x="78" y="57"/>
                      <a:pt x="73" y="57"/>
                    </a:cubicBezTo>
                    <a:cubicBezTo>
                      <a:pt x="69" y="57"/>
                      <a:pt x="66" y="54"/>
                      <a:pt x="66" y="49"/>
                    </a:cubicBezTo>
                    <a:cubicBezTo>
                      <a:pt x="66" y="23"/>
                      <a:pt x="66" y="23"/>
                      <a:pt x="66" y="23"/>
                    </a:cubicBezTo>
                    <a:cubicBezTo>
                      <a:pt x="66" y="16"/>
                      <a:pt x="63" y="12"/>
                      <a:pt x="57" y="12"/>
                    </a:cubicBezTo>
                    <a:cubicBezTo>
                      <a:pt x="51" y="13"/>
                      <a:pt x="48" y="16"/>
                      <a:pt x="48" y="23"/>
                    </a:cubicBezTo>
                    <a:cubicBezTo>
                      <a:pt x="48" y="49"/>
                      <a:pt x="48" y="49"/>
                      <a:pt x="48" y="49"/>
                    </a:cubicBezTo>
                    <a:cubicBezTo>
                      <a:pt x="48" y="54"/>
                      <a:pt x="45" y="57"/>
                      <a:pt x="41" y="57"/>
                    </a:cubicBezTo>
                    <a:cubicBezTo>
                      <a:pt x="36" y="57"/>
                      <a:pt x="34" y="54"/>
                      <a:pt x="33" y="49"/>
                    </a:cubicBezTo>
                    <a:cubicBezTo>
                      <a:pt x="33" y="23"/>
                      <a:pt x="33" y="23"/>
                      <a:pt x="33" y="23"/>
                    </a:cubicBezTo>
                    <a:cubicBezTo>
                      <a:pt x="33" y="16"/>
                      <a:pt x="30" y="13"/>
                      <a:pt x="24" y="12"/>
                    </a:cubicBezTo>
                    <a:cubicBezTo>
                      <a:pt x="19" y="12"/>
                      <a:pt x="16" y="16"/>
                      <a:pt x="15" y="23"/>
                    </a:cubicBezTo>
                    <a:cubicBezTo>
                      <a:pt x="15" y="49"/>
                      <a:pt x="15" y="49"/>
                      <a:pt x="15" y="49"/>
                    </a:cubicBezTo>
                    <a:cubicBezTo>
                      <a:pt x="15" y="54"/>
                      <a:pt x="13" y="57"/>
                      <a:pt x="8" y="57"/>
                    </a:cubicBezTo>
                    <a:cubicBezTo>
                      <a:pt x="3" y="57"/>
                      <a:pt x="1"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7" name="Freeform 39"/>
              <p:cNvSpPr>
                <a:spLocks noEditPoints="1"/>
              </p:cNvSpPr>
              <p:nvPr/>
            </p:nvSpPr>
            <p:spPr bwMode="auto">
              <a:xfrm>
                <a:off x="3771" y="1718"/>
                <a:ext cx="34" cy="156"/>
              </a:xfrm>
              <a:custGeom>
                <a:avLst/>
                <a:gdLst>
                  <a:gd name="T0" fmla="*/ 17 w 17"/>
                  <a:gd name="T1" fmla="*/ 8 h 79"/>
                  <a:gd name="T2" fmla="*/ 9 w 17"/>
                  <a:gd name="T3" fmla="*/ 17 h 79"/>
                  <a:gd name="T4" fmla="*/ 0 w 17"/>
                  <a:gd name="T5" fmla="*/ 8 h 79"/>
                  <a:gd name="T6" fmla="*/ 9 w 17"/>
                  <a:gd name="T7" fmla="*/ 0 h 79"/>
                  <a:gd name="T8" fmla="*/ 17 w 17"/>
                  <a:gd name="T9" fmla="*/ 8 h 79"/>
                  <a:gd name="T10" fmla="*/ 1 w 17"/>
                  <a:gd name="T11" fmla="*/ 31 h 79"/>
                  <a:gd name="T12" fmla="*/ 9 w 17"/>
                  <a:gd name="T13" fmla="*/ 22 h 79"/>
                  <a:gd name="T14" fmla="*/ 16 w 17"/>
                  <a:gd name="T15" fmla="*/ 31 h 79"/>
                  <a:gd name="T16" fmla="*/ 16 w 17"/>
                  <a:gd name="T17" fmla="*/ 71 h 79"/>
                  <a:gd name="T18" fmla="*/ 9 w 17"/>
                  <a:gd name="T19" fmla="*/ 79 h 79"/>
                  <a:gd name="T20" fmla="*/ 1 w 17"/>
                  <a:gd name="T21" fmla="*/ 71 h 79"/>
                  <a:gd name="T22" fmla="*/ 1 w 17"/>
                  <a:gd name="T23" fmla="*/ 3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79">
                    <a:moveTo>
                      <a:pt x="17" y="8"/>
                    </a:moveTo>
                    <a:cubicBezTo>
                      <a:pt x="17" y="13"/>
                      <a:pt x="14" y="16"/>
                      <a:pt x="9" y="17"/>
                    </a:cubicBezTo>
                    <a:cubicBezTo>
                      <a:pt x="4" y="16"/>
                      <a:pt x="1" y="13"/>
                      <a:pt x="0" y="8"/>
                    </a:cubicBezTo>
                    <a:cubicBezTo>
                      <a:pt x="1" y="3"/>
                      <a:pt x="4" y="0"/>
                      <a:pt x="9" y="0"/>
                    </a:cubicBezTo>
                    <a:cubicBezTo>
                      <a:pt x="14" y="0"/>
                      <a:pt x="17" y="3"/>
                      <a:pt x="17" y="8"/>
                    </a:cubicBezTo>
                    <a:close/>
                    <a:moveTo>
                      <a:pt x="1" y="31"/>
                    </a:moveTo>
                    <a:cubicBezTo>
                      <a:pt x="1" y="25"/>
                      <a:pt x="4" y="23"/>
                      <a:pt x="9" y="22"/>
                    </a:cubicBezTo>
                    <a:cubicBezTo>
                      <a:pt x="13" y="23"/>
                      <a:pt x="16" y="25"/>
                      <a:pt x="16" y="31"/>
                    </a:cubicBezTo>
                    <a:cubicBezTo>
                      <a:pt x="16" y="71"/>
                      <a:pt x="16" y="71"/>
                      <a:pt x="16" y="71"/>
                    </a:cubicBezTo>
                    <a:cubicBezTo>
                      <a:pt x="16" y="76"/>
                      <a:pt x="13" y="79"/>
                      <a:pt x="9" y="79"/>
                    </a:cubicBezTo>
                    <a:cubicBezTo>
                      <a:pt x="4" y="79"/>
                      <a:pt x="1" y="76"/>
                      <a:pt x="1" y="71"/>
                    </a:cubicBezTo>
                    <a:lnTo>
                      <a:pt x="1" y="31"/>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8" name="Freeform 40"/>
              <p:cNvSpPr/>
              <p:nvPr/>
            </p:nvSpPr>
            <p:spPr bwMode="auto">
              <a:xfrm>
                <a:off x="3814"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8"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9" name="Freeform 41"/>
              <p:cNvSpPr/>
              <p:nvPr/>
            </p:nvSpPr>
            <p:spPr bwMode="auto">
              <a:xfrm>
                <a:off x="3959" y="1714"/>
                <a:ext cx="71" cy="160"/>
              </a:xfrm>
              <a:custGeom>
                <a:avLst/>
                <a:gdLst>
                  <a:gd name="T0" fmla="*/ 9 w 36"/>
                  <a:gd name="T1" fmla="*/ 38 h 81"/>
                  <a:gd name="T2" fmla="*/ 5 w 36"/>
                  <a:gd name="T3" fmla="*/ 38 h 81"/>
                  <a:gd name="T4" fmla="*/ 0 w 36"/>
                  <a:gd name="T5" fmla="*/ 32 h 81"/>
                  <a:gd name="T6" fmla="*/ 5 w 36"/>
                  <a:gd name="T7" fmla="*/ 25 h 81"/>
                  <a:gd name="T8" fmla="*/ 9 w 36"/>
                  <a:gd name="T9" fmla="*/ 25 h 81"/>
                  <a:gd name="T10" fmla="*/ 9 w 36"/>
                  <a:gd name="T11" fmla="*/ 17 h 81"/>
                  <a:gd name="T12" fmla="*/ 24 w 36"/>
                  <a:gd name="T13" fmla="*/ 0 h 81"/>
                  <a:gd name="T14" fmla="*/ 35 w 36"/>
                  <a:gd name="T15" fmla="*/ 7 h 81"/>
                  <a:gd name="T16" fmla="*/ 29 w 36"/>
                  <a:gd name="T17" fmla="*/ 13 h 81"/>
                  <a:gd name="T18" fmla="*/ 24 w 36"/>
                  <a:gd name="T19" fmla="*/ 19 h 81"/>
                  <a:gd name="T20" fmla="*/ 24 w 36"/>
                  <a:gd name="T21" fmla="*/ 25 h 81"/>
                  <a:gd name="T22" fmla="*/ 28 w 36"/>
                  <a:gd name="T23" fmla="*/ 25 h 81"/>
                  <a:gd name="T24" fmla="*/ 36 w 36"/>
                  <a:gd name="T25" fmla="*/ 32 h 81"/>
                  <a:gd name="T26" fmla="*/ 28 w 36"/>
                  <a:gd name="T27" fmla="*/ 38 h 81"/>
                  <a:gd name="T28" fmla="*/ 24 w 36"/>
                  <a:gd name="T29" fmla="*/ 38 h 81"/>
                  <a:gd name="T30" fmla="*/ 24 w 36"/>
                  <a:gd name="T31" fmla="*/ 73 h 81"/>
                  <a:gd name="T32" fmla="*/ 16 w 36"/>
                  <a:gd name="T33" fmla="*/ 81 h 81"/>
                  <a:gd name="T34" fmla="*/ 9 w 36"/>
                  <a:gd name="T35" fmla="*/ 73 h 81"/>
                  <a:gd name="T36" fmla="*/ 9 w 36"/>
                  <a:gd name="T37"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81">
                    <a:moveTo>
                      <a:pt x="9" y="38"/>
                    </a:moveTo>
                    <a:cubicBezTo>
                      <a:pt x="5" y="38"/>
                      <a:pt x="5" y="38"/>
                      <a:pt x="5" y="38"/>
                    </a:cubicBezTo>
                    <a:cubicBezTo>
                      <a:pt x="2" y="38"/>
                      <a:pt x="0" y="36"/>
                      <a:pt x="0" y="32"/>
                    </a:cubicBezTo>
                    <a:cubicBezTo>
                      <a:pt x="0" y="28"/>
                      <a:pt x="2" y="25"/>
                      <a:pt x="5" y="25"/>
                    </a:cubicBezTo>
                    <a:cubicBezTo>
                      <a:pt x="9" y="25"/>
                      <a:pt x="9" y="25"/>
                      <a:pt x="9" y="25"/>
                    </a:cubicBezTo>
                    <a:cubicBezTo>
                      <a:pt x="9" y="17"/>
                      <a:pt x="9" y="17"/>
                      <a:pt x="9" y="17"/>
                    </a:cubicBezTo>
                    <a:cubicBezTo>
                      <a:pt x="9" y="6"/>
                      <a:pt x="14" y="1"/>
                      <a:pt x="24" y="0"/>
                    </a:cubicBezTo>
                    <a:cubicBezTo>
                      <a:pt x="31" y="0"/>
                      <a:pt x="35" y="3"/>
                      <a:pt x="35" y="7"/>
                    </a:cubicBezTo>
                    <a:cubicBezTo>
                      <a:pt x="35" y="11"/>
                      <a:pt x="33" y="13"/>
                      <a:pt x="29" y="13"/>
                    </a:cubicBezTo>
                    <a:cubicBezTo>
                      <a:pt x="25" y="13"/>
                      <a:pt x="24" y="15"/>
                      <a:pt x="24" y="19"/>
                    </a:cubicBezTo>
                    <a:cubicBezTo>
                      <a:pt x="24" y="25"/>
                      <a:pt x="24" y="25"/>
                      <a:pt x="24" y="25"/>
                    </a:cubicBezTo>
                    <a:cubicBezTo>
                      <a:pt x="28" y="25"/>
                      <a:pt x="28" y="25"/>
                      <a:pt x="28" y="25"/>
                    </a:cubicBezTo>
                    <a:cubicBezTo>
                      <a:pt x="33" y="25"/>
                      <a:pt x="36" y="27"/>
                      <a:pt x="36" y="32"/>
                    </a:cubicBezTo>
                    <a:cubicBezTo>
                      <a:pt x="36" y="36"/>
                      <a:pt x="33" y="38"/>
                      <a:pt x="28" y="38"/>
                    </a:cubicBezTo>
                    <a:cubicBezTo>
                      <a:pt x="24" y="38"/>
                      <a:pt x="24" y="38"/>
                      <a:pt x="24" y="38"/>
                    </a:cubicBezTo>
                    <a:cubicBezTo>
                      <a:pt x="24" y="73"/>
                      <a:pt x="24" y="73"/>
                      <a:pt x="24" y="73"/>
                    </a:cubicBezTo>
                    <a:cubicBezTo>
                      <a:pt x="23" y="78"/>
                      <a:pt x="21" y="81"/>
                      <a:pt x="16" y="81"/>
                    </a:cubicBezTo>
                    <a:cubicBezTo>
                      <a:pt x="11" y="81"/>
                      <a:pt x="9" y="78"/>
                      <a:pt x="9" y="73"/>
                    </a:cubicBezTo>
                    <a:lnTo>
                      <a:pt x="9" y="3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0" name="Freeform 42"/>
              <p:cNvSpPr>
                <a:spLocks noEditPoints="1"/>
              </p:cNvSpPr>
              <p:nvPr/>
            </p:nvSpPr>
            <p:spPr bwMode="auto">
              <a:xfrm>
                <a:off x="4024" y="1761"/>
                <a:ext cx="107" cy="113"/>
              </a:xfrm>
              <a:custGeom>
                <a:avLst/>
                <a:gdLst>
                  <a:gd name="T0" fmla="*/ 54 w 54"/>
                  <a:gd name="T1" fmla="*/ 29 h 57"/>
                  <a:gd name="T2" fmla="*/ 27 w 54"/>
                  <a:gd name="T3" fmla="*/ 57 h 57"/>
                  <a:gd name="T4" fmla="*/ 0 w 54"/>
                  <a:gd name="T5" fmla="*/ 29 h 57"/>
                  <a:gd name="T6" fmla="*/ 27 w 54"/>
                  <a:gd name="T7" fmla="*/ 0 h 57"/>
                  <a:gd name="T8" fmla="*/ 54 w 54"/>
                  <a:gd name="T9" fmla="*/ 29 h 57"/>
                  <a:gd name="T10" fmla="*/ 16 w 54"/>
                  <a:gd name="T11" fmla="*/ 29 h 57"/>
                  <a:gd name="T12" fmla="*/ 27 w 54"/>
                  <a:gd name="T13" fmla="*/ 44 h 57"/>
                  <a:gd name="T14" fmla="*/ 39 w 54"/>
                  <a:gd name="T15" fmla="*/ 29 h 57"/>
                  <a:gd name="T16" fmla="*/ 27 w 54"/>
                  <a:gd name="T17" fmla="*/ 14 h 57"/>
                  <a:gd name="T18" fmla="*/ 16 w 54"/>
                  <a:gd name="T19"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7">
                    <a:moveTo>
                      <a:pt x="54" y="29"/>
                    </a:moveTo>
                    <a:cubicBezTo>
                      <a:pt x="53" y="47"/>
                      <a:pt x="44" y="56"/>
                      <a:pt x="27" y="57"/>
                    </a:cubicBezTo>
                    <a:cubicBezTo>
                      <a:pt x="11" y="56"/>
                      <a:pt x="2" y="47"/>
                      <a:pt x="0" y="29"/>
                    </a:cubicBezTo>
                    <a:cubicBezTo>
                      <a:pt x="2" y="11"/>
                      <a:pt x="11" y="1"/>
                      <a:pt x="27" y="0"/>
                    </a:cubicBezTo>
                    <a:cubicBezTo>
                      <a:pt x="44" y="1"/>
                      <a:pt x="53" y="11"/>
                      <a:pt x="54" y="29"/>
                    </a:cubicBezTo>
                    <a:close/>
                    <a:moveTo>
                      <a:pt x="16" y="29"/>
                    </a:moveTo>
                    <a:cubicBezTo>
                      <a:pt x="16" y="38"/>
                      <a:pt x="20" y="43"/>
                      <a:pt x="27" y="44"/>
                    </a:cubicBezTo>
                    <a:cubicBezTo>
                      <a:pt x="35" y="43"/>
                      <a:pt x="39" y="38"/>
                      <a:pt x="39" y="29"/>
                    </a:cubicBezTo>
                    <a:cubicBezTo>
                      <a:pt x="39" y="19"/>
                      <a:pt x="35" y="14"/>
                      <a:pt x="27" y="14"/>
                    </a:cubicBezTo>
                    <a:cubicBezTo>
                      <a:pt x="20" y="14"/>
                      <a:pt x="16" y="19"/>
                      <a:pt x="16" y="2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1" name="Freeform 43"/>
              <p:cNvSpPr/>
              <p:nvPr/>
            </p:nvSpPr>
            <p:spPr bwMode="auto">
              <a:xfrm>
                <a:off x="4143" y="1761"/>
                <a:ext cx="65" cy="113"/>
              </a:xfrm>
              <a:custGeom>
                <a:avLst/>
                <a:gdLst>
                  <a:gd name="T0" fmla="*/ 0 w 33"/>
                  <a:gd name="T1" fmla="*/ 8 h 57"/>
                  <a:gd name="T2" fmla="*/ 8 w 33"/>
                  <a:gd name="T3" fmla="*/ 0 h 57"/>
                  <a:gd name="T4" fmla="*/ 16 w 33"/>
                  <a:gd name="T5" fmla="*/ 7 h 57"/>
                  <a:gd name="T6" fmla="*/ 26 w 33"/>
                  <a:gd name="T7" fmla="*/ 0 h 57"/>
                  <a:gd name="T8" fmla="*/ 33 w 33"/>
                  <a:gd name="T9" fmla="*/ 8 h 57"/>
                  <a:gd name="T10" fmla="*/ 27 w 33"/>
                  <a:gd name="T11" fmla="*/ 15 h 57"/>
                  <a:gd name="T12" fmla="*/ 25 w 33"/>
                  <a:gd name="T13" fmla="*/ 16 h 57"/>
                  <a:gd name="T14" fmla="*/ 16 w 33"/>
                  <a:gd name="T15" fmla="*/ 26 h 57"/>
                  <a:gd name="T16" fmla="*/ 16 w 33"/>
                  <a:gd name="T17" fmla="*/ 49 h 57"/>
                  <a:gd name="T18" fmla="*/ 8 w 33"/>
                  <a:gd name="T19" fmla="*/ 57 h 57"/>
                  <a:gd name="T20" fmla="*/ 0 w 33"/>
                  <a:gd name="T21" fmla="*/ 49 h 57"/>
                  <a:gd name="T22" fmla="*/ 0 w 33"/>
                  <a:gd name="T23"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57">
                    <a:moveTo>
                      <a:pt x="0" y="8"/>
                    </a:moveTo>
                    <a:cubicBezTo>
                      <a:pt x="1" y="3"/>
                      <a:pt x="3" y="1"/>
                      <a:pt x="8" y="0"/>
                    </a:cubicBezTo>
                    <a:cubicBezTo>
                      <a:pt x="13" y="0"/>
                      <a:pt x="16" y="2"/>
                      <a:pt x="16" y="7"/>
                    </a:cubicBezTo>
                    <a:cubicBezTo>
                      <a:pt x="18" y="2"/>
                      <a:pt x="22" y="0"/>
                      <a:pt x="26" y="0"/>
                    </a:cubicBezTo>
                    <a:cubicBezTo>
                      <a:pt x="31" y="1"/>
                      <a:pt x="33" y="4"/>
                      <a:pt x="33" y="8"/>
                    </a:cubicBezTo>
                    <a:cubicBezTo>
                      <a:pt x="33" y="11"/>
                      <a:pt x="31" y="13"/>
                      <a:pt x="27" y="15"/>
                    </a:cubicBezTo>
                    <a:cubicBezTo>
                      <a:pt x="26" y="15"/>
                      <a:pt x="25" y="16"/>
                      <a:pt x="25" y="16"/>
                    </a:cubicBezTo>
                    <a:cubicBezTo>
                      <a:pt x="18" y="18"/>
                      <a:pt x="15" y="21"/>
                      <a:pt x="16" y="26"/>
                    </a:cubicBezTo>
                    <a:cubicBezTo>
                      <a:pt x="16" y="49"/>
                      <a:pt x="16" y="49"/>
                      <a:pt x="16" y="49"/>
                    </a:cubicBezTo>
                    <a:cubicBezTo>
                      <a:pt x="15" y="54"/>
                      <a:pt x="13" y="57"/>
                      <a:pt x="8" y="57"/>
                    </a:cubicBezTo>
                    <a:cubicBezTo>
                      <a:pt x="3" y="57"/>
                      <a:pt x="1" y="54"/>
                      <a:pt x="0" y="49"/>
                    </a:cubicBezTo>
                    <a:lnTo>
                      <a:pt x="0" y="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2" name="Freeform 44"/>
              <p:cNvSpPr/>
              <p:nvPr/>
            </p:nvSpPr>
            <p:spPr bwMode="auto">
              <a:xfrm>
                <a:off x="4212" y="1761"/>
                <a:ext cx="99" cy="113"/>
              </a:xfrm>
              <a:custGeom>
                <a:avLst/>
                <a:gdLst>
                  <a:gd name="T0" fmla="*/ 0 w 50"/>
                  <a:gd name="T1" fmla="*/ 9 h 57"/>
                  <a:gd name="T2" fmla="*/ 8 w 50"/>
                  <a:gd name="T3" fmla="*/ 0 h 57"/>
                  <a:gd name="T4" fmla="*/ 15 w 50"/>
                  <a:gd name="T5" fmla="*/ 9 h 57"/>
                  <a:gd name="T6" fmla="*/ 15 w 50"/>
                  <a:gd name="T7" fmla="*/ 36 h 57"/>
                  <a:gd name="T8" fmla="*/ 25 w 50"/>
                  <a:gd name="T9" fmla="*/ 45 h 57"/>
                  <a:gd name="T10" fmla="*/ 35 w 50"/>
                  <a:gd name="T11" fmla="*/ 36 h 57"/>
                  <a:gd name="T12" fmla="*/ 35 w 50"/>
                  <a:gd name="T13" fmla="*/ 9 h 57"/>
                  <a:gd name="T14" fmla="*/ 42 w 50"/>
                  <a:gd name="T15" fmla="*/ 0 h 57"/>
                  <a:gd name="T16" fmla="*/ 50 w 50"/>
                  <a:gd name="T17" fmla="*/ 9 h 57"/>
                  <a:gd name="T18" fmla="*/ 50 w 50"/>
                  <a:gd name="T19" fmla="*/ 36 h 57"/>
                  <a:gd name="T20" fmla="*/ 25 w 50"/>
                  <a:gd name="T21" fmla="*/ 57 h 57"/>
                  <a:gd name="T22" fmla="*/ 0 w 50"/>
                  <a:gd name="T23" fmla="*/ 36 h 57"/>
                  <a:gd name="T24" fmla="*/ 0 w 50"/>
                  <a:gd name="T2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7">
                    <a:moveTo>
                      <a:pt x="0" y="9"/>
                    </a:moveTo>
                    <a:cubicBezTo>
                      <a:pt x="0" y="3"/>
                      <a:pt x="3" y="1"/>
                      <a:pt x="8" y="0"/>
                    </a:cubicBezTo>
                    <a:cubicBezTo>
                      <a:pt x="12" y="1"/>
                      <a:pt x="15" y="3"/>
                      <a:pt x="15" y="9"/>
                    </a:cubicBezTo>
                    <a:cubicBezTo>
                      <a:pt x="15" y="36"/>
                      <a:pt x="15" y="36"/>
                      <a:pt x="15" y="36"/>
                    </a:cubicBezTo>
                    <a:cubicBezTo>
                      <a:pt x="15" y="41"/>
                      <a:pt x="19" y="45"/>
                      <a:pt x="25" y="45"/>
                    </a:cubicBezTo>
                    <a:cubicBezTo>
                      <a:pt x="31" y="45"/>
                      <a:pt x="35" y="41"/>
                      <a:pt x="35" y="36"/>
                    </a:cubicBezTo>
                    <a:cubicBezTo>
                      <a:pt x="35" y="9"/>
                      <a:pt x="35" y="9"/>
                      <a:pt x="35" y="9"/>
                    </a:cubicBezTo>
                    <a:cubicBezTo>
                      <a:pt x="35" y="3"/>
                      <a:pt x="38" y="1"/>
                      <a:pt x="42" y="0"/>
                    </a:cubicBezTo>
                    <a:cubicBezTo>
                      <a:pt x="47" y="1"/>
                      <a:pt x="50" y="3"/>
                      <a:pt x="50" y="9"/>
                    </a:cubicBezTo>
                    <a:cubicBezTo>
                      <a:pt x="50" y="36"/>
                      <a:pt x="50" y="36"/>
                      <a:pt x="50" y="36"/>
                    </a:cubicBezTo>
                    <a:cubicBezTo>
                      <a:pt x="49" y="50"/>
                      <a:pt x="41" y="57"/>
                      <a:pt x="25" y="57"/>
                    </a:cubicBezTo>
                    <a:cubicBezTo>
                      <a:pt x="9" y="57"/>
                      <a:pt x="1" y="50"/>
                      <a:pt x="0" y="36"/>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3" name="Freeform 45"/>
              <p:cNvSpPr/>
              <p:nvPr/>
            </p:nvSpPr>
            <p:spPr bwMode="auto">
              <a:xfrm>
                <a:off x="432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0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0" y="3"/>
                      <a:pt x="3" y="1"/>
                      <a:pt x="8" y="0"/>
                    </a:cubicBezTo>
                    <a:cubicBezTo>
                      <a:pt x="12" y="1"/>
                      <a:pt x="14" y="2"/>
                      <a:pt x="15" y="6"/>
                    </a:cubicBezTo>
                    <a:cubicBezTo>
                      <a:pt x="19" y="2"/>
                      <a:pt x="23" y="0"/>
                      <a:pt x="29" y="0"/>
                    </a:cubicBezTo>
                    <a:cubicBezTo>
                      <a:pt x="35" y="0"/>
                      <a:pt x="40" y="2"/>
                      <a:pt x="44" y="7"/>
                    </a:cubicBezTo>
                    <a:cubicBezTo>
                      <a:pt x="49" y="3"/>
                      <a:pt x="54" y="0"/>
                      <a:pt x="60" y="0"/>
                    </a:cubicBezTo>
                    <a:cubicBezTo>
                      <a:pt x="73" y="0"/>
                      <a:pt x="80" y="7"/>
                      <a:pt x="81" y="20"/>
                    </a:cubicBezTo>
                    <a:cubicBezTo>
                      <a:pt x="81" y="49"/>
                      <a:pt x="81" y="49"/>
                      <a:pt x="81" y="49"/>
                    </a:cubicBezTo>
                    <a:cubicBezTo>
                      <a:pt x="81" y="54"/>
                      <a:pt x="78" y="57"/>
                      <a:pt x="73" y="57"/>
                    </a:cubicBezTo>
                    <a:cubicBezTo>
                      <a:pt x="68" y="57"/>
                      <a:pt x="66" y="54"/>
                      <a:pt x="66" y="49"/>
                    </a:cubicBezTo>
                    <a:cubicBezTo>
                      <a:pt x="66" y="23"/>
                      <a:pt x="66" y="23"/>
                      <a:pt x="66" y="23"/>
                    </a:cubicBezTo>
                    <a:cubicBezTo>
                      <a:pt x="65" y="16"/>
                      <a:pt x="62" y="12"/>
                      <a:pt x="57" y="12"/>
                    </a:cubicBezTo>
                    <a:cubicBezTo>
                      <a:pt x="51" y="13"/>
                      <a:pt x="48" y="16"/>
                      <a:pt x="48" y="23"/>
                    </a:cubicBezTo>
                    <a:cubicBezTo>
                      <a:pt x="48" y="49"/>
                      <a:pt x="48" y="49"/>
                      <a:pt x="48" y="49"/>
                    </a:cubicBezTo>
                    <a:cubicBezTo>
                      <a:pt x="47" y="54"/>
                      <a:pt x="45" y="57"/>
                      <a:pt x="40" y="57"/>
                    </a:cubicBezTo>
                    <a:cubicBezTo>
                      <a:pt x="36" y="57"/>
                      <a:pt x="33" y="54"/>
                      <a:pt x="33" y="49"/>
                    </a:cubicBezTo>
                    <a:cubicBezTo>
                      <a:pt x="33" y="23"/>
                      <a:pt x="33" y="23"/>
                      <a:pt x="33" y="23"/>
                    </a:cubicBezTo>
                    <a:cubicBezTo>
                      <a:pt x="33" y="16"/>
                      <a:pt x="30" y="13"/>
                      <a:pt x="24" y="12"/>
                    </a:cubicBezTo>
                    <a:cubicBezTo>
                      <a:pt x="18" y="12"/>
                      <a:pt x="15" y="16"/>
                      <a:pt x="15" y="23"/>
                    </a:cubicBezTo>
                    <a:cubicBezTo>
                      <a:pt x="15" y="49"/>
                      <a:pt x="15" y="49"/>
                      <a:pt x="15" y="49"/>
                    </a:cubicBezTo>
                    <a:cubicBezTo>
                      <a:pt x="15" y="54"/>
                      <a:pt x="12" y="57"/>
                      <a:pt x="8" y="57"/>
                    </a:cubicBezTo>
                    <a:cubicBezTo>
                      <a:pt x="3" y="57"/>
                      <a:pt x="0"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4" name="Freeform 46"/>
              <p:cNvSpPr/>
              <p:nvPr/>
            </p:nvSpPr>
            <p:spPr bwMode="auto">
              <a:xfrm>
                <a:off x="3074" y="1012"/>
                <a:ext cx="1314" cy="678"/>
              </a:xfrm>
              <a:custGeom>
                <a:avLst/>
                <a:gdLst>
                  <a:gd name="T0" fmla="*/ 664 w 664"/>
                  <a:gd name="T1" fmla="*/ 343 h 343"/>
                  <a:gd name="T2" fmla="*/ 664 w 664"/>
                  <a:gd name="T3" fmla="*/ 40 h 343"/>
                  <a:gd name="T4" fmla="*/ 652 w 664"/>
                  <a:gd name="T5" fmla="*/ 12 h 343"/>
                  <a:gd name="T6" fmla="*/ 624 w 664"/>
                  <a:gd name="T7" fmla="*/ 0 h 343"/>
                  <a:gd name="T8" fmla="*/ 42 w 664"/>
                  <a:gd name="T9" fmla="*/ 0 h 343"/>
                  <a:gd name="T10" fmla="*/ 12 w 664"/>
                  <a:gd name="T11" fmla="*/ 12 h 343"/>
                  <a:gd name="T12" fmla="*/ 0 w 664"/>
                  <a:gd name="T13" fmla="*/ 40 h 343"/>
                  <a:gd name="T14" fmla="*/ 0 w 664"/>
                  <a:gd name="T15" fmla="*/ 343 h 343"/>
                  <a:gd name="T16" fmla="*/ 8 w 664"/>
                  <a:gd name="T17" fmla="*/ 343 h 343"/>
                  <a:gd name="T18" fmla="*/ 8 w 664"/>
                  <a:gd name="T19" fmla="*/ 40 h 343"/>
                  <a:gd name="T20" fmla="*/ 18 w 664"/>
                  <a:gd name="T21" fmla="*/ 18 h 343"/>
                  <a:gd name="T22" fmla="*/ 42 w 664"/>
                  <a:gd name="T23" fmla="*/ 8 h 343"/>
                  <a:gd name="T24" fmla="*/ 624 w 664"/>
                  <a:gd name="T25" fmla="*/ 8 h 343"/>
                  <a:gd name="T26" fmla="*/ 646 w 664"/>
                  <a:gd name="T27" fmla="*/ 17 h 343"/>
                  <a:gd name="T28" fmla="*/ 656 w 664"/>
                  <a:gd name="T29" fmla="*/ 40 h 343"/>
                  <a:gd name="T30" fmla="*/ 656 w 664"/>
                  <a:gd name="T31" fmla="*/ 343 h 343"/>
                  <a:gd name="T32" fmla="*/ 664 w 664"/>
                  <a:gd name="T33" fmla="*/ 34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43">
                    <a:moveTo>
                      <a:pt x="664" y="343"/>
                    </a:moveTo>
                    <a:cubicBezTo>
                      <a:pt x="664" y="40"/>
                      <a:pt x="664" y="40"/>
                      <a:pt x="664" y="40"/>
                    </a:cubicBezTo>
                    <a:cubicBezTo>
                      <a:pt x="664" y="29"/>
                      <a:pt x="659" y="19"/>
                      <a:pt x="652" y="12"/>
                    </a:cubicBezTo>
                    <a:cubicBezTo>
                      <a:pt x="645" y="5"/>
                      <a:pt x="635" y="0"/>
                      <a:pt x="624" y="0"/>
                    </a:cubicBezTo>
                    <a:cubicBezTo>
                      <a:pt x="42" y="0"/>
                      <a:pt x="42" y="0"/>
                      <a:pt x="42" y="0"/>
                    </a:cubicBezTo>
                    <a:cubicBezTo>
                      <a:pt x="30" y="0"/>
                      <a:pt x="20" y="5"/>
                      <a:pt x="12" y="12"/>
                    </a:cubicBezTo>
                    <a:cubicBezTo>
                      <a:pt x="5" y="19"/>
                      <a:pt x="0" y="29"/>
                      <a:pt x="0" y="40"/>
                    </a:cubicBezTo>
                    <a:cubicBezTo>
                      <a:pt x="0" y="343"/>
                      <a:pt x="0" y="343"/>
                      <a:pt x="0" y="343"/>
                    </a:cubicBezTo>
                    <a:cubicBezTo>
                      <a:pt x="8" y="343"/>
                      <a:pt x="8" y="343"/>
                      <a:pt x="8" y="343"/>
                    </a:cubicBezTo>
                    <a:cubicBezTo>
                      <a:pt x="8" y="40"/>
                      <a:pt x="8" y="40"/>
                      <a:pt x="8" y="40"/>
                    </a:cubicBezTo>
                    <a:cubicBezTo>
                      <a:pt x="8" y="31"/>
                      <a:pt x="12" y="23"/>
                      <a:pt x="18" y="18"/>
                    </a:cubicBezTo>
                    <a:cubicBezTo>
                      <a:pt x="24" y="12"/>
                      <a:pt x="33" y="8"/>
                      <a:pt x="42" y="8"/>
                    </a:cubicBezTo>
                    <a:cubicBezTo>
                      <a:pt x="624" y="8"/>
                      <a:pt x="624" y="8"/>
                      <a:pt x="624" y="8"/>
                    </a:cubicBezTo>
                    <a:cubicBezTo>
                      <a:pt x="633" y="8"/>
                      <a:pt x="641" y="12"/>
                      <a:pt x="646" y="17"/>
                    </a:cubicBezTo>
                    <a:cubicBezTo>
                      <a:pt x="652" y="23"/>
                      <a:pt x="656" y="31"/>
                      <a:pt x="656" y="40"/>
                    </a:cubicBezTo>
                    <a:cubicBezTo>
                      <a:pt x="656" y="343"/>
                      <a:pt x="656" y="343"/>
                      <a:pt x="656" y="343"/>
                    </a:cubicBezTo>
                    <a:cubicBezTo>
                      <a:pt x="664" y="343"/>
                      <a:pt x="664" y="343"/>
                      <a:pt x="664" y="343"/>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5" name="Freeform 47"/>
              <p:cNvSpPr/>
              <p:nvPr/>
            </p:nvSpPr>
            <p:spPr bwMode="auto">
              <a:xfrm>
                <a:off x="3074" y="1911"/>
                <a:ext cx="1314" cy="663"/>
              </a:xfrm>
              <a:custGeom>
                <a:avLst/>
                <a:gdLst>
                  <a:gd name="T0" fmla="*/ 0 w 664"/>
                  <a:gd name="T1" fmla="*/ 0 h 335"/>
                  <a:gd name="T2" fmla="*/ 0 w 664"/>
                  <a:gd name="T3" fmla="*/ 295 h 335"/>
                  <a:gd name="T4" fmla="*/ 12 w 664"/>
                  <a:gd name="T5" fmla="*/ 324 h 335"/>
                  <a:gd name="T6" fmla="*/ 42 w 664"/>
                  <a:gd name="T7" fmla="*/ 335 h 335"/>
                  <a:gd name="T8" fmla="*/ 624 w 664"/>
                  <a:gd name="T9" fmla="*/ 335 h 335"/>
                  <a:gd name="T10" fmla="*/ 652 w 664"/>
                  <a:gd name="T11" fmla="*/ 323 h 335"/>
                  <a:gd name="T12" fmla="*/ 664 w 664"/>
                  <a:gd name="T13" fmla="*/ 295 h 335"/>
                  <a:gd name="T14" fmla="*/ 664 w 664"/>
                  <a:gd name="T15" fmla="*/ 0 h 335"/>
                  <a:gd name="T16" fmla="*/ 656 w 664"/>
                  <a:gd name="T17" fmla="*/ 0 h 335"/>
                  <a:gd name="T18" fmla="*/ 656 w 664"/>
                  <a:gd name="T19" fmla="*/ 295 h 335"/>
                  <a:gd name="T20" fmla="*/ 646 w 664"/>
                  <a:gd name="T21" fmla="*/ 318 h 335"/>
                  <a:gd name="T22" fmla="*/ 624 w 664"/>
                  <a:gd name="T23" fmla="*/ 327 h 335"/>
                  <a:gd name="T24" fmla="*/ 42 w 664"/>
                  <a:gd name="T25" fmla="*/ 327 h 335"/>
                  <a:gd name="T26" fmla="*/ 18 w 664"/>
                  <a:gd name="T27" fmla="*/ 318 h 335"/>
                  <a:gd name="T28" fmla="*/ 8 w 664"/>
                  <a:gd name="T29" fmla="*/ 295 h 335"/>
                  <a:gd name="T30" fmla="*/ 8 w 664"/>
                  <a:gd name="T31" fmla="*/ 0 h 335"/>
                  <a:gd name="T32" fmla="*/ 0 w 664"/>
                  <a:gd name="T3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35">
                    <a:moveTo>
                      <a:pt x="0" y="0"/>
                    </a:moveTo>
                    <a:cubicBezTo>
                      <a:pt x="0" y="295"/>
                      <a:pt x="0" y="295"/>
                      <a:pt x="0" y="295"/>
                    </a:cubicBezTo>
                    <a:cubicBezTo>
                      <a:pt x="0" y="306"/>
                      <a:pt x="5" y="316"/>
                      <a:pt x="12" y="324"/>
                    </a:cubicBezTo>
                    <a:cubicBezTo>
                      <a:pt x="20" y="331"/>
                      <a:pt x="30" y="335"/>
                      <a:pt x="42" y="335"/>
                    </a:cubicBezTo>
                    <a:cubicBezTo>
                      <a:pt x="624" y="335"/>
                      <a:pt x="624" y="335"/>
                      <a:pt x="624" y="335"/>
                    </a:cubicBezTo>
                    <a:cubicBezTo>
                      <a:pt x="635" y="335"/>
                      <a:pt x="645" y="331"/>
                      <a:pt x="652" y="323"/>
                    </a:cubicBezTo>
                    <a:cubicBezTo>
                      <a:pt x="659" y="316"/>
                      <a:pt x="664" y="306"/>
                      <a:pt x="664" y="295"/>
                    </a:cubicBezTo>
                    <a:cubicBezTo>
                      <a:pt x="664" y="0"/>
                      <a:pt x="664" y="0"/>
                      <a:pt x="664" y="0"/>
                    </a:cubicBezTo>
                    <a:cubicBezTo>
                      <a:pt x="656" y="0"/>
                      <a:pt x="656" y="0"/>
                      <a:pt x="656" y="0"/>
                    </a:cubicBezTo>
                    <a:cubicBezTo>
                      <a:pt x="656" y="295"/>
                      <a:pt x="656" y="295"/>
                      <a:pt x="656" y="295"/>
                    </a:cubicBezTo>
                    <a:cubicBezTo>
                      <a:pt x="656" y="304"/>
                      <a:pt x="652" y="312"/>
                      <a:pt x="646" y="318"/>
                    </a:cubicBezTo>
                    <a:cubicBezTo>
                      <a:pt x="641" y="324"/>
                      <a:pt x="633" y="327"/>
                      <a:pt x="624" y="327"/>
                    </a:cubicBezTo>
                    <a:cubicBezTo>
                      <a:pt x="42" y="327"/>
                      <a:pt x="42" y="327"/>
                      <a:pt x="42" y="327"/>
                    </a:cubicBezTo>
                    <a:cubicBezTo>
                      <a:pt x="33" y="327"/>
                      <a:pt x="24" y="324"/>
                      <a:pt x="18" y="318"/>
                    </a:cubicBezTo>
                    <a:cubicBezTo>
                      <a:pt x="12" y="312"/>
                      <a:pt x="8" y="304"/>
                      <a:pt x="8" y="295"/>
                    </a:cubicBezTo>
                    <a:cubicBezTo>
                      <a:pt x="8" y="0"/>
                      <a:pt x="8" y="0"/>
                      <a:pt x="8" y="0"/>
                    </a:cubicBezTo>
                    <a:cubicBezTo>
                      <a:pt x="0" y="0"/>
                      <a:pt x="0"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6" name="Freeform 48"/>
              <p:cNvSpPr/>
              <p:nvPr/>
            </p:nvSpPr>
            <p:spPr bwMode="auto">
              <a:xfrm>
                <a:off x="2168" y="3236"/>
                <a:ext cx="2840" cy="291"/>
              </a:xfrm>
              <a:custGeom>
                <a:avLst/>
                <a:gdLst>
                  <a:gd name="T0" fmla="*/ 0 w 2840"/>
                  <a:gd name="T1" fmla="*/ 291 h 291"/>
                  <a:gd name="T2" fmla="*/ 143 w 2840"/>
                  <a:gd name="T3" fmla="*/ 0 h 291"/>
                  <a:gd name="T4" fmla="*/ 2840 w 2840"/>
                  <a:gd name="T5" fmla="*/ 0 h 291"/>
                  <a:gd name="T6" fmla="*/ 2840 w 2840"/>
                  <a:gd name="T7" fmla="*/ 291 h 291"/>
                  <a:gd name="T8" fmla="*/ 0 w 2840"/>
                  <a:gd name="T9" fmla="*/ 291 h 291"/>
                </a:gdLst>
                <a:ahLst/>
                <a:cxnLst>
                  <a:cxn ang="0">
                    <a:pos x="T0" y="T1"/>
                  </a:cxn>
                  <a:cxn ang="0">
                    <a:pos x="T2" y="T3"/>
                  </a:cxn>
                  <a:cxn ang="0">
                    <a:pos x="T4" y="T5"/>
                  </a:cxn>
                  <a:cxn ang="0">
                    <a:pos x="T6" y="T7"/>
                  </a:cxn>
                  <a:cxn ang="0">
                    <a:pos x="T8" y="T9"/>
                  </a:cxn>
                </a:cxnLst>
                <a:rect l="0" t="0" r="r" b="b"/>
                <a:pathLst>
                  <a:path w="2840" h="291">
                    <a:moveTo>
                      <a:pt x="0" y="291"/>
                    </a:moveTo>
                    <a:lnTo>
                      <a:pt x="143" y="0"/>
                    </a:lnTo>
                    <a:lnTo>
                      <a:pt x="2840" y="0"/>
                    </a:lnTo>
                    <a:lnTo>
                      <a:pt x="2840" y="291"/>
                    </a:lnTo>
                    <a:lnTo>
                      <a:pt x="0" y="291"/>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7" name="Freeform 49"/>
              <p:cNvSpPr/>
              <p:nvPr/>
            </p:nvSpPr>
            <p:spPr bwMode="auto">
              <a:xfrm>
                <a:off x="2344" y="468"/>
                <a:ext cx="2664" cy="2768"/>
              </a:xfrm>
              <a:custGeom>
                <a:avLst/>
                <a:gdLst>
                  <a:gd name="T0" fmla="*/ 438 w 2664"/>
                  <a:gd name="T1" fmla="*/ 0 h 2768"/>
                  <a:gd name="T2" fmla="*/ 0 w 2664"/>
                  <a:gd name="T3" fmla="*/ 2768 h 2768"/>
                  <a:gd name="T4" fmla="*/ 2664 w 2664"/>
                  <a:gd name="T5" fmla="*/ 2768 h 2768"/>
                  <a:gd name="T6" fmla="*/ 2483 w 2664"/>
                  <a:gd name="T7" fmla="*/ 0 h 2768"/>
                  <a:gd name="T8" fmla="*/ 438 w 2664"/>
                  <a:gd name="T9" fmla="*/ 0 h 2768"/>
                </a:gdLst>
                <a:ahLst/>
                <a:cxnLst>
                  <a:cxn ang="0">
                    <a:pos x="T0" y="T1"/>
                  </a:cxn>
                  <a:cxn ang="0">
                    <a:pos x="T2" y="T3"/>
                  </a:cxn>
                  <a:cxn ang="0">
                    <a:pos x="T4" y="T5"/>
                  </a:cxn>
                  <a:cxn ang="0">
                    <a:pos x="T6" y="T7"/>
                  </a:cxn>
                  <a:cxn ang="0">
                    <a:pos x="T8" y="T9"/>
                  </a:cxn>
                </a:cxnLst>
                <a:rect l="0" t="0" r="r" b="b"/>
                <a:pathLst>
                  <a:path w="2664" h="2768">
                    <a:moveTo>
                      <a:pt x="438" y="0"/>
                    </a:moveTo>
                    <a:lnTo>
                      <a:pt x="0" y="2768"/>
                    </a:lnTo>
                    <a:lnTo>
                      <a:pt x="2664" y="2768"/>
                    </a:lnTo>
                    <a:lnTo>
                      <a:pt x="2483" y="0"/>
                    </a:lnTo>
                    <a:lnTo>
                      <a:pt x="438"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8" name="Freeform 50"/>
              <p:cNvSpPr/>
              <p:nvPr/>
            </p:nvSpPr>
            <p:spPr bwMode="auto">
              <a:xfrm>
                <a:off x="2204" y="468"/>
                <a:ext cx="2932" cy="3316"/>
              </a:xfrm>
              <a:custGeom>
                <a:avLst/>
                <a:gdLst>
                  <a:gd name="T0" fmla="*/ 0 w 2932"/>
                  <a:gd name="T1" fmla="*/ 3059 h 3316"/>
                  <a:gd name="T2" fmla="*/ 140 w 2932"/>
                  <a:gd name="T3" fmla="*/ 3316 h 3316"/>
                  <a:gd name="T4" fmla="*/ 2932 w 2932"/>
                  <a:gd name="T5" fmla="*/ 3316 h 3316"/>
                  <a:gd name="T6" fmla="*/ 2932 w 2932"/>
                  <a:gd name="T7" fmla="*/ 2768 h 3316"/>
                  <a:gd name="T8" fmla="*/ 2701 w 2932"/>
                  <a:gd name="T9" fmla="*/ 0 h 3316"/>
                  <a:gd name="T10" fmla="*/ 2623 w 2932"/>
                  <a:gd name="T11" fmla="*/ 0 h 3316"/>
                  <a:gd name="T12" fmla="*/ 2804 w 2932"/>
                  <a:gd name="T13" fmla="*/ 3059 h 3316"/>
                  <a:gd name="T14" fmla="*/ 0 w 2932"/>
                  <a:gd name="T15" fmla="*/ 3059 h 33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32" h="3316">
                    <a:moveTo>
                      <a:pt x="0" y="3059"/>
                    </a:moveTo>
                    <a:lnTo>
                      <a:pt x="140" y="3316"/>
                    </a:lnTo>
                    <a:lnTo>
                      <a:pt x="2932" y="3316"/>
                    </a:lnTo>
                    <a:lnTo>
                      <a:pt x="2932" y="2768"/>
                    </a:lnTo>
                    <a:lnTo>
                      <a:pt x="2701" y="0"/>
                    </a:lnTo>
                    <a:lnTo>
                      <a:pt x="2623" y="0"/>
                    </a:lnTo>
                    <a:lnTo>
                      <a:pt x="2804" y="3059"/>
                    </a:lnTo>
                    <a:lnTo>
                      <a:pt x="0" y="3059"/>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9" name="Freeform 51"/>
              <p:cNvSpPr/>
              <p:nvPr/>
            </p:nvSpPr>
            <p:spPr bwMode="auto">
              <a:xfrm>
                <a:off x="2907" y="252"/>
                <a:ext cx="376" cy="433"/>
              </a:xfrm>
              <a:custGeom>
                <a:avLst/>
                <a:gdLst>
                  <a:gd name="T0" fmla="*/ 66 w 376"/>
                  <a:gd name="T1" fmla="*/ 0 h 433"/>
                  <a:gd name="T2" fmla="*/ 0 w 376"/>
                  <a:gd name="T3" fmla="*/ 378 h 433"/>
                  <a:gd name="T4" fmla="*/ 311 w 376"/>
                  <a:gd name="T5" fmla="*/ 433 h 433"/>
                  <a:gd name="T6" fmla="*/ 376 w 376"/>
                  <a:gd name="T7" fmla="*/ 56 h 433"/>
                  <a:gd name="T8" fmla="*/ 66 w 376"/>
                  <a:gd name="T9" fmla="*/ 0 h 433"/>
                </a:gdLst>
                <a:ahLst/>
                <a:cxnLst>
                  <a:cxn ang="0">
                    <a:pos x="T0" y="T1"/>
                  </a:cxn>
                  <a:cxn ang="0">
                    <a:pos x="T2" y="T3"/>
                  </a:cxn>
                  <a:cxn ang="0">
                    <a:pos x="T4" y="T5"/>
                  </a:cxn>
                  <a:cxn ang="0">
                    <a:pos x="T6" y="T7"/>
                  </a:cxn>
                  <a:cxn ang="0">
                    <a:pos x="T8" y="T9"/>
                  </a:cxn>
                </a:cxnLst>
                <a:rect l="0" t="0" r="r" b="b"/>
                <a:pathLst>
                  <a:path w="376" h="433">
                    <a:moveTo>
                      <a:pt x="66" y="0"/>
                    </a:moveTo>
                    <a:lnTo>
                      <a:pt x="0" y="378"/>
                    </a:lnTo>
                    <a:lnTo>
                      <a:pt x="311" y="433"/>
                    </a:lnTo>
                    <a:lnTo>
                      <a:pt x="376" y="56"/>
                    </a:lnTo>
                    <a:lnTo>
                      <a:pt x="66" y="0"/>
                    </a:lnTo>
                    <a:close/>
                  </a:path>
                </a:pathLst>
              </a:custGeom>
              <a:solidFill>
                <a:srgbClr val="3827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0" name="Freeform 52"/>
              <p:cNvSpPr/>
              <p:nvPr/>
            </p:nvSpPr>
            <p:spPr bwMode="auto">
              <a:xfrm>
                <a:off x="2803" y="252"/>
                <a:ext cx="376" cy="433"/>
              </a:xfrm>
              <a:custGeom>
                <a:avLst/>
                <a:gdLst>
                  <a:gd name="T0" fmla="*/ 66 w 376"/>
                  <a:gd name="T1" fmla="*/ 0 h 433"/>
                  <a:gd name="T2" fmla="*/ 0 w 376"/>
                  <a:gd name="T3" fmla="*/ 378 h 433"/>
                  <a:gd name="T4" fmla="*/ 311 w 376"/>
                  <a:gd name="T5" fmla="*/ 433 h 433"/>
                  <a:gd name="T6" fmla="*/ 376 w 376"/>
                  <a:gd name="T7" fmla="*/ 56 h 433"/>
                </a:gdLst>
                <a:ahLst/>
                <a:cxnLst>
                  <a:cxn ang="0">
                    <a:pos x="T0" y="T1"/>
                  </a:cxn>
                  <a:cxn ang="0">
                    <a:pos x="T2" y="T3"/>
                  </a:cxn>
                  <a:cxn ang="0">
                    <a:pos x="T4" y="T5"/>
                  </a:cxn>
                  <a:cxn ang="0">
                    <a:pos x="T6" y="T7"/>
                  </a:cxn>
                </a:cxnLst>
                <a:rect l="0" t="0" r="r" b="b"/>
                <a:pathLst>
                  <a:path w="376" h="433">
                    <a:moveTo>
                      <a:pt x="66" y="0"/>
                    </a:moveTo>
                    <a:lnTo>
                      <a:pt x="0" y="378"/>
                    </a:lnTo>
                    <a:lnTo>
                      <a:pt x="311" y="433"/>
                    </a:lnTo>
                    <a:lnTo>
                      <a:pt x="376" y="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1" name="Rectangle 53"/>
              <p:cNvSpPr>
                <a:spLocks noChangeArrowheads="1"/>
              </p:cNvSpPr>
              <p:nvPr/>
            </p:nvSpPr>
            <p:spPr bwMode="auto">
              <a:xfrm>
                <a:off x="4364" y="280"/>
                <a:ext cx="316" cy="344"/>
              </a:xfrm>
              <a:prstGeom prst="rect">
                <a:avLst/>
              </a:prstGeom>
              <a:solidFill>
                <a:srgbClr val="382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2" name="Freeform 54"/>
              <p:cNvSpPr/>
              <p:nvPr/>
            </p:nvSpPr>
            <p:spPr bwMode="auto">
              <a:xfrm>
                <a:off x="4260" y="280"/>
                <a:ext cx="316" cy="344"/>
              </a:xfrm>
              <a:custGeom>
                <a:avLst/>
                <a:gdLst>
                  <a:gd name="T0" fmla="*/ 0 w 316"/>
                  <a:gd name="T1" fmla="*/ 0 h 344"/>
                  <a:gd name="T2" fmla="*/ 0 w 316"/>
                  <a:gd name="T3" fmla="*/ 344 h 344"/>
                  <a:gd name="T4" fmla="*/ 316 w 316"/>
                  <a:gd name="T5" fmla="*/ 344 h 344"/>
                  <a:gd name="T6" fmla="*/ 316 w 316"/>
                  <a:gd name="T7" fmla="*/ 0 h 344"/>
                </a:gdLst>
                <a:ahLst/>
                <a:cxnLst>
                  <a:cxn ang="0">
                    <a:pos x="T0" y="T1"/>
                  </a:cxn>
                  <a:cxn ang="0">
                    <a:pos x="T2" y="T3"/>
                  </a:cxn>
                  <a:cxn ang="0">
                    <a:pos x="T4" y="T5"/>
                  </a:cxn>
                  <a:cxn ang="0">
                    <a:pos x="T6" y="T7"/>
                  </a:cxn>
                </a:cxnLst>
                <a:rect l="0" t="0" r="r" b="b"/>
                <a:pathLst>
                  <a:path w="316" h="344">
                    <a:moveTo>
                      <a:pt x="0" y="0"/>
                    </a:moveTo>
                    <a:lnTo>
                      <a:pt x="0" y="344"/>
                    </a:lnTo>
                    <a:lnTo>
                      <a:pt x="316" y="344"/>
                    </a:lnTo>
                    <a:lnTo>
                      <a:pt x="3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grpSp>
        <p:sp>
          <p:nvSpPr>
            <p:cNvPr id="53" name="任意多边形 52"/>
            <p:cNvSpPr/>
            <p:nvPr/>
          </p:nvSpPr>
          <p:spPr>
            <a:xfrm>
              <a:off x="8023288" y="1761367"/>
              <a:ext cx="1500978" cy="493807"/>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82714"/>
                </a:solidFill>
                <a:latin typeface="+mj-ea"/>
                <a:ea typeface="+mj-ea"/>
              </a:endParaRPr>
            </a:p>
          </p:txBody>
        </p:sp>
        <p:sp>
          <p:nvSpPr>
            <p:cNvPr id="54" name="任意多边形 53"/>
            <p:cNvSpPr/>
            <p:nvPr/>
          </p:nvSpPr>
          <p:spPr>
            <a:xfrm flipV="1">
              <a:off x="8018399" y="3003286"/>
              <a:ext cx="1500978" cy="493807"/>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82714"/>
                </a:solidFill>
                <a:latin typeface="+mj-ea"/>
                <a:ea typeface="+mj-ea"/>
              </a:endParaRPr>
            </a:p>
          </p:txBody>
        </p:sp>
        <p:sp>
          <p:nvSpPr>
            <p:cNvPr id="62" name="文本框 61"/>
            <p:cNvSpPr txBox="1"/>
            <p:nvPr/>
          </p:nvSpPr>
          <p:spPr>
            <a:xfrm>
              <a:off x="8512410" y="1852937"/>
              <a:ext cx="1015663" cy="1723944"/>
            </a:xfrm>
            <a:prstGeom prst="rect">
              <a:avLst/>
            </a:prstGeom>
            <a:noFill/>
          </p:spPr>
          <p:txBody>
            <a:bodyPr vert="eaVert" wrap="square" rtlCol="0">
              <a:spAutoFit/>
            </a:bodyPr>
            <a:lstStyle/>
            <a:p>
              <a:r>
                <a:rPr lang="zh-CN" altLang="en-US" sz="5400" b="1" dirty="0" smtClean="0">
                  <a:solidFill>
                    <a:srgbClr val="382714"/>
                  </a:solidFill>
                  <a:latin typeface="+mj-ea"/>
                  <a:ea typeface="+mj-ea"/>
                  <a:cs typeface="+mn-ea"/>
                  <a:sym typeface="+mn-lt"/>
                </a:rPr>
                <a:t>零贰</a:t>
              </a:r>
              <a:endParaRPr lang="zh-CN" altLang="en-US" sz="5400" b="1" dirty="0">
                <a:solidFill>
                  <a:srgbClr val="382714"/>
                </a:solidFill>
                <a:latin typeface="+mj-ea"/>
                <a:ea typeface="+mj-ea"/>
                <a:cs typeface="+mn-ea"/>
                <a:sym typeface="+mn-lt"/>
              </a:endParaRPr>
            </a:p>
          </p:txBody>
        </p:sp>
        <p:sp>
          <p:nvSpPr>
            <p:cNvPr id="65" name="文本框 64"/>
            <p:cNvSpPr txBox="1"/>
            <p:nvPr/>
          </p:nvSpPr>
          <p:spPr>
            <a:xfrm>
              <a:off x="8241940" y="1835946"/>
              <a:ext cx="461665" cy="1531200"/>
            </a:xfrm>
            <a:prstGeom prst="rect">
              <a:avLst/>
            </a:prstGeom>
            <a:noFill/>
          </p:spPr>
          <p:txBody>
            <a:bodyPr vert="eaVert" wrap="square" rtlCol="0">
              <a:spAutoFit/>
            </a:bodyPr>
            <a:lstStyle/>
            <a:p>
              <a:pPr algn="dist"/>
              <a:r>
                <a:rPr lang="en-US" altLang="zh-CN" b="1" dirty="0" smtClean="0">
                  <a:solidFill>
                    <a:srgbClr val="382714"/>
                  </a:solidFill>
                  <a:latin typeface="+mj-ea"/>
                  <a:ea typeface="+mj-ea"/>
                  <a:cs typeface="+mn-ea"/>
                  <a:sym typeface="+mn-lt"/>
                </a:rPr>
                <a:t>PART TWO</a:t>
              </a:r>
              <a:endParaRPr lang="zh-CN" altLang="en-US" b="1" dirty="0">
                <a:solidFill>
                  <a:srgbClr val="382714"/>
                </a:solidFill>
                <a:latin typeface="+mj-ea"/>
                <a:ea typeface="+mj-ea"/>
                <a:cs typeface="+mn-ea"/>
                <a:sym typeface="+mn-lt"/>
              </a:endParaRPr>
            </a:p>
          </p:txBody>
        </p:sp>
      </p:grpSp>
      <p:pic>
        <p:nvPicPr>
          <p:cNvPr id="55" name="图片 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24912" y="2886674"/>
            <a:ext cx="4413304" cy="1739603"/>
          </a:xfrm>
          <a:prstGeom prst="rect">
            <a:avLst/>
          </a:prstGeom>
          <a:effectLst>
            <a:outerShdw blurRad="596900" dist="38100" dir="8100000" algn="tr" rotWithShape="0">
              <a:prstClr val="black">
                <a:alpha val="17000"/>
              </a:prstClr>
            </a:outerShdw>
          </a:effectLst>
        </p:spPr>
      </p:pic>
      <p:sp>
        <p:nvSpPr>
          <p:cNvPr id="63" name="文本框 62"/>
          <p:cNvSpPr txBox="1"/>
          <p:nvPr/>
        </p:nvSpPr>
        <p:spPr>
          <a:xfrm>
            <a:off x="4329299" y="986326"/>
            <a:ext cx="1846659" cy="5027545"/>
          </a:xfrm>
          <a:prstGeom prst="rect">
            <a:avLst/>
          </a:prstGeom>
          <a:noFill/>
        </p:spPr>
        <p:txBody>
          <a:bodyPr vert="eaVert" wrap="square" rtlCol="0">
            <a:spAutoFit/>
          </a:bodyPr>
          <a:lstStyle/>
          <a:p>
            <a:r>
              <a:rPr lang="zh-CN" altLang="en-US" sz="5400" b="1" spc="300" dirty="0">
                <a:solidFill>
                  <a:srgbClr val="382714"/>
                </a:solidFill>
                <a:latin typeface="+mj-ea"/>
                <a:ea typeface="+mj-ea"/>
                <a:cs typeface="+mn-ea"/>
                <a:sym typeface="+mn-lt"/>
              </a:rPr>
              <a:t>研究的方法及过程</a:t>
            </a:r>
            <a:endParaRPr lang="zh-CN" altLang="en-US" sz="5400" b="1" spc="300" dirty="0">
              <a:solidFill>
                <a:srgbClr val="382714"/>
              </a:solidFill>
              <a:latin typeface="+mj-ea"/>
              <a:ea typeface="+mj-ea"/>
              <a:cs typeface="+mn-ea"/>
              <a:sym typeface="+mn-lt"/>
            </a:endParaRPr>
          </a:p>
        </p:txBody>
      </p:sp>
      <p:sp>
        <p:nvSpPr>
          <p:cNvPr id="64" name="文本框 63"/>
          <p:cNvSpPr txBox="1"/>
          <p:nvPr/>
        </p:nvSpPr>
        <p:spPr>
          <a:xfrm>
            <a:off x="4056985" y="1030638"/>
            <a:ext cx="430887" cy="3595640"/>
          </a:xfrm>
          <a:prstGeom prst="rect">
            <a:avLst/>
          </a:prstGeom>
          <a:noFill/>
        </p:spPr>
        <p:txBody>
          <a:bodyPr vert="eaVert" wrap="square" rtlCol="0">
            <a:spAutoFit/>
          </a:bodyPr>
          <a:lstStyle/>
          <a:p>
            <a:r>
              <a:rPr lang="en-US" altLang="zh-CN" sz="1600" dirty="0">
                <a:solidFill>
                  <a:srgbClr val="382714"/>
                </a:solidFill>
                <a:cs typeface="+mn-ea"/>
                <a:sym typeface="+mn-lt"/>
              </a:rPr>
              <a:t>Research methods and processes</a:t>
            </a:r>
            <a:endParaRPr lang="zh-CN" altLang="en-US" sz="1600" b="1" dirty="0">
              <a:solidFill>
                <a:srgbClr val="382714"/>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randombar(horizontal)">
                                      <p:cBhvr>
                                        <p:cTn id="12" dur="500"/>
                                        <p:tgtEl>
                                          <p:spTgt spid="55"/>
                                        </p:tgtEl>
                                      </p:cBhvr>
                                    </p:animEffect>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animEffect transition="in" filter="fade">
                                      <p:cBhvr>
                                        <p:cTn id="18" dur="500"/>
                                        <p:tgtEl>
                                          <p:spTgt spid="63"/>
                                        </p:tgtEl>
                                      </p:cBhvr>
                                    </p:animEffect>
                                  </p:childTnLst>
                                </p:cTn>
                              </p:par>
                            </p:childTnLst>
                          </p:cTn>
                        </p:par>
                        <p:par>
                          <p:cTn id="19" fill="hold">
                            <p:stCondLst>
                              <p:cond delay="1350"/>
                            </p:stCondLst>
                            <p:childTnLst>
                              <p:par>
                                <p:cTn id="20" presetID="22" presetClass="entr" presetSubtype="1" fill="hold" grpId="0" nodeType="after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wipe(up)">
                                      <p:cBhvr>
                                        <p:cTn id="2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研究方法及过程</a:t>
            </a:r>
            <a:endParaRPr lang="en-US" altLang="zh-CN" dirty="0"/>
          </a:p>
        </p:txBody>
      </p:sp>
      <p:sp>
        <p:nvSpPr>
          <p:cNvPr id="24" name="矩形 23"/>
          <p:cNvSpPr/>
          <p:nvPr/>
        </p:nvSpPr>
        <p:spPr bwMode="auto">
          <a:xfrm>
            <a:off x="1235075" y="1476375"/>
            <a:ext cx="9931400" cy="4227513"/>
          </a:xfrm>
          <a:prstGeom prst="rect">
            <a:avLst/>
          </a:prstGeom>
          <a:no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Rectangle 13"/>
          <p:cNvSpPr/>
          <p:nvPr/>
        </p:nvSpPr>
        <p:spPr bwMode="auto">
          <a:xfrm>
            <a:off x="5136278" y="2312413"/>
            <a:ext cx="5200650" cy="584775"/>
          </a:xfrm>
          <a:prstGeom prst="rect">
            <a:avLst/>
          </a:prstGeom>
        </p:spPr>
        <p:txBody>
          <a:bodyPr wrap="square">
            <a:spAutoFit/>
          </a:bodyPr>
          <a:lstStyle/>
          <a:p>
            <a:pPr>
              <a:defRPr/>
            </a:pPr>
            <a:r>
              <a:rPr lang="en-US" altLang="zh-CN" sz="3200" dirty="0" smtClean="0">
                <a:solidFill>
                  <a:prstClr val="black">
                    <a:lumMod val="85000"/>
                    <a:lumOff val="15000"/>
                  </a:prstClr>
                </a:solidFill>
                <a:ea typeface="方正姚体" panose="02010601030101010101" charset="-122"/>
                <a:cs typeface="Open Sans" panose="020B0606030504020204" pitchFamily="34" charset="0"/>
              </a:rPr>
              <a:t>ADD </a:t>
            </a:r>
            <a:r>
              <a:rPr lang="en-US" altLang="zh-CN" sz="3200" dirty="0" smtClean="0">
                <a:solidFill>
                  <a:srgbClr val="382714"/>
                </a:solidFill>
                <a:ea typeface="方正姚体" panose="02010601030101010101" charset="-122"/>
                <a:cs typeface="Open Sans" panose="020B0606030504020204" pitchFamily="34" charset="0"/>
              </a:rPr>
              <a:t>YOUR TEXT HERE</a:t>
            </a:r>
            <a:endParaRPr lang="id-ID" sz="3200" dirty="0">
              <a:solidFill>
                <a:srgbClr val="382714"/>
              </a:solidFill>
              <a:ea typeface="方正姚体" panose="02010601030101010101" charset="-122"/>
              <a:cs typeface="Open Sans" panose="020B0606030504020204" pitchFamily="34" charset="0"/>
            </a:endParaRPr>
          </a:p>
        </p:txBody>
      </p:sp>
      <p:sp>
        <p:nvSpPr>
          <p:cNvPr id="26" name="AutoShape 27"/>
          <p:cNvSpPr/>
          <p:nvPr/>
        </p:nvSpPr>
        <p:spPr bwMode="auto">
          <a:xfrm>
            <a:off x="5241018" y="2897188"/>
            <a:ext cx="5207800" cy="20459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es-ES" altLang="zh-CN" sz="900" b="1" i="0" u="none" strike="noStrike" kern="0" cap="none" spc="0" normalizeH="0" baseline="0" noProof="0" dirty="0">
                <a:ln>
                  <a:noFill/>
                </a:ln>
                <a:solidFill>
                  <a:prstClr val="black">
                    <a:lumMod val="75000"/>
                    <a:lumOff val="25000"/>
                  </a:prstClr>
                </a:solidFill>
                <a:effectLst/>
                <a:uLnTx/>
                <a:uFillTx/>
                <a:latin typeface="Lato" charset="0"/>
                <a:ea typeface="MS PGothic" panose="020B0600070205080204" pitchFamily="34" charset="-128"/>
                <a:sym typeface="Lato" charset="0"/>
              </a:rPr>
              <a:t>Ipsum dolor sit amet, consectetur adipiscing elit. Vivamus sagittis lacus vel augue laoreet rutrum faucibus dolor auctor. Curabitur blandit tempus porttitor. Maecenas faucibus mollis interdum.</a:t>
            </a:r>
            <a:endParaRPr kumimoji="0" lang="es-ES" altLang="zh-CN" sz="900" b="1" i="0" u="none" strike="noStrike" kern="0" cap="none" spc="0" normalizeH="0" baseline="0" noProof="0" dirty="0">
              <a:ln>
                <a:noFill/>
              </a:ln>
              <a:solidFill>
                <a:prstClr val="black">
                  <a:lumMod val="75000"/>
                  <a:lumOff val="25000"/>
                </a:prstClr>
              </a:solidFill>
              <a:effectLst/>
              <a:uLnTx/>
              <a:uFillTx/>
              <a:latin typeface="Lato" charset="0"/>
              <a:ea typeface="MS PGothic" panose="020B0600070205080204" pitchFamily="34" charset="-128"/>
              <a:sym typeface="Lato" charset="0"/>
            </a:endParaRPr>
          </a:p>
          <a:p>
            <a:pPr marL="0" marR="0" lvl="0" indent="0" defTabSz="914400" eaLnBrk="1" fontAlgn="auto" latinLnBrk="0" hangingPunct="1">
              <a:lnSpc>
                <a:spcPct val="150000"/>
              </a:lnSpc>
              <a:spcBef>
                <a:spcPts val="0"/>
              </a:spcBef>
              <a:spcAft>
                <a:spcPts val="0"/>
              </a:spcAft>
              <a:buClrTx/>
              <a:buSzTx/>
              <a:buFontTx/>
              <a:buNone/>
              <a:defRPr/>
            </a:pPr>
            <a:endParaRPr kumimoji="0" lang="es-ES" altLang="zh-CN" sz="900" b="0" i="0" u="none" strike="noStrike" kern="0" cap="none" spc="0" normalizeH="0" baseline="0" noProof="0" dirty="0">
              <a:ln>
                <a:noFill/>
              </a:ln>
              <a:solidFill>
                <a:prstClr val="black">
                  <a:lumMod val="75000"/>
                  <a:lumOff val="25000"/>
                </a:prstClr>
              </a:solidFill>
              <a:effectLst/>
              <a:uLnTx/>
              <a:uFillTx/>
              <a:latin typeface="Lato" charset="0"/>
              <a:ea typeface="MS PGothic" panose="020B0600070205080204" pitchFamily="34" charset="-128"/>
              <a:sym typeface="Lato" charset="0"/>
            </a:endParaRPr>
          </a:p>
          <a:p>
            <a:pPr marL="0" marR="0" lvl="0" indent="0" defTabSz="914400" eaLnBrk="1" fontAlgn="auto" latinLnBrk="0" hangingPunct="1">
              <a:lnSpc>
                <a:spcPct val="150000"/>
              </a:lnSpc>
              <a:spcBef>
                <a:spcPts val="0"/>
              </a:spcBef>
              <a:spcAft>
                <a:spcPts val="0"/>
              </a:spcAft>
              <a:buClrTx/>
              <a:buSzTx/>
              <a:buFontTx/>
              <a:buNone/>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Lato" charset="0"/>
                <a:ea typeface="MS PGothic" panose="020B0600070205080204" pitchFamily="34" charset="-128"/>
                <a:sym typeface="Lato" charset="0"/>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 tortor mauris condimentum nibh, ut fermentum massa justo sit amet risus.Lorem ipsum dolor sit amet, consectetur adipiscing elit. Vivamus sagittis lacus vel augue laoreet rutrum faucibus dolor auctor. Curabitur consectetur blandit tempus porttitor.ivamus sagittis lacus vel augue laoreet</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Gill Sans" pitchFamily="3" charset="0"/>
              <a:ea typeface="MS PGothic" panose="020B0600070205080204" pitchFamily="34" charset="-128"/>
              <a:sym typeface="Gill Sans" pitchFamily="3" charset="0"/>
            </a:endParaRPr>
          </a:p>
        </p:txBody>
      </p:sp>
      <p:cxnSp>
        <p:nvCxnSpPr>
          <p:cNvPr id="27" name="直接连接符 26"/>
          <p:cNvCxnSpPr/>
          <p:nvPr/>
        </p:nvCxnSpPr>
        <p:spPr>
          <a:xfrm flipH="1">
            <a:off x="10742421" y="833972"/>
            <a:ext cx="986828" cy="1679583"/>
          </a:xfrm>
          <a:prstGeom prst="line">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0349638" y="1673763"/>
            <a:ext cx="718815" cy="12234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15943" y="2013027"/>
            <a:ext cx="5060569" cy="3154207"/>
          </a:xfrm>
          <a:prstGeom prst="rect">
            <a:avLst/>
          </a:prstGeom>
          <a:blipFill>
            <a:blip r:embed="rId1"/>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 presetClass="entr" presetSubtype="8" accel="50000" fill="hold" grpId="0" nodeType="afterEffect" p14:presetBounceEnd="58000">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58000">
                                          <p:cBhvr additive="base">
                                            <p:cTn id="11" dur="1250" fill="hold"/>
                                            <p:tgtEl>
                                              <p:spTgt spid="24"/>
                                            </p:tgtEl>
                                            <p:attrNameLst>
                                              <p:attrName>ppt_x</p:attrName>
                                            </p:attrNameLst>
                                          </p:cBhvr>
                                          <p:tavLst>
                                            <p:tav tm="0">
                                              <p:val>
                                                <p:strVal val="0-#ppt_w/2"/>
                                              </p:val>
                                            </p:tav>
                                            <p:tav tm="100000">
                                              <p:val>
                                                <p:strVal val="#ppt_x"/>
                                              </p:val>
                                            </p:tav>
                                          </p:tavLst>
                                        </p:anim>
                                        <p:anim calcmode="lin" valueType="num" p14:bounceEnd="58000">
                                          <p:cBhvr additive="base">
                                            <p:cTn id="12" dur="125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4" presetClass="entr" presetSubtype="1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randombar(horizontal)">
                                          <p:cBhvr>
                                            <p:cTn id="16" dur="500"/>
                                            <p:tgtEl>
                                              <p:spTgt spid="23"/>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2500"/>
                                </p:stCondLst>
                                <p:childTnLst>
                                  <p:par>
                                    <p:cTn id="23" presetID="18" presetClass="entr" presetSubtype="6"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strips(downRight)">
                                          <p:cBhvr>
                                            <p:cTn id="25" dur="750"/>
                                            <p:tgtEl>
                                              <p:spTgt spid="26"/>
                                            </p:tgtEl>
                                          </p:cBhvr>
                                        </p:animEffect>
                                      </p:childTnLst>
                                    </p:cTn>
                                  </p:par>
                                  <p:par>
                                    <p:cTn id="26" presetID="14" presetClass="entr" presetSubtype="1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randombar(horizontal)">
                                          <p:cBhvr>
                                            <p:cTn id="28" dur="500"/>
                                            <p:tgtEl>
                                              <p:spTgt spid="27"/>
                                            </p:tgtEl>
                                          </p:cBhvr>
                                        </p:animEffect>
                                      </p:childTnLst>
                                    </p:cTn>
                                  </p:par>
                                  <p:par>
                                    <p:cTn id="29" presetID="14" presetClass="entr" presetSubtype="1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randombar(horizontal)">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24" grpId="0" animBg="1"/>
          <p:bldP spid="25" grpId="0"/>
          <p:bldP spid="26" grpId="0"/>
          <p:bldP spid="2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 presetClass="entr" presetSubtype="8" accel="5000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250" fill="hold"/>
                                            <p:tgtEl>
                                              <p:spTgt spid="24"/>
                                            </p:tgtEl>
                                            <p:attrNameLst>
                                              <p:attrName>ppt_x</p:attrName>
                                            </p:attrNameLst>
                                          </p:cBhvr>
                                          <p:tavLst>
                                            <p:tav tm="0">
                                              <p:val>
                                                <p:strVal val="0-#ppt_w/2"/>
                                              </p:val>
                                            </p:tav>
                                            <p:tav tm="100000">
                                              <p:val>
                                                <p:strVal val="#ppt_x"/>
                                              </p:val>
                                            </p:tav>
                                          </p:tavLst>
                                        </p:anim>
                                        <p:anim calcmode="lin" valueType="num">
                                          <p:cBhvr additive="base">
                                            <p:cTn id="12" dur="125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4" presetClass="entr" presetSubtype="1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randombar(horizontal)">
                                          <p:cBhvr>
                                            <p:cTn id="16" dur="500"/>
                                            <p:tgtEl>
                                              <p:spTgt spid="23"/>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2500"/>
                                </p:stCondLst>
                                <p:childTnLst>
                                  <p:par>
                                    <p:cTn id="23" presetID="18" presetClass="entr" presetSubtype="6"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strips(downRight)">
                                          <p:cBhvr>
                                            <p:cTn id="25" dur="750"/>
                                            <p:tgtEl>
                                              <p:spTgt spid="26"/>
                                            </p:tgtEl>
                                          </p:cBhvr>
                                        </p:animEffect>
                                      </p:childTnLst>
                                    </p:cTn>
                                  </p:par>
                                  <p:par>
                                    <p:cTn id="26" presetID="14" presetClass="entr" presetSubtype="1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randombar(horizontal)">
                                          <p:cBhvr>
                                            <p:cTn id="28" dur="500"/>
                                            <p:tgtEl>
                                              <p:spTgt spid="27"/>
                                            </p:tgtEl>
                                          </p:cBhvr>
                                        </p:animEffect>
                                      </p:childTnLst>
                                    </p:cTn>
                                  </p:par>
                                  <p:par>
                                    <p:cTn id="29" presetID="14" presetClass="entr" presetSubtype="1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randombar(horizontal)">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24" grpId="0" animBg="1"/>
          <p:bldP spid="25" grpId="0"/>
          <p:bldP spid="26" grpId="0"/>
          <p:bldP spid="23"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研究方法及过程</a:t>
            </a:r>
            <a:endParaRPr lang="en-US" dirty="0"/>
          </a:p>
        </p:txBody>
      </p:sp>
      <p:sp>
        <p:nvSpPr>
          <p:cNvPr id="88" name="AutoShape 2"/>
          <p:cNvSpPr/>
          <p:nvPr/>
        </p:nvSpPr>
        <p:spPr bwMode="auto">
          <a:xfrm>
            <a:off x="7037564" y="4997592"/>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382714"/>
          </a:solidFill>
          <a:ln>
            <a:noFill/>
          </a:ln>
          <a:effec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marL="0" marR="0" lvl="0" indent="0" defTabSz="914400" eaLnBrk="1" fontAlgn="base" latinLnBrk="0" hangingPunct="0">
              <a:lnSpc>
                <a:spcPct val="100000"/>
              </a:lnSpc>
              <a:spcBef>
                <a:spcPct val="0"/>
              </a:spcBef>
              <a:spcAft>
                <a:spcPct val="0"/>
              </a:spcAft>
              <a:buClrTx/>
              <a:buSzTx/>
              <a:buFontTx/>
              <a:buNone/>
              <a:defRPr/>
            </a:pPr>
            <a:r>
              <a:rPr kumimoji="0" lang="es-ES" altLang="zh-CN" sz="1600" b="0" i="0" u="none" strike="noStrike" kern="0" cap="none" spc="0" normalizeH="0" baseline="0" noProof="0">
                <a:ln>
                  <a:noFill/>
                </a:ln>
                <a:solidFill>
                  <a:prstClr val="black">
                    <a:lumMod val="75000"/>
                    <a:lumOff val="25000"/>
                  </a:prstClr>
                </a:solidFill>
                <a:effectLst/>
                <a:uLnTx/>
                <a:uFillTx/>
                <a:latin typeface="Agency FB" panose="020B0804020202020204"/>
                <a:ea typeface="微软雅黑" panose="020B0503020204020204" charset="-122"/>
                <a:cs typeface="+mn-ea"/>
                <a:sym typeface="+mn-lt"/>
              </a:rPr>
              <a:t> </a:t>
            </a:r>
            <a:endParaRPr kumimoji="0" lang="es-ES" altLang="zh-CN" sz="1250" b="1" i="0" u="none" strike="noStrike" kern="0" cap="none" spc="0" normalizeH="0" baseline="0" noProof="0">
              <a:ln>
                <a:noFill/>
              </a:ln>
              <a:solidFill>
                <a:prstClr val="black">
                  <a:lumMod val="75000"/>
                  <a:lumOff val="25000"/>
                </a:prstClr>
              </a:solidFill>
              <a:effectLst/>
              <a:uLnTx/>
              <a:uFillTx/>
              <a:latin typeface="Agency FB" panose="020B0804020202020204"/>
              <a:ea typeface="微软雅黑" panose="020B0503020204020204" charset="-122"/>
              <a:cs typeface="+mn-ea"/>
              <a:sym typeface="+mn-lt"/>
            </a:endParaRPr>
          </a:p>
        </p:txBody>
      </p:sp>
      <p:sp>
        <p:nvSpPr>
          <p:cNvPr id="89" name="AutoShape 4"/>
          <p:cNvSpPr/>
          <p:nvPr/>
        </p:nvSpPr>
        <p:spPr bwMode="auto">
          <a:xfrm>
            <a:off x="4422301" y="2983166"/>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765228"/>
          </a:solidFill>
          <a:ln>
            <a:noFill/>
          </a:ln>
          <a:effectLst/>
        </p:spPr>
        <p:txBody>
          <a:bodyPr lIns="0" tIns="0" rIns="0" bIns="0"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es-ES" sz="1600" b="0" i="0" u="none" strike="noStrike" kern="0" cap="none" spc="0" normalizeH="0" baseline="0" noProof="0">
              <a:ln>
                <a:noFill/>
              </a:ln>
              <a:solidFill>
                <a:prstClr val="black">
                  <a:lumMod val="75000"/>
                  <a:lumOff val="25000"/>
                </a:prstClr>
              </a:solidFill>
              <a:effectLst/>
              <a:uLnTx/>
              <a:uFillTx/>
              <a:latin typeface="Calibri" panose="020F0502020204030204" pitchFamily="34" charset="0"/>
              <a:ea typeface="宋体" panose="02010600030101010101" pitchFamily="2" charset="-122"/>
              <a:cs typeface="+mn-ea"/>
              <a:sym typeface="+mn-lt"/>
            </a:endParaRPr>
          </a:p>
        </p:txBody>
      </p:sp>
      <p:sp>
        <p:nvSpPr>
          <p:cNvPr id="90" name="AutoShape 6"/>
          <p:cNvSpPr/>
          <p:nvPr/>
        </p:nvSpPr>
        <p:spPr bwMode="auto">
          <a:xfrm>
            <a:off x="7024864" y="3507805"/>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765228"/>
          </a:solidFill>
          <a:ln>
            <a:noFill/>
          </a:ln>
          <a:effectLst/>
        </p:spPr>
        <p:txBody>
          <a:bodyPr lIns="0" tIns="0" rIns="0" bIns="0"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es-ES" sz="1600" b="0" i="0" u="none" strike="noStrike" kern="0" cap="none" spc="0" normalizeH="0" baseline="0" noProof="0">
              <a:ln>
                <a:noFill/>
              </a:ln>
              <a:solidFill>
                <a:prstClr val="black">
                  <a:lumMod val="75000"/>
                  <a:lumOff val="25000"/>
                </a:prstClr>
              </a:solidFill>
              <a:effectLst/>
              <a:uLnTx/>
              <a:uFillTx/>
              <a:latin typeface="Calibri" panose="020F0502020204030204" pitchFamily="34" charset="0"/>
              <a:ea typeface="宋体" panose="02010600030101010101" pitchFamily="2" charset="-122"/>
              <a:cs typeface="+mn-ea"/>
              <a:sym typeface="+mn-lt"/>
            </a:endParaRPr>
          </a:p>
        </p:txBody>
      </p:sp>
      <p:sp>
        <p:nvSpPr>
          <p:cNvPr id="91" name="AutoShape 8"/>
          <p:cNvSpPr/>
          <p:nvPr/>
        </p:nvSpPr>
        <p:spPr bwMode="auto">
          <a:xfrm>
            <a:off x="4409601" y="1662439"/>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382714"/>
          </a:solidFill>
          <a:ln>
            <a:noFill/>
          </a:ln>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marL="0" marR="0" lvl="0" indent="0" defTabSz="914400" eaLnBrk="1" fontAlgn="base" latinLnBrk="0" hangingPunct="0">
              <a:lnSpc>
                <a:spcPct val="100000"/>
              </a:lnSpc>
              <a:spcBef>
                <a:spcPct val="0"/>
              </a:spcBef>
              <a:spcAft>
                <a:spcPct val="0"/>
              </a:spcAft>
              <a:buClrTx/>
              <a:buSzTx/>
              <a:buFontTx/>
              <a:buNone/>
              <a:defRPr/>
            </a:pPr>
            <a:r>
              <a:rPr kumimoji="0" lang="es-ES" altLang="zh-CN" sz="1600" b="0" i="0" u="none" strike="noStrike" kern="0" cap="none" spc="0" normalizeH="0" baseline="0" noProof="0">
                <a:ln>
                  <a:noFill/>
                </a:ln>
                <a:solidFill>
                  <a:prstClr val="black">
                    <a:lumMod val="75000"/>
                    <a:lumOff val="25000"/>
                  </a:prstClr>
                </a:solidFill>
                <a:effectLst/>
                <a:uLnTx/>
                <a:uFillTx/>
                <a:latin typeface="Agency FB" panose="020B0804020202020204"/>
                <a:ea typeface="微软雅黑" panose="020B0503020204020204" charset="-122"/>
                <a:cs typeface="+mn-ea"/>
                <a:sym typeface="+mn-lt"/>
              </a:rPr>
              <a:t> </a:t>
            </a:r>
            <a:endParaRPr kumimoji="0" lang="es-ES" altLang="zh-CN" sz="1250" b="1" i="0" u="none" strike="noStrike" kern="0" cap="none" spc="0" normalizeH="0" baseline="0" noProof="0">
              <a:ln>
                <a:noFill/>
              </a:ln>
              <a:solidFill>
                <a:prstClr val="black">
                  <a:lumMod val="75000"/>
                  <a:lumOff val="25000"/>
                </a:prstClr>
              </a:solidFill>
              <a:effectLst/>
              <a:uLnTx/>
              <a:uFillTx/>
              <a:latin typeface="Agency FB" panose="020B0804020202020204"/>
              <a:ea typeface="微软雅黑" panose="020B0503020204020204" charset="-122"/>
              <a:cs typeface="+mn-ea"/>
              <a:sym typeface="+mn-lt"/>
            </a:endParaRPr>
          </a:p>
        </p:txBody>
      </p:sp>
      <p:sp>
        <p:nvSpPr>
          <p:cNvPr id="92" name="AutoShape 10"/>
          <p:cNvSpPr/>
          <p:nvPr/>
        </p:nvSpPr>
        <p:spPr bwMode="auto">
          <a:xfrm>
            <a:off x="4442143" y="4462635"/>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382714"/>
          </a:solidFill>
          <a:ln>
            <a:noFill/>
          </a:ln>
          <a:effectLst/>
        </p:spPr>
        <p:txBody>
          <a:bodyPr lIns="0" tIns="0" rIns="0" bIns="0"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es-ES" sz="1600" b="0" i="0" u="none" strike="noStrike" kern="0" cap="none" spc="0" normalizeH="0" baseline="0" noProof="0">
              <a:ln>
                <a:noFill/>
              </a:ln>
              <a:solidFill>
                <a:prstClr val="black">
                  <a:lumMod val="75000"/>
                  <a:lumOff val="25000"/>
                </a:prstClr>
              </a:solidFill>
              <a:effectLst/>
              <a:uLnTx/>
              <a:uFillTx/>
              <a:latin typeface="Calibri" panose="020F0502020204030204" pitchFamily="34" charset="0"/>
              <a:ea typeface="宋体" panose="02010600030101010101" pitchFamily="2" charset="-122"/>
              <a:cs typeface="+mn-ea"/>
              <a:sym typeface="+mn-lt"/>
            </a:endParaRPr>
          </a:p>
        </p:txBody>
      </p:sp>
      <p:sp>
        <p:nvSpPr>
          <p:cNvPr id="93" name="AutoShape 12"/>
          <p:cNvSpPr/>
          <p:nvPr/>
        </p:nvSpPr>
        <p:spPr bwMode="auto">
          <a:xfrm>
            <a:off x="7020102" y="2187078"/>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382714"/>
          </a:solidFill>
          <a:ln>
            <a:noFill/>
          </a:ln>
        </p:spPr>
        <p:txBody>
          <a:bodyPr lIns="0" tIns="0" rIns="0" bIns="0"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705" b="0" i="0" u="none" strike="noStrike" kern="0" cap="none" spc="0" normalizeH="0" baseline="0" noProof="0" smtClean="0">
              <a:ln>
                <a:noFill/>
              </a:ln>
              <a:solidFill>
                <a:prstClr val="black">
                  <a:lumMod val="75000"/>
                  <a:lumOff val="25000"/>
                </a:prstClr>
              </a:solidFill>
              <a:effectLst/>
              <a:uLnTx/>
              <a:uFillTx/>
              <a:latin typeface="Calibri" panose="020F0502020204030204" pitchFamily="34" charset="0"/>
              <a:ea typeface="宋体" panose="02010600030101010101" pitchFamily="2" charset="-122"/>
              <a:cs typeface="+mn-ea"/>
              <a:sym typeface="+mn-lt"/>
            </a:endParaRPr>
          </a:p>
        </p:txBody>
      </p:sp>
      <p:sp>
        <p:nvSpPr>
          <p:cNvPr id="94" name="Line 16"/>
          <p:cNvSpPr>
            <a:spLocks noChangeShapeType="1"/>
          </p:cNvSpPr>
          <p:nvPr/>
        </p:nvSpPr>
        <p:spPr bwMode="auto">
          <a:xfrm>
            <a:off x="5229500" y="4807897"/>
            <a:ext cx="1570745" cy="469874"/>
          </a:xfrm>
          <a:prstGeom prst="line">
            <a:avLst/>
          </a:prstGeom>
          <a:noFill/>
          <a:ln w="101600" cap="flat" cmpd="sng">
            <a:solidFill>
              <a:srgbClr val="B9B9B9"/>
            </a:solidFill>
            <a:prstDash val="solid"/>
            <a:round/>
          </a:ln>
          <a:effectLst/>
        </p:spPr>
        <p:txBody>
          <a:bodyPr lIns="0" tIns="0" rIns="0" bIns="0" anchor="ctr"/>
          <a:lstStyle/>
          <a:p>
            <a:pPr defTabSz="227965" eaLnBrk="0" fontAlgn="base" hangingPunct="0">
              <a:spcBef>
                <a:spcPct val="0"/>
              </a:spcBef>
              <a:spcAft>
                <a:spcPct val="0"/>
              </a:spcAft>
              <a:defRPr/>
            </a:pPr>
            <a:endParaRPr lang="es-ES" sz="600">
              <a:solidFill>
                <a:prstClr val="black">
                  <a:lumMod val="75000"/>
                  <a:lumOff val="25000"/>
                </a:prstClr>
              </a:solidFill>
              <a:latin typeface="Calibri" panose="020F0502020204030204" pitchFamily="34" charset="0"/>
              <a:ea typeface="宋体" panose="02010600030101010101" pitchFamily="2" charset="-122"/>
              <a:cs typeface="+mn-ea"/>
              <a:sym typeface="+mn-lt"/>
            </a:endParaRPr>
          </a:p>
        </p:txBody>
      </p:sp>
      <p:sp>
        <p:nvSpPr>
          <p:cNvPr id="95" name="Line 17"/>
          <p:cNvSpPr>
            <a:spLocks noChangeShapeType="1"/>
          </p:cNvSpPr>
          <p:nvPr/>
        </p:nvSpPr>
        <p:spPr bwMode="auto">
          <a:xfrm flipV="1">
            <a:off x="5231882" y="3830050"/>
            <a:ext cx="1538996" cy="964354"/>
          </a:xfrm>
          <a:prstGeom prst="line">
            <a:avLst/>
          </a:prstGeom>
          <a:noFill/>
          <a:ln w="101600" cap="flat" cmpd="sng">
            <a:solidFill>
              <a:srgbClr val="B9B9B9"/>
            </a:solidFill>
            <a:prstDash val="solid"/>
            <a:round/>
          </a:ln>
          <a:effectLst/>
        </p:spPr>
        <p:txBody>
          <a:bodyPr lIns="0" tIns="0" rIns="0" bIns="0" anchor="ctr"/>
          <a:lstStyle/>
          <a:p>
            <a:pPr defTabSz="227965" eaLnBrk="0" fontAlgn="base" hangingPunct="0">
              <a:spcBef>
                <a:spcPct val="0"/>
              </a:spcBef>
              <a:spcAft>
                <a:spcPct val="0"/>
              </a:spcAft>
              <a:defRPr/>
            </a:pPr>
            <a:endParaRPr lang="es-ES" sz="600">
              <a:solidFill>
                <a:prstClr val="black">
                  <a:lumMod val="75000"/>
                  <a:lumOff val="25000"/>
                </a:prstClr>
              </a:solidFill>
              <a:latin typeface="Calibri" panose="020F0502020204030204" pitchFamily="34" charset="0"/>
              <a:ea typeface="宋体" panose="02010600030101010101" pitchFamily="2" charset="-122"/>
              <a:cs typeface="+mn-ea"/>
              <a:sym typeface="+mn-lt"/>
            </a:endParaRPr>
          </a:p>
        </p:txBody>
      </p:sp>
      <p:sp>
        <p:nvSpPr>
          <p:cNvPr id="96" name="Line 18"/>
          <p:cNvSpPr>
            <a:spLocks noChangeShapeType="1"/>
          </p:cNvSpPr>
          <p:nvPr/>
        </p:nvSpPr>
        <p:spPr bwMode="auto">
          <a:xfrm>
            <a:off x="5227912" y="3308586"/>
            <a:ext cx="1541378" cy="519084"/>
          </a:xfrm>
          <a:prstGeom prst="line">
            <a:avLst/>
          </a:prstGeom>
          <a:noFill/>
          <a:ln w="101600" cap="flat" cmpd="sng">
            <a:solidFill>
              <a:srgbClr val="B9B9B9"/>
            </a:solidFill>
            <a:prstDash val="solid"/>
            <a:round/>
          </a:ln>
          <a:effectLst/>
        </p:spPr>
        <p:txBody>
          <a:bodyPr lIns="0" tIns="0" rIns="0" bIns="0" anchor="ctr"/>
          <a:lstStyle/>
          <a:p>
            <a:pPr defTabSz="227965" eaLnBrk="0" fontAlgn="base" hangingPunct="0">
              <a:spcBef>
                <a:spcPct val="0"/>
              </a:spcBef>
              <a:spcAft>
                <a:spcPct val="0"/>
              </a:spcAft>
              <a:defRPr/>
            </a:pPr>
            <a:endParaRPr lang="es-ES" sz="600">
              <a:solidFill>
                <a:prstClr val="black">
                  <a:lumMod val="75000"/>
                  <a:lumOff val="25000"/>
                </a:prstClr>
              </a:solidFill>
              <a:latin typeface="Calibri" panose="020F0502020204030204" pitchFamily="34" charset="0"/>
              <a:ea typeface="宋体" panose="02010600030101010101" pitchFamily="2" charset="-122"/>
              <a:cs typeface="+mn-ea"/>
              <a:sym typeface="+mn-lt"/>
            </a:endParaRPr>
          </a:p>
        </p:txBody>
      </p:sp>
      <p:sp>
        <p:nvSpPr>
          <p:cNvPr id="97" name="Line 19"/>
          <p:cNvSpPr>
            <a:spLocks noChangeShapeType="1"/>
          </p:cNvSpPr>
          <p:nvPr/>
        </p:nvSpPr>
        <p:spPr bwMode="auto">
          <a:xfrm flipV="1">
            <a:off x="5231087" y="2523610"/>
            <a:ext cx="1508042" cy="788151"/>
          </a:xfrm>
          <a:prstGeom prst="line">
            <a:avLst/>
          </a:prstGeom>
          <a:noFill/>
          <a:ln w="101600" cap="flat" cmpd="sng">
            <a:solidFill>
              <a:srgbClr val="B9B9B9"/>
            </a:solidFill>
            <a:prstDash val="solid"/>
            <a:round/>
          </a:ln>
          <a:effectLst/>
        </p:spPr>
        <p:txBody>
          <a:bodyPr lIns="0" tIns="0" rIns="0" bIns="0" anchor="ctr"/>
          <a:lstStyle/>
          <a:p>
            <a:pPr defTabSz="227965" eaLnBrk="0" fontAlgn="base" hangingPunct="0">
              <a:spcBef>
                <a:spcPct val="0"/>
              </a:spcBef>
              <a:spcAft>
                <a:spcPct val="0"/>
              </a:spcAft>
              <a:defRPr/>
            </a:pPr>
            <a:endParaRPr lang="es-ES" sz="600">
              <a:solidFill>
                <a:prstClr val="black">
                  <a:lumMod val="75000"/>
                  <a:lumOff val="25000"/>
                </a:prstClr>
              </a:solidFill>
              <a:latin typeface="Calibri" panose="020F0502020204030204" pitchFamily="34" charset="0"/>
              <a:ea typeface="宋体" panose="02010600030101010101" pitchFamily="2" charset="-122"/>
              <a:cs typeface="+mn-ea"/>
              <a:sym typeface="+mn-lt"/>
            </a:endParaRPr>
          </a:p>
        </p:txBody>
      </p:sp>
      <p:sp>
        <p:nvSpPr>
          <p:cNvPr id="98" name="Line 20"/>
          <p:cNvSpPr>
            <a:spLocks noChangeShapeType="1"/>
          </p:cNvSpPr>
          <p:nvPr/>
        </p:nvSpPr>
        <p:spPr bwMode="auto">
          <a:xfrm>
            <a:off x="5242993" y="1978335"/>
            <a:ext cx="1492962" cy="533370"/>
          </a:xfrm>
          <a:prstGeom prst="line">
            <a:avLst/>
          </a:prstGeom>
          <a:noFill/>
          <a:ln w="101600" cap="flat" cmpd="sng">
            <a:solidFill>
              <a:srgbClr val="B9B9B9"/>
            </a:solidFill>
            <a:prstDash val="solid"/>
            <a:round/>
          </a:ln>
          <a:effectLst/>
        </p:spPr>
        <p:txBody>
          <a:bodyPr lIns="0" tIns="0" rIns="0" bIns="0" anchor="ctr"/>
          <a:lstStyle/>
          <a:p>
            <a:pPr defTabSz="227965" eaLnBrk="0" fontAlgn="base" hangingPunct="0">
              <a:spcBef>
                <a:spcPct val="0"/>
              </a:spcBef>
              <a:spcAft>
                <a:spcPct val="0"/>
              </a:spcAft>
              <a:defRPr/>
            </a:pPr>
            <a:endParaRPr lang="es-ES" sz="600">
              <a:solidFill>
                <a:prstClr val="black">
                  <a:lumMod val="75000"/>
                  <a:lumOff val="25000"/>
                </a:prstClr>
              </a:solidFill>
              <a:latin typeface="Calibri" panose="020F0502020204030204" pitchFamily="34" charset="0"/>
              <a:ea typeface="宋体" panose="02010600030101010101" pitchFamily="2" charset="-122"/>
              <a:cs typeface="+mn-ea"/>
              <a:sym typeface="+mn-lt"/>
            </a:endParaRPr>
          </a:p>
        </p:txBody>
      </p:sp>
      <p:sp>
        <p:nvSpPr>
          <p:cNvPr id="99" name="AutoShape 21"/>
          <p:cNvSpPr/>
          <p:nvPr/>
        </p:nvSpPr>
        <p:spPr bwMode="auto">
          <a:xfrm>
            <a:off x="6627217" y="2399792"/>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382714"/>
          </a:solidFill>
          <a:ln w="25400" cap="flat" cmpd="sng">
            <a:solidFill>
              <a:srgbClr val="000000">
                <a:alpha val="0"/>
              </a:srgbClr>
            </a:solidFill>
            <a:prstDash val="solid"/>
            <a:miter lim="0"/>
          </a:ln>
          <a:effectLst/>
        </p:spPr>
        <p:txBody>
          <a:bodyPr lIns="0" tIns="0" rIns="0" bIns="0" anchor="ctr"/>
          <a:lstStyle/>
          <a:p>
            <a:pPr marL="0" marR="0" lvl="0" indent="0" defTabSz="291465" eaLnBrk="0" fontAlgn="base" latinLnBrk="0" hangingPunct="0">
              <a:lnSpc>
                <a:spcPct val="100000"/>
              </a:lnSpc>
              <a:spcBef>
                <a:spcPct val="0"/>
              </a:spcBef>
              <a:spcAft>
                <a:spcPct val="0"/>
              </a:spcAft>
              <a:buClrTx/>
              <a:buSzTx/>
              <a:buFontTx/>
              <a:buNone/>
              <a:defRPr/>
            </a:pPr>
            <a:endParaRPr kumimoji="0" lang="es-ES" sz="2000" b="0" i="0" u="none" strike="noStrike" kern="0" cap="none" spc="0" normalizeH="0" baseline="0" noProof="0">
              <a:ln>
                <a:noFill/>
              </a:ln>
              <a:solidFill>
                <a:prstClr val="black">
                  <a:lumMod val="75000"/>
                  <a:lumOff val="25000"/>
                </a:prstClr>
              </a:solidFill>
              <a:effectLst>
                <a:outerShdw blurRad="38100" dist="38100" dir="2700000" algn="tl">
                  <a:srgbClr val="000000"/>
                </a:outerShdw>
              </a:effectLst>
              <a:uLnTx/>
              <a:uFillTx/>
              <a:latin typeface="Calibri" panose="020F0502020204030204" pitchFamily="34" charset="0"/>
              <a:ea typeface="宋体" panose="02010600030101010101" pitchFamily="2" charset="-122"/>
              <a:cs typeface="+mn-ea"/>
              <a:sym typeface="+mn-lt"/>
            </a:endParaRPr>
          </a:p>
        </p:txBody>
      </p:sp>
      <p:sp>
        <p:nvSpPr>
          <p:cNvPr id="100" name="AutoShape 22"/>
          <p:cNvSpPr/>
          <p:nvPr/>
        </p:nvSpPr>
        <p:spPr bwMode="auto">
          <a:xfrm>
            <a:off x="6660552" y="3711788"/>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765228"/>
          </a:solidFill>
          <a:ln w="25400" cap="flat" cmpd="sng">
            <a:solidFill>
              <a:srgbClr val="000000">
                <a:alpha val="0"/>
              </a:srgbClr>
            </a:solidFill>
            <a:prstDash val="solid"/>
            <a:miter lim="0"/>
          </a:ln>
          <a:effectLst/>
        </p:spPr>
        <p:txBody>
          <a:bodyPr lIns="0" tIns="0" rIns="0" bIns="0" anchor="ctr"/>
          <a:lstStyle/>
          <a:p>
            <a:pPr marL="0" marR="0" lvl="0" indent="0" defTabSz="291465" eaLnBrk="0" fontAlgn="base" latinLnBrk="0" hangingPunct="0">
              <a:lnSpc>
                <a:spcPct val="100000"/>
              </a:lnSpc>
              <a:spcBef>
                <a:spcPct val="0"/>
              </a:spcBef>
              <a:spcAft>
                <a:spcPct val="0"/>
              </a:spcAft>
              <a:buClrTx/>
              <a:buSzTx/>
              <a:buFontTx/>
              <a:buNone/>
              <a:defRPr/>
            </a:pPr>
            <a:endParaRPr kumimoji="0" lang="es-ES" sz="2000" b="0" i="0" u="none" strike="noStrike" kern="0" cap="none" spc="0" normalizeH="0" baseline="0" noProof="0">
              <a:ln>
                <a:noFill/>
              </a:ln>
              <a:solidFill>
                <a:prstClr val="black">
                  <a:lumMod val="75000"/>
                  <a:lumOff val="25000"/>
                </a:prstClr>
              </a:solidFill>
              <a:effectLst>
                <a:outerShdw blurRad="38100" dist="38100" dir="2700000" algn="tl">
                  <a:srgbClr val="000000"/>
                </a:outerShdw>
              </a:effectLst>
              <a:uLnTx/>
              <a:uFillTx/>
              <a:latin typeface="Calibri" panose="020F0502020204030204" pitchFamily="34" charset="0"/>
              <a:ea typeface="宋体" panose="02010600030101010101" pitchFamily="2" charset="-122"/>
              <a:cs typeface="+mn-ea"/>
              <a:sym typeface="+mn-lt"/>
            </a:endParaRPr>
          </a:p>
        </p:txBody>
      </p:sp>
      <p:sp>
        <p:nvSpPr>
          <p:cNvPr id="101" name="AutoShape 23"/>
          <p:cNvSpPr/>
          <p:nvPr/>
        </p:nvSpPr>
        <p:spPr bwMode="auto">
          <a:xfrm>
            <a:off x="6703412" y="5184908"/>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382714"/>
          </a:solidFill>
          <a:ln w="25400" cap="flat" cmpd="sng">
            <a:solidFill>
              <a:srgbClr val="000000">
                <a:alpha val="0"/>
              </a:srgbClr>
            </a:solidFill>
            <a:prstDash val="solid"/>
            <a:miter lim="0"/>
          </a:ln>
          <a:effectLst/>
        </p:spPr>
        <p:txBody>
          <a:bodyPr lIns="0" tIns="0" rIns="0" bIns="0" anchor="ctr"/>
          <a:lstStyle/>
          <a:p>
            <a:pPr marL="0" marR="0" lvl="0" indent="0" defTabSz="291465" eaLnBrk="0" fontAlgn="base" latinLnBrk="0" hangingPunct="0">
              <a:lnSpc>
                <a:spcPct val="100000"/>
              </a:lnSpc>
              <a:spcBef>
                <a:spcPct val="0"/>
              </a:spcBef>
              <a:spcAft>
                <a:spcPct val="0"/>
              </a:spcAft>
              <a:buClrTx/>
              <a:buSzTx/>
              <a:buFontTx/>
              <a:buNone/>
              <a:defRPr/>
            </a:pPr>
            <a:endParaRPr kumimoji="0" lang="es-ES" sz="2000" b="0" i="0" u="none" strike="noStrike" kern="0" cap="none" spc="0" normalizeH="0" baseline="0" noProof="0">
              <a:ln>
                <a:noFill/>
              </a:ln>
              <a:solidFill>
                <a:prstClr val="black">
                  <a:lumMod val="75000"/>
                  <a:lumOff val="25000"/>
                </a:prstClr>
              </a:solidFill>
              <a:effectLst>
                <a:outerShdw blurRad="38100" dist="38100" dir="2700000" algn="tl">
                  <a:srgbClr val="000000"/>
                </a:outerShdw>
              </a:effectLst>
              <a:uLnTx/>
              <a:uFillTx/>
              <a:latin typeface="Calibri" panose="020F0502020204030204" pitchFamily="34" charset="0"/>
              <a:ea typeface="宋体" panose="02010600030101010101" pitchFamily="2" charset="-122"/>
              <a:cs typeface="+mn-ea"/>
              <a:sym typeface="+mn-lt"/>
            </a:endParaRPr>
          </a:p>
        </p:txBody>
      </p:sp>
      <p:sp>
        <p:nvSpPr>
          <p:cNvPr id="102" name="AutoShape 24"/>
          <p:cNvSpPr/>
          <p:nvPr/>
        </p:nvSpPr>
        <p:spPr bwMode="auto">
          <a:xfrm>
            <a:off x="5150923" y="1866421"/>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382714"/>
          </a:solidFill>
          <a:ln w="25400" cap="flat" cmpd="sng">
            <a:solidFill>
              <a:srgbClr val="000000">
                <a:alpha val="0"/>
              </a:srgbClr>
            </a:solidFill>
            <a:prstDash val="solid"/>
            <a:miter lim="0"/>
          </a:ln>
          <a:effectLst/>
        </p:spPr>
        <p:txBody>
          <a:bodyPr lIns="0" tIns="0" rIns="0" bIns="0" anchor="ctr"/>
          <a:lstStyle/>
          <a:p>
            <a:pPr marL="0" marR="0" lvl="0" indent="0" algn="r" defTabSz="291465" eaLnBrk="0" fontAlgn="base" latinLnBrk="0" hangingPunct="0">
              <a:lnSpc>
                <a:spcPct val="100000"/>
              </a:lnSpc>
              <a:spcBef>
                <a:spcPct val="0"/>
              </a:spcBef>
              <a:spcAft>
                <a:spcPct val="0"/>
              </a:spcAft>
              <a:buClrTx/>
              <a:buSzTx/>
              <a:buFontTx/>
              <a:buNone/>
              <a:defRPr/>
            </a:pPr>
            <a:endParaRPr kumimoji="0" lang="es-ES" sz="2000" b="0" i="0" u="none" strike="noStrike" kern="0" cap="none" spc="0" normalizeH="0" baseline="0" noProof="0">
              <a:ln>
                <a:noFill/>
              </a:ln>
              <a:solidFill>
                <a:prstClr val="black">
                  <a:lumMod val="75000"/>
                  <a:lumOff val="25000"/>
                </a:prstClr>
              </a:solidFill>
              <a:effectLst>
                <a:outerShdw blurRad="38100" dist="38100" dir="2700000" algn="tl">
                  <a:srgbClr val="000000"/>
                </a:outerShdw>
              </a:effectLst>
              <a:uLnTx/>
              <a:uFillTx/>
              <a:latin typeface="Calibri" panose="020F0502020204030204" pitchFamily="34" charset="0"/>
              <a:ea typeface="宋体" panose="02010600030101010101" pitchFamily="2" charset="-122"/>
              <a:cs typeface="+mn-ea"/>
              <a:sym typeface="+mn-lt"/>
            </a:endParaRPr>
          </a:p>
        </p:txBody>
      </p:sp>
      <p:sp>
        <p:nvSpPr>
          <p:cNvPr id="103" name="AutoShape 25"/>
          <p:cNvSpPr/>
          <p:nvPr/>
        </p:nvSpPr>
        <p:spPr bwMode="auto">
          <a:xfrm>
            <a:off x="5133461" y="3187148"/>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765228"/>
          </a:solidFill>
          <a:ln w="25400" cap="flat" cmpd="sng">
            <a:solidFill>
              <a:srgbClr val="000000">
                <a:alpha val="0"/>
              </a:srgbClr>
            </a:solidFill>
            <a:prstDash val="solid"/>
            <a:miter lim="0"/>
          </a:ln>
          <a:effectLst/>
        </p:spPr>
        <p:txBody>
          <a:bodyPr lIns="0" tIns="0" rIns="0" bIns="0" anchor="ctr"/>
          <a:lstStyle/>
          <a:p>
            <a:pPr marL="0" marR="0" lvl="0" indent="0" algn="r" defTabSz="291465" eaLnBrk="0" fontAlgn="base" latinLnBrk="0" hangingPunct="0">
              <a:lnSpc>
                <a:spcPct val="100000"/>
              </a:lnSpc>
              <a:spcBef>
                <a:spcPct val="0"/>
              </a:spcBef>
              <a:spcAft>
                <a:spcPct val="0"/>
              </a:spcAft>
              <a:buClrTx/>
              <a:buSzTx/>
              <a:buFontTx/>
              <a:buNone/>
              <a:defRPr/>
            </a:pPr>
            <a:endParaRPr kumimoji="0" lang="es-ES" sz="2000" b="0" i="0" u="none" strike="noStrike" kern="0" cap="none" spc="0" normalizeH="0" baseline="0" noProof="0">
              <a:ln>
                <a:noFill/>
              </a:ln>
              <a:solidFill>
                <a:prstClr val="black">
                  <a:lumMod val="75000"/>
                  <a:lumOff val="25000"/>
                </a:prstClr>
              </a:solidFill>
              <a:effectLst>
                <a:outerShdw blurRad="38100" dist="38100" dir="2700000" algn="tl">
                  <a:srgbClr val="000000"/>
                </a:outerShdw>
              </a:effectLst>
              <a:uLnTx/>
              <a:uFillTx/>
              <a:latin typeface="Calibri" panose="020F0502020204030204" pitchFamily="34" charset="0"/>
              <a:ea typeface="宋体" panose="02010600030101010101" pitchFamily="2" charset="-122"/>
              <a:cs typeface="+mn-ea"/>
              <a:sym typeface="+mn-lt"/>
            </a:endParaRPr>
          </a:p>
        </p:txBody>
      </p:sp>
      <p:sp>
        <p:nvSpPr>
          <p:cNvPr id="104" name="AutoShape 26"/>
          <p:cNvSpPr/>
          <p:nvPr/>
        </p:nvSpPr>
        <p:spPr bwMode="auto">
          <a:xfrm>
            <a:off x="5125524" y="4676936"/>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382714"/>
          </a:solidFill>
          <a:ln w="25400" cap="flat" cmpd="sng">
            <a:solidFill>
              <a:srgbClr val="000000">
                <a:alpha val="0"/>
              </a:srgbClr>
            </a:solidFill>
            <a:prstDash val="solid"/>
            <a:miter lim="0"/>
          </a:ln>
          <a:effectLst/>
        </p:spPr>
        <p:txBody>
          <a:bodyPr lIns="0" tIns="0" rIns="0" bIns="0" anchor="ctr"/>
          <a:lstStyle/>
          <a:p>
            <a:pPr marL="0" marR="0" lvl="0" indent="0" algn="r" defTabSz="291465" eaLnBrk="0" fontAlgn="base" latinLnBrk="0" hangingPunct="0">
              <a:lnSpc>
                <a:spcPct val="100000"/>
              </a:lnSpc>
              <a:spcBef>
                <a:spcPct val="0"/>
              </a:spcBef>
              <a:spcAft>
                <a:spcPct val="0"/>
              </a:spcAft>
              <a:buClrTx/>
              <a:buSzTx/>
              <a:buFontTx/>
              <a:buNone/>
              <a:defRPr/>
            </a:pPr>
            <a:endParaRPr kumimoji="0" lang="es-ES" sz="2000" b="0" i="0" u="none" strike="noStrike" kern="0" cap="none" spc="0" normalizeH="0" baseline="0" noProof="0">
              <a:ln>
                <a:noFill/>
              </a:ln>
              <a:solidFill>
                <a:prstClr val="black">
                  <a:lumMod val="75000"/>
                  <a:lumOff val="25000"/>
                </a:prstClr>
              </a:solidFill>
              <a:effectLst>
                <a:outerShdw blurRad="38100" dist="38100" dir="2700000" algn="tl">
                  <a:srgbClr val="000000"/>
                </a:outerShdw>
              </a:effectLst>
              <a:uLnTx/>
              <a:uFillTx/>
              <a:latin typeface="Calibri" panose="020F0502020204030204" pitchFamily="34" charset="0"/>
              <a:ea typeface="宋体" panose="02010600030101010101" pitchFamily="2" charset="-122"/>
              <a:cs typeface="+mn-ea"/>
              <a:sym typeface="+mn-lt"/>
            </a:endParaRPr>
          </a:p>
        </p:txBody>
      </p:sp>
      <p:grpSp>
        <p:nvGrpSpPr>
          <p:cNvPr id="105" name="组合 104"/>
          <p:cNvGrpSpPr/>
          <p:nvPr/>
        </p:nvGrpSpPr>
        <p:grpSpPr>
          <a:xfrm>
            <a:off x="7851114" y="1830586"/>
            <a:ext cx="2244151" cy="1087099"/>
            <a:chOff x="3762506" y="1807841"/>
            <a:chExt cx="2244151" cy="1087099"/>
          </a:xfrm>
        </p:grpSpPr>
        <p:sp>
          <p:nvSpPr>
            <p:cNvPr id="106" name="矩形 105"/>
            <p:cNvSpPr/>
            <p:nvPr/>
          </p:nvSpPr>
          <p:spPr>
            <a:xfrm>
              <a:off x="3762584" y="2110110"/>
              <a:ext cx="2244073" cy="784830"/>
            </a:xfrm>
            <a:prstGeom prst="rect">
              <a:avLst/>
            </a:prstGeom>
          </p:spPr>
          <p:txBody>
            <a:bodyPr wrap="square">
              <a:spAutoFit/>
            </a:bodyPr>
            <a:lstStyle/>
            <a:p>
              <a:pPr algn="just" eaLnBrk="0" fontAlgn="base" hangingPunct="0">
                <a:spcBef>
                  <a:spcPct val="0"/>
                </a:spcBef>
                <a:spcAft>
                  <a:spcPct val="0"/>
                </a:spcAft>
              </a:pP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typesetting industry.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has been the industry's standard.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more.</a:t>
              </a:r>
              <a:endParaRPr lang="en-US" altLang="zh-CN" sz="900" dirty="0">
                <a:solidFill>
                  <a:prstClr val="black">
                    <a:lumMod val="50000"/>
                    <a:lumOff val="50000"/>
                  </a:prstClr>
                </a:solidFill>
                <a:latin typeface="+mj-lt"/>
                <a:ea typeface="宋体" panose="02010600030101010101" pitchFamily="2" charset="-122"/>
                <a:cs typeface="+mn-ea"/>
                <a:sym typeface="+mn-lt"/>
              </a:endParaRPr>
            </a:p>
          </p:txBody>
        </p:sp>
        <p:sp>
          <p:nvSpPr>
            <p:cNvPr id="107" name="文本框 106"/>
            <p:cNvSpPr txBox="1"/>
            <p:nvPr/>
          </p:nvSpPr>
          <p:spPr>
            <a:xfrm>
              <a:off x="3762506" y="1807841"/>
              <a:ext cx="2175198" cy="338554"/>
            </a:xfrm>
            <a:prstGeom prst="rect">
              <a:avLst/>
            </a:prstGeom>
            <a:noFill/>
          </p:spPr>
          <p:txBody>
            <a:bodyPr wrap="square" rtlCol="0">
              <a:spAutoFit/>
            </a:bodyPr>
            <a:lstStyle/>
            <a:p>
              <a:pPr eaLnBrk="0" fontAlgn="base" hangingPunct="0">
                <a:spcBef>
                  <a:spcPct val="0"/>
                </a:spcBef>
                <a:spcAft>
                  <a:spcPct val="0"/>
                </a:spcAft>
              </a:pPr>
              <a:r>
                <a:rPr lang="en-US" altLang="zh-CN" sz="1600" b="1" dirty="0">
                  <a:solidFill>
                    <a:prstClr val="black">
                      <a:lumMod val="75000"/>
                      <a:lumOff val="25000"/>
                    </a:prstClr>
                  </a:solidFill>
                  <a:latin typeface="+mj-lt"/>
                  <a:ea typeface="宋体" panose="02010600030101010101" pitchFamily="2" charset="-122"/>
                  <a:cs typeface="+mn-ea"/>
                  <a:sym typeface="+mn-lt"/>
                </a:rPr>
                <a:t>YOUR HEADER</a:t>
              </a:r>
              <a:endParaRPr lang="en-US" altLang="zh-CN" sz="1600" b="1" dirty="0">
                <a:solidFill>
                  <a:prstClr val="black">
                    <a:lumMod val="75000"/>
                    <a:lumOff val="25000"/>
                  </a:prstClr>
                </a:solidFill>
                <a:latin typeface="+mj-lt"/>
                <a:ea typeface="宋体" panose="02010600030101010101" pitchFamily="2" charset="-122"/>
                <a:cs typeface="+mn-ea"/>
                <a:sym typeface="+mn-lt"/>
              </a:endParaRPr>
            </a:p>
          </p:txBody>
        </p:sp>
      </p:grpSp>
      <p:grpSp>
        <p:nvGrpSpPr>
          <p:cNvPr id="108" name="组合 107"/>
          <p:cNvGrpSpPr/>
          <p:nvPr/>
        </p:nvGrpSpPr>
        <p:grpSpPr>
          <a:xfrm>
            <a:off x="7851114" y="3406974"/>
            <a:ext cx="2244151" cy="1087099"/>
            <a:chOff x="3762506" y="1807841"/>
            <a:chExt cx="2244151" cy="1087099"/>
          </a:xfrm>
        </p:grpSpPr>
        <p:sp>
          <p:nvSpPr>
            <p:cNvPr id="109" name="矩形 108"/>
            <p:cNvSpPr/>
            <p:nvPr/>
          </p:nvSpPr>
          <p:spPr>
            <a:xfrm>
              <a:off x="3762584" y="2110110"/>
              <a:ext cx="2244073" cy="784830"/>
            </a:xfrm>
            <a:prstGeom prst="rect">
              <a:avLst/>
            </a:prstGeom>
          </p:spPr>
          <p:txBody>
            <a:bodyPr wrap="square">
              <a:spAutoFit/>
            </a:bodyPr>
            <a:lstStyle/>
            <a:p>
              <a:pPr algn="just" eaLnBrk="0" fontAlgn="base" hangingPunct="0">
                <a:spcBef>
                  <a:spcPct val="0"/>
                </a:spcBef>
                <a:spcAft>
                  <a:spcPct val="0"/>
                </a:spcAft>
              </a:pP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typesetting industry.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has been the industry's standard.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more.</a:t>
              </a:r>
              <a:endParaRPr lang="en-US" altLang="zh-CN" sz="900" dirty="0">
                <a:solidFill>
                  <a:prstClr val="black">
                    <a:lumMod val="50000"/>
                    <a:lumOff val="50000"/>
                  </a:prstClr>
                </a:solidFill>
                <a:latin typeface="+mj-lt"/>
                <a:ea typeface="宋体" panose="02010600030101010101" pitchFamily="2" charset="-122"/>
                <a:cs typeface="+mn-ea"/>
                <a:sym typeface="+mn-lt"/>
              </a:endParaRPr>
            </a:p>
          </p:txBody>
        </p:sp>
        <p:sp>
          <p:nvSpPr>
            <p:cNvPr id="110" name="文本框 109"/>
            <p:cNvSpPr txBox="1"/>
            <p:nvPr/>
          </p:nvSpPr>
          <p:spPr>
            <a:xfrm>
              <a:off x="3762506" y="1807841"/>
              <a:ext cx="2175198" cy="338554"/>
            </a:xfrm>
            <a:prstGeom prst="rect">
              <a:avLst/>
            </a:prstGeom>
            <a:noFill/>
          </p:spPr>
          <p:txBody>
            <a:bodyPr wrap="square" rtlCol="0">
              <a:spAutoFit/>
            </a:bodyPr>
            <a:lstStyle/>
            <a:p>
              <a:pPr eaLnBrk="0" fontAlgn="base" hangingPunct="0">
                <a:spcBef>
                  <a:spcPct val="0"/>
                </a:spcBef>
                <a:spcAft>
                  <a:spcPct val="0"/>
                </a:spcAft>
              </a:pPr>
              <a:r>
                <a:rPr lang="en-US" altLang="zh-CN" sz="1600" b="1" dirty="0">
                  <a:solidFill>
                    <a:prstClr val="black">
                      <a:lumMod val="75000"/>
                      <a:lumOff val="25000"/>
                    </a:prstClr>
                  </a:solidFill>
                  <a:latin typeface="+mj-lt"/>
                  <a:ea typeface="宋体" panose="02010600030101010101" pitchFamily="2" charset="-122"/>
                  <a:cs typeface="+mn-ea"/>
                  <a:sym typeface="+mn-lt"/>
                </a:rPr>
                <a:t>YOUR HEADER</a:t>
              </a:r>
              <a:endParaRPr lang="en-US" altLang="zh-CN" sz="1600" b="1" dirty="0">
                <a:solidFill>
                  <a:prstClr val="black">
                    <a:lumMod val="75000"/>
                    <a:lumOff val="25000"/>
                  </a:prstClr>
                </a:solidFill>
                <a:latin typeface="+mj-lt"/>
                <a:ea typeface="宋体" panose="02010600030101010101" pitchFamily="2" charset="-122"/>
                <a:cs typeface="+mn-ea"/>
                <a:sym typeface="+mn-lt"/>
              </a:endParaRPr>
            </a:p>
          </p:txBody>
        </p:sp>
      </p:grpSp>
      <p:grpSp>
        <p:nvGrpSpPr>
          <p:cNvPr id="111" name="组合 110"/>
          <p:cNvGrpSpPr/>
          <p:nvPr/>
        </p:nvGrpSpPr>
        <p:grpSpPr>
          <a:xfrm>
            <a:off x="7851114" y="4983361"/>
            <a:ext cx="2244151" cy="1087099"/>
            <a:chOff x="3762506" y="1807841"/>
            <a:chExt cx="2244151" cy="1087099"/>
          </a:xfrm>
        </p:grpSpPr>
        <p:sp>
          <p:nvSpPr>
            <p:cNvPr id="112" name="矩形 111"/>
            <p:cNvSpPr/>
            <p:nvPr/>
          </p:nvSpPr>
          <p:spPr>
            <a:xfrm>
              <a:off x="3762584" y="2110110"/>
              <a:ext cx="2244073" cy="784830"/>
            </a:xfrm>
            <a:prstGeom prst="rect">
              <a:avLst/>
            </a:prstGeom>
          </p:spPr>
          <p:txBody>
            <a:bodyPr wrap="square">
              <a:spAutoFit/>
            </a:bodyPr>
            <a:lstStyle/>
            <a:p>
              <a:pPr algn="just" eaLnBrk="0" fontAlgn="base" hangingPunct="0">
                <a:spcBef>
                  <a:spcPct val="0"/>
                </a:spcBef>
                <a:spcAft>
                  <a:spcPct val="0"/>
                </a:spcAft>
              </a:pP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typesetting industry.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has been the industry's standard.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more.</a:t>
              </a:r>
              <a:endParaRPr lang="en-US" altLang="zh-CN" sz="900" dirty="0">
                <a:solidFill>
                  <a:prstClr val="black">
                    <a:lumMod val="50000"/>
                    <a:lumOff val="50000"/>
                  </a:prstClr>
                </a:solidFill>
                <a:latin typeface="+mj-lt"/>
                <a:ea typeface="宋体" panose="02010600030101010101" pitchFamily="2" charset="-122"/>
                <a:cs typeface="+mn-ea"/>
                <a:sym typeface="+mn-lt"/>
              </a:endParaRPr>
            </a:p>
          </p:txBody>
        </p:sp>
        <p:sp>
          <p:nvSpPr>
            <p:cNvPr id="113" name="文本框 112"/>
            <p:cNvSpPr txBox="1"/>
            <p:nvPr/>
          </p:nvSpPr>
          <p:spPr>
            <a:xfrm>
              <a:off x="3762506" y="1807841"/>
              <a:ext cx="2175198" cy="338554"/>
            </a:xfrm>
            <a:prstGeom prst="rect">
              <a:avLst/>
            </a:prstGeom>
            <a:noFill/>
          </p:spPr>
          <p:txBody>
            <a:bodyPr wrap="square" rtlCol="0">
              <a:spAutoFit/>
            </a:bodyPr>
            <a:lstStyle/>
            <a:p>
              <a:pPr eaLnBrk="0" fontAlgn="base" hangingPunct="0">
                <a:spcBef>
                  <a:spcPct val="0"/>
                </a:spcBef>
                <a:spcAft>
                  <a:spcPct val="0"/>
                </a:spcAft>
              </a:pPr>
              <a:r>
                <a:rPr lang="en-US" altLang="zh-CN" sz="1600" b="1" dirty="0">
                  <a:solidFill>
                    <a:prstClr val="black">
                      <a:lumMod val="75000"/>
                      <a:lumOff val="25000"/>
                    </a:prstClr>
                  </a:solidFill>
                  <a:latin typeface="+mj-lt"/>
                  <a:ea typeface="宋体" panose="02010600030101010101" pitchFamily="2" charset="-122"/>
                  <a:cs typeface="+mn-ea"/>
                  <a:sym typeface="+mn-lt"/>
                </a:rPr>
                <a:t>YOUR HEADER</a:t>
              </a:r>
              <a:endParaRPr lang="en-US" altLang="zh-CN" sz="1600" b="1" dirty="0">
                <a:solidFill>
                  <a:prstClr val="black">
                    <a:lumMod val="75000"/>
                    <a:lumOff val="25000"/>
                  </a:prstClr>
                </a:solidFill>
                <a:latin typeface="+mj-lt"/>
                <a:ea typeface="宋体" panose="02010600030101010101" pitchFamily="2" charset="-122"/>
                <a:cs typeface="+mn-ea"/>
                <a:sym typeface="+mn-lt"/>
              </a:endParaRPr>
            </a:p>
          </p:txBody>
        </p:sp>
      </p:grpSp>
      <p:grpSp>
        <p:nvGrpSpPr>
          <p:cNvPr id="114" name="组合 113"/>
          <p:cNvGrpSpPr/>
          <p:nvPr/>
        </p:nvGrpSpPr>
        <p:grpSpPr>
          <a:xfrm>
            <a:off x="1821789" y="1456313"/>
            <a:ext cx="2244151" cy="1087099"/>
            <a:chOff x="3762506" y="1807841"/>
            <a:chExt cx="2244151" cy="1087099"/>
          </a:xfrm>
        </p:grpSpPr>
        <p:sp>
          <p:nvSpPr>
            <p:cNvPr id="115" name="矩形 114"/>
            <p:cNvSpPr/>
            <p:nvPr/>
          </p:nvSpPr>
          <p:spPr>
            <a:xfrm>
              <a:off x="3762584" y="2110110"/>
              <a:ext cx="2244073" cy="784830"/>
            </a:xfrm>
            <a:prstGeom prst="rect">
              <a:avLst/>
            </a:prstGeom>
          </p:spPr>
          <p:txBody>
            <a:bodyPr wrap="square">
              <a:spAutoFit/>
            </a:bodyPr>
            <a:lstStyle/>
            <a:p>
              <a:pPr algn="just" eaLnBrk="0" fontAlgn="base" hangingPunct="0">
                <a:spcBef>
                  <a:spcPct val="0"/>
                </a:spcBef>
                <a:spcAft>
                  <a:spcPct val="0"/>
                </a:spcAft>
              </a:pP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typesetting industry.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has been the industry's standard.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more.</a:t>
              </a:r>
              <a:endParaRPr lang="en-US" altLang="zh-CN" sz="900" dirty="0">
                <a:solidFill>
                  <a:prstClr val="black">
                    <a:lumMod val="50000"/>
                    <a:lumOff val="50000"/>
                  </a:prstClr>
                </a:solidFill>
                <a:latin typeface="+mj-lt"/>
                <a:ea typeface="宋体" panose="02010600030101010101" pitchFamily="2" charset="-122"/>
                <a:cs typeface="+mn-ea"/>
                <a:sym typeface="+mn-lt"/>
              </a:endParaRPr>
            </a:p>
          </p:txBody>
        </p:sp>
        <p:sp>
          <p:nvSpPr>
            <p:cNvPr id="116" name="文本框 115"/>
            <p:cNvSpPr txBox="1"/>
            <p:nvPr/>
          </p:nvSpPr>
          <p:spPr>
            <a:xfrm>
              <a:off x="3762506" y="1807841"/>
              <a:ext cx="2175198" cy="338554"/>
            </a:xfrm>
            <a:prstGeom prst="rect">
              <a:avLst/>
            </a:prstGeom>
            <a:noFill/>
          </p:spPr>
          <p:txBody>
            <a:bodyPr wrap="square" rtlCol="0">
              <a:spAutoFit/>
            </a:bodyPr>
            <a:lstStyle/>
            <a:p>
              <a:pPr eaLnBrk="0" fontAlgn="base" hangingPunct="0">
                <a:spcBef>
                  <a:spcPct val="0"/>
                </a:spcBef>
                <a:spcAft>
                  <a:spcPct val="0"/>
                </a:spcAft>
              </a:pPr>
              <a:r>
                <a:rPr lang="en-US" altLang="zh-CN" sz="1600" b="1" dirty="0">
                  <a:solidFill>
                    <a:prstClr val="black">
                      <a:lumMod val="75000"/>
                      <a:lumOff val="25000"/>
                    </a:prstClr>
                  </a:solidFill>
                  <a:latin typeface="+mj-lt"/>
                  <a:ea typeface="宋体" panose="02010600030101010101" pitchFamily="2" charset="-122"/>
                  <a:cs typeface="+mn-ea"/>
                  <a:sym typeface="+mn-lt"/>
                </a:rPr>
                <a:t>YOUR HEADER</a:t>
              </a:r>
              <a:endParaRPr lang="en-US" altLang="zh-CN" sz="1600" b="1" dirty="0">
                <a:solidFill>
                  <a:prstClr val="black">
                    <a:lumMod val="75000"/>
                    <a:lumOff val="25000"/>
                  </a:prstClr>
                </a:solidFill>
                <a:latin typeface="+mj-lt"/>
                <a:ea typeface="宋体" panose="02010600030101010101" pitchFamily="2" charset="-122"/>
                <a:cs typeface="+mn-ea"/>
                <a:sym typeface="+mn-lt"/>
              </a:endParaRPr>
            </a:p>
          </p:txBody>
        </p:sp>
      </p:grpSp>
      <p:grpSp>
        <p:nvGrpSpPr>
          <p:cNvPr id="117" name="组合 116"/>
          <p:cNvGrpSpPr/>
          <p:nvPr/>
        </p:nvGrpSpPr>
        <p:grpSpPr>
          <a:xfrm>
            <a:off x="1821789" y="3032701"/>
            <a:ext cx="2244151" cy="1087099"/>
            <a:chOff x="3762506" y="1807841"/>
            <a:chExt cx="2244151" cy="1087099"/>
          </a:xfrm>
        </p:grpSpPr>
        <p:sp>
          <p:nvSpPr>
            <p:cNvPr id="118" name="矩形 117"/>
            <p:cNvSpPr/>
            <p:nvPr/>
          </p:nvSpPr>
          <p:spPr>
            <a:xfrm>
              <a:off x="3762584" y="2110110"/>
              <a:ext cx="2244073" cy="784830"/>
            </a:xfrm>
            <a:prstGeom prst="rect">
              <a:avLst/>
            </a:prstGeom>
          </p:spPr>
          <p:txBody>
            <a:bodyPr wrap="square">
              <a:spAutoFit/>
            </a:bodyPr>
            <a:lstStyle/>
            <a:p>
              <a:pPr algn="just" eaLnBrk="0" fontAlgn="base" hangingPunct="0">
                <a:spcBef>
                  <a:spcPct val="0"/>
                </a:spcBef>
                <a:spcAft>
                  <a:spcPct val="0"/>
                </a:spcAft>
              </a:pP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typesetting industry.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has been the industry's standard.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more.</a:t>
              </a:r>
              <a:endParaRPr lang="en-US" altLang="zh-CN" sz="900" dirty="0">
                <a:solidFill>
                  <a:prstClr val="black">
                    <a:lumMod val="50000"/>
                    <a:lumOff val="50000"/>
                  </a:prstClr>
                </a:solidFill>
                <a:latin typeface="+mj-lt"/>
                <a:ea typeface="宋体" panose="02010600030101010101" pitchFamily="2" charset="-122"/>
                <a:cs typeface="+mn-ea"/>
                <a:sym typeface="+mn-lt"/>
              </a:endParaRPr>
            </a:p>
          </p:txBody>
        </p:sp>
        <p:sp>
          <p:nvSpPr>
            <p:cNvPr id="119" name="文本框 118"/>
            <p:cNvSpPr txBox="1"/>
            <p:nvPr/>
          </p:nvSpPr>
          <p:spPr>
            <a:xfrm>
              <a:off x="3762506" y="1807841"/>
              <a:ext cx="2175198" cy="338554"/>
            </a:xfrm>
            <a:prstGeom prst="rect">
              <a:avLst/>
            </a:prstGeom>
            <a:noFill/>
          </p:spPr>
          <p:txBody>
            <a:bodyPr wrap="square" rtlCol="0">
              <a:spAutoFit/>
            </a:bodyPr>
            <a:lstStyle/>
            <a:p>
              <a:pPr eaLnBrk="0" fontAlgn="base" hangingPunct="0">
                <a:spcBef>
                  <a:spcPct val="0"/>
                </a:spcBef>
                <a:spcAft>
                  <a:spcPct val="0"/>
                </a:spcAft>
              </a:pPr>
              <a:r>
                <a:rPr lang="en-US" altLang="zh-CN" sz="1600" b="1" dirty="0">
                  <a:solidFill>
                    <a:prstClr val="black">
                      <a:lumMod val="75000"/>
                      <a:lumOff val="25000"/>
                    </a:prstClr>
                  </a:solidFill>
                  <a:latin typeface="+mj-lt"/>
                  <a:ea typeface="宋体" panose="02010600030101010101" pitchFamily="2" charset="-122"/>
                  <a:cs typeface="+mn-ea"/>
                  <a:sym typeface="+mn-lt"/>
                </a:rPr>
                <a:t>YOUR HEADER</a:t>
              </a:r>
              <a:endParaRPr lang="en-US" altLang="zh-CN" sz="1600" b="1" dirty="0">
                <a:solidFill>
                  <a:prstClr val="black">
                    <a:lumMod val="75000"/>
                    <a:lumOff val="25000"/>
                  </a:prstClr>
                </a:solidFill>
                <a:latin typeface="+mj-lt"/>
                <a:ea typeface="宋体" panose="02010600030101010101" pitchFamily="2" charset="-122"/>
                <a:cs typeface="+mn-ea"/>
                <a:sym typeface="+mn-lt"/>
              </a:endParaRPr>
            </a:p>
          </p:txBody>
        </p:sp>
      </p:grpSp>
      <p:grpSp>
        <p:nvGrpSpPr>
          <p:cNvPr id="120" name="组合 119"/>
          <p:cNvGrpSpPr/>
          <p:nvPr/>
        </p:nvGrpSpPr>
        <p:grpSpPr>
          <a:xfrm>
            <a:off x="1821789" y="4609088"/>
            <a:ext cx="2244151" cy="1087099"/>
            <a:chOff x="3762506" y="1807841"/>
            <a:chExt cx="2244151" cy="1087099"/>
          </a:xfrm>
        </p:grpSpPr>
        <p:sp>
          <p:nvSpPr>
            <p:cNvPr id="121" name="矩形 120"/>
            <p:cNvSpPr/>
            <p:nvPr/>
          </p:nvSpPr>
          <p:spPr>
            <a:xfrm>
              <a:off x="3762584" y="2110110"/>
              <a:ext cx="2244073" cy="784830"/>
            </a:xfrm>
            <a:prstGeom prst="rect">
              <a:avLst/>
            </a:prstGeom>
          </p:spPr>
          <p:txBody>
            <a:bodyPr wrap="square">
              <a:spAutoFit/>
            </a:bodyPr>
            <a:lstStyle/>
            <a:p>
              <a:pPr algn="just" eaLnBrk="0" fontAlgn="base" hangingPunct="0">
                <a:spcBef>
                  <a:spcPct val="0"/>
                </a:spcBef>
                <a:spcAft>
                  <a:spcPct val="0"/>
                </a:spcAft>
              </a:pP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typesetting industry.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has been the industry's standard. </a:t>
              </a:r>
              <a:r>
                <a:rPr lang="en-US" altLang="zh-CN" sz="900" dirty="0" err="1">
                  <a:solidFill>
                    <a:prstClr val="black">
                      <a:lumMod val="50000"/>
                      <a:lumOff val="50000"/>
                    </a:prstClr>
                  </a:solidFill>
                  <a:latin typeface="+mj-lt"/>
                  <a:ea typeface="宋体" panose="02010600030101010101" pitchFamily="2" charset="-122"/>
                  <a:cs typeface="+mn-ea"/>
                  <a:sym typeface="+mn-lt"/>
                </a:rPr>
                <a:t>Lorem</a:t>
              </a:r>
              <a:r>
                <a:rPr lang="en-US" altLang="zh-CN" sz="900" dirty="0">
                  <a:solidFill>
                    <a:prstClr val="black">
                      <a:lumMod val="50000"/>
                      <a:lumOff val="50000"/>
                    </a:prstClr>
                  </a:solidFill>
                  <a:latin typeface="+mj-lt"/>
                  <a:ea typeface="宋体" panose="02010600030101010101" pitchFamily="2" charset="-122"/>
                  <a:cs typeface="+mn-ea"/>
                  <a:sym typeface="+mn-lt"/>
                </a:rPr>
                <a:t> </a:t>
              </a:r>
              <a:r>
                <a:rPr lang="en-US" altLang="zh-CN" sz="900" dirty="0" err="1">
                  <a:solidFill>
                    <a:prstClr val="black">
                      <a:lumMod val="50000"/>
                      <a:lumOff val="50000"/>
                    </a:prstClr>
                  </a:solidFill>
                  <a:latin typeface="+mj-lt"/>
                  <a:ea typeface="宋体" panose="02010600030101010101" pitchFamily="2" charset="-122"/>
                  <a:cs typeface="+mn-ea"/>
                  <a:sym typeface="+mn-lt"/>
                </a:rPr>
                <a:t>Ipsum</a:t>
              </a:r>
              <a:r>
                <a:rPr lang="en-US" altLang="zh-CN" sz="900" dirty="0">
                  <a:solidFill>
                    <a:prstClr val="black">
                      <a:lumMod val="50000"/>
                      <a:lumOff val="50000"/>
                    </a:prstClr>
                  </a:solidFill>
                  <a:latin typeface="+mj-lt"/>
                  <a:ea typeface="宋体" panose="02010600030101010101" pitchFamily="2" charset="-122"/>
                  <a:cs typeface="+mn-ea"/>
                  <a:sym typeface="+mn-lt"/>
                </a:rPr>
                <a:t> is simply dummy text of the printing and more.</a:t>
              </a:r>
              <a:endParaRPr lang="en-US" altLang="zh-CN" sz="900" dirty="0">
                <a:solidFill>
                  <a:prstClr val="black">
                    <a:lumMod val="50000"/>
                    <a:lumOff val="50000"/>
                  </a:prstClr>
                </a:solidFill>
                <a:latin typeface="+mj-lt"/>
                <a:ea typeface="宋体" panose="02010600030101010101" pitchFamily="2" charset="-122"/>
                <a:cs typeface="+mn-ea"/>
                <a:sym typeface="+mn-lt"/>
              </a:endParaRPr>
            </a:p>
          </p:txBody>
        </p:sp>
        <p:sp>
          <p:nvSpPr>
            <p:cNvPr id="122" name="文本框 121"/>
            <p:cNvSpPr txBox="1"/>
            <p:nvPr/>
          </p:nvSpPr>
          <p:spPr>
            <a:xfrm>
              <a:off x="3762506" y="1807841"/>
              <a:ext cx="2175198" cy="338554"/>
            </a:xfrm>
            <a:prstGeom prst="rect">
              <a:avLst/>
            </a:prstGeom>
            <a:noFill/>
          </p:spPr>
          <p:txBody>
            <a:bodyPr wrap="square" rtlCol="0">
              <a:spAutoFit/>
            </a:bodyPr>
            <a:lstStyle/>
            <a:p>
              <a:pPr eaLnBrk="0" fontAlgn="base" hangingPunct="0">
                <a:spcBef>
                  <a:spcPct val="0"/>
                </a:spcBef>
                <a:spcAft>
                  <a:spcPct val="0"/>
                </a:spcAft>
              </a:pPr>
              <a:r>
                <a:rPr lang="en-US" altLang="zh-CN" sz="1600" b="1" dirty="0">
                  <a:solidFill>
                    <a:prstClr val="black">
                      <a:lumMod val="75000"/>
                      <a:lumOff val="25000"/>
                    </a:prstClr>
                  </a:solidFill>
                  <a:latin typeface="+mj-lt"/>
                  <a:ea typeface="宋体" panose="02010600030101010101" pitchFamily="2" charset="-122"/>
                  <a:cs typeface="+mn-ea"/>
                  <a:sym typeface="+mn-lt"/>
                </a:rPr>
                <a:t>YOUR HEADER</a:t>
              </a:r>
              <a:endParaRPr lang="en-US" altLang="zh-CN" sz="1600" b="1" dirty="0">
                <a:solidFill>
                  <a:prstClr val="black">
                    <a:lumMod val="75000"/>
                    <a:lumOff val="25000"/>
                  </a:prstClr>
                </a:solidFill>
                <a:latin typeface="+mj-lt"/>
                <a:ea typeface="宋体" panose="02010600030101010101" pitchFamily="2"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dissolve">
                                      <p:cBhvr>
                                        <p:cTn id="11" dur="500"/>
                                        <p:tgtEl>
                                          <p:spTgt spid="91"/>
                                        </p:tgtEl>
                                      </p:cBhvr>
                                    </p:animEffect>
                                  </p:childTnLst>
                                </p:cTn>
                              </p:par>
                              <p:par>
                                <p:cTn id="12" presetID="9" presetClass="entr" presetSubtype="0" fill="hold" grpId="0" nodeType="withEffect">
                                  <p:stCondLst>
                                    <p:cond delay="100"/>
                                  </p:stCondLst>
                                  <p:childTnLst>
                                    <p:set>
                                      <p:cBhvr>
                                        <p:cTn id="13" dur="1" fill="hold">
                                          <p:stCondLst>
                                            <p:cond delay="0"/>
                                          </p:stCondLst>
                                        </p:cTn>
                                        <p:tgtEl>
                                          <p:spTgt spid="93"/>
                                        </p:tgtEl>
                                        <p:attrNameLst>
                                          <p:attrName>style.visibility</p:attrName>
                                        </p:attrNameLst>
                                      </p:cBhvr>
                                      <p:to>
                                        <p:strVal val="visible"/>
                                      </p:to>
                                    </p:set>
                                    <p:animEffect transition="in" filter="dissolve">
                                      <p:cBhvr>
                                        <p:cTn id="14" dur="500"/>
                                        <p:tgtEl>
                                          <p:spTgt spid="93"/>
                                        </p:tgtEl>
                                      </p:cBhvr>
                                    </p:animEffect>
                                  </p:childTnLst>
                                </p:cTn>
                              </p:par>
                              <p:par>
                                <p:cTn id="15" presetID="9" presetClass="entr" presetSubtype="0" fill="hold" nodeType="withEffect">
                                  <p:stCondLst>
                                    <p:cond delay="200"/>
                                  </p:stCondLst>
                                  <p:childTnLst>
                                    <p:set>
                                      <p:cBhvr>
                                        <p:cTn id="16" dur="1" fill="hold">
                                          <p:stCondLst>
                                            <p:cond delay="0"/>
                                          </p:stCondLst>
                                        </p:cTn>
                                        <p:tgtEl>
                                          <p:spTgt spid="89"/>
                                        </p:tgtEl>
                                        <p:attrNameLst>
                                          <p:attrName>style.visibility</p:attrName>
                                        </p:attrNameLst>
                                      </p:cBhvr>
                                      <p:to>
                                        <p:strVal val="visible"/>
                                      </p:to>
                                    </p:set>
                                    <p:animEffect transition="in" filter="dissolve">
                                      <p:cBhvr>
                                        <p:cTn id="17" dur="500"/>
                                        <p:tgtEl>
                                          <p:spTgt spid="89"/>
                                        </p:tgtEl>
                                      </p:cBhvr>
                                    </p:animEffect>
                                  </p:childTnLst>
                                </p:cTn>
                              </p:par>
                              <p:par>
                                <p:cTn id="18" presetID="9" presetClass="entr" presetSubtype="0" fill="hold" nodeType="withEffect">
                                  <p:stCondLst>
                                    <p:cond delay="300"/>
                                  </p:stCondLst>
                                  <p:childTnLst>
                                    <p:set>
                                      <p:cBhvr>
                                        <p:cTn id="19" dur="1" fill="hold">
                                          <p:stCondLst>
                                            <p:cond delay="0"/>
                                          </p:stCondLst>
                                        </p:cTn>
                                        <p:tgtEl>
                                          <p:spTgt spid="90"/>
                                        </p:tgtEl>
                                        <p:attrNameLst>
                                          <p:attrName>style.visibility</p:attrName>
                                        </p:attrNameLst>
                                      </p:cBhvr>
                                      <p:to>
                                        <p:strVal val="visible"/>
                                      </p:to>
                                    </p:set>
                                    <p:animEffect transition="in" filter="dissolve">
                                      <p:cBhvr>
                                        <p:cTn id="20" dur="500"/>
                                        <p:tgtEl>
                                          <p:spTgt spid="90"/>
                                        </p:tgtEl>
                                      </p:cBhvr>
                                    </p:animEffect>
                                  </p:childTnLst>
                                </p:cTn>
                              </p:par>
                              <p:par>
                                <p:cTn id="21" presetID="9" presetClass="entr" presetSubtype="0" fill="hold" nodeType="withEffect">
                                  <p:stCondLst>
                                    <p:cond delay="400"/>
                                  </p:stCondLst>
                                  <p:childTnLst>
                                    <p:set>
                                      <p:cBhvr>
                                        <p:cTn id="22" dur="1" fill="hold">
                                          <p:stCondLst>
                                            <p:cond delay="0"/>
                                          </p:stCondLst>
                                        </p:cTn>
                                        <p:tgtEl>
                                          <p:spTgt spid="92"/>
                                        </p:tgtEl>
                                        <p:attrNameLst>
                                          <p:attrName>style.visibility</p:attrName>
                                        </p:attrNameLst>
                                      </p:cBhvr>
                                      <p:to>
                                        <p:strVal val="visible"/>
                                      </p:to>
                                    </p:set>
                                    <p:animEffect transition="in" filter="dissolve">
                                      <p:cBhvr>
                                        <p:cTn id="23" dur="500"/>
                                        <p:tgtEl>
                                          <p:spTgt spid="92"/>
                                        </p:tgtEl>
                                      </p:cBhvr>
                                    </p:animEffect>
                                  </p:childTnLst>
                                </p:cTn>
                              </p:par>
                              <p:par>
                                <p:cTn id="24" presetID="9" presetClass="entr" presetSubtype="0" fill="hold" grpId="0" nodeType="withEffect">
                                  <p:stCondLst>
                                    <p:cond delay="500"/>
                                  </p:stCondLst>
                                  <p:childTnLst>
                                    <p:set>
                                      <p:cBhvr>
                                        <p:cTn id="25" dur="1" fill="hold">
                                          <p:stCondLst>
                                            <p:cond delay="0"/>
                                          </p:stCondLst>
                                        </p:cTn>
                                        <p:tgtEl>
                                          <p:spTgt spid="88"/>
                                        </p:tgtEl>
                                        <p:attrNameLst>
                                          <p:attrName>style.visibility</p:attrName>
                                        </p:attrNameLst>
                                      </p:cBhvr>
                                      <p:to>
                                        <p:strVal val="visible"/>
                                      </p:to>
                                    </p:set>
                                    <p:animEffect transition="in" filter="dissolve">
                                      <p:cBhvr>
                                        <p:cTn id="26" dur="500"/>
                                        <p:tgtEl>
                                          <p:spTgt spid="88"/>
                                        </p:tgtEl>
                                      </p:cBhvr>
                                    </p:animEffect>
                                  </p:childTnLst>
                                </p:cTn>
                              </p:par>
                            </p:childTnLst>
                          </p:cTn>
                        </p:par>
                        <p:par>
                          <p:cTn id="27" fill="hold">
                            <p:stCondLst>
                              <p:cond delay="1000"/>
                            </p:stCondLst>
                            <p:childTnLst>
                              <p:par>
                                <p:cTn id="28" presetID="9" presetClass="entr" presetSubtype="0" fill="hold" nodeType="afterEffect">
                                  <p:stCondLst>
                                    <p:cond delay="100"/>
                                  </p:stCondLst>
                                  <p:childTnLst>
                                    <p:set>
                                      <p:cBhvr>
                                        <p:cTn id="29" dur="1" fill="hold">
                                          <p:stCondLst>
                                            <p:cond delay="0"/>
                                          </p:stCondLst>
                                        </p:cTn>
                                        <p:tgtEl>
                                          <p:spTgt spid="99"/>
                                        </p:tgtEl>
                                        <p:attrNameLst>
                                          <p:attrName>style.visibility</p:attrName>
                                        </p:attrNameLst>
                                      </p:cBhvr>
                                      <p:to>
                                        <p:strVal val="visible"/>
                                      </p:to>
                                    </p:set>
                                    <p:animEffect transition="in" filter="dissolve">
                                      <p:cBhvr>
                                        <p:cTn id="30" dur="500"/>
                                        <p:tgtEl>
                                          <p:spTgt spid="99"/>
                                        </p:tgtEl>
                                      </p:cBhvr>
                                    </p:animEffect>
                                  </p:childTnLst>
                                </p:cTn>
                              </p:par>
                              <p:par>
                                <p:cTn id="31" presetID="9" presetClass="entr" presetSubtype="0" fill="hold" nodeType="withEffect">
                                  <p:stCondLst>
                                    <p:cond delay="100"/>
                                  </p:stCondLst>
                                  <p:childTnLst>
                                    <p:set>
                                      <p:cBhvr>
                                        <p:cTn id="32" dur="1" fill="hold">
                                          <p:stCondLst>
                                            <p:cond delay="0"/>
                                          </p:stCondLst>
                                        </p:cTn>
                                        <p:tgtEl>
                                          <p:spTgt spid="100"/>
                                        </p:tgtEl>
                                        <p:attrNameLst>
                                          <p:attrName>style.visibility</p:attrName>
                                        </p:attrNameLst>
                                      </p:cBhvr>
                                      <p:to>
                                        <p:strVal val="visible"/>
                                      </p:to>
                                    </p:set>
                                    <p:animEffect transition="in" filter="dissolve">
                                      <p:cBhvr>
                                        <p:cTn id="33" dur="500"/>
                                        <p:tgtEl>
                                          <p:spTgt spid="100"/>
                                        </p:tgtEl>
                                      </p:cBhvr>
                                    </p:animEffect>
                                  </p:childTnLst>
                                </p:cTn>
                              </p:par>
                              <p:par>
                                <p:cTn id="34" presetID="9" presetClass="entr" presetSubtype="0" fill="hold" nodeType="withEffect">
                                  <p:stCondLst>
                                    <p:cond delay="100"/>
                                  </p:stCondLst>
                                  <p:childTnLst>
                                    <p:set>
                                      <p:cBhvr>
                                        <p:cTn id="35" dur="1" fill="hold">
                                          <p:stCondLst>
                                            <p:cond delay="0"/>
                                          </p:stCondLst>
                                        </p:cTn>
                                        <p:tgtEl>
                                          <p:spTgt spid="101"/>
                                        </p:tgtEl>
                                        <p:attrNameLst>
                                          <p:attrName>style.visibility</p:attrName>
                                        </p:attrNameLst>
                                      </p:cBhvr>
                                      <p:to>
                                        <p:strVal val="visible"/>
                                      </p:to>
                                    </p:set>
                                    <p:animEffect transition="in" filter="dissolve">
                                      <p:cBhvr>
                                        <p:cTn id="36" dur="500"/>
                                        <p:tgtEl>
                                          <p:spTgt spid="101"/>
                                        </p:tgtEl>
                                      </p:cBhvr>
                                    </p:animEffect>
                                  </p:childTnLst>
                                </p:cTn>
                              </p:par>
                              <p:par>
                                <p:cTn id="37" presetID="9" presetClass="entr" presetSubtype="0" fill="hold" nodeType="withEffect">
                                  <p:stCondLst>
                                    <p:cond delay="100"/>
                                  </p:stCondLst>
                                  <p:childTnLst>
                                    <p:set>
                                      <p:cBhvr>
                                        <p:cTn id="38" dur="1" fill="hold">
                                          <p:stCondLst>
                                            <p:cond delay="0"/>
                                          </p:stCondLst>
                                        </p:cTn>
                                        <p:tgtEl>
                                          <p:spTgt spid="102"/>
                                        </p:tgtEl>
                                        <p:attrNameLst>
                                          <p:attrName>style.visibility</p:attrName>
                                        </p:attrNameLst>
                                      </p:cBhvr>
                                      <p:to>
                                        <p:strVal val="visible"/>
                                      </p:to>
                                    </p:set>
                                    <p:animEffect transition="in" filter="dissolve">
                                      <p:cBhvr>
                                        <p:cTn id="39" dur="500"/>
                                        <p:tgtEl>
                                          <p:spTgt spid="102"/>
                                        </p:tgtEl>
                                      </p:cBhvr>
                                    </p:animEffect>
                                  </p:childTnLst>
                                </p:cTn>
                              </p:par>
                              <p:par>
                                <p:cTn id="40" presetID="9" presetClass="entr" presetSubtype="0" fill="hold" nodeType="withEffect">
                                  <p:stCondLst>
                                    <p:cond delay="100"/>
                                  </p:stCondLst>
                                  <p:childTnLst>
                                    <p:set>
                                      <p:cBhvr>
                                        <p:cTn id="41" dur="1" fill="hold">
                                          <p:stCondLst>
                                            <p:cond delay="0"/>
                                          </p:stCondLst>
                                        </p:cTn>
                                        <p:tgtEl>
                                          <p:spTgt spid="103"/>
                                        </p:tgtEl>
                                        <p:attrNameLst>
                                          <p:attrName>style.visibility</p:attrName>
                                        </p:attrNameLst>
                                      </p:cBhvr>
                                      <p:to>
                                        <p:strVal val="visible"/>
                                      </p:to>
                                    </p:set>
                                    <p:animEffect transition="in" filter="dissolve">
                                      <p:cBhvr>
                                        <p:cTn id="42" dur="500"/>
                                        <p:tgtEl>
                                          <p:spTgt spid="103"/>
                                        </p:tgtEl>
                                      </p:cBhvr>
                                    </p:animEffect>
                                  </p:childTnLst>
                                </p:cTn>
                              </p:par>
                              <p:par>
                                <p:cTn id="43" presetID="9" presetClass="entr" presetSubtype="0" fill="hold" nodeType="withEffect">
                                  <p:stCondLst>
                                    <p:cond delay="100"/>
                                  </p:stCondLst>
                                  <p:childTnLst>
                                    <p:set>
                                      <p:cBhvr>
                                        <p:cTn id="44" dur="1" fill="hold">
                                          <p:stCondLst>
                                            <p:cond delay="0"/>
                                          </p:stCondLst>
                                        </p:cTn>
                                        <p:tgtEl>
                                          <p:spTgt spid="104"/>
                                        </p:tgtEl>
                                        <p:attrNameLst>
                                          <p:attrName>style.visibility</p:attrName>
                                        </p:attrNameLst>
                                      </p:cBhvr>
                                      <p:to>
                                        <p:strVal val="visible"/>
                                      </p:to>
                                    </p:set>
                                    <p:animEffect transition="in" filter="dissolve">
                                      <p:cBhvr>
                                        <p:cTn id="45" dur="500"/>
                                        <p:tgtEl>
                                          <p:spTgt spid="104"/>
                                        </p:tgtEl>
                                      </p:cBhvr>
                                    </p:animEffect>
                                  </p:childTnLst>
                                </p:cTn>
                              </p:par>
                            </p:childTnLst>
                          </p:cTn>
                        </p:par>
                        <p:par>
                          <p:cTn id="46" fill="hold">
                            <p:stCondLst>
                              <p:cond delay="1600"/>
                            </p:stCondLst>
                            <p:childTnLst>
                              <p:par>
                                <p:cTn id="47" presetID="9" presetClass="entr" presetSubtype="0" fill="hold" nodeType="afterEffect">
                                  <p:stCondLst>
                                    <p:cond delay="0"/>
                                  </p:stCondLst>
                                  <p:childTnLst>
                                    <p:set>
                                      <p:cBhvr>
                                        <p:cTn id="48" dur="1" fill="hold">
                                          <p:stCondLst>
                                            <p:cond delay="0"/>
                                          </p:stCondLst>
                                        </p:cTn>
                                        <p:tgtEl>
                                          <p:spTgt spid="98"/>
                                        </p:tgtEl>
                                        <p:attrNameLst>
                                          <p:attrName>style.visibility</p:attrName>
                                        </p:attrNameLst>
                                      </p:cBhvr>
                                      <p:to>
                                        <p:strVal val="visible"/>
                                      </p:to>
                                    </p:set>
                                    <p:animEffect transition="in" filter="dissolve">
                                      <p:cBhvr>
                                        <p:cTn id="49" dur="250"/>
                                        <p:tgtEl>
                                          <p:spTgt spid="98"/>
                                        </p:tgtEl>
                                      </p:cBhvr>
                                    </p:animEffect>
                                  </p:childTnLst>
                                </p:cTn>
                              </p:par>
                            </p:childTnLst>
                          </p:cTn>
                        </p:par>
                        <p:par>
                          <p:cTn id="50" fill="hold">
                            <p:stCondLst>
                              <p:cond delay="2100"/>
                            </p:stCondLst>
                            <p:childTnLst>
                              <p:par>
                                <p:cTn id="51" presetID="9" presetClass="entr" presetSubtype="0" fill="hold" nodeType="after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dissolve">
                                      <p:cBhvr>
                                        <p:cTn id="53" dur="250"/>
                                        <p:tgtEl>
                                          <p:spTgt spid="97"/>
                                        </p:tgtEl>
                                      </p:cBhvr>
                                    </p:animEffect>
                                  </p:childTnLst>
                                </p:cTn>
                              </p:par>
                            </p:childTnLst>
                          </p:cTn>
                        </p:par>
                        <p:par>
                          <p:cTn id="54" fill="hold">
                            <p:stCondLst>
                              <p:cond delay="2600"/>
                            </p:stCondLst>
                            <p:childTnLst>
                              <p:par>
                                <p:cTn id="55" presetID="9" presetClass="entr" presetSubtype="0" fill="hold" nodeType="after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dissolve">
                                      <p:cBhvr>
                                        <p:cTn id="57" dur="250"/>
                                        <p:tgtEl>
                                          <p:spTgt spid="96"/>
                                        </p:tgtEl>
                                      </p:cBhvr>
                                    </p:animEffect>
                                  </p:childTnLst>
                                </p:cTn>
                              </p:par>
                            </p:childTnLst>
                          </p:cTn>
                        </p:par>
                        <p:par>
                          <p:cTn id="58" fill="hold">
                            <p:stCondLst>
                              <p:cond delay="3100"/>
                            </p:stCondLst>
                            <p:childTnLst>
                              <p:par>
                                <p:cTn id="59" presetID="9" presetClass="entr" presetSubtype="0" fill="hold" nodeType="afterEffect">
                                  <p:stCondLst>
                                    <p:cond delay="0"/>
                                  </p:stCondLst>
                                  <p:childTnLst>
                                    <p:set>
                                      <p:cBhvr>
                                        <p:cTn id="60" dur="1" fill="hold">
                                          <p:stCondLst>
                                            <p:cond delay="0"/>
                                          </p:stCondLst>
                                        </p:cTn>
                                        <p:tgtEl>
                                          <p:spTgt spid="95"/>
                                        </p:tgtEl>
                                        <p:attrNameLst>
                                          <p:attrName>style.visibility</p:attrName>
                                        </p:attrNameLst>
                                      </p:cBhvr>
                                      <p:to>
                                        <p:strVal val="visible"/>
                                      </p:to>
                                    </p:set>
                                    <p:animEffect transition="in" filter="dissolve">
                                      <p:cBhvr>
                                        <p:cTn id="61" dur="250"/>
                                        <p:tgtEl>
                                          <p:spTgt spid="95"/>
                                        </p:tgtEl>
                                      </p:cBhvr>
                                    </p:animEffect>
                                  </p:childTnLst>
                                </p:cTn>
                              </p:par>
                            </p:childTnLst>
                          </p:cTn>
                        </p:par>
                        <p:par>
                          <p:cTn id="62" fill="hold">
                            <p:stCondLst>
                              <p:cond delay="3600"/>
                            </p:stCondLst>
                            <p:childTnLst>
                              <p:par>
                                <p:cTn id="63" presetID="9" presetClass="entr" presetSubtype="0" fill="hold" nodeType="afterEffect">
                                  <p:stCondLst>
                                    <p:cond delay="0"/>
                                  </p:stCondLst>
                                  <p:childTnLst>
                                    <p:set>
                                      <p:cBhvr>
                                        <p:cTn id="64" dur="1" fill="hold">
                                          <p:stCondLst>
                                            <p:cond delay="0"/>
                                          </p:stCondLst>
                                        </p:cTn>
                                        <p:tgtEl>
                                          <p:spTgt spid="94"/>
                                        </p:tgtEl>
                                        <p:attrNameLst>
                                          <p:attrName>style.visibility</p:attrName>
                                        </p:attrNameLst>
                                      </p:cBhvr>
                                      <p:to>
                                        <p:strVal val="visible"/>
                                      </p:to>
                                    </p:set>
                                    <p:animEffect transition="in" filter="dissolve">
                                      <p:cBhvr>
                                        <p:cTn id="65" dur="250"/>
                                        <p:tgtEl>
                                          <p:spTgt spid="94"/>
                                        </p:tgtEl>
                                      </p:cBhvr>
                                    </p:animEffect>
                                  </p:childTnLst>
                                </p:cTn>
                              </p:par>
                              <p:par>
                                <p:cTn id="66" presetID="21" presetClass="entr" presetSubtype="1" fill="hold" nodeType="withEffect">
                                  <p:stCondLst>
                                    <p:cond delay="0"/>
                                  </p:stCondLst>
                                  <p:childTnLst>
                                    <p:set>
                                      <p:cBhvr>
                                        <p:cTn id="67" dur="1" fill="hold">
                                          <p:stCondLst>
                                            <p:cond delay="0"/>
                                          </p:stCondLst>
                                        </p:cTn>
                                        <p:tgtEl>
                                          <p:spTgt spid="105"/>
                                        </p:tgtEl>
                                        <p:attrNameLst>
                                          <p:attrName>style.visibility</p:attrName>
                                        </p:attrNameLst>
                                      </p:cBhvr>
                                      <p:to>
                                        <p:strVal val="visible"/>
                                      </p:to>
                                    </p:set>
                                    <p:animEffect transition="in" filter="wheel(1)">
                                      <p:cBhvr>
                                        <p:cTn id="68" dur="2000"/>
                                        <p:tgtEl>
                                          <p:spTgt spid="105"/>
                                        </p:tgtEl>
                                      </p:cBhvr>
                                    </p:animEffect>
                                  </p:childTnLst>
                                </p:cTn>
                              </p:par>
                              <p:par>
                                <p:cTn id="69" presetID="21" presetClass="entr" presetSubtype="1" fill="hold" nodeType="with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wheel(1)">
                                      <p:cBhvr>
                                        <p:cTn id="71" dur="2000"/>
                                        <p:tgtEl>
                                          <p:spTgt spid="108"/>
                                        </p:tgtEl>
                                      </p:cBhvr>
                                    </p:animEffect>
                                  </p:childTnLst>
                                </p:cTn>
                              </p:par>
                              <p:par>
                                <p:cTn id="72" presetID="21" presetClass="entr" presetSubtype="1" fill="hold" nodeType="withEffect">
                                  <p:stCondLst>
                                    <p:cond delay="0"/>
                                  </p:stCondLst>
                                  <p:childTnLst>
                                    <p:set>
                                      <p:cBhvr>
                                        <p:cTn id="73" dur="1" fill="hold">
                                          <p:stCondLst>
                                            <p:cond delay="0"/>
                                          </p:stCondLst>
                                        </p:cTn>
                                        <p:tgtEl>
                                          <p:spTgt spid="111"/>
                                        </p:tgtEl>
                                        <p:attrNameLst>
                                          <p:attrName>style.visibility</p:attrName>
                                        </p:attrNameLst>
                                      </p:cBhvr>
                                      <p:to>
                                        <p:strVal val="visible"/>
                                      </p:to>
                                    </p:set>
                                    <p:animEffect transition="in" filter="wheel(1)">
                                      <p:cBhvr>
                                        <p:cTn id="74" dur="2000"/>
                                        <p:tgtEl>
                                          <p:spTgt spid="111"/>
                                        </p:tgtEl>
                                      </p:cBhvr>
                                    </p:animEffect>
                                  </p:childTnLst>
                                </p:cTn>
                              </p:par>
                              <p:par>
                                <p:cTn id="75" presetID="21" presetClass="entr" presetSubtype="1" fill="hold" nodeType="withEffect">
                                  <p:stCondLst>
                                    <p:cond delay="0"/>
                                  </p:stCondLst>
                                  <p:childTnLst>
                                    <p:set>
                                      <p:cBhvr>
                                        <p:cTn id="76" dur="1" fill="hold">
                                          <p:stCondLst>
                                            <p:cond delay="0"/>
                                          </p:stCondLst>
                                        </p:cTn>
                                        <p:tgtEl>
                                          <p:spTgt spid="114"/>
                                        </p:tgtEl>
                                        <p:attrNameLst>
                                          <p:attrName>style.visibility</p:attrName>
                                        </p:attrNameLst>
                                      </p:cBhvr>
                                      <p:to>
                                        <p:strVal val="visible"/>
                                      </p:to>
                                    </p:set>
                                    <p:animEffect transition="in" filter="wheel(1)">
                                      <p:cBhvr>
                                        <p:cTn id="77" dur="2000"/>
                                        <p:tgtEl>
                                          <p:spTgt spid="114"/>
                                        </p:tgtEl>
                                      </p:cBhvr>
                                    </p:animEffect>
                                  </p:childTnLst>
                                </p:cTn>
                              </p:par>
                              <p:par>
                                <p:cTn id="78" presetID="21" presetClass="entr" presetSubtype="1" fill="hold" nodeType="withEffect">
                                  <p:stCondLst>
                                    <p:cond delay="0"/>
                                  </p:stCondLst>
                                  <p:childTnLst>
                                    <p:set>
                                      <p:cBhvr>
                                        <p:cTn id="79" dur="1" fill="hold">
                                          <p:stCondLst>
                                            <p:cond delay="0"/>
                                          </p:stCondLst>
                                        </p:cTn>
                                        <p:tgtEl>
                                          <p:spTgt spid="117"/>
                                        </p:tgtEl>
                                        <p:attrNameLst>
                                          <p:attrName>style.visibility</p:attrName>
                                        </p:attrNameLst>
                                      </p:cBhvr>
                                      <p:to>
                                        <p:strVal val="visible"/>
                                      </p:to>
                                    </p:set>
                                    <p:animEffect transition="in" filter="wheel(1)">
                                      <p:cBhvr>
                                        <p:cTn id="80" dur="2000"/>
                                        <p:tgtEl>
                                          <p:spTgt spid="117"/>
                                        </p:tgtEl>
                                      </p:cBhvr>
                                    </p:animEffect>
                                  </p:childTnLst>
                                </p:cTn>
                              </p:par>
                              <p:par>
                                <p:cTn id="81" presetID="21" presetClass="entr" presetSubtype="1" fill="hold" nodeType="withEffect">
                                  <p:stCondLst>
                                    <p:cond delay="0"/>
                                  </p:stCondLst>
                                  <p:childTnLst>
                                    <p:set>
                                      <p:cBhvr>
                                        <p:cTn id="82" dur="1" fill="hold">
                                          <p:stCondLst>
                                            <p:cond delay="0"/>
                                          </p:stCondLst>
                                        </p:cTn>
                                        <p:tgtEl>
                                          <p:spTgt spid="120"/>
                                        </p:tgtEl>
                                        <p:attrNameLst>
                                          <p:attrName>style.visibility</p:attrName>
                                        </p:attrNameLst>
                                      </p:cBhvr>
                                      <p:to>
                                        <p:strVal val="visible"/>
                                      </p:to>
                                    </p:set>
                                    <p:animEffect transition="in" filter="wheel(1)">
                                      <p:cBhvr>
                                        <p:cTn id="83" dur="20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88" grpId="0" animBg="1" autoUpdateAnimBg="0"/>
      <p:bldP spid="91" grpId="0" animBg="1" autoUpdateAnimBg="0"/>
      <p:bldP spid="9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研究方法及过程</a:t>
            </a:r>
            <a:endParaRPr lang="en-US" altLang="zh-CN" dirty="0"/>
          </a:p>
        </p:txBody>
      </p:sp>
      <p:sp>
        <p:nvSpPr>
          <p:cNvPr id="29" name="Freeform 5"/>
          <p:cNvSpPr/>
          <p:nvPr/>
        </p:nvSpPr>
        <p:spPr bwMode="auto">
          <a:xfrm>
            <a:off x="822325" y="3922713"/>
            <a:ext cx="10547350" cy="68213"/>
          </a:xfrm>
          <a:custGeom>
            <a:avLst/>
            <a:gdLst>
              <a:gd name="T0" fmla="*/ 2147483647 w 2112"/>
              <a:gd name="T1" fmla="*/ 2147483647 h 28"/>
              <a:gd name="T2" fmla="*/ 2147483647 w 2112"/>
              <a:gd name="T3" fmla="*/ 0 h 28"/>
              <a:gd name="T4" fmla="*/ 2147483647 w 2112"/>
              <a:gd name="T5" fmla="*/ 0 h 28"/>
              <a:gd name="T6" fmla="*/ 0 w 2112"/>
              <a:gd name="T7" fmla="*/ 2147483647 h 28"/>
              <a:gd name="T8" fmla="*/ 0 w 2112"/>
              <a:gd name="T9" fmla="*/ 2147483647 h 28"/>
              <a:gd name="T10" fmla="*/ 2147483647 w 2112"/>
              <a:gd name="T11" fmla="*/ 2147483647 h 28"/>
              <a:gd name="T12" fmla="*/ 2147483647 w 2112"/>
              <a:gd name="T13" fmla="*/ 2147483647 h 28"/>
              <a:gd name="T14" fmla="*/ 2147483647 w 2112"/>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12" h="28">
                <a:moveTo>
                  <a:pt x="2112" y="14"/>
                </a:moveTo>
                <a:cubicBezTo>
                  <a:pt x="2112" y="7"/>
                  <a:pt x="2098" y="0"/>
                  <a:pt x="2081" y="0"/>
                </a:cubicBezTo>
                <a:cubicBezTo>
                  <a:pt x="30" y="0"/>
                  <a:pt x="30" y="0"/>
                  <a:pt x="30" y="0"/>
                </a:cubicBezTo>
                <a:cubicBezTo>
                  <a:pt x="13" y="0"/>
                  <a:pt x="0" y="7"/>
                  <a:pt x="0" y="14"/>
                </a:cubicBezTo>
                <a:cubicBezTo>
                  <a:pt x="0" y="14"/>
                  <a:pt x="0" y="14"/>
                  <a:pt x="0" y="14"/>
                </a:cubicBezTo>
                <a:cubicBezTo>
                  <a:pt x="0" y="22"/>
                  <a:pt x="13" y="28"/>
                  <a:pt x="30" y="28"/>
                </a:cubicBezTo>
                <a:cubicBezTo>
                  <a:pt x="2081" y="28"/>
                  <a:pt x="2081" y="28"/>
                  <a:pt x="2081" y="28"/>
                </a:cubicBezTo>
                <a:cubicBezTo>
                  <a:pt x="2098" y="28"/>
                  <a:pt x="2112" y="22"/>
                  <a:pt x="2112" y="14"/>
                </a:cubicBezTo>
                <a:close/>
              </a:path>
            </a:pathLst>
          </a:custGeom>
          <a:solidFill>
            <a:schemeClr val="tx1">
              <a:lumMod val="50000"/>
              <a:lumOff val="50000"/>
            </a:schemeClr>
          </a:solidFill>
          <a:ln w="9525">
            <a:noFill/>
            <a:round/>
          </a:ln>
        </p:spPr>
        <p:txBody>
          <a:bodyPr/>
          <a:lstStyle/>
          <a:p>
            <a:endParaRPr lang="zh-CN" altLang="en-US"/>
          </a:p>
        </p:txBody>
      </p:sp>
      <p:sp>
        <p:nvSpPr>
          <p:cNvPr id="30" name="文本框 29"/>
          <p:cNvSpPr txBox="1">
            <a:spLocks noChangeArrowheads="1"/>
          </p:cNvSpPr>
          <p:nvPr/>
        </p:nvSpPr>
        <p:spPr bwMode="auto">
          <a:xfrm>
            <a:off x="1217613" y="4240212"/>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tx1">
                    <a:lumMod val="75000"/>
                    <a:lumOff val="25000"/>
                  </a:schemeClr>
                </a:solidFill>
                <a:latin typeface="Agency FB" panose="020B0804020202020204" pitchFamily="34" charset="0"/>
              </a:rPr>
              <a:t>2014</a:t>
            </a:r>
            <a:endParaRPr lang="zh-CN" altLang="en-US" sz="2800" b="1" dirty="0">
              <a:solidFill>
                <a:schemeClr val="tx1">
                  <a:lumMod val="75000"/>
                  <a:lumOff val="25000"/>
                </a:schemeClr>
              </a:solidFill>
              <a:latin typeface="Agency FB" panose="020B0804020202020204" pitchFamily="34" charset="0"/>
            </a:endParaRPr>
          </a:p>
        </p:txBody>
      </p:sp>
      <p:sp>
        <p:nvSpPr>
          <p:cNvPr id="31" name="文本框 30"/>
          <p:cNvSpPr txBox="1">
            <a:spLocks noChangeArrowheads="1"/>
          </p:cNvSpPr>
          <p:nvPr/>
        </p:nvSpPr>
        <p:spPr bwMode="auto">
          <a:xfrm>
            <a:off x="7058811" y="4240212"/>
            <a:ext cx="7617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tx1">
                    <a:lumMod val="75000"/>
                    <a:lumOff val="25000"/>
                  </a:schemeClr>
                </a:solidFill>
                <a:latin typeface="Agency FB" panose="020B0804020202020204" pitchFamily="34" charset="0"/>
              </a:rPr>
              <a:t>2016</a:t>
            </a:r>
            <a:endParaRPr lang="zh-CN" altLang="en-US" sz="2800" b="1" dirty="0">
              <a:solidFill>
                <a:schemeClr val="tx1">
                  <a:lumMod val="75000"/>
                  <a:lumOff val="25000"/>
                </a:schemeClr>
              </a:solidFill>
              <a:latin typeface="Agency FB" panose="020B0804020202020204" pitchFamily="34" charset="0"/>
            </a:endParaRPr>
          </a:p>
        </p:txBody>
      </p:sp>
      <p:sp>
        <p:nvSpPr>
          <p:cNvPr id="32" name="文本框 31"/>
          <p:cNvSpPr txBox="1">
            <a:spLocks noChangeArrowheads="1"/>
          </p:cNvSpPr>
          <p:nvPr/>
        </p:nvSpPr>
        <p:spPr bwMode="auto">
          <a:xfrm>
            <a:off x="4214813" y="3084416"/>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tx1">
                    <a:lumMod val="75000"/>
                    <a:lumOff val="25000"/>
                  </a:schemeClr>
                </a:solidFill>
                <a:latin typeface="Agency FB" panose="020B0804020202020204" pitchFamily="34" charset="0"/>
              </a:rPr>
              <a:t>2015</a:t>
            </a:r>
            <a:endParaRPr lang="zh-CN" altLang="en-US" sz="2800" b="1" dirty="0">
              <a:solidFill>
                <a:schemeClr val="tx1">
                  <a:lumMod val="75000"/>
                  <a:lumOff val="25000"/>
                </a:schemeClr>
              </a:solidFill>
              <a:latin typeface="Agency FB" panose="020B0804020202020204" pitchFamily="34" charset="0"/>
            </a:endParaRPr>
          </a:p>
        </p:txBody>
      </p:sp>
      <p:sp>
        <p:nvSpPr>
          <p:cNvPr id="33" name="文本框 32"/>
          <p:cNvSpPr txBox="1">
            <a:spLocks noChangeArrowheads="1"/>
          </p:cNvSpPr>
          <p:nvPr/>
        </p:nvSpPr>
        <p:spPr bwMode="auto">
          <a:xfrm>
            <a:off x="10130851" y="3066820"/>
            <a:ext cx="7521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tx1">
                    <a:lumMod val="75000"/>
                    <a:lumOff val="25000"/>
                  </a:schemeClr>
                </a:solidFill>
                <a:latin typeface="Agency FB" panose="020B0804020202020204" pitchFamily="34" charset="0"/>
              </a:rPr>
              <a:t>2017</a:t>
            </a:r>
            <a:endParaRPr lang="zh-CN" altLang="en-US" sz="2800" b="1" dirty="0">
              <a:solidFill>
                <a:schemeClr val="tx1">
                  <a:lumMod val="75000"/>
                  <a:lumOff val="25000"/>
                </a:schemeClr>
              </a:solidFill>
              <a:latin typeface="Agency FB" panose="020B0804020202020204" pitchFamily="34" charset="0"/>
            </a:endParaRPr>
          </a:p>
        </p:txBody>
      </p:sp>
      <p:grpSp>
        <p:nvGrpSpPr>
          <p:cNvPr id="34" name="组合 33"/>
          <p:cNvGrpSpPr/>
          <p:nvPr/>
        </p:nvGrpSpPr>
        <p:grpSpPr>
          <a:xfrm>
            <a:off x="1049510" y="2016099"/>
            <a:ext cx="2244151" cy="1548764"/>
            <a:chOff x="3762506" y="1807841"/>
            <a:chExt cx="2244151" cy="1548764"/>
          </a:xfrm>
        </p:grpSpPr>
        <p:sp>
          <p:nvSpPr>
            <p:cNvPr id="35" name="矩形 34"/>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typesetting industry.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has been the industry's standard.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more.</a:t>
              </a:r>
              <a:endParaRPr lang="en-US" altLang="zh-CN" sz="1000" dirty="0">
                <a:solidFill>
                  <a:schemeClr val="tx1">
                    <a:lumMod val="75000"/>
                    <a:lumOff val="25000"/>
                  </a:schemeClr>
                </a:solidFill>
                <a:cs typeface="+mn-ea"/>
                <a:sym typeface="+mn-lt"/>
              </a:endParaRPr>
            </a:p>
          </p:txBody>
        </p:sp>
        <p:sp>
          <p:nvSpPr>
            <p:cNvPr id="36" name="文本框 35"/>
            <p:cNvSpPr txBox="1"/>
            <p:nvPr/>
          </p:nvSpPr>
          <p:spPr>
            <a:xfrm>
              <a:off x="3762506" y="1807841"/>
              <a:ext cx="2175198" cy="507831"/>
            </a:xfrm>
            <a:prstGeom prst="rect">
              <a:avLst/>
            </a:prstGeom>
            <a:noFill/>
          </p:spPr>
          <p:txBody>
            <a:bodyPr wrap="square" rtlCol="0">
              <a:spAutoFit/>
            </a:bodyPr>
            <a:lstStyle/>
            <a:p>
              <a:pPr>
                <a:lnSpc>
                  <a:spcPct val="150000"/>
                </a:lnSpc>
              </a:pPr>
              <a:r>
                <a:rPr lang="en-US" altLang="zh-CN" b="1" dirty="0">
                  <a:solidFill>
                    <a:schemeClr val="tx1">
                      <a:lumMod val="75000"/>
                      <a:lumOff val="25000"/>
                    </a:schemeClr>
                  </a:solidFill>
                  <a:latin typeface="Agency FB" panose="020B0804020202020204" pitchFamily="34" charset="0"/>
                  <a:cs typeface="+mn-ea"/>
                  <a:sym typeface="+mn-lt"/>
                </a:rPr>
                <a:t>YOUR HEADER</a:t>
              </a:r>
              <a:endParaRPr lang="en-US" altLang="zh-CN" b="1" dirty="0">
                <a:solidFill>
                  <a:schemeClr val="tx1">
                    <a:lumMod val="75000"/>
                    <a:lumOff val="25000"/>
                  </a:schemeClr>
                </a:solidFill>
                <a:latin typeface="Agency FB" panose="020B0804020202020204" pitchFamily="34" charset="0"/>
                <a:cs typeface="+mn-ea"/>
                <a:sym typeface="+mn-lt"/>
              </a:endParaRPr>
            </a:p>
          </p:txBody>
        </p:sp>
      </p:grpSp>
      <p:grpSp>
        <p:nvGrpSpPr>
          <p:cNvPr id="37" name="组合 36"/>
          <p:cNvGrpSpPr/>
          <p:nvPr/>
        </p:nvGrpSpPr>
        <p:grpSpPr>
          <a:xfrm>
            <a:off x="3852881" y="4412052"/>
            <a:ext cx="2244151" cy="1548764"/>
            <a:chOff x="3762506" y="1807841"/>
            <a:chExt cx="2244151" cy="1548764"/>
          </a:xfrm>
        </p:grpSpPr>
        <p:sp>
          <p:nvSpPr>
            <p:cNvPr id="38" name="矩形 37"/>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typesetting industry.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has been the industry's standard.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more.</a:t>
              </a:r>
              <a:endParaRPr lang="en-US" altLang="zh-CN" sz="1000" dirty="0">
                <a:solidFill>
                  <a:schemeClr val="tx1">
                    <a:lumMod val="75000"/>
                    <a:lumOff val="25000"/>
                  </a:schemeClr>
                </a:solidFill>
                <a:cs typeface="+mn-ea"/>
                <a:sym typeface="+mn-lt"/>
              </a:endParaRPr>
            </a:p>
          </p:txBody>
        </p:sp>
        <p:sp>
          <p:nvSpPr>
            <p:cNvPr id="39" name="文本框 38"/>
            <p:cNvSpPr txBox="1"/>
            <p:nvPr/>
          </p:nvSpPr>
          <p:spPr>
            <a:xfrm>
              <a:off x="3762506" y="1807841"/>
              <a:ext cx="2175198" cy="507831"/>
            </a:xfrm>
            <a:prstGeom prst="rect">
              <a:avLst/>
            </a:prstGeom>
            <a:noFill/>
          </p:spPr>
          <p:txBody>
            <a:bodyPr wrap="square" rtlCol="0">
              <a:spAutoFit/>
            </a:bodyPr>
            <a:lstStyle/>
            <a:p>
              <a:pPr>
                <a:lnSpc>
                  <a:spcPct val="150000"/>
                </a:lnSpc>
              </a:pPr>
              <a:r>
                <a:rPr lang="en-US" altLang="zh-CN" b="1" dirty="0">
                  <a:solidFill>
                    <a:schemeClr val="tx1">
                      <a:lumMod val="75000"/>
                      <a:lumOff val="25000"/>
                    </a:schemeClr>
                  </a:solidFill>
                  <a:latin typeface="Agency FB" panose="020B0804020202020204" pitchFamily="34" charset="0"/>
                  <a:cs typeface="+mn-ea"/>
                  <a:sym typeface="+mn-lt"/>
                </a:rPr>
                <a:t>YOUR HEADER</a:t>
              </a:r>
              <a:endParaRPr lang="en-US" altLang="zh-CN" b="1" dirty="0">
                <a:solidFill>
                  <a:schemeClr val="tx1">
                    <a:lumMod val="75000"/>
                    <a:lumOff val="25000"/>
                  </a:schemeClr>
                </a:solidFill>
                <a:latin typeface="Agency FB" panose="020B0804020202020204" pitchFamily="34" charset="0"/>
                <a:cs typeface="+mn-ea"/>
                <a:sym typeface="+mn-lt"/>
              </a:endParaRPr>
            </a:p>
          </p:txBody>
        </p:sp>
      </p:grpSp>
      <p:grpSp>
        <p:nvGrpSpPr>
          <p:cNvPr id="40" name="组合 39"/>
          <p:cNvGrpSpPr/>
          <p:nvPr/>
        </p:nvGrpSpPr>
        <p:grpSpPr>
          <a:xfrm>
            <a:off x="6529560" y="2016099"/>
            <a:ext cx="2244151" cy="1548764"/>
            <a:chOff x="3762506" y="1807841"/>
            <a:chExt cx="2244151" cy="1548764"/>
          </a:xfrm>
        </p:grpSpPr>
        <p:sp>
          <p:nvSpPr>
            <p:cNvPr id="41" name="矩形 40"/>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typesetting industry.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has been the industry's standard.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more.</a:t>
              </a:r>
              <a:endParaRPr lang="en-US" altLang="zh-CN" sz="1000" dirty="0">
                <a:solidFill>
                  <a:schemeClr val="tx1">
                    <a:lumMod val="75000"/>
                    <a:lumOff val="25000"/>
                  </a:schemeClr>
                </a:solidFill>
                <a:cs typeface="+mn-ea"/>
                <a:sym typeface="+mn-lt"/>
              </a:endParaRPr>
            </a:p>
          </p:txBody>
        </p:sp>
        <p:sp>
          <p:nvSpPr>
            <p:cNvPr id="42" name="文本框 41"/>
            <p:cNvSpPr txBox="1"/>
            <p:nvPr/>
          </p:nvSpPr>
          <p:spPr>
            <a:xfrm>
              <a:off x="3762506" y="1807841"/>
              <a:ext cx="2175198" cy="507831"/>
            </a:xfrm>
            <a:prstGeom prst="rect">
              <a:avLst/>
            </a:prstGeom>
            <a:noFill/>
          </p:spPr>
          <p:txBody>
            <a:bodyPr wrap="square" rtlCol="0">
              <a:spAutoFit/>
            </a:bodyPr>
            <a:lstStyle/>
            <a:p>
              <a:pPr>
                <a:lnSpc>
                  <a:spcPct val="150000"/>
                </a:lnSpc>
              </a:pPr>
              <a:r>
                <a:rPr lang="en-US" altLang="zh-CN" b="1" dirty="0">
                  <a:solidFill>
                    <a:schemeClr val="tx1">
                      <a:lumMod val="75000"/>
                      <a:lumOff val="25000"/>
                    </a:schemeClr>
                  </a:solidFill>
                  <a:latin typeface="Agency FB" panose="020B0804020202020204" pitchFamily="34" charset="0"/>
                  <a:cs typeface="+mn-ea"/>
                  <a:sym typeface="+mn-lt"/>
                </a:rPr>
                <a:t>YOUR HEADER</a:t>
              </a:r>
              <a:endParaRPr lang="en-US" altLang="zh-CN" b="1" dirty="0">
                <a:solidFill>
                  <a:schemeClr val="tx1">
                    <a:lumMod val="75000"/>
                    <a:lumOff val="25000"/>
                  </a:schemeClr>
                </a:solidFill>
                <a:latin typeface="Agency FB" panose="020B0804020202020204" pitchFamily="34" charset="0"/>
                <a:cs typeface="+mn-ea"/>
                <a:sym typeface="+mn-lt"/>
              </a:endParaRPr>
            </a:p>
          </p:txBody>
        </p:sp>
      </p:grpSp>
      <p:grpSp>
        <p:nvGrpSpPr>
          <p:cNvPr id="43" name="组合 42"/>
          <p:cNvGrpSpPr/>
          <p:nvPr/>
        </p:nvGrpSpPr>
        <p:grpSpPr>
          <a:xfrm>
            <a:off x="9384840" y="4412052"/>
            <a:ext cx="2244151" cy="1548764"/>
            <a:chOff x="3762506" y="1807841"/>
            <a:chExt cx="2244151" cy="1548764"/>
          </a:xfrm>
        </p:grpSpPr>
        <p:sp>
          <p:nvSpPr>
            <p:cNvPr id="44" name="矩形 43"/>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typesetting industry.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has been the industry's standard.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more.</a:t>
              </a:r>
              <a:endParaRPr lang="en-US" altLang="zh-CN" sz="1000" dirty="0">
                <a:solidFill>
                  <a:schemeClr val="tx1">
                    <a:lumMod val="75000"/>
                    <a:lumOff val="25000"/>
                  </a:schemeClr>
                </a:solidFill>
                <a:cs typeface="+mn-ea"/>
                <a:sym typeface="+mn-lt"/>
              </a:endParaRPr>
            </a:p>
          </p:txBody>
        </p:sp>
        <p:sp>
          <p:nvSpPr>
            <p:cNvPr id="45" name="文本框 44"/>
            <p:cNvSpPr txBox="1"/>
            <p:nvPr/>
          </p:nvSpPr>
          <p:spPr>
            <a:xfrm>
              <a:off x="3762506" y="1807841"/>
              <a:ext cx="2175198" cy="507831"/>
            </a:xfrm>
            <a:prstGeom prst="rect">
              <a:avLst/>
            </a:prstGeom>
            <a:noFill/>
          </p:spPr>
          <p:txBody>
            <a:bodyPr wrap="square" rtlCol="0">
              <a:spAutoFit/>
            </a:bodyPr>
            <a:lstStyle/>
            <a:p>
              <a:pPr>
                <a:lnSpc>
                  <a:spcPct val="150000"/>
                </a:lnSpc>
              </a:pPr>
              <a:r>
                <a:rPr lang="en-US" altLang="zh-CN" b="1" dirty="0">
                  <a:solidFill>
                    <a:schemeClr val="tx1">
                      <a:lumMod val="75000"/>
                      <a:lumOff val="25000"/>
                    </a:schemeClr>
                  </a:solidFill>
                  <a:latin typeface="Agency FB" panose="020B0804020202020204" pitchFamily="34" charset="0"/>
                  <a:cs typeface="+mn-ea"/>
                  <a:sym typeface="+mn-lt"/>
                </a:rPr>
                <a:t>YOUR HEADER</a:t>
              </a:r>
              <a:endParaRPr lang="en-US" altLang="zh-CN" b="1" dirty="0">
                <a:solidFill>
                  <a:schemeClr val="tx1">
                    <a:lumMod val="75000"/>
                    <a:lumOff val="25000"/>
                  </a:schemeClr>
                </a:solidFill>
                <a:latin typeface="Agency FB" panose="020B0804020202020204" pitchFamily="34" charset="0"/>
                <a:cs typeface="+mn-ea"/>
                <a:sym typeface="+mn-lt"/>
              </a:endParaRPr>
            </a:p>
          </p:txBody>
        </p:sp>
      </p:grpSp>
      <p:sp>
        <p:nvSpPr>
          <p:cNvPr id="46" name="椭圆 45"/>
          <p:cNvSpPr/>
          <p:nvPr/>
        </p:nvSpPr>
        <p:spPr>
          <a:xfrm>
            <a:off x="1418298" y="3773439"/>
            <a:ext cx="358774" cy="358774"/>
          </a:xfrm>
          <a:prstGeom prst="ellipse">
            <a:avLst/>
          </a:prstGeom>
          <a:solidFill>
            <a:srgbClr val="765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4339298" y="3773439"/>
            <a:ext cx="358774" cy="358774"/>
          </a:xfrm>
          <a:prstGeom prst="ellipse">
            <a:avLst/>
          </a:prstGeom>
          <a:solidFill>
            <a:srgbClr val="38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7260298" y="3773439"/>
            <a:ext cx="358774" cy="358774"/>
          </a:xfrm>
          <a:prstGeom prst="ellipse">
            <a:avLst/>
          </a:prstGeom>
          <a:solidFill>
            <a:srgbClr val="765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0181298" y="3773439"/>
            <a:ext cx="358774" cy="358774"/>
          </a:xfrm>
          <a:prstGeom prst="ellipse">
            <a:avLst/>
          </a:prstGeom>
          <a:solidFill>
            <a:srgbClr val="38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fltVal val="0"/>
                                          </p:val>
                                        </p:tav>
                                        <p:tav tm="100000">
                                          <p:val>
                                            <p:strVal val="#ppt_w"/>
                                          </p:val>
                                        </p:tav>
                                      </p:tavLst>
                                    </p:anim>
                                    <p:anim calcmode="lin" valueType="num">
                                      <p:cBhvr>
                                        <p:cTn id="16" dur="500" fill="hold"/>
                                        <p:tgtEl>
                                          <p:spTgt spid="46"/>
                                        </p:tgtEl>
                                        <p:attrNameLst>
                                          <p:attrName>ppt_h</p:attrName>
                                        </p:attrNameLst>
                                      </p:cBhvr>
                                      <p:tavLst>
                                        <p:tav tm="0">
                                          <p:val>
                                            <p:fltVal val="0"/>
                                          </p:val>
                                        </p:tav>
                                        <p:tav tm="100000">
                                          <p:val>
                                            <p:strVal val="#ppt_h"/>
                                          </p:val>
                                        </p:tav>
                                      </p:tavLst>
                                    </p:anim>
                                    <p:animEffect transition="in" filter="fade">
                                      <p:cBhvr>
                                        <p:cTn id="17" dur="500"/>
                                        <p:tgtEl>
                                          <p:spTgt spid="4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fltVal val="0"/>
                                          </p:val>
                                        </p:tav>
                                        <p:tav tm="100000">
                                          <p:val>
                                            <p:strVal val="#ppt_w"/>
                                          </p:val>
                                        </p:tav>
                                      </p:tavLst>
                                    </p:anim>
                                    <p:anim calcmode="lin" valueType="num">
                                      <p:cBhvr>
                                        <p:cTn id="21" dur="500" fill="hold"/>
                                        <p:tgtEl>
                                          <p:spTgt spid="47"/>
                                        </p:tgtEl>
                                        <p:attrNameLst>
                                          <p:attrName>ppt_h</p:attrName>
                                        </p:attrNameLst>
                                      </p:cBhvr>
                                      <p:tavLst>
                                        <p:tav tm="0">
                                          <p:val>
                                            <p:fltVal val="0"/>
                                          </p:val>
                                        </p:tav>
                                        <p:tav tm="100000">
                                          <p:val>
                                            <p:strVal val="#ppt_h"/>
                                          </p:val>
                                        </p:tav>
                                      </p:tavLst>
                                    </p:anim>
                                    <p:animEffect transition="in" filter="fade">
                                      <p:cBhvr>
                                        <p:cTn id="22" dur="500"/>
                                        <p:tgtEl>
                                          <p:spTgt spid="4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p:cTn id="30" dur="500" fill="hold"/>
                                        <p:tgtEl>
                                          <p:spTgt spid="49"/>
                                        </p:tgtEl>
                                        <p:attrNameLst>
                                          <p:attrName>ppt_w</p:attrName>
                                        </p:attrNameLst>
                                      </p:cBhvr>
                                      <p:tavLst>
                                        <p:tav tm="0">
                                          <p:val>
                                            <p:fltVal val="0"/>
                                          </p:val>
                                        </p:tav>
                                        <p:tav tm="100000">
                                          <p:val>
                                            <p:strVal val="#ppt_w"/>
                                          </p:val>
                                        </p:tav>
                                      </p:tavLst>
                                    </p:anim>
                                    <p:anim calcmode="lin" valueType="num">
                                      <p:cBhvr>
                                        <p:cTn id="31" dur="500" fill="hold"/>
                                        <p:tgtEl>
                                          <p:spTgt spid="49"/>
                                        </p:tgtEl>
                                        <p:attrNameLst>
                                          <p:attrName>ppt_h</p:attrName>
                                        </p:attrNameLst>
                                      </p:cBhvr>
                                      <p:tavLst>
                                        <p:tav tm="0">
                                          <p:val>
                                            <p:fltVal val="0"/>
                                          </p:val>
                                        </p:tav>
                                        <p:tav tm="100000">
                                          <p:val>
                                            <p:strVal val="#ppt_h"/>
                                          </p:val>
                                        </p:tav>
                                      </p:tavLst>
                                    </p:anim>
                                    <p:animEffect transition="in" filter="fade">
                                      <p:cBhvr>
                                        <p:cTn id="32" dur="500"/>
                                        <p:tgtEl>
                                          <p:spTgt spid="49"/>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21" presetClass="entr" presetSubtype="1"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heel(1)">
                                      <p:cBhvr>
                                        <p:cTn id="48" dur="2000"/>
                                        <p:tgtEl>
                                          <p:spTgt spid="34"/>
                                        </p:tgtEl>
                                      </p:cBhvr>
                                    </p:animEffect>
                                  </p:childTnLst>
                                </p:cTn>
                              </p:par>
                              <p:par>
                                <p:cTn id="49" presetID="21" presetClass="entr" presetSubtype="1"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heel(1)">
                                      <p:cBhvr>
                                        <p:cTn id="51" dur="2000"/>
                                        <p:tgtEl>
                                          <p:spTgt spid="37"/>
                                        </p:tgtEl>
                                      </p:cBhvr>
                                    </p:animEffect>
                                  </p:childTnLst>
                                </p:cTn>
                              </p:par>
                              <p:par>
                                <p:cTn id="52" presetID="21" presetClass="entr" presetSubtype="1" fill="hold"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heel(1)">
                                      <p:cBhvr>
                                        <p:cTn id="54" dur="2000"/>
                                        <p:tgtEl>
                                          <p:spTgt spid="40"/>
                                        </p:tgtEl>
                                      </p:cBhvr>
                                    </p:animEffect>
                                  </p:childTnLst>
                                </p:cTn>
                              </p:par>
                              <p:par>
                                <p:cTn id="55" presetID="21" presetClass="entr" presetSubtype="1"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heel(1)">
                                      <p:cBhvr>
                                        <p:cTn id="57"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30" grpId="0"/>
      <p:bldP spid="31" grpId="0"/>
      <p:bldP spid="32" grpId="0"/>
      <p:bldP spid="33" grpId="0"/>
      <p:bldP spid="46" grpId="0" animBg="1"/>
      <p:bldP spid="47" grpId="0" animBg="1"/>
      <p:bldP spid="48"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研究方法及过程</a:t>
            </a:r>
            <a:endParaRPr lang="en-US" altLang="zh-CN" dirty="0"/>
          </a:p>
        </p:txBody>
      </p:sp>
      <p:grpSp>
        <p:nvGrpSpPr>
          <p:cNvPr id="22" name="Group 5"/>
          <p:cNvGrpSpPr/>
          <p:nvPr/>
        </p:nvGrpSpPr>
        <p:grpSpPr>
          <a:xfrm>
            <a:off x="4777222" y="2346693"/>
            <a:ext cx="2580407" cy="1158158"/>
            <a:chOff x="1077878" y="2586162"/>
            <a:chExt cx="2580407" cy="1158158"/>
          </a:xfrm>
        </p:grpSpPr>
        <p:sp>
          <p:nvSpPr>
            <p:cNvPr id="23" name="TextBox 3"/>
            <p:cNvSpPr txBox="1"/>
            <p:nvPr/>
          </p:nvSpPr>
          <p:spPr>
            <a:xfrm>
              <a:off x="1633104" y="2586162"/>
              <a:ext cx="1469954" cy="307777"/>
            </a:xfrm>
            <a:prstGeom prst="rect">
              <a:avLst/>
            </a:prstGeom>
            <a:noFill/>
          </p:spPr>
          <p:txBody>
            <a:bodyPr wrap="none" rtlCol="0">
              <a:spAutoFit/>
            </a:bodyPr>
            <a:lstStyle/>
            <a:p>
              <a:pPr algn="ctr"/>
              <a:r>
                <a:rPr lang="en-US" altLang="zh-CN" sz="1400" b="1" dirty="0">
                  <a:solidFill>
                    <a:schemeClr val="tx1">
                      <a:lumMod val="85000"/>
                      <a:lumOff val="15000"/>
                    </a:schemeClr>
                  </a:solidFill>
                  <a:cs typeface="+mn-ea"/>
                  <a:sym typeface="+mn-lt"/>
                </a:rPr>
                <a:t>YOUR TITLE HERE</a:t>
              </a:r>
              <a:endParaRPr lang="en-US" altLang="zh-CN" sz="1400" b="1" dirty="0">
                <a:solidFill>
                  <a:schemeClr val="tx1">
                    <a:lumMod val="85000"/>
                    <a:lumOff val="15000"/>
                  </a:schemeClr>
                </a:solidFill>
                <a:cs typeface="+mn-ea"/>
                <a:sym typeface="+mn-lt"/>
              </a:endParaRPr>
            </a:p>
          </p:txBody>
        </p:sp>
        <p:sp>
          <p:nvSpPr>
            <p:cNvPr id="26" name="Rectangle 4"/>
            <p:cNvSpPr/>
            <p:nvPr/>
          </p:nvSpPr>
          <p:spPr>
            <a:xfrm>
              <a:off x="1077878" y="2913323"/>
              <a:ext cx="2580407" cy="830997"/>
            </a:xfrm>
            <a:prstGeom prst="rect">
              <a:avLst/>
            </a:prstGeom>
          </p:spPr>
          <p:txBody>
            <a:bodyPr wrap="square">
              <a:spAutoFit/>
            </a:bodyPr>
            <a:lstStyle/>
            <a:p>
              <a:pPr algn="ctr"/>
              <a:r>
                <a:rPr lang="en-US" sz="1200" dirty="0">
                  <a:solidFill>
                    <a:schemeClr val="tx1">
                      <a:lumMod val="85000"/>
                      <a:lumOff val="15000"/>
                    </a:schemeClr>
                  </a:solidFill>
                  <a:cs typeface="+mn-ea"/>
                  <a:sym typeface="+mn-lt"/>
                </a:rPr>
                <a:t>Far far away, behind the word mountains, far from the countries </a:t>
              </a:r>
              <a:r>
                <a:rPr lang="en-US" sz="1200" dirty="0" err="1">
                  <a:solidFill>
                    <a:schemeClr val="tx1">
                      <a:lumMod val="85000"/>
                      <a:lumOff val="15000"/>
                    </a:schemeClr>
                  </a:solidFill>
                  <a:cs typeface="+mn-ea"/>
                  <a:sym typeface="+mn-lt"/>
                </a:rPr>
                <a:t>Vokalia</a:t>
              </a:r>
              <a:r>
                <a:rPr lang="en-US" sz="1200" dirty="0">
                  <a:solidFill>
                    <a:schemeClr val="tx1">
                      <a:lumMod val="85000"/>
                      <a:lumOff val="15000"/>
                    </a:schemeClr>
                  </a:solidFill>
                  <a:cs typeface="+mn-ea"/>
                  <a:sym typeface="+mn-lt"/>
                </a:rPr>
                <a:t> and </a:t>
              </a:r>
              <a:r>
                <a:rPr lang="en-US" sz="1200" dirty="0" err="1">
                  <a:solidFill>
                    <a:schemeClr val="tx1">
                      <a:lumMod val="85000"/>
                      <a:lumOff val="15000"/>
                    </a:schemeClr>
                  </a:solidFill>
                  <a:cs typeface="+mn-ea"/>
                  <a:sym typeface="+mn-lt"/>
                </a:rPr>
                <a:t>Consonantia</a:t>
              </a:r>
              <a:r>
                <a:rPr lang="en-US" sz="1200" dirty="0">
                  <a:solidFill>
                    <a:schemeClr val="tx1">
                      <a:lumMod val="85000"/>
                      <a:lumOff val="15000"/>
                    </a:schemeClr>
                  </a:solidFill>
                  <a:cs typeface="+mn-ea"/>
                  <a:sym typeface="+mn-lt"/>
                </a:rPr>
                <a:t>, there live the blind texts.</a:t>
              </a:r>
              <a:endParaRPr lang="en-US" sz="1200" dirty="0">
                <a:solidFill>
                  <a:schemeClr val="tx1">
                    <a:lumMod val="85000"/>
                    <a:lumOff val="15000"/>
                  </a:schemeClr>
                </a:solidFill>
                <a:cs typeface="+mn-ea"/>
                <a:sym typeface="+mn-lt"/>
              </a:endParaRPr>
            </a:p>
          </p:txBody>
        </p:sp>
      </p:grpSp>
      <p:grpSp>
        <p:nvGrpSpPr>
          <p:cNvPr id="27" name="Group 6"/>
          <p:cNvGrpSpPr/>
          <p:nvPr/>
        </p:nvGrpSpPr>
        <p:grpSpPr>
          <a:xfrm>
            <a:off x="1477430" y="2346693"/>
            <a:ext cx="2580407" cy="1158158"/>
            <a:chOff x="1077878" y="2586162"/>
            <a:chExt cx="2580407" cy="1158158"/>
          </a:xfrm>
        </p:grpSpPr>
        <p:sp>
          <p:nvSpPr>
            <p:cNvPr id="28" name="TextBox 7"/>
            <p:cNvSpPr txBox="1"/>
            <p:nvPr/>
          </p:nvSpPr>
          <p:spPr>
            <a:xfrm>
              <a:off x="1467836" y="2586162"/>
              <a:ext cx="1800494" cy="307777"/>
            </a:xfrm>
            <a:prstGeom prst="rect">
              <a:avLst/>
            </a:prstGeom>
            <a:noFill/>
          </p:spPr>
          <p:txBody>
            <a:bodyPr wrap="none" rtlCol="0">
              <a:spAutoFit/>
            </a:bodyPr>
            <a:lstStyle/>
            <a:p>
              <a:pPr algn="ctr"/>
              <a:r>
                <a:rPr lang="en-US" sz="1400" b="1" dirty="0">
                  <a:solidFill>
                    <a:srgbClr val="765228"/>
                  </a:solidFill>
                  <a:cs typeface="+mn-ea"/>
                  <a:sym typeface="+mn-lt"/>
                </a:rPr>
                <a:t>YOUR </a:t>
              </a:r>
              <a:r>
                <a:rPr lang="en-US" sz="1400" b="1" dirty="0" smtClean="0">
                  <a:solidFill>
                    <a:srgbClr val="765228"/>
                  </a:solidFill>
                  <a:cs typeface="+mn-ea"/>
                  <a:sym typeface="+mn-lt"/>
                </a:rPr>
                <a:t>TITLE HERE</a:t>
              </a:r>
              <a:endParaRPr lang="en-US" sz="1400" b="1" dirty="0">
                <a:solidFill>
                  <a:srgbClr val="765228"/>
                </a:solidFill>
                <a:cs typeface="+mn-ea"/>
                <a:sym typeface="+mn-lt"/>
              </a:endParaRPr>
            </a:p>
          </p:txBody>
        </p:sp>
        <p:sp>
          <p:nvSpPr>
            <p:cNvPr id="29" name="Rectangle 8"/>
            <p:cNvSpPr/>
            <p:nvPr/>
          </p:nvSpPr>
          <p:spPr>
            <a:xfrm>
              <a:off x="1077878" y="2913323"/>
              <a:ext cx="2580407" cy="830997"/>
            </a:xfrm>
            <a:prstGeom prst="rect">
              <a:avLst/>
            </a:prstGeom>
          </p:spPr>
          <p:txBody>
            <a:bodyPr wrap="square">
              <a:spAutoFit/>
            </a:bodyPr>
            <a:lstStyle/>
            <a:p>
              <a:pPr algn="ctr"/>
              <a:r>
                <a:rPr lang="en-US" sz="1200" dirty="0">
                  <a:solidFill>
                    <a:schemeClr val="tx1">
                      <a:lumMod val="85000"/>
                      <a:lumOff val="15000"/>
                    </a:schemeClr>
                  </a:solidFill>
                  <a:cs typeface="+mn-ea"/>
                  <a:sym typeface="+mn-lt"/>
                </a:rPr>
                <a:t>Far far away, behind the word mountains, far from the countries </a:t>
              </a:r>
              <a:r>
                <a:rPr lang="en-US" sz="1200" dirty="0" err="1">
                  <a:solidFill>
                    <a:schemeClr val="tx1">
                      <a:lumMod val="85000"/>
                      <a:lumOff val="15000"/>
                    </a:schemeClr>
                  </a:solidFill>
                  <a:cs typeface="+mn-ea"/>
                  <a:sym typeface="+mn-lt"/>
                </a:rPr>
                <a:t>Vokalia</a:t>
              </a:r>
              <a:r>
                <a:rPr lang="en-US" sz="1200" dirty="0">
                  <a:solidFill>
                    <a:schemeClr val="tx1">
                      <a:lumMod val="85000"/>
                      <a:lumOff val="15000"/>
                    </a:schemeClr>
                  </a:solidFill>
                  <a:cs typeface="+mn-ea"/>
                  <a:sym typeface="+mn-lt"/>
                </a:rPr>
                <a:t> and </a:t>
              </a:r>
              <a:r>
                <a:rPr lang="en-US" sz="1200" dirty="0" err="1">
                  <a:solidFill>
                    <a:schemeClr val="tx1">
                      <a:lumMod val="85000"/>
                      <a:lumOff val="15000"/>
                    </a:schemeClr>
                  </a:solidFill>
                  <a:cs typeface="+mn-ea"/>
                  <a:sym typeface="+mn-lt"/>
                </a:rPr>
                <a:t>Consonantia</a:t>
              </a:r>
              <a:r>
                <a:rPr lang="en-US" sz="1200" dirty="0">
                  <a:solidFill>
                    <a:schemeClr val="tx1">
                      <a:lumMod val="85000"/>
                      <a:lumOff val="15000"/>
                    </a:schemeClr>
                  </a:solidFill>
                  <a:cs typeface="+mn-ea"/>
                  <a:sym typeface="+mn-lt"/>
                </a:rPr>
                <a:t>, there live the blind texts.</a:t>
              </a:r>
              <a:endParaRPr lang="en-US" sz="1200" dirty="0">
                <a:solidFill>
                  <a:schemeClr val="tx1">
                    <a:lumMod val="85000"/>
                    <a:lumOff val="15000"/>
                  </a:schemeClr>
                </a:solidFill>
                <a:cs typeface="+mn-ea"/>
                <a:sym typeface="+mn-lt"/>
              </a:endParaRPr>
            </a:p>
          </p:txBody>
        </p:sp>
      </p:grpSp>
      <p:grpSp>
        <p:nvGrpSpPr>
          <p:cNvPr id="30" name="Group 9"/>
          <p:cNvGrpSpPr/>
          <p:nvPr/>
        </p:nvGrpSpPr>
        <p:grpSpPr>
          <a:xfrm>
            <a:off x="8077014" y="2346693"/>
            <a:ext cx="2580407" cy="1158158"/>
            <a:chOff x="1077878" y="2586162"/>
            <a:chExt cx="2580407" cy="1158158"/>
          </a:xfrm>
        </p:grpSpPr>
        <p:sp>
          <p:nvSpPr>
            <p:cNvPr id="31" name="TextBox 10"/>
            <p:cNvSpPr txBox="1"/>
            <p:nvPr/>
          </p:nvSpPr>
          <p:spPr>
            <a:xfrm>
              <a:off x="1467834" y="2586162"/>
              <a:ext cx="1800494" cy="307777"/>
            </a:xfrm>
            <a:prstGeom prst="rect">
              <a:avLst/>
            </a:prstGeom>
            <a:noFill/>
          </p:spPr>
          <p:txBody>
            <a:bodyPr wrap="none" rtlCol="0">
              <a:spAutoFit/>
            </a:bodyPr>
            <a:lstStyle/>
            <a:p>
              <a:pPr algn="ctr"/>
              <a:r>
                <a:rPr lang="en-US" altLang="zh-CN" sz="1400" b="1" dirty="0">
                  <a:solidFill>
                    <a:srgbClr val="765228"/>
                  </a:solidFill>
                  <a:cs typeface="+mn-ea"/>
                  <a:sym typeface="+mn-lt"/>
                </a:rPr>
                <a:t>YOUR TITLE HERE</a:t>
              </a:r>
              <a:endParaRPr lang="en-US" altLang="zh-CN" sz="1400" b="1" dirty="0">
                <a:solidFill>
                  <a:srgbClr val="765228"/>
                </a:solidFill>
                <a:cs typeface="+mn-ea"/>
                <a:sym typeface="+mn-lt"/>
              </a:endParaRPr>
            </a:p>
          </p:txBody>
        </p:sp>
        <p:sp>
          <p:nvSpPr>
            <p:cNvPr id="32" name="Rectangle 11"/>
            <p:cNvSpPr/>
            <p:nvPr/>
          </p:nvSpPr>
          <p:spPr>
            <a:xfrm>
              <a:off x="1077878" y="2913323"/>
              <a:ext cx="2580407" cy="830997"/>
            </a:xfrm>
            <a:prstGeom prst="rect">
              <a:avLst/>
            </a:prstGeom>
          </p:spPr>
          <p:txBody>
            <a:bodyPr wrap="square">
              <a:spAutoFit/>
            </a:bodyPr>
            <a:lstStyle/>
            <a:p>
              <a:pPr algn="ctr"/>
              <a:r>
                <a:rPr lang="en-US" sz="1200" dirty="0">
                  <a:solidFill>
                    <a:schemeClr val="tx1">
                      <a:lumMod val="85000"/>
                      <a:lumOff val="15000"/>
                    </a:schemeClr>
                  </a:solidFill>
                  <a:cs typeface="+mn-ea"/>
                  <a:sym typeface="+mn-lt"/>
                </a:rPr>
                <a:t>Far far away, behind the word mountains, far from the countries </a:t>
              </a:r>
              <a:r>
                <a:rPr lang="en-US" sz="1200" dirty="0" err="1">
                  <a:solidFill>
                    <a:schemeClr val="tx1">
                      <a:lumMod val="85000"/>
                      <a:lumOff val="15000"/>
                    </a:schemeClr>
                  </a:solidFill>
                  <a:cs typeface="+mn-ea"/>
                  <a:sym typeface="+mn-lt"/>
                </a:rPr>
                <a:t>Vokalia</a:t>
              </a:r>
              <a:r>
                <a:rPr lang="en-US" sz="1200" dirty="0">
                  <a:solidFill>
                    <a:schemeClr val="tx1">
                      <a:lumMod val="85000"/>
                      <a:lumOff val="15000"/>
                    </a:schemeClr>
                  </a:solidFill>
                  <a:cs typeface="+mn-ea"/>
                  <a:sym typeface="+mn-lt"/>
                </a:rPr>
                <a:t> and </a:t>
              </a:r>
              <a:r>
                <a:rPr lang="en-US" sz="1200" dirty="0" err="1">
                  <a:solidFill>
                    <a:schemeClr val="tx1">
                      <a:lumMod val="85000"/>
                      <a:lumOff val="15000"/>
                    </a:schemeClr>
                  </a:solidFill>
                  <a:cs typeface="+mn-ea"/>
                  <a:sym typeface="+mn-lt"/>
                </a:rPr>
                <a:t>Consonantia</a:t>
              </a:r>
              <a:r>
                <a:rPr lang="en-US" sz="1200" dirty="0">
                  <a:solidFill>
                    <a:schemeClr val="tx1">
                      <a:lumMod val="85000"/>
                      <a:lumOff val="15000"/>
                    </a:schemeClr>
                  </a:solidFill>
                  <a:cs typeface="+mn-ea"/>
                  <a:sym typeface="+mn-lt"/>
                </a:rPr>
                <a:t>, there live the blind texts.</a:t>
              </a:r>
              <a:endParaRPr lang="en-US" sz="1200" dirty="0">
                <a:solidFill>
                  <a:schemeClr val="tx1">
                    <a:lumMod val="85000"/>
                    <a:lumOff val="15000"/>
                  </a:schemeClr>
                </a:solidFill>
                <a:cs typeface="+mn-ea"/>
                <a:sym typeface="+mn-lt"/>
              </a:endParaRPr>
            </a:p>
          </p:txBody>
        </p:sp>
      </p:grpSp>
      <p:grpSp>
        <p:nvGrpSpPr>
          <p:cNvPr id="33" name="Group 12"/>
          <p:cNvGrpSpPr/>
          <p:nvPr/>
        </p:nvGrpSpPr>
        <p:grpSpPr>
          <a:xfrm>
            <a:off x="4777222" y="4072127"/>
            <a:ext cx="2580407" cy="1158158"/>
            <a:chOff x="1077878" y="2586162"/>
            <a:chExt cx="2580407" cy="1158158"/>
          </a:xfrm>
        </p:grpSpPr>
        <p:sp>
          <p:nvSpPr>
            <p:cNvPr id="34" name="TextBox 13"/>
            <p:cNvSpPr txBox="1"/>
            <p:nvPr/>
          </p:nvSpPr>
          <p:spPr>
            <a:xfrm>
              <a:off x="1467834" y="2586162"/>
              <a:ext cx="1800494" cy="307777"/>
            </a:xfrm>
            <a:prstGeom prst="rect">
              <a:avLst/>
            </a:prstGeom>
            <a:noFill/>
          </p:spPr>
          <p:txBody>
            <a:bodyPr wrap="none" rtlCol="0">
              <a:spAutoFit/>
            </a:bodyPr>
            <a:lstStyle/>
            <a:p>
              <a:pPr algn="ctr"/>
              <a:r>
                <a:rPr lang="en-US" altLang="zh-CN" sz="1400" b="1" dirty="0">
                  <a:solidFill>
                    <a:srgbClr val="765228"/>
                  </a:solidFill>
                  <a:cs typeface="+mn-ea"/>
                  <a:sym typeface="+mn-lt"/>
                </a:rPr>
                <a:t>YOUR TITLE HERE</a:t>
              </a:r>
              <a:endParaRPr lang="en-US" altLang="zh-CN" sz="1400" b="1" dirty="0">
                <a:solidFill>
                  <a:srgbClr val="765228"/>
                </a:solidFill>
                <a:cs typeface="+mn-ea"/>
                <a:sym typeface="+mn-lt"/>
              </a:endParaRPr>
            </a:p>
          </p:txBody>
        </p:sp>
        <p:sp>
          <p:nvSpPr>
            <p:cNvPr id="35" name="Rectangle 14"/>
            <p:cNvSpPr/>
            <p:nvPr/>
          </p:nvSpPr>
          <p:spPr>
            <a:xfrm>
              <a:off x="1077878" y="2913323"/>
              <a:ext cx="2580407" cy="830997"/>
            </a:xfrm>
            <a:prstGeom prst="rect">
              <a:avLst/>
            </a:prstGeom>
          </p:spPr>
          <p:txBody>
            <a:bodyPr wrap="square">
              <a:spAutoFit/>
            </a:bodyPr>
            <a:lstStyle/>
            <a:p>
              <a:pPr algn="ctr"/>
              <a:r>
                <a:rPr lang="en-US" sz="1200" dirty="0">
                  <a:solidFill>
                    <a:schemeClr val="tx1">
                      <a:lumMod val="85000"/>
                      <a:lumOff val="15000"/>
                    </a:schemeClr>
                  </a:solidFill>
                  <a:cs typeface="+mn-ea"/>
                  <a:sym typeface="+mn-lt"/>
                </a:rPr>
                <a:t>Far far away, behind the word mountains, far from the countries </a:t>
              </a:r>
              <a:r>
                <a:rPr lang="en-US" sz="1200" dirty="0" err="1">
                  <a:solidFill>
                    <a:schemeClr val="tx1">
                      <a:lumMod val="85000"/>
                      <a:lumOff val="15000"/>
                    </a:schemeClr>
                  </a:solidFill>
                  <a:cs typeface="+mn-ea"/>
                  <a:sym typeface="+mn-lt"/>
                </a:rPr>
                <a:t>Vokalia</a:t>
              </a:r>
              <a:r>
                <a:rPr lang="en-US" sz="1200" dirty="0">
                  <a:solidFill>
                    <a:schemeClr val="tx1">
                      <a:lumMod val="85000"/>
                      <a:lumOff val="15000"/>
                    </a:schemeClr>
                  </a:solidFill>
                  <a:cs typeface="+mn-ea"/>
                  <a:sym typeface="+mn-lt"/>
                </a:rPr>
                <a:t> and </a:t>
              </a:r>
              <a:r>
                <a:rPr lang="en-US" sz="1200" dirty="0" err="1">
                  <a:solidFill>
                    <a:schemeClr val="tx1">
                      <a:lumMod val="85000"/>
                      <a:lumOff val="15000"/>
                    </a:schemeClr>
                  </a:solidFill>
                  <a:cs typeface="+mn-ea"/>
                  <a:sym typeface="+mn-lt"/>
                </a:rPr>
                <a:t>Consonantia</a:t>
              </a:r>
              <a:r>
                <a:rPr lang="en-US" sz="1200" dirty="0">
                  <a:solidFill>
                    <a:schemeClr val="tx1">
                      <a:lumMod val="85000"/>
                      <a:lumOff val="15000"/>
                    </a:schemeClr>
                  </a:solidFill>
                  <a:cs typeface="+mn-ea"/>
                  <a:sym typeface="+mn-lt"/>
                </a:rPr>
                <a:t>, there live the blind texts.</a:t>
              </a:r>
              <a:endParaRPr lang="en-US" sz="1200" dirty="0">
                <a:solidFill>
                  <a:schemeClr val="tx1">
                    <a:lumMod val="85000"/>
                    <a:lumOff val="15000"/>
                  </a:schemeClr>
                </a:solidFill>
                <a:cs typeface="+mn-ea"/>
                <a:sym typeface="+mn-lt"/>
              </a:endParaRPr>
            </a:p>
          </p:txBody>
        </p:sp>
      </p:grpSp>
      <p:grpSp>
        <p:nvGrpSpPr>
          <p:cNvPr id="37" name="Group 15"/>
          <p:cNvGrpSpPr/>
          <p:nvPr/>
        </p:nvGrpSpPr>
        <p:grpSpPr>
          <a:xfrm>
            <a:off x="1477430" y="4072127"/>
            <a:ext cx="2580407" cy="1158158"/>
            <a:chOff x="1077878" y="2586162"/>
            <a:chExt cx="2580407" cy="1158158"/>
          </a:xfrm>
        </p:grpSpPr>
        <p:sp>
          <p:nvSpPr>
            <p:cNvPr id="38" name="TextBox 16"/>
            <p:cNvSpPr txBox="1"/>
            <p:nvPr/>
          </p:nvSpPr>
          <p:spPr>
            <a:xfrm>
              <a:off x="1633104" y="2586162"/>
              <a:ext cx="1469954" cy="307777"/>
            </a:xfrm>
            <a:prstGeom prst="rect">
              <a:avLst/>
            </a:prstGeom>
            <a:noFill/>
          </p:spPr>
          <p:txBody>
            <a:bodyPr wrap="none" rtlCol="0">
              <a:spAutoFit/>
            </a:bodyPr>
            <a:lstStyle/>
            <a:p>
              <a:pPr algn="ctr"/>
              <a:r>
                <a:rPr lang="en-US" altLang="zh-CN" sz="1400" b="1" dirty="0">
                  <a:solidFill>
                    <a:schemeClr val="tx1">
                      <a:lumMod val="85000"/>
                      <a:lumOff val="15000"/>
                    </a:schemeClr>
                  </a:solidFill>
                  <a:cs typeface="+mn-ea"/>
                  <a:sym typeface="+mn-lt"/>
                </a:rPr>
                <a:t>YOUR TITLE HERE</a:t>
              </a:r>
              <a:endParaRPr lang="en-US" altLang="zh-CN" sz="1400" b="1" dirty="0">
                <a:solidFill>
                  <a:schemeClr val="tx1">
                    <a:lumMod val="85000"/>
                    <a:lumOff val="15000"/>
                  </a:schemeClr>
                </a:solidFill>
                <a:cs typeface="+mn-ea"/>
                <a:sym typeface="+mn-lt"/>
              </a:endParaRPr>
            </a:p>
          </p:txBody>
        </p:sp>
        <p:sp>
          <p:nvSpPr>
            <p:cNvPr id="39" name="Rectangle 17"/>
            <p:cNvSpPr/>
            <p:nvPr/>
          </p:nvSpPr>
          <p:spPr>
            <a:xfrm>
              <a:off x="1077878" y="2913323"/>
              <a:ext cx="2580407" cy="830997"/>
            </a:xfrm>
            <a:prstGeom prst="rect">
              <a:avLst/>
            </a:prstGeom>
          </p:spPr>
          <p:txBody>
            <a:bodyPr wrap="square">
              <a:spAutoFit/>
            </a:bodyPr>
            <a:lstStyle/>
            <a:p>
              <a:pPr algn="ctr"/>
              <a:r>
                <a:rPr lang="en-US" sz="1200" dirty="0">
                  <a:solidFill>
                    <a:schemeClr val="tx1">
                      <a:lumMod val="85000"/>
                      <a:lumOff val="15000"/>
                    </a:schemeClr>
                  </a:solidFill>
                  <a:cs typeface="+mn-ea"/>
                  <a:sym typeface="+mn-lt"/>
                </a:rPr>
                <a:t>Far far away, behind the word mountains, far from the countries </a:t>
              </a:r>
              <a:r>
                <a:rPr lang="en-US" sz="1200" dirty="0" err="1">
                  <a:solidFill>
                    <a:schemeClr val="tx1">
                      <a:lumMod val="85000"/>
                      <a:lumOff val="15000"/>
                    </a:schemeClr>
                  </a:solidFill>
                  <a:cs typeface="+mn-ea"/>
                  <a:sym typeface="+mn-lt"/>
                </a:rPr>
                <a:t>Vokalia</a:t>
              </a:r>
              <a:r>
                <a:rPr lang="en-US" sz="1200" dirty="0">
                  <a:solidFill>
                    <a:schemeClr val="tx1">
                      <a:lumMod val="85000"/>
                      <a:lumOff val="15000"/>
                    </a:schemeClr>
                  </a:solidFill>
                  <a:cs typeface="+mn-ea"/>
                  <a:sym typeface="+mn-lt"/>
                </a:rPr>
                <a:t> and </a:t>
              </a:r>
              <a:r>
                <a:rPr lang="en-US" sz="1200" dirty="0" err="1">
                  <a:solidFill>
                    <a:schemeClr val="tx1">
                      <a:lumMod val="85000"/>
                      <a:lumOff val="15000"/>
                    </a:schemeClr>
                  </a:solidFill>
                  <a:cs typeface="+mn-ea"/>
                  <a:sym typeface="+mn-lt"/>
                </a:rPr>
                <a:t>Consonantia</a:t>
              </a:r>
              <a:r>
                <a:rPr lang="en-US" sz="1200" dirty="0">
                  <a:solidFill>
                    <a:schemeClr val="tx1">
                      <a:lumMod val="85000"/>
                      <a:lumOff val="15000"/>
                    </a:schemeClr>
                  </a:solidFill>
                  <a:cs typeface="+mn-ea"/>
                  <a:sym typeface="+mn-lt"/>
                </a:rPr>
                <a:t>, there live the blind texts.</a:t>
              </a:r>
              <a:endParaRPr lang="en-US" sz="1200" dirty="0">
                <a:solidFill>
                  <a:schemeClr val="tx1">
                    <a:lumMod val="85000"/>
                    <a:lumOff val="15000"/>
                  </a:schemeClr>
                </a:solidFill>
                <a:cs typeface="+mn-ea"/>
                <a:sym typeface="+mn-lt"/>
              </a:endParaRPr>
            </a:p>
          </p:txBody>
        </p:sp>
      </p:grpSp>
      <p:grpSp>
        <p:nvGrpSpPr>
          <p:cNvPr id="40" name="Group 18"/>
          <p:cNvGrpSpPr/>
          <p:nvPr/>
        </p:nvGrpSpPr>
        <p:grpSpPr>
          <a:xfrm>
            <a:off x="8077014" y="4072127"/>
            <a:ext cx="2580407" cy="1158158"/>
            <a:chOff x="1077878" y="2586162"/>
            <a:chExt cx="2580407" cy="1158158"/>
          </a:xfrm>
        </p:grpSpPr>
        <p:sp>
          <p:nvSpPr>
            <p:cNvPr id="41" name="TextBox 19"/>
            <p:cNvSpPr txBox="1"/>
            <p:nvPr/>
          </p:nvSpPr>
          <p:spPr>
            <a:xfrm>
              <a:off x="1633104" y="2586162"/>
              <a:ext cx="1469954" cy="307777"/>
            </a:xfrm>
            <a:prstGeom prst="rect">
              <a:avLst/>
            </a:prstGeom>
            <a:noFill/>
          </p:spPr>
          <p:txBody>
            <a:bodyPr wrap="none" rtlCol="0">
              <a:spAutoFit/>
            </a:bodyPr>
            <a:lstStyle/>
            <a:p>
              <a:pPr algn="ctr"/>
              <a:r>
                <a:rPr lang="en-US" altLang="zh-CN" sz="1400" b="1" dirty="0">
                  <a:solidFill>
                    <a:schemeClr val="tx1">
                      <a:lumMod val="85000"/>
                      <a:lumOff val="15000"/>
                    </a:schemeClr>
                  </a:solidFill>
                  <a:cs typeface="+mn-ea"/>
                  <a:sym typeface="+mn-lt"/>
                </a:rPr>
                <a:t>YOUR TITLE HERE</a:t>
              </a:r>
              <a:endParaRPr lang="en-US" altLang="zh-CN" sz="1400" b="1" dirty="0">
                <a:solidFill>
                  <a:schemeClr val="tx1">
                    <a:lumMod val="85000"/>
                    <a:lumOff val="15000"/>
                  </a:schemeClr>
                </a:solidFill>
                <a:cs typeface="+mn-ea"/>
                <a:sym typeface="+mn-lt"/>
              </a:endParaRPr>
            </a:p>
          </p:txBody>
        </p:sp>
        <p:sp>
          <p:nvSpPr>
            <p:cNvPr id="42" name="Rectangle 20"/>
            <p:cNvSpPr/>
            <p:nvPr/>
          </p:nvSpPr>
          <p:spPr>
            <a:xfrm>
              <a:off x="1077878" y="2913323"/>
              <a:ext cx="2580407" cy="830997"/>
            </a:xfrm>
            <a:prstGeom prst="rect">
              <a:avLst/>
            </a:prstGeom>
          </p:spPr>
          <p:txBody>
            <a:bodyPr wrap="square">
              <a:spAutoFit/>
            </a:bodyPr>
            <a:lstStyle/>
            <a:p>
              <a:pPr algn="ctr"/>
              <a:r>
                <a:rPr lang="en-US" sz="1200" dirty="0">
                  <a:solidFill>
                    <a:schemeClr val="tx1">
                      <a:lumMod val="85000"/>
                      <a:lumOff val="15000"/>
                    </a:schemeClr>
                  </a:solidFill>
                  <a:cs typeface="+mn-ea"/>
                  <a:sym typeface="+mn-lt"/>
                </a:rPr>
                <a:t>Far far away, behind the word mountains, far from the countries </a:t>
              </a:r>
              <a:r>
                <a:rPr lang="en-US" sz="1200" dirty="0" err="1">
                  <a:solidFill>
                    <a:schemeClr val="tx1">
                      <a:lumMod val="85000"/>
                      <a:lumOff val="15000"/>
                    </a:schemeClr>
                  </a:solidFill>
                  <a:cs typeface="+mn-ea"/>
                  <a:sym typeface="+mn-lt"/>
                </a:rPr>
                <a:t>Vokalia</a:t>
              </a:r>
              <a:r>
                <a:rPr lang="en-US" sz="1200" dirty="0">
                  <a:solidFill>
                    <a:schemeClr val="tx1">
                      <a:lumMod val="85000"/>
                      <a:lumOff val="15000"/>
                    </a:schemeClr>
                  </a:solidFill>
                  <a:cs typeface="+mn-ea"/>
                  <a:sym typeface="+mn-lt"/>
                </a:rPr>
                <a:t> and </a:t>
              </a:r>
              <a:r>
                <a:rPr lang="en-US" sz="1200" dirty="0" err="1">
                  <a:solidFill>
                    <a:schemeClr val="tx1">
                      <a:lumMod val="85000"/>
                      <a:lumOff val="15000"/>
                    </a:schemeClr>
                  </a:solidFill>
                  <a:cs typeface="+mn-ea"/>
                  <a:sym typeface="+mn-lt"/>
                </a:rPr>
                <a:t>Consonantia</a:t>
              </a:r>
              <a:r>
                <a:rPr lang="en-US" sz="1200" dirty="0">
                  <a:solidFill>
                    <a:schemeClr val="tx1">
                      <a:lumMod val="85000"/>
                      <a:lumOff val="15000"/>
                    </a:schemeClr>
                  </a:solidFill>
                  <a:cs typeface="+mn-ea"/>
                  <a:sym typeface="+mn-lt"/>
                </a:rPr>
                <a:t>, there live the blind texts.</a:t>
              </a:r>
              <a:endParaRPr lang="en-US" sz="1200" dirty="0">
                <a:solidFill>
                  <a:schemeClr val="tx1">
                    <a:lumMod val="85000"/>
                    <a:lumOff val="15000"/>
                  </a:schemeClr>
                </a:solidFill>
                <a:cs typeface="+mn-ea"/>
                <a:sym typeface="+mn-lt"/>
              </a:endParaRPr>
            </a:p>
          </p:txBody>
        </p:sp>
      </p:grpSp>
      <p:sp>
        <p:nvSpPr>
          <p:cNvPr id="43" name="Rectangle 21"/>
          <p:cNvSpPr/>
          <p:nvPr/>
        </p:nvSpPr>
        <p:spPr>
          <a:xfrm>
            <a:off x="4838700" y="1694799"/>
            <a:ext cx="2514600" cy="311801"/>
          </a:xfrm>
          <a:prstGeom prst="rect">
            <a:avLst/>
          </a:pr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fltVal val="0"/>
                                          </p:val>
                                        </p:tav>
                                        <p:tav tm="100000">
                                          <p:val>
                                            <p:strVal val="#ppt_w"/>
                                          </p:val>
                                        </p:tav>
                                      </p:tavLst>
                                    </p:anim>
                                    <p:anim calcmode="lin" valueType="num">
                                      <p:cBhvr>
                                        <p:cTn id="12" dur="500" fill="hold"/>
                                        <p:tgtEl>
                                          <p:spTgt spid="43"/>
                                        </p:tgtEl>
                                        <p:attrNameLst>
                                          <p:attrName>ppt_h</p:attrName>
                                        </p:attrNameLst>
                                      </p:cBhvr>
                                      <p:tavLst>
                                        <p:tav tm="0">
                                          <p:val>
                                            <p:fltVal val="0"/>
                                          </p:val>
                                        </p:tav>
                                        <p:tav tm="100000">
                                          <p:val>
                                            <p:strVal val="#ppt_h"/>
                                          </p:val>
                                        </p:tav>
                                      </p:tavLst>
                                    </p:anim>
                                    <p:animEffect transition="in" filter="fade">
                                      <p:cBhvr>
                                        <p:cTn id="13" dur="500"/>
                                        <p:tgtEl>
                                          <p:spTgt spid="43"/>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4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研究方法及过程</a:t>
            </a:r>
            <a:endParaRPr lang="en-US" dirty="0"/>
          </a:p>
        </p:txBody>
      </p:sp>
      <p:sp>
        <p:nvSpPr>
          <p:cNvPr id="54" name="MH_Other_1"/>
          <p:cNvSpPr/>
          <p:nvPr>
            <p:custDataLst>
              <p:tags r:id="rId1"/>
            </p:custDataLst>
          </p:nvPr>
        </p:nvSpPr>
        <p:spPr>
          <a:xfrm>
            <a:off x="1588" y="4321576"/>
            <a:ext cx="12171362" cy="957263"/>
          </a:xfrm>
          <a:prstGeom prst="rect">
            <a:avLst/>
          </a:prstGeom>
          <a:solidFill>
            <a:srgbClr val="382714"/>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微软雅黑" panose="020B0503020204020204" charset="-122"/>
              <a:ea typeface="微软雅黑" panose="020B0503020204020204" charset="-122"/>
            </a:endParaRPr>
          </a:p>
        </p:txBody>
      </p:sp>
      <p:grpSp>
        <p:nvGrpSpPr>
          <p:cNvPr id="55" name="组合 54"/>
          <p:cNvGrpSpPr/>
          <p:nvPr/>
        </p:nvGrpSpPr>
        <p:grpSpPr>
          <a:xfrm>
            <a:off x="1103313" y="1188358"/>
            <a:ext cx="3214687" cy="4570413"/>
            <a:chOff x="1103313" y="1188358"/>
            <a:chExt cx="3214687" cy="4570413"/>
          </a:xfrm>
        </p:grpSpPr>
        <p:sp>
          <p:nvSpPr>
            <p:cNvPr id="56" name="MH_Text_1"/>
            <p:cNvSpPr>
              <a:spLocks noChangeArrowheads="1"/>
            </p:cNvSpPr>
            <p:nvPr>
              <p:custDataLst>
                <p:tags r:id="rId2"/>
              </p:custDataLst>
            </p:nvPr>
          </p:nvSpPr>
          <p:spPr bwMode="auto">
            <a:xfrm>
              <a:off x="1103313" y="1188358"/>
              <a:ext cx="3214687" cy="4570413"/>
            </a:xfrm>
            <a:prstGeom prst="roundRect">
              <a:avLst>
                <a:gd name="adj" fmla="val 0"/>
              </a:avLst>
            </a:prstGeom>
            <a:solidFill>
              <a:srgbClr val="BCC2C4"/>
            </a:soli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fontAlgn="auto">
                <a:lnSpc>
                  <a:spcPct val="130000"/>
                </a:lnSpc>
                <a:spcBef>
                  <a:spcPts val="0"/>
                </a:spcBef>
                <a:spcAft>
                  <a:spcPts val="0"/>
                </a:spcAft>
                <a:defRPr/>
              </a:pPr>
              <a:endParaRPr lang="zh-CN" altLang="en-US" dirty="0">
                <a:solidFill>
                  <a:srgbClr val="3D3D3D"/>
                </a:solidFill>
                <a:latin typeface="+mn-lt"/>
                <a:ea typeface="+mn-ea"/>
              </a:endParaRPr>
            </a:p>
          </p:txBody>
        </p:sp>
        <p:sp>
          <p:nvSpPr>
            <p:cNvPr id="57" name="MH_Other_2"/>
            <p:cNvSpPr/>
            <p:nvPr>
              <p:custDataLst>
                <p:tags r:id="rId3"/>
              </p:custDataLst>
            </p:nvPr>
          </p:nvSpPr>
          <p:spPr>
            <a:xfrm>
              <a:off x="1458913"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panose="020F0502020204030204"/>
                <a:ea typeface="宋体" panose="02010600030101010101" pitchFamily="2" charset="-122"/>
              </a:endParaRPr>
            </a:p>
          </p:txBody>
        </p:sp>
        <p:sp>
          <p:nvSpPr>
            <p:cNvPr id="58" name="MH_Other_3"/>
            <p:cNvSpPr/>
            <p:nvPr>
              <p:custDataLst>
                <p:tags r:id="rId4"/>
              </p:custDataLst>
            </p:nvPr>
          </p:nvSpPr>
          <p:spPr>
            <a:xfrm>
              <a:off x="3789363"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panose="020F0502020204030204"/>
                <a:ea typeface="宋体" panose="02010600030101010101" pitchFamily="2" charset="-122"/>
              </a:endParaRPr>
            </a:p>
          </p:txBody>
        </p:sp>
        <p:sp>
          <p:nvSpPr>
            <p:cNvPr id="59" name="MH_SubTitle_1"/>
            <p:cNvSpPr/>
            <p:nvPr>
              <p:custDataLst>
                <p:tags r:id="rId5"/>
              </p:custDataLst>
            </p:nvPr>
          </p:nvSpPr>
          <p:spPr>
            <a:xfrm>
              <a:off x="1506538" y="4310971"/>
              <a:ext cx="2411412" cy="957262"/>
            </a:xfrm>
            <a:prstGeom prst="rect">
              <a:avLst/>
            </a:prstGeom>
            <a:solidFill>
              <a:srgbClr val="382714"/>
            </a:solidFill>
            <a:ln w="25400" cap="flat" cmpd="sng" algn="ctr">
              <a:noFill/>
              <a:prstDash val="solid"/>
            </a:ln>
            <a:effectLst/>
          </p:spPr>
          <p:txBody>
            <a:bodyPr lIns="0" tIns="0" rIns="0" bIns="0" anchor="ctr">
              <a:normAutofit/>
            </a:bodyPr>
            <a:lstStyle/>
            <a:p>
              <a:pPr algn="ctr" fontAlgn="auto">
                <a:spcBef>
                  <a:spcPts val="0"/>
                </a:spcBef>
                <a:spcAft>
                  <a:spcPts val="0"/>
                </a:spcAft>
                <a:defRPr/>
              </a:pPr>
              <a:endParaRPr lang="zh-CN" altLang="en-US" sz="1400" kern="0" dirty="0">
                <a:solidFill>
                  <a:srgbClr val="FFFFFF"/>
                </a:solidFill>
                <a:latin typeface="+mn-lt"/>
                <a:ea typeface="+mn-ea"/>
              </a:endParaRPr>
            </a:p>
          </p:txBody>
        </p:sp>
        <p:sp>
          <p:nvSpPr>
            <p:cNvPr id="60" name="文本框 59"/>
            <p:cNvSpPr txBox="1"/>
            <p:nvPr/>
          </p:nvSpPr>
          <p:spPr>
            <a:xfrm>
              <a:off x="2054678" y="4526871"/>
              <a:ext cx="1370694" cy="584775"/>
            </a:xfrm>
            <a:prstGeom prst="rect">
              <a:avLst/>
            </a:prstGeom>
            <a:noFill/>
          </p:spPr>
          <p:txBody>
            <a:bodyPr wrap="square">
              <a:spAutoFit/>
            </a:bodyPr>
            <a:lstStyle/>
            <a:p>
              <a:pPr algn="ctr" fontAlgn="auto">
                <a:spcBef>
                  <a:spcPts val="0"/>
                </a:spcBef>
                <a:spcAft>
                  <a:spcPts val="0"/>
                </a:spcAft>
                <a:defRPr/>
              </a:pPr>
              <a:r>
                <a:rPr lang="en-US" altLang="zh-CN" sz="3200" b="1" spc="600" dirty="0">
                  <a:solidFill>
                    <a:schemeClr val="bg1">
                      <a:lumMod val="95000"/>
                    </a:schemeClr>
                  </a:solidFill>
                  <a:latin typeface="迷你简汉真广标" panose="02010609000101010101" pitchFamily="49" charset="-122"/>
                  <a:ea typeface="迷你简汉真广标" panose="02010609000101010101" pitchFamily="49" charset="-122"/>
                </a:rPr>
                <a:t>01</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sp>
          <p:nvSpPr>
            <p:cNvPr id="61" name="AutoShape 27"/>
            <p:cNvSpPr/>
            <p:nvPr/>
          </p:nvSpPr>
          <p:spPr bwMode="auto">
            <a:xfrm>
              <a:off x="1475154" y="2131333"/>
              <a:ext cx="2449574" cy="1998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nSpc>
                  <a:spcPct val="150000"/>
                </a:lnSpc>
              </a:pPr>
              <a:r>
                <a:rPr lang="en-US" altLang="zh-CN" sz="1100" dirty="0">
                  <a:solidFill>
                    <a:schemeClr val="tx1">
                      <a:lumMod val="75000"/>
                      <a:lumOff val="25000"/>
                    </a:schemeClr>
                  </a:solidFill>
                </a:rPr>
                <a:t>Lorem Ipsum is simply dummy text of the printing and typesetting industry. Lorem Ipsum has been the industry's standard. Lorem Ipsum is simply dummy text of the printing and more.</a:t>
              </a:r>
              <a:endParaRPr lang="en-US" altLang="zh-CN" sz="1100" dirty="0">
                <a:solidFill>
                  <a:schemeClr val="tx1">
                    <a:lumMod val="75000"/>
                    <a:lumOff val="25000"/>
                  </a:schemeClr>
                </a:solidFill>
              </a:endParaRPr>
            </a:p>
          </p:txBody>
        </p:sp>
        <p:sp>
          <p:nvSpPr>
            <p:cNvPr id="62" name="AutoShape 28"/>
            <p:cNvSpPr/>
            <p:nvPr/>
          </p:nvSpPr>
          <p:spPr bwMode="auto">
            <a:xfrm>
              <a:off x="1394619" y="1651908"/>
              <a:ext cx="2558256" cy="4557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ctr" defTabSz="323850">
                <a:spcBef>
                  <a:spcPts val="850"/>
                </a:spcBef>
                <a:defRPr/>
              </a:pPr>
              <a:r>
                <a:rPr lang="es-ES" sz="2000" b="1" dirty="0" smtClean="0">
                  <a:solidFill>
                    <a:prstClr val="black">
                      <a:lumMod val="75000"/>
                      <a:lumOff val="25000"/>
                    </a:prstClr>
                  </a:solidFill>
                  <a:latin typeface="Agency FB" panose="020B0804020202020204"/>
                  <a:ea typeface="MS PGothic" panose="020B0600070205080204" pitchFamily="34" charset="-128"/>
                  <a:cs typeface="Lato" charset="0"/>
                  <a:sym typeface="Lato" charset="0"/>
                </a:rPr>
                <a:t>ADD YOUR TITLE HERE</a:t>
              </a:r>
              <a:endParaRPr lang="es-ES" sz="2800" dirty="0">
                <a:solidFill>
                  <a:prstClr val="black">
                    <a:lumMod val="75000"/>
                    <a:lumOff val="25000"/>
                  </a:prstClr>
                </a:solidFill>
                <a:latin typeface="Agency FB" panose="020B0804020202020204"/>
                <a:ea typeface="MS PGothic" panose="020B0600070205080204" pitchFamily="34" charset="-128"/>
                <a:sym typeface="Gill Sans" pitchFamily="3" charset="0"/>
              </a:endParaRPr>
            </a:p>
          </p:txBody>
        </p:sp>
      </p:grpSp>
      <p:grpSp>
        <p:nvGrpSpPr>
          <p:cNvPr id="63" name="组合 62"/>
          <p:cNvGrpSpPr/>
          <p:nvPr/>
        </p:nvGrpSpPr>
        <p:grpSpPr>
          <a:xfrm>
            <a:off x="4554538" y="1188358"/>
            <a:ext cx="3214687" cy="4570413"/>
            <a:chOff x="4554538" y="1188358"/>
            <a:chExt cx="3214687" cy="4570413"/>
          </a:xfrm>
        </p:grpSpPr>
        <p:sp>
          <p:nvSpPr>
            <p:cNvPr id="64" name="MH_Text_2"/>
            <p:cNvSpPr>
              <a:spLocks noChangeArrowheads="1"/>
            </p:cNvSpPr>
            <p:nvPr>
              <p:custDataLst>
                <p:tags r:id="rId6"/>
              </p:custDataLst>
            </p:nvPr>
          </p:nvSpPr>
          <p:spPr bwMode="auto">
            <a:xfrm>
              <a:off x="4554538" y="1188358"/>
              <a:ext cx="3214687" cy="4570413"/>
            </a:xfrm>
            <a:prstGeom prst="roundRect">
              <a:avLst>
                <a:gd name="adj" fmla="val 0"/>
              </a:avLst>
            </a:prstGeom>
            <a:solidFill>
              <a:srgbClr val="BCC2C4"/>
            </a:soli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fontAlgn="auto">
                <a:lnSpc>
                  <a:spcPct val="130000"/>
                </a:lnSpc>
                <a:spcBef>
                  <a:spcPts val="0"/>
                </a:spcBef>
                <a:spcAft>
                  <a:spcPts val="0"/>
                </a:spcAft>
                <a:defRPr/>
              </a:pPr>
              <a:endParaRPr lang="zh-CN" altLang="en-US" dirty="0">
                <a:solidFill>
                  <a:srgbClr val="3D3D3D"/>
                </a:solidFill>
                <a:latin typeface="+mn-lt"/>
                <a:ea typeface="+mn-ea"/>
              </a:endParaRPr>
            </a:p>
          </p:txBody>
        </p:sp>
        <p:sp>
          <p:nvSpPr>
            <p:cNvPr id="65" name="MH_Other_4"/>
            <p:cNvSpPr/>
            <p:nvPr>
              <p:custDataLst>
                <p:tags r:id="rId7"/>
              </p:custDataLst>
            </p:nvPr>
          </p:nvSpPr>
          <p:spPr>
            <a:xfrm>
              <a:off x="4906963" y="4201433"/>
              <a:ext cx="166687"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panose="020F0502020204030204"/>
                <a:ea typeface="宋体" panose="02010600030101010101" pitchFamily="2" charset="-122"/>
              </a:endParaRPr>
            </a:p>
          </p:txBody>
        </p:sp>
        <p:sp>
          <p:nvSpPr>
            <p:cNvPr id="66" name="MH_Other_5"/>
            <p:cNvSpPr/>
            <p:nvPr>
              <p:custDataLst>
                <p:tags r:id="rId8"/>
              </p:custDataLst>
            </p:nvPr>
          </p:nvSpPr>
          <p:spPr>
            <a:xfrm>
              <a:off x="7237413" y="4201433"/>
              <a:ext cx="165100"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panose="020F0502020204030204"/>
                <a:ea typeface="宋体" panose="02010600030101010101" pitchFamily="2" charset="-122"/>
              </a:endParaRPr>
            </a:p>
          </p:txBody>
        </p:sp>
        <p:sp>
          <p:nvSpPr>
            <p:cNvPr id="67" name="MH_SubTitle_2"/>
            <p:cNvSpPr/>
            <p:nvPr>
              <p:custDataLst>
                <p:tags r:id="rId9"/>
              </p:custDataLst>
            </p:nvPr>
          </p:nvSpPr>
          <p:spPr>
            <a:xfrm>
              <a:off x="4957763" y="4310971"/>
              <a:ext cx="2411412" cy="957262"/>
            </a:xfrm>
            <a:prstGeom prst="rect">
              <a:avLst/>
            </a:prstGeom>
            <a:solidFill>
              <a:srgbClr val="382714"/>
            </a:solidFill>
            <a:ln w="25400" cap="flat" cmpd="sng" algn="ctr">
              <a:noFill/>
              <a:prstDash val="solid"/>
            </a:ln>
            <a:effectLst/>
          </p:spPr>
          <p:txBody>
            <a:bodyPr lIns="0" tIns="0" rIns="0" bIns="0" anchor="ctr">
              <a:normAutofit/>
            </a:bodyPr>
            <a:lstStyle/>
            <a:p>
              <a:pPr algn="ctr" fontAlgn="auto">
                <a:spcBef>
                  <a:spcPts val="0"/>
                </a:spcBef>
                <a:spcAft>
                  <a:spcPts val="0"/>
                </a:spcAft>
                <a:defRPr/>
              </a:pPr>
              <a:endParaRPr lang="zh-CN" altLang="en-US" sz="1400" kern="0" dirty="0">
                <a:solidFill>
                  <a:srgbClr val="FFFFFF"/>
                </a:solidFill>
                <a:latin typeface="+mn-lt"/>
                <a:ea typeface="+mn-ea"/>
              </a:endParaRPr>
            </a:p>
          </p:txBody>
        </p:sp>
        <p:sp>
          <p:nvSpPr>
            <p:cNvPr id="68" name="文本框 67"/>
            <p:cNvSpPr txBox="1"/>
            <p:nvPr/>
          </p:nvSpPr>
          <p:spPr>
            <a:xfrm>
              <a:off x="5493092" y="4507821"/>
              <a:ext cx="1370692" cy="584775"/>
            </a:xfrm>
            <a:prstGeom prst="rect">
              <a:avLst/>
            </a:prstGeom>
            <a:noFill/>
          </p:spPr>
          <p:txBody>
            <a:bodyPr wrap="square">
              <a:spAutoFit/>
            </a:bodyPr>
            <a:lstStyle/>
            <a:p>
              <a:pPr algn="ctr" fontAlgn="auto">
                <a:spcBef>
                  <a:spcPts val="0"/>
                </a:spcBef>
                <a:spcAft>
                  <a:spcPts val="0"/>
                </a:spcAft>
                <a:defRPr/>
              </a:pPr>
              <a:r>
                <a:rPr lang="en-US" altLang="zh-CN" sz="3200" b="1" spc="600" dirty="0">
                  <a:solidFill>
                    <a:schemeClr val="bg1">
                      <a:lumMod val="95000"/>
                    </a:schemeClr>
                  </a:solidFill>
                  <a:latin typeface="迷你简汉真广标" panose="02010609000101010101" pitchFamily="49" charset="-122"/>
                  <a:ea typeface="迷你简汉真广标" panose="02010609000101010101" pitchFamily="49" charset="-122"/>
                </a:rPr>
                <a:t>02</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sp>
          <p:nvSpPr>
            <p:cNvPr id="69" name="AutoShape 27"/>
            <p:cNvSpPr/>
            <p:nvPr/>
          </p:nvSpPr>
          <p:spPr bwMode="auto">
            <a:xfrm>
              <a:off x="4915040" y="2131333"/>
              <a:ext cx="2449574" cy="1998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nSpc>
                  <a:spcPct val="150000"/>
                </a:lnSpc>
              </a:pPr>
              <a:r>
                <a:rPr lang="en-US" altLang="zh-CN" sz="1100" dirty="0">
                  <a:solidFill>
                    <a:schemeClr val="tx1">
                      <a:lumMod val="75000"/>
                      <a:lumOff val="25000"/>
                    </a:schemeClr>
                  </a:solidFill>
                </a:rPr>
                <a:t>Lorem Ipsum is simply dummy text of the printing and typesetting industry. Lorem Ipsum has been the industry's standard. Lorem Ipsum is simply dummy text of the printing and more.</a:t>
              </a:r>
              <a:endParaRPr lang="en-US" altLang="zh-CN" sz="1100" dirty="0">
                <a:solidFill>
                  <a:schemeClr val="tx1">
                    <a:lumMod val="75000"/>
                    <a:lumOff val="25000"/>
                  </a:schemeClr>
                </a:solidFill>
              </a:endParaRPr>
            </a:p>
          </p:txBody>
        </p:sp>
        <p:sp>
          <p:nvSpPr>
            <p:cNvPr id="70" name="AutoShape 28"/>
            <p:cNvSpPr/>
            <p:nvPr/>
          </p:nvSpPr>
          <p:spPr bwMode="auto">
            <a:xfrm>
              <a:off x="4834505" y="1651908"/>
              <a:ext cx="2558256" cy="4557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ctr" defTabSz="323850">
                <a:spcBef>
                  <a:spcPts val="850"/>
                </a:spcBef>
                <a:defRPr/>
              </a:pPr>
              <a:r>
                <a:rPr lang="es-ES" sz="2000" b="1" dirty="0" smtClean="0">
                  <a:solidFill>
                    <a:prstClr val="black">
                      <a:lumMod val="75000"/>
                      <a:lumOff val="25000"/>
                    </a:prstClr>
                  </a:solidFill>
                  <a:latin typeface="Agency FB" panose="020B0804020202020204"/>
                  <a:ea typeface="MS PGothic" panose="020B0600070205080204" pitchFamily="34" charset="-128"/>
                  <a:cs typeface="Lato" charset="0"/>
                  <a:sym typeface="Lato" charset="0"/>
                </a:rPr>
                <a:t>ADD YOUR TITLE HERE</a:t>
              </a:r>
              <a:endParaRPr lang="es-ES" sz="2800" dirty="0">
                <a:solidFill>
                  <a:prstClr val="black">
                    <a:lumMod val="75000"/>
                    <a:lumOff val="25000"/>
                  </a:prstClr>
                </a:solidFill>
                <a:latin typeface="Agency FB" panose="020B0804020202020204"/>
                <a:ea typeface="MS PGothic" panose="020B0600070205080204" pitchFamily="34" charset="-128"/>
                <a:sym typeface="Gill Sans" pitchFamily="3" charset="0"/>
              </a:endParaRPr>
            </a:p>
          </p:txBody>
        </p:sp>
      </p:grpSp>
      <p:grpSp>
        <p:nvGrpSpPr>
          <p:cNvPr id="71" name="组合 70"/>
          <p:cNvGrpSpPr/>
          <p:nvPr/>
        </p:nvGrpSpPr>
        <p:grpSpPr>
          <a:xfrm>
            <a:off x="8002588" y="1188358"/>
            <a:ext cx="3217862" cy="4570413"/>
            <a:chOff x="8002588" y="1188358"/>
            <a:chExt cx="3217862" cy="4570413"/>
          </a:xfrm>
        </p:grpSpPr>
        <p:sp>
          <p:nvSpPr>
            <p:cNvPr id="72" name="MH_Text_3"/>
            <p:cNvSpPr>
              <a:spLocks noChangeArrowheads="1"/>
            </p:cNvSpPr>
            <p:nvPr>
              <p:custDataLst>
                <p:tags r:id="rId10"/>
              </p:custDataLst>
            </p:nvPr>
          </p:nvSpPr>
          <p:spPr bwMode="auto">
            <a:xfrm>
              <a:off x="8002588" y="1188358"/>
              <a:ext cx="3217862" cy="4570413"/>
            </a:xfrm>
            <a:prstGeom prst="roundRect">
              <a:avLst>
                <a:gd name="adj" fmla="val 0"/>
              </a:avLst>
            </a:prstGeom>
            <a:solidFill>
              <a:srgbClr val="BCC2C4"/>
            </a:soli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fontAlgn="auto">
                <a:lnSpc>
                  <a:spcPct val="130000"/>
                </a:lnSpc>
                <a:spcBef>
                  <a:spcPts val="0"/>
                </a:spcBef>
                <a:spcAft>
                  <a:spcPts val="0"/>
                </a:spcAft>
                <a:defRPr/>
              </a:pPr>
              <a:endParaRPr lang="zh-CN" altLang="en-US" dirty="0">
                <a:solidFill>
                  <a:srgbClr val="3D3D3D"/>
                </a:solidFill>
                <a:latin typeface="+mn-lt"/>
                <a:ea typeface="+mn-ea"/>
              </a:endParaRPr>
            </a:p>
          </p:txBody>
        </p:sp>
        <p:sp>
          <p:nvSpPr>
            <p:cNvPr id="73" name="MH_Other_6"/>
            <p:cNvSpPr/>
            <p:nvPr>
              <p:custDataLst>
                <p:tags r:id="rId11"/>
              </p:custDataLst>
            </p:nvPr>
          </p:nvSpPr>
          <p:spPr>
            <a:xfrm>
              <a:off x="8358188"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panose="020F0502020204030204"/>
                <a:ea typeface="宋体" panose="02010600030101010101" pitchFamily="2" charset="-122"/>
              </a:endParaRPr>
            </a:p>
          </p:txBody>
        </p:sp>
        <p:sp>
          <p:nvSpPr>
            <p:cNvPr id="74" name="MH_Other_7"/>
            <p:cNvSpPr/>
            <p:nvPr>
              <p:custDataLst>
                <p:tags r:id="rId12"/>
              </p:custDataLst>
            </p:nvPr>
          </p:nvSpPr>
          <p:spPr>
            <a:xfrm>
              <a:off x="10688638"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panose="020F0502020204030204"/>
                <a:ea typeface="宋体" panose="02010600030101010101" pitchFamily="2" charset="-122"/>
              </a:endParaRPr>
            </a:p>
          </p:txBody>
        </p:sp>
        <p:sp>
          <p:nvSpPr>
            <p:cNvPr id="75" name="MH_SubTitle_3"/>
            <p:cNvSpPr/>
            <p:nvPr>
              <p:custDataLst>
                <p:tags r:id="rId13"/>
              </p:custDataLst>
            </p:nvPr>
          </p:nvSpPr>
          <p:spPr>
            <a:xfrm>
              <a:off x="8405813" y="4310971"/>
              <a:ext cx="2411412" cy="957262"/>
            </a:xfrm>
            <a:prstGeom prst="rect">
              <a:avLst/>
            </a:prstGeom>
            <a:solidFill>
              <a:srgbClr val="382714"/>
            </a:solidFill>
            <a:ln w="25400" cap="flat" cmpd="sng" algn="ctr">
              <a:noFill/>
              <a:prstDash val="solid"/>
            </a:ln>
            <a:effectLst/>
          </p:spPr>
          <p:txBody>
            <a:bodyPr lIns="0" tIns="0" rIns="0" bIns="0" anchor="ctr">
              <a:normAutofit/>
            </a:bodyPr>
            <a:lstStyle/>
            <a:p>
              <a:pPr algn="ctr" fontAlgn="auto">
                <a:spcBef>
                  <a:spcPts val="0"/>
                </a:spcBef>
                <a:spcAft>
                  <a:spcPts val="0"/>
                </a:spcAft>
                <a:defRPr/>
              </a:pPr>
              <a:endParaRPr lang="zh-CN" altLang="en-US" sz="1400" kern="0" dirty="0">
                <a:solidFill>
                  <a:srgbClr val="FFFFFF"/>
                </a:solidFill>
                <a:latin typeface="+mn-lt"/>
                <a:ea typeface="+mn-ea"/>
              </a:endParaRPr>
            </a:p>
          </p:txBody>
        </p:sp>
        <p:sp>
          <p:nvSpPr>
            <p:cNvPr id="76" name="文本框 75"/>
            <p:cNvSpPr txBox="1"/>
            <p:nvPr/>
          </p:nvSpPr>
          <p:spPr>
            <a:xfrm>
              <a:off x="8900773" y="4507821"/>
              <a:ext cx="1370692" cy="584775"/>
            </a:xfrm>
            <a:prstGeom prst="rect">
              <a:avLst/>
            </a:prstGeom>
            <a:noFill/>
          </p:spPr>
          <p:txBody>
            <a:bodyPr wrap="square">
              <a:spAutoFit/>
            </a:bodyPr>
            <a:lstStyle/>
            <a:p>
              <a:pPr algn="ctr" fontAlgn="auto">
                <a:spcBef>
                  <a:spcPts val="0"/>
                </a:spcBef>
                <a:spcAft>
                  <a:spcPts val="0"/>
                </a:spcAft>
                <a:defRPr/>
              </a:pPr>
              <a:r>
                <a:rPr lang="en-US" altLang="zh-CN" sz="3200" b="1" spc="600" dirty="0">
                  <a:solidFill>
                    <a:schemeClr val="bg1">
                      <a:lumMod val="95000"/>
                    </a:schemeClr>
                  </a:solidFill>
                  <a:latin typeface="迷你简汉真广标" panose="02010609000101010101" pitchFamily="49" charset="-122"/>
                  <a:ea typeface="迷你简汉真广标" panose="02010609000101010101" pitchFamily="49" charset="-122"/>
                </a:rPr>
                <a:t>03</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sp>
          <p:nvSpPr>
            <p:cNvPr id="77" name="AutoShape 27"/>
            <p:cNvSpPr/>
            <p:nvPr/>
          </p:nvSpPr>
          <p:spPr bwMode="auto">
            <a:xfrm>
              <a:off x="8369440" y="2131333"/>
              <a:ext cx="2449574" cy="1998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nSpc>
                  <a:spcPct val="150000"/>
                </a:lnSpc>
              </a:pPr>
              <a:r>
                <a:rPr lang="en-US" altLang="zh-CN" sz="1100" dirty="0">
                  <a:solidFill>
                    <a:schemeClr val="tx1">
                      <a:lumMod val="75000"/>
                      <a:lumOff val="25000"/>
                    </a:schemeClr>
                  </a:solidFill>
                </a:rPr>
                <a:t>Lorem Ipsum is simply dummy text of the printing and typesetting industry. Lorem Ipsum has been the industry's standard. Lorem Ipsum is simply dummy text of the printing and more.</a:t>
              </a:r>
              <a:endParaRPr lang="en-US" altLang="zh-CN" sz="1100" dirty="0">
                <a:solidFill>
                  <a:schemeClr val="tx1">
                    <a:lumMod val="75000"/>
                    <a:lumOff val="25000"/>
                  </a:schemeClr>
                </a:solidFill>
              </a:endParaRPr>
            </a:p>
          </p:txBody>
        </p:sp>
        <p:sp>
          <p:nvSpPr>
            <p:cNvPr id="78" name="AutoShape 28"/>
            <p:cNvSpPr/>
            <p:nvPr/>
          </p:nvSpPr>
          <p:spPr bwMode="auto">
            <a:xfrm>
              <a:off x="8288905" y="1651908"/>
              <a:ext cx="2558256" cy="4557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ctr" defTabSz="323850">
                <a:spcBef>
                  <a:spcPts val="850"/>
                </a:spcBef>
                <a:defRPr/>
              </a:pPr>
              <a:r>
                <a:rPr lang="es-ES" sz="2000" b="1" dirty="0" smtClean="0">
                  <a:solidFill>
                    <a:prstClr val="black">
                      <a:lumMod val="75000"/>
                      <a:lumOff val="25000"/>
                    </a:prstClr>
                  </a:solidFill>
                  <a:latin typeface="Agency FB" panose="020B0804020202020204"/>
                  <a:ea typeface="MS PGothic" panose="020B0600070205080204" pitchFamily="34" charset="-128"/>
                  <a:cs typeface="Lato" charset="0"/>
                  <a:sym typeface="Lato" charset="0"/>
                </a:rPr>
                <a:t>ADD YOUR TITLE HERE</a:t>
              </a:r>
              <a:endParaRPr lang="es-ES" sz="2800" dirty="0">
                <a:solidFill>
                  <a:prstClr val="black">
                    <a:lumMod val="75000"/>
                    <a:lumOff val="25000"/>
                  </a:prstClr>
                </a:solidFill>
                <a:latin typeface="Agency FB" panose="020B0804020202020204"/>
                <a:ea typeface="MS PGothic" panose="020B0600070205080204" pitchFamily="34" charset="-128"/>
                <a:sym typeface="Gill Sans" pitchFamily="3"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0-#ppt_w/2"/>
                                              </p:val>
                                            </p:tav>
                                            <p:tav tm="100000">
                                              <p:val>
                                                <p:strVal val="#ppt_x"/>
                                              </p:val>
                                            </p:tav>
                                          </p:tavLst>
                                        </p:anim>
                                        <p:anim calcmode="lin" valueType="num">
                                          <p:cBhvr additive="base">
                                            <p:cTn id="12" dur="50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60000">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14:bounceEnd="60000">
                                          <p:cBhvr additive="base">
                                            <p:cTn id="15" dur="1500" fill="hold"/>
                                            <p:tgtEl>
                                              <p:spTgt spid="55"/>
                                            </p:tgtEl>
                                            <p:attrNameLst>
                                              <p:attrName>ppt_x</p:attrName>
                                            </p:attrNameLst>
                                          </p:cBhvr>
                                          <p:tavLst>
                                            <p:tav tm="0">
                                              <p:val>
                                                <p:strVal val="#ppt_x"/>
                                              </p:val>
                                            </p:tav>
                                            <p:tav tm="100000">
                                              <p:val>
                                                <p:strVal val="#ppt_x"/>
                                              </p:val>
                                            </p:tav>
                                          </p:tavLst>
                                        </p:anim>
                                        <p:anim calcmode="lin" valueType="num" p14:bounceEnd="60000">
                                          <p:cBhvr additive="base">
                                            <p:cTn id="16" dur="1500" fill="hold"/>
                                            <p:tgtEl>
                                              <p:spTgt spid="55"/>
                                            </p:tgtEl>
                                            <p:attrNameLst>
                                              <p:attrName>ppt_y</p:attrName>
                                            </p:attrNameLst>
                                          </p:cBhvr>
                                          <p:tavLst>
                                            <p:tav tm="0">
                                              <p:val>
                                                <p:strVal val="1+#ppt_h/2"/>
                                              </p:val>
                                            </p:tav>
                                            <p:tav tm="100000">
                                              <p:val>
                                                <p:strVal val="#ppt_y"/>
                                              </p:val>
                                            </p:tav>
                                          </p:tavLst>
                                        </p:anim>
                                      </p:childTnLst>
                                    </p:cTn>
                                  </p:par>
                                  <p:par>
                                    <p:cTn id="17" presetID="2" presetClass="entr" presetSubtype="4" accel="60000" fill="hold" nodeType="withEffect" p14:presetBounceEnd="60000">
                                      <p:stCondLst>
                                        <p:cond delay="100"/>
                                      </p:stCondLst>
                                      <p:childTnLst>
                                        <p:set>
                                          <p:cBhvr>
                                            <p:cTn id="18" dur="1" fill="hold">
                                              <p:stCondLst>
                                                <p:cond delay="0"/>
                                              </p:stCondLst>
                                            </p:cTn>
                                            <p:tgtEl>
                                              <p:spTgt spid="63"/>
                                            </p:tgtEl>
                                            <p:attrNameLst>
                                              <p:attrName>style.visibility</p:attrName>
                                            </p:attrNameLst>
                                          </p:cBhvr>
                                          <p:to>
                                            <p:strVal val="visible"/>
                                          </p:to>
                                        </p:set>
                                        <p:anim calcmode="lin" valueType="num" p14:bounceEnd="60000">
                                          <p:cBhvr additive="base">
                                            <p:cTn id="19" dur="1500" fill="hold"/>
                                            <p:tgtEl>
                                              <p:spTgt spid="63"/>
                                            </p:tgtEl>
                                            <p:attrNameLst>
                                              <p:attrName>ppt_x</p:attrName>
                                            </p:attrNameLst>
                                          </p:cBhvr>
                                          <p:tavLst>
                                            <p:tav tm="0">
                                              <p:val>
                                                <p:strVal val="#ppt_x"/>
                                              </p:val>
                                            </p:tav>
                                            <p:tav tm="100000">
                                              <p:val>
                                                <p:strVal val="#ppt_x"/>
                                              </p:val>
                                            </p:tav>
                                          </p:tavLst>
                                        </p:anim>
                                        <p:anim calcmode="lin" valueType="num" p14:bounceEnd="60000">
                                          <p:cBhvr additive="base">
                                            <p:cTn id="20" dur="1500" fill="hold"/>
                                            <p:tgtEl>
                                              <p:spTgt spid="63"/>
                                            </p:tgtEl>
                                            <p:attrNameLst>
                                              <p:attrName>ppt_y</p:attrName>
                                            </p:attrNameLst>
                                          </p:cBhvr>
                                          <p:tavLst>
                                            <p:tav tm="0">
                                              <p:val>
                                                <p:strVal val="1+#ppt_h/2"/>
                                              </p:val>
                                            </p:tav>
                                            <p:tav tm="100000">
                                              <p:val>
                                                <p:strVal val="#ppt_y"/>
                                              </p:val>
                                            </p:tav>
                                          </p:tavLst>
                                        </p:anim>
                                      </p:childTnLst>
                                    </p:cTn>
                                  </p:par>
                                  <p:par>
                                    <p:cTn id="21" presetID="2" presetClass="entr" presetSubtype="4" accel="60000" fill="hold" nodeType="withEffect" p14:presetBounceEnd="60000">
                                      <p:stCondLst>
                                        <p:cond delay="200"/>
                                      </p:stCondLst>
                                      <p:childTnLst>
                                        <p:set>
                                          <p:cBhvr>
                                            <p:cTn id="22" dur="1" fill="hold">
                                              <p:stCondLst>
                                                <p:cond delay="0"/>
                                              </p:stCondLst>
                                            </p:cTn>
                                            <p:tgtEl>
                                              <p:spTgt spid="71"/>
                                            </p:tgtEl>
                                            <p:attrNameLst>
                                              <p:attrName>style.visibility</p:attrName>
                                            </p:attrNameLst>
                                          </p:cBhvr>
                                          <p:to>
                                            <p:strVal val="visible"/>
                                          </p:to>
                                        </p:set>
                                        <p:anim calcmode="lin" valueType="num" p14:bounceEnd="60000">
                                          <p:cBhvr additive="base">
                                            <p:cTn id="23" dur="1500" fill="hold"/>
                                            <p:tgtEl>
                                              <p:spTgt spid="71"/>
                                            </p:tgtEl>
                                            <p:attrNameLst>
                                              <p:attrName>ppt_x</p:attrName>
                                            </p:attrNameLst>
                                          </p:cBhvr>
                                          <p:tavLst>
                                            <p:tav tm="0">
                                              <p:val>
                                                <p:strVal val="#ppt_x"/>
                                              </p:val>
                                            </p:tav>
                                            <p:tav tm="100000">
                                              <p:val>
                                                <p:strVal val="#ppt_x"/>
                                              </p:val>
                                            </p:tav>
                                          </p:tavLst>
                                        </p:anim>
                                        <p:anim calcmode="lin" valueType="num" p14:bounceEnd="60000">
                                          <p:cBhvr additive="base">
                                            <p:cTn id="24" dur="1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5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0-#ppt_w/2"/>
                                              </p:val>
                                            </p:tav>
                                            <p:tav tm="100000">
                                              <p:val>
                                                <p:strVal val="#ppt_x"/>
                                              </p:val>
                                            </p:tav>
                                          </p:tavLst>
                                        </p:anim>
                                        <p:anim calcmode="lin" valueType="num">
                                          <p:cBhvr additive="base">
                                            <p:cTn id="12" dur="50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1500" fill="hold"/>
                                            <p:tgtEl>
                                              <p:spTgt spid="55"/>
                                            </p:tgtEl>
                                            <p:attrNameLst>
                                              <p:attrName>ppt_x</p:attrName>
                                            </p:attrNameLst>
                                          </p:cBhvr>
                                          <p:tavLst>
                                            <p:tav tm="0">
                                              <p:val>
                                                <p:strVal val="#ppt_x"/>
                                              </p:val>
                                            </p:tav>
                                            <p:tav tm="100000">
                                              <p:val>
                                                <p:strVal val="#ppt_x"/>
                                              </p:val>
                                            </p:tav>
                                          </p:tavLst>
                                        </p:anim>
                                        <p:anim calcmode="lin" valueType="num">
                                          <p:cBhvr additive="base">
                                            <p:cTn id="16" dur="1500" fill="hold"/>
                                            <p:tgtEl>
                                              <p:spTgt spid="55"/>
                                            </p:tgtEl>
                                            <p:attrNameLst>
                                              <p:attrName>ppt_y</p:attrName>
                                            </p:attrNameLst>
                                          </p:cBhvr>
                                          <p:tavLst>
                                            <p:tav tm="0">
                                              <p:val>
                                                <p:strVal val="1+#ppt_h/2"/>
                                              </p:val>
                                            </p:tav>
                                            <p:tav tm="100000">
                                              <p:val>
                                                <p:strVal val="#ppt_y"/>
                                              </p:val>
                                            </p:tav>
                                          </p:tavLst>
                                        </p:anim>
                                      </p:childTnLst>
                                    </p:cTn>
                                  </p:par>
                                  <p:par>
                                    <p:cTn id="17" presetID="2" presetClass="entr" presetSubtype="4" accel="60000" fill="hold" nodeType="withEffect">
                                      <p:stCondLst>
                                        <p:cond delay="10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1500" fill="hold"/>
                                            <p:tgtEl>
                                              <p:spTgt spid="63"/>
                                            </p:tgtEl>
                                            <p:attrNameLst>
                                              <p:attrName>ppt_x</p:attrName>
                                            </p:attrNameLst>
                                          </p:cBhvr>
                                          <p:tavLst>
                                            <p:tav tm="0">
                                              <p:val>
                                                <p:strVal val="#ppt_x"/>
                                              </p:val>
                                            </p:tav>
                                            <p:tav tm="100000">
                                              <p:val>
                                                <p:strVal val="#ppt_x"/>
                                              </p:val>
                                            </p:tav>
                                          </p:tavLst>
                                        </p:anim>
                                        <p:anim calcmode="lin" valueType="num">
                                          <p:cBhvr additive="base">
                                            <p:cTn id="20" dur="1500" fill="hold"/>
                                            <p:tgtEl>
                                              <p:spTgt spid="63"/>
                                            </p:tgtEl>
                                            <p:attrNameLst>
                                              <p:attrName>ppt_y</p:attrName>
                                            </p:attrNameLst>
                                          </p:cBhvr>
                                          <p:tavLst>
                                            <p:tav tm="0">
                                              <p:val>
                                                <p:strVal val="1+#ppt_h/2"/>
                                              </p:val>
                                            </p:tav>
                                            <p:tav tm="100000">
                                              <p:val>
                                                <p:strVal val="#ppt_y"/>
                                              </p:val>
                                            </p:tav>
                                          </p:tavLst>
                                        </p:anim>
                                      </p:childTnLst>
                                    </p:cTn>
                                  </p:par>
                                  <p:par>
                                    <p:cTn id="21" presetID="2" presetClass="entr" presetSubtype="4" accel="60000" fill="hold" nodeType="withEffect">
                                      <p:stCondLst>
                                        <p:cond delay="20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1500" fill="hold"/>
                                            <p:tgtEl>
                                              <p:spTgt spid="71"/>
                                            </p:tgtEl>
                                            <p:attrNameLst>
                                              <p:attrName>ppt_x</p:attrName>
                                            </p:attrNameLst>
                                          </p:cBhvr>
                                          <p:tavLst>
                                            <p:tav tm="0">
                                              <p:val>
                                                <p:strVal val="#ppt_x"/>
                                              </p:val>
                                            </p:tav>
                                            <p:tav tm="100000">
                                              <p:val>
                                                <p:strVal val="#ppt_x"/>
                                              </p:val>
                                            </p:tav>
                                          </p:tavLst>
                                        </p:anim>
                                        <p:anim calcmode="lin" valueType="num">
                                          <p:cBhvr additive="base">
                                            <p:cTn id="24" dur="1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54"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研究方法及过程</a:t>
            </a:r>
            <a:endParaRPr lang="en-US" dirty="0"/>
          </a:p>
        </p:txBody>
      </p:sp>
      <p:grpSp>
        <p:nvGrpSpPr>
          <p:cNvPr id="12" name="Group 6"/>
          <p:cNvGrpSpPr/>
          <p:nvPr/>
        </p:nvGrpSpPr>
        <p:grpSpPr>
          <a:xfrm>
            <a:off x="3888192" y="1882429"/>
            <a:ext cx="4415617" cy="2541181"/>
            <a:chOff x="8440747" y="4796156"/>
            <a:chExt cx="2786063" cy="1603375"/>
          </a:xfrm>
          <a:effectLst>
            <a:outerShdw blurRad="50800" dist="38100" dir="2700000" algn="tl" rotWithShape="0">
              <a:prstClr val="black">
                <a:alpha val="40000"/>
              </a:prstClr>
            </a:outerShdw>
          </a:effectLst>
        </p:grpSpPr>
        <p:sp>
          <p:nvSpPr>
            <p:cNvPr id="13" name="Freeform 45"/>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Freeform 46"/>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47"/>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48"/>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49"/>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9" name="Freeform 51"/>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1"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58"/>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6" name="组合 25"/>
          <p:cNvGrpSpPr/>
          <p:nvPr/>
        </p:nvGrpSpPr>
        <p:grpSpPr>
          <a:xfrm>
            <a:off x="348344" y="1489910"/>
            <a:ext cx="2569186" cy="1200329"/>
            <a:chOff x="952500" y="1489910"/>
            <a:chExt cx="1965029" cy="1200329"/>
          </a:xfrm>
        </p:grpSpPr>
        <p:sp>
          <p:nvSpPr>
            <p:cNvPr id="27" name="Rectangle 28"/>
            <p:cNvSpPr/>
            <p:nvPr/>
          </p:nvSpPr>
          <p:spPr>
            <a:xfrm>
              <a:off x="952500" y="1489910"/>
              <a:ext cx="1965029" cy="461665"/>
            </a:xfrm>
            <a:prstGeom prst="rect">
              <a:avLst/>
            </a:prstGeom>
          </p:spPr>
          <p:txBody>
            <a:bodyPr wrap="square">
              <a:spAutoFit/>
            </a:bodyPr>
            <a:lstStyle/>
            <a:p>
              <a:pPr algn="r"/>
              <a:r>
                <a:rPr lang="en-US" sz="2400" b="1" dirty="0" smtClean="0">
                  <a:solidFill>
                    <a:srgbClr val="382714"/>
                  </a:solidFill>
                  <a:latin typeface="Roboto" panose="02000000000000000000" pitchFamily="2" charset="0"/>
                  <a:ea typeface="Roboto" panose="02000000000000000000" pitchFamily="2" charset="0"/>
                </a:rPr>
                <a:t>01</a:t>
              </a:r>
              <a:endParaRPr lang="en-US" sz="1050" dirty="0">
                <a:solidFill>
                  <a:srgbClr val="382714"/>
                </a:solidFill>
                <a:latin typeface="Roboto" panose="02000000000000000000" pitchFamily="2" charset="0"/>
                <a:ea typeface="Roboto" panose="02000000000000000000" pitchFamily="2" charset="0"/>
              </a:endParaRPr>
            </a:p>
          </p:txBody>
        </p:sp>
        <p:sp>
          <p:nvSpPr>
            <p:cNvPr id="28" name="Rectangle 29"/>
            <p:cNvSpPr/>
            <p:nvPr/>
          </p:nvSpPr>
          <p:spPr>
            <a:xfrm>
              <a:off x="952500" y="1766909"/>
              <a:ext cx="1965029" cy="923330"/>
            </a:xfrm>
            <a:prstGeom prst="rect">
              <a:avLst/>
            </a:prstGeom>
          </p:spPr>
          <p:txBody>
            <a:bodyPr wrap="square">
              <a:spAutoFit/>
            </a:bodyPr>
            <a:lstStyle/>
            <a:p>
              <a:pPr algn="r">
                <a:lnSpc>
                  <a:spcPct val="150000"/>
                </a:lnSpc>
                <a:spcAft>
                  <a:spcPts val="600"/>
                </a:spcAft>
                <a:buClr>
                  <a:srgbClr val="5ABEAA"/>
                </a:buClr>
              </a:pPr>
              <a:r>
                <a:rPr lang="en-US" altLang="zh-CN" dirty="0">
                  <a:solidFill>
                    <a:srgbClr val="382714"/>
                  </a:solidFill>
                  <a:ea typeface="小米兰亭_GB外压缩"/>
                </a:rPr>
                <a:t>ENTER YOUR TITLE</a:t>
              </a:r>
              <a:endParaRPr lang="en-US" altLang="zh-CN" dirty="0">
                <a:solidFill>
                  <a:srgbClr val="382714"/>
                </a:solidFill>
                <a:ea typeface="小米兰亭_GB外压缩"/>
              </a:endParaRPr>
            </a:p>
          </p:txBody>
        </p:sp>
        <p:sp>
          <p:nvSpPr>
            <p:cNvPr id="29" name="Rectangle 30"/>
            <p:cNvSpPr/>
            <p:nvPr/>
          </p:nvSpPr>
          <p:spPr>
            <a:xfrm>
              <a:off x="952500" y="2079473"/>
              <a:ext cx="1965029" cy="461665"/>
            </a:xfrm>
            <a:prstGeom prst="rect">
              <a:avLst/>
            </a:prstGeom>
          </p:spPr>
          <p:txBody>
            <a:bodyPr wrap="square">
              <a:spAutoFit/>
            </a:bodyPr>
            <a:lstStyle/>
            <a:p>
              <a:pPr algn="r"/>
              <a:r>
                <a:rPr lang="en-US" sz="1200" dirty="0" smtClean="0">
                  <a:solidFill>
                    <a:schemeClr val="tx1">
                      <a:lumMod val="75000"/>
                      <a:lumOff val="25000"/>
                    </a:schemeClr>
                  </a:solidFill>
                  <a:latin typeface="Roboto" panose="02000000000000000000" pitchFamily="2" charset="0"/>
                  <a:ea typeface="Roboto" panose="02000000000000000000" pitchFamily="2" charset="0"/>
                </a:rPr>
                <a:t>Conveniently </a:t>
              </a:r>
              <a:r>
                <a:rPr lang="en-US" sz="1200" dirty="0">
                  <a:solidFill>
                    <a:schemeClr val="tx1">
                      <a:lumMod val="75000"/>
                      <a:lumOff val="25000"/>
                    </a:schemeClr>
                  </a:solidFill>
                  <a:latin typeface="Roboto" panose="02000000000000000000" pitchFamily="2" charset="0"/>
                  <a:ea typeface="Roboto" panose="02000000000000000000" pitchFamily="2" charset="0"/>
                </a:rPr>
                <a:t>iterate top-line alignments for wireless metrics. </a:t>
              </a:r>
              <a:endParaRPr lang="en-US" sz="1200" dirty="0">
                <a:solidFill>
                  <a:schemeClr val="tx1">
                    <a:lumMod val="75000"/>
                    <a:lumOff val="25000"/>
                  </a:schemeClr>
                </a:solidFill>
                <a:latin typeface="Roboto" panose="02000000000000000000" pitchFamily="2" charset="0"/>
                <a:ea typeface="Roboto" panose="02000000000000000000" pitchFamily="2" charset="0"/>
              </a:endParaRPr>
            </a:p>
          </p:txBody>
        </p:sp>
      </p:grpSp>
      <p:sp>
        <p:nvSpPr>
          <p:cNvPr id="30" name="TextBox 31"/>
          <p:cNvSpPr txBox="1"/>
          <p:nvPr/>
        </p:nvSpPr>
        <p:spPr>
          <a:xfrm>
            <a:off x="2998058" y="5208648"/>
            <a:ext cx="6195884" cy="461665"/>
          </a:xfrm>
          <a:prstGeom prst="rect">
            <a:avLst/>
          </a:prstGeom>
          <a:noFill/>
        </p:spPr>
        <p:txBody>
          <a:bodyPr wrap="square" rtlCol="0">
            <a:spAutoFit/>
          </a:bodyPr>
          <a:lstStyle/>
          <a:p>
            <a:pPr algn="ctr"/>
            <a:r>
              <a:rPr lang="en-US" sz="2400" dirty="0">
                <a:solidFill>
                  <a:srgbClr val="382714"/>
                </a:solidFill>
                <a:latin typeface="Roboto" panose="02000000000000000000" pitchFamily="2" charset="0"/>
                <a:ea typeface="Roboto" panose="02000000000000000000" pitchFamily="2" charset="0"/>
              </a:rPr>
              <a:t>Application </a:t>
            </a:r>
            <a:r>
              <a:rPr lang="en-US" sz="2400" dirty="0" smtClean="0">
                <a:solidFill>
                  <a:srgbClr val="382714"/>
                </a:solidFill>
                <a:latin typeface="Roboto" panose="02000000000000000000" pitchFamily="2" charset="0"/>
                <a:ea typeface="Roboto" panose="02000000000000000000" pitchFamily="2" charset="0"/>
              </a:rPr>
              <a:t>Design</a:t>
            </a:r>
            <a:endParaRPr lang="en-US" sz="1050" dirty="0">
              <a:solidFill>
                <a:srgbClr val="382714"/>
              </a:solidFill>
              <a:latin typeface="Roboto" panose="02000000000000000000" pitchFamily="2" charset="0"/>
              <a:ea typeface="Roboto" panose="02000000000000000000" pitchFamily="2" charset="0"/>
            </a:endParaRPr>
          </a:p>
        </p:txBody>
      </p:sp>
      <p:pic>
        <p:nvPicPr>
          <p:cNvPr id="31" name="图片占位符 3"/>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7187"/>
          <a:stretch>
            <a:fillRect/>
          </a:stretch>
        </p:blipFill>
        <p:spPr>
          <a:xfrm>
            <a:off x="4454296" y="2009274"/>
            <a:ext cx="3318632" cy="2124994"/>
          </a:xfrm>
          <a:prstGeom prst="rect">
            <a:avLst/>
          </a:prstGeom>
        </p:spPr>
      </p:pic>
      <p:grpSp>
        <p:nvGrpSpPr>
          <p:cNvPr id="32" name="组合 31"/>
          <p:cNvGrpSpPr/>
          <p:nvPr/>
        </p:nvGrpSpPr>
        <p:grpSpPr>
          <a:xfrm>
            <a:off x="348344" y="2699084"/>
            <a:ext cx="2569186" cy="1200329"/>
            <a:chOff x="952500" y="1489910"/>
            <a:chExt cx="1965029" cy="1200329"/>
          </a:xfrm>
        </p:grpSpPr>
        <p:sp>
          <p:nvSpPr>
            <p:cNvPr id="33" name="Rectangle 28"/>
            <p:cNvSpPr/>
            <p:nvPr/>
          </p:nvSpPr>
          <p:spPr>
            <a:xfrm>
              <a:off x="952500" y="1489910"/>
              <a:ext cx="1965029" cy="461665"/>
            </a:xfrm>
            <a:prstGeom prst="rect">
              <a:avLst/>
            </a:prstGeom>
          </p:spPr>
          <p:txBody>
            <a:bodyPr wrap="square">
              <a:spAutoFit/>
            </a:bodyPr>
            <a:lstStyle/>
            <a:p>
              <a:pPr algn="r"/>
              <a:r>
                <a:rPr lang="en-US" sz="2400" b="1" dirty="0" smtClean="0">
                  <a:solidFill>
                    <a:schemeClr val="tx1">
                      <a:lumMod val="65000"/>
                      <a:lumOff val="35000"/>
                    </a:schemeClr>
                  </a:solidFill>
                  <a:latin typeface="Roboto" panose="02000000000000000000" pitchFamily="2" charset="0"/>
                  <a:ea typeface="Roboto" panose="02000000000000000000" pitchFamily="2" charset="0"/>
                </a:rPr>
                <a:t>02</a:t>
              </a:r>
              <a:endParaRPr lang="en-US" sz="1050" dirty="0">
                <a:solidFill>
                  <a:schemeClr val="bg1">
                    <a:lumMod val="65000"/>
                  </a:schemeClr>
                </a:solidFill>
                <a:latin typeface="Roboto" panose="02000000000000000000" pitchFamily="2" charset="0"/>
                <a:ea typeface="Roboto" panose="02000000000000000000" pitchFamily="2" charset="0"/>
              </a:endParaRPr>
            </a:p>
          </p:txBody>
        </p:sp>
        <p:sp>
          <p:nvSpPr>
            <p:cNvPr id="34" name="Rectangle 29"/>
            <p:cNvSpPr/>
            <p:nvPr/>
          </p:nvSpPr>
          <p:spPr>
            <a:xfrm>
              <a:off x="952500" y="1766909"/>
              <a:ext cx="1965029" cy="923330"/>
            </a:xfrm>
            <a:prstGeom prst="rect">
              <a:avLst/>
            </a:prstGeom>
          </p:spPr>
          <p:txBody>
            <a:bodyPr wrap="square">
              <a:spAutoFit/>
            </a:bodyPr>
            <a:lstStyle/>
            <a:p>
              <a:pPr algn="r">
                <a:lnSpc>
                  <a:spcPct val="150000"/>
                </a:lnSpc>
                <a:spcAft>
                  <a:spcPts val="600"/>
                </a:spcAft>
                <a:buClr>
                  <a:srgbClr val="5ABEAA"/>
                </a:buClr>
              </a:pPr>
              <a:r>
                <a:rPr lang="en-US" altLang="zh-CN" dirty="0">
                  <a:solidFill>
                    <a:schemeClr val="tx1">
                      <a:lumMod val="75000"/>
                      <a:lumOff val="25000"/>
                    </a:schemeClr>
                  </a:solidFill>
                  <a:ea typeface="小米兰亭_GB外压缩"/>
                </a:rPr>
                <a:t>ENTER YOUR TITLE</a:t>
              </a:r>
              <a:endParaRPr lang="en-US" altLang="zh-CN" dirty="0">
                <a:solidFill>
                  <a:schemeClr val="tx1">
                    <a:lumMod val="75000"/>
                    <a:lumOff val="25000"/>
                  </a:schemeClr>
                </a:solidFill>
                <a:ea typeface="小米兰亭_GB外压缩"/>
              </a:endParaRPr>
            </a:p>
          </p:txBody>
        </p:sp>
        <p:sp>
          <p:nvSpPr>
            <p:cNvPr id="35" name="Rectangle 30"/>
            <p:cNvSpPr/>
            <p:nvPr/>
          </p:nvSpPr>
          <p:spPr>
            <a:xfrm>
              <a:off x="952500" y="2079473"/>
              <a:ext cx="1965029" cy="461665"/>
            </a:xfrm>
            <a:prstGeom prst="rect">
              <a:avLst/>
            </a:prstGeom>
          </p:spPr>
          <p:txBody>
            <a:bodyPr wrap="square">
              <a:spAutoFit/>
            </a:bodyPr>
            <a:lstStyle/>
            <a:p>
              <a:pPr algn="r"/>
              <a:r>
                <a:rPr lang="en-US" sz="1200" dirty="0" smtClean="0">
                  <a:solidFill>
                    <a:schemeClr val="tx1">
                      <a:lumMod val="75000"/>
                      <a:lumOff val="25000"/>
                    </a:schemeClr>
                  </a:solidFill>
                  <a:latin typeface="Roboto" panose="02000000000000000000" pitchFamily="2" charset="0"/>
                  <a:ea typeface="Roboto" panose="02000000000000000000" pitchFamily="2" charset="0"/>
                </a:rPr>
                <a:t>Conveniently </a:t>
              </a:r>
              <a:r>
                <a:rPr lang="en-US" sz="1200" dirty="0">
                  <a:solidFill>
                    <a:schemeClr val="tx1">
                      <a:lumMod val="75000"/>
                      <a:lumOff val="25000"/>
                    </a:schemeClr>
                  </a:solidFill>
                  <a:latin typeface="Roboto" panose="02000000000000000000" pitchFamily="2" charset="0"/>
                  <a:ea typeface="Roboto" panose="02000000000000000000" pitchFamily="2" charset="0"/>
                </a:rPr>
                <a:t>iterate top-line alignments for wireless metrics. </a:t>
              </a:r>
              <a:endParaRPr lang="en-US" sz="1200" dirty="0">
                <a:solidFill>
                  <a:schemeClr val="tx1">
                    <a:lumMod val="75000"/>
                    <a:lumOff val="25000"/>
                  </a:schemeClr>
                </a:solidFill>
                <a:latin typeface="Roboto" panose="02000000000000000000" pitchFamily="2" charset="0"/>
                <a:ea typeface="Roboto" panose="02000000000000000000" pitchFamily="2" charset="0"/>
              </a:endParaRPr>
            </a:p>
          </p:txBody>
        </p:sp>
      </p:grpSp>
      <p:grpSp>
        <p:nvGrpSpPr>
          <p:cNvPr id="36" name="组合 35"/>
          <p:cNvGrpSpPr/>
          <p:nvPr/>
        </p:nvGrpSpPr>
        <p:grpSpPr>
          <a:xfrm>
            <a:off x="348344" y="3908258"/>
            <a:ext cx="2569186" cy="1200329"/>
            <a:chOff x="952500" y="1489910"/>
            <a:chExt cx="1965029" cy="1200329"/>
          </a:xfrm>
        </p:grpSpPr>
        <p:sp>
          <p:nvSpPr>
            <p:cNvPr id="37" name="Rectangle 28"/>
            <p:cNvSpPr/>
            <p:nvPr/>
          </p:nvSpPr>
          <p:spPr>
            <a:xfrm>
              <a:off x="952500" y="1489910"/>
              <a:ext cx="1965029" cy="461665"/>
            </a:xfrm>
            <a:prstGeom prst="rect">
              <a:avLst/>
            </a:prstGeom>
          </p:spPr>
          <p:txBody>
            <a:bodyPr wrap="square">
              <a:spAutoFit/>
            </a:bodyPr>
            <a:lstStyle/>
            <a:p>
              <a:pPr algn="r"/>
              <a:r>
                <a:rPr lang="en-US" sz="2400" b="1" dirty="0" smtClean="0">
                  <a:solidFill>
                    <a:srgbClr val="382714"/>
                  </a:solidFill>
                  <a:latin typeface="Roboto" panose="02000000000000000000" pitchFamily="2" charset="0"/>
                  <a:ea typeface="Roboto" panose="02000000000000000000" pitchFamily="2" charset="0"/>
                </a:rPr>
                <a:t>03</a:t>
              </a:r>
              <a:endParaRPr lang="en-US" sz="1050" dirty="0">
                <a:solidFill>
                  <a:srgbClr val="382714"/>
                </a:solidFill>
                <a:latin typeface="Roboto" panose="02000000000000000000" pitchFamily="2" charset="0"/>
                <a:ea typeface="Roboto" panose="02000000000000000000" pitchFamily="2" charset="0"/>
              </a:endParaRPr>
            </a:p>
          </p:txBody>
        </p:sp>
        <p:sp>
          <p:nvSpPr>
            <p:cNvPr id="38" name="Rectangle 29"/>
            <p:cNvSpPr/>
            <p:nvPr/>
          </p:nvSpPr>
          <p:spPr>
            <a:xfrm>
              <a:off x="952500" y="1766909"/>
              <a:ext cx="1965029" cy="923330"/>
            </a:xfrm>
            <a:prstGeom prst="rect">
              <a:avLst/>
            </a:prstGeom>
          </p:spPr>
          <p:txBody>
            <a:bodyPr wrap="square">
              <a:spAutoFit/>
            </a:bodyPr>
            <a:lstStyle/>
            <a:p>
              <a:pPr algn="r">
                <a:lnSpc>
                  <a:spcPct val="150000"/>
                </a:lnSpc>
                <a:spcAft>
                  <a:spcPts val="600"/>
                </a:spcAft>
                <a:buClr>
                  <a:srgbClr val="5ABEAA"/>
                </a:buClr>
              </a:pPr>
              <a:r>
                <a:rPr lang="en-US" altLang="zh-CN" dirty="0">
                  <a:solidFill>
                    <a:srgbClr val="382714"/>
                  </a:solidFill>
                  <a:ea typeface="小米兰亭_GB外压缩"/>
                </a:rPr>
                <a:t>ENTER YOUR TITLE</a:t>
              </a:r>
              <a:endParaRPr lang="en-US" altLang="zh-CN" dirty="0">
                <a:solidFill>
                  <a:srgbClr val="382714"/>
                </a:solidFill>
                <a:ea typeface="小米兰亭_GB外压缩"/>
              </a:endParaRPr>
            </a:p>
          </p:txBody>
        </p:sp>
        <p:sp>
          <p:nvSpPr>
            <p:cNvPr id="39" name="Rectangle 30"/>
            <p:cNvSpPr/>
            <p:nvPr/>
          </p:nvSpPr>
          <p:spPr>
            <a:xfrm>
              <a:off x="952500" y="2079473"/>
              <a:ext cx="1965029" cy="461665"/>
            </a:xfrm>
            <a:prstGeom prst="rect">
              <a:avLst/>
            </a:prstGeom>
          </p:spPr>
          <p:txBody>
            <a:bodyPr wrap="square">
              <a:spAutoFit/>
            </a:bodyPr>
            <a:lstStyle/>
            <a:p>
              <a:pPr algn="r"/>
              <a:r>
                <a:rPr lang="en-US" sz="1200" dirty="0" smtClean="0">
                  <a:solidFill>
                    <a:schemeClr val="tx1">
                      <a:lumMod val="75000"/>
                      <a:lumOff val="25000"/>
                    </a:schemeClr>
                  </a:solidFill>
                  <a:latin typeface="Roboto" panose="02000000000000000000" pitchFamily="2" charset="0"/>
                  <a:ea typeface="Roboto" panose="02000000000000000000" pitchFamily="2" charset="0"/>
                </a:rPr>
                <a:t>Conveniently </a:t>
              </a:r>
              <a:r>
                <a:rPr lang="en-US" sz="1200" dirty="0">
                  <a:solidFill>
                    <a:schemeClr val="tx1">
                      <a:lumMod val="75000"/>
                      <a:lumOff val="25000"/>
                    </a:schemeClr>
                  </a:solidFill>
                  <a:latin typeface="Roboto" panose="02000000000000000000" pitchFamily="2" charset="0"/>
                  <a:ea typeface="Roboto" panose="02000000000000000000" pitchFamily="2" charset="0"/>
                </a:rPr>
                <a:t>iterate top-line alignments for wireless metrics. </a:t>
              </a:r>
              <a:endParaRPr lang="en-US" sz="1200" dirty="0">
                <a:solidFill>
                  <a:schemeClr val="tx1">
                    <a:lumMod val="75000"/>
                    <a:lumOff val="25000"/>
                  </a:schemeClr>
                </a:solidFill>
                <a:latin typeface="Roboto" panose="02000000000000000000" pitchFamily="2" charset="0"/>
                <a:ea typeface="Roboto" panose="02000000000000000000" pitchFamily="2" charset="0"/>
              </a:endParaRPr>
            </a:p>
          </p:txBody>
        </p:sp>
      </p:grpSp>
      <p:grpSp>
        <p:nvGrpSpPr>
          <p:cNvPr id="40" name="组合 39"/>
          <p:cNvGrpSpPr/>
          <p:nvPr/>
        </p:nvGrpSpPr>
        <p:grpSpPr>
          <a:xfrm>
            <a:off x="9086562" y="1489910"/>
            <a:ext cx="2817395" cy="1200329"/>
            <a:chOff x="952500" y="1489910"/>
            <a:chExt cx="1965029" cy="1200329"/>
          </a:xfrm>
        </p:grpSpPr>
        <p:sp>
          <p:nvSpPr>
            <p:cNvPr id="41" name="Rectangle 28"/>
            <p:cNvSpPr/>
            <p:nvPr/>
          </p:nvSpPr>
          <p:spPr>
            <a:xfrm>
              <a:off x="952500" y="1489910"/>
              <a:ext cx="1965029" cy="461665"/>
            </a:xfrm>
            <a:prstGeom prst="rect">
              <a:avLst/>
            </a:prstGeom>
          </p:spPr>
          <p:txBody>
            <a:bodyPr wrap="square">
              <a:spAutoFit/>
            </a:bodyPr>
            <a:lstStyle/>
            <a:p>
              <a:r>
                <a:rPr lang="en-US" sz="2400" b="1" dirty="0" smtClean="0">
                  <a:solidFill>
                    <a:schemeClr val="tx1">
                      <a:lumMod val="65000"/>
                      <a:lumOff val="35000"/>
                    </a:schemeClr>
                  </a:solidFill>
                  <a:latin typeface="Roboto" panose="02000000000000000000" pitchFamily="2" charset="0"/>
                  <a:ea typeface="Roboto" panose="02000000000000000000" pitchFamily="2" charset="0"/>
                </a:rPr>
                <a:t>04</a:t>
              </a:r>
              <a:endParaRPr lang="en-US" sz="1050" dirty="0">
                <a:solidFill>
                  <a:schemeClr val="bg1">
                    <a:lumMod val="65000"/>
                  </a:schemeClr>
                </a:solidFill>
                <a:latin typeface="Roboto" panose="02000000000000000000" pitchFamily="2" charset="0"/>
                <a:ea typeface="Roboto" panose="02000000000000000000" pitchFamily="2" charset="0"/>
              </a:endParaRPr>
            </a:p>
          </p:txBody>
        </p:sp>
        <p:sp>
          <p:nvSpPr>
            <p:cNvPr id="42" name="Rectangle 29"/>
            <p:cNvSpPr/>
            <p:nvPr/>
          </p:nvSpPr>
          <p:spPr>
            <a:xfrm>
              <a:off x="952500" y="1766909"/>
              <a:ext cx="1965029" cy="923330"/>
            </a:xfrm>
            <a:prstGeom prst="rect">
              <a:avLst/>
            </a:prstGeom>
          </p:spPr>
          <p:txBody>
            <a:bodyPr wrap="square">
              <a:spAutoFit/>
            </a:bodyPr>
            <a:lstStyle/>
            <a:p>
              <a:pPr>
                <a:lnSpc>
                  <a:spcPct val="150000"/>
                </a:lnSpc>
                <a:spcAft>
                  <a:spcPts val="600"/>
                </a:spcAft>
                <a:buClr>
                  <a:srgbClr val="5ABEAA"/>
                </a:buClr>
              </a:pPr>
              <a:r>
                <a:rPr lang="en-US" altLang="zh-CN" dirty="0">
                  <a:solidFill>
                    <a:schemeClr val="tx1">
                      <a:lumMod val="75000"/>
                      <a:lumOff val="25000"/>
                    </a:schemeClr>
                  </a:solidFill>
                  <a:ea typeface="小米兰亭_GB外压缩"/>
                </a:rPr>
                <a:t>ENTER YOUR TITLE</a:t>
              </a:r>
              <a:endParaRPr lang="en-US" altLang="zh-CN" dirty="0">
                <a:solidFill>
                  <a:schemeClr val="tx1">
                    <a:lumMod val="75000"/>
                    <a:lumOff val="25000"/>
                  </a:schemeClr>
                </a:solidFill>
                <a:ea typeface="小米兰亭_GB外压缩"/>
              </a:endParaRPr>
            </a:p>
          </p:txBody>
        </p:sp>
        <p:sp>
          <p:nvSpPr>
            <p:cNvPr id="43" name="Rectangle 30"/>
            <p:cNvSpPr/>
            <p:nvPr/>
          </p:nvSpPr>
          <p:spPr>
            <a:xfrm>
              <a:off x="952500" y="2079473"/>
              <a:ext cx="1965029" cy="461665"/>
            </a:xfrm>
            <a:prstGeom prst="rect">
              <a:avLst/>
            </a:prstGeom>
          </p:spPr>
          <p:txBody>
            <a:bodyPr wrap="square">
              <a:spAutoFit/>
            </a:bodyPr>
            <a:lstStyle/>
            <a:p>
              <a:r>
                <a:rPr lang="en-US" sz="1200" dirty="0" smtClean="0">
                  <a:solidFill>
                    <a:schemeClr val="tx1">
                      <a:lumMod val="75000"/>
                      <a:lumOff val="25000"/>
                    </a:schemeClr>
                  </a:solidFill>
                  <a:latin typeface="Roboto" panose="02000000000000000000" pitchFamily="2" charset="0"/>
                  <a:ea typeface="Roboto" panose="02000000000000000000" pitchFamily="2" charset="0"/>
                </a:rPr>
                <a:t>Conveniently </a:t>
              </a:r>
              <a:r>
                <a:rPr lang="en-US" sz="1200" dirty="0">
                  <a:solidFill>
                    <a:schemeClr val="tx1">
                      <a:lumMod val="75000"/>
                      <a:lumOff val="25000"/>
                    </a:schemeClr>
                  </a:solidFill>
                  <a:latin typeface="Roboto" panose="02000000000000000000" pitchFamily="2" charset="0"/>
                  <a:ea typeface="Roboto" panose="02000000000000000000" pitchFamily="2" charset="0"/>
                </a:rPr>
                <a:t>iterate top-line alignments for wireless metrics. </a:t>
              </a:r>
              <a:endParaRPr lang="en-US" sz="1200" dirty="0">
                <a:solidFill>
                  <a:schemeClr val="tx1">
                    <a:lumMod val="75000"/>
                    <a:lumOff val="25000"/>
                  </a:schemeClr>
                </a:solidFill>
                <a:latin typeface="Roboto" panose="02000000000000000000" pitchFamily="2" charset="0"/>
                <a:ea typeface="Roboto" panose="02000000000000000000" pitchFamily="2" charset="0"/>
              </a:endParaRPr>
            </a:p>
          </p:txBody>
        </p:sp>
      </p:grpSp>
      <p:grpSp>
        <p:nvGrpSpPr>
          <p:cNvPr id="44" name="组合 43"/>
          <p:cNvGrpSpPr/>
          <p:nvPr/>
        </p:nvGrpSpPr>
        <p:grpSpPr>
          <a:xfrm>
            <a:off x="9086562" y="2699084"/>
            <a:ext cx="2817395" cy="1200329"/>
            <a:chOff x="952500" y="1489910"/>
            <a:chExt cx="1965029" cy="1200329"/>
          </a:xfrm>
        </p:grpSpPr>
        <p:sp>
          <p:nvSpPr>
            <p:cNvPr id="45" name="Rectangle 28"/>
            <p:cNvSpPr/>
            <p:nvPr/>
          </p:nvSpPr>
          <p:spPr>
            <a:xfrm>
              <a:off x="952500" y="1489910"/>
              <a:ext cx="1965029" cy="461665"/>
            </a:xfrm>
            <a:prstGeom prst="rect">
              <a:avLst/>
            </a:prstGeom>
          </p:spPr>
          <p:txBody>
            <a:bodyPr wrap="square">
              <a:spAutoFit/>
            </a:bodyPr>
            <a:lstStyle/>
            <a:p>
              <a:r>
                <a:rPr lang="en-US" sz="2400" b="1" dirty="0" smtClean="0">
                  <a:solidFill>
                    <a:srgbClr val="382714"/>
                  </a:solidFill>
                  <a:latin typeface="Roboto" panose="02000000000000000000" pitchFamily="2" charset="0"/>
                  <a:ea typeface="Roboto" panose="02000000000000000000" pitchFamily="2" charset="0"/>
                </a:rPr>
                <a:t>05</a:t>
              </a:r>
              <a:endParaRPr lang="en-US" sz="1050" dirty="0">
                <a:solidFill>
                  <a:srgbClr val="382714"/>
                </a:solidFill>
                <a:latin typeface="Roboto" panose="02000000000000000000" pitchFamily="2" charset="0"/>
                <a:ea typeface="Roboto" panose="02000000000000000000" pitchFamily="2" charset="0"/>
              </a:endParaRPr>
            </a:p>
          </p:txBody>
        </p:sp>
        <p:sp>
          <p:nvSpPr>
            <p:cNvPr id="46" name="Rectangle 29"/>
            <p:cNvSpPr/>
            <p:nvPr/>
          </p:nvSpPr>
          <p:spPr>
            <a:xfrm>
              <a:off x="952500" y="1766909"/>
              <a:ext cx="1965029" cy="923330"/>
            </a:xfrm>
            <a:prstGeom prst="rect">
              <a:avLst/>
            </a:prstGeom>
          </p:spPr>
          <p:txBody>
            <a:bodyPr wrap="square">
              <a:spAutoFit/>
            </a:bodyPr>
            <a:lstStyle/>
            <a:p>
              <a:pPr>
                <a:lnSpc>
                  <a:spcPct val="150000"/>
                </a:lnSpc>
                <a:spcAft>
                  <a:spcPts val="600"/>
                </a:spcAft>
                <a:buClr>
                  <a:srgbClr val="5ABEAA"/>
                </a:buClr>
              </a:pPr>
              <a:r>
                <a:rPr lang="en-US" altLang="zh-CN" dirty="0">
                  <a:solidFill>
                    <a:srgbClr val="382714"/>
                  </a:solidFill>
                  <a:ea typeface="小米兰亭_GB外压缩"/>
                </a:rPr>
                <a:t>ENTER YOUR TITLE</a:t>
              </a:r>
              <a:endParaRPr lang="en-US" altLang="zh-CN" dirty="0">
                <a:solidFill>
                  <a:srgbClr val="382714"/>
                </a:solidFill>
                <a:ea typeface="小米兰亭_GB外压缩"/>
              </a:endParaRPr>
            </a:p>
          </p:txBody>
        </p:sp>
        <p:sp>
          <p:nvSpPr>
            <p:cNvPr id="47" name="Rectangle 30"/>
            <p:cNvSpPr/>
            <p:nvPr/>
          </p:nvSpPr>
          <p:spPr>
            <a:xfrm>
              <a:off x="952500" y="2079473"/>
              <a:ext cx="1965029" cy="461665"/>
            </a:xfrm>
            <a:prstGeom prst="rect">
              <a:avLst/>
            </a:prstGeom>
          </p:spPr>
          <p:txBody>
            <a:bodyPr wrap="square">
              <a:spAutoFit/>
            </a:bodyPr>
            <a:lstStyle/>
            <a:p>
              <a:r>
                <a:rPr lang="en-US" sz="1200" dirty="0" smtClean="0">
                  <a:solidFill>
                    <a:schemeClr val="tx1">
                      <a:lumMod val="75000"/>
                      <a:lumOff val="25000"/>
                    </a:schemeClr>
                  </a:solidFill>
                  <a:latin typeface="Roboto" panose="02000000000000000000" pitchFamily="2" charset="0"/>
                  <a:ea typeface="Roboto" panose="02000000000000000000" pitchFamily="2" charset="0"/>
                </a:rPr>
                <a:t>Conveniently </a:t>
              </a:r>
              <a:r>
                <a:rPr lang="en-US" sz="1200" dirty="0">
                  <a:solidFill>
                    <a:schemeClr val="tx1">
                      <a:lumMod val="75000"/>
                      <a:lumOff val="25000"/>
                    </a:schemeClr>
                  </a:solidFill>
                  <a:latin typeface="Roboto" panose="02000000000000000000" pitchFamily="2" charset="0"/>
                  <a:ea typeface="Roboto" panose="02000000000000000000" pitchFamily="2" charset="0"/>
                </a:rPr>
                <a:t>iterate top-line alignments for wireless metrics. </a:t>
              </a:r>
              <a:endParaRPr lang="en-US" sz="1200" dirty="0">
                <a:solidFill>
                  <a:schemeClr val="tx1">
                    <a:lumMod val="75000"/>
                    <a:lumOff val="25000"/>
                  </a:schemeClr>
                </a:solidFill>
                <a:latin typeface="Roboto" panose="02000000000000000000" pitchFamily="2" charset="0"/>
                <a:ea typeface="Roboto" panose="02000000000000000000" pitchFamily="2" charset="0"/>
              </a:endParaRPr>
            </a:p>
          </p:txBody>
        </p:sp>
      </p:grpSp>
      <p:grpSp>
        <p:nvGrpSpPr>
          <p:cNvPr id="48" name="组合 47"/>
          <p:cNvGrpSpPr/>
          <p:nvPr/>
        </p:nvGrpSpPr>
        <p:grpSpPr>
          <a:xfrm>
            <a:off x="9086562" y="3908258"/>
            <a:ext cx="2817395" cy="1200329"/>
            <a:chOff x="952500" y="1489910"/>
            <a:chExt cx="1965029" cy="1200329"/>
          </a:xfrm>
        </p:grpSpPr>
        <p:sp>
          <p:nvSpPr>
            <p:cNvPr id="49" name="Rectangle 28"/>
            <p:cNvSpPr/>
            <p:nvPr/>
          </p:nvSpPr>
          <p:spPr>
            <a:xfrm>
              <a:off x="952500" y="1489910"/>
              <a:ext cx="1965029" cy="461665"/>
            </a:xfrm>
            <a:prstGeom prst="rect">
              <a:avLst/>
            </a:prstGeom>
          </p:spPr>
          <p:txBody>
            <a:bodyPr wrap="square">
              <a:spAutoFit/>
            </a:bodyPr>
            <a:lstStyle/>
            <a:p>
              <a:r>
                <a:rPr lang="en-US" sz="2400" b="1" dirty="0" smtClean="0">
                  <a:solidFill>
                    <a:schemeClr val="tx1">
                      <a:lumMod val="65000"/>
                      <a:lumOff val="35000"/>
                    </a:schemeClr>
                  </a:solidFill>
                  <a:latin typeface="Roboto" panose="02000000000000000000" pitchFamily="2" charset="0"/>
                  <a:ea typeface="Roboto" panose="02000000000000000000" pitchFamily="2" charset="0"/>
                </a:rPr>
                <a:t>06</a:t>
              </a:r>
              <a:endParaRPr lang="en-US" sz="1050" dirty="0">
                <a:solidFill>
                  <a:schemeClr val="bg1">
                    <a:lumMod val="65000"/>
                  </a:schemeClr>
                </a:solidFill>
                <a:latin typeface="Roboto" panose="02000000000000000000" pitchFamily="2" charset="0"/>
                <a:ea typeface="Roboto" panose="02000000000000000000" pitchFamily="2" charset="0"/>
              </a:endParaRPr>
            </a:p>
          </p:txBody>
        </p:sp>
        <p:sp>
          <p:nvSpPr>
            <p:cNvPr id="50" name="Rectangle 29"/>
            <p:cNvSpPr/>
            <p:nvPr/>
          </p:nvSpPr>
          <p:spPr>
            <a:xfrm>
              <a:off x="952500" y="1766909"/>
              <a:ext cx="1965029" cy="923330"/>
            </a:xfrm>
            <a:prstGeom prst="rect">
              <a:avLst/>
            </a:prstGeom>
          </p:spPr>
          <p:txBody>
            <a:bodyPr wrap="square">
              <a:spAutoFit/>
            </a:bodyPr>
            <a:lstStyle/>
            <a:p>
              <a:pPr>
                <a:lnSpc>
                  <a:spcPct val="150000"/>
                </a:lnSpc>
                <a:spcAft>
                  <a:spcPts val="600"/>
                </a:spcAft>
                <a:buClr>
                  <a:srgbClr val="5ABEAA"/>
                </a:buClr>
              </a:pPr>
              <a:r>
                <a:rPr lang="en-US" altLang="zh-CN" dirty="0">
                  <a:solidFill>
                    <a:schemeClr val="tx1">
                      <a:lumMod val="75000"/>
                      <a:lumOff val="25000"/>
                    </a:schemeClr>
                  </a:solidFill>
                  <a:ea typeface="小米兰亭_GB外压缩"/>
                </a:rPr>
                <a:t>ENTER YOUR TITLE</a:t>
              </a:r>
              <a:endParaRPr lang="en-US" altLang="zh-CN" dirty="0">
                <a:solidFill>
                  <a:schemeClr val="tx1">
                    <a:lumMod val="75000"/>
                    <a:lumOff val="25000"/>
                  </a:schemeClr>
                </a:solidFill>
                <a:ea typeface="小米兰亭_GB外压缩"/>
              </a:endParaRPr>
            </a:p>
          </p:txBody>
        </p:sp>
        <p:sp>
          <p:nvSpPr>
            <p:cNvPr id="51" name="Rectangle 30"/>
            <p:cNvSpPr/>
            <p:nvPr/>
          </p:nvSpPr>
          <p:spPr>
            <a:xfrm>
              <a:off x="952500" y="2079473"/>
              <a:ext cx="1965029" cy="461665"/>
            </a:xfrm>
            <a:prstGeom prst="rect">
              <a:avLst/>
            </a:prstGeom>
          </p:spPr>
          <p:txBody>
            <a:bodyPr wrap="square">
              <a:spAutoFit/>
            </a:bodyPr>
            <a:lstStyle/>
            <a:p>
              <a:r>
                <a:rPr lang="en-US" sz="1200" dirty="0" smtClean="0">
                  <a:solidFill>
                    <a:schemeClr val="tx1">
                      <a:lumMod val="75000"/>
                      <a:lumOff val="25000"/>
                    </a:schemeClr>
                  </a:solidFill>
                  <a:latin typeface="Roboto" panose="02000000000000000000" pitchFamily="2" charset="0"/>
                  <a:ea typeface="Roboto" panose="02000000000000000000" pitchFamily="2" charset="0"/>
                </a:rPr>
                <a:t>Conveniently </a:t>
              </a:r>
              <a:r>
                <a:rPr lang="en-US" sz="1200" dirty="0">
                  <a:solidFill>
                    <a:schemeClr val="tx1">
                      <a:lumMod val="75000"/>
                      <a:lumOff val="25000"/>
                    </a:schemeClr>
                  </a:solidFill>
                  <a:latin typeface="Roboto" panose="02000000000000000000" pitchFamily="2" charset="0"/>
                  <a:ea typeface="Roboto" panose="02000000000000000000" pitchFamily="2" charset="0"/>
                </a:rPr>
                <a:t>iterate top-line alignments for wireless metrics. </a:t>
              </a:r>
              <a:endParaRPr lang="en-US" sz="1200" dirty="0">
                <a:solidFill>
                  <a:schemeClr val="tx1">
                    <a:lumMod val="75000"/>
                    <a:lumOff val="25000"/>
                  </a:schemeClr>
                </a:solidFill>
                <a:latin typeface="Roboto" panose="02000000000000000000" pitchFamily="2" charset="0"/>
                <a:ea typeface="Roboto" panose="02000000000000000000" pitchFamily="2" charset="0"/>
              </a:endParaRPr>
            </a:p>
          </p:txBody>
        </p:sp>
      </p:grpSp>
      <p:sp>
        <p:nvSpPr>
          <p:cNvPr id="52" name="TextBox 31"/>
          <p:cNvSpPr txBox="1"/>
          <p:nvPr/>
        </p:nvSpPr>
        <p:spPr>
          <a:xfrm>
            <a:off x="2998058" y="5577980"/>
            <a:ext cx="6195884" cy="646331"/>
          </a:xfrm>
          <a:prstGeom prst="rect">
            <a:avLst/>
          </a:prstGeom>
          <a:noFill/>
        </p:spPr>
        <p:txBody>
          <a:bodyPr wrap="square" rtlCol="0">
            <a:spAutoFit/>
          </a:bodyPr>
          <a:lstStyle/>
          <a:p>
            <a:pPr algn="ctr"/>
            <a:r>
              <a:rPr lang="en-US" sz="1200" dirty="0" smtClean="0">
                <a:solidFill>
                  <a:srgbClr val="382714"/>
                </a:solidFill>
                <a:latin typeface="Roboto" panose="02000000000000000000" pitchFamily="2" charset="0"/>
                <a:ea typeface="Roboto" panose="02000000000000000000" pitchFamily="2" charset="0"/>
              </a:rPr>
              <a:t>Dynamically </a:t>
            </a:r>
            <a:r>
              <a:rPr lang="en-US" sz="1200" dirty="0">
                <a:solidFill>
                  <a:srgbClr val="382714"/>
                </a:solidFill>
                <a:latin typeface="Roboto" panose="02000000000000000000" pitchFamily="2" charset="0"/>
                <a:ea typeface="Roboto" panose="02000000000000000000" pitchFamily="2" charset="0"/>
              </a:rPr>
              <a:t>deploy future-proof outsourcing with magnetic </a:t>
            </a:r>
            <a:r>
              <a:rPr lang="en-US" sz="1200" dirty="0" err="1">
                <a:solidFill>
                  <a:srgbClr val="382714"/>
                </a:solidFill>
                <a:latin typeface="Roboto" panose="02000000000000000000" pitchFamily="2" charset="0"/>
                <a:ea typeface="Roboto" panose="02000000000000000000" pitchFamily="2" charset="0"/>
              </a:rPr>
              <a:t>vortals</a:t>
            </a:r>
            <a:r>
              <a:rPr lang="en-US" sz="1200" dirty="0">
                <a:solidFill>
                  <a:srgbClr val="382714"/>
                </a:solidFill>
                <a:latin typeface="Roboto" panose="02000000000000000000" pitchFamily="2" charset="0"/>
                <a:ea typeface="Roboto" panose="02000000000000000000" pitchFamily="2" charset="0"/>
              </a:rPr>
              <a:t>. Compellingly synergize robust users after frictionless value. Appropriately seize vertical resources whereas impactful deliverables</a:t>
            </a:r>
            <a:endParaRPr lang="en-US" sz="1200" dirty="0">
              <a:solidFill>
                <a:srgbClr val="382714"/>
              </a:solidFill>
              <a:latin typeface="Roboto" panose="02000000000000000000" pitchFamily="2" charset="0"/>
              <a:ea typeface="Roboto"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par>
                                    <p:cTn id="8" presetID="2" presetClass="entr" presetSubtype="4" accel="50000" fill="hold" nodeType="withEffect" p14:presetBounceEnd="58000">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14:bounceEnd="58000">
                                          <p:cBhvr additive="base">
                                            <p:cTn id="10" dur="1000" fill="hold"/>
                                            <p:tgtEl>
                                              <p:spTgt spid="12"/>
                                            </p:tgtEl>
                                            <p:attrNameLst>
                                              <p:attrName>ppt_x</p:attrName>
                                            </p:attrNameLst>
                                          </p:cBhvr>
                                          <p:tavLst>
                                            <p:tav tm="0">
                                              <p:val>
                                                <p:strVal val="#ppt_x"/>
                                              </p:val>
                                            </p:tav>
                                            <p:tav tm="100000">
                                              <p:val>
                                                <p:strVal val="#ppt_x"/>
                                              </p:val>
                                            </p:tav>
                                          </p:tavLst>
                                        </p:anim>
                                        <p:anim calcmode="lin" valueType="num" p14:bounceEnd="58000">
                                          <p:cBhvr additive="base">
                                            <p:cTn id="11" dur="1000" fill="hold"/>
                                            <p:tgtEl>
                                              <p:spTgt spid="12"/>
                                            </p:tgtEl>
                                            <p:attrNameLst>
                                              <p:attrName>ppt_y</p:attrName>
                                            </p:attrNameLst>
                                          </p:cBhvr>
                                          <p:tavLst>
                                            <p:tav tm="0">
                                              <p:val>
                                                <p:strVal val="1+#ppt_h/2"/>
                                              </p:val>
                                            </p:tav>
                                            <p:tav tm="100000">
                                              <p:val>
                                                <p:strVal val="#ppt_y"/>
                                              </p:val>
                                            </p:tav>
                                          </p:tavLst>
                                        </p:anim>
                                      </p:childTnLst>
                                    </p:cTn>
                                  </p:par>
                                  <p:par>
                                    <p:cTn id="12" presetID="2" presetClass="entr" presetSubtype="4" accel="50000" fill="hold" nodeType="withEffect" p14:presetBounceEnd="58000">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14:bounceEnd="58000">
                                          <p:cBhvr additive="base">
                                            <p:cTn id="14" dur="1000" fill="hold"/>
                                            <p:tgtEl>
                                              <p:spTgt spid="31"/>
                                            </p:tgtEl>
                                            <p:attrNameLst>
                                              <p:attrName>ppt_x</p:attrName>
                                            </p:attrNameLst>
                                          </p:cBhvr>
                                          <p:tavLst>
                                            <p:tav tm="0">
                                              <p:val>
                                                <p:strVal val="#ppt_x"/>
                                              </p:val>
                                            </p:tav>
                                            <p:tav tm="100000">
                                              <p:val>
                                                <p:strVal val="#ppt_x"/>
                                              </p:val>
                                            </p:tav>
                                          </p:tavLst>
                                        </p:anim>
                                        <p:anim calcmode="lin" valueType="num" p14:bounceEnd="58000">
                                          <p:cBhvr additive="base">
                                            <p:cTn id="15" dur="1000" fill="hold"/>
                                            <p:tgtEl>
                                              <p:spTgt spid="31"/>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20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0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500" fill="hold"/>
                                            <p:tgtEl>
                                              <p:spTgt spid="44"/>
                                            </p:tgtEl>
                                            <p:attrNameLst>
                                              <p:attrName>ppt_x</p:attrName>
                                            </p:attrNameLst>
                                          </p:cBhvr>
                                          <p:tavLst>
                                            <p:tav tm="0">
                                              <p:val>
                                                <p:strVal val="1+#ppt_w/2"/>
                                              </p:val>
                                            </p:tav>
                                            <p:tav tm="100000">
                                              <p:val>
                                                <p:strVal val="#ppt_x"/>
                                              </p:val>
                                            </p:tav>
                                          </p:tavLst>
                                        </p:anim>
                                        <p:anim calcmode="lin" valueType="num">
                                          <p:cBhvr additive="base">
                                            <p:cTn id="36" dur="500" fill="hold"/>
                                            <p:tgtEl>
                                              <p:spTgt spid="4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1+#ppt_w/2"/>
                                              </p:val>
                                            </p:tav>
                                            <p:tav tm="100000">
                                              <p:val>
                                                <p:strVal val="#ppt_x"/>
                                              </p:val>
                                            </p:tav>
                                          </p:tavLst>
                                        </p:anim>
                                        <p:anim calcmode="lin" valueType="num">
                                          <p:cBhvr additive="base">
                                            <p:cTn id="40" dur="500" fill="hold"/>
                                            <p:tgtEl>
                                              <p:spTgt spid="48"/>
                                            </p:tgtEl>
                                            <p:attrNameLst>
                                              <p:attrName>ppt_y</p:attrName>
                                            </p:attrNameLst>
                                          </p:cBhvr>
                                          <p:tavLst>
                                            <p:tav tm="0">
                                              <p:val>
                                                <p:strVal val="#ppt_y"/>
                                              </p:val>
                                            </p:tav>
                                            <p:tav tm="100000">
                                              <p:val>
                                                <p:strVal val="#ppt_y"/>
                                              </p:val>
                                            </p:tav>
                                          </p:tavLst>
                                        </p:anim>
                                      </p:childTnLst>
                                    </p:cTn>
                                  </p:par>
                                </p:childTnLst>
                              </p:cTn>
                            </p:par>
                            <p:par>
                              <p:cTn id="41" fill="hold">
                                <p:stCondLst>
                                  <p:cond delay="1000"/>
                                </p:stCondLst>
                                <p:childTnLst>
                                  <p:par>
                                    <p:cTn id="42" presetID="14" presetClass="entr" presetSubtype="1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randombar(horizontal)">
                                          <p:cBhvr>
                                            <p:cTn id="44" dur="500"/>
                                            <p:tgtEl>
                                              <p:spTgt spid="52"/>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randombar(horizontal)">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30" grpId="0"/>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par>
                                    <p:cTn id="8" presetID="2" presetClass="entr" presetSubtype="4" accel="5000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1000" fill="hold"/>
                                            <p:tgtEl>
                                              <p:spTgt spid="12"/>
                                            </p:tgtEl>
                                            <p:attrNameLst>
                                              <p:attrName>ppt_x</p:attrName>
                                            </p:attrNameLst>
                                          </p:cBhvr>
                                          <p:tavLst>
                                            <p:tav tm="0">
                                              <p:val>
                                                <p:strVal val="#ppt_x"/>
                                              </p:val>
                                            </p:tav>
                                            <p:tav tm="100000">
                                              <p:val>
                                                <p:strVal val="#ppt_x"/>
                                              </p:val>
                                            </p:tav>
                                          </p:tavLst>
                                        </p:anim>
                                        <p:anim calcmode="lin" valueType="num">
                                          <p:cBhvr additive="base">
                                            <p:cTn id="11" dur="1000" fill="hold"/>
                                            <p:tgtEl>
                                              <p:spTgt spid="12"/>
                                            </p:tgtEl>
                                            <p:attrNameLst>
                                              <p:attrName>ppt_y</p:attrName>
                                            </p:attrNameLst>
                                          </p:cBhvr>
                                          <p:tavLst>
                                            <p:tav tm="0">
                                              <p:val>
                                                <p:strVal val="1+#ppt_h/2"/>
                                              </p:val>
                                            </p:tav>
                                            <p:tav tm="100000">
                                              <p:val>
                                                <p:strVal val="#ppt_y"/>
                                              </p:val>
                                            </p:tav>
                                          </p:tavLst>
                                        </p:anim>
                                      </p:childTnLst>
                                    </p:cTn>
                                  </p:par>
                                  <p:par>
                                    <p:cTn id="12" presetID="2" presetClass="entr" presetSubtype="4" accel="50000"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1000" fill="hold"/>
                                            <p:tgtEl>
                                              <p:spTgt spid="31"/>
                                            </p:tgtEl>
                                            <p:attrNameLst>
                                              <p:attrName>ppt_x</p:attrName>
                                            </p:attrNameLst>
                                          </p:cBhvr>
                                          <p:tavLst>
                                            <p:tav tm="0">
                                              <p:val>
                                                <p:strVal val="#ppt_x"/>
                                              </p:val>
                                            </p:tav>
                                            <p:tav tm="100000">
                                              <p:val>
                                                <p:strVal val="#ppt_x"/>
                                              </p:val>
                                            </p:tav>
                                          </p:tavLst>
                                        </p:anim>
                                        <p:anim calcmode="lin" valueType="num">
                                          <p:cBhvr additive="base">
                                            <p:cTn id="15" dur="1000" fill="hold"/>
                                            <p:tgtEl>
                                              <p:spTgt spid="31"/>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20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0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500" fill="hold"/>
                                            <p:tgtEl>
                                              <p:spTgt spid="44"/>
                                            </p:tgtEl>
                                            <p:attrNameLst>
                                              <p:attrName>ppt_x</p:attrName>
                                            </p:attrNameLst>
                                          </p:cBhvr>
                                          <p:tavLst>
                                            <p:tav tm="0">
                                              <p:val>
                                                <p:strVal val="1+#ppt_w/2"/>
                                              </p:val>
                                            </p:tav>
                                            <p:tav tm="100000">
                                              <p:val>
                                                <p:strVal val="#ppt_x"/>
                                              </p:val>
                                            </p:tav>
                                          </p:tavLst>
                                        </p:anim>
                                        <p:anim calcmode="lin" valueType="num">
                                          <p:cBhvr additive="base">
                                            <p:cTn id="36" dur="500" fill="hold"/>
                                            <p:tgtEl>
                                              <p:spTgt spid="4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1+#ppt_w/2"/>
                                              </p:val>
                                            </p:tav>
                                            <p:tav tm="100000">
                                              <p:val>
                                                <p:strVal val="#ppt_x"/>
                                              </p:val>
                                            </p:tav>
                                          </p:tavLst>
                                        </p:anim>
                                        <p:anim calcmode="lin" valueType="num">
                                          <p:cBhvr additive="base">
                                            <p:cTn id="40" dur="500" fill="hold"/>
                                            <p:tgtEl>
                                              <p:spTgt spid="48"/>
                                            </p:tgtEl>
                                            <p:attrNameLst>
                                              <p:attrName>ppt_y</p:attrName>
                                            </p:attrNameLst>
                                          </p:cBhvr>
                                          <p:tavLst>
                                            <p:tav tm="0">
                                              <p:val>
                                                <p:strVal val="#ppt_y"/>
                                              </p:val>
                                            </p:tav>
                                            <p:tav tm="100000">
                                              <p:val>
                                                <p:strVal val="#ppt_y"/>
                                              </p:val>
                                            </p:tav>
                                          </p:tavLst>
                                        </p:anim>
                                      </p:childTnLst>
                                    </p:cTn>
                                  </p:par>
                                </p:childTnLst>
                              </p:cTn>
                            </p:par>
                            <p:par>
                              <p:cTn id="41" fill="hold">
                                <p:stCondLst>
                                  <p:cond delay="1000"/>
                                </p:stCondLst>
                                <p:childTnLst>
                                  <p:par>
                                    <p:cTn id="42" presetID="14" presetClass="entr" presetSubtype="1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randombar(horizontal)">
                                          <p:cBhvr>
                                            <p:cTn id="44" dur="500"/>
                                            <p:tgtEl>
                                              <p:spTgt spid="52"/>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randombar(horizontal)">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30" grpId="0"/>
          <p:bldP spid="5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7414042" y="1324974"/>
            <a:ext cx="2519285" cy="2998016"/>
            <a:chOff x="7414042" y="1324974"/>
            <a:chExt cx="2519285" cy="2998016"/>
          </a:xfrm>
        </p:grpSpPr>
        <p:grpSp>
          <p:nvGrpSpPr>
            <p:cNvPr id="2" name="Group 4"/>
            <p:cNvGrpSpPr>
              <a:grpSpLocks noChangeAspect="1"/>
            </p:cNvGrpSpPr>
            <p:nvPr/>
          </p:nvGrpSpPr>
          <p:grpSpPr bwMode="auto">
            <a:xfrm>
              <a:off x="7414042" y="1324974"/>
              <a:ext cx="2519285" cy="2998016"/>
              <a:chOff x="2168" y="252"/>
              <a:chExt cx="2968" cy="3532"/>
            </a:xfrm>
            <a:effectLst>
              <a:outerShdw blurRad="660400" dist="38100" dir="3540000" algn="tr" rotWithShape="0">
                <a:prstClr val="black">
                  <a:alpha val="21000"/>
                </a:prstClr>
              </a:outerShdw>
            </a:effectLst>
          </p:grpSpPr>
          <p:sp>
            <p:nvSpPr>
              <p:cNvPr id="3" name="Freeform 5"/>
              <p:cNvSpPr/>
              <p:nvPr/>
            </p:nvSpPr>
            <p:spPr bwMode="auto">
              <a:xfrm>
                <a:off x="4554" y="743"/>
                <a:ext cx="129" cy="124"/>
              </a:xfrm>
              <a:custGeom>
                <a:avLst/>
                <a:gdLst>
                  <a:gd name="T0" fmla="*/ 129 w 129"/>
                  <a:gd name="T1" fmla="*/ 49 h 124"/>
                  <a:gd name="T2" fmla="*/ 97 w 129"/>
                  <a:gd name="T3" fmla="*/ 81 h 124"/>
                  <a:gd name="T4" fmla="*/ 101 w 129"/>
                  <a:gd name="T5" fmla="*/ 124 h 124"/>
                  <a:gd name="T6" fmla="*/ 64 w 129"/>
                  <a:gd name="T7" fmla="*/ 93 h 124"/>
                  <a:gd name="T8" fmla="*/ 22 w 129"/>
                  <a:gd name="T9" fmla="*/ 120 h 124"/>
                  <a:gd name="T10" fmla="*/ 40 w 129"/>
                  <a:gd name="T11" fmla="*/ 75 h 124"/>
                  <a:gd name="T12" fmla="*/ 0 w 129"/>
                  <a:gd name="T13" fmla="*/ 45 h 124"/>
                  <a:gd name="T14" fmla="*/ 44 w 129"/>
                  <a:gd name="T15" fmla="*/ 37 h 124"/>
                  <a:gd name="T16" fmla="*/ 66 w 129"/>
                  <a:gd name="T17" fmla="*/ 0 h 124"/>
                  <a:gd name="T18" fmla="*/ 80 w 129"/>
                  <a:gd name="T19" fmla="*/ 47 h 124"/>
                  <a:gd name="T20" fmla="*/ 129 w 129"/>
                  <a:gd name="T21" fmla="*/ 4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4">
                    <a:moveTo>
                      <a:pt x="129" y="49"/>
                    </a:moveTo>
                    <a:lnTo>
                      <a:pt x="97" y="81"/>
                    </a:lnTo>
                    <a:lnTo>
                      <a:pt x="101" y="124"/>
                    </a:lnTo>
                    <a:lnTo>
                      <a:pt x="64" y="93"/>
                    </a:lnTo>
                    <a:lnTo>
                      <a:pt x="22" y="120"/>
                    </a:lnTo>
                    <a:lnTo>
                      <a:pt x="40" y="75"/>
                    </a:lnTo>
                    <a:lnTo>
                      <a:pt x="0" y="45"/>
                    </a:lnTo>
                    <a:lnTo>
                      <a:pt x="44" y="37"/>
                    </a:lnTo>
                    <a:lnTo>
                      <a:pt x="66" y="0"/>
                    </a:lnTo>
                    <a:lnTo>
                      <a:pt x="80" y="47"/>
                    </a:lnTo>
                    <a:lnTo>
                      <a:pt x="129" y="49"/>
                    </a:lnTo>
                    <a:close/>
                  </a:path>
                </a:pathLst>
              </a:custGeom>
              <a:solidFill>
                <a:srgbClr val="5380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 name="Freeform 6"/>
              <p:cNvSpPr/>
              <p:nvPr/>
            </p:nvSpPr>
            <p:spPr bwMode="auto">
              <a:xfrm>
                <a:off x="2718" y="855"/>
                <a:ext cx="129" cy="123"/>
              </a:xfrm>
              <a:custGeom>
                <a:avLst/>
                <a:gdLst>
                  <a:gd name="T0" fmla="*/ 129 w 129"/>
                  <a:gd name="T1" fmla="*/ 48 h 123"/>
                  <a:gd name="T2" fmla="*/ 97 w 129"/>
                  <a:gd name="T3" fmla="*/ 79 h 123"/>
                  <a:gd name="T4" fmla="*/ 101 w 129"/>
                  <a:gd name="T5" fmla="*/ 123 h 123"/>
                  <a:gd name="T6" fmla="*/ 62 w 129"/>
                  <a:gd name="T7" fmla="*/ 93 h 123"/>
                  <a:gd name="T8" fmla="*/ 22 w 129"/>
                  <a:gd name="T9" fmla="*/ 121 h 123"/>
                  <a:gd name="T10" fmla="*/ 38 w 129"/>
                  <a:gd name="T11" fmla="*/ 75 h 123"/>
                  <a:gd name="T12" fmla="*/ 0 w 129"/>
                  <a:gd name="T13" fmla="*/ 44 h 123"/>
                  <a:gd name="T14" fmla="*/ 42 w 129"/>
                  <a:gd name="T15" fmla="*/ 38 h 123"/>
                  <a:gd name="T16" fmla="*/ 66 w 129"/>
                  <a:gd name="T17" fmla="*/ 0 h 123"/>
                  <a:gd name="T18" fmla="*/ 79 w 129"/>
                  <a:gd name="T19" fmla="*/ 48 h 123"/>
                  <a:gd name="T20" fmla="*/ 129 w 129"/>
                  <a:gd name="T21" fmla="*/ 4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3">
                    <a:moveTo>
                      <a:pt x="129" y="48"/>
                    </a:moveTo>
                    <a:lnTo>
                      <a:pt x="97" y="79"/>
                    </a:lnTo>
                    <a:lnTo>
                      <a:pt x="101" y="123"/>
                    </a:lnTo>
                    <a:lnTo>
                      <a:pt x="62" y="93"/>
                    </a:lnTo>
                    <a:lnTo>
                      <a:pt x="22" y="121"/>
                    </a:lnTo>
                    <a:lnTo>
                      <a:pt x="38" y="75"/>
                    </a:lnTo>
                    <a:lnTo>
                      <a:pt x="0" y="44"/>
                    </a:lnTo>
                    <a:lnTo>
                      <a:pt x="42" y="38"/>
                    </a:lnTo>
                    <a:lnTo>
                      <a:pt x="66" y="0"/>
                    </a:lnTo>
                    <a:lnTo>
                      <a:pt x="79" y="48"/>
                    </a:lnTo>
                    <a:lnTo>
                      <a:pt x="129" y="48"/>
                    </a:lnTo>
                    <a:close/>
                  </a:path>
                </a:pathLst>
              </a:custGeom>
              <a:solidFill>
                <a:srgbClr val="699D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 name="Freeform 7"/>
              <p:cNvSpPr/>
              <p:nvPr/>
            </p:nvSpPr>
            <p:spPr bwMode="auto">
              <a:xfrm>
                <a:off x="2752" y="1114"/>
                <a:ext cx="404" cy="420"/>
              </a:xfrm>
              <a:custGeom>
                <a:avLst/>
                <a:gdLst>
                  <a:gd name="T0" fmla="*/ 91 w 204"/>
                  <a:gd name="T1" fmla="*/ 168 h 212"/>
                  <a:gd name="T2" fmla="*/ 151 w 204"/>
                  <a:gd name="T3" fmla="*/ 102 h 212"/>
                  <a:gd name="T4" fmla="*/ 127 w 204"/>
                  <a:gd name="T5" fmla="*/ 17 h 212"/>
                  <a:gd name="T6" fmla="*/ 3 w 204"/>
                  <a:gd name="T7" fmla="*/ 168 h 212"/>
                  <a:gd name="T8" fmla="*/ 47 w 204"/>
                  <a:gd name="T9" fmla="*/ 212 h 212"/>
                  <a:gd name="T10" fmla="*/ 91 w 204"/>
                  <a:gd name="T11" fmla="*/ 168 h 212"/>
                </a:gdLst>
                <a:ahLst/>
                <a:cxnLst>
                  <a:cxn ang="0">
                    <a:pos x="T0" y="T1"/>
                  </a:cxn>
                  <a:cxn ang="0">
                    <a:pos x="T2" y="T3"/>
                  </a:cxn>
                  <a:cxn ang="0">
                    <a:pos x="T4" y="T5"/>
                  </a:cxn>
                  <a:cxn ang="0">
                    <a:pos x="T6" y="T7"/>
                  </a:cxn>
                  <a:cxn ang="0">
                    <a:pos x="T8" y="T9"/>
                  </a:cxn>
                  <a:cxn ang="0">
                    <a:pos x="T10" y="T11"/>
                  </a:cxn>
                </a:cxnLst>
                <a:rect l="0" t="0" r="r" b="b"/>
                <a:pathLst>
                  <a:path w="204" h="212">
                    <a:moveTo>
                      <a:pt x="91" y="168"/>
                    </a:moveTo>
                    <a:cubicBezTo>
                      <a:pt x="94" y="139"/>
                      <a:pt x="121" y="110"/>
                      <a:pt x="151" y="102"/>
                    </a:cubicBezTo>
                    <a:cubicBezTo>
                      <a:pt x="204" y="85"/>
                      <a:pt x="181" y="0"/>
                      <a:pt x="127" y="17"/>
                    </a:cubicBezTo>
                    <a:cubicBezTo>
                      <a:pt x="57" y="38"/>
                      <a:pt x="12" y="97"/>
                      <a:pt x="3" y="168"/>
                    </a:cubicBezTo>
                    <a:cubicBezTo>
                      <a:pt x="0" y="192"/>
                      <a:pt x="25" y="212"/>
                      <a:pt x="47" y="212"/>
                    </a:cubicBezTo>
                    <a:cubicBezTo>
                      <a:pt x="73" y="212"/>
                      <a:pt x="87" y="192"/>
                      <a:pt x="91" y="168"/>
                    </a:cubicBezTo>
                    <a:close/>
                  </a:path>
                </a:pathLst>
              </a:custGeom>
              <a:solidFill>
                <a:srgbClr val="3B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pic>
            <p:nvPicPr>
              <p:cNvPr id="6" name="Picture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15" y="2716"/>
                <a:ext cx="13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8" y="2789"/>
                <a:ext cx="166"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 y="2754"/>
                <a:ext cx="16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2" y="2781"/>
                <a:ext cx="155"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1" y="2863"/>
                <a:ext cx="154"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3" y="2807"/>
                <a:ext cx="137"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26" y="2863"/>
                <a:ext cx="7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93" y="2841"/>
                <a:ext cx="173"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5" y="2853"/>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17"/>
              <p:cNvSpPr/>
              <p:nvPr/>
            </p:nvSpPr>
            <p:spPr bwMode="auto">
              <a:xfrm>
                <a:off x="2548" y="2781"/>
                <a:ext cx="2082" cy="214"/>
              </a:xfrm>
              <a:custGeom>
                <a:avLst/>
                <a:gdLst>
                  <a:gd name="T0" fmla="*/ 0 w 2082"/>
                  <a:gd name="T1" fmla="*/ 214 h 214"/>
                  <a:gd name="T2" fmla="*/ 105 w 2082"/>
                  <a:gd name="T3" fmla="*/ 0 h 214"/>
                  <a:gd name="T4" fmla="*/ 2082 w 2082"/>
                  <a:gd name="T5" fmla="*/ 0 h 214"/>
                  <a:gd name="T6" fmla="*/ 2082 w 2082"/>
                  <a:gd name="T7" fmla="*/ 214 h 214"/>
                  <a:gd name="T8" fmla="*/ 0 w 2082"/>
                  <a:gd name="T9" fmla="*/ 214 h 214"/>
                </a:gdLst>
                <a:ahLst/>
                <a:cxnLst>
                  <a:cxn ang="0">
                    <a:pos x="T0" y="T1"/>
                  </a:cxn>
                  <a:cxn ang="0">
                    <a:pos x="T2" y="T3"/>
                  </a:cxn>
                  <a:cxn ang="0">
                    <a:pos x="T4" y="T5"/>
                  </a:cxn>
                  <a:cxn ang="0">
                    <a:pos x="T6" y="T7"/>
                  </a:cxn>
                  <a:cxn ang="0">
                    <a:pos x="T8" y="T9"/>
                  </a:cxn>
                </a:cxnLst>
                <a:rect l="0" t="0" r="r" b="b"/>
                <a:pathLst>
                  <a:path w="2082" h="214">
                    <a:moveTo>
                      <a:pt x="0" y="214"/>
                    </a:moveTo>
                    <a:lnTo>
                      <a:pt x="105" y="0"/>
                    </a:lnTo>
                    <a:lnTo>
                      <a:pt x="2082" y="0"/>
                    </a:lnTo>
                    <a:lnTo>
                      <a:pt x="2082" y="214"/>
                    </a:lnTo>
                    <a:lnTo>
                      <a:pt x="0" y="214"/>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6" name="Freeform 18"/>
              <p:cNvSpPr/>
              <p:nvPr/>
            </p:nvSpPr>
            <p:spPr bwMode="auto">
              <a:xfrm>
                <a:off x="2679" y="750"/>
                <a:ext cx="1951" cy="2031"/>
              </a:xfrm>
              <a:custGeom>
                <a:avLst/>
                <a:gdLst>
                  <a:gd name="T0" fmla="*/ 318 w 1951"/>
                  <a:gd name="T1" fmla="*/ 0 h 2031"/>
                  <a:gd name="T2" fmla="*/ 0 w 1951"/>
                  <a:gd name="T3" fmla="*/ 2031 h 2031"/>
                  <a:gd name="T4" fmla="*/ 1951 w 1951"/>
                  <a:gd name="T5" fmla="*/ 2031 h 2031"/>
                  <a:gd name="T6" fmla="*/ 1820 w 1951"/>
                  <a:gd name="T7" fmla="*/ 0 h 2031"/>
                  <a:gd name="T8" fmla="*/ 318 w 1951"/>
                  <a:gd name="T9" fmla="*/ 0 h 2031"/>
                </a:gdLst>
                <a:ahLst/>
                <a:cxnLst>
                  <a:cxn ang="0">
                    <a:pos x="T0" y="T1"/>
                  </a:cxn>
                  <a:cxn ang="0">
                    <a:pos x="T2" y="T3"/>
                  </a:cxn>
                  <a:cxn ang="0">
                    <a:pos x="T4" y="T5"/>
                  </a:cxn>
                  <a:cxn ang="0">
                    <a:pos x="T6" y="T7"/>
                  </a:cxn>
                  <a:cxn ang="0">
                    <a:pos x="T8" y="T9"/>
                  </a:cxn>
                </a:cxnLst>
                <a:rect l="0" t="0" r="r" b="b"/>
                <a:pathLst>
                  <a:path w="1951" h="2031">
                    <a:moveTo>
                      <a:pt x="318" y="0"/>
                    </a:moveTo>
                    <a:lnTo>
                      <a:pt x="0" y="2031"/>
                    </a:lnTo>
                    <a:lnTo>
                      <a:pt x="1951" y="2031"/>
                    </a:lnTo>
                    <a:lnTo>
                      <a:pt x="1820" y="0"/>
                    </a:lnTo>
                    <a:lnTo>
                      <a:pt x="3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7" name="Freeform 19"/>
              <p:cNvSpPr/>
              <p:nvPr/>
            </p:nvSpPr>
            <p:spPr bwMode="auto">
              <a:xfrm>
                <a:off x="2574" y="750"/>
                <a:ext cx="2151" cy="2435"/>
              </a:xfrm>
              <a:custGeom>
                <a:avLst/>
                <a:gdLst>
                  <a:gd name="T0" fmla="*/ 0 w 2151"/>
                  <a:gd name="T1" fmla="*/ 2245 h 2435"/>
                  <a:gd name="T2" fmla="*/ 105 w 2151"/>
                  <a:gd name="T3" fmla="*/ 2435 h 2435"/>
                  <a:gd name="T4" fmla="*/ 2151 w 2151"/>
                  <a:gd name="T5" fmla="*/ 2435 h 2435"/>
                  <a:gd name="T6" fmla="*/ 2151 w 2151"/>
                  <a:gd name="T7" fmla="*/ 2031 h 2435"/>
                  <a:gd name="T8" fmla="*/ 1980 w 2151"/>
                  <a:gd name="T9" fmla="*/ 0 h 2435"/>
                  <a:gd name="T10" fmla="*/ 1925 w 2151"/>
                  <a:gd name="T11" fmla="*/ 0 h 2435"/>
                  <a:gd name="T12" fmla="*/ 2056 w 2151"/>
                  <a:gd name="T13" fmla="*/ 2245 h 2435"/>
                  <a:gd name="T14" fmla="*/ 0 w 2151"/>
                  <a:gd name="T15" fmla="*/ 2245 h 2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1" h="2435">
                    <a:moveTo>
                      <a:pt x="0" y="2245"/>
                    </a:moveTo>
                    <a:lnTo>
                      <a:pt x="105" y="2435"/>
                    </a:lnTo>
                    <a:lnTo>
                      <a:pt x="2151" y="2435"/>
                    </a:lnTo>
                    <a:lnTo>
                      <a:pt x="2151" y="2031"/>
                    </a:lnTo>
                    <a:lnTo>
                      <a:pt x="1980" y="0"/>
                    </a:lnTo>
                    <a:lnTo>
                      <a:pt x="1925" y="0"/>
                    </a:lnTo>
                    <a:lnTo>
                      <a:pt x="2056" y="2245"/>
                    </a:lnTo>
                    <a:lnTo>
                      <a:pt x="0" y="2245"/>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8" name="Freeform 20"/>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 name="T8" fmla="*/ 48 w 361"/>
                  <a:gd name="T9" fmla="*/ 0 h 329"/>
                </a:gdLst>
                <a:ahLst/>
                <a:cxnLst>
                  <a:cxn ang="0">
                    <a:pos x="T0" y="T1"/>
                  </a:cxn>
                  <a:cxn ang="0">
                    <a:pos x="T2" y="T3"/>
                  </a:cxn>
                  <a:cxn ang="0">
                    <a:pos x="T4" y="T5"/>
                  </a:cxn>
                  <a:cxn ang="0">
                    <a:pos x="T6" y="T7"/>
                  </a:cxn>
                  <a:cxn ang="0">
                    <a:pos x="T8" y="T9"/>
                  </a:cxn>
                </a:cxnLst>
                <a:rect l="0" t="0" r="r" b="b"/>
                <a:pathLst>
                  <a:path w="361" h="329">
                    <a:moveTo>
                      <a:pt x="48" y="0"/>
                    </a:moveTo>
                    <a:lnTo>
                      <a:pt x="0" y="277"/>
                    </a:lnTo>
                    <a:lnTo>
                      <a:pt x="313" y="329"/>
                    </a:lnTo>
                    <a:lnTo>
                      <a:pt x="361" y="52"/>
                    </a:lnTo>
                    <a:lnTo>
                      <a:pt x="48" y="0"/>
                    </a:lnTo>
                    <a:close/>
                  </a:path>
                </a:pathLst>
              </a:custGeom>
              <a:solidFill>
                <a:srgbClr val="130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19" name="Freeform 21"/>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Lst>
                <a:ahLst/>
                <a:cxnLst>
                  <a:cxn ang="0">
                    <a:pos x="T0" y="T1"/>
                  </a:cxn>
                  <a:cxn ang="0">
                    <a:pos x="T2" y="T3"/>
                  </a:cxn>
                  <a:cxn ang="0">
                    <a:pos x="T4" y="T5"/>
                  </a:cxn>
                  <a:cxn ang="0">
                    <a:pos x="T6" y="T7"/>
                  </a:cxn>
                </a:cxnLst>
                <a:rect l="0" t="0" r="r" b="b"/>
                <a:pathLst>
                  <a:path w="361" h="329">
                    <a:moveTo>
                      <a:pt x="48" y="0"/>
                    </a:moveTo>
                    <a:lnTo>
                      <a:pt x="0" y="277"/>
                    </a:lnTo>
                    <a:lnTo>
                      <a:pt x="313" y="329"/>
                    </a:lnTo>
                    <a:lnTo>
                      <a:pt x="361"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0" name="Rectangle 22"/>
              <p:cNvSpPr>
                <a:spLocks noChangeArrowheads="1"/>
              </p:cNvSpPr>
              <p:nvPr/>
            </p:nvSpPr>
            <p:spPr bwMode="auto">
              <a:xfrm>
                <a:off x="4040" y="614"/>
                <a:ext cx="317" cy="253"/>
              </a:xfrm>
              <a:prstGeom prst="rect">
                <a:avLst/>
              </a:prstGeom>
              <a:solidFill>
                <a:srgbClr val="130D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1" name="Freeform 23"/>
              <p:cNvSpPr/>
              <p:nvPr/>
            </p:nvSpPr>
            <p:spPr bwMode="auto">
              <a:xfrm>
                <a:off x="4040" y="614"/>
                <a:ext cx="317" cy="253"/>
              </a:xfrm>
              <a:custGeom>
                <a:avLst/>
                <a:gdLst>
                  <a:gd name="T0" fmla="*/ 0 w 317"/>
                  <a:gd name="T1" fmla="*/ 0 h 253"/>
                  <a:gd name="T2" fmla="*/ 0 w 317"/>
                  <a:gd name="T3" fmla="*/ 253 h 253"/>
                  <a:gd name="T4" fmla="*/ 317 w 317"/>
                  <a:gd name="T5" fmla="*/ 253 h 253"/>
                  <a:gd name="T6" fmla="*/ 317 w 317"/>
                  <a:gd name="T7" fmla="*/ 0 h 253"/>
                </a:gdLst>
                <a:ahLst/>
                <a:cxnLst>
                  <a:cxn ang="0">
                    <a:pos x="T0" y="T1"/>
                  </a:cxn>
                  <a:cxn ang="0">
                    <a:pos x="T2" y="T3"/>
                  </a:cxn>
                  <a:cxn ang="0">
                    <a:pos x="T4" y="T5"/>
                  </a:cxn>
                  <a:cxn ang="0">
                    <a:pos x="T6" y="T7"/>
                  </a:cxn>
                </a:cxnLst>
                <a:rect l="0" t="0" r="r" b="b"/>
                <a:pathLst>
                  <a:path w="317" h="253">
                    <a:moveTo>
                      <a:pt x="0" y="0"/>
                    </a:moveTo>
                    <a:lnTo>
                      <a:pt x="0" y="253"/>
                    </a:lnTo>
                    <a:lnTo>
                      <a:pt x="317" y="253"/>
                    </a:lnTo>
                    <a:lnTo>
                      <a:pt x="3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2" name="Freeform 24"/>
              <p:cNvSpPr/>
              <p:nvPr/>
            </p:nvSpPr>
            <p:spPr bwMode="auto">
              <a:xfrm>
                <a:off x="3731" y="1108"/>
                <a:ext cx="562" cy="556"/>
              </a:xfrm>
              <a:custGeom>
                <a:avLst/>
                <a:gdLst>
                  <a:gd name="T0" fmla="*/ 277 w 284"/>
                  <a:gd name="T1" fmla="*/ 209 h 281"/>
                  <a:gd name="T2" fmla="*/ 178 w 284"/>
                  <a:gd name="T3" fmla="*/ 94 h 281"/>
                  <a:gd name="T4" fmla="*/ 266 w 284"/>
                  <a:gd name="T5" fmla="*/ 94 h 281"/>
                  <a:gd name="T6" fmla="*/ 279 w 284"/>
                  <a:gd name="T7" fmla="*/ 76 h 281"/>
                  <a:gd name="T8" fmla="*/ 266 w 284"/>
                  <a:gd name="T9" fmla="*/ 59 h 281"/>
                  <a:gd name="T10" fmla="*/ 236 w 284"/>
                  <a:gd name="T11" fmla="*/ 59 h 281"/>
                  <a:gd name="T12" fmla="*/ 235 w 284"/>
                  <a:gd name="T13" fmla="*/ 59 h 281"/>
                  <a:gd name="T14" fmla="*/ 223 w 284"/>
                  <a:gd name="T15" fmla="*/ 59 h 281"/>
                  <a:gd name="T16" fmla="*/ 223 w 284"/>
                  <a:gd name="T17" fmla="*/ 59 h 281"/>
                  <a:gd name="T18" fmla="*/ 161 w 284"/>
                  <a:gd name="T19" fmla="*/ 59 h 281"/>
                  <a:gd name="T20" fmla="*/ 161 w 284"/>
                  <a:gd name="T21" fmla="*/ 13 h 281"/>
                  <a:gd name="T22" fmla="*/ 144 w 284"/>
                  <a:gd name="T23" fmla="*/ 0 h 281"/>
                  <a:gd name="T24" fmla="*/ 127 w 284"/>
                  <a:gd name="T25" fmla="*/ 13 h 281"/>
                  <a:gd name="T26" fmla="*/ 127 w 284"/>
                  <a:gd name="T27" fmla="*/ 59 h 281"/>
                  <a:gd name="T28" fmla="*/ 25 w 284"/>
                  <a:gd name="T29" fmla="*/ 59 h 281"/>
                  <a:gd name="T30" fmla="*/ 12 w 284"/>
                  <a:gd name="T31" fmla="*/ 76 h 281"/>
                  <a:gd name="T32" fmla="*/ 25 w 284"/>
                  <a:gd name="T33" fmla="*/ 94 h 281"/>
                  <a:gd name="T34" fmla="*/ 105 w 284"/>
                  <a:gd name="T35" fmla="*/ 94 h 281"/>
                  <a:gd name="T36" fmla="*/ 7 w 284"/>
                  <a:gd name="T37" fmla="*/ 215 h 281"/>
                  <a:gd name="T38" fmla="*/ 6 w 284"/>
                  <a:gd name="T39" fmla="*/ 236 h 281"/>
                  <a:gd name="T40" fmla="*/ 28 w 284"/>
                  <a:gd name="T41" fmla="*/ 242 h 281"/>
                  <a:gd name="T42" fmla="*/ 127 w 284"/>
                  <a:gd name="T43" fmla="*/ 124 h 281"/>
                  <a:gd name="T44" fmla="*/ 127 w 284"/>
                  <a:gd name="T45" fmla="*/ 267 h 281"/>
                  <a:gd name="T46" fmla="*/ 144 w 284"/>
                  <a:gd name="T47" fmla="*/ 281 h 281"/>
                  <a:gd name="T48" fmla="*/ 161 w 284"/>
                  <a:gd name="T49" fmla="*/ 267 h 281"/>
                  <a:gd name="T50" fmla="*/ 161 w 284"/>
                  <a:gd name="T51" fmla="*/ 125 h 281"/>
                  <a:gd name="T52" fmla="*/ 251 w 284"/>
                  <a:gd name="T53" fmla="*/ 234 h 281"/>
                  <a:gd name="T54" fmla="*/ 279 w 284"/>
                  <a:gd name="T55" fmla="*/ 231 h 281"/>
                  <a:gd name="T56" fmla="*/ 277 w 284"/>
                  <a:gd name="T57" fmla="*/ 20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4" h="281">
                    <a:moveTo>
                      <a:pt x="277" y="209"/>
                    </a:moveTo>
                    <a:cubicBezTo>
                      <a:pt x="235" y="171"/>
                      <a:pt x="202" y="134"/>
                      <a:pt x="178" y="94"/>
                    </a:cubicBezTo>
                    <a:cubicBezTo>
                      <a:pt x="266" y="94"/>
                      <a:pt x="266" y="94"/>
                      <a:pt x="266" y="94"/>
                    </a:cubicBezTo>
                    <a:cubicBezTo>
                      <a:pt x="274" y="94"/>
                      <a:pt x="278" y="87"/>
                      <a:pt x="279" y="76"/>
                    </a:cubicBezTo>
                    <a:cubicBezTo>
                      <a:pt x="278" y="65"/>
                      <a:pt x="274" y="62"/>
                      <a:pt x="266" y="59"/>
                    </a:cubicBezTo>
                    <a:cubicBezTo>
                      <a:pt x="236" y="59"/>
                      <a:pt x="236" y="59"/>
                      <a:pt x="236" y="59"/>
                    </a:cubicBezTo>
                    <a:cubicBezTo>
                      <a:pt x="235" y="59"/>
                      <a:pt x="235" y="59"/>
                      <a:pt x="235" y="59"/>
                    </a:cubicBezTo>
                    <a:cubicBezTo>
                      <a:pt x="223" y="59"/>
                      <a:pt x="223" y="59"/>
                      <a:pt x="223" y="59"/>
                    </a:cubicBezTo>
                    <a:cubicBezTo>
                      <a:pt x="223" y="59"/>
                      <a:pt x="223" y="59"/>
                      <a:pt x="223" y="59"/>
                    </a:cubicBezTo>
                    <a:cubicBezTo>
                      <a:pt x="161" y="59"/>
                      <a:pt x="161" y="59"/>
                      <a:pt x="161" y="59"/>
                    </a:cubicBezTo>
                    <a:cubicBezTo>
                      <a:pt x="161" y="13"/>
                      <a:pt x="161" y="13"/>
                      <a:pt x="161" y="13"/>
                    </a:cubicBezTo>
                    <a:cubicBezTo>
                      <a:pt x="160" y="5"/>
                      <a:pt x="154" y="0"/>
                      <a:pt x="144" y="0"/>
                    </a:cubicBezTo>
                    <a:cubicBezTo>
                      <a:pt x="134" y="0"/>
                      <a:pt x="127" y="5"/>
                      <a:pt x="127" y="13"/>
                    </a:cubicBezTo>
                    <a:cubicBezTo>
                      <a:pt x="127" y="59"/>
                      <a:pt x="127" y="59"/>
                      <a:pt x="127" y="59"/>
                    </a:cubicBezTo>
                    <a:cubicBezTo>
                      <a:pt x="25" y="59"/>
                      <a:pt x="25" y="59"/>
                      <a:pt x="25" y="59"/>
                    </a:cubicBezTo>
                    <a:cubicBezTo>
                      <a:pt x="17" y="62"/>
                      <a:pt x="12" y="65"/>
                      <a:pt x="12" y="76"/>
                    </a:cubicBezTo>
                    <a:cubicBezTo>
                      <a:pt x="12" y="87"/>
                      <a:pt x="17" y="94"/>
                      <a:pt x="25" y="94"/>
                    </a:cubicBezTo>
                    <a:cubicBezTo>
                      <a:pt x="105" y="94"/>
                      <a:pt x="105" y="94"/>
                      <a:pt x="105" y="94"/>
                    </a:cubicBezTo>
                    <a:cubicBezTo>
                      <a:pt x="91" y="132"/>
                      <a:pt x="58" y="172"/>
                      <a:pt x="7" y="215"/>
                    </a:cubicBezTo>
                    <a:cubicBezTo>
                      <a:pt x="1" y="221"/>
                      <a:pt x="0" y="228"/>
                      <a:pt x="6" y="236"/>
                    </a:cubicBezTo>
                    <a:cubicBezTo>
                      <a:pt x="13" y="243"/>
                      <a:pt x="20" y="245"/>
                      <a:pt x="28" y="242"/>
                    </a:cubicBezTo>
                    <a:cubicBezTo>
                      <a:pt x="72" y="210"/>
                      <a:pt x="105" y="171"/>
                      <a:pt x="127" y="124"/>
                    </a:cubicBezTo>
                    <a:cubicBezTo>
                      <a:pt x="127" y="267"/>
                      <a:pt x="127" y="267"/>
                      <a:pt x="127" y="267"/>
                    </a:cubicBezTo>
                    <a:cubicBezTo>
                      <a:pt x="127" y="276"/>
                      <a:pt x="134" y="280"/>
                      <a:pt x="144" y="281"/>
                    </a:cubicBezTo>
                    <a:cubicBezTo>
                      <a:pt x="154" y="280"/>
                      <a:pt x="160" y="276"/>
                      <a:pt x="161" y="267"/>
                    </a:cubicBezTo>
                    <a:cubicBezTo>
                      <a:pt x="161" y="125"/>
                      <a:pt x="161" y="125"/>
                      <a:pt x="161" y="125"/>
                    </a:cubicBezTo>
                    <a:cubicBezTo>
                      <a:pt x="188" y="171"/>
                      <a:pt x="218" y="208"/>
                      <a:pt x="251" y="234"/>
                    </a:cubicBezTo>
                    <a:cubicBezTo>
                      <a:pt x="263" y="242"/>
                      <a:pt x="272" y="241"/>
                      <a:pt x="279" y="231"/>
                    </a:cubicBezTo>
                    <a:cubicBezTo>
                      <a:pt x="284" y="224"/>
                      <a:pt x="283" y="217"/>
                      <a:pt x="277" y="20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3" name="Oval 25"/>
              <p:cNvSpPr>
                <a:spLocks noChangeArrowheads="1"/>
              </p:cNvSpPr>
              <p:nvPr/>
            </p:nvSpPr>
            <p:spPr bwMode="auto">
              <a:xfrm>
                <a:off x="4145" y="1138"/>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4" name="Oval 26"/>
              <p:cNvSpPr>
                <a:spLocks noChangeArrowheads="1"/>
              </p:cNvSpPr>
              <p:nvPr/>
            </p:nvSpPr>
            <p:spPr bwMode="auto">
              <a:xfrm>
                <a:off x="3385" y="1142"/>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5" name="Oval 27"/>
              <p:cNvSpPr>
                <a:spLocks noChangeArrowheads="1"/>
              </p:cNvSpPr>
              <p:nvPr/>
            </p:nvSpPr>
            <p:spPr bwMode="auto">
              <a:xfrm>
                <a:off x="3575"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6" name="Oval 28"/>
              <p:cNvSpPr>
                <a:spLocks noChangeArrowheads="1"/>
              </p:cNvSpPr>
              <p:nvPr/>
            </p:nvSpPr>
            <p:spPr bwMode="auto">
              <a:xfrm>
                <a:off x="3193"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7" name="Freeform 29"/>
              <p:cNvSpPr/>
              <p:nvPr/>
            </p:nvSpPr>
            <p:spPr bwMode="auto">
              <a:xfrm>
                <a:off x="3146" y="1314"/>
                <a:ext cx="548" cy="346"/>
              </a:xfrm>
              <a:custGeom>
                <a:avLst/>
                <a:gdLst>
                  <a:gd name="T0" fmla="*/ 260 w 277"/>
                  <a:gd name="T1" fmla="*/ 64 h 175"/>
                  <a:gd name="T2" fmla="*/ 169 w 277"/>
                  <a:gd name="T3" fmla="*/ 64 h 175"/>
                  <a:gd name="T4" fmla="*/ 172 w 277"/>
                  <a:gd name="T5" fmla="*/ 54 h 175"/>
                  <a:gd name="T6" fmla="*/ 215 w 277"/>
                  <a:gd name="T7" fmla="*/ 24 h 175"/>
                  <a:gd name="T8" fmla="*/ 220 w 277"/>
                  <a:gd name="T9" fmla="*/ 9 h 175"/>
                  <a:gd name="T10" fmla="*/ 208 w 277"/>
                  <a:gd name="T11" fmla="*/ 0 h 175"/>
                  <a:gd name="T12" fmla="*/ 59 w 277"/>
                  <a:gd name="T13" fmla="*/ 0 h 175"/>
                  <a:gd name="T14" fmla="*/ 46 w 277"/>
                  <a:gd name="T15" fmla="*/ 17 h 175"/>
                  <a:gd name="T16" fmla="*/ 59 w 277"/>
                  <a:gd name="T17" fmla="*/ 33 h 175"/>
                  <a:gd name="T18" fmla="*/ 142 w 277"/>
                  <a:gd name="T19" fmla="*/ 33 h 175"/>
                  <a:gd name="T20" fmla="*/ 137 w 277"/>
                  <a:gd name="T21" fmla="*/ 38 h 175"/>
                  <a:gd name="T22" fmla="*/ 123 w 277"/>
                  <a:gd name="T23" fmla="*/ 56 h 175"/>
                  <a:gd name="T24" fmla="*/ 126 w 277"/>
                  <a:gd name="T25" fmla="*/ 64 h 175"/>
                  <a:gd name="T26" fmla="*/ 14 w 277"/>
                  <a:gd name="T27" fmla="*/ 64 h 175"/>
                  <a:gd name="T28" fmla="*/ 0 w 277"/>
                  <a:gd name="T29" fmla="*/ 79 h 175"/>
                  <a:gd name="T30" fmla="*/ 14 w 277"/>
                  <a:gd name="T31" fmla="*/ 95 h 175"/>
                  <a:gd name="T32" fmla="*/ 144 w 277"/>
                  <a:gd name="T33" fmla="*/ 95 h 175"/>
                  <a:gd name="T34" fmla="*/ 147 w 277"/>
                  <a:gd name="T35" fmla="*/ 101 h 175"/>
                  <a:gd name="T36" fmla="*/ 150 w 277"/>
                  <a:gd name="T37" fmla="*/ 115 h 175"/>
                  <a:gd name="T38" fmla="*/ 124 w 277"/>
                  <a:gd name="T39" fmla="*/ 140 h 175"/>
                  <a:gd name="T40" fmla="*/ 85 w 277"/>
                  <a:gd name="T41" fmla="*/ 137 h 175"/>
                  <a:gd name="T42" fmla="*/ 66 w 277"/>
                  <a:gd name="T43" fmla="*/ 149 h 175"/>
                  <a:gd name="T44" fmla="*/ 78 w 277"/>
                  <a:gd name="T45" fmla="*/ 170 h 175"/>
                  <a:gd name="T46" fmla="*/ 103 w 277"/>
                  <a:gd name="T47" fmla="*/ 174 h 175"/>
                  <a:gd name="T48" fmla="*/ 111 w 277"/>
                  <a:gd name="T49" fmla="*/ 175 h 175"/>
                  <a:gd name="T50" fmla="*/ 169 w 277"/>
                  <a:gd name="T51" fmla="*/ 164 h 175"/>
                  <a:gd name="T52" fmla="*/ 186 w 277"/>
                  <a:gd name="T53" fmla="*/ 123 h 175"/>
                  <a:gd name="T54" fmla="*/ 183 w 277"/>
                  <a:gd name="T55" fmla="*/ 102 h 175"/>
                  <a:gd name="T56" fmla="*/ 182 w 277"/>
                  <a:gd name="T57" fmla="*/ 98 h 175"/>
                  <a:gd name="T58" fmla="*/ 183 w 277"/>
                  <a:gd name="T59" fmla="*/ 100 h 175"/>
                  <a:gd name="T60" fmla="*/ 181 w 277"/>
                  <a:gd name="T61" fmla="*/ 95 h 175"/>
                  <a:gd name="T62" fmla="*/ 260 w 277"/>
                  <a:gd name="T63" fmla="*/ 95 h 175"/>
                  <a:gd name="T64" fmla="*/ 277 w 277"/>
                  <a:gd name="T65" fmla="*/ 79 h 175"/>
                  <a:gd name="T66" fmla="*/ 260 w 277"/>
                  <a:gd name="T67" fmla="*/ 6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7" h="175">
                    <a:moveTo>
                      <a:pt x="260" y="64"/>
                    </a:moveTo>
                    <a:cubicBezTo>
                      <a:pt x="169" y="64"/>
                      <a:pt x="169" y="64"/>
                      <a:pt x="169" y="64"/>
                    </a:cubicBezTo>
                    <a:cubicBezTo>
                      <a:pt x="168" y="60"/>
                      <a:pt x="168" y="56"/>
                      <a:pt x="172" y="54"/>
                    </a:cubicBezTo>
                    <a:cubicBezTo>
                      <a:pt x="191" y="42"/>
                      <a:pt x="206" y="32"/>
                      <a:pt x="215" y="24"/>
                    </a:cubicBezTo>
                    <a:cubicBezTo>
                      <a:pt x="220" y="21"/>
                      <a:pt x="222" y="15"/>
                      <a:pt x="220" y="9"/>
                    </a:cubicBezTo>
                    <a:cubicBezTo>
                      <a:pt x="218" y="4"/>
                      <a:pt x="214" y="0"/>
                      <a:pt x="208" y="0"/>
                    </a:cubicBezTo>
                    <a:cubicBezTo>
                      <a:pt x="59" y="0"/>
                      <a:pt x="59" y="0"/>
                      <a:pt x="59" y="0"/>
                    </a:cubicBezTo>
                    <a:cubicBezTo>
                      <a:pt x="51" y="0"/>
                      <a:pt x="47" y="7"/>
                      <a:pt x="46" y="17"/>
                    </a:cubicBezTo>
                    <a:cubicBezTo>
                      <a:pt x="47" y="27"/>
                      <a:pt x="51" y="33"/>
                      <a:pt x="59" y="33"/>
                    </a:cubicBezTo>
                    <a:cubicBezTo>
                      <a:pt x="142" y="33"/>
                      <a:pt x="142" y="33"/>
                      <a:pt x="142" y="33"/>
                    </a:cubicBezTo>
                    <a:cubicBezTo>
                      <a:pt x="140" y="35"/>
                      <a:pt x="139" y="36"/>
                      <a:pt x="137" y="38"/>
                    </a:cubicBezTo>
                    <a:cubicBezTo>
                      <a:pt x="128" y="46"/>
                      <a:pt x="123" y="53"/>
                      <a:pt x="123" y="56"/>
                    </a:cubicBezTo>
                    <a:cubicBezTo>
                      <a:pt x="123" y="58"/>
                      <a:pt x="124" y="60"/>
                      <a:pt x="126" y="64"/>
                    </a:cubicBezTo>
                    <a:cubicBezTo>
                      <a:pt x="14" y="64"/>
                      <a:pt x="14" y="64"/>
                      <a:pt x="14" y="64"/>
                    </a:cubicBezTo>
                    <a:cubicBezTo>
                      <a:pt x="6" y="64"/>
                      <a:pt x="1" y="69"/>
                      <a:pt x="0" y="79"/>
                    </a:cubicBezTo>
                    <a:cubicBezTo>
                      <a:pt x="1" y="90"/>
                      <a:pt x="6" y="95"/>
                      <a:pt x="14" y="95"/>
                    </a:cubicBezTo>
                    <a:cubicBezTo>
                      <a:pt x="144" y="95"/>
                      <a:pt x="144" y="95"/>
                      <a:pt x="144" y="95"/>
                    </a:cubicBezTo>
                    <a:cubicBezTo>
                      <a:pt x="145" y="96"/>
                      <a:pt x="146" y="99"/>
                      <a:pt x="147" y="101"/>
                    </a:cubicBezTo>
                    <a:cubicBezTo>
                      <a:pt x="149" y="107"/>
                      <a:pt x="150" y="112"/>
                      <a:pt x="150" y="115"/>
                    </a:cubicBezTo>
                    <a:cubicBezTo>
                      <a:pt x="151" y="133"/>
                      <a:pt x="142" y="141"/>
                      <a:pt x="124" y="140"/>
                    </a:cubicBezTo>
                    <a:cubicBezTo>
                      <a:pt x="112" y="140"/>
                      <a:pt x="99" y="139"/>
                      <a:pt x="85" y="137"/>
                    </a:cubicBezTo>
                    <a:cubicBezTo>
                      <a:pt x="76" y="135"/>
                      <a:pt x="70" y="139"/>
                      <a:pt x="66" y="149"/>
                    </a:cubicBezTo>
                    <a:cubicBezTo>
                      <a:pt x="65" y="160"/>
                      <a:pt x="69" y="167"/>
                      <a:pt x="78" y="170"/>
                    </a:cubicBezTo>
                    <a:cubicBezTo>
                      <a:pt x="88" y="172"/>
                      <a:pt x="97" y="173"/>
                      <a:pt x="103" y="174"/>
                    </a:cubicBezTo>
                    <a:cubicBezTo>
                      <a:pt x="103" y="174"/>
                      <a:pt x="106" y="174"/>
                      <a:pt x="111" y="175"/>
                    </a:cubicBezTo>
                    <a:cubicBezTo>
                      <a:pt x="139" y="175"/>
                      <a:pt x="158" y="172"/>
                      <a:pt x="169" y="164"/>
                    </a:cubicBezTo>
                    <a:cubicBezTo>
                      <a:pt x="180" y="156"/>
                      <a:pt x="186" y="142"/>
                      <a:pt x="186" y="123"/>
                    </a:cubicBezTo>
                    <a:cubicBezTo>
                      <a:pt x="186" y="115"/>
                      <a:pt x="185" y="108"/>
                      <a:pt x="183" y="102"/>
                    </a:cubicBezTo>
                    <a:cubicBezTo>
                      <a:pt x="184" y="104"/>
                      <a:pt x="184" y="102"/>
                      <a:pt x="182" y="98"/>
                    </a:cubicBezTo>
                    <a:cubicBezTo>
                      <a:pt x="183" y="99"/>
                      <a:pt x="183" y="100"/>
                      <a:pt x="183" y="100"/>
                    </a:cubicBezTo>
                    <a:cubicBezTo>
                      <a:pt x="183" y="99"/>
                      <a:pt x="182" y="97"/>
                      <a:pt x="181" y="95"/>
                    </a:cubicBezTo>
                    <a:cubicBezTo>
                      <a:pt x="260" y="95"/>
                      <a:pt x="260" y="95"/>
                      <a:pt x="260" y="95"/>
                    </a:cubicBezTo>
                    <a:cubicBezTo>
                      <a:pt x="271" y="95"/>
                      <a:pt x="276" y="90"/>
                      <a:pt x="277" y="79"/>
                    </a:cubicBezTo>
                    <a:cubicBezTo>
                      <a:pt x="276" y="69"/>
                      <a:pt x="271" y="64"/>
                      <a:pt x="260" y="6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8" name="Freeform 30"/>
              <p:cNvSpPr/>
              <p:nvPr/>
            </p:nvSpPr>
            <p:spPr bwMode="auto">
              <a:xfrm>
                <a:off x="3349" y="1658"/>
                <a:ext cx="10" cy="2"/>
              </a:xfrm>
              <a:custGeom>
                <a:avLst/>
                <a:gdLst>
                  <a:gd name="T0" fmla="*/ 0 w 5"/>
                  <a:gd name="T1" fmla="*/ 0 h 1"/>
                  <a:gd name="T2" fmla="*/ 5 w 5"/>
                  <a:gd name="T3" fmla="*/ 1 h 1"/>
                  <a:gd name="T4" fmla="*/ 0 w 5"/>
                  <a:gd name="T5" fmla="*/ 0 h 1"/>
                </a:gdLst>
                <a:ahLst/>
                <a:cxnLst>
                  <a:cxn ang="0">
                    <a:pos x="T0" y="T1"/>
                  </a:cxn>
                  <a:cxn ang="0">
                    <a:pos x="T2" y="T3"/>
                  </a:cxn>
                  <a:cxn ang="0">
                    <a:pos x="T4" y="T5"/>
                  </a:cxn>
                </a:cxnLst>
                <a:rect l="0" t="0" r="r" b="b"/>
                <a:pathLst>
                  <a:path w="5" h="1">
                    <a:moveTo>
                      <a:pt x="0" y="0"/>
                    </a:moveTo>
                    <a:cubicBezTo>
                      <a:pt x="1" y="0"/>
                      <a:pt x="2" y="0"/>
                      <a:pt x="5" y="1"/>
                    </a:cubicBezTo>
                    <a:cubicBezTo>
                      <a:pt x="3" y="1"/>
                      <a:pt x="2"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29" name="Freeform 31"/>
              <p:cNvSpPr/>
              <p:nvPr/>
            </p:nvSpPr>
            <p:spPr bwMode="auto">
              <a:xfrm>
                <a:off x="3156" y="1225"/>
                <a:ext cx="526" cy="152"/>
              </a:xfrm>
              <a:custGeom>
                <a:avLst/>
                <a:gdLst>
                  <a:gd name="T0" fmla="*/ 17 w 266"/>
                  <a:gd name="T1" fmla="*/ 77 h 77"/>
                  <a:gd name="T2" fmla="*/ 32 w 266"/>
                  <a:gd name="T3" fmla="*/ 62 h 77"/>
                  <a:gd name="T4" fmla="*/ 32 w 266"/>
                  <a:gd name="T5" fmla="*/ 40 h 77"/>
                  <a:gd name="T6" fmla="*/ 40 w 266"/>
                  <a:gd name="T7" fmla="*/ 32 h 77"/>
                  <a:gd name="T8" fmla="*/ 228 w 266"/>
                  <a:gd name="T9" fmla="*/ 32 h 77"/>
                  <a:gd name="T10" fmla="*/ 232 w 266"/>
                  <a:gd name="T11" fmla="*/ 38 h 77"/>
                  <a:gd name="T12" fmla="*/ 227 w 266"/>
                  <a:gd name="T13" fmla="*/ 59 h 77"/>
                  <a:gd name="T14" fmla="*/ 239 w 266"/>
                  <a:gd name="T15" fmla="*/ 74 h 77"/>
                  <a:gd name="T16" fmla="*/ 259 w 266"/>
                  <a:gd name="T17" fmla="*/ 65 h 77"/>
                  <a:gd name="T18" fmla="*/ 265 w 266"/>
                  <a:gd name="T19" fmla="*/ 21 h 77"/>
                  <a:gd name="T20" fmla="*/ 253 w 266"/>
                  <a:gd name="T21" fmla="*/ 0 h 77"/>
                  <a:gd name="T22" fmla="*/ 245 w 266"/>
                  <a:gd name="T23" fmla="*/ 0 h 77"/>
                  <a:gd name="T24" fmla="*/ 222 w 266"/>
                  <a:gd name="T25" fmla="*/ 0 h 77"/>
                  <a:gd name="T26" fmla="*/ 183 w 266"/>
                  <a:gd name="T27" fmla="*/ 0 h 77"/>
                  <a:gd name="T28" fmla="*/ 166 w 266"/>
                  <a:gd name="T29" fmla="*/ 0 h 77"/>
                  <a:gd name="T30" fmla="*/ 86 w 266"/>
                  <a:gd name="T31" fmla="*/ 0 h 77"/>
                  <a:gd name="T32" fmla="*/ 76 w 266"/>
                  <a:gd name="T33" fmla="*/ 0 h 77"/>
                  <a:gd name="T34" fmla="*/ 46 w 266"/>
                  <a:gd name="T35" fmla="*/ 0 h 77"/>
                  <a:gd name="T36" fmla="*/ 24 w 266"/>
                  <a:gd name="T37" fmla="*/ 0 h 77"/>
                  <a:gd name="T38" fmla="*/ 0 w 266"/>
                  <a:gd name="T39" fmla="*/ 25 h 77"/>
                  <a:gd name="T40" fmla="*/ 0 w 266"/>
                  <a:gd name="T41" fmla="*/ 62 h 77"/>
                  <a:gd name="T42" fmla="*/ 17 w 266"/>
                  <a:gd name="T4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6" h="77">
                    <a:moveTo>
                      <a:pt x="17" y="77"/>
                    </a:moveTo>
                    <a:cubicBezTo>
                      <a:pt x="26" y="76"/>
                      <a:pt x="31" y="71"/>
                      <a:pt x="32" y="62"/>
                    </a:cubicBezTo>
                    <a:cubicBezTo>
                      <a:pt x="32" y="40"/>
                      <a:pt x="32" y="40"/>
                      <a:pt x="32" y="40"/>
                    </a:cubicBezTo>
                    <a:cubicBezTo>
                      <a:pt x="32" y="34"/>
                      <a:pt x="35" y="32"/>
                      <a:pt x="40" y="32"/>
                    </a:cubicBezTo>
                    <a:cubicBezTo>
                      <a:pt x="228" y="32"/>
                      <a:pt x="228" y="32"/>
                      <a:pt x="228" y="32"/>
                    </a:cubicBezTo>
                    <a:cubicBezTo>
                      <a:pt x="231" y="32"/>
                      <a:pt x="232" y="34"/>
                      <a:pt x="232" y="38"/>
                    </a:cubicBezTo>
                    <a:cubicBezTo>
                      <a:pt x="231" y="46"/>
                      <a:pt x="229" y="53"/>
                      <a:pt x="227" y="59"/>
                    </a:cubicBezTo>
                    <a:cubicBezTo>
                      <a:pt x="225" y="67"/>
                      <a:pt x="229" y="72"/>
                      <a:pt x="239" y="74"/>
                    </a:cubicBezTo>
                    <a:cubicBezTo>
                      <a:pt x="249" y="76"/>
                      <a:pt x="256" y="73"/>
                      <a:pt x="259" y="65"/>
                    </a:cubicBezTo>
                    <a:cubicBezTo>
                      <a:pt x="262" y="55"/>
                      <a:pt x="264" y="40"/>
                      <a:pt x="265" y="21"/>
                    </a:cubicBezTo>
                    <a:cubicBezTo>
                      <a:pt x="266" y="9"/>
                      <a:pt x="262" y="3"/>
                      <a:pt x="253" y="0"/>
                    </a:cubicBezTo>
                    <a:cubicBezTo>
                      <a:pt x="245" y="0"/>
                      <a:pt x="245" y="0"/>
                      <a:pt x="245" y="0"/>
                    </a:cubicBezTo>
                    <a:cubicBezTo>
                      <a:pt x="222" y="0"/>
                      <a:pt x="222" y="0"/>
                      <a:pt x="222" y="0"/>
                    </a:cubicBezTo>
                    <a:cubicBezTo>
                      <a:pt x="183" y="0"/>
                      <a:pt x="183" y="0"/>
                      <a:pt x="183" y="0"/>
                    </a:cubicBezTo>
                    <a:cubicBezTo>
                      <a:pt x="166" y="0"/>
                      <a:pt x="166" y="0"/>
                      <a:pt x="166" y="0"/>
                    </a:cubicBezTo>
                    <a:cubicBezTo>
                      <a:pt x="86" y="0"/>
                      <a:pt x="86" y="0"/>
                      <a:pt x="86" y="0"/>
                    </a:cubicBezTo>
                    <a:cubicBezTo>
                      <a:pt x="76" y="0"/>
                      <a:pt x="76" y="0"/>
                      <a:pt x="76" y="0"/>
                    </a:cubicBezTo>
                    <a:cubicBezTo>
                      <a:pt x="46" y="0"/>
                      <a:pt x="46" y="0"/>
                      <a:pt x="46" y="0"/>
                    </a:cubicBezTo>
                    <a:cubicBezTo>
                      <a:pt x="24" y="0"/>
                      <a:pt x="24" y="0"/>
                      <a:pt x="24" y="0"/>
                    </a:cubicBezTo>
                    <a:cubicBezTo>
                      <a:pt x="8" y="0"/>
                      <a:pt x="0" y="8"/>
                      <a:pt x="0" y="25"/>
                    </a:cubicBezTo>
                    <a:cubicBezTo>
                      <a:pt x="0" y="62"/>
                      <a:pt x="0" y="62"/>
                      <a:pt x="0" y="62"/>
                    </a:cubicBezTo>
                    <a:cubicBezTo>
                      <a:pt x="0" y="71"/>
                      <a:pt x="6" y="76"/>
                      <a:pt x="17" y="7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0" name="Freeform 32"/>
              <p:cNvSpPr>
                <a:spLocks noEditPoints="1"/>
              </p:cNvSpPr>
              <p:nvPr/>
            </p:nvSpPr>
            <p:spPr bwMode="auto">
              <a:xfrm>
                <a:off x="3136" y="1923"/>
                <a:ext cx="1145" cy="564"/>
              </a:xfrm>
              <a:custGeom>
                <a:avLst/>
                <a:gdLst>
                  <a:gd name="T0" fmla="*/ 45 w 579"/>
                  <a:gd name="T1" fmla="*/ 274 h 285"/>
                  <a:gd name="T2" fmla="*/ 25 w 579"/>
                  <a:gd name="T3" fmla="*/ 110 h 285"/>
                  <a:gd name="T4" fmla="*/ 15 w 579"/>
                  <a:gd name="T5" fmla="*/ 75 h 285"/>
                  <a:gd name="T6" fmla="*/ 65 w 579"/>
                  <a:gd name="T7" fmla="*/ 213 h 285"/>
                  <a:gd name="T8" fmla="*/ 103 w 579"/>
                  <a:gd name="T9" fmla="*/ 207 h 285"/>
                  <a:gd name="T10" fmla="*/ 251 w 579"/>
                  <a:gd name="T11" fmla="*/ 178 h 285"/>
                  <a:gd name="T12" fmla="*/ 218 w 579"/>
                  <a:gd name="T13" fmla="*/ 265 h 285"/>
                  <a:gd name="T14" fmla="*/ 125 w 579"/>
                  <a:gd name="T15" fmla="*/ 276 h 285"/>
                  <a:gd name="T16" fmla="*/ 101 w 579"/>
                  <a:gd name="T17" fmla="*/ 249 h 285"/>
                  <a:gd name="T18" fmla="*/ 88 w 579"/>
                  <a:gd name="T19" fmla="*/ 160 h 285"/>
                  <a:gd name="T20" fmla="*/ 127 w 579"/>
                  <a:gd name="T21" fmla="*/ 70 h 285"/>
                  <a:gd name="T22" fmla="*/ 112 w 579"/>
                  <a:gd name="T23" fmla="*/ 37 h 285"/>
                  <a:gd name="T24" fmla="*/ 144 w 579"/>
                  <a:gd name="T25" fmla="*/ 0 h 285"/>
                  <a:gd name="T26" fmla="*/ 218 w 579"/>
                  <a:gd name="T27" fmla="*/ 37 h 285"/>
                  <a:gd name="T28" fmla="*/ 251 w 579"/>
                  <a:gd name="T29" fmla="*/ 14 h 285"/>
                  <a:gd name="T30" fmla="*/ 277 w 579"/>
                  <a:gd name="T31" fmla="*/ 53 h 285"/>
                  <a:gd name="T32" fmla="*/ 251 w 579"/>
                  <a:gd name="T33" fmla="*/ 143 h 285"/>
                  <a:gd name="T34" fmla="*/ 218 w 579"/>
                  <a:gd name="T35" fmla="*/ 70 h 285"/>
                  <a:gd name="T36" fmla="*/ 218 w 579"/>
                  <a:gd name="T37" fmla="*/ 143 h 285"/>
                  <a:gd name="T38" fmla="*/ 50 w 579"/>
                  <a:gd name="T39" fmla="*/ 37 h 285"/>
                  <a:gd name="T40" fmla="*/ 32 w 579"/>
                  <a:gd name="T41" fmla="*/ 56 h 285"/>
                  <a:gd name="T42" fmla="*/ 472 w 579"/>
                  <a:gd name="T43" fmla="*/ 30 h 285"/>
                  <a:gd name="T44" fmla="*/ 431 w 579"/>
                  <a:gd name="T45" fmla="*/ 24 h 285"/>
                  <a:gd name="T46" fmla="*/ 319 w 579"/>
                  <a:gd name="T47" fmla="*/ 53 h 285"/>
                  <a:gd name="T48" fmla="*/ 316 w 579"/>
                  <a:gd name="T49" fmla="*/ 276 h 285"/>
                  <a:gd name="T50" fmla="*/ 355 w 579"/>
                  <a:gd name="T51" fmla="*/ 69 h 285"/>
                  <a:gd name="T52" fmla="*/ 446 w 579"/>
                  <a:gd name="T53" fmla="*/ 75 h 285"/>
                  <a:gd name="T54" fmla="*/ 398 w 579"/>
                  <a:gd name="T55" fmla="*/ 108 h 285"/>
                  <a:gd name="T56" fmla="*/ 399 w 579"/>
                  <a:gd name="T57" fmla="*/ 113 h 285"/>
                  <a:gd name="T58" fmla="*/ 386 w 579"/>
                  <a:gd name="T59" fmla="*/ 127 h 285"/>
                  <a:gd name="T60" fmla="*/ 386 w 579"/>
                  <a:gd name="T61" fmla="*/ 131 h 285"/>
                  <a:gd name="T62" fmla="*/ 382 w 579"/>
                  <a:gd name="T63" fmla="*/ 139 h 285"/>
                  <a:gd name="T64" fmla="*/ 384 w 579"/>
                  <a:gd name="T65" fmla="*/ 149 h 285"/>
                  <a:gd name="T66" fmla="*/ 436 w 579"/>
                  <a:gd name="T67" fmla="*/ 151 h 285"/>
                  <a:gd name="T68" fmla="*/ 380 w 579"/>
                  <a:gd name="T69" fmla="*/ 151 h 285"/>
                  <a:gd name="T70" fmla="*/ 430 w 579"/>
                  <a:gd name="T71" fmla="*/ 152 h 285"/>
                  <a:gd name="T72" fmla="*/ 446 w 579"/>
                  <a:gd name="T73" fmla="*/ 159 h 285"/>
                  <a:gd name="T74" fmla="*/ 361 w 579"/>
                  <a:gd name="T75" fmla="*/ 200 h 285"/>
                  <a:gd name="T76" fmla="*/ 446 w 579"/>
                  <a:gd name="T77" fmla="*/ 246 h 285"/>
                  <a:gd name="T78" fmla="*/ 367 w 579"/>
                  <a:gd name="T79" fmla="*/ 275 h 285"/>
                  <a:gd name="T80" fmla="*/ 566 w 579"/>
                  <a:gd name="T81" fmla="*/ 246 h 285"/>
                  <a:gd name="T82" fmla="*/ 556 w 579"/>
                  <a:gd name="T83" fmla="*/ 215 h 285"/>
                  <a:gd name="T84" fmla="*/ 478 w 579"/>
                  <a:gd name="T85" fmla="*/ 184 h 285"/>
                  <a:gd name="T86" fmla="*/ 525 w 579"/>
                  <a:gd name="T87" fmla="*/ 152 h 285"/>
                  <a:gd name="T88" fmla="*/ 547 w 579"/>
                  <a:gd name="T89" fmla="*/ 151 h 285"/>
                  <a:gd name="T90" fmla="*/ 478 w 579"/>
                  <a:gd name="T91" fmla="*/ 151 h 285"/>
                  <a:gd name="T92" fmla="*/ 545 w 579"/>
                  <a:gd name="T93" fmla="*/ 148 h 285"/>
                  <a:gd name="T94" fmla="*/ 544 w 579"/>
                  <a:gd name="T95" fmla="*/ 136 h 285"/>
                  <a:gd name="T96" fmla="*/ 540 w 579"/>
                  <a:gd name="T97" fmla="*/ 127 h 285"/>
                  <a:gd name="T98" fmla="*/ 540 w 579"/>
                  <a:gd name="T99" fmla="*/ 123 h 285"/>
                  <a:gd name="T100" fmla="*/ 478 w 579"/>
                  <a:gd name="T101" fmla="*/ 124 h 285"/>
                  <a:gd name="T102" fmla="*/ 478 w 579"/>
                  <a:gd name="T103" fmla="*/ 113 h 285"/>
                  <a:gd name="T104" fmla="*/ 565 w 579"/>
                  <a:gd name="T105" fmla="*/ 6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9" h="285">
                    <a:moveTo>
                      <a:pt x="103" y="207"/>
                    </a:moveTo>
                    <a:cubicBezTo>
                      <a:pt x="95" y="225"/>
                      <a:pt x="86" y="242"/>
                      <a:pt x="75" y="257"/>
                    </a:cubicBezTo>
                    <a:cubicBezTo>
                      <a:pt x="65" y="270"/>
                      <a:pt x="55" y="276"/>
                      <a:pt x="45" y="274"/>
                    </a:cubicBezTo>
                    <a:cubicBezTo>
                      <a:pt x="36" y="272"/>
                      <a:pt x="31" y="263"/>
                      <a:pt x="31" y="248"/>
                    </a:cubicBezTo>
                    <a:cubicBezTo>
                      <a:pt x="31" y="114"/>
                      <a:pt x="31" y="114"/>
                      <a:pt x="31" y="114"/>
                    </a:cubicBezTo>
                    <a:cubicBezTo>
                      <a:pt x="31" y="110"/>
                      <a:pt x="29" y="110"/>
                      <a:pt x="25" y="110"/>
                    </a:cubicBezTo>
                    <a:cubicBezTo>
                      <a:pt x="15" y="110"/>
                      <a:pt x="15" y="110"/>
                      <a:pt x="15" y="110"/>
                    </a:cubicBezTo>
                    <a:cubicBezTo>
                      <a:pt x="6" y="107"/>
                      <a:pt x="1" y="103"/>
                      <a:pt x="0" y="93"/>
                    </a:cubicBezTo>
                    <a:cubicBezTo>
                      <a:pt x="1" y="82"/>
                      <a:pt x="6" y="75"/>
                      <a:pt x="15" y="75"/>
                    </a:cubicBezTo>
                    <a:cubicBezTo>
                      <a:pt x="45" y="75"/>
                      <a:pt x="45" y="75"/>
                      <a:pt x="45" y="75"/>
                    </a:cubicBezTo>
                    <a:cubicBezTo>
                      <a:pt x="58" y="75"/>
                      <a:pt x="65" y="83"/>
                      <a:pt x="65" y="98"/>
                    </a:cubicBezTo>
                    <a:cubicBezTo>
                      <a:pt x="65" y="213"/>
                      <a:pt x="65" y="213"/>
                      <a:pt x="65" y="213"/>
                    </a:cubicBezTo>
                    <a:cubicBezTo>
                      <a:pt x="65" y="212"/>
                      <a:pt x="69" y="206"/>
                      <a:pt x="75" y="194"/>
                    </a:cubicBezTo>
                    <a:cubicBezTo>
                      <a:pt x="81" y="185"/>
                      <a:pt x="88" y="182"/>
                      <a:pt x="96" y="185"/>
                    </a:cubicBezTo>
                    <a:cubicBezTo>
                      <a:pt x="104" y="189"/>
                      <a:pt x="106" y="197"/>
                      <a:pt x="103" y="207"/>
                    </a:cubicBezTo>
                    <a:close/>
                    <a:moveTo>
                      <a:pt x="281" y="160"/>
                    </a:moveTo>
                    <a:cubicBezTo>
                      <a:pt x="280" y="171"/>
                      <a:pt x="275" y="178"/>
                      <a:pt x="267" y="178"/>
                    </a:cubicBezTo>
                    <a:cubicBezTo>
                      <a:pt x="251" y="178"/>
                      <a:pt x="251" y="178"/>
                      <a:pt x="251" y="178"/>
                    </a:cubicBezTo>
                    <a:cubicBezTo>
                      <a:pt x="251" y="266"/>
                      <a:pt x="251" y="266"/>
                      <a:pt x="251" y="266"/>
                    </a:cubicBezTo>
                    <a:cubicBezTo>
                      <a:pt x="251" y="276"/>
                      <a:pt x="244" y="281"/>
                      <a:pt x="234" y="281"/>
                    </a:cubicBezTo>
                    <a:cubicBezTo>
                      <a:pt x="224" y="280"/>
                      <a:pt x="219" y="274"/>
                      <a:pt x="218" y="265"/>
                    </a:cubicBezTo>
                    <a:cubicBezTo>
                      <a:pt x="218" y="178"/>
                      <a:pt x="218" y="178"/>
                      <a:pt x="218" y="178"/>
                    </a:cubicBezTo>
                    <a:cubicBezTo>
                      <a:pt x="158" y="178"/>
                      <a:pt x="158" y="178"/>
                      <a:pt x="158" y="178"/>
                    </a:cubicBezTo>
                    <a:cubicBezTo>
                      <a:pt x="153" y="224"/>
                      <a:pt x="142" y="258"/>
                      <a:pt x="125" y="276"/>
                    </a:cubicBezTo>
                    <a:cubicBezTo>
                      <a:pt x="118" y="283"/>
                      <a:pt x="109" y="285"/>
                      <a:pt x="100" y="282"/>
                    </a:cubicBezTo>
                    <a:cubicBezTo>
                      <a:pt x="90" y="275"/>
                      <a:pt x="88" y="267"/>
                      <a:pt x="94" y="258"/>
                    </a:cubicBezTo>
                    <a:cubicBezTo>
                      <a:pt x="95" y="255"/>
                      <a:pt x="98" y="252"/>
                      <a:pt x="101" y="249"/>
                    </a:cubicBezTo>
                    <a:cubicBezTo>
                      <a:pt x="114" y="235"/>
                      <a:pt x="121" y="211"/>
                      <a:pt x="123" y="178"/>
                    </a:cubicBezTo>
                    <a:cubicBezTo>
                      <a:pt x="103" y="178"/>
                      <a:pt x="103" y="178"/>
                      <a:pt x="103" y="178"/>
                    </a:cubicBezTo>
                    <a:cubicBezTo>
                      <a:pt x="93" y="178"/>
                      <a:pt x="88" y="171"/>
                      <a:pt x="88" y="160"/>
                    </a:cubicBezTo>
                    <a:cubicBezTo>
                      <a:pt x="88" y="150"/>
                      <a:pt x="93" y="144"/>
                      <a:pt x="103" y="143"/>
                    </a:cubicBezTo>
                    <a:cubicBezTo>
                      <a:pt x="127" y="143"/>
                      <a:pt x="127" y="143"/>
                      <a:pt x="127" y="143"/>
                    </a:cubicBezTo>
                    <a:cubicBezTo>
                      <a:pt x="127" y="70"/>
                      <a:pt x="127" y="70"/>
                      <a:pt x="127" y="70"/>
                    </a:cubicBezTo>
                    <a:cubicBezTo>
                      <a:pt x="114" y="70"/>
                      <a:pt x="114" y="70"/>
                      <a:pt x="114" y="70"/>
                    </a:cubicBezTo>
                    <a:cubicBezTo>
                      <a:pt x="105" y="70"/>
                      <a:pt x="99" y="65"/>
                      <a:pt x="97" y="55"/>
                    </a:cubicBezTo>
                    <a:cubicBezTo>
                      <a:pt x="97" y="43"/>
                      <a:pt x="102" y="38"/>
                      <a:pt x="112" y="37"/>
                    </a:cubicBezTo>
                    <a:cubicBezTo>
                      <a:pt x="127" y="37"/>
                      <a:pt x="127" y="37"/>
                      <a:pt x="127" y="37"/>
                    </a:cubicBezTo>
                    <a:cubicBezTo>
                      <a:pt x="127" y="14"/>
                      <a:pt x="127" y="14"/>
                      <a:pt x="127" y="14"/>
                    </a:cubicBezTo>
                    <a:cubicBezTo>
                      <a:pt x="127" y="6"/>
                      <a:pt x="134" y="1"/>
                      <a:pt x="144" y="0"/>
                    </a:cubicBezTo>
                    <a:cubicBezTo>
                      <a:pt x="154" y="0"/>
                      <a:pt x="158" y="4"/>
                      <a:pt x="160" y="13"/>
                    </a:cubicBezTo>
                    <a:cubicBezTo>
                      <a:pt x="160" y="37"/>
                      <a:pt x="160" y="37"/>
                      <a:pt x="160" y="37"/>
                    </a:cubicBezTo>
                    <a:cubicBezTo>
                      <a:pt x="218" y="37"/>
                      <a:pt x="218" y="37"/>
                      <a:pt x="218" y="37"/>
                    </a:cubicBezTo>
                    <a:cubicBezTo>
                      <a:pt x="218" y="13"/>
                      <a:pt x="218" y="13"/>
                      <a:pt x="218" y="13"/>
                    </a:cubicBezTo>
                    <a:cubicBezTo>
                      <a:pt x="219" y="4"/>
                      <a:pt x="224" y="0"/>
                      <a:pt x="234" y="0"/>
                    </a:cubicBezTo>
                    <a:cubicBezTo>
                      <a:pt x="244" y="1"/>
                      <a:pt x="251" y="6"/>
                      <a:pt x="251" y="14"/>
                    </a:cubicBezTo>
                    <a:cubicBezTo>
                      <a:pt x="251" y="37"/>
                      <a:pt x="251" y="37"/>
                      <a:pt x="251" y="37"/>
                    </a:cubicBezTo>
                    <a:cubicBezTo>
                      <a:pt x="263" y="37"/>
                      <a:pt x="263" y="37"/>
                      <a:pt x="263" y="37"/>
                    </a:cubicBezTo>
                    <a:cubicBezTo>
                      <a:pt x="272" y="38"/>
                      <a:pt x="276" y="43"/>
                      <a:pt x="277" y="53"/>
                    </a:cubicBezTo>
                    <a:cubicBezTo>
                      <a:pt x="276" y="64"/>
                      <a:pt x="271" y="70"/>
                      <a:pt x="262" y="70"/>
                    </a:cubicBezTo>
                    <a:cubicBezTo>
                      <a:pt x="251" y="70"/>
                      <a:pt x="251" y="70"/>
                      <a:pt x="251" y="70"/>
                    </a:cubicBezTo>
                    <a:cubicBezTo>
                      <a:pt x="251" y="143"/>
                      <a:pt x="251" y="143"/>
                      <a:pt x="251" y="143"/>
                    </a:cubicBezTo>
                    <a:cubicBezTo>
                      <a:pt x="267" y="143"/>
                      <a:pt x="267" y="143"/>
                      <a:pt x="267" y="143"/>
                    </a:cubicBezTo>
                    <a:cubicBezTo>
                      <a:pt x="275" y="144"/>
                      <a:pt x="280" y="150"/>
                      <a:pt x="281" y="160"/>
                    </a:cubicBezTo>
                    <a:close/>
                    <a:moveTo>
                      <a:pt x="218" y="70"/>
                    </a:moveTo>
                    <a:cubicBezTo>
                      <a:pt x="160" y="70"/>
                      <a:pt x="160" y="70"/>
                      <a:pt x="160" y="70"/>
                    </a:cubicBezTo>
                    <a:cubicBezTo>
                      <a:pt x="160" y="143"/>
                      <a:pt x="160" y="143"/>
                      <a:pt x="160" y="143"/>
                    </a:cubicBezTo>
                    <a:cubicBezTo>
                      <a:pt x="218" y="143"/>
                      <a:pt x="218" y="143"/>
                      <a:pt x="218" y="143"/>
                    </a:cubicBezTo>
                    <a:lnTo>
                      <a:pt x="218" y="70"/>
                    </a:lnTo>
                    <a:close/>
                    <a:moveTo>
                      <a:pt x="32" y="56"/>
                    </a:moveTo>
                    <a:cubicBezTo>
                      <a:pt x="42" y="56"/>
                      <a:pt x="50" y="47"/>
                      <a:pt x="50" y="37"/>
                    </a:cubicBezTo>
                    <a:cubicBezTo>
                      <a:pt x="50" y="26"/>
                      <a:pt x="42" y="18"/>
                      <a:pt x="32" y="18"/>
                    </a:cubicBezTo>
                    <a:cubicBezTo>
                      <a:pt x="21" y="18"/>
                      <a:pt x="13" y="26"/>
                      <a:pt x="13" y="37"/>
                    </a:cubicBezTo>
                    <a:cubicBezTo>
                      <a:pt x="13" y="47"/>
                      <a:pt x="21" y="56"/>
                      <a:pt x="32" y="56"/>
                    </a:cubicBezTo>
                    <a:close/>
                    <a:moveTo>
                      <a:pt x="579" y="47"/>
                    </a:moveTo>
                    <a:cubicBezTo>
                      <a:pt x="578" y="36"/>
                      <a:pt x="573" y="33"/>
                      <a:pt x="565" y="30"/>
                    </a:cubicBezTo>
                    <a:cubicBezTo>
                      <a:pt x="472" y="30"/>
                      <a:pt x="472" y="30"/>
                      <a:pt x="472" y="30"/>
                    </a:cubicBezTo>
                    <a:cubicBezTo>
                      <a:pt x="469" y="26"/>
                      <a:pt x="467" y="20"/>
                      <a:pt x="465" y="13"/>
                    </a:cubicBezTo>
                    <a:cubicBezTo>
                      <a:pt x="460" y="4"/>
                      <a:pt x="453" y="0"/>
                      <a:pt x="443" y="3"/>
                    </a:cubicBezTo>
                    <a:cubicBezTo>
                      <a:pt x="432" y="6"/>
                      <a:pt x="429" y="14"/>
                      <a:pt x="431" y="24"/>
                    </a:cubicBezTo>
                    <a:cubicBezTo>
                      <a:pt x="432" y="26"/>
                      <a:pt x="433" y="27"/>
                      <a:pt x="433" y="30"/>
                    </a:cubicBezTo>
                    <a:cubicBezTo>
                      <a:pt x="345" y="30"/>
                      <a:pt x="345" y="30"/>
                      <a:pt x="345" y="30"/>
                    </a:cubicBezTo>
                    <a:cubicBezTo>
                      <a:pt x="329" y="30"/>
                      <a:pt x="319" y="37"/>
                      <a:pt x="319" y="53"/>
                    </a:cubicBezTo>
                    <a:cubicBezTo>
                      <a:pt x="319" y="105"/>
                      <a:pt x="319" y="105"/>
                      <a:pt x="319" y="105"/>
                    </a:cubicBezTo>
                    <a:cubicBezTo>
                      <a:pt x="321" y="164"/>
                      <a:pt x="315" y="212"/>
                      <a:pt x="304" y="248"/>
                    </a:cubicBezTo>
                    <a:cubicBezTo>
                      <a:pt x="301" y="263"/>
                      <a:pt x="305" y="272"/>
                      <a:pt x="316" y="276"/>
                    </a:cubicBezTo>
                    <a:cubicBezTo>
                      <a:pt x="326" y="276"/>
                      <a:pt x="334" y="268"/>
                      <a:pt x="339" y="253"/>
                    </a:cubicBezTo>
                    <a:cubicBezTo>
                      <a:pt x="349" y="217"/>
                      <a:pt x="355" y="167"/>
                      <a:pt x="355" y="103"/>
                    </a:cubicBezTo>
                    <a:cubicBezTo>
                      <a:pt x="355" y="69"/>
                      <a:pt x="355" y="69"/>
                      <a:pt x="355" y="69"/>
                    </a:cubicBezTo>
                    <a:cubicBezTo>
                      <a:pt x="355" y="66"/>
                      <a:pt x="358" y="66"/>
                      <a:pt x="360" y="63"/>
                    </a:cubicBezTo>
                    <a:cubicBezTo>
                      <a:pt x="453" y="63"/>
                      <a:pt x="453" y="63"/>
                      <a:pt x="453" y="63"/>
                    </a:cubicBezTo>
                    <a:cubicBezTo>
                      <a:pt x="449" y="66"/>
                      <a:pt x="446" y="69"/>
                      <a:pt x="446" y="75"/>
                    </a:cubicBezTo>
                    <a:cubicBezTo>
                      <a:pt x="446" y="108"/>
                      <a:pt x="446" y="108"/>
                      <a:pt x="446" y="108"/>
                    </a:cubicBezTo>
                    <a:cubicBezTo>
                      <a:pt x="438" y="101"/>
                      <a:pt x="428" y="94"/>
                      <a:pt x="415" y="93"/>
                    </a:cubicBezTo>
                    <a:cubicBezTo>
                      <a:pt x="398" y="108"/>
                      <a:pt x="398" y="108"/>
                      <a:pt x="398" y="108"/>
                    </a:cubicBezTo>
                    <a:cubicBezTo>
                      <a:pt x="398" y="108"/>
                      <a:pt x="424" y="105"/>
                      <a:pt x="446" y="120"/>
                    </a:cubicBezTo>
                    <a:cubicBezTo>
                      <a:pt x="446" y="124"/>
                      <a:pt x="446" y="124"/>
                      <a:pt x="446" y="124"/>
                    </a:cubicBezTo>
                    <a:cubicBezTo>
                      <a:pt x="417" y="111"/>
                      <a:pt x="399" y="113"/>
                      <a:pt x="399" y="113"/>
                    </a:cubicBezTo>
                    <a:cubicBezTo>
                      <a:pt x="387" y="123"/>
                      <a:pt x="387" y="123"/>
                      <a:pt x="387" y="123"/>
                    </a:cubicBezTo>
                    <a:cubicBezTo>
                      <a:pt x="388" y="123"/>
                      <a:pt x="389" y="123"/>
                      <a:pt x="389" y="123"/>
                    </a:cubicBezTo>
                    <a:cubicBezTo>
                      <a:pt x="386" y="127"/>
                      <a:pt x="386" y="127"/>
                      <a:pt x="386" y="127"/>
                    </a:cubicBezTo>
                    <a:cubicBezTo>
                      <a:pt x="386" y="127"/>
                      <a:pt x="387" y="127"/>
                      <a:pt x="387" y="127"/>
                    </a:cubicBezTo>
                    <a:cubicBezTo>
                      <a:pt x="384" y="132"/>
                      <a:pt x="384" y="132"/>
                      <a:pt x="384" y="132"/>
                    </a:cubicBezTo>
                    <a:cubicBezTo>
                      <a:pt x="385" y="131"/>
                      <a:pt x="385" y="131"/>
                      <a:pt x="386" y="131"/>
                    </a:cubicBezTo>
                    <a:cubicBezTo>
                      <a:pt x="383" y="136"/>
                      <a:pt x="383" y="136"/>
                      <a:pt x="383" y="136"/>
                    </a:cubicBezTo>
                    <a:cubicBezTo>
                      <a:pt x="383" y="136"/>
                      <a:pt x="384" y="135"/>
                      <a:pt x="384" y="135"/>
                    </a:cubicBezTo>
                    <a:cubicBezTo>
                      <a:pt x="382" y="139"/>
                      <a:pt x="382" y="139"/>
                      <a:pt x="382" y="139"/>
                    </a:cubicBezTo>
                    <a:cubicBezTo>
                      <a:pt x="382" y="139"/>
                      <a:pt x="383" y="139"/>
                      <a:pt x="383" y="139"/>
                    </a:cubicBezTo>
                    <a:cubicBezTo>
                      <a:pt x="383" y="139"/>
                      <a:pt x="383" y="139"/>
                      <a:pt x="383" y="139"/>
                    </a:cubicBezTo>
                    <a:cubicBezTo>
                      <a:pt x="384" y="149"/>
                      <a:pt x="384" y="149"/>
                      <a:pt x="384" y="149"/>
                    </a:cubicBezTo>
                    <a:cubicBezTo>
                      <a:pt x="384" y="151"/>
                      <a:pt x="384" y="151"/>
                      <a:pt x="384" y="151"/>
                    </a:cubicBezTo>
                    <a:cubicBezTo>
                      <a:pt x="446" y="151"/>
                      <a:pt x="446" y="151"/>
                      <a:pt x="446" y="151"/>
                    </a:cubicBezTo>
                    <a:cubicBezTo>
                      <a:pt x="443" y="151"/>
                      <a:pt x="440" y="151"/>
                      <a:pt x="436" y="151"/>
                    </a:cubicBezTo>
                    <a:cubicBezTo>
                      <a:pt x="425" y="151"/>
                      <a:pt x="414" y="151"/>
                      <a:pt x="403" y="151"/>
                    </a:cubicBezTo>
                    <a:cubicBezTo>
                      <a:pt x="395" y="151"/>
                      <a:pt x="388" y="151"/>
                      <a:pt x="380" y="151"/>
                    </a:cubicBezTo>
                    <a:cubicBezTo>
                      <a:pt x="380" y="151"/>
                      <a:pt x="380" y="151"/>
                      <a:pt x="380" y="151"/>
                    </a:cubicBezTo>
                    <a:cubicBezTo>
                      <a:pt x="380" y="152"/>
                      <a:pt x="380" y="152"/>
                      <a:pt x="380" y="152"/>
                    </a:cubicBezTo>
                    <a:cubicBezTo>
                      <a:pt x="385" y="152"/>
                      <a:pt x="390" y="152"/>
                      <a:pt x="396" y="152"/>
                    </a:cubicBezTo>
                    <a:cubicBezTo>
                      <a:pt x="407" y="152"/>
                      <a:pt x="418" y="152"/>
                      <a:pt x="430" y="152"/>
                    </a:cubicBezTo>
                    <a:cubicBezTo>
                      <a:pt x="435" y="152"/>
                      <a:pt x="441" y="152"/>
                      <a:pt x="446" y="152"/>
                    </a:cubicBezTo>
                    <a:cubicBezTo>
                      <a:pt x="446" y="154"/>
                      <a:pt x="446" y="154"/>
                      <a:pt x="446" y="154"/>
                    </a:cubicBezTo>
                    <a:cubicBezTo>
                      <a:pt x="446" y="159"/>
                      <a:pt x="446" y="159"/>
                      <a:pt x="446" y="159"/>
                    </a:cubicBezTo>
                    <a:cubicBezTo>
                      <a:pt x="446" y="184"/>
                      <a:pt x="446" y="184"/>
                      <a:pt x="446" y="184"/>
                    </a:cubicBezTo>
                    <a:cubicBezTo>
                      <a:pt x="374" y="184"/>
                      <a:pt x="374" y="184"/>
                      <a:pt x="374" y="184"/>
                    </a:cubicBezTo>
                    <a:cubicBezTo>
                      <a:pt x="365" y="184"/>
                      <a:pt x="361" y="190"/>
                      <a:pt x="361" y="200"/>
                    </a:cubicBezTo>
                    <a:cubicBezTo>
                      <a:pt x="362" y="209"/>
                      <a:pt x="367" y="215"/>
                      <a:pt x="375" y="215"/>
                    </a:cubicBezTo>
                    <a:cubicBezTo>
                      <a:pt x="446" y="215"/>
                      <a:pt x="446" y="215"/>
                      <a:pt x="446" y="215"/>
                    </a:cubicBezTo>
                    <a:cubicBezTo>
                      <a:pt x="446" y="246"/>
                      <a:pt x="446" y="246"/>
                      <a:pt x="446" y="246"/>
                    </a:cubicBezTo>
                    <a:cubicBezTo>
                      <a:pt x="367" y="246"/>
                      <a:pt x="367" y="246"/>
                      <a:pt x="367" y="246"/>
                    </a:cubicBezTo>
                    <a:cubicBezTo>
                      <a:pt x="358" y="246"/>
                      <a:pt x="354" y="251"/>
                      <a:pt x="353" y="260"/>
                    </a:cubicBezTo>
                    <a:cubicBezTo>
                      <a:pt x="354" y="270"/>
                      <a:pt x="358" y="275"/>
                      <a:pt x="367" y="275"/>
                    </a:cubicBezTo>
                    <a:cubicBezTo>
                      <a:pt x="567" y="275"/>
                      <a:pt x="567" y="275"/>
                      <a:pt x="567" y="275"/>
                    </a:cubicBezTo>
                    <a:cubicBezTo>
                      <a:pt x="575" y="275"/>
                      <a:pt x="579" y="269"/>
                      <a:pt x="579" y="259"/>
                    </a:cubicBezTo>
                    <a:cubicBezTo>
                      <a:pt x="578" y="250"/>
                      <a:pt x="574" y="246"/>
                      <a:pt x="566" y="246"/>
                    </a:cubicBezTo>
                    <a:cubicBezTo>
                      <a:pt x="478" y="246"/>
                      <a:pt x="478" y="246"/>
                      <a:pt x="478" y="246"/>
                    </a:cubicBezTo>
                    <a:cubicBezTo>
                      <a:pt x="478" y="215"/>
                      <a:pt x="478" y="215"/>
                      <a:pt x="478" y="215"/>
                    </a:cubicBezTo>
                    <a:cubicBezTo>
                      <a:pt x="556" y="215"/>
                      <a:pt x="556" y="215"/>
                      <a:pt x="556" y="215"/>
                    </a:cubicBezTo>
                    <a:cubicBezTo>
                      <a:pt x="564" y="215"/>
                      <a:pt x="568" y="209"/>
                      <a:pt x="569" y="200"/>
                    </a:cubicBezTo>
                    <a:cubicBezTo>
                      <a:pt x="568" y="190"/>
                      <a:pt x="564" y="184"/>
                      <a:pt x="556" y="184"/>
                    </a:cubicBezTo>
                    <a:cubicBezTo>
                      <a:pt x="478" y="184"/>
                      <a:pt x="478" y="184"/>
                      <a:pt x="478" y="184"/>
                    </a:cubicBezTo>
                    <a:cubicBezTo>
                      <a:pt x="478" y="152"/>
                      <a:pt x="478" y="152"/>
                      <a:pt x="478" y="152"/>
                    </a:cubicBezTo>
                    <a:cubicBezTo>
                      <a:pt x="482" y="152"/>
                      <a:pt x="487" y="152"/>
                      <a:pt x="492" y="152"/>
                    </a:cubicBezTo>
                    <a:cubicBezTo>
                      <a:pt x="503" y="152"/>
                      <a:pt x="514" y="152"/>
                      <a:pt x="525" y="152"/>
                    </a:cubicBezTo>
                    <a:cubicBezTo>
                      <a:pt x="533" y="152"/>
                      <a:pt x="537" y="152"/>
                      <a:pt x="546" y="152"/>
                    </a:cubicBezTo>
                    <a:cubicBezTo>
                      <a:pt x="546" y="152"/>
                      <a:pt x="547" y="152"/>
                      <a:pt x="547" y="152"/>
                    </a:cubicBezTo>
                    <a:cubicBezTo>
                      <a:pt x="549" y="152"/>
                      <a:pt x="549" y="151"/>
                      <a:pt x="547" y="151"/>
                    </a:cubicBezTo>
                    <a:cubicBezTo>
                      <a:pt x="542" y="151"/>
                      <a:pt x="542" y="151"/>
                      <a:pt x="536" y="151"/>
                    </a:cubicBezTo>
                    <a:cubicBezTo>
                      <a:pt x="525" y="151"/>
                      <a:pt x="514" y="151"/>
                      <a:pt x="503" y="151"/>
                    </a:cubicBezTo>
                    <a:cubicBezTo>
                      <a:pt x="495" y="151"/>
                      <a:pt x="486" y="151"/>
                      <a:pt x="478" y="151"/>
                    </a:cubicBezTo>
                    <a:cubicBezTo>
                      <a:pt x="545" y="151"/>
                      <a:pt x="545" y="151"/>
                      <a:pt x="545" y="151"/>
                    </a:cubicBezTo>
                    <a:cubicBezTo>
                      <a:pt x="545" y="149"/>
                      <a:pt x="545" y="149"/>
                      <a:pt x="545" y="149"/>
                    </a:cubicBezTo>
                    <a:cubicBezTo>
                      <a:pt x="545" y="148"/>
                      <a:pt x="545" y="148"/>
                      <a:pt x="545" y="148"/>
                    </a:cubicBezTo>
                    <a:cubicBezTo>
                      <a:pt x="545" y="139"/>
                      <a:pt x="545" y="139"/>
                      <a:pt x="545" y="139"/>
                    </a:cubicBezTo>
                    <a:cubicBezTo>
                      <a:pt x="541" y="135"/>
                      <a:pt x="541" y="135"/>
                      <a:pt x="541" y="135"/>
                    </a:cubicBezTo>
                    <a:cubicBezTo>
                      <a:pt x="542" y="135"/>
                      <a:pt x="543" y="135"/>
                      <a:pt x="544" y="136"/>
                    </a:cubicBezTo>
                    <a:cubicBezTo>
                      <a:pt x="541" y="131"/>
                      <a:pt x="541" y="131"/>
                      <a:pt x="541" y="131"/>
                    </a:cubicBezTo>
                    <a:cubicBezTo>
                      <a:pt x="542" y="131"/>
                      <a:pt x="542" y="131"/>
                      <a:pt x="543" y="132"/>
                    </a:cubicBezTo>
                    <a:cubicBezTo>
                      <a:pt x="540" y="127"/>
                      <a:pt x="540" y="127"/>
                      <a:pt x="540" y="127"/>
                    </a:cubicBezTo>
                    <a:cubicBezTo>
                      <a:pt x="540" y="127"/>
                      <a:pt x="541" y="127"/>
                      <a:pt x="541" y="127"/>
                    </a:cubicBezTo>
                    <a:cubicBezTo>
                      <a:pt x="538" y="123"/>
                      <a:pt x="538" y="123"/>
                      <a:pt x="538" y="123"/>
                    </a:cubicBezTo>
                    <a:cubicBezTo>
                      <a:pt x="538" y="123"/>
                      <a:pt x="539" y="123"/>
                      <a:pt x="540" y="123"/>
                    </a:cubicBezTo>
                    <a:cubicBezTo>
                      <a:pt x="528" y="113"/>
                      <a:pt x="528" y="113"/>
                      <a:pt x="528" y="113"/>
                    </a:cubicBezTo>
                    <a:cubicBezTo>
                      <a:pt x="528" y="113"/>
                      <a:pt x="509" y="111"/>
                      <a:pt x="478" y="125"/>
                    </a:cubicBezTo>
                    <a:cubicBezTo>
                      <a:pt x="478" y="124"/>
                      <a:pt x="478" y="124"/>
                      <a:pt x="478" y="124"/>
                    </a:cubicBezTo>
                    <a:cubicBezTo>
                      <a:pt x="502" y="109"/>
                      <a:pt x="531" y="111"/>
                      <a:pt x="531" y="111"/>
                    </a:cubicBezTo>
                    <a:cubicBezTo>
                      <a:pt x="516" y="98"/>
                      <a:pt x="516" y="98"/>
                      <a:pt x="516" y="98"/>
                    </a:cubicBezTo>
                    <a:cubicBezTo>
                      <a:pt x="498" y="100"/>
                      <a:pt x="486" y="107"/>
                      <a:pt x="478" y="113"/>
                    </a:cubicBezTo>
                    <a:cubicBezTo>
                      <a:pt x="478" y="75"/>
                      <a:pt x="478" y="75"/>
                      <a:pt x="478" y="75"/>
                    </a:cubicBezTo>
                    <a:cubicBezTo>
                      <a:pt x="476" y="68"/>
                      <a:pt x="474" y="66"/>
                      <a:pt x="468" y="63"/>
                    </a:cubicBezTo>
                    <a:cubicBezTo>
                      <a:pt x="565" y="63"/>
                      <a:pt x="565" y="63"/>
                      <a:pt x="565" y="63"/>
                    </a:cubicBezTo>
                    <a:cubicBezTo>
                      <a:pt x="573" y="63"/>
                      <a:pt x="578" y="57"/>
                      <a:pt x="579" y="4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1" name="Freeform 33"/>
              <p:cNvSpPr>
                <a:spLocks noEditPoints="1"/>
              </p:cNvSpPr>
              <p:nvPr/>
            </p:nvSpPr>
            <p:spPr bwMode="auto">
              <a:xfrm>
                <a:off x="3035" y="1761"/>
                <a:ext cx="105" cy="113"/>
              </a:xfrm>
              <a:custGeom>
                <a:avLst/>
                <a:gdLst>
                  <a:gd name="T0" fmla="*/ 53 w 53"/>
                  <a:gd name="T1" fmla="*/ 47 h 57"/>
                  <a:gd name="T2" fmla="*/ 46 w 53"/>
                  <a:gd name="T3" fmla="*/ 57 h 57"/>
                  <a:gd name="T4" fmla="*/ 39 w 53"/>
                  <a:gd name="T5" fmla="*/ 51 h 57"/>
                  <a:gd name="T6" fmla="*/ 24 w 53"/>
                  <a:gd name="T7" fmla="*/ 57 h 57"/>
                  <a:gd name="T8" fmla="*/ 0 w 53"/>
                  <a:gd name="T9" fmla="*/ 29 h 57"/>
                  <a:gd name="T10" fmla="*/ 24 w 53"/>
                  <a:gd name="T11" fmla="*/ 0 h 57"/>
                  <a:gd name="T12" fmla="*/ 39 w 53"/>
                  <a:gd name="T13" fmla="*/ 7 h 57"/>
                  <a:gd name="T14" fmla="*/ 46 w 53"/>
                  <a:gd name="T15" fmla="*/ 0 h 57"/>
                  <a:gd name="T16" fmla="*/ 53 w 53"/>
                  <a:gd name="T17" fmla="*/ 10 h 57"/>
                  <a:gd name="T18" fmla="*/ 53 w 53"/>
                  <a:gd name="T19" fmla="*/ 47 h 57"/>
                  <a:gd name="T20" fmla="*/ 26 w 53"/>
                  <a:gd name="T21" fmla="*/ 44 h 57"/>
                  <a:gd name="T22" fmla="*/ 38 w 53"/>
                  <a:gd name="T23" fmla="*/ 29 h 57"/>
                  <a:gd name="T24" fmla="*/ 26 w 53"/>
                  <a:gd name="T25" fmla="*/ 14 h 57"/>
                  <a:gd name="T26" fmla="*/ 15 w 53"/>
                  <a:gd name="T27" fmla="*/ 29 h 57"/>
                  <a:gd name="T28" fmla="*/ 26 w 53"/>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53" y="47"/>
                    </a:moveTo>
                    <a:cubicBezTo>
                      <a:pt x="53" y="53"/>
                      <a:pt x="51" y="57"/>
                      <a:pt x="46" y="57"/>
                    </a:cubicBezTo>
                    <a:cubicBezTo>
                      <a:pt x="42" y="57"/>
                      <a:pt x="40" y="55"/>
                      <a:pt x="39" y="51"/>
                    </a:cubicBezTo>
                    <a:cubicBezTo>
                      <a:pt x="35" y="55"/>
                      <a:pt x="30" y="57"/>
                      <a:pt x="24" y="57"/>
                    </a:cubicBezTo>
                    <a:cubicBezTo>
                      <a:pt x="9" y="56"/>
                      <a:pt x="1" y="47"/>
                      <a:pt x="0" y="29"/>
                    </a:cubicBezTo>
                    <a:cubicBezTo>
                      <a:pt x="1" y="11"/>
                      <a:pt x="9" y="1"/>
                      <a:pt x="24" y="0"/>
                    </a:cubicBezTo>
                    <a:cubicBezTo>
                      <a:pt x="31" y="0"/>
                      <a:pt x="36" y="2"/>
                      <a:pt x="39" y="7"/>
                    </a:cubicBezTo>
                    <a:cubicBezTo>
                      <a:pt x="39" y="3"/>
                      <a:pt x="42" y="1"/>
                      <a:pt x="46" y="0"/>
                    </a:cubicBezTo>
                    <a:cubicBezTo>
                      <a:pt x="51" y="0"/>
                      <a:pt x="53" y="4"/>
                      <a:pt x="53" y="10"/>
                    </a:cubicBezTo>
                    <a:lnTo>
                      <a:pt x="53" y="47"/>
                    </a:lnTo>
                    <a:close/>
                    <a:moveTo>
                      <a:pt x="26" y="44"/>
                    </a:moveTo>
                    <a:cubicBezTo>
                      <a:pt x="34" y="43"/>
                      <a:pt x="38" y="38"/>
                      <a:pt x="38" y="29"/>
                    </a:cubicBezTo>
                    <a:cubicBezTo>
                      <a:pt x="38" y="19"/>
                      <a:pt x="34" y="14"/>
                      <a:pt x="26" y="14"/>
                    </a:cubicBezTo>
                    <a:cubicBezTo>
                      <a:pt x="19" y="14"/>
                      <a:pt x="15" y="19"/>
                      <a:pt x="15" y="29"/>
                    </a:cubicBezTo>
                    <a:cubicBezTo>
                      <a:pt x="15" y="38"/>
                      <a:pt x="19" y="43"/>
                      <a:pt x="26"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2" name="Freeform 34"/>
              <p:cNvSpPr/>
              <p:nvPr/>
            </p:nvSpPr>
            <p:spPr bwMode="auto">
              <a:xfrm>
                <a:off x="3152"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9"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3" name="Freeform 35"/>
              <p:cNvSpPr>
                <a:spLocks noEditPoints="1"/>
              </p:cNvSpPr>
              <p:nvPr/>
            </p:nvSpPr>
            <p:spPr bwMode="auto">
              <a:xfrm>
                <a:off x="3247" y="1761"/>
                <a:ext cx="106" cy="113"/>
              </a:xfrm>
              <a:custGeom>
                <a:avLst/>
                <a:gdLst>
                  <a:gd name="T0" fmla="*/ 54 w 54"/>
                  <a:gd name="T1" fmla="*/ 47 h 57"/>
                  <a:gd name="T2" fmla="*/ 47 w 54"/>
                  <a:gd name="T3" fmla="*/ 57 h 57"/>
                  <a:gd name="T4" fmla="*/ 39 w 54"/>
                  <a:gd name="T5" fmla="*/ 51 h 57"/>
                  <a:gd name="T6" fmla="*/ 25 w 54"/>
                  <a:gd name="T7" fmla="*/ 57 h 57"/>
                  <a:gd name="T8" fmla="*/ 0 w 54"/>
                  <a:gd name="T9" fmla="*/ 29 h 57"/>
                  <a:gd name="T10" fmla="*/ 25 w 54"/>
                  <a:gd name="T11" fmla="*/ 0 h 57"/>
                  <a:gd name="T12" fmla="*/ 39 w 54"/>
                  <a:gd name="T13" fmla="*/ 7 h 57"/>
                  <a:gd name="T14" fmla="*/ 47 w 54"/>
                  <a:gd name="T15" fmla="*/ 0 h 57"/>
                  <a:gd name="T16" fmla="*/ 54 w 54"/>
                  <a:gd name="T17" fmla="*/ 10 h 57"/>
                  <a:gd name="T18" fmla="*/ 54 w 54"/>
                  <a:gd name="T19" fmla="*/ 47 h 57"/>
                  <a:gd name="T20" fmla="*/ 27 w 54"/>
                  <a:gd name="T21" fmla="*/ 44 h 57"/>
                  <a:gd name="T22" fmla="*/ 39 w 54"/>
                  <a:gd name="T23" fmla="*/ 29 h 57"/>
                  <a:gd name="T24" fmla="*/ 27 w 54"/>
                  <a:gd name="T25" fmla="*/ 14 h 57"/>
                  <a:gd name="T26" fmla="*/ 15 w 54"/>
                  <a:gd name="T27" fmla="*/ 29 h 57"/>
                  <a:gd name="T28" fmla="*/ 27 w 54"/>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7">
                    <a:moveTo>
                      <a:pt x="54" y="47"/>
                    </a:moveTo>
                    <a:cubicBezTo>
                      <a:pt x="54" y="53"/>
                      <a:pt x="52" y="57"/>
                      <a:pt x="47" y="57"/>
                    </a:cubicBezTo>
                    <a:cubicBezTo>
                      <a:pt x="43" y="57"/>
                      <a:pt x="40" y="55"/>
                      <a:pt x="39" y="51"/>
                    </a:cubicBezTo>
                    <a:cubicBezTo>
                      <a:pt x="36" y="55"/>
                      <a:pt x="31" y="57"/>
                      <a:pt x="25" y="57"/>
                    </a:cubicBezTo>
                    <a:cubicBezTo>
                      <a:pt x="10" y="56"/>
                      <a:pt x="1" y="47"/>
                      <a:pt x="0" y="29"/>
                    </a:cubicBezTo>
                    <a:cubicBezTo>
                      <a:pt x="2" y="11"/>
                      <a:pt x="10" y="1"/>
                      <a:pt x="25" y="0"/>
                    </a:cubicBezTo>
                    <a:cubicBezTo>
                      <a:pt x="32" y="0"/>
                      <a:pt x="36" y="2"/>
                      <a:pt x="39" y="7"/>
                    </a:cubicBezTo>
                    <a:cubicBezTo>
                      <a:pt x="40" y="3"/>
                      <a:pt x="43" y="1"/>
                      <a:pt x="47" y="0"/>
                    </a:cubicBezTo>
                    <a:cubicBezTo>
                      <a:pt x="52" y="0"/>
                      <a:pt x="54" y="4"/>
                      <a:pt x="54" y="10"/>
                    </a:cubicBezTo>
                    <a:lnTo>
                      <a:pt x="54" y="47"/>
                    </a:lnTo>
                    <a:close/>
                    <a:moveTo>
                      <a:pt x="27" y="44"/>
                    </a:moveTo>
                    <a:cubicBezTo>
                      <a:pt x="34" y="43"/>
                      <a:pt x="38" y="38"/>
                      <a:pt x="39" y="29"/>
                    </a:cubicBezTo>
                    <a:cubicBezTo>
                      <a:pt x="38" y="19"/>
                      <a:pt x="34" y="14"/>
                      <a:pt x="27" y="14"/>
                    </a:cubicBezTo>
                    <a:cubicBezTo>
                      <a:pt x="20" y="14"/>
                      <a:pt x="16" y="19"/>
                      <a:pt x="15" y="29"/>
                    </a:cubicBezTo>
                    <a:cubicBezTo>
                      <a:pt x="16" y="38"/>
                      <a:pt x="20" y="43"/>
                      <a:pt x="27"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4" name="Freeform 36"/>
              <p:cNvSpPr>
                <a:spLocks noEditPoints="1"/>
              </p:cNvSpPr>
              <p:nvPr/>
            </p:nvSpPr>
            <p:spPr bwMode="auto">
              <a:xfrm>
                <a:off x="3365" y="1714"/>
                <a:ext cx="105" cy="160"/>
              </a:xfrm>
              <a:custGeom>
                <a:avLst/>
                <a:gdLst>
                  <a:gd name="T0" fmla="*/ 53 w 53"/>
                  <a:gd name="T1" fmla="*/ 73 h 81"/>
                  <a:gd name="T2" fmla="*/ 46 w 53"/>
                  <a:gd name="T3" fmla="*/ 81 h 81"/>
                  <a:gd name="T4" fmla="*/ 39 w 53"/>
                  <a:gd name="T5" fmla="*/ 75 h 81"/>
                  <a:gd name="T6" fmla="*/ 25 w 53"/>
                  <a:gd name="T7" fmla="*/ 81 h 81"/>
                  <a:gd name="T8" fmla="*/ 0 w 53"/>
                  <a:gd name="T9" fmla="*/ 54 h 81"/>
                  <a:gd name="T10" fmla="*/ 24 w 53"/>
                  <a:gd name="T11" fmla="*/ 24 h 81"/>
                  <a:gd name="T12" fmla="*/ 39 w 53"/>
                  <a:gd name="T13" fmla="*/ 29 h 81"/>
                  <a:gd name="T14" fmla="*/ 39 w 53"/>
                  <a:gd name="T15" fmla="*/ 8 h 81"/>
                  <a:gd name="T16" fmla="*/ 46 w 53"/>
                  <a:gd name="T17" fmla="*/ 0 h 81"/>
                  <a:gd name="T18" fmla="*/ 53 w 53"/>
                  <a:gd name="T19" fmla="*/ 8 h 81"/>
                  <a:gd name="T20" fmla="*/ 53 w 53"/>
                  <a:gd name="T21" fmla="*/ 73 h 81"/>
                  <a:gd name="T22" fmla="*/ 27 w 53"/>
                  <a:gd name="T23" fmla="*/ 38 h 81"/>
                  <a:gd name="T24" fmla="*/ 15 w 53"/>
                  <a:gd name="T25" fmla="*/ 53 h 81"/>
                  <a:gd name="T26" fmla="*/ 27 w 53"/>
                  <a:gd name="T27" fmla="*/ 68 h 81"/>
                  <a:gd name="T28" fmla="*/ 39 w 53"/>
                  <a:gd name="T29" fmla="*/ 52 h 81"/>
                  <a:gd name="T30" fmla="*/ 27 w 53"/>
                  <a:gd name="T31"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81">
                    <a:moveTo>
                      <a:pt x="53" y="73"/>
                    </a:moveTo>
                    <a:cubicBezTo>
                      <a:pt x="53" y="78"/>
                      <a:pt x="50" y="81"/>
                      <a:pt x="46" y="81"/>
                    </a:cubicBezTo>
                    <a:cubicBezTo>
                      <a:pt x="42" y="81"/>
                      <a:pt x="39" y="79"/>
                      <a:pt x="39" y="75"/>
                    </a:cubicBezTo>
                    <a:cubicBezTo>
                      <a:pt x="36" y="79"/>
                      <a:pt x="31" y="81"/>
                      <a:pt x="25" y="81"/>
                    </a:cubicBezTo>
                    <a:cubicBezTo>
                      <a:pt x="9" y="80"/>
                      <a:pt x="1" y="71"/>
                      <a:pt x="0" y="54"/>
                    </a:cubicBezTo>
                    <a:cubicBezTo>
                      <a:pt x="1" y="35"/>
                      <a:pt x="9" y="25"/>
                      <a:pt x="24" y="24"/>
                    </a:cubicBezTo>
                    <a:cubicBezTo>
                      <a:pt x="30" y="24"/>
                      <a:pt x="35" y="26"/>
                      <a:pt x="39" y="29"/>
                    </a:cubicBezTo>
                    <a:cubicBezTo>
                      <a:pt x="39" y="8"/>
                      <a:pt x="39" y="8"/>
                      <a:pt x="39" y="8"/>
                    </a:cubicBezTo>
                    <a:cubicBezTo>
                      <a:pt x="39" y="3"/>
                      <a:pt x="41" y="0"/>
                      <a:pt x="46" y="0"/>
                    </a:cubicBezTo>
                    <a:cubicBezTo>
                      <a:pt x="50" y="0"/>
                      <a:pt x="53" y="3"/>
                      <a:pt x="53" y="8"/>
                    </a:cubicBezTo>
                    <a:lnTo>
                      <a:pt x="53" y="73"/>
                    </a:lnTo>
                    <a:close/>
                    <a:moveTo>
                      <a:pt x="27" y="38"/>
                    </a:moveTo>
                    <a:cubicBezTo>
                      <a:pt x="19" y="38"/>
                      <a:pt x="15" y="43"/>
                      <a:pt x="15" y="53"/>
                    </a:cubicBezTo>
                    <a:cubicBezTo>
                      <a:pt x="15" y="62"/>
                      <a:pt x="19" y="67"/>
                      <a:pt x="27" y="68"/>
                    </a:cubicBezTo>
                    <a:cubicBezTo>
                      <a:pt x="34" y="67"/>
                      <a:pt x="38" y="62"/>
                      <a:pt x="39" y="52"/>
                    </a:cubicBezTo>
                    <a:cubicBezTo>
                      <a:pt x="38" y="43"/>
                      <a:pt x="34" y="38"/>
                      <a:pt x="27" y="38"/>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5" name="Freeform 37"/>
              <p:cNvSpPr>
                <a:spLocks noEditPoints="1"/>
              </p:cNvSpPr>
              <p:nvPr/>
            </p:nvSpPr>
            <p:spPr bwMode="auto">
              <a:xfrm>
                <a:off x="3482" y="1761"/>
                <a:ext cx="105" cy="113"/>
              </a:xfrm>
              <a:custGeom>
                <a:avLst/>
                <a:gdLst>
                  <a:gd name="T0" fmla="*/ 15 w 53"/>
                  <a:gd name="T1" fmla="*/ 34 h 57"/>
                  <a:gd name="T2" fmla="*/ 29 w 53"/>
                  <a:gd name="T3" fmla="*/ 45 h 57"/>
                  <a:gd name="T4" fmla="*/ 40 w 53"/>
                  <a:gd name="T5" fmla="*/ 41 h 57"/>
                  <a:gd name="T6" fmla="*/ 46 w 53"/>
                  <a:gd name="T7" fmla="*/ 39 h 57"/>
                  <a:gd name="T8" fmla="*/ 52 w 53"/>
                  <a:gd name="T9" fmla="*/ 45 h 57"/>
                  <a:gd name="T10" fmla="*/ 28 w 53"/>
                  <a:gd name="T11" fmla="*/ 57 h 57"/>
                  <a:gd name="T12" fmla="*/ 0 w 53"/>
                  <a:gd name="T13" fmla="*/ 29 h 57"/>
                  <a:gd name="T14" fmla="*/ 26 w 53"/>
                  <a:gd name="T15" fmla="*/ 0 h 57"/>
                  <a:gd name="T16" fmla="*/ 53 w 53"/>
                  <a:gd name="T17" fmla="*/ 27 h 57"/>
                  <a:gd name="T18" fmla="*/ 47 w 53"/>
                  <a:gd name="T19" fmla="*/ 34 h 57"/>
                  <a:gd name="T20" fmla="*/ 15 w 53"/>
                  <a:gd name="T21" fmla="*/ 34 h 57"/>
                  <a:gd name="T22" fmla="*/ 38 w 53"/>
                  <a:gd name="T23" fmla="*/ 24 h 57"/>
                  <a:gd name="T24" fmla="*/ 26 w 53"/>
                  <a:gd name="T25" fmla="*/ 12 h 57"/>
                  <a:gd name="T26" fmla="*/ 14 w 53"/>
                  <a:gd name="T27" fmla="*/ 24 h 57"/>
                  <a:gd name="T28" fmla="*/ 38 w 53"/>
                  <a:gd name="T29"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15" y="34"/>
                    </a:moveTo>
                    <a:cubicBezTo>
                      <a:pt x="16" y="41"/>
                      <a:pt x="21" y="44"/>
                      <a:pt x="29" y="45"/>
                    </a:cubicBezTo>
                    <a:cubicBezTo>
                      <a:pt x="32" y="45"/>
                      <a:pt x="36" y="44"/>
                      <a:pt x="40" y="41"/>
                    </a:cubicBezTo>
                    <a:cubicBezTo>
                      <a:pt x="43" y="39"/>
                      <a:pt x="45" y="39"/>
                      <a:pt x="46" y="39"/>
                    </a:cubicBezTo>
                    <a:cubicBezTo>
                      <a:pt x="50" y="39"/>
                      <a:pt x="52" y="41"/>
                      <a:pt x="52" y="45"/>
                    </a:cubicBezTo>
                    <a:cubicBezTo>
                      <a:pt x="50" y="52"/>
                      <a:pt x="42" y="56"/>
                      <a:pt x="28" y="57"/>
                    </a:cubicBezTo>
                    <a:cubicBezTo>
                      <a:pt x="10" y="56"/>
                      <a:pt x="1" y="47"/>
                      <a:pt x="0" y="29"/>
                    </a:cubicBezTo>
                    <a:cubicBezTo>
                      <a:pt x="1" y="11"/>
                      <a:pt x="10" y="1"/>
                      <a:pt x="26" y="0"/>
                    </a:cubicBezTo>
                    <a:cubicBezTo>
                      <a:pt x="42" y="1"/>
                      <a:pt x="51" y="10"/>
                      <a:pt x="53" y="27"/>
                    </a:cubicBezTo>
                    <a:cubicBezTo>
                      <a:pt x="53" y="32"/>
                      <a:pt x="51" y="34"/>
                      <a:pt x="47" y="34"/>
                    </a:cubicBezTo>
                    <a:lnTo>
                      <a:pt x="15" y="34"/>
                    </a:lnTo>
                    <a:close/>
                    <a:moveTo>
                      <a:pt x="38" y="24"/>
                    </a:moveTo>
                    <a:cubicBezTo>
                      <a:pt x="37" y="16"/>
                      <a:pt x="33" y="12"/>
                      <a:pt x="26" y="12"/>
                    </a:cubicBezTo>
                    <a:cubicBezTo>
                      <a:pt x="20" y="12"/>
                      <a:pt x="16" y="16"/>
                      <a:pt x="14" y="24"/>
                    </a:cubicBezTo>
                    <a:lnTo>
                      <a:pt x="38" y="24"/>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6" name="Freeform 38"/>
              <p:cNvSpPr/>
              <p:nvPr/>
            </p:nvSpPr>
            <p:spPr bwMode="auto">
              <a:xfrm>
                <a:off x="359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1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1" y="3"/>
                      <a:pt x="3" y="1"/>
                      <a:pt x="8" y="0"/>
                    </a:cubicBezTo>
                    <a:cubicBezTo>
                      <a:pt x="12" y="1"/>
                      <a:pt x="14" y="2"/>
                      <a:pt x="15" y="6"/>
                    </a:cubicBezTo>
                    <a:cubicBezTo>
                      <a:pt x="19" y="2"/>
                      <a:pt x="23" y="0"/>
                      <a:pt x="29" y="0"/>
                    </a:cubicBezTo>
                    <a:cubicBezTo>
                      <a:pt x="35" y="0"/>
                      <a:pt x="41" y="2"/>
                      <a:pt x="44" y="7"/>
                    </a:cubicBezTo>
                    <a:cubicBezTo>
                      <a:pt x="49" y="3"/>
                      <a:pt x="55" y="0"/>
                      <a:pt x="60" y="0"/>
                    </a:cubicBezTo>
                    <a:cubicBezTo>
                      <a:pt x="74" y="0"/>
                      <a:pt x="80" y="7"/>
                      <a:pt x="81" y="20"/>
                    </a:cubicBezTo>
                    <a:cubicBezTo>
                      <a:pt x="81" y="49"/>
                      <a:pt x="81" y="49"/>
                      <a:pt x="81" y="49"/>
                    </a:cubicBezTo>
                    <a:cubicBezTo>
                      <a:pt x="81" y="54"/>
                      <a:pt x="78" y="57"/>
                      <a:pt x="73" y="57"/>
                    </a:cubicBezTo>
                    <a:cubicBezTo>
                      <a:pt x="69" y="57"/>
                      <a:pt x="66" y="54"/>
                      <a:pt x="66" y="49"/>
                    </a:cubicBezTo>
                    <a:cubicBezTo>
                      <a:pt x="66" y="23"/>
                      <a:pt x="66" y="23"/>
                      <a:pt x="66" y="23"/>
                    </a:cubicBezTo>
                    <a:cubicBezTo>
                      <a:pt x="66" y="16"/>
                      <a:pt x="63" y="12"/>
                      <a:pt x="57" y="12"/>
                    </a:cubicBezTo>
                    <a:cubicBezTo>
                      <a:pt x="51" y="13"/>
                      <a:pt x="48" y="16"/>
                      <a:pt x="48" y="23"/>
                    </a:cubicBezTo>
                    <a:cubicBezTo>
                      <a:pt x="48" y="49"/>
                      <a:pt x="48" y="49"/>
                      <a:pt x="48" y="49"/>
                    </a:cubicBezTo>
                    <a:cubicBezTo>
                      <a:pt x="48" y="54"/>
                      <a:pt x="45" y="57"/>
                      <a:pt x="41" y="57"/>
                    </a:cubicBezTo>
                    <a:cubicBezTo>
                      <a:pt x="36" y="57"/>
                      <a:pt x="34" y="54"/>
                      <a:pt x="33" y="49"/>
                    </a:cubicBezTo>
                    <a:cubicBezTo>
                      <a:pt x="33" y="23"/>
                      <a:pt x="33" y="23"/>
                      <a:pt x="33" y="23"/>
                    </a:cubicBezTo>
                    <a:cubicBezTo>
                      <a:pt x="33" y="16"/>
                      <a:pt x="30" y="13"/>
                      <a:pt x="24" y="12"/>
                    </a:cubicBezTo>
                    <a:cubicBezTo>
                      <a:pt x="19" y="12"/>
                      <a:pt x="16" y="16"/>
                      <a:pt x="15" y="23"/>
                    </a:cubicBezTo>
                    <a:cubicBezTo>
                      <a:pt x="15" y="49"/>
                      <a:pt x="15" y="49"/>
                      <a:pt x="15" y="49"/>
                    </a:cubicBezTo>
                    <a:cubicBezTo>
                      <a:pt x="15" y="54"/>
                      <a:pt x="13" y="57"/>
                      <a:pt x="8" y="57"/>
                    </a:cubicBezTo>
                    <a:cubicBezTo>
                      <a:pt x="3" y="57"/>
                      <a:pt x="1"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7" name="Freeform 39"/>
              <p:cNvSpPr>
                <a:spLocks noEditPoints="1"/>
              </p:cNvSpPr>
              <p:nvPr/>
            </p:nvSpPr>
            <p:spPr bwMode="auto">
              <a:xfrm>
                <a:off x="3771" y="1718"/>
                <a:ext cx="34" cy="156"/>
              </a:xfrm>
              <a:custGeom>
                <a:avLst/>
                <a:gdLst>
                  <a:gd name="T0" fmla="*/ 17 w 17"/>
                  <a:gd name="T1" fmla="*/ 8 h 79"/>
                  <a:gd name="T2" fmla="*/ 9 w 17"/>
                  <a:gd name="T3" fmla="*/ 17 h 79"/>
                  <a:gd name="T4" fmla="*/ 0 w 17"/>
                  <a:gd name="T5" fmla="*/ 8 h 79"/>
                  <a:gd name="T6" fmla="*/ 9 w 17"/>
                  <a:gd name="T7" fmla="*/ 0 h 79"/>
                  <a:gd name="T8" fmla="*/ 17 w 17"/>
                  <a:gd name="T9" fmla="*/ 8 h 79"/>
                  <a:gd name="T10" fmla="*/ 1 w 17"/>
                  <a:gd name="T11" fmla="*/ 31 h 79"/>
                  <a:gd name="T12" fmla="*/ 9 w 17"/>
                  <a:gd name="T13" fmla="*/ 22 h 79"/>
                  <a:gd name="T14" fmla="*/ 16 w 17"/>
                  <a:gd name="T15" fmla="*/ 31 h 79"/>
                  <a:gd name="T16" fmla="*/ 16 w 17"/>
                  <a:gd name="T17" fmla="*/ 71 h 79"/>
                  <a:gd name="T18" fmla="*/ 9 w 17"/>
                  <a:gd name="T19" fmla="*/ 79 h 79"/>
                  <a:gd name="T20" fmla="*/ 1 w 17"/>
                  <a:gd name="T21" fmla="*/ 71 h 79"/>
                  <a:gd name="T22" fmla="*/ 1 w 17"/>
                  <a:gd name="T23" fmla="*/ 3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79">
                    <a:moveTo>
                      <a:pt x="17" y="8"/>
                    </a:moveTo>
                    <a:cubicBezTo>
                      <a:pt x="17" y="13"/>
                      <a:pt x="14" y="16"/>
                      <a:pt x="9" y="17"/>
                    </a:cubicBezTo>
                    <a:cubicBezTo>
                      <a:pt x="4" y="16"/>
                      <a:pt x="1" y="13"/>
                      <a:pt x="0" y="8"/>
                    </a:cubicBezTo>
                    <a:cubicBezTo>
                      <a:pt x="1" y="3"/>
                      <a:pt x="4" y="0"/>
                      <a:pt x="9" y="0"/>
                    </a:cubicBezTo>
                    <a:cubicBezTo>
                      <a:pt x="14" y="0"/>
                      <a:pt x="17" y="3"/>
                      <a:pt x="17" y="8"/>
                    </a:cubicBezTo>
                    <a:close/>
                    <a:moveTo>
                      <a:pt x="1" y="31"/>
                    </a:moveTo>
                    <a:cubicBezTo>
                      <a:pt x="1" y="25"/>
                      <a:pt x="4" y="23"/>
                      <a:pt x="9" y="22"/>
                    </a:cubicBezTo>
                    <a:cubicBezTo>
                      <a:pt x="13" y="23"/>
                      <a:pt x="16" y="25"/>
                      <a:pt x="16" y="31"/>
                    </a:cubicBezTo>
                    <a:cubicBezTo>
                      <a:pt x="16" y="71"/>
                      <a:pt x="16" y="71"/>
                      <a:pt x="16" y="71"/>
                    </a:cubicBezTo>
                    <a:cubicBezTo>
                      <a:pt x="16" y="76"/>
                      <a:pt x="13" y="79"/>
                      <a:pt x="9" y="79"/>
                    </a:cubicBezTo>
                    <a:cubicBezTo>
                      <a:pt x="4" y="79"/>
                      <a:pt x="1" y="76"/>
                      <a:pt x="1" y="71"/>
                    </a:cubicBezTo>
                    <a:lnTo>
                      <a:pt x="1" y="31"/>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8" name="Freeform 40"/>
              <p:cNvSpPr/>
              <p:nvPr/>
            </p:nvSpPr>
            <p:spPr bwMode="auto">
              <a:xfrm>
                <a:off x="3814"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8"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39" name="Freeform 41"/>
              <p:cNvSpPr/>
              <p:nvPr/>
            </p:nvSpPr>
            <p:spPr bwMode="auto">
              <a:xfrm>
                <a:off x="3959" y="1714"/>
                <a:ext cx="71" cy="160"/>
              </a:xfrm>
              <a:custGeom>
                <a:avLst/>
                <a:gdLst>
                  <a:gd name="T0" fmla="*/ 9 w 36"/>
                  <a:gd name="T1" fmla="*/ 38 h 81"/>
                  <a:gd name="T2" fmla="*/ 5 w 36"/>
                  <a:gd name="T3" fmla="*/ 38 h 81"/>
                  <a:gd name="T4" fmla="*/ 0 w 36"/>
                  <a:gd name="T5" fmla="*/ 32 h 81"/>
                  <a:gd name="T6" fmla="*/ 5 w 36"/>
                  <a:gd name="T7" fmla="*/ 25 h 81"/>
                  <a:gd name="T8" fmla="*/ 9 w 36"/>
                  <a:gd name="T9" fmla="*/ 25 h 81"/>
                  <a:gd name="T10" fmla="*/ 9 w 36"/>
                  <a:gd name="T11" fmla="*/ 17 h 81"/>
                  <a:gd name="T12" fmla="*/ 24 w 36"/>
                  <a:gd name="T13" fmla="*/ 0 h 81"/>
                  <a:gd name="T14" fmla="*/ 35 w 36"/>
                  <a:gd name="T15" fmla="*/ 7 h 81"/>
                  <a:gd name="T16" fmla="*/ 29 w 36"/>
                  <a:gd name="T17" fmla="*/ 13 h 81"/>
                  <a:gd name="T18" fmla="*/ 24 w 36"/>
                  <a:gd name="T19" fmla="*/ 19 h 81"/>
                  <a:gd name="T20" fmla="*/ 24 w 36"/>
                  <a:gd name="T21" fmla="*/ 25 h 81"/>
                  <a:gd name="T22" fmla="*/ 28 w 36"/>
                  <a:gd name="T23" fmla="*/ 25 h 81"/>
                  <a:gd name="T24" fmla="*/ 36 w 36"/>
                  <a:gd name="T25" fmla="*/ 32 h 81"/>
                  <a:gd name="T26" fmla="*/ 28 w 36"/>
                  <a:gd name="T27" fmla="*/ 38 h 81"/>
                  <a:gd name="T28" fmla="*/ 24 w 36"/>
                  <a:gd name="T29" fmla="*/ 38 h 81"/>
                  <a:gd name="T30" fmla="*/ 24 w 36"/>
                  <a:gd name="T31" fmla="*/ 73 h 81"/>
                  <a:gd name="T32" fmla="*/ 16 w 36"/>
                  <a:gd name="T33" fmla="*/ 81 h 81"/>
                  <a:gd name="T34" fmla="*/ 9 w 36"/>
                  <a:gd name="T35" fmla="*/ 73 h 81"/>
                  <a:gd name="T36" fmla="*/ 9 w 36"/>
                  <a:gd name="T37"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81">
                    <a:moveTo>
                      <a:pt x="9" y="38"/>
                    </a:moveTo>
                    <a:cubicBezTo>
                      <a:pt x="5" y="38"/>
                      <a:pt x="5" y="38"/>
                      <a:pt x="5" y="38"/>
                    </a:cubicBezTo>
                    <a:cubicBezTo>
                      <a:pt x="2" y="38"/>
                      <a:pt x="0" y="36"/>
                      <a:pt x="0" y="32"/>
                    </a:cubicBezTo>
                    <a:cubicBezTo>
                      <a:pt x="0" y="28"/>
                      <a:pt x="2" y="25"/>
                      <a:pt x="5" y="25"/>
                    </a:cubicBezTo>
                    <a:cubicBezTo>
                      <a:pt x="9" y="25"/>
                      <a:pt x="9" y="25"/>
                      <a:pt x="9" y="25"/>
                    </a:cubicBezTo>
                    <a:cubicBezTo>
                      <a:pt x="9" y="17"/>
                      <a:pt x="9" y="17"/>
                      <a:pt x="9" y="17"/>
                    </a:cubicBezTo>
                    <a:cubicBezTo>
                      <a:pt x="9" y="6"/>
                      <a:pt x="14" y="1"/>
                      <a:pt x="24" y="0"/>
                    </a:cubicBezTo>
                    <a:cubicBezTo>
                      <a:pt x="31" y="0"/>
                      <a:pt x="35" y="3"/>
                      <a:pt x="35" y="7"/>
                    </a:cubicBezTo>
                    <a:cubicBezTo>
                      <a:pt x="35" y="11"/>
                      <a:pt x="33" y="13"/>
                      <a:pt x="29" y="13"/>
                    </a:cubicBezTo>
                    <a:cubicBezTo>
                      <a:pt x="25" y="13"/>
                      <a:pt x="24" y="15"/>
                      <a:pt x="24" y="19"/>
                    </a:cubicBezTo>
                    <a:cubicBezTo>
                      <a:pt x="24" y="25"/>
                      <a:pt x="24" y="25"/>
                      <a:pt x="24" y="25"/>
                    </a:cubicBezTo>
                    <a:cubicBezTo>
                      <a:pt x="28" y="25"/>
                      <a:pt x="28" y="25"/>
                      <a:pt x="28" y="25"/>
                    </a:cubicBezTo>
                    <a:cubicBezTo>
                      <a:pt x="33" y="25"/>
                      <a:pt x="36" y="27"/>
                      <a:pt x="36" y="32"/>
                    </a:cubicBezTo>
                    <a:cubicBezTo>
                      <a:pt x="36" y="36"/>
                      <a:pt x="33" y="38"/>
                      <a:pt x="28" y="38"/>
                    </a:cubicBezTo>
                    <a:cubicBezTo>
                      <a:pt x="24" y="38"/>
                      <a:pt x="24" y="38"/>
                      <a:pt x="24" y="38"/>
                    </a:cubicBezTo>
                    <a:cubicBezTo>
                      <a:pt x="24" y="73"/>
                      <a:pt x="24" y="73"/>
                      <a:pt x="24" y="73"/>
                    </a:cubicBezTo>
                    <a:cubicBezTo>
                      <a:pt x="23" y="78"/>
                      <a:pt x="21" y="81"/>
                      <a:pt x="16" y="81"/>
                    </a:cubicBezTo>
                    <a:cubicBezTo>
                      <a:pt x="11" y="81"/>
                      <a:pt x="9" y="78"/>
                      <a:pt x="9" y="73"/>
                    </a:cubicBezTo>
                    <a:lnTo>
                      <a:pt x="9" y="3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0" name="Freeform 42"/>
              <p:cNvSpPr>
                <a:spLocks noEditPoints="1"/>
              </p:cNvSpPr>
              <p:nvPr/>
            </p:nvSpPr>
            <p:spPr bwMode="auto">
              <a:xfrm>
                <a:off x="4024" y="1761"/>
                <a:ext cx="107" cy="113"/>
              </a:xfrm>
              <a:custGeom>
                <a:avLst/>
                <a:gdLst>
                  <a:gd name="T0" fmla="*/ 54 w 54"/>
                  <a:gd name="T1" fmla="*/ 29 h 57"/>
                  <a:gd name="T2" fmla="*/ 27 w 54"/>
                  <a:gd name="T3" fmla="*/ 57 h 57"/>
                  <a:gd name="T4" fmla="*/ 0 w 54"/>
                  <a:gd name="T5" fmla="*/ 29 h 57"/>
                  <a:gd name="T6" fmla="*/ 27 w 54"/>
                  <a:gd name="T7" fmla="*/ 0 h 57"/>
                  <a:gd name="T8" fmla="*/ 54 w 54"/>
                  <a:gd name="T9" fmla="*/ 29 h 57"/>
                  <a:gd name="T10" fmla="*/ 16 w 54"/>
                  <a:gd name="T11" fmla="*/ 29 h 57"/>
                  <a:gd name="T12" fmla="*/ 27 w 54"/>
                  <a:gd name="T13" fmla="*/ 44 h 57"/>
                  <a:gd name="T14" fmla="*/ 39 w 54"/>
                  <a:gd name="T15" fmla="*/ 29 h 57"/>
                  <a:gd name="T16" fmla="*/ 27 w 54"/>
                  <a:gd name="T17" fmla="*/ 14 h 57"/>
                  <a:gd name="T18" fmla="*/ 16 w 54"/>
                  <a:gd name="T19"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7">
                    <a:moveTo>
                      <a:pt x="54" y="29"/>
                    </a:moveTo>
                    <a:cubicBezTo>
                      <a:pt x="53" y="47"/>
                      <a:pt x="44" y="56"/>
                      <a:pt x="27" y="57"/>
                    </a:cubicBezTo>
                    <a:cubicBezTo>
                      <a:pt x="11" y="56"/>
                      <a:pt x="2" y="47"/>
                      <a:pt x="0" y="29"/>
                    </a:cubicBezTo>
                    <a:cubicBezTo>
                      <a:pt x="2" y="11"/>
                      <a:pt x="11" y="1"/>
                      <a:pt x="27" y="0"/>
                    </a:cubicBezTo>
                    <a:cubicBezTo>
                      <a:pt x="44" y="1"/>
                      <a:pt x="53" y="11"/>
                      <a:pt x="54" y="29"/>
                    </a:cubicBezTo>
                    <a:close/>
                    <a:moveTo>
                      <a:pt x="16" y="29"/>
                    </a:moveTo>
                    <a:cubicBezTo>
                      <a:pt x="16" y="38"/>
                      <a:pt x="20" y="43"/>
                      <a:pt x="27" y="44"/>
                    </a:cubicBezTo>
                    <a:cubicBezTo>
                      <a:pt x="35" y="43"/>
                      <a:pt x="39" y="38"/>
                      <a:pt x="39" y="29"/>
                    </a:cubicBezTo>
                    <a:cubicBezTo>
                      <a:pt x="39" y="19"/>
                      <a:pt x="35" y="14"/>
                      <a:pt x="27" y="14"/>
                    </a:cubicBezTo>
                    <a:cubicBezTo>
                      <a:pt x="20" y="14"/>
                      <a:pt x="16" y="19"/>
                      <a:pt x="16" y="2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1" name="Freeform 43"/>
              <p:cNvSpPr/>
              <p:nvPr/>
            </p:nvSpPr>
            <p:spPr bwMode="auto">
              <a:xfrm>
                <a:off x="4143" y="1761"/>
                <a:ext cx="65" cy="113"/>
              </a:xfrm>
              <a:custGeom>
                <a:avLst/>
                <a:gdLst>
                  <a:gd name="T0" fmla="*/ 0 w 33"/>
                  <a:gd name="T1" fmla="*/ 8 h 57"/>
                  <a:gd name="T2" fmla="*/ 8 w 33"/>
                  <a:gd name="T3" fmla="*/ 0 h 57"/>
                  <a:gd name="T4" fmla="*/ 16 w 33"/>
                  <a:gd name="T5" fmla="*/ 7 h 57"/>
                  <a:gd name="T6" fmla="*/ 26 w 33"/>
                  <a:gd name="T7" fmla="*/ 0 h 57"/>
                  <a:gd name="T8" fmla="*/ 33 w 33"/>
                  <a:gd name="T9" fmla="*/ 8 h 57"/>
                  <a:gd name="T10" fmla="*/ 27 w 33"/>
                  <a:gd name="T11" fmla="*/ 15 h 57"/>
                  <a:gd name="T12" fmla="*/ 25 w 33"/>
                  <a:gd name="T13" fmla="*/ 16 h 57"/>
                  <a:gd name="T14" fmla="*/ 16 w 33"/>
                  <a:gd name="T15" fmla="*/ 26 h 57"/>
                  <a:gd name="T16" fmla="*/ 16 w 33"/>
                  <a:gd name="T17" fmla="*/ 49 h 57"/>
                  <a:gd name="T18" fmla="*/ 8 w 33"/>
                  <a:gd name="T19" fmla="*/ 57 h 57"/>
                  <a:gd name="T20" fmla="*/ 0 w 33"/>
                  <a:gd name="T21" fmla="*/ 49 h 57"/>
                  <a:gd name="T22" fmla="*/ 0 w 33"/>
                  <a:gd name="T23"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57">
                    <a:moveTo>
                      <a:pt x="0" y="8"/>
                    </a:moveTo>
                    <a:cubicBezTo>
                      <a:pt x="1" y="3"/>
                      <a:pt x="3" y="1"/>
                      <a:pt x="8" y="0"/>
                    </a:cubicBezTo>
                    <a:cubicBezTo>
                      <a:pt x="13" y="0"/>
                      <a:pt x="16" y="2"/>
                      <a:pt x="16" y="7"/>
                    </a:cubicBezTo>
                    <a:cubicBezTo>
                      <a:pt x="18" y="2"/>
                      <a:pt x="22" y="0"/>
                      <a:pt x="26" y="0"/>
                    </a:cubicBezTo>
                    <a:cubicBezTo>
                      <a:pt x="31" y="1"/>
                      <a:pt x="33" y="4"/>
                      <a:pt x="33" y="8"/>
                    </a:cubicBezTo>
                    <a:cubicBezTo>
                      <a:pt x="33" y="11"/>
                      <a:pt x="31" y="13"/>
                      <a:pt x="27" y="15"/>
                    </a:cubicBezTo>
                    <a:cubicBezTo>
                      <a:pt x="26" y="15"/>
                      <a:pt x="25" y="16"/>
                      <a:pt x="25" y="16"/>
                    </a:cubicBezTo>
                    <a:cubicBezTo>
                      <a:pt x="18" y="18"/>
                      <a:pt x="15" y="21"/>
                      <a:pt x="16" y="26"/>
                    </a:cubicBezTo>
                    <a:cubicBezTo>
                      <a:pt x="16" y="49"/>
                      <a:pt x="16" y="49"/>
                      <a:pt x="16" y="49"/>
                    </a:cubicBezTo>
                    <a:cubicBezTo>
                      <a:pt x="15" y="54"/>
                      <a:pt x="13" y="57"/>
                      <a:pt x="8" y="57"/>
                    </a:cubicBezTo>
                    <a:cubicBezTo>
                      <a:pt x="3" y="57"/>
                      <a:pt x="1" y="54"/>
                      <a:pt x="0" y="49"/>
                    </a:cubicBezTo>
                    <a:lnTo>
                      <a:pt x="0" y="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2" name="Freeform 44"/>
              <p:cNvSpPr/>
              <p:nvPr/>
            </p:nvSpPr>
            <p:spPr bwMode="auto">
              <a:xfrm>
                <a:off x="4212" y="1761"/>
                <a:ext cx="99" cy="113"/>
              </a:xfrm>
              <a:custGeom>
                <a:avLst/>
                <a:gdLst>
                  <a:gd name="T0" fmla="*/ 0 w 50"/>
                  <a:gd name="T1" fmla="*/ 9 h 57"/>
                  <a:gd name="T2" fmla="*/ 8 w 50"/>
                  <a:gd name="T3" fmla="*/ 0 h 57"/>
                  <a:gd name="T4" fmla="*/ 15 w 50"/>
                  <a:gd name="T5" fmla="*/ 9 h 57"/>
                  <a:gd name="T6" fmla="*/ 15 w 50"/>
                  <a:gd name="T7" fmla="*/ 36 h 57"/>
                  <a:gd name="T8" fmla="*/ 25 w 50"/>
                  <a:gd name="T9" fmla="*/ 45 h 57"/>
                  <a:gd name="T10" fmla="*/ 35 w 50"/>
                  <a:gd name="T11" fmla="*/ 36 h 57"/>
                  <a:gd name="T12" fmla="*/ 35 w 50"/>
                  <a:gd name="T13" fmla="*/ 9 h 57"/>
                  <a:gd name="T14" fmla="*/ 42 w 50"/>
                  <a:gd name="T15" fmla="*/ 0 h 57"/>
                  <a:gd name="T16" fmla="*/ 50 w 50"/>
                  <a:gd name="T17" fmla="*/ 9 h 57"/>
                  <a:gd name="T18" fmla="*/ 50 w 50"/>
                  <a:gd name="T19" fmla="*/ 36 h 57"/>
                  <a:gd name="T20" fmla="*/ 25 w 50"/>
                  <a:gd name="T21" fmla="*/ 57 h 57"/>
                  <a:gd name="T22" fmla="*/ 0 w 50"/>
                  <a:gd name="T23" fmla="*/ 36 h 57"/>
                  <a:gd name="T24" fmla="*/ 0 w 50"/>
                  <a:gd name="T2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7">
                    <a:moveTo>
                      <a:pt x="0" y="9"/>
                    </a:moveTo>
                    <a:cubicBezTo>
                      <a:pt x="0" y="3"/>
                      <a:pt x="3" y="1"/>
                      <a:pt x="8" y="0"/>
                    </a:cubicBezTo>
                    <a:cubicBezTo>
                      <a:pt x="12" y="1"/>
                      <a:pt x="15" y="3"/>
                      <a:pt x="15" y="9"/>
                    </a:cubicBezTo>
                    <a:cubicBezTo>
                      <a:pt x="15" y="36"/>
                      <a:pt x="15" y="36"/>
                      <a:pt x="15" y="36"/>
                    </a:cubicBezTo>
                    <a:cubicBezTo>
                      <a:pt x="15" y="41"/>
                      <a:pt x="19" y="45"/>
                      <a:pt x="25" y="45"/>
                    </a:cubicBezTo>
                    <a:cubicBezTo>
                      <a:pt x="31" y="45"/>
                      <a:pt x="35" y="41"/>
                      <a:pt x="35" y="36"/>
                    </a:cubicBezTo>
                    <a:cubicBezTo>
                      <a:pt x="35" y="9"/>
                      <a:pt x="35" y="9"/>
                      <a:pt x="35" y="9"/>
                    </a:cubicBezTo>
                    <a:cubicBezTo>
                      <a:pt x="35" y="3"/>
                      <a:pt x="38" y="1"/>
                      <a:pt x="42" y="0"/>
                    </a:cubicBezTo>
                    <a:cubicBezTo>
                      <a:pt x="47" y="1"/>
                      <a:pt x="50" y="3"/>
                      <a:pt x="50" y="9"/>
                    </a:cubicBezTo>
                    <a:cubicBezTo>
                      <a:pt x="50" y="36"/>
                      <a:pt x="50" y="36"/>
                      <a:pt x="50" y="36"/>
                    </a:cubicBezTo>
                    <a:cubicBezTo>
                      <a:pt x="49" y="50"/>
                      <a:pt x="41" y="57"/>
                      <a:pt x="25" y="57"/>
                    </a:cubicBezTo>
                    <a:cubicBezTo>
                      <a:pt x="9" y="57"/>
                      <a:pt x="1" y="50"/>
                      <a:pt x="0" y="36"/>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3" name="Freeform 45"/>
              <p:cNvSpPr/>
              <p:nvPr/>
            </p:nvSpPr>
            <p:spPr bwMode="auto">
              <a:xfrm>
                <a:off x="432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0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0" y="3"/>
                      <a:pt x="3" y="1"/>
                      <a:pt x="8" y="0"/>
                    </a:cubicBezTo>
                    <a:cubicBezTo>
                      <a:pt x="12" y="1"/>
                      <a:pt x="14" y="2"/>
                      <a:pt x="15" y="6"/>
                    </a:cubicBezTo>
                    <a:cubicBezTo>
                      <a:pt x="19" y="2"/>
                      <a:pt x="23" y="0"/>
                      <a:pt x="29" y="0"/>
                    </a:cubicBezTo>
                    <a:cubicBezTo>
                      <a:pt x="35" y="0"/>
                      <a:pt x="40" y="2"/>
                      <a:pt x="44" y="7"/>
                    </a:cubicBezTo>
                    <a:cubicBezTo>
                      <a:pt x="49" y="3"/>
                      <a:pt x="54" y="0"/>
                      <a:pt x="60" y="0"/>
                    </a:cubicBezTo>
                    <a:cubicBezTo>
                      <a:pt x="73" y="0"/>
                      <a:pt x="80" y="7"/>
                      <a:pt x="81" y="20"/>
                    </a:cubicBezTo>
                    <a:cubicBezTo>
                      <a:pt x="81" y="49"/>
                      <a:pt x="81" y="49"/>
                      <a:pt x="81" y="49"/>
                    </a:cubicBezTo>
                    <a:cubicBezTo>
                      <a:pt x="81" y="54"/>
                      <a:pt x="78" y="57"/>
                      <a:pt x="73" y="57"/>
                    </a:cubicBezTo>
                    <a:cubicBezTo>
                      <a:pt x="68" y="57"/>
                      <a:pt x="66" y="54"/>
                      <a:pt x="66" y="49"/>
                    </a:cubicBezTo>
                    <a:cubicBezTo>
                      <a:pt x="66" y="23"/>
                      <a:pt x="66" y="23"/>
                      <a:pt x="66" y="23"/>
                    </a:cubicBezTo>
                    <a:cubicBezTo>
                      <a:pt x="65" y="16"/>
                      <a:pt x="62" y="12"/>
                      <a:pt x="57" y="12"/>
                    </a:cubicBezTo>
                    <a:cubicBezTo>
                      <a:pt x="51" y="13"/>
                      <a:pt x="48" y="16"/>
                      <a:pt x="48" y="23"/>
                    </a:cubicBezTo>
                    <a:cubicBezTo>
                      <a:pt x="48" y="49"/>
                      <a:pt x="48" y="49"/>
                      <a:pt x="48" y="49"/>
                    </a:cubicBezTo>
                    <a:cubicBezTo>
                      <a:pt x="47" y="54"/>
                      <a:pt x="45" y="57"/>
                      <a:pt x="40" y="57"/>
                    </a:cubicBezTo>
                    <a:cubicBezTo>
                      <a:pt x="36" y="57"/>
                      <a:pt x="33" y="54"/>
                      <a:pt x="33" y="49"/>
                    </a:cubicBezTo>
                    <a:cubicBezTo>
                      <a:pt x="33" y="23"/>
                      <a:pt x="33" y="23"/>
                      <a:pt x="33" y="23"/>
                    </a:cubicBezTo>
                    <a:cubicBezTo>
                      <a:pt x="33" y="16"/>
                      <a:pt x="30" y="13"/>
                      <a:pt x="24" y="12"/>
                    </a:cubicBezTo>
                    <a:cubicBezTo>
                      <a:pt x="18" y="12"/>
                      <a:pt x="15" y="16"/>
                      <a:pt x="15" y="23"/>
                    </a:cubicBezTo>
                    <a:cubicBezTo>
                      <a:pt x="15" y="49"/>
                      <a:pt x="15" y="49"/>
                      <a:pt x="15" y="49"/>
                    </a:cubicBezTo>
                    <a:cubicBezTo>
                      <a:pt x="15" y="54"/>
                      <a:pt x="12" y="57"/>
                      <a:pt x="8" y="57"/>
                    </a:cubicBezTo>
                    <a:cubicBezTo>
                      <a:pt x="3" y="57"/>
                      <a:pt x="0"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4" name="Freeform 46"/>
              <p:cNvSpPr/>
              <p:nvPr/>
            </p:nvSpPr>
            <p:spPr bwMode="auto">
              <a:xfrm>
                <a:off x="3074" y="1012"/>
                <a:ext cx="1314" cy="678"/>
              </a:xfrm>
              <a:custGeom>
                <a:avLst/>
                <a:gdLst>
                  <a:gd name="T0" fmla="*/ 664 w 664"/>
                  <a:gd name="T1" fmla="*/ 343 h 343"/>
                  <a:gd name="T2" fmla="*/ 664 w 664"/>
                  <a:gd name="T3" fmla="*/ 40 h 343"/>
                  <a:gd name="T4" fmla="*/ 652 w 664"/>
                  <a:gd name="T5" fmla="*/ 12 h 343"/>
                  <a:gd name="T6" fmla="*/ 624 w 664"/>
                  <a:gd name="T7" fmla="*/ 0 h 343"/>
                  <a:gd name="T8" fmla="*/ 42 w 664"/>
                  <a:gd name="T9" fmla="*/ 0 h 343"/>
                  <a:gd name="T10" fmla="*/ 12 w 664"/>
                  <a:gd name="T11" fmla="*/ 12 h 343"/>
                  <a:gd name="T12" fmla="*/ 0 w 664"/>
                  <a:gd name="T13" fmla="*/ 40 h 343"/>
                  <a:gd name="T14" fmla="*/ 0 w 664"/>
                  <a:gd name="T15" fmla="*/ 343 h 343"/>
                  <a:gd name="T16" fmla="*/ 8 w 664"/>
                  <a:gd name="T17" fmla="*/ 343 h 343"/>
                  <a:gd name="T18" fmla="*/ 8 w 664"/>
                  <a:gd name="T19" fmla="*/ 40 h 343"/>
                  <a:gd name="T20" fmla="*/ 18 w 664"/>
                  <a:gd name="T21" fmla="*/ 18 h 343"/>
                  <a:gd name="T22" fmla="*/ 42 w 664"/>
                  <a:gd name="T23" fmla="*/ 8 h 343"/>
                  <a:gd name="T24" fmla="*/ 624 w 664"/>
                  <a:gd name="T25" fmla="*/ 8 h 343"/>
                  <a:gd name="T26" fmla="*/ 646 w 664"/>
                  <a:gd name="T27" fmla="*/ 17 h 343"/>
                  <a:gd name="T28" fmla="*/ 656 w 664"/>
                  <a:gd name="T29" fmla="*/ 40 h 343"/>
                  <a:gd name="T30" fmla="*/ 656 w 664"/>
                  <a:gd name="T31" fmla="*/ 343 h 343"/>
                  <a:gd name="T32" fmla="*/ 664 w 664"/>
                  <a:gd name="T33" fmla="*/ 34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43">
                    <a:moveTo>
                      <a:pt x="664" y="343"/>
                    </a:moveTo>
                    <a:cubicBezTo>
                      <a:pt x="664" y="40"/>
                      <a:pt x="664" y="40"/>
                      <a:pt x="664" y="40"/>
                    </a:cubicBezTo>
                    <a:cubicBezTo>
                      <a:pt x="664" y="29"/>
                      <a:pt x="659" y="19"/>
                      <a:pt x="652" y="12"/>
                    </a:cubicBezTo>
                    <a:cubicBezTo>
                      <a:pt x="645" y="5"/>
                      <a:pt x="635" y="0"/>
                      <a:pt x="624" y="0"/>
                    </a:cubicBezTo>
                    <a:cubicBezTo>
                      <a:pt x="42" y="0"/>
                      <a:pt x="42" y="0"/>
                      <a:pt x="42" y="0"/>
                    </a:cubicBezTo>
                    <a:cubicBezTo>
                      <a:pt x="30" y="0"/>
                      <a:pt x="20" y="5"/>
                      <a:pt x="12" y="12"/>
                    </a:cubicBezTo>
                    <a:cubicBezTo>
                      <a:pt x="5" y="19"/>
                      <a:pt x="0" y="29"/>
                      <a:pt x="0" y="40"/>
                    </a:cubicBezTo>
                    <a:cubicBezTo>
                      <a:pt x="0" y="343"/>
                      <a:pt x="0" y="343"/>
                      <a:pt x="0" y="343"/>
                    </a:cubicBezTo>
                    <a:cubicBezTo>
                      <a:pt x="8" y="343"/>
                      <a:pt x="8" y="343"/>
                      <a:pt x="8" y="343"/>
                    </a:cubicBezTo>
                    <a:cubicBezTo>
                      <a:pt x="8" y="40"/>
                      <a:pt x="8" y="40"/>
                      <a:pt x="8" y="40"/>
                    </a:cubicBezTo>
                    <a:cubicBezTo>
                      <a:pt x="8" y="31"/>
                      <a:pt x="12" y="23"/>
                      <a:pt x="18" y="18"/>
                    </a:cubicBezTo>
                    <a:cubicBezTo>
                      <a:pt x="24" y="12"/>
                      <a:pt x="33" y="8"/>
                      <a:pt x="42" y="8"/>
                    </a:cubicBezTo>
                    <a:cubicBezTo>
                      <a:pt x="624" y="8"/>
                      <a:pt x="624" y="8"/>
                      <a:pt x="624" y="8"/>
                    </a:cubicBezTo>
                    <a:cubicBezTo>
                      <a:pt x="633" y="8"/>
                      <a:pt x="641" y="12"/>
                      <a:pt x="646" y="17"/>
                    </a:cubicBezTo>
                    <a:cubicBezTo>
                      <a:pt x="652" y="23"/>
                      <a:pt x="656" y="31"/>
                      <a:pt x="656" y="40"/>
                    </a:cubicBezTo>
                    <a:cubicBezTo>
                      <a:pt x="656" y="343"/>
                      <a:pt x="656" y="343"/>
                      <a:pt x="656" y="343"/>
                    </a:cubicBezTo>
                    <a:cubicBezTo>
                      <a:pt x="664" y="343"/>
                      <a:pt x="664" y="343"/>
                      <a:pt x="664" y="343"/>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5" name="Freeform 47"/>
              <p:cNvSpPr/>
              <p:nvPr/>
            </p:nvSpPr>
            <p:spPr bwMode="auto">
              <a:xfrm>
                <a:off x="3074" y="1911"/>
                <a:ext cx="1314" cy="663"/>
              </a:xfrm>
              <a:custGeom>
                <a:avLst/>
                <a:gdLst>
                  <a:gd name="T0" fmla="*/ 0 w 664"/>
                  <a:gd name="T1" fmla="*/ 0 h 335"/>
                  <a:gd name="T2" fmla="*/ 0 w 664"/>
                  <a:gd name="T3" fmla="*/ 295 h 335"/>
                  <a:gd name="T4" fmla="*/ 12 w 664"/>
                  <a:gd name="T5" fmla="*/ 324 h 335"/>
                  <a:gd name="T6" fmla="*/ 42 w 664"/>
                  <a:gd name="T7" fmla="*/ 335 h 335"/>
                  <a:gd name="T8" fmla="*/ 624 w 664"/>
                  <a:gd name="T9" fmla="*/ 335 h 335"/>
                  <a:gd name="T10" fmla="*/ 652 w 664"/>
                  <a:gd name="T11" fmla="*/ 323 h 335"/>
                  <a:gd name="T12" fmla="*/ 664 w 664"/>
                  <a:gd name="T13" fmla="*/ 295 h 335"/>
                  <a:gd name="T14" fmla="*/ 664 w 664"/>
                  <a:gd name="T15" fmla="*/ 0 h 335"/>
                  <a:gd name="T16" fmla="*/ 656 w 664"/>
                  <a:gd name="T17" fmla="*/ 0 h 335"/>
                  <a:gd name="T18" fmla="*/ 656 w 664"/>
                  <a:gd name="T19" fmla="*/ 295 h 335"/>
                  <a:gd name="T20" fmla="*/ 646 w 664"/>
                  <a:gd name="T21" fmla="*/ 318 h 335"/>
                  <a:gd name="T22" fmla="*/ 624 w 664"/>
                  <a:gd name="T23" fmla="*/ 327 h 335"/>
                  <a:gd name="T24" fmla="*/ 42 w 664"/>
                  <a:gd name="T25" fmla="*/ 327 h 335"/>
                  <a:gd name="T26" fmla="*/ 18 w 664"/>
                  <a:gd name="T27" fmla="*/ 318 h 335"/>
                  <a:gd name="T28" fmla="*/ 8 w 664"/>
                  <a:gd name="T29" fmla="*/ 295 h 335"/>
                  <a:gd name="T30" fmla="*/ 8 w 664"/>
                  <a:gd name="T31" fmla="*/ 0 h 335"/>
                  <a:gd name="T32" fmla="*/ 0 w 664"/>
                  <a:gd name="T3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35">
                    <a:moveTo>
                      <a:pt x="0" y="0"/>
                    </a:moveTo>
                    <a:cubicBezTo>
                      <a:pt x="0" y="295"/>
                      <a:pt x="0" y="295"/>
                      <a:pt x="0" y="295"/>
                    </a:cubicBezTo>
                    <a:cubicBezTo>
                      <a:pt x="0" y="306"/>
                      <a:pt x="5" y="316"/>
                      <a:pt x="12" y="324"/>
                    </a:cubicBezTo>
                    <a:cubicBezTo>
                      <a:pt x="20" y="331"/>
                      <a:pt x="30" y="335"/>
                      <a:pt x="42" y="335"/>
                    </a:cubicBezTo>
                    <a:cubicBezTo>
                      <a:pt x="624" y="335"/>
                      <a:pt x="624" y="335"/>
                      <a:pt x="624" y="335"/>
                    </a:cubicBezTo>
                    <a:cubicBezTo>
                      <a:pt x="635" y="335"/>
                      <a:pt x="645" y="331"/>
                      <a:pt x="652" y="323"/>
                    </a:cubicBezTo>
                    <a:cubicBezTo>
                      <a:pt x="659" y="316"/>
                      <a:pt x="664" y="306"/>
                      <a:pt x="664" y="295"/>
                    </a:cubicBezTo>
                    <a:cubicBezTo>
                      <a:pt x="664" y="0"/>
                      <a:pt x="664" y="0"/>
                      <a:pt x="664" y="0"/>
                    </a:cubicBezTo>
                    <a:cubicBezTo>
                      <a:pt x="656" y="0"/>
                      <a:pt x="656" y="0"/>
                      <a:pt x="656" y="0"/>
                    </a:cubicBezTo>
                    <a:cubicBezTo>
                      <a:pt x="656" y="295"/>
                      <a:pt x="656" y="295"/>
                      <a:pt x="656" y="295"/>
                    </a:cubicBezTo>
                    <a:cubicBezTo>
                      <a:pt x="656" y="304"/>
                      <a:pt x="652" y="312"/>
                      <a:pt x="646" y="318"/>
                    </a:cubicBezTo>
                    <a:cubicBezTo>
                      <a:pt x="641" y="324"/>
                      <a:pt x="633" y="327"/>
                      <a:pt x="624" y="327"/>
                    </a:cubicBezTo>
                    <a:cubicBezTo>
                      <a:pt x="42" y="327"/>
                      <a:pt x="42" y="327"/>
                      <a:pt x="42" y="327"/>
                    </a:cubicBezTo>
                    <a:cubicBezTo>
                      <a:pt x="33" y="327"/>
                      <a:pt x="24" y="324"/>
                      <a:pt x="18" y="318"/>
                    </a:cubicBezTo>
                    <a:cubicBezTo>
                      <a:pt x="12" y="312"/>
                      <a:pt x="8" y="304"/>
                      <a:pt x="8" y="295"/>
                    </a:cubicBezTo>
                    <a:cubicBezTo>
                      <a:pt x="8" y="0"/>
                      <a:pt x="8" y="0"/>
                      <a:pt x="8" y="0"/>
                    </a:cubicBezTo>
                    <a:cubicBezTo>
                      <a:pt x="0" y="0"/>
                      <a:pt x="0"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6" name="Freeform 48"/>
              <p:cNvSpPr/>
              <p:nvPr/>
            </p:nvSpPr>
            <p:spPr bwMode="auto">
              <a:xfrm>
                <a:off x="2168" y="3236"/>
                <a:ext cx="2840" cy="291"/>
              </a:xfrm>
              <a:custGeom>
                <a:avLst/>
                <a:gdLst>
                  <a:gd name="T0" fmla="*/ 0 w 2840"/>
                  <a:gd name="T1" fmla="*/ 291 h 291"/>
                  <a:gd name="T2" fmla="*/ 143 w 2840"/>
                  <a:gd name="T3" fmla="*/ 0 h 291"/>
                  <a:gd name="T4" fmla="*/ 2840 w 2840"/>
                  <a:gd name="T5" fmla="*/ 0 h 291"/>
                  <a:gd name="T6" fmla="*/ 2840 w 2840"/>
                  <a:gd name="T7" fmla="*/ 291 h 291"/>
                  <a:gd name="T8" fmla="*/ 0 w 2840"/>
                  <a:gd name="T9" fmla="*/ 291 h 291"/>
                </a:gdLst>
                <a:ahLst/>
                <a:cxnLst>
                  <a:cxn ang="0">
                    <a:pos x="T0" y="T1"/>
                  </a:cxn>
                  <a:cxn ang="0">
                    <a:pos x="T2" y="T3"/>
                  </a:cxn>
                  <a:cxn ang="0">
                    <a:pos x="T4" y="T5"/>
                  </a:cxn>
                  <a:cxn ang="0">
                    <a:pos x="T6" y="T7"/>
                  </a:cxn>
                  <a:cxn ang="0">
                    <a:pos x="T8" y="T9"/>
                  </a:cxn>
                </a:cxnLst>
                <a:rect l="0" t="0" r="r" b="b"/>
                <a:pathLst>
                  <a:path w="2840" h="291">
                    <a:moveTo>
                      <a:pt x="0" y="291"/>
                    </a:moveTo>
                    <a:lnTo>
                      <a:pt x="143" y="0"/>
                    </a:lnTo>
                    <a:lnTo>
                      <a:pt x="2840" y="0"/>
                    </a:lnTo>
                    <a:lnTo>
                      <a:pt x="2840" y="291"/>
                    </a:lnTo>
                    <a:lnTo>
                      <a:pt x="0" y="291"/>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7" name="Freeform 49"/>
              <p:cNvSpPr/>
              <p:nvPr/>
            </p:nvSpPr>
            <p:spPr bwMode="auto">
              <a:xfrm>
                <a:off x="2344" y="468"/>
                <a:ext cx="2664" cy="2768"/>
              </a:xfrm>
              <a:custGeom>
                <a:avLst/>
                <a:gdLst>
                  <a:gd name="T0" fmla="*/ 438 w 2664"/>
                  <a:gd name="T1" fmla="*/ 0 h 2768"/>
                  <a:gd name="T2" fmla="*/ 0 w 2664"/>
                  <a:gd name="T3" fmla="*/ 2768 h 2768"/>
                  <a:gd name="T4" fmla="*/ 2664 w 2664"/>
                  <a:gd name="T5" fmla="*/ 2768 h 2768"/>
                  <a:gd name="T6" fmla="*/ 2483 w 2664"/>
                  <a:gd name="T7" fmla="*/ 0 h 2768"/>
                  <a:gd name="T8" fmla="*/ 438 w 2664"/>
                  <a:gd name="T9" fmla="*/ 0 h 2768"/>
                </a:gdLst>
                <a:ahLst/>
                <a:cxnLst>
                  <a:cxn ang="0">
                    <a:pos x="T0" y="T1"/>
                  </a:cxn>
                  <a:cxn ang="0">
                    <a:pos x="T2" y="T3"/>
                  </a:cxn>
                  <a:cxn ang="0">
                    <a:pos x="T4" y="T5"/>
                  </a:cxn>
                  <a:cxn ang="0">
                    <a:pos x="T6" y="T7"/>
                  </a:cxn>
                  <a:cxn ang="0">
                    <a:pos x="T8" y="T9"/>
                  </a:cxn>
                </a:cxnLst>
                <a:rect l="0" t="0" r="r" b="b"/>
                <a:pathLst>
                  <a:path w="2664" h="2768">
                    <a:moveTo>
                      <a:pt x="438" y="0"/>
                    </a:moveTo>
                    <a:lnTo>
                      <a:pt x="0" y="2768"/>
                    </a:lnTo>
                    <a:lnTo>
                      <a:pt x="2664" y="2768"/>
                    </a:lnTo>
                    <a:lnTo>
                      <a:pt x="2483" y="0"/>
                    </a:lnTo>
                    <a:lnTo>
                      <a:pt x="438"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8" name="Freeform 50"/>
              <p:cNvSpPr/>
              <p:nvPr/>
            </p:nvSpPr>
            <p:spPr bwMode="auto">
              <a:xfrm>
                <a:off x="2204" y="468"/>
                <a:ext cx="2932" cy="3316"/>
              </a:xfrm>
              <a:custGeom>
                <a:avLst/>
                <a:gdLst>
                  <a:gd name="T0" fmla="*/ 0 w 2932"/>
                  <a:gd name="T1" fmla="*/ 3059 h 3316"/>
                  <a:gd name="T2" fmla="*/ 140 w 2932"/>
                  <a:gd name="T3" fmla="*/ 3316 h 3316"/>
                  <a:gd name="T4" fmla="*/ 2932 w 2932"/>
                  <a:gd name="T5" fmla="*/ 3316 h 3316"/>
                  <a:gd name="T6" fmla="*/ 2932 w 2932"/>
                  <a:gd name="T7" fmla="*/ 2768 h 3316"/>
                  <a:gd name="T8" fmla="*/ 2701 w 2932"/>
                  <a:gd name="T9" fmla="*/ 0 h 3316"/>
                  <a:gd name="T10" fmla="*/ 2623 w 2932"/>
                  <a:gd name="T11" fmla="*/ 0 h 3316"/>
                  <a:gd name="T12" fmla="*/ 2804 w 2932"/>
                  <a:gd name="T13" fmla="*/ 3059 h 3316"/>
                  <a:gd name="T14" fmla="*/ 0 w 2932"/>
                  <a:gd name="T15" fmla="*/ 3059 h 33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32" h="3316">
                    <a:moveTo>
                      <a:pt x="0" y="3059"/>
                    </a:moveTo>
                    <a:lnTo>
                      <a:pt x="140" y="3316"/>
                    </a:lnTo>
                    <a:lnTo>
                      <a:pt x="2932" y="3316"/>
                    </a:lnTo>
                    <a:lnTo>
                      <a:pt x="2932" y="2768"/>
                    </a:lnTo>
                    <a:lnTo>
                      <a:pt x="2701" y="0"/>
                    </a:lnTo>
                    <a:lnTo>
                      <a:pt x="2623" y="0"/>
                    </a:lnTo>
                    <a:lnTo>
                      <a:pt x="2804" y="3059"/>
                    </a:lnTo>
                    <a:lnTo>
                      <a:pt x="0" y="3059"/>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49" name="Freeform 51"/>
              <p:cNvSpPr/>
              <p:nvPr/>
            </p:nvSpPr>
            <p:spPr bwMode="auto">
              <a:xfrm>
                <a:off x="2907" y="252"/>
                <a:ext cx="376" cy="433"/>
              </a:xfrm>
              <a:custGeom>
                <a:avLst/>
                <a:gdLst>
                  <a:gd name="T0" fmla="*/ 66 w 376"/>
                  <a:gd name="T1" fmla="*/ 0 h 433"/>
                  <a:gd name="T2" fmla="*/ 0 w 376"/>
                  <a:gd name="T3" fmla="*/ 378 h 433"/>
                  <a:gd name="T4" fmla="*/ 311 w 376"/>
                  <a:gd name="T5" fmla="*/ 433 h 433"/>
                  <a:gd name="T6" fmla="*/ 376 w 376"/>
                  <a:gd name="T7" fmla="*/ 56 h 433"/>
                  <a:gd name="T8" fmla="*/ 66 w 376"/>
                  <a:gd name="T9" fmla="*/ 0 h 433"/>
                </a:gdLst>
                <a:ahLst/>
                <a:cxnLst>
                  <a:cxn ang="0">
                    <a:pos x="T0" y="T1"/>
                  </a:cxn>
                  <a:cxn ang="0">
                    <a:pos x="T2" y="T3"/>
                  </a:cxn>
                  <a:cxn ang="0">
                    <a:pos x="T4" y="T5"/>
                  </a:cxn>
                  <a:cxn ang="0">
                    <a:pos x="T6" y="T7"/>
                  </a:cxn>
                  <a:cxn ang="0">
                    <a:pos x="T8" y="T9"/>
                  </a:cxn>
                </a:cxnLst>
                <a:rect l="0" t="0" r="r" b="b"/>
                <a:pathLst>
                  <a:path w="376" h="433">
                    <a:moveTo>
                      <a:pt x="66" y="0"/>
                    </a:moveTo>
                    <a:lnTo>
                      <a:pt x="0" y="378"/>
                    </a:lnTo>
                    <a:lnTo>
                      <a:pt x="311" y="433"/>
                    </a:lnTo>
                    <a:lnTo>
                      <a:pt x="376" y="56"/>
                    </a:lnTo>
                    <a:lnTo>
                      <a:pt x="66" y="0"/>
                    </a:lnTo>
                    <a:close/>
                  </a:path>
                </a:pathLst>
              </a:custGeom>
              <a:solidFill>
                <a:srgbClr val="3827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0" name="Freeform 52"/>
              <p:cNvSpPr/>
              <p:nvPr/>
            </p:nvSpPr>
            <p:spPr bwMode="auto">
              <a:xfrm>
                <a:off x="2803" y="252"/>
                <a:ext cx="376" cy="433"/>
              </a:xfrm>
              <a:custGeom>
                <a:avLst/>
                <a:gdLst>
                  <a:gd name="T0" fmla="*/ 66 w 376"/>
                  <a:gd name="T1" fmla="*/ 0 h 433"/>
                  <a:gd name="T2" fmla="*/ 0 w 376"/>
                  <a:gd name="T3" fmla="*/ 378 h 433"/>
                  <a:gd name="T4" fmla="*/ 311 w 376"/>
                  <a:gd name="T5" fmla="*/ 433 h 433"/>
                  <a:gd name="T6" fmla="*/ 376 w 376"/>
                  <a:gd name="T7" fmla="*/ 56 h 433"/>
                </a:gdLst>
                <a:ahLst/>
                <a:cxnLst>
                  <a:cxn ang="0">
                    <a:pos x="T0" y="T1"/>
                  </a:cxn>
                  <a:cxn ang="0">
                    <a:pos x="T2" y="T3"/>
                  </a:cxn>
                  <a:cxn ang="0">
                    <a:pos x="T4" y="T5"/>
                  </a:cxn>
                  <a:cxn ang="0">
                    <a:pos x="T6" y="T7"/>
                  </a:cxn>
                </a:cxnLst>
                <a:rect l="0" t="0" r="r" b="b"/>
                <a:pathLst>
                  <a:path w="376" h="433">
                    <a:moveTo>
                      <a:pt x="66" y="0"/>
                    </a:moveTo>
                    <a:lnTo>
                      <a:pt x="0" y="378"/>
                    </a:lnTo>
                    <a:lnTo>
                      <a:pt x="311" y="433"/>
                    </a:lnTo>
                    <a:lnTo>
                      <a:pt x="376" y="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1" name="Rectangle 53"/>
              <p:cNvSpPr>
                <a:spLocks noChangeArrowheads="1"/>
              </p:cNvSpPr>
              <p:nvPr/>
            </p:nvSpPr>
            <p:spPr bwMode="auto">
              <a:xfrm>
                <a:off x="4364" y="280"/>
                <a:ext cx="316" cy="344"/>
              </a:xfrm>
              <a:prstGeom prst="rect">
                <a:avLst/>
              </a:prstGeom>
              <a:solidFill>
                <a:srgbClr val="382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latin typeface="+mj-ea"/>
                  <a:ea typeface="+mj-ea"/>
                </a:endParaRPr>
              </a:p>
            </p:txBody>
          </p:sp>
          <p:sp>
            <p:nvSpPr>
              <p:cNvPr id="52" name="Freeform 54"/>
              <p:cNvSpPr/>
              <p:nvPr/>
            </p:nvSpPr>
            <p:spPr bwMode="auto">
              <a:xfrm>
                <a:off x="4260" y="280"/>
                <a:ext cx="316" cy="344"/>
              </a:xfrm>
              <a:custGeom>
                <a:avLst/>
                <a:gdLst>
                  <a:gd name="T0" fmla="*/ 0 w 316"/>
                  <a:gd name="T1" fmla="*/ 0 h 344"/>
                  <a:gd name="T2" fmla="*/ 0 w 316"/>
                  <a:gd name="T3" fmla="*/ 344 h 344"/>
                  <a:gd name="T4" fmla="*/ 316 w 316"/>
                  <a:gd name="T5" fmla="*/ 344 h 344"/>
                  <a:gd name="T6" fmla="*/ 316 w 316"/>
                  <a:gd name="T7" fmla="*/ 0 h 344"/>
                </a:gdLst>
                <a:ahLst/>
                <a:cxnLst>
                  <a:cxn ang="0">
                    <a:pos x="T0" y="T1"/>
                  </a:cxn>
                  <a:cxn ang="0">
                    <a:pos x="T2" y="T3"/>
                  </a:cxn>
                  <a:cxn ang="0">
                    <a:pos x="T4" y="T5"/>
                  </a:cxn>
                  <a:cxn ang="0">
                    <a:pos x="T6" y="T7"/>
                  </a:cxn>
                </a:cxnLst>
                <a:rect l="0" t="0" r="r" b="b"/>
                <a:pathLst>
                  <a:path w="316" h="344">
                    <a:moveTo>
                      <a:pt x="0" y="0"/>
                    </a:moveTo>
                    <a:lnTo>
                      <a:pt x="0" y="344"/>
                    </a:lnTo>
                    <a:lnTo>
                      <a:pt x="316" y="344"/>
                    </a:lnTo>
                    <a:lnTo>
                      <a:pt x="3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latin typeface="+mj-ea"/>
                  <a:ea typeface="+mj-ea"/>
                </a:endParaRPr>
              </a:p>
            </p:txBody>
          </p:sp>
        </p:grpSp>
        <p:sp>
          <p:nvSpPr>
            <p:cNvPr id="53" name="任意多边形 52"/>
            <p:cNvSpPr/>
            <p:nvPr/>
          </p:nvSpPr>
          <p:spPr>
            <a:xfrm>
              <a:off x="8023288" y="1761367"/>
              <a:ext cx="1500978" cy="493807"/>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82714"/>
                </a:solidFill>
                <a:latin typeface="+mj-ea"/>
                <a:ea typeface="+mj-ea"/>
              </a:endParaRPr>
            </a:p>
          </p:txBody>
        </p:sp>
        <p:sp>
          <p:nvSpPr>
            <p:cNvPr id="54" name="任意多边形 53"/>
            <p:cNvSpPr/>
            <p:nvPr/>
          </p:nvSpPr>
          <p:spPr>
            <a:xfrm flipV="1">
              <a:off x="8018399" y="3003286"/>
              <a:ext cx="1500978" cy="493807"/>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82714"/>
                </a:solidFill>
                <a:latin typeface="+mj-ea"/>
                <a:ea typeface="+mj-ea"/>
              </a:endParaRPr>
            </a:p>
          </p:txBody>
        </p:sp>
        <p:sp>
          <p:nvSpPr>
            <p:cNvPr id="62" name="文本框 61"/>
            <p:cNvSpPr txBox="1"/>
            <p:nvPr/>
          </p:nvSpPr>
          <p:spPr>
            <a:xfrm>
              <a:off x="8512410" y="1852937"/>
              <a:ext cx="1015663" cy="1723944"/>
            </a:xfrm>
            <a:prstGeom prst="rect">
              <a:avLst/>
            </a:prstGeom>
            <a:noFill/>
          </p:spPr>
          <p:txBody>
            <a:bodyPr vert="eaVert" wrap="square" rtlCol="0">
              <a:spAutoFit/>
            </a:bodyPr>
            <a:lstStyle/>
            <a:p>
              <a:r>
                <a:rPr lang="zh-CN" altLang="en-US" sz="5400" b="1" dirty="0" smtClean="0">
                  <a:solidFill>
                    <a:srgbClr val="382714"/>
                  </a:solidFill>
                  <a:latin typeface="+mj-ea"/>
                  <a:ea typeface="+mj-ea"/>
                  <a:cs typeface="+mn-ea"/>
                  <a:sym typeface="+mn-lt"/>
                </a:rPr>
                <a:t>零叁</a:t>
              </a:r>
              <a:endParaRPr lang="zh-CN" altLang="en-US" sz="5400" b="1" dirty="0">
                <a:solidFill>
                  <a:srgbClr val="382714"/>
                </a:solidFill>
                <a:latin typeface="+mj-ea"/>
                <a:ea typeface="+mj-ea"/>
                <a:cs typeface="+mn-ea"/>
                <a:sym typeface="+mn-lt"/>
              </a:endParaRPr>
            </a:p>
          </p:txBody>
        </p:sp>
        <p:sp>
          <p:nvSpPr>
            <p:cNvPr id="65" name="文本框 64"/>
            <p:cNvSpPr txBox="1"/>
            <p:nvPr/>
          </p:nvSpPr>
          <p:spPr>
            <a:xfrm>
              <a:off x="8241940" y="1835946"/>
              <a:ext cx="461665" cy="1531200"/>
            </a:xfrm>
            <a:prstGeom prst="rect">
              <a:avLst/>
            </a:prstGeom>
            <a:noFill/>
          </p:spPr>
          <p:txBody>
            <a:bodyPr vert="eaVert" wrap="square" rtlCol="0">
              <a:spAutoFit/>
            </a:bodyPr>
            <a:lstStyle/>
            <a:p>
              <a:pPr algn="dist"/>
              <a:r>
                <a:rPr lang="en-US" altLang="zh-CN" b="1" dirty="0" smtClean="0">
                  <a:solidFill>
                    <a:srgbClr val="382714"/>
                  </a:solidFill>
                  <a:latin typeface="+mj-ea"/>
                  <a:ea typeface="+mj-ea"/>
                  <a:cs typeface="+mn-ea"/>
                  <a:sym typeface="+mn-lt"/>
                </a:rPr>
                <a:t>PART THREE</a:t>
              </a:r>
              <a:endParaRPr lang="zh-CN" altLang="en-US" b="1" dirty="0">
                <a:solidFill>
                  <a:srgbClr val="382714"/>
                </a:solidFill>
                <a:latin typeface="+mj-ea"/>
                <a:ea typeface="+mj-ea"/>
                <a:cs typeface="+mn-ea"/>
                <a:sym typeface="+mn-lt"/>
              </a:endParaRPr>
            </a:p>
          </p:txBody>
        </p:sp>
      </p:grpSp>
      <p:pic>
        <p:nvPicPr>
          <p:cNvPr id="55" name="图片 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24912" y="2886674"/>
            <a:ext cx="4413304" cy="1739603"/>
          </a:xfrm>
          <a:prstGeom prst="rect">
            <a:avLst/>
          </a:prstGeom>
          <a:effectLst>
            <a:outerShdw blurRad="596900" dist="38100" dir="8100000" algn="tr" rotWithShape="0">
              <a:prstClr val="black">
                <a:alpha val="17000"/>
              </a:prstClr>
            </a:outerShdw>
          </a:effectLst>
        </p:spPr>
      </p:pic>
      <p:sp>
        <p:nvSpPr>
          <p:cNvPr id="63" name="文本框 62"/>
          <p:cNvSpPr txBox="1"/>
          <p:nvPr/>
        </p:nvSpPr>
        <p:spPr>
          <a:xfrm>
            <a:off x="4329299" y="986326"/>
            <a:ext cx="1846659" cy="5027545"/>
          </a:xfrm>
          <a:prstGeom prst="rect">
            <a:avLst/>
          </a:prstGeom>
          <a:noFill/>
        </p:spPr>
        <p:txBody>
          <a:bodyPr vert="eaVert" wrap="square" rtlCol="0">
            <a:spAutoFit/>
          </a:bodyPr>
          <a:lstStyle/>
          <a:p>
            <a:r>
              <a:rPr lang="zh-CN" altLang="en-US" sz="5400" b="1" spc="300" dirty="0">
                <a:solidFill>
                  <a:srgbClr val="382714"/>
                </a:solidFill>
                <a:latin typeface="+mj-ea"/>
                <a:ea typeface="+mj-ea"/>
                <a:cs typeface="+mn-ea"/>
                <a:sym typeface="+mn-lt"/>
              </a:rPr>
              <a:t>研究成果展示及应用</a:t>
            </a:r>
            <a:endParaRPr lang="zh-CN" altLang="en-US" sz="5400" b="1" spc="300" dirty="0">
              <a:solidFill>
                <a:srgbClr val="382714"/>
              </a:solidFill>
              <a:latin typeface="+mj-ea"/>
              <a:ea typeface="+mj-ea"/>
              <a:cs typeface="+mn-ea"/>
              <a:sym typeface="+mn-lt"/>
            </a:endParaRPr>
          </a:p>
        </p:txBody>
      </p:sp>
      <p:sp>
        <p:nvSpPr>
          <p:cNvPr id="64" name="文本框 63"/>
          <p:cNvSpPr txBox="1"/>
          <p:nvPr/>
        </p:nvSpPr>
        <p:spPr>
          <a:xfrm>
            <a:off x="4056985" y="1030638"/>
            <a:ext cx="430887" cy="3595640"/>
          </a:xfrm>
          <a:prstGeom prst="rect">
            <a:avLst/>
          </a:prstGeom>
          <a:noFill/>
        </p:spPr>
        <p:txBody>
          <a:bodyPr vert="eaVert" wrap="square" rtlCol="0">
            <a:spAutoFit/>
          </a:bodyPr>
          <a:lstStyle/>
          <a:p>
            <a:r>
              <a:rPr lang="en-US" altLang="zh-CN" sz="1600" dirty="0">
                <a:solidFill>
                  <a:srgbClr val="382714"/>
                </a:solidFill>
                <a:cs typeface="+mn-ea"/>
                <a:sym typeface="+mn-lt"/>
              </a:rPr>
              <a:t>Research results and Application</a:t>
            </a:r>
            <a:endParaRPr lang="zh-CN" altLang="en-US" sz="1600" b="1" dirty="0">
              <a:solidFill>
                <a:srgbClr val="382714"/>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randombar(horizontal)">
                                      <p:cBhvr>
                                        <p:cTn id="12" dur="500"/>
                                        <p:tgtEl>
                                          <p:spTgt spid="55"/>
                                        </p:tgtEl>
                                      </p:cBhvr>
                                    </p:animEffect>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animEffect transition="in" filter="fade">
                                      <p:cBhvr>
                                        <p:cTn id="18" dur="500"/>
                                        <p:tgtEl>
                                          <p:spTgt spid="63"/>
                                        </p:tgtEl>
                                      </p:cBhvr>
                                    </p:animEffect>
                                  </p:childTnLst>
                                </p:cTn>
                              </p:par>
                            </p:childTnLst>
                          </p:cTn>
                        </p:par>
                        <p:par>
                          <p:cTn id="19" fill="hold">
                            <p:stCondLst>
                              <p:cond delay="1399"/>
                            </p:stCondLst>
                            <p:childTnLst>
                              <p:par>
                                <p:cTn id="20" presetID="22" presetClass="entr" presetSubtype="1" fill="hold" grpId="0" nodeType="after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wipe(up)">
                                      <p:cBhvr>
                                        <p:cTn id="2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研究成果展示及应用</a:t>
            </a:r>
            <a:endParaRPr lang="en-US" dirty="0"/>
          </a:p>
        </p:txBody>
      </p:sp>
      <p:pic>
        <p:nvPicPr>
          <p:cNvPr id="3" name="图片 2"/>
          <p:cNvPicPr>
            <a:picLocks noChangeAspect="1"/>
          </p:cNvPicPr>
          <p:nvPr/>
        </p:nvPicPr>
        <p:blipFill>
          <a:blip r:embed="rId1">
            <a:grayscl/>
            <a:extLst>
              <a:ext uri="{28A0092B-C50C-407E-A947-70E740481C1C}">
                <a14:useLocalDpi xmlns:a14="http://schemas.microsoft.com/office/drawing/2010/main" val="0"/>
              </a:ext>
            </a:extLst>
          </a:blip>
          <a:srcRect l="5985" t="29561" r="18205" b="29561"/>
          <a:stretch>
            <a:fillRect/>
          </a:stretch>
        </p:blipFill>
        <p:spPr>
          <a:xfrm>
            <a:off x="943897" y="5648632"/>
            <a:ext cx="3362632" cy="1209368"/>
          </a:xfrm>
          <a:custGeom>
            <a:avLst/>
            <a:gdLst>
              <a:gd name="connsiteX0" fmla="*/ 0 w 3362632"/>
              <a:gd name="connsiteY0" fmla="*/ 0 h 1209368"/>
              <a:gd name="connsiteX1" fmla="*/ 3362632 w 3362632"/>
              <a:gd name="connsiteY1" fmla="*/ 0 h 1209368"/>
              <a:gd name="connsiteX2" fmla="*/ 3362632 w 3362632"/>
              <a:gd name="connsiteY2" fmla="*/ 1209368 h 1209368"/>
              <a:gd name="connsiteX3" fmla="*/ 0 w 3362632"/>
              <a:gd name="connsiteY3" fmla="*/ 1209368 h 1209368"/>
            </a:gdLst>
            <a:ahLst/>
            <a:cxnLst>
              <a:cxn ang="0">
                <a:pos x="connsiteX0" y="connsiteY0"/>
              </a:cxn>
              <a:cxn ang="0">
                <a:pos x="connsiteX1" y="connsiteY1"/>
              </a:cxn>
              <a:cxn ang="0">
                <a:pos x="connsiteX2" y="connsiteY2"/>
              </a:cxn>
              <a:cxn ang="0">
                <a:pos x="connsiteX3" y="connsiteY3"/>
              </a:cxn>
            </a:cxnLst>
            <a:rect l="l" t="t" r="r" b="b"/>
            <a:pathLst>
              <a:path w="3362632" h="1209368">
                <a:moveTo>
                  <a:pt x="0" y="0"/>
                </a:moveTo>
                <a:lnTo>
                  <a:pt x="3362632" y="0"/>
                </a:lnTo>
                <a:lnTo>
                  <a:pt x="3362632" y="1209368"/>
                </a:lnTo>
                <a:lnTo>
                  <a:pt x="0" y="1209368"/>
                </a:lnTo>
                <a:close/>
              </a:path>
            </a:pathLst>
          </a:custGeom>
        </p:spPr>
      </p:pic>
      <p:sp>
        <p:nvSpPr>
          <p:cNvPr id="4" name="文本框 3"/>
          <p:cNvSpPr txBox="1"/>
          <p:nvPr/>
        </p:nvSpPr>
        <p:spPr>
          <a:xfrm>
            <a:off x="5983536" y="2300181"/>
            <a:ext cx="5806632" cy="1292662"/>
          </a:xfrm>
          <a:prstGeom prst="rect">
            <a:avLst/>
          </a:prstGeom>
          <a:noFill/>
        </p:spPr>
        <p:txBody>
          <a:bodyPr wrap="square" rtlCol="0">
            <a:spAutoFit/>
          </a:bodyPr>
          <a:lstStyle/>
          <a:p>
            <a:pPr algn="just">
              <a:lnSpc>
                <a:spcPct val="130000"/>
              </a:lnSpc>
            </a:pPr>
            <a:r>
              <a:rPr lang="en-US" altLang="zh-CN" sz="1200" dirty="0">
                <a:cs typeface="+mn-ea"/>
                <a:sym typeface="+mn-lt"/>
              </a:rPr>
              <a:t>Do </a:t>
            </a:r>
            <a:r>
              <a:rPr lang="en-US" altLang="zh-CN" sz="1200" dirty="0" err="1">
                <a:cs typeface="+mn-ea"/>
                <a:sym typeface="+mn-lt"/>
              </a:rPr>
              <a:t>onething</a:t>
            </a:r>
            <a:r>
              <a:rPr lang="en-US" altLang="zh-CN" sz="1200" dirty="0">
                <a:cs typeface="+mn-ea"/>
                <a:sym typeface="+mn-lt"/>
              </a:rPr>
              <a:t> at a time, and do well. Never forget to say “thanks”. Keep on going never give up. Whatever is worth doing is worth doing well. Believe in yourself. Believe in yourself. Action speak louder than words. Never say die. You cannot improve your past, but you can improve your future. Once time is wasted</a:t>
            </a:r>
            <a:endParaRPr lang="zh-CN" altLang="en-US" sz="1200" dirty="0">
              <a:cs typeface="+mn-ea"/>
              <a:sym typeface="+mn-lt"/>
            </a:endParaRPr>
          </a:p>
          <a:p>
            <a:pPr algn="just">
              <a:lnSpc>
                <a:spcPct val="130000"/>
              </a:lnSpc>
            </a:pPr>
            <a:endParaRPr lang="zh-CN" altLang="en-US" sz="1200" dirty="0">
              <a:cs typeface="+mn-ea"/>
              <a:sym typeface="+mn-lt"/>
            </a:endParaRPr>
          </a:p>
        </p:txBody>
      </p:sp>
      <p:sp>
        <p:nvSpPr>
          <p:cNvPr id="5" name="文本框 4"/>
          <p:cNvSpPr txBox="1"/>
          <p:nvPr/>
        </p:nvSpPr>
        <p:spPr>
          <a:xfrm>
            <a:off x="5921469" y="1592295"/>
            <a:ext cx="5305187"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i="0" u="none" strike="noStrike" kern="0" cap="none" spc="0" normalizeH="0" baseline="0" noProof="0" dirty="0">
                <a:ln>
                  <a:noFill/>
                </a:ln>
                <a:solidFill>
                  <a:srgbClr val="3A3A3A"/>
                </a:solidFill>
                <a:effectLst/>
                <a:uLnTx/>
                <a:uFillTx/>
                <a:cs typeface="+mn-ea"/>
                <a:sym typeface="+mn-lt"/>
              </a:rPr>
              <a:t>YOUR TE</a:t>
            </a:r>
            <a:r>
              <a:rPr kumimoji="0" lang="en-US" altLang="zh-CN" sz="4000" i="0" u="none" strike="noStrike" kern="0" cap="none" spc="0" normalizeH="0" baseline="0" noProof="0" dirty="0">
                <a:ln>
                  <a:noFill/>
                </a:ln>
                <a:solidFill>
                  <a:srgbClr val="765228"/>
                </a:solidFill>
                <a:effectLst/>
                <a:uLnTx/>
                <a:uFillTx/>
                <a:cs typeface="+mn-ea"/>
                <a:sym typeface="+mn-lt"/>
              </a:rPr>
              <a:t>XT</a:t>
            </a:r>
            <a:r>
              <a:rPr kumimoji="0" lang="en-US" altLang="zh-CN" sz="4000" i="0" u="none" strike="noStrike" kern="0" cap="none" spc="0" normalizeH="0" baseline="0" noProof="0" dirty="0">
                <a:ln>
                  <a:noFill/>
                </a:ln>
                <a:solidFill>
                  <a:srgbClr val="3A3A3A"/>
                </a:solidFill>
                <a:effectLst/>
                <a:uLnTx/>
                <a:uFillTx/>
                <a:cs typeface="+mn-ea"/>
                <a:sym typeface="+mn-lt"/>
              </a:rPr>
              <a:t> HERE</a:t>
            </a:r>
            <a:endParaRPr kumimoji="0" lang="zh-CN" altLang="en-US" sz="4000" i="0" u="none" strike="noStrike" kern="0" cap="none" spc="0" normalizeH="0" baseline="0" noProof="0" dirty="0">
              <a:ln>
                <a:noFill/>
              </a:ln>
              <a:solidFill>
                <a:srgbClr val="3A3A3A"/>
              </a:solidFill>
              <a:effectLst/>
              <a:uLnTx/>
              <a:uFillTx/>
              <a:cs typeface="+mn-ea"/>
              <a:sym typeface="+mn-lt"/>
            </a:endParaRPr>
          </a:p>
        </p:txBody>
      </p:sp>
      <p:grpSp>
        <p:nvGrpSpPr>
          <p:cNvPr id="6" name="组合 5"/>
          <p:cNvGrpSpPr/>
          <p:nvPr/>
        </p:nvGrpSpPr>
        <p:grpSpPr>
          <a:xfrm>
            <a:off x="943897" y="1533832"/>
            <a:ext cx="3362632" cy="3805084"/>
            <a:chOff x="943897" y="1533832"/>
            <a:chExt cx="3362632" cy="3805084"/>
          </a:xfrm>
        </p:grpSpPr>
        <p:sp>
          <p:nvSpPr>
            <p:cNvPr id="7" name="矩形 6"/>
            <p:cNvSpPr/>
            <p:nvPr/>
          </p:nvSpPr>
          <p:spPr>
            <a:xfrm>
              <a:off x="943897" y="1533832"/>
              <a:ext cx="3362632" cy="3805084"/>
            </a:xfrm>
            <a:prstGeom prst="rect">
              <a:avLst/>
            </a:prstGeom>
            <a:noFill/>
            <a:ln w="762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8" name="文本框 7"/>
            <p:cNvSpPr txBox="1"/>
            <p:nvPr/>
          </p:nvSpPr>
          <p:spPr>
            <a:xfrm>
              <a:off x="1144292" y="2805387"/>
              <a:ext cx="2848285" cy="400110"/>
            </a:xfrm>
            <a:prstGeom prst="rect">
              <a:avLst/>
            </a:prstGeom>
            <a:noFill/>
          </p:spPr>
          <p:txBody>
            <a:bodyPr wrap="square" rtlCol="0">
              <a:spAutoFit/>
            </a:bodyPr>
            <a:lstStyle/>
            <a:p>
              <a:r>
                <a:rPr lang="en-US" altLang="zh-CN" sz="2000" dirty="0">
                  <a:solidFill>
                    <a:srgbClr val="3A3A3A"/>
                  </a:solidFill>
                  <a:cs typeface="+mn-ea"/>
                  <a:sym typeface="+mn-lt"/>
                </a:rPr>
                <a:t>YOUR TEXT HERE</a:t>
              </a:r>
              <a:endParaRPr lang="zh-CN" altLang="en-US" sz="2000" dirty="0">
                <a:solidFill>
                  <a:srgbClr val="3A3A3A"/>
                </a:solidFill>
                <a:cs typeface="+mn-ea"/>
                <a:sym typeface="+mn-lt"/>
              </a:endParaRPr>
            </a:p>
          </p:txBody>
        </p:sp>
        <p:sp>
          <p:nvSpPr>
            <p:cNvPr id="9" name="文本框 8"/>
            <p:cNvSpPr txBox="1"/>
            <p:nvPr/>
          </p:nvSpPr>
          <p:spPr>
            <a:xfrm>
              <a:off x="1113175" y="4229173"/>
              <a:ext cx="3193354" cy="872547"/>
            </a:xfrm>
            <a:prstGeom prst="rect">
              <a:avLst/>
            </a:prstGeom>
            <a:noFill/>
          </p:spPr>
          <p:txBody>
            <a:bodyPr wrap="square" rtlCol="0">
              <a:spAutoFit/>
            </a:bodyPr>
            <a:lstStyle/>
            <a:p>
              <a:pPr>
                <a:lnSpc>
                  <a:spcPct val="130000"/>
                </a:lnSpc>
              </a:pPr>
              <a:r>
                <a:rPr lang="en-US" altLang="zh-CN" sz="1300" dirty="0">
                  <a:solidFill>
                    <a:srgbClr val="3A3A3A"/>
                  </a:solidFill>
                  <a:cs typeface="+mn-ea"/>
                  <a:sym typeface="+mn-lt"/>
                </a:rPr>
                <a:t>Do one thing at a time, and do well. Never forget to say “thanks”. Keep on going never give up Whatever.</a:t>
              </a:r>
              <a:endParaRPr lang="zh-CN" altLang="en-US" sz="1300" dirty="0">
                <a:solidFill>
                  <a:srgbClr val="3A3A3A"/>
                </a:solidFill>
                <a:cs typeface="+mn-ea"/>
                <a:sym typeface="+mn-lt"/>
              </a:endParaRPr>
            </a:p>
          </p:txBody>
        </p:sp>
        <p:sp>
          <p:nvSpPr>
            <p:cNvPr id="10" name="文本框 9"/>
            <p:cNvSpPr txBox="1"/>
            <p:nvPr/>
          </p:nvSpPr>
          <p:spPr>
            <a:xfrm>
              <a:off x="1144293" y="3111767"/>
              <a:ext cx="3162236" cy="830997"/>
            </a:xfrm>
            <a:prstGeom prst="rect">
              <a:avLst/>
            </a:prstGeom>
            <a:noFill/>
          </p:spPr>
          <p:txBody>
            <a:bodyPr wrap="square" rtlCol="0">
              <a:spAutoFit/>
            </a:bodyPr>
            <a:lstStyle/>
            <a:p>
              <a:r>
                <a:rPr lang="zh-CN" altLang="en-US" sz="4800" dirty="0" smtClean="0">
                  <a:solidFill>
                    <a:srgbClr val="3A3A3A"/>
                  </a:solidFill>
                  <a:cs typeface="+mn-ea"/>
                  <a:sym typeface="+mn-lt"/>
                </a:rPr>
                <a:t>重点</a:t>
              </a:r>
              <a:r>
                <a:rPr lang="zh-CN" altLang="en-US" sz="4800" dirty="0" smtClean="0">
                  <a:solidFill>
                    <a:srgbClr val="382714"/>
                  </a:solidFill>
                  <a:cs typeface="+mn-ea"/>
                  <a:sym typeface="+mn-lt"/>
                </a:rPr>
                <a:t>应用</a:t>
              </a:r>
              <a:endParaRPr lang="zh-CN" altLang="en-US" sz="4800" dirty="0">
                <a:solidFill>
                  <a:srgbClr val="382714"/>
                </a:solidFill>
                <a:cs typeface="+mn-ea"/>
                <a:sym typeface="+mn-lt"/>
              </a:endParaRPr>
            </a:p>
          </p:txBody>
        </p:sp>
      </p:grpSp>
      <p:sp>
        <p:nvSpPr>
          <p:cNvPr id="11" name="矩形 10"/>
          <p:cNvSpPr/>
          <p:nvPr/>
        </p:nvSpPr>
        <p:spPr>
          <a:xfrm>
            <a:off x="5983536" y="3711931"/>
            <a:ext cx="5806632" cy="600165"/>
          </a:xfrm>
          <a:prstGeom prst="rect">
            <a:avLst/>
          </a:prstGeom>
          <a:solidFill>
            <a:srgbClr val="38271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2" name="矩形 11"/>
          <p:cNvSpPr/>
          <p:nvPr/>
        </p:nvSpPr>
        <p:spPr>
          <a:xfrm>
            <a:off x="8082116" y="4264352"/>
            <a:ext cx="3708052" cy="38325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cxnSp>
        <p:nvCxnSpPr>
          <p:cNvPr id="13" name="直接连接符 12"/>
          <p:cNvCxnSpPr/>
          <p:nvPr/>
        </p:nvCxnSpPr>
        <p:spPr>
          <a:xfrm>
            <a:off x="10312256" y="4706605"/>
            <a:ext cx="1415845" cy="0"/>
          </a:xfrm>
          <a:prstGeom prst="line">
            <a:avLst/>
          </a:prstGeom>
          <a:ln>
            <a:solidFill>
              <a:srgbClr val="9ECEC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 presetClass="entr" presetSubtype="2"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1+#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1+#ppt_w/2"/>
                                          </p:val>
                                        </p:tav>
                                        <p:tav tm="100000">
                                          <p:val>
                                            <p:strVal val="#ppt_x"/>
                                          </p:val>
                                        </p:tav>
                                      </p:tavLst>
                                    </p:anim>
                                    <p:anim calcmode="lin" valueType="num">
                                      <p:cBhvr additive="base">
                                        <p:cTn id="37"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4" grpId="0"/>
      <p:bldP spid="5" grpId="0"/>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研究成果展示及应用</a:t>
            </a:r>
            <a:endParaRPr lang="en-US" dirty="0"/>
          </a:p>
        </p:txBody>
      </p:sp>
      <p:sp>
        <p:nvSpPr>
          <p:cNvPr id="3" name="AutoShape 6"/>
          <p:cNvSpPr/>
          <p:nvPr/>
        </p:nvSpPr>
        <p:spPr bwMode="auto">
          <a:xfrm>
            <a:off x="964785" y="1151639"/>
            <a:ext cx="9956800"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defTabSz="64770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defTabSz="6477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defTabSz="6477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defTabSz="6477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algn="just" defTabSz="647700" eaLnBrk="1" fontAlgn="auto" latinLnBrk="0" hangingPunct="1">
              <a:lnSpc>
                <a:spcPct val="120000"/>
              </a:lnSpc>
              <a:spcBef>
                <a:spcPts val="850"/>
              </a:spcBef>
              <a:spcAft>
                <a:spcPts val="0"/>
              </a:spcAft>
              <a:buClrTx/>
              <a:buSzTx/>
              <a:buFontTx/>
              <a:buNone/>
              <a:defRPr/>
            </a:pPr>
            <a:r>
              <a:rPr kumimoji="0" lang="es-ES" altLang="zh-CN" sz="900" b="0" i="0" u="none" strike="noStrike" kern="0" cap="none" spc="0" normalizeH="0" baseline="0" noProof="0" dirty="0">
                <a:ln>
                  <a:noFill/>
                </a:ln>
                <a:solidFill>
                  <a:prstClr val="black">
                    <a:lumMod val="85000"/>
                    <a:lumOff val="15000"/>
                  </a:prstClr>
                </a:solidFill>
                <a:effectLst/>
                <a:uLnTx/>
                <a:uFillTx/>
                <a:latin typeface="Lato" charset="0"/>
                <a:ea typeface="MS PGothic" panose="020B0600070205080204" pitchFamily="34" charset="-128"/>
                <a:sym typeface="Lato" charset="0"/>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kumimoji="0" lang="es-ES" altLang="zh-CN" sz="2900" b="0" i="0" u="none" strike="noStrike" kern="0" cap="none" spc="0" normalizeH="0" baseline="0" noProof="0" dirty="0">
              <a:ln>
                <a:noFill/>
              </a:ln>
              <a:solidFill>
                <a:prstClr val="black">
                  <a:lumMod val="85000"/>
                  <a:lumOff val="15000"/>
                </a:prstClr>
              </a:solidFill>
              <a:effectLst/>
              <a:uLnTx/>
              <a:uFillTx/>
              <a:latin typeface="Gill Sans" pitchFamily="3" charset="0"/>
              <a:ea typeface="MS PGothic" panose="020B0600070205080204" pitchFamily="34" charset="-128"/>
              <a:sym typeface="Gill Sans" pitchFamily="3" charset="0"/>
            </a:endParaRPr>
          </a:p>
        </p:txBody>
      </p:sp>
      <p:sp>
        <p:nvSpPr>
          <p:cNvPr id="4" name="AutoShape 18"/>
          <p:cNvSpPr/>
          <p:nvPr/>
        </p:nvSpPr>
        <p:spPr bwMode="auto">
          <a:xfrm>
            <a:off x="828261" y="3178876"/>
            <a:ext cx="1955800" cy="1955800"/>
          </a:xfrm>
          <a:custGeom>
            <a:avLst/>
            <a:gdLst>
              <a:gd name="T0" fmla="*/ 1955800 w 21600"/>
              <a:gd name="T1" fmla="*/ 1955709 h 21579"/>
              <a:gd name="T2" fmla="*/ 1955800 w 21600"/>
              <a:gd name="T3" fmla="*/ 1955709 h 21579"/>
              <a:gd name="T4" fmla="*/ 1955800 w 21600"/>
              <a:gd name="T5" fmla="*/ 1955709 h 21579"/>
              <a:gd name="T6" fmla="*/ 1955800 w 21600"/>
              <a:gd name="T7" fmla="*/ 1955709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7"/>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0"/>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8"/>
                  <a:pt x="11878" y="6922"/>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rgbClr val="382714"/>
          </a:solidFill>
          <a:ln>
            <a:noFill/>
          </a:ln>
          <a:effectLst/>
        </p:spPr>
        <p:txBody>
          <a:bodyPr lIns="19050" tIns="19050" rIns="19050" bIns="19050" anchor="ctr"/>
          <a:lstStyle/>
          <a:p>
            <a:pPr defTabSz="914400"/>
            <a:endParaRPr lang="zh-CN" altLang="en-US" sz="1450">
              <a:solidFill>
                <a:prstClr val="black"/>
              </a:solidFill>
              <a:latin typeface="Agency FB" panose="020B0804020202020204"/>
            </a:endParaRPr>
          </a:p>
        </p:txBody>
      </p:sp>
      <p:grpSp>
        <p:nvGrpSpPr>
          <p:cNvPr id="5" name="组合 4"/>
          <p:cNvGrpSpPr/>
          <p:nvPr/>
        </p:nvGrpSpPr>
        <p:grpSpPr>
          <a:xfrm>
            <a:off x="4604129" y="3112201"/>
            <a:ext cx="5994400" cy="635000"/>
            <a:chOff x="4763294" y="3434464"/>
            <a:chExt cx="5994400" cy="635000"/>
          </a:xfrm>
        </p:grpSpPr>
        <p:sp>
          <p:nvSpPr>
            <p:cNvPr id="6" name="AutoShape 3"/>
            <p:cNvSpPr/>
            <p:nvPr/>
          </p:nvSpPr>
          <p:spPr bwMode="auto">
            <a:xfrm>
              <a:off x="4763294" y="3434464"/>
              <a:ext cx="5994400" cy="635000"/>
            </a:xfrm>
            <a:prstGeom prst="rightArrow">
              <a:avLst>
                <a:gd name="adj1" fmla="val 100000"/>
                <a:gd name="adj2" fmla="val 52794"/>
              </a:avLst>
            </a:prstGeom>
            <a:solidFill>
              <a:schemeClr val="tx1">
                <a:lumMod val="75000"/>
                <a:lumOff val="25000"/>
              </a:schemeClr>
            </a:solidFill>
            <a:ln w="25400">
              <a:solidFill>
                <a:srgbClr val="000000">
                  <a:alpha val="0"/>
                </a:srgbClr>
              </a:solidFill>
              <a:miter lim="0"/>
            </a:ln>
            <a:effectLst>
              <a:outerShdw blurRad="50800" dist="25400" algn="ctr" rotWithShape="0">
                <a:srgbClr val="808080">
                  <a:alpha val="37999"/>
                </a:srgbClr>
              </a:outerShdw>
            </a:effectLst>
          </p:spPr>
          <p:txBody>
            <a:bodyPr lIns="0" tIns="0" rIns="0" bIns="0" anchor="ctr"/>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28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pitchFamily="3" charset="0"/>
                <a:ea typeface="MS PGothic" panose="020B0600070205080204" pitchFamily="34" charset="-128"/>
                <a:sym typeface="Gill Sans" pitchFamily="3" charset="0"/>
              </a:endParaRPr>
            </a:p>
          </p:txBody>
        </p:sp>
        <p:sp>
          <p:nvSpPr>
            <p:cNvPr id="7" name="AutoShape 19"/>
            <p:cNvSpPr/>
            <p:nvPr/>
          </p:nvSpPr>
          <p:spPr bwMode="auto">
            <a:xfrm>
              <a:off x="5270500" y="3690052"/>
              <a:ext cx="5137150" cy="311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marL="0" marR="0" lvl="0" indent="0" algn="just" defTabSz="323850" eaLnBrk="1" fontAlgn="auto" latinLnBrk="0" hangingPunct="1">
                <a:lnSpc>
                  <a:spcPct val="120000"/>
                </a:lnSpc>
                <a:spcBef>
                  <a:spcPts val="850"/>
                </a:spcBef>
                <a:spcAft>
                  <a:spcPts val="0"/>
                </a:spcAft>
                <a:buClrTx/>
                <a:buSzTx/>
                <a:buFontTx/>
                <a:buNone/>
                <a:defRPr/>
              </a:pPr>
              <a:r>
                <a:rPr kumimoji="0" lang="es-ES" sz="900" b="0" i="0" u="none" strike="noStrike" kern="0" cap="none" spc="0" normalizeH="0" baseline="0" noProof="0" dirty="0">
                  <a:ln>
                    <a:noFill/>
                  </a:ln>
                  <a:solidFill>
                    <a:prstClr val="white">
                      <a:lumMod val="95000"/>
                    </a:prstClr>
                  </a:solidFill>
                  <a:effectLst/>
                  <a:uLnTx/>
                  <a:uFillTx/>
                  <a:latin typeface="Lato" charset="0"/>
                  <a:ea typeface="MS PGothic" panose="020B0600070205080204" pitchFamily="34" charset="-128"/>
                  <a:cs typeface="Lato" charset="0"/>
                  <a:sym typeface="Lato" charset="0"/>
                </a:rPr>
                <a:t>Integer mollis vehicula ligula ut faucibus. Curabitur vestibulum consequat urna et vehicula. Suspendisse feugiat biben- dum egestas. Sed bibendum urna id sem tincidunt commodoat dictum lectus. </a:t>
              </a:r>
              <a:endParaRPr kumimoji="0" lang="es-ES" sz="1450" b="0" i="0" u="none" strike="noStrike" kern="0" cap="none" spc="0" normalizeH="0" baseline="0" noProof="0" dirty="0">
                <a:ln>
                  <a:noFill/>
                </a:ln>
                <a:solidFill>
                  <a:prstClr val="white">
                    <a:lumMod val="95000"/>
                  </a:prstClr>
                </a:solidFill>
                <a:effectLst/>
                <a:uLnTx/>
                <a:uFillTx/>
                <a:latin typeface="Gill Sans" pitchFamily="3" charset="0"/>
                <a:ea typeface="MS PGothic" panose="020B0600070205080204" pitchFamily="34" charset="-128"/>
                <a:sym typeface="Gill Sans" pitchFamily="3" charset="0"/>
              </a:endParaRPr>
            </a:p>
          </p:txBody>
        </p:sp>
        <p:sp>
          <p:nvSpPr>
            <p:cNvPr id="8" name="AutoShape 20"/>
            <p:cNvSpPr/>
            <p:nvPr/>
          </p:nvSpPr>
          <p:spPr bwMode="auto">
            <a:xfrm>
              <a:off x="5289550" y="3491614"/>
              <a:ext cx="373380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marL="0" marR="0" lvl="0" indent="0" defTabSz="323850" eaLnBrk="1" fontAlgn="auto" latinLnBrk="0" hangingPunct="1">
                <a:lnSpc>
                  <a:spcPct val="100000"/>
                </a:lnSpc>
                <a:spcBef>
                  <a:spcPts val="850"/>
                </a:spcBef>
                <a:spcAft>
                  <a:spcPts val="0"/>
                </a:spcAft>
                <a:buClrTx/>
                <a:buSzTx/>
                <a:buFontTx/>
                <a:buNone/>
                <a:defRPr/>
              </a:pPr>
              <a:r>
                <a:rPr kumimoji="0" lang="es-ES" altLang="zh-CN" sz="1150" b="1" i="0" u="none" strike="noStrike" kern="0" cap="none" spc="0" normalizeH="0" baseline="0" noProof="0" dirty="0">
                  <a:ln>
                    <a:noFill/>
                  </a:ln>
                  <a:solidFill>
                    <a:prstClr val="white">
                      <a:lumMod val="95000"/>
                    </a:prstClr>
                  </a:solidFill>
                  <a:effectLst/>
                  <a:uLnTx/>
                  <a:uFillTx/>
                  <a:latin typeface="Lato" charset="0"/>
                  <a:ea typeface="MS PGothic" panose="020B0600070205080204" pitchFamily="34" charset="-128"/>
                  <a:cs typeface="Lato" charset="0"/>
                  <a:sym typeface="Lato" charset="0"/>
                </a:rPr>
                <a:t>ADD YOUR TITLE HERE</a:t>
              </a:r>
              <a:endParaRPr kumimoji="0" lang="es-ES" altLang="zh-CN" sz="1450" b="0" i="0" u="none" strike="noStrike" kern="0" cap="none" spc="0" normalizeH="0" baseline="0" noProof="0" dirty="0">
                <a:ln>
                  <a:noFill/>
                </a:ln>
                <a:solidFill>
                  <a:prstClr val="white">
                    <a:lumMod val="95000"/>
                  </a:prstClr>
                </a:solidFill>
                <a:effectLst/>
                <a:uLnTx/>
                <a:uFillTx/>
                <a:latin typeface="Gill Sans" pitchFamily="3" charset="0"/>
                <a:ea typeface="MS PGothic" panose="020B0600070205080204" pitchFamily="34" charset="-128"/>
                <a:sym typeface="Gill Sans" pitchFamily="3" charset="0"/>
              </a:endParaRPr>
            </a:p>
          </p:txBody>
        </p:sp>
      </p:grpSp>
      <p:grpSp>
        <p:nvGrpSpPr>
          <p:cNvPr id="9" name="组合 8"/>
          <p:cNvGrpSpPr/>
          <p:nvPr/>
        </p:nvGrpSpPr>
        <p:grpSpPr>
          <a:xfrm>
            <a:off x="3829429" y="2248601"/>
            <a:ext cx="6769100" cy="635000"/>
            <a:chOff x="3988594" y="2570864"/>
            <a:chExt cx="6769100" cy="635000"/>
          </a:xfrm>
        </p:grpSpPr>
        <p:sp>
          <p:nvSpPr>
            <p:cNvPr id="10" name="AutoShape 4"/>
            <p:cNvSpPr/>
            <p:nvPr/>
          </p:nvSpPr>
          <p:spPr bwMode="auto">
            <a:xfrm>
              <a:off x="3988594" y="2570864"/>
              <a:ext cx="6769100" cy="635000"/>
            </a:xfrm>
            <a:prstGeom prst="rightArrow">
              <a:avLst>
                <a:gd name="adj1" fmla="val 100000"/>
                <a:gd name="adj2" fmla="val 52806"/>
              </a:avLst>
            </a:prstGeom>
            <a:solidFill>
              <a:srgbClr val="382714"/>
            </a:solidFill>
            <a:ln w="25400">
              <a:solidFill>
                <a:srgbClr val="000000">
                  <a:alpha val="0"/>
                </a:srgbClr>
              </a:solidFill>
              <a:miter lim="0"/>
            </a:ln>
            <a:effectLst>
              <a:outerShdw blurRad="50800" dist="25400" algn="ctr" rotWithShape="0">
                <a:srgbClr val="808080">
                  <a:alpha val="37999"/>
                </a:srgbClr>
              </a:outerShdw>
            </a:effectLst>
          </p:spPr>
          <p:txBody>
            <a:bodyPr lIns="0" tIns="0" rIns="0" bIns="0" anchor="ctr"/>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2800" b="0" i="0" u="none" strike="noStrike" kern="0" cap="none" spc="0" normalizeH="0" baseline="0" noProof="0">
                <a:ln>
                  <a:noFill/>
                </a:ln>
                <a:solidFill>
                  <a:srgbClr val="C00000"/>
                </a:solidFill>
                <a:effectLst>
                  <a:outerShdw blurRad="38100" dist="38100" dir="2700000" algn="tl">
                    <a:srgbClr val="000000"/>
                  </a:outerShdw>
                </a:effectLst>
                <a:uLnTx/>
                <a:uFillTx/>
                <a:latin typeface="Gill Sans" pitchFamily="3" charset="0"/>
                <a:ea typeface="MS PGothic" panose="020B0600070205080204" pitchFamily="34" charset="-128"/>
                <a:sym typeface="Gill Sans" pitchFamily="3" charset="0"/>
              </a:endParaRPr>
            </a:p>
          </p:txBody>
        </p:sp>
        <p:sp>
          <p:nvSpPr>
            <p:cNvPr id="11" name="AutoShape 21"/>
            <p:cNvSpPr/>
            <p:nvPr/>
          </p:nvSpPr>
          <p:spPr bwMode="auto">
            <a:xfrm>
              <a:off x="4508500" y="2832802"/>
              <a:ext cx="5892800" cy="311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marL="0" marR="0" lvl="0" indent="0" algn="just" defTabSz="323850" eaLnBrk="1" fontAlgn="auto" latinLnBrk="0" hangingPunct="1">
                <a:lnSpc>
                  <a:spcPct val="120000"/>
                </a:lnSpc>
                <a:spcBef>
                  <a:spcPts val="850"/>
                </a:spcBef>
                <a:spcAft>
                  <a:spcPts val="0"/>
                </a:spcAft>
                <a:buClrTx/>
                <a:buSzTx/>
                <a:buFontTx/>
                <a:buNone/>
                <a:defRPr/>
              </a:pPr>
              <a:r>
                <a:rPr kumimoji="0" lang="es-ES" sz="900" b="0" i="0" u="none" strike="noStrike" kern="0" cap="none" spc="0" normalizeH="0" baseline="0" noProof="0" dirty="0">
                  <a:ln>
                    <a:noFill/>
                  </a:ln>
                  <a:solidFill>
                    <a:srgbClr val="FFFFFF"/>
                  </a:solidFill>
                  <a:effectLst/>
                  <a:uLnTx/>
                  <a:uFillTx/>
                  <a:latin typeface="Lato" charset="0"/>
                  <a:ea typeface="MS PGothic" panose="020B0600070205080204" pitchFamily="34" charset="-128"/>
                  <a:cs typeface="Lato" charset="0"/>
                  <a:sym typeface="Lato" charset="0"/>
                </a:rPr>
                <a:t>Integer mollis vehicula ligula ut faucibus. Curabitur vestibulum consequat urna et vehicula. Suspendisse feugiat biben- dum egestas. Sed bibendum urna id sem tincidunt commodoat dictum lectus. </a:t>
              </a:r>
              <a:endParaRPr kumimoji="0" lang="es-ES" sz="1450" b="0" i="0" u="none" strike="noStrike" kern="0" cap="none" spc="0" normalizeH="0" baseline="0" noProof="0" dirty="0">
                <a:ln>
                  <a:noFill/>
                </a:ln>
                <a:solidFill>
                  <a:prstClr val="black"/>
                </a:solidFill>
                <a:effectLst/>
                <a:uLnTx/>
                <a:uFillTx/>
                <a:latin typeface="Gill Sans" pitchFamily="3" charset="0"/>
                <a:ea typeface="MS PGothic" panose="020B0600070205080204" pitchFamily="34" charset="-128"/>
                <a:sym typeface="Gill Sans" pitchFamily="3" charset="0"/>
              </a:endParaRPr>
            </a:p>
          </p:txBody>
        </p:sp>
        <p:sp>
          <p:nvSpPr>
            <p:cNvPr id="12" name="AutoShape 22"/>
            <p:cNvSpPr/>
            <p:nvPr/>
          </p:nvSpPr>
          <p:spPr bwMode="auto">
            <a:xfrm>
              <a:off x="4521200" y="2634364"/>
              <a:ext cx="373380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marL="0" marR="0" lvl="0" indent="0" defTabSz="323850" eaLnBrk="1" fontAlgn="auto" latinLnBrk="0" hangingPunct="1">
                <a:lnSpc>
                  <a:spcPct val="100000"/>
                </a:lnSpc>
                <a:spcBef>
                  <a:spcPts val="850"/>
                </a:spcBef>
                <a:spcAft>
                  <a:spcPts val="0"/>
                </a:spcAft>
                <a:buClrTx/>
                <a:buSzTx/>
                <a:buFontTx/>
                <a:buNone/>
                <a:defRPr/>
              </a:pPr>
              <a:r>
                <a:rPr kumimoji="0" lang="es-ES" sz="1150" b="1" i="0" u="none" strike="noStrike" kern="0" cap="none" spc="0" normalizeH="0" baseline="0" noProof="0" dirty="0" smtClean="0">
                  <a:ln>
                    <a:noFill/>
                  </a:ln>
                  <a:solidFill>
                    <a:srgbClr val="FFFFFF"/>
                  </a:solidFill>
                  <a:effectLst/>
                  <a:uLnTx/>
                  <a:uFillTx/>
                  <a:latin typeface="Lato" charset="0"/>
                  <a:ea typeface="MS PGothic" panose="020B0600070205080204" pitchFamily="34" charset="-128"/>
                  <a:cs typeface="Lato" charset="0"/>
                  <a:sym typeface="Lato" charset="0"/>
                </a:rPr>
                <a:t>ADD YOUR TITLE HERE</a:t>
              </a:r>
              <a:endParaRPr kumimoji="0" lang="es-ES" sz="1450" b="0" i="0" u="none" strike="noStrike" kern="0" cap="none" spc="0" normalizeH="0" baseline="0" noProof="0" dirty="0">
                <a:ln>
                  <a:noFill/>
                </a:ln>
                <a:solidFill>
                  <a:prstClr val="black"/>
                </a:solidFill>
                <a:effectLst/>
                <a:uLnTx/>
                <a:uFillTx/>
                <a:latin typeface="Gill Sans" pitchFamily="3" charset="0"/>
                <a:ea typeface="MS PGothic" panose="020B0600070205080204" pitchFamily="34" charset="-128"/>
                <a:sym typeface="Gill Sans" pitchFamily="3" charset="0"/>
              </a:endParaRPr>
            </a:p>
          </p:txBody>
        </p:sp>
      </p:grpSp>
      <p:grpSp>
        <p:nvGrpSpPr>
          <p:cNvPr id="13" name="组合 12"/>
          <p:cNvGrpSpPr/>
          <p:nvPr/>
        </p:nvGrpSpPr>
        <p:grpSpPr>
          <a:xfrm>
            <a:off x="3829429" y="4928301"/>
            <a:ext cx="6769100" cy="635000"/>
            <a:chOff x="3988594" y="5250564"/>
            <a:chExt cx="6769100" cy="635000"/>
          </a:xfrm>
        </p:grpSpPr>
        <p:sp>
          <p:nvSpPr>
            <p:cNvPr id="14" name="AutoShape 1"/>
            <p:cNvSpPr/>
            <p:nvPr/>
          </p:nvSpPr>
          <p:spPr bwMode="auto">
            <a:xfrm>
              <a:off x="3988594" y="5250564"/>
              <a:ext cx="6769100" cy="635000"/>
            </a:xfrm>
            <a:prstGeom prst="rightArrow">
              <a:avLst>
                <a:gd name="adj1" fmla="val 100000"/>
                <a:gd name="adj2" fmla="val 52806"/>
              </a:avLst>
            </a:prstGeom>
            <a:solidFill>
              <a:sysClr val="windowText" lastClr="000000">
                <a:lumMod val="75000"/>
                <a:lumOff val="25000"/>
              </a:sysClr>
            </a:solidFill>
            <a:ln w="25400">
              <a:solidFill>
                <a:srgbClr val="000000">
                  <a:alpha val="0"/>
                </a:srgbClr>
              </a:solidFill>
              <a:miter lim="0"/>
            </a:ln>
            <a:effectLst>
              <a:outerShdw blurRad="50800" dist="25400" algn="ctr" rotWithShape="0">
                <a:srgbClr val="808080">
                  <a:alpha val="37999"/>
                </a:srgbClr>
              </a:outerShdw>
            </a:effectLst>
          </p:spPr>
          <p:txBody>
            <a:bodyPr lIns="0" tIns="0" rIns="0" bIns="0" anchor="ctr"/>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28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Gill Sans" pitchFamily="3" charset="0"/>
                <a:ea typeface="MS PGothic" panose="020B0600070205080204" pitchFamily="34" charset="-128"/>
                <a:sym typeface="Gill Sans" pitchFamily="3" charset="0"/>
              </a:endParaRPr>
            </a:p>
          </p:txBody>
        </p:sp>
        <p:sp>
          <p:nvSpPr>
            <p:cNvPr id="15" name="AutoShape 23"/>
            <p:cNvSpPr/>
            <p:nvPr/>
          </p:nvSpPr>
          <p:spPr bwMode="auto">
            <a:xfrm>
              <a:off x="4508500" y="5487102"/>
              <a:ext cx="5892800" cy="311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marL="0" marR="0" lvl="0" indent="0" algn="just" defTabSz="323850" eaLnBrk="1" fontAlgn="auto" latinLnBrk="0" hangingPunct="1">
                <a:lnSpc>
                  <a:spcPct val="120000"/>
                </a:lnSpc>
                <a:spcBef>
                  <a:spcPts val="850"/>
                </a:spcBef>
                <a:spcAft>
                  <a:spcPts val="0"/>
                </a:spcAft>
                <a:buClrTx/>
                <a:buSzTx/>
                <a:buFontTx/>
                <a:buNone/>
                <a:defRPr/>
              </a:pPr>
              <a:r>
                <a:rPr kumimoji="0" lang="es-ES" sz="900" b="0" i="0" u="none" strike="noStrike" kern="0" cap="none" spc="0" normalizeH="0" baseline="0" noProof="0">
                  <a:ln>
                    <a:noFill/>
                  </a:ln>
                  <a:solidFill>
                    <a:prstClr val="white">
                      <a:lumMod val="95000"/>
                    </a:prstClr>
                  </a:solidFill>
                  <a:effectLst/>
                  <a:uLnTx/>
                  <a:uFillTx/>
                  <a:latin typeface="Lato" charset="0"/>
                  <a:ea typeface="MS PGothic" panose="020B0600070205080204" pitchFamily="34" charset="-128"/>
                  <a:cs typeface="Lato" charset="0"/>
                  <a:sym typeface="Lato" charset="0"/>
                </a:rPr>
                <a:t>Integer mollis vehicula ligula ut faucibus. Curabitur vestibulum consequat urna et vehicula. Suspendisse feugiat biben- dum egestas. Sed bibendum urna id sem tincidunt commodoat dictum lectus. </a:t>
              </a:r>
              <a:endParaRPr kumimoji="0" lang="es-ES" sz="1450" b="0" i="0" u="none" strike="noStrike" kern="0" cap="none" spc="0" normalizeH="0" baseline="0" noProof="0">
                <a:ln>
                  <a:noFill/>
                </a:ln>
                <a:solidFill>
                  <a:prstClr val="white">
                    <a:lumMod val="95000"/>
                  </a:prstClr>
                </a:solidFill>
                <a:effectLst/>
                <a:uLnTx/>
                <a:uFillTx/>
                <a:latin typeface="Gill Sans" pitchFamily="3" charset="0"/>
                <a:ea typeface="MS PGothic" panose="020B0600070205080204" pitchFamily="34" charset="-128"/>
                <a:sym typeface="Gill Sans" pitchFamily="3" charset="0"/>
              </a:endParaRPr>
            </a:p>
          </p:txBody>
        </p:sp>
        <p:sp>
          <p:nvSpPr>
            <p:cNvPr id="16" name="AutoShape 24"/>
            <p:cNvSpPr/>
            <p:nvPr/>
          </p:nvSpPr>
          <p:spPr bwMode="auto">
            <a:xfrm>
              <a:off x="4527550" y="5288664"/>
              <a:ext cx="373380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marL="0" marR="0" lvl="0" indent="0" defTabSz="323850" eaLnBrk="1" fontAlgn="auto" latinLnBrk="0" hangingPunct="1">
                <a:lnSpc>
                  <a:spcPct val="100000"/>
                </a:lnSpc>
                <a:spcBef>
                  <a:spcPts val="850"/>
                </a:spcBef>
                <a:spcAft>
                  <a:spcPts val="0"/>
                </a:spcAft>
                <a:buClrTx/>
                <a:buSzTx/>
                <a:buFontTx/>
                <a:buNone/>
                <a:defRPr/>
              </a:pPr>
              <a:r>
                <a:rPr kumimoji="0" lang="es-ES" altLang="zh-CN" sz="1150" b="1" i="0" u="none" strike="noStrike" kern="0" cap="none" spc="0" normalizeH="0" baseline="0" noProof="0" dirty="0">
                  <a:ln>
                    <a:noFill/>
                  </a:ln>
                  <a:solidFill>
                    <a:prstClr val="white">
                      <a:lumMod val="95000"/>
                    </a:prstClr>
                  </a:solidFill>
                  <a:effectLst/>
                  <a:uLnTx/>
                  <a:uFillTx/>
                  <a:latin typeface="Lato" charset="0"/>
                  <a:ea typeface="MS PGothic" panose="020B0600070205080204" pitchFamily="34" charset="-128"/>
                  <a:cs typeface="Lato" charset="0"/>
                  <a:sym typeface="Lato" charset="0"/>
                </a:rPr>
                <a:t>ADD YOUR TITLE HERE</a:t>
              </a:r>
              <a:endParaRPr kumimoji="0" lang="es-ES" altLang="zh-CN" sz="1450" b="0" i="0" u="none" strike="noStrike" kern="0" cap="none" spc="0" normalizeH="0" baseline="0" noProof="0" dirty="0">
                <a:ln>
                  <a:noFill/>
                </a:ln>
                <a:solidFill>
                  <a:prstClr val="white">
                    <a:lumMod val="95000"/>
                  </a:prstClr>
                </a:solidFill>
                <a:effectLst/>
                <a:uLnTx/>
                <a:uFillTx/>
                <a:latin typeface="Gill Sans" pitchFamily="3" charset="0"/>
                <a:ea typeface="MS PGothic" panose="020B0600070205080204" pitchFamily="34" charset="-128"/>
                <a:sym typeface="Gill Sans" pitchFamily="3" charset="0"/>
              </a:endParaRPr>
            </a:p>
          </p:txBody>
        </p:sp>
      </p:grpSp>
      <p:grpSp>
        <p:nvGrpSpPr>
          <p:cNvPr id="17" name="组合 16"/>
          <p:cNvGrpSpPr/>
          <p:nvPr/>
        </p:nvGrpSpPr>
        <p:grpSpPr>
          <a:xfrm>
            <a:off x="4604129" y="4013901"/>
            <a:ext cx="5994400" cy="635000"/>
            <a:chOff x="4763294" y="4336164"/>
            <a:chExt cx="5994400" cy="635000"/>
          </a:xfrm>
        </p:grpSpPr>
        <p:sp>
          <p:nvSpPr>
            <p:cNvPr id="18" name="AutoShape 2"/>
            <p:cNvSpPr/>
            <p:nvPr/>
          </p:nvSpPr>
          <p:spPr bwMode="auto">
            <a:xfrm>
              <a:off x="4763294" y="4336164"/>
              <a:ext cx="5994400" cy="635000"/>
            </a:xfrm>
            <a:prstGeom prst="rightArrow">
              <a:avLst>
                <a:gd name="adj1" fmla="val 100000"/>
                <a:gd name="adj2" fmla="val 52794"/>
              </a:avLst>
            </a:prstGeom>
            <a:solidFill>
              <a:srgbClr val="382714"/>
            </a:solidFill>
            <a:ln w="25400">
              <a:solidFill>
                <a:srgbClr val="000000">
                  <a:alpha val="0"/>
                </a:srgbClr>
              </a:solidFill>
              <a:miter lim="0"/>
            </a:ln>
            <a:effectLst>
              <a:outerShdw blurRad="50800" dist="25400" algn="ctr" rotWithShape="0">
                <a:srgbClr val="808080">
                  <a:alpha val="37999"/>
                </a:srgbClr>
              </a:outerShdw>
            </a:effectLst>
          </p:spPr>
          <p:txBody>
            <a:bodyPr lIns="0" tIns="0" rIns="0" bIns="0" anchor="ctr"/>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28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pitchFamily="3" charset="0"/>
                <a:ea typeface="MS PGothic" panose="020B0600070205080204" pitchFamily="34" charset="-128"/>
                <a:sym typeface="Gill Sans" pitchFamily="3" charset="0"/>
              </a:endParaRPr>
            </a:p>
          </p:txBody>
        </p:sp>
        <p:sp>
          <p:nvSpPr>
            <p:cNvPr id="19" name="AutoShape 25"/>
            <p:cNvSpPr/>
            <p:nvPr/>
          </p:nvSpPr>
          <p:spPr bwMode="auto">
            <a:xfrm>
              <a:off x="5270500" y="4579052"/>
              <a:ext cx="5137150" cy="311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marL="0" marR="0" lvl="0" indent="0" algn="just" defTabSz="323850" eaLnBrk="1" fontAlgn="auto" latinLnBrk="0" hangingPunct="1">
                <a:lnSpc>
                  <a:spcPct val="120000"/>
                </a:lnSpc>
                <a:spcBef>
                  <a:spcPts val="850"/>
                </a:spcBef>
                <a:spcAft>
                  <a:spcPts val="0"/>
                </a:spcAft>
                <a:buClrTx/>
                <a:buSzTx/>
                <a:buFontTx/>
                <a:buNone/>
                <a:defRPr/>
              </a:pPr>
              <a:r>
                <a:rPr kumimoji="0" lang="es-ES" altLang="zh-CN" sz="800" b="0" i="0" u="none" strike="noStrike" kern="0" cap="none" spc="0" normalizeH="0" baseline="0" noProof="0" dirty="0">
                  <a:ln>
                    <a:noFill/>
                  </a:ln>
                  <a:solidFill>
                    <a:srgbClr val="FFFFFF"/>
                  </a:solidFill>
                  <a:effectLst/>
                  <a:uLnTx/>
                  <a:uFillTx/>
                  <a:latin typeface="Lato" charset="0"/>
                  <a:ea typeface="MS PGothic" panose="020B0600070205080204" pitchFamily="34" charset="-128"/>
                  <a:cs typeface="Lato" charset="0"/>
                  <a:sym typeface="Lato" charset="0"/>
                </a:rPr>
                <a:t>Integer mollis vehicula ligula ut faucibus. Curabitur vestibulum consequat urna et vehicula. Suspendisse feugiat biben- dum egestas. Sed bibendum urna id sem tincidunt commodoat dictum lectus. </a:t>
              </a:r>
              <a:endParaRPr kumimoji="0" lang="es-ES" altLang="zh-CN" sz="1400" b="0" i="0" u="none" strike="noStrike" kern="0" cap="none" spc="0" normalizeH="0" baseline="0" noProof="0" dirty="0">
                <a:ln>
                  <a:noFill/>
                </a:ln>
                <a:solidFill>
                  <a:prstClr val="black"/>
                </a:solidFill>
                <a:effectLst/>
                <a:uLnTx/>
                <a:uFillTx/>
                <a:latin typeface="Gill Sans" pitchFamily="3" charset="0"/>
                <a:ea typeface="MS PGothic" panose="020B0600070205080204" pitchFamily="34" charset="-128"/>
                <a:sym typeface="Gill Sans" pitchFamily="3" charset="0"/>
              </a:endParaRPr>
            </a:p>
          </p:txBody>
        </p:sp>
        <p:sp>
          <p:nvSpPr>
            <p:cNvPr id="20" name="AutoShape 26"/>
            <p:cNvSpPr/>
            <p:nvPr/>
          </p:nvSpPr>
          <p:spPr bwMode="auto">
            <a:xfrm>
              <a:off x="5289550" y="4380614"/>
              <a:ext cx="373380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marL="0" marR="0" lvl="0" indent="0" defTabSz="323850" eaLnBrk="1" fontAlgn="auto" latinLnBrk="0" hangingPunct="1">
                <a:lnSpc>
                  <a:spcPct val="100000"/>
                </a:lnSpc>
                <a:spcBef>
                  <a:spcPts val="850"/>
                </a:spcBef>
                <a:spcAft>
                  <a:spcPts val="0"/>
                </a:spcAft>
                <a:buClrTx/>
                <a:buSzTx/>
                <a:buFontTx/>
                <a:buNone/>
                <a:defRPr/>
              </a:pPr>
              <a:r>
                <a:rPr kumimoji="0" lang="es-ES" altLang="zh-CN" sz="1150" b="1" i="0" u="none" strike="noStrike" kern="0" cap="none" spc="0" normalizeH="0" baseline="0" noProof="0" dirty="0">
                  <a:ln>
                    <a:noFill/>
                  </a:ln>
                  <a:solidFill>
                    <a:srgbClr val="FFFFFF"/>
                  </a:solidFill>
                  <a:effectLst/>
                  <a:uLnTx/>
                  <a:uFillTx/>
                  <a:latin typeface="Lato" charset="0"/>
                  <a:ea typeface="MS PGothic" panose="020B0600070205080204" pitchFamily="34" charset="-128"/>
                  <a:cs typeface="Lato" charset="0"/>
                  <a:sym typeface="Lato" charset="0"/>
                </a:rPr>
                <a:t>ADD YOUR TITLE HERE</a:t>
              </a:r>
              <a:endParaRPr kumimoji="0" lang="es-ES" altLang="zh-CN" sz="1450" b="0" i="0" u="none" strike="noStrike" kern="0" cap="none" spc="0" normalizeH="0" baseline="0" noProof="0" dirty="0">
                <a:ln>
                  <a:noFill/>
                </a:ln>
                <a:solidFill>
                  <a:prstClr val="black"/>
                </a:solidFill>
                <a:effectLst/>
                <a:uLnTx/>
                <a:uFillTx/>
                <a:latin typeface="Gill Sans" pitchFamily="3" charset="0"/>
                <a:ea typeface="MS PGothic" panose="020B0600070205080204" pitchFamily="34" charset="-128"/>
                <a:sym typeface="Gill Sans" pitchFamily="3" charset="0"/>
              </a:endParaRPr>
            </a:p>
          </p:txBody>
        </p:sp>
      </p:grpSp>
      <p:grpSp>
        <p:nvGrpSpPr>
          <p:cNvPr id="21" name="组合 20"/>
          <p:cNvGrpSpPr/>
          <p:nvPr/>
        </p:nvGrpSpPr>
        <p:grpSpPr>
          <a:xfrm>
            <a:off x="3097592" y="2241458"/>
            <a:ext cx="1092200" cy="961231"/>
            <a:chOff x="3256757" y="2563721"/>
            <a:chExt cx="1092200" cy="961231"/>
          </a:xfrm>
        </p:grpSpPr>
        <p:sp>
          <p:nvSpPr>
            <p:cNvPr id="22" name="AutoShape 12"/>
            <p:cNvSpPr/>
            <p:nvPr/>
          </p:nvSpPr>
          <p:spPr bwMode="auto">
            <a:xfrm>
              <a:off x="3256757" y="2563721"/>
              <a:ext cx="1092200" cy="961231"/>
            </a:xfrm>
            <a:custGeom>
              <a:avLst/>
              <a:gdLst>
                <a:gd name="T0" fmla="*/ 1092200 w 21600"/>
                <a:gd name="T1" fmla="*/ 961231 h 21600"/>
                <a:gd name="T2" fmla="*/ 1092200 w 21600"/>
                <a:gd name="T3" fmla="*/ 961231 h 21600"/>
                <a:gd name="T4" fmla="*/ 1092200 w 21600"/>
                <a:gd name="T5" fmla="*/ 961231 h 21600"/>
                <a:gd name="T6" fmla="*/ 1092200 w 21600"/>
                <a:gd name="T7" fmla="*/ 9612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107" y="0"/>
                  </a:moveTo>
                  <a:cubicBezTo>
                    <a:pt x="11525" y="0"/>
                    <a:pt x="8622" y="3300"/>
                    <a:pt x="8622" y="7373"/>
                  </a:cubicBezTo>
                  <a:cubicBezTo>
                    <a:pt x="8622" y="8639"/>
                    <a:pt x="8929" y="9812"/>
                    <a:pt x="9423" y="10853"/>
                  </a:cubicBezTo>
                  <a:lnTo>
                    <a:pt x="0" y="21600"/>
                  </a:lnTo>
                  <a:lnTo>
                    <a:pt x="11039" y="13079"/>
                  </a:lnTo>
                  <a:cubicBezTo>
                    <a:pt x="12154" y="14110"/>
                    <a:pt x="13557" y="14752"/>
                    <a:pt x="15107" y="14752"/>
                  </a:cubicBezTo>
                  <a:lnTo>
                    <a:pt x="15111" y="14752"/>
                  </a:lnTo>
                  <a:cubicBezTo>
                    <a:pt x="18693" y="14752"/>
                    <a:pt x="21600" y="11447"/>
                    <a:pt x="21600" y="7373"/>
                  </a:cubicBezTo>
                  <a:cubicBezTo>
                    <a:pt x="21600" y="3300"/>
                    <a:pt x="18693" y="0"/>
                    <a:pt x="15111" y="0"/>
                  </a:cubicBezTo>
                  <a:lnTo>
                    <a:pt x="15107" y="0"/>
                  </a:lnTo>
                  <a:close/>
                </a:path>
              </a:pathLst>
            </a:custGeom>
            <a:solidFill>
              <a:sysClr val="windowText" lastClr="000000">
                <a:lumMod val="75000"/>
                <a:lumOff val="25000"/>
              </a:sysClr>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50" b="0" i="0" u="none" strike="noStrike" kern="0" cap="none" spc="0" normalizeH="0" baseline="0" noProof="0" smtClean="0">
                <a:ln>
                  <a:noFill/>
                </a:ln>
                <a:solidFill>
                  <a:prstClr val="black"/>
                </a:solidFill>
                <a:effectLst/>
                <a:uLnTx/>
                <a:uFillTx/>
                <a:latin typeface="Agency FB" panose="020B0804020202020204"/>
              </a:endParaRPr>
            </a:p>
          </p:txBody>
        </p:sp>
        <p:sp>
          <p:nvSpPr>
            <p:cNvPr id="23" name="AutoShape 22"/>
            <p:cNvSpPr/>
            <p:nvPr/>
          </p:nvSpPr>
          <p:spPr bwMode="auto">
            <a:xfrm>
              <a:off x="3829429" y="2645998"/>
              <a:ext cx="378240" cy="228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marL="0" marR="0" lvl="0" indent="0" algn="ctr" defTabSz="323850" eaLnBrk="1" fontAlgn="auto" latinLnBrk="0" hangingPunct="1">
                <a:lnSpc>
                  <a:spcPct val="100000"/>
                </a:lnSpc>
                <a:spcBef>
                  <a:spcPts val="850"/>
                </a:spcBef>
                <a:spcAft>
                  <a:spcPts val="0"/>
                </a:spcAft>
                <a:buClrTx/>
                <a:buSzTx/>
                <a:buFontTx/>
                <a:buNone/>
                <a:defRPr/>
              </a:pPr>
              <a:r>
                <a:rPr kumimoji="0" lang="es-ES" sz="2800" b="1" i="0" u="none" strike="noStrike" kern="0" cap="none" spc="0" normalizeH="0" baseline="0" noProof="0" dirty="0" smtClean="0">
                  <a:ln>
                    <a:noFill/>
                  </a:ln>
                  <a:solidFill>
                    <a:prstClr val="white">
                      <a:lumMod val="95000"/>
                    </a:prstClr>
                  </a:solidFill>
                  <a:effectLst/>
                  <a:uLnTx/>
                  <a:uFillTx/>
                  <a:latin typeface="Agency FB" panose="020B0804020202020204"/>
                  <a:ea typeface="方正姚体" panose="02010601030101010101" charset="-122"/>
                  <a:cs typeface="Lato" charset="0"/>
                  <a:sym typeface="Lato" charset="0"/>
                </a:rPr>
                <a:t>01</a:t>
              </a:r>
              <a:endParaRPr kumimoji="0" lang="es-ES" sz="3600" b="0" i="0" u="none" strike="noStrike" kern="0" cap="none" spc="0" normalizeH="0" baseline="0" noProof="0" dirty="0">
                <a:ln>
                  <a:noFill/>
                </a:ln>
                <a:solidFill>
                  <a:prstClr val="white">
                    <a:lumMod val="95000"/>
                  </a:prstClr>
                </a:solidFill>
                <a:effectLst/>
                <a:uLnTx/>
                <a:uFillTx/>
                <a:latin typeface="Agency FB" panose="020B0804020202020204"/>
                <a:ea typeface="方正姚体" panose="02010601030101010101" charset="-122"/>
                <a:sym typeface="Gill Sans" pitchFamily="3" charset="0"/>
              </a:endParaRPr>
            </a:p>
          </p:txBody>
        </p:sp>
      </p:grpSp>
      <p:grpSp>
        <p:nvGrpSpPr>
          <p:cNvPr id="24" name="组合 23"/>
          <p:cNvGrpSpPr/>
          <p:nvPr/>
        </p:nvGrpSpPr>
        <p:grpSpPr>
          <a:xfrm>
            <a:off x="3180142" y="4001201"/>
            <a:ext cx="1751806" cy="655638"/>
            <a:chOff x="3339307" y="4323464"/>
            <a:chExt cx="1751806" cy="655638"/>
          </a:xfrm>
        </p:grpSpPr>
        <p:sp>
          <p:nvSpPr>
            <p:cNvPr id="25" name="AutoShape 10"/>
            <p:cNvSpPr/>
            <p:nvPr/>
          </p:nvSpPr>
          <p:spPr bwMode="auto">
            <a:xfrm>
              <a:off x="3339307" y="4323464"/>
              <a:ext cx="1751806" cy="655638"/>
            </a:xfrm>
            <a:custGeom>
              <a:avLst/>
              <a:gdLst>
                <a:gd name="T0" fmla="*/ 1751806 w 21600"/>
                <a:gd name="T1" fmla="*/ 655638 h 21600"/>
                <a:gd name="T2" fmla="*/ 1751806 w 21600"/>
                <a:gd name="T3" fmla="*/ 655638 h 21600"/>
                <a:gd name="T4" fmla="*/ 1751806 w 21600"/>
                <a:gd name="T5" fmla="*/ 655638 h 21600"/>
                <a:gd name="T6" fmla="*/ 1751806 w 21600"/>
                <a:gd name="T7" fmla="*/ 6556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549" y="0"/>
                  </a:moveTo>
                  <a:cubicBezTo>
                    <a:pt x="15718" y="0"/>
                    <a:pt x="14174" y="3248"/>
                    <a:pt x="13674" y="7700"/>
                  </a:cubicBezTo>
                  <a:lnTo>
                    <a:pt x="0" y="6335"/>
                  </a:lnTo>
                  <a:lnTo>
                    <a:pt x="13525" y="11887"/>
                  </a:lnTo>
                  <a:cubicBezTo>
                    <a:pt x="13729" y="17342"/>
                    <a:pt x="15451" y="21599"/>
                    <a:pt x="17549" y="21599"/>
                  </a:cubicBezTo>
                  <a:lnTo>
                    <a:pt x="17551" y="21599"/>
                  </a:lnTo>
                  <a:cubicBezTo>
                    <a:pt x="19786" y="21599"/>
                    <a:pt x="21599" y="16761"/>
                    <a:pt x="21599" y="10796"/>
                  </a:cubicBezTo>
                  <a:cubicBezTo>
                    <a:pt x="21599" y="4832"/>
                    <a:pt x="19786" y="0"/>
                    <a:pt x="17551" y="0"/>
                  </a:cubicBezTo>
                  <a:lnTo>
                    <a:pt x="17549" y="0"/>
                  </a:lnTo>
                  <a:close/>
                </a:path>
              </a:pathLst>
            </a:custGeom>
            <a:solidFill>
              <a:sysClr val="windowText" lastClr="000000">
                <a:lumMod val="75000"/>
                <a:lumOff val="25000"/>
              </a:sysClr>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50" b="0" i="0" u="none" strike="noStrike" kern="0" cap="none" spc="0" normalizeH="0" baseline="0" noProof="0" smtClean="0">
                <a:ln>
                  <a:noFill/>
                </a:ln>
                <a:solidFill>
                  <a:prstClr val="black"/>
                </a:solidFill>
                <a:effectLst/>
                <a:uLnTx/>
                <a:uFillTx/>
                <a:latin typeface="Agency FB" panose="020B0804020202020204"/>
              </a:endParaRPr>
            </a:p>
          </p:txBody>
        </p:sp>
        <p:sp>
          <p:nvSpPr>
            <p:cNvPr id="26" name="AutoShape 22"/>
            <p:cNvSpPr/>
            <p:nvPr/>
          </p:nvSpPr>
          <p:spPr bwMode="auto">
            <a:xfrm>
              <a:off x="4587929" y="4458451"/>
              <a:ext cx="378240" cy="228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marL="0" marR="0" lvl="0" indent="0" algn="ctr" defTabSz="323850" eaLnBrk="1" fontAlgn="auto" latinLnBrk="0" hangingPunct="1">
                <a:lnSpc>
                  <a:spcPct val="100000"/>
                </a:lnSpc>
                <a:spcBef>
                  <a:spcPts val="850"/>
                </a:spcBef>
                <a:spcAft>
                  <a:spcPts val="0"/>
                </a:spcAft>
                <a:buClrTx/>
                <a:buSzTx/>
                <a:buFontTx/>
                <a:buNone/>
                <a:defRPr/>
              </a:pPr>
              <a:r>
                <a:rPr kumimoji="0" lang="es-ES" sz="2800" b="1" i="0" u="none" strike="noStrike" kern="0" cap="none" spc="0" normalizeH="0" baseline="0" noProof="0" dirty="0" smtClean="0">
                  <a:ln>
                    <a:noFill/>
                  </a:ln>
                  <a:solidFill>
                    <a:prstClr val="white">
                      <a:lumMod val="95000"/>
                    </a:prstClr>
                  </a:solidFill>
                  <a:effectLst/>
                  <a:uLnTx/>
                  <a:uFillTx/>
                  <a:latin typeface="Agency FB" panose="020B0804020202020204"/>
                  <a:ea typeface="方正姚体" panose="02010601030101010101" charset="-122"/>
                  <a:cs typeface="Lato" charset="0"/>
                  <a:sym typeface="Lato" charset="0"/>
                </a:rPr>
                <a:t>03</a:t>
              </a:r>
              <a:endParaRPr kumimoji="0" lang="es-ES" sz="3600" b="0" i="0" u="none" strike="noStrike" kern="0" cap="none" spc="0" normalizeH="0" baseline="0" noProof="0" dirty="0">
                <a:ln>
                  <a:noFill/>
                </a:ln>
                <a:solidFill>
                  <a:prstClr val="white">
                    <a:lumMod val="95000"/>
                  </a:prstClr>
                </a:solidFill>
                <a:effectLst/>
                <a:uLnTx/>
                <a:uFillTx/>
                <a:latin typeface="Agency FB" panose="020B0804020202020204"/>
                <a:ea typeface="方正姚体" panose="02010601030101010101" charset="-122"/>
                <a:sym typeface="Gill Sans" pitchFamily="3" charset="0"/>
              </a:endParaRPr>
            </a:p>
          </p:txBody>
        </p:sp>
      </p:grpSp>
      <p:grpSp>
        <p:nvGrpSpPr>
          <p:cNvPr id="27" name="组合 26"/>
          <p:cNvGrpSpPr/>
          <p:nvPr/>
        </p:nvGrpSpPr>
        <p:grpSpPr>
          <a:xfrm>
            <a:off x="3178554" y="3108233"/>
            <a:ext cx="1739900" cy="682625"/>
            <a:chOff x="3337719" y="3430496"/>
            <a:chExt cx="1739900" cy="682625"/>
          </a:xfrm>
        </p:grpSpPr>
        <p:sp>
          <p:nvSpPr>
            <p:cNvPr id="28" name="AutoShape 13"/>
            <p:cNvSpPr/>
            <p:nvPr/>
          </p:nvSpPr>
          <p:spPr bwMode="auto">
            <a:xfrm>
              <a:off x="3337719" y="3430496"/>
              <a:ext cx="1739900" cy="682625"/>
            </a:xfrm>
            <a:custGeom>
              <a:avLst/>
              <a:gdLst>
                <a:gd name="T0" fmla="*/ 1739900 w 21600"/>
                <a:gd name="T1" fmla="*/ 682625 h 21600"/>
                <a:gd name="T2" fmla="*/ 1739900 w 21600"/>
                <a:gd name="T3" fmla="*/ 682625 h 21600"/>
                <a:gd name="T4" fmla="*/ 1739900 w 21600"/>
                <a:gd name="T5" fmla="*/ 682625 h 21600"/>
                <a:gd name="T6" fmla="*/ 1739900 w 21600"/>
                <a:gd name="T7" fmla="*/ 6826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522" y="0"/>
                  </a:moveTo>
                  <a:cubicBezTo>
                    <a:pt x="15273" y="0"/>
                    <a:pt x="13450" y="4649"/>
                    <a:pt x="13450" y="10388"/>
                  </a:cubicBezTo>
                  <a:cubicBezTo>
                    <a:pt x="13450" y="10561"/>
                    <a:pt x="13457" y="10732"/>
                    <a:pt x="13460" y="10903"/>
                  </a:cubicBezTo>
                  <a:lnTo>
                    <a:pt x="0" y="21600"/>
                  </a:lnTo>
                  <a:lnTo>
                    <a:pt x="13854" y="14825"/>
                  </a:lnTo>
                  <a:cubicBezTo>
                    <a:pt x="14508" y="18336"/>
                    <a:pt x="15897" y="20783"/>
                    <a:pt x="17522" y="20783"/>
                  </a:cubicBezTo>
                  <a:lnTo>
                    <a:pt x="17525" y="20783"/>
                  </a:lnTo>
                  <a:cubicBezTo>
                    <a:pt x="19774" y="20783"/>
                    <a:pt x="21599" y="16127"/>
                    <a:pt x="21599" y="10388"/>
                  </a:cubicBezTo>
                  <a:cubicBezTo>
                    <a:pt x="21599" y="4649"/>
                    <a:pt x="19774" y="0"/>
                    <a:pt x="17525" y="0"/>
                  </a:cubicBezTo>
                  <a:lnTo>
                    <a:pt x="17522" y="0"/>
                  </a:lnTo>
                  <a:close/>
                </a:path>
              </a:pathLst>
            </a:custGeom>
            <a:solidFill>
              <a:srgbClr val="382714"/>
            </a:solidFill>
            <a:ln w="25400" cap="flat" cmpd="sng">
              <a:solidFill>
                <a:srgbClr val="000000">
                  <a:alpha val="0"/>
                </a:srgbClr>
              </a:solidFill>
              <a:prstDash val="solid"/>
              <a:miter lim="0"/>
            </a:ln>
            <a:effectLst/>
          </p:spPr>
          <p:txBody>
            <a:bodyPr lIns="0" tIns="0" rIns="0" bIns="0" anchor="ctr"/>
            <a:lstStyle/>
            <a:p>
              <a:pPr defTabSz="914400"/>
              <a:endParaRPr lang="zh-CN" altLang="en-US" sz="1450">
                <a:solidFill>
                  <a:prstClr val="black"/>
                </a:solidFill>
                <a:latin typeface="Agency FB" panose="020B0804020202020204"/>
              </a:endParaRPr>
            </a:p>
          </p:txBody>
        </p:sp>
        <p:sp>
          <p:nvSpPr>
            <p:cNvPr id="29" name="AutoShape 22"/>
            <p:cNvSpPr/>
            <p:nvPr/>
          </p:nvSpPr>
          <p:spPr bwMode="auto">
            <a:xfrm>
              <a:off x="4587929" y="3555394"/>
              <a:ext cx="378240" cy="228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algn="ctr" defTabSz="323850">
                <a:spcBef>
                  <a:spcPts val="850"/>
                </a:spcBef>
                <a:defRPr/>
              </a:pPr>
              <a:r>
                <a:rPr lang="es-ES" sz="2800" b="1" dirty="0" smtClean="0">
                  <a:solidFill>
                    <a:prstClr val="white">
                      <a:lumMod val="95000"/>
                    </a:prstClr>
                  </a:solidFill>
                  <a:latin typeface="Agency FB" panose="020B0804020202020204"/>
                  <a:ea typeface="方正姚体" panose="02010601030101010101" charset="-122"/>
                  <a:cs typeface="Lato" charset="0"/>
                  <a:sym typeface="Lato" charset="0"/>
                </a:rPr>
                <a:t>02</a:t>
              </a:r>
              <a:endParaRPr lang="es-ES" sz="3600" dirty="0">
                <a:solidFill>
                  <a:prstClr val="white">
                    <a:lumMod val="95000"/>
                  </a:prstClr>
                </a:solidFill>
                <a:latin typeface="Agency FB" panose="020B0804020202020204"/>
                <a:ea typeface="方正姚体" panose="02010601030101010101" charset="-122"/>
                <a:sym typeface="Gill Sans" pitchFamily="3" charset="0"/>
              </a:endParaRPr>
            </a:p>
          </p:txBody>
        </p:sp>
      </p:grpSp>
      <p:grpSp>
        <p:nvGrpSpPr>
          <p:cNvPr id="30" name="组合 29"/>
          <p:cNvGrpSpPr/>
          <p:nvPr/>
        </p:nvGrpSpPr>
        <p:grpSpPr>
          <a:xfrm>
            <a:off x="2991229" y="4771139"/>
            <a:ext cx="1135063" cy="798513"/>
            <a:chOff x="3150394" y="5093402"/>
            <a:chExt cx="1135063" cy="798513"/>
          </a:xfrm>
        </p:grpSpPr>
        <p:sp>
          <p:nvSpPr>
            <p:cNvPr id="31" name="AutoShape 11"/>
            <p:cNvSpPr/>
            <p:nvPr/>
          </p:nvSpPr>
          <p:spPr bwMode="auto">
            <a:xfrm>
              <a:off x="3150394" y="5093402"/>
              <a:ext cx="1135063" cy="798513"/>
            </a:xfrm>
            <a:custGeom>
              <a:avLst/>
              <a:gdLst>
                <a:gd name="T0" fmla="*/ 1135063 w 21600"/>
                <a:gd name="T1" fmla="*/ 798513 h 21600"/>
                <a:gd name="T2" fmla="*/ 1135063 w 21600"/>
                <a:gd name="T3" fmla="*/ 798513 h 21600"/>
                <a:gd name="T4" fmla="*/ 1135063 w 21600"/>
                <a:gd name="T5" fmla="*/ 798513 h 21600"/>
                <a:gd name="T6" fmla="*/ 1135063 w 21600"/>
                <a:gd name="T7" fmla="*/ 7985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9448" y="9841"/>
                  </a:lnTo>
                  <a:cubicBezTo>
                    <a:pt x="9230" y="10744"/>
                    <a:pt x="9108" y="11706"/>
                    <a:pt x="9108" y="12715"/>
                  </a:cubicBezTo>
                  <a:cubicBezTo>
                    <a:pt x="9108" y="17620"/>
                    <a:pt x="11901" y="21599"/>
                    <a:pt x="15350" y="21599"/>
                  </a:cubicBezTo>
                  <a:lnTo>
                    <a:pt x="15354" y="21599"/>
                  </a:lnTo>
                  <a:cubicBezTo>
                    <a:pt x="18802" y="21600"/>
                    <a:pt x="21599" y="17620"/>
                    <a:pt x="21599" y="12715"/>
                  </a:cubicBezTo>
                  <a:cubicBezTo>
                    <a:pt x="21599" y="7809"/>
                    <a:pt x="18802" y="3835"/>
                    <a:pt x="15354" y="3835"/>
                  </a:cubicBezTo>
                  <a:lnTo>
                    <a:pt x="15350" y="3835"/>
                  </a:lnTo>
                  <a:cubicBezTo>
                    <a:pt x="13491" y="3835"/>
                    <a:pt x="11841" y="5014"/>
                    <a:pt x="10698" y="6849"/>
                  </a:cubicBezTo>
                  <a:lnTo>
                    <a:pt x="0" y="0"/>
                  </a:lnTo>
                  <a:close/>
                </a:path>
              </a:pathLst>
            </a:custGeom>
            <a:solidFill>
              <a:srgbClr val="382714"/>
            </a:solidFill>
            <a:ln w="25400" cap="flat" cmpd="sng">
              <a:solidFill>
                <a:srgbClr val="000000">
                  <a:alpha val="0"/>
                </a:srgbClr>
              </a:solidFill>
              <a:prstDash val="solid"/>
              <a:miter lim="0"/>
            </a:ln>
            <a:effectLst/>
          </p:spPr>
          <p:txBody>
            <a:bodyPr lIns="0" tIns="0" rIns="0" bIns="0" anchor="ctr"/>
            <a:lstStyle/>
            <a:p>
              <a:pPr defTabSz="914400"/>
              <a:endParaRPr lang="zh-CN" altLang="en-US" sz="1450">
                <a:solidFill>
                  <a:prstClr val="black"/>
                </a:solidFill>
                <a:latin typeface="Agency FB" panose="020B0804020202020204"/>
              </a:endParaRPr>
            </a:p>
          </p:txBody>
        </p:sp>
        <p:sp>
          <p:nvSpPr>
            <p:cNvPr id="32" name="AutoShape 22"/>
            <p:cNvSpPr/>
            <p:nvPr/>
          </p:nvSpPr>
          <p:spPr bwMode="auto">
            <a:xfrm>
              <a:off x="3773866" y="5340024"/>
              <a:ext cx="378240" cy="228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algn="ctr" defTabSz="323850">
                <a:spcBef>
                  <a:spcPts val="850"/>
                </a:spcBef>
                <a:defRPr/>
              </a:pPr>
              <a:r>
                <a:rPr lang="es-ES" sz="2800" b="1" dirty="0" smtClean="0">
                  <a:solidFill>
                    <a:prstClr val="white">
                      <a:lumMod val="95000"/>
                    </a:prstClr>
                  </a:solidFill>
                  <a:latin typeface="Agency FB" panose="020B0804020202020204"/>
                  <a:ea typeface="方正姚体" panose="02010601030101010101" charset="-122"/>
                  <a:cs typeface="Lato" charset="0"/>
                  <a:sym typeface="Lato" charset="0"/>
                </a:rPr>
                <a:t>04</a:t>
              </a:r>
              <a:endParaRPr lang="es-ES" sz="3600" dirty="0">
                <a:solidFill>
                  <a:prstClr val="white">
                    <a:lumMod val="95000"/>
                  </a:prstClr>
                </a:solidFill>
                <a:latin typeface="Agency FB" panose="020B0804020202020204"/>
                <a:ea typeface="方正姚体" panose="02010601030101010101" charset="-122"/>
                <a:sym typeface="Gill Sans" pitchFamily="3"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par>
                                <p:cTn id="23" presetID="53" presetClass="entr" presetSubtype="16"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par>
                                <p:cTn id="28" presetID="53" presetClass="entr" presetSubtype="16"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par>
                                <p:cTn id="33" presetID="53" presetClass="entr" presetSubtype="16"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left)">
                                      <p:cBhvr>
                                        <p:cTn id="44" dur="500"/>
                                        <p:tgtEl>
                                          <p:spTgt spid="5"/>
                                        </p:tgtEl>
                                      </p:cBhvr>
                                    </p:animEffect>
                                  </p:childTnLst>
                                </p:cTn>
                              </p:par>
                              <p:par>
                                <p:cTn id="45" presetID="22" presetClass="entr" presetSubtype="8"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par>
                                <p:cTn id="48" presetID="22" presetClass="entr" presetSubtype="8"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3" grpId="0" autoUpdateAnimBg="0"/>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研究成果展示及应用</a:t>
            </a:r>
            <a:endParaRPr lang="en-US" dirty="0"/>
          </a:p>
        </p:txBody>
      </p:sp>
      <p:sp>
        <p:nvSpPr>
          <p:cNvPr id="89" name="矩形 88"/>
          <p:cNvSpPr/>
          <p:nvPr/>
        </p:nvSpPr>
        <p:spPr>
          <a:xfrm>
            <a:off x="6435924" y="2924927"/>
            <a:ext cx="1977279" cy="1973232"/>
          </a:xfrm>
          <a:prstGeom prst="rect">
            <a:avLst/>
          </a:prstGeom>
        </p:spPr>
        <p:txBody>
          <a:bodyPr wrap="square">
            <a:spAutoFit/>
          </a:bodyPr>
          <a:lstStyle/>
          <a:p>
            <a:pPr algn="just">
              <a:lnSpc>
                <a:spcPct val="200000"/>
              </a:lnSpc>
              <a:spcAft>
                <a:spcPts val="1200"/>
              </a:spcAft>
            </a:pPr>
            <a:r>
              <a:rPr lang="zh-CN" altLang="zh-CN" sz="1050" dirty="0">
                <a:solidFill>
                  <a:schemeClr val="tx1">
                    <a:lumMod val="75000"/>
                    <a:lumOff val="25000"/>
                  </a:schemeClr>
                </a:solidFill>
                <a:latin typeface="+mj-ea"/>
              </a:rPr>
              <a:t>欢迎购买本套模板，本模板由春秋视觉工作室专业设计，春秋视觉，致力于奉献！贴心于服务！专业定制，精心开发！多年工作经验打造全新的</a:t>
            </a:r>
            <a:r>
              <a:rPr lang="en-US" altLang="zh-CN" sz="1050" dirty="0">
                <a:solidFill>
                  <a:schemeClr val="tx1">
                    <a:lumMod val="75000"/>
                    <a:lumOff val="25000"/>
                  </a:schemeClr>
                </a:solidFill>
                <a:latin typeface="+mj-ea"/>
              </a:rPr>
              <a:t>PPT</a:t>
            </a:r>
            <a:r>
              <a:rPr lang="zh-CN" altLang="zh-CN" sz="1050" dirty="0">
                <a:solidFill>
                  <a:schemeClr val="tx1">
                    <a:lumMod val="75000"/>
                    <a:lumOff val="25000"/>
                  </a:schemeClr>
                </a:solidFill>
                <a:latin typeface="+mj-ea"/>
              </a:rPr>
              <a:t>作品！</a:t>
            </a:r>
            <a:endParaRPr lang="en-US" altLang="zh-CN" sz="1050" dirty="0">
              <a:solidFill>
                <a:schemeClr val="tx1">
                  <a:lumMod val="75000"/>
                  <a:lumOff val="25000"/>
                </a:schemeClr>
              </a:solidFill>
              <a:latin typeface="+mj-ea"/>
            </a:endParaRPr>
          </a:p>
        </p:txBody>
      </p:sp>
      <p:sp>
        <p:nvSpPr>
          <p:cNvPr id="90" name="矩形 89"/>
          <p:cNvSpPr/>
          <p:nvPr/>
        </p:nvSpPr>
        <p:spPr>
          <a:xfrm>
            <a:off x="8707368" y="2924927"/>
            <a:ext cx="2171700" cy="2217274"/>
          </a:xfrm>
          <a:prstGeom prst="rect">
            <a:avLst/>
          </a:prstGeom>
        </p:spPr>
        <p:txBody>
          <a:bodyPr wrap="square">
            <a:spAutoFit/>
          </a:bodyPr>
          <a:lstStyle/>
          <a:p>
            <a:pPr algn="just">
              <a:lnSpc>
                <a:spcPct val="200000"/>
              </a:lnSpc>
              <a:spcAft>
                <a:spcPts val="1200"/>
              </a:spcAft>
            </a:pPr>
            <a:r>
              <a:rPr lang="zh-CN" altLang="zh-CN" sz="1050" dirty="0">
                <a:solidFill>
                  <a:schemeClr val="tx1">
                    <a:lumMod val="75000"/>
                    <a:lumOff val="25000"/>
                  </a:schemeClr>
                </a:solidFill>
                <a:latin typeface="+mj-ea"/>
              </a:rPr>
              <a:t>欢迎购买本套模板，本模板由春秋视觉工作室专业设计，春秋视觉，致力于奉献！贴心于服务！专业定制，精心开发！多年工作经验打造全新的</a:t>
            </a:r>
            <a:r>
              <a:rPr lang="en-US" altLang="zh-CN" sz="1050" dirty="0">
                <a:solidFill>
                  <a:schemeClr val="tx1">
                    <a:lumMod val="75000"/>
                    <a:lumOff val="25000"/>
                  </a:schemeClr>
                </a:solidFill>
                <a:latin typeface="+mj-ea"/>
              </a:rPr>
              <a:t>PPT</a:t>
            </a:r>
            <a:r>
              <a:rPr lang="zh-CN" altLang="zh-CN" sz="1050" dirty="0">
                <a:solidFill>
                  <a:schemeClr val="tx1">
                    <a:lumMod val="75000"/>
                    <a:lumOff val="25000"/>
                  </a:schemeClr>
                </a:solidFill>
                <a:latin typeface="+mj-ea"/>
              </a:rPr>
              <a:t>作品！</a:t>
            </a:r>
            <a:endParaRPr lang="zh-CN" altLang="zh-CN" sz="1050" dirty="0">
              <a:solidFill>
                <a:schemeClr val="tx1">
                  <a:lumMod val="75000"/>
                  <a:lumOff val="25000"/>
                </a:schemeClr>
              </a:solidFill>
              <a:latin typeface="+mj-ea"/>
            </a:endParaRPr>
          </a:p>
          <a:p>
            <a:pPr lvl="0" algn="just" defTabSz="1932305">
              <a:lnSpc>
                <a:spcPct val="200000"/>
              </a:lnSpc>
              <a:spcBef>
                <a:spcPct val="50000"/>
              </a:spcBef>
            </a:pP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91" name="矩形 90"/>
          <p:cNvSpPr/>
          <p:nvPr/>
        </p:nvSpPr>
        <p:spPr>
          <a:xfrm>
            <a:off x="6485796" y="2426735"/>
            <a:ext cx="4607320" cy="369332"/>
          </a:xfrm>
          <a:prstGeom prst="rect">
            <a:avLst/>
          </a:prstGeom>
        </p:spPr>
        <p:txBody>
          <a:bodyPr wrap="square">
            <a:spAutoFit/>
          </a:bodyPr>
          <a:lstStyle/>
          <a:p>
            <a:pPr algn="dist"/>
            <a:r>
              <a:rPr lang="zh-CN" altLang="en-US" dirty="0">
                <a:solidFill>
                  <a:schemeClr val="tx1">
                    <a:lumMod val="75000"/>
                    <a:lumOff val="25000"/>
                  </a:schemeClr>
                </a:solidFill>
                <a:latin typeface="微软雅黑" panose="020B0503020204020204" charset="-122"/>
                <a:ea typeface="微软雅黑" panose="020B0503020204020204" charset="-122"/>
              </a:rPr>
              <a:t>专业定制 精心开发</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92" name="文本框 56"/>
          <p:cNvSpPr txBox="1">
            <a:spLocks noChangeArrowheads="1"/>
          </p:cNvSpPr>
          <p:nvPr/>
        </p:nvSpPr>
        <p:spPr bwMode="auto">
          <a:xfrm>
            <a:off x="6435924" y="1842535"/>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rgbClr val="382714"/>
                </a:solidFill>
                <a:latin typeface="Agency FB" panose="020B0804020202020204" pitchFamily="34" charset="0"/>
              </a:rPr>
              <a:t>CLICK TO ADD YOUR TITLE IN HERE</a:t>
            </a:r>
            <a:endParaRPr lang="en-US" altLang="zh-CN" sz="3200" dirty="0">
              <a:solidFill>
                <a:srgbClr val="382714"/>
              </a:solidFill>
              <a:latin typeface="Agency FB" panose="020B0804020202020204" pitchFamily="34" charset="0"/>
            </a:endParaRPr>
          </a:p>
        </p:txBody>
      </p:sp>
      <p:sp>
        <p:nvSpPr>
          <p:cNvPr id="93" name="矩形 92"/>
          <p:cNvSpPr/>
          <p:nvPr/>
        </p:nvSpPr>
        <p:spPr>
          <a:xfrm>
            <a:off x="0" y="1547551"/>
            <a:ext cx="6185896" cy="3959914"/>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4" name="直接连接符 93"/>
          <p:cNvCxnSpPr/>
          <p:nvPr/>
        </p:nvCxnSpPr>
        <p:spPr>
          <a:xfrm flipV="1">
            <a:off x="10737065" y="4037179"/>
            <a:ext cx="1520860" cy="726565"/>
          </a:xfrm>
          <a:prstGeom prst="line">
            <a:avLst/>
          </a:prstGeom>
          <a:ln w="412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V="1">
            <a:off x="8398791" y="4474810"/>
            <a:ext cx="3333457" cy="15925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V="1">
            <a:off x="-299900" y="1019475"/>
            <a:ext cx="1321599" cy="63137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 presetClass="entr" presetSubtype="8" accel="76000" fill="hold" grpId="0" nodeType="afterEffect" p14:presetBounceEnd="34000">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14:bounceEnd="34000">
                                          <p:cBhvr additive="base">
                                            <p:cTn id="11" dur="750" fill="hold"/>
                                            <p:tgtEl>
                                              <p:spTgt spid="92"/>
                                            </p:tgtEl>
                                            <p:attrNameLst>
                                              <p:attrName>ppt_x</p:attrName>
                                            </p:attrNameLst>
                                          </p:cBhvr>
                                          <p:tavLst>
                                            <p:tav tm="0">
                                              <p:val>
                                                <p:strVal val="0-#ppt_w/2"/>
                                              </p:val>
                                            </p:tav>
                                            <p:tav tm="100000">
                                              <p:val>
                                                <p:strVal val="#ppt_x"/>
                                              </p:val>
                                            </p:tav>
                                          </p:tavLst>
                                        </p:anim>
                                        <p:anim calcmode="lin" valueType="num" p14:bounceEnd="34000">
                                          <p:cBhvr additive="base">
                                            <p:cTn id="12" dur="750" fill="hold"/>
                                            <p:tgtEl>
                                              <p:spTgt spid="9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randombar(horizontal)">
                                          <p:cBhvr>
                                            <p:cTn id="16" dur="500"/>
                                            <p:tgtEl>
                                              <p:spTgt spid="93"/>
                                            </p:tgtEl>
                                          </p:cBhvr>
                                        </p:animEffect>
                                      </p:childTnLst>
                                    </p:cTn>
                                  </p:par>
                                </p:childTnLst>
                              </p:cTn>
                            </p:par>
                            <p:par>
                              <p:cTn id="17" fill="hold">
                                <p:stCondLst>
                                  <p:cond delay="2000"/>
                                </p:stCondLst>
                                <p:childTnLst>
                                  <p:par>
                                    <p:cTn id="18" presetID="2" presetClass="entr" presetSubtype="2" fill="hold" grpId="0" nodeType="afterEffect">
                                      <p:stCondLst>
                                        <p:cond delay="0"/>
                                      </p:stCondLst>
                                      <p:childTnLst>
                                        <p:set>
                                          <p:cBhvr>
                                            <p:cTn id="19" dur="1" fill="hold">
                                              <p:stCondLst>
                                                <p:cond delay="0"/>
                                              </p:stCondLst>
                                            </p:cTn>
                                            <p:tgtEl>
                                              <p:spTgt spid="91"/>
                                            </p:tgtEl>
                                            <p:attrNameLst>
                                              <p:attrName>style.visibility</p:attrName>
                                            </p:attrNameLst>
                                          </p:cBhvr>
                                          <p:to>
                                            <p:strVal val="visible"/>
                                          </p:to>
                                        </p:set>
                                        <p:anim calcmode="lin" valueType="num">
                                          <p:cBhvr additive="base">
                                            <p:cTn id="20" dur="500" fill="hold"/>
                                            <p:tgtEl>
                                              <p:spTgt spid="91"/>
                                            </p:tgtEl>
                                            <p:attrNameLst>
                                              <p:attrName>ppt_x</p:attrName>
                                            </p:attrNameLst>
                                          </p:cBhvr>
                                          <p:tavLst>
                                            <p:tav tm="0">
                                              <p:val>
                                                <p:strVal val="1+#ppt_w/2"/>
                                              </p:val>
                                            </p:tav>
                                            <p:tav tm="100000">
                                              <p:val>
                                                <p:strVal val="#ppt_x"/>
                                              </p:val>
                                            </p:tav>
                                          </p:tavLst>
                                        </p:anim>
                                        <p:anim calcmode="lin" valueType="num">
                                          <p:cBhvr additive="base">
                                            <p:cTn id="21" dur="500" fill="hold"/>
                                            <p:tgtEl>
                                              <p:spTgt spid="91"/>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89"/>
                                            </p:tgtEl>
                                            <p:attrNameLst>
                                              <p:attrName>style.visibility</p:attrName>
                                            </p:attrNameLst>
                                          </p:cBhvr>
                                          <p:to>
                                            <p:strVal val="visible"/>
                                          </p:to>
                                        </p:set>
                                        <p:animEffect transition="in" filter="wipe(up)">
                                          <p:cBhvr>
                                            <p:cTn id="25" dur="500"/>
                                            <p:tgtEl>
                                              <p:spTgt spid="89"/>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90"/>
                                            </p:tgtEl>
                                            <p:attrNameLst>
                                              <p:attrName>style.visibility</p:attrName>
                                            </p:attrNameLst>
                                          </p:cBhvr>
                                          <p:to>
                                            <p:strVal val="visible"/>
                                          </p:to>
                                        </p:set>
                                        <p:animEffect transition="in" filter="wipe(up)">
                                          <p:cBhvr>
                                            <p:cTn id="28" dur="500"/>
                                            <p:tgtEl>
                                              <p:spTgt spid="90"/>
                                            </p:tgtEl>
                                          </p:cBhvr>
                                        </p:animEffect>
                                      </p:childTnLst>
                                    </p:cTn>
                                  </p:par>
                                  <p:par>
                                    <p:cTn id="29" presetID="2" presetClass="entr" presetSubtype="3" fill="hold" nodeType="with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500" fill="hold"/>
                                            <p:tgtEl>
                                              <p:spTgt spid="94"/>
                                            </p:tgtEl>
                                            <p:attrNameLst>
                                              <p:attrName>ppt_x</p:attrName>
                                            </p:attrNameLst>
                                          </p:cBhvr>
                                          <p:tavLst>
                                            <p:tav tm="0">
                                              <p:val>
                                                <p:strVal val="1+#ppt_w/2"/>
                                              </p:val>
                                            </p:tav>
                                            <p:tav tm="100000">
                                              <p:val>
                                                <p:strVal val="#ppt_x"/>
                                              </p:val>
                                            </p:tav>
                                          </p:tavLst>
                                        </p:anim>
                                        <p:anim calcmode="lin" valueType="num">
                                          <p:cBhvr additive="base">
                                            <p:cTn id="32" dur="500" fill="hold"/>
                                            <p:tgtEl>
                                              <p:spTgt spid="94"/>
                                            </p:tgtEl>
                                            <p:attrNameLst>
                                              <p:attrName>ppt_y</p:attrName>
                                            </p:attrNameLst>
                                          </p:cBhvr>
                                          <p:tavLst>
                                            <p:tav tm="0">
                                              <p:val>
                                                <p:strVal val="0-#ppt_h/2"/>
                                              </p:val>
                                            </p:tav>
                                            <p:tav tm="100000">
                                              <p:val>
                                                <p:strVal val="#ppt_y"/>
                                              </p:val>
                                            </p:tav>
                                          </p:tavLst>
                                        </p:anim>
                                      </p:childTnLst>
                                    </p:cTn>
                                  </p:par>
                                  <p:par>
                                    <p:cTn id="33" presetID="2" presetClass="entr" presetSubtype="3" fill="hold" nodeType="withEffect">
                                      <p:stCondLst>
                                        <p:cond delay="100"/>
                                      </p:stCondLst>
                                      <p:childTnLst>
                                        <p:set>
                                          <p:cBhvr>
                                            <p:cTn id="34" dur="1" fill="hold">
                                              <p:stCondLst>
                                                <p:cond delay="0"/>
                                              </p:stCondLst>
                                            </p:cTn>
                                            <p:tgtEl>
                                              <p:spTgt spid="95"/>
                                            </p:tgtEl>
                                            <p:attrNameLst>
                                              <p:attrName>style.visibility</p:attrName>
                                            </p:attrNameLst>
                                          </p:cBhvr>
                                          <p:to>
                                            <p:strVal val="visible"/>
                                          </p:to>
                                        </p:set>
                                        <p:anim calcmode="lin" valueType="num">
                                          <p:cBhvr additive="base">
                                            <p:cTn id="35" dur="500" fill="hold"/>
                                            <p:tgtEl>
                                              <p:spTgt spid="95"/>
                                            </p:tgtEl>
                                            <p:attrNameLst>
                                              <p:attrName>ppt_x</p:attrName>
                                            </p:attrNameLst>
                                          </p:cBhvr>
                                          <p:tavLst>
                                            <p:tav tm="0">
                                              <p:val>
                                                <p:strVal val="1+#ppt_w/2"/>
                                              </p:val>
                                            </p:tav>
                                            <p:tav tm="100000">
                                              <p:val>
                                                <p:strVal val="#ppt_x"/>
                                              </p:val>
                                            </p:tav>
                                          </p:tavLst>
                                        </p:anim>
                                        <p:anim calcmode="lin" valueType="num">
                                          <p:cBhvr additive="base">
                                            <p:cTn id="36" dur="500" fill="hold"/>
                                            <p:tgtEl>
                                              <p:spTgt spid="95"/>
                                            </p:tgtEl>
                                            <p:attrNameLst>
                                              <p:attrName>ppt_y</p:attrName>
                                            </p:attrNameLst>
                                          </p:cBhvr>
                                          <p:tavLst>
                                            <p:tav tm="0">
                                              <p:val>
                                                <p:strVal val="0-#ppt_h/2"/>
                                              </p:val>
                                            </p:tav>
                                            <p:tav tm="100000">
                                              <p:val>
                                                <p:strVal val="#ppt_y"/>
                                              </p:val>
                                            </p:tav>
                                          </p:tavLst>
                                        </p:anim>
                                      </p:childTnLst>
                                    </p:cTn>
                                  </p:par>
                                  <p:par>
                                    <p:cTn id="37" presetID="2" presetClass="entr" presetSubtype="12" fill="hold" nodeType="withEffect">
                                      <p:stCondLst>
                                        <p:cond delay="20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500" fill="hold"/>
                                            <p:tgtEl>
                                              <p:spTgt spid="96"/>
                                            </p:tgtEl>
                                            <p:attrNameLst>
                                              <p:attrName>ppt_x</p:attrName>
                                            </p:attrNameLst>
                                          </p:cBhvr>
                                          <p:tavLst>
                                            <p:tav tm="0">
                                              <p:val>
                                                <p:strVal val="0-#ppt_w/2"/>
                                              </p:val>
                                            </p:tav>
                                            <p:tav tm="100000">
                                              <p:val>
                                                <p:strVal val="#ppt_x"/>
                                              </p:val>
                                            </p:tav>
                                          </p:tavLst>
                                        </p:anim>
                                        <p:anim calcmode="lin" valueType="num">
                                          <p:cBhvr additive="base">
                                            <p:cTn id="40"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89" grpId="0"/>
          <p:bldP spid="90" grpId="0"/>
          <p:bldP spid="91" grpId="0"/>
          <p:bldP spid="92" grpId="0"/>
          <p:bldP spid="9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 presetClass="entr" presetSubtype="8" accel="76000"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750" fill="hold"/>
                                            <p:tgtEl>
                                              <p:spTgt spid="92"/>
                                            </p:tgtEl>
                                            <p:attrNameLst>
                                              <p:attrName>ppt_x</p:attrName>
                                            </p:attrNameLst>
                                          </p:cBhvr>
                                          <p:tavLst>
                                            <p:tav tm="0">
                                              <p:val>
                                                <p:strVal val="0-#ppt_w/2"/>
                                              </p:val>
                                            </p:tav>
                                            <p:tav tm="100000">
                                              <p:val>
                                                <p:strVal val="#ppt_x"/>
                                              </p:val>
                                            </p:tav>
                                          </p:tavLst>
                                        </p:anim>
                                        <p:anim calcmode="lin" valueType="num">
                                          <p:cBhvr additive="base">
                                            <p:cTn id="12" dur="750" fill="hold"/>
                                            <p:tgtEl>
                                              <p:spTgt spid="9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randombar(horizontal)">
                                          <p:cBhvr>
                                            <p:cTn id="16" dur="500"/>
                                            <p:tgtEl>
                                              <p:spTgt spid="93"/>
                                            </p:tgtEl>
                                          </p:cBhvr>
                                        </p:animEffect>
                                      </p:childTnLst>
                                    </p:cTn>
                                  </p:par>
                                </p:childTnLst>
                              </p:cTn>
                            </p:par>
                            <p:par>
                              <p:cTn id="17" fill="hold">
                                <p:stCondLst>
                                  <p:cond delay="2000"/>
                                </p:stCondLst>
                                <p:childTnLst>
                                  <p:par>
                                    <p:cTn id="18" presetID="2" presetClass="entr" presetSubtype="2" fill="hold" grpId="0" nodeType="afterEffect">
                                      <p:stCondLst>
                                        <p:cond delay="0"/>
                                      </p:stCondLst>
                                      <p:childTnLst>
                                        <p:set>
                                          <p:cBhvr>
                                            <p:cTn id="19" dur="1" fill="hold">
                                              <p:stCondLst>
                                                <p:cond delay="0"/>
                                              </p:stCondLst>
                                            </p:cTn>
                                            <p:tgtEl>
                                              <p:spTgt spid="91"/>
                                            </p:tgtEl>
                                            <p:attrNameLst>
                                              <p:attrName>style.visibility</p:attrName>
                                            </p:attrNameLst>
                                          </p:cBhvr>
                                          <p:to>
                                            <p:strVal val="visible"/>
                                          </p:to>
                                        </p:set>
                                        <p:anim calcmode="lin" valueType="num">
                                          <p:cBhvr additive="base">
                                            <p:cTn id="20" dur="500" fill="hold"/>
                                            <p:tgtEl>
                                              <p:spTgt spid="91"/>
                                            </p:tgtEl>
                                            <p:attrNameLst>
                                              <p:attrName>ppt_x</p:attrName>
                                            </p:attrNameLst>
                                          </p:cBhvr>
                                          <p:tavLst>
                                            <p:tav tm="0">
                                              <p:val>
                                                <p:strVal val="1+#ppt_w/2"/>
                                              </p:val>
                                            </p:tav>
                                            <p:tav tm="100000">
                                              <p:val>
                                                <p:strVal val="#ppt_x"/>
                                              </p:val>
                                            </p:tav>
                                          </p:tavLst>
                                        </p:anim>
                                        <p:anim calcmode="lin" valueType="num">
                                          <p:cBhvr additive="base">
                                            <p:cTn id="21" dur="500" fill="hold"/>
                                            <p:tgtEl>
                                              <p:spTgt spid="91"/>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89"/>
                                            </p:tgtEl>
                                            <p:attrNameLst>
                                              <p:attrName>style.visibility</p:attrName>
                                            </p:attrNameLst>
                                          </p:cBhvr>
                                          <p:to>
                                            <p:strVal val="visible"/>
                                          </p:to>
                                        </p:set>
                                        <p:animEffect transition="in" filter="wipe(up)">
                                          <p:cBhvr>
                                            <p:cTn id="25" dur="500"/>
                                            <p:tgtEl>
                                              <p:spTgt spid="89"/>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90"/>
                                            </p:tgtEl>
                                            <p:attrNameLst>
                                              <p:attrName>style.visibility</p:attrName>
                                            </p:attrNameLst>
                                          </p:cBhvr>
                                          <p:to>
                                            <p:strVal val="visible"/>
                                          </p:to>
                                        </p:set>
                                        <p:animEffect transition="in" filter="wipe(up)">
                                          <p:cBhvr>
                                            <p:cTn id="28" dur="500"/>
                                            <p:tgtEl>
                                              <p:spTgt spid="90"/>
                                            </p:tgtEl>
                                          </p:cBhvr>
                                        </p:animEffect>
                                      </p:childTnLst>
                                    </p:cTn>
                                  </p:par>
                                  <p:par>
                                    <p:cTn id="29" presetID="2" presetClass="entr" presetSubtype="3" fill="hold" nodeType="with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500" fill="hold"/>
                                            <p:tgtEl>
                                              <p:spTgt spid="94"/>
                                            </p:tgtEl>
                                            <p:attrNameLst>
                                              <p:attrName>ppt_x</p:attrName>
                                            </p:attrNameLst>
                                          </p:cBhvr>
                                          <p:tavLst>
                                            <p:tav tm="0">
                                              <p:val>
                                                <p:strVal val="1+#ppt_w/2"/>
                                              </p:val>
                                            </p:tav>
                                            <p:tav tm="100000">
                                              <p:val>
                                                <p:strVal val="#ppt_x"/>
                                              </p:val>
                                            </p:tav>
                                          </p:tavLst>
                                        </p:anim>
                                        <p:anim calcmode="lin" valueType="num">
                                          <p:cBhvr additive="base">
                                            <p:cTn id="32" dur="500" fill="hold"/>
                                            <p:tgtEl>
                                              <p:spTgt spid="94"/>
                                            </p:tgtEl>
                                            <p:attrNameLst>
                                              <p:attrName>ppt_y</p:attrName>
                                            </p:attrNameLst>
                                          </p:cBhvr>
                                          <p:tavLst>
                                            <p:tav tm="0">
                                              <p:val>
                                                <p:strVal val="0-#ppt_h/2"/>
                                              </p:val>
                                            </p:tav>
                                            <p:tav tm="100000">
                                              <p:val>
                                                <p:strVal val="#ppt_y"/>
                                              </p:val>
                                            </p:tav>
                                          </p:tavLst>
                                        </p:anim>
                                      </p:childTnLst>
                                    </p:cTn>
                                  </p:par>
                                  <p:par>
                                    <p:cTn id="33" presetID="2" presetClass="entr" presetSubtype="3" fill="hold" nodeType="withEffect">
                                      <p:stCondLst>
                                        <p:cond delay="100"/>
                                      </p:stCondLst>
                                      <p:childTnLst>
                                        <p:set>
                                          <p:cBhvr>
                                            <p:cTn id="34" dur="1" fill="hold">
                                              <p:stCondLst>
                                                <p:cond delay="0"/>
                                              </p:stCondLst>
                                            </p:cTn>
                                            <p:tgtEl>
                                              <p:spTgt spid="95"/>
                                            </p:tgtEl>
                                            <p:attrNameLst>
                                              <p:attrName>style.visibility</p:attrName>
                                            </p:attrNameLst>
                                          </p:cBhvr>
                                          <p:to>
                                            <p:strVal val="visible"/>
                                          </p:to>
                                        </p:set>
                                        <p:anim calcmode="lin" valueType="num">
                                          <p:cBhvr additive="base">
                                            <p:cTn id="35" dur="500" fill="hold"/>
                                            <p:tgtEl>
                                              <p:spTgt spid="95"/>
                                            </p:tgtEl>
                                            <p:attrNameLst>
                                              <p:attrName>ppt_x</p:attrName>
                                            </p:attrNameLst>
                                          </p:cBhvr>
                                          <p:tavLst>
                                            <p:tav tm="0">
                                              <p:val>
                                                <p:strVal val="1+#ppt_w/2"/>
                                              </p:val>
                                            </p:tav>
                                            <p:tav tm="100000">
                                              <p:val>
                                                <p:strVal val="#ppt_x"/>
                                              </p:val>
                                            </p:tav>
                                          </p:tavLst>
                                        </p:anim>
                                        <p:anim calcmode="lin" valueType="num">
                                          <p:cBhvr additive="base">
                                            <p:cTn id="36" dur="500" fill="hold"/>
                                            <p:tgtEl>
                                              <p:spTgt spid="95"/>
                                            </p:tgtEl>
                                            <p:attrNameLst>
                                              <p:attrName>ppt_y</p:attrName>
                                            </p:attrNameLst>
                                          </p:cBhvr>
                                          <p:tavLst>
                                            <p:tav tm="0">
                                              <p:val>
                                                <p:strVal val="0-#ppt_h/2"/>
                                              </p:val>
                                            </p:tav>
                                            <p:tav tm="100000">
                                              <p:val>
                                                <p:strVal val="#ppt_y"/>
                                              </p:val>
                                            </p:tav>
                                          </p:tavLst>
                                        </p:anim>
                                      </p:childTnLst>
                                    </p:cTn>
                                  </p:par>
                                  <p:par>
                                    <p:cTn id="37" presetID="2" presetClass="entr" presetSubtype="12" fill="hold" nodeType="withEffect">
                                      <p:stCondLst>
                                        <p:cond delay="20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500" fill="hold"/>
                                            <p:tgtEl>
                                              <p:spTgt spid="96"/>
                                            </p:tgtEl>
                                            <p:attrNameLst>
                                              <p:attrName>ppt_x</p:attrName>
                                            </p:attrNameLst>
                                          </p:cBhvr>
                                          <p:tavLst>
                                            <p:tav tm="0">
                                              <p:val>
                                                <p:strVal val="0-#ppt_w/2"/>
                                              </p:val>
                                            </p:tav>
                                            <p:tav tm="100000">
                                              <p:val>
                                                <p:strVal val="#ppt_x"/>
                                              </p:val>
                                            </p:tav>
                                          </p:tavLst>
                                        </p:anim>
                                        <p:anim calcmode="lin" valueType="num">
                                          <p:cBhvr additive="base">
                                            <p:cTn id="40"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89" grpId="0"/>
          <p:bldP spid="90" grpId="0"/>
          <p:bldP spid="91" grpId="0"/>
          <p:bldP spid="92" grpId="0"/>
          <p:bldP spid="9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研究成果展示及应用</a:t>
            </a:r>
            <a:endParaRPr lang="en-US" dirty="0"/>
          </a:p>
        </p:txBody>
      </p:sp>
      <p:grpSp>
        <p:nvGrpSpPr>
          <p:cNvPr id="178" name="组合 177"/>
          <p:cNvGrpSpPr/>
          <p:nvPr/>
        </p:nvGrpSpPr>
        <p:grpSpPr bwMode="auto">
          <a:xfrm>
            <a:off x="7907865" y="1616766"/>
            <a:ext cx="2537375" cy="2535451"/>
            <a:chOff x="5737247" y="806295"/>
            <a:chExt cx="1902050" cy="1900642"/>
          </a:xfrm>
        </p:grpSpPr>
        <p:sp>
          <p:nvSpPr>
            <p:cNvPr id="179" name="Oval 176"/>
            <p:cNvSpPr>
              <a:spLocks noChangeArrowheads="1"/>
            </p:cNvSpPr>
            <p:nvPr/>
          </p:nvSpPr>
          <p:spPr bwMode="auto">
            <a:xfrm>
              <a:off x="5737247" y="806295"/>
              <a:ext cx="1902050" cy="1900642"/>
            </a:xfrm>
            <a:prstGeom prst="ellipse">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382714"/>
                </a:solidFill>
                <a:latin typeface="+mn-lt"/>
                <a:ea typeface="+mn-ea"/>
              </a:endParaRPr>
            </a:p>
          </p:txBody>
        </p:sp>
        <p:sp>
          <p:nvSpPr>
            <p:cNvPr id="180" name="文本框 179"/>
            <p:cNvSpPr txBox="1"/>
            <p:nvPr/>
          </p:nvSpPr>
          <p:spPr>
            <a:xfrm>
              <a:off x="6308452" y="1087731"/>
              <a:ext cx="823359" cy="684415"/>
            </a:xfrm>
            <a:prstGeom prst="rect">
              <a:avLst/>
            </a:prstGeom>
            <a:noFill/>
          </p:spPr>
          <p:txBody>
            <a:bodyPr wrap="none">
              <a:spAutoFit/>
            </a:bodyPr>
            <a:lstStyle/>
            <a:p>
              <a:pPr>
                <a:defRPr/>
              </a:pPr>
              <a:r>
                <a:rPr lang="en-US" altLang="zh-CN" sz="5335" dirty="0">
                  <a:ln w="38100">
                    <a:noFill/>
                  </a:ln>
                  <a:solidFill>
                    <a:srgbClr val="382714"/>
                  </a:solidFill>
                  <a:latin typeface="Arial Black" panose="020B0A04020102090204" pitchFamily="34" charset="0"/>
                  <a:ea typeface="微软雅黑" panose="020B0503020204020204" charset="-122"/>
                </a:rPr>
                <a:t>01</a:t>
              </a:r>
              <a:endParaRPr lang="zh-CN" altLang="en-US" sz="5335" dirty="0">
                <a:ln w="38100">
                  <a:noFill/>
                </a:ln>
                <a:solidFill>
                  <a:srgbClr val="382714"/>
                </a:solidFill>
                <a:latin typeface="Arial Black" panose="020B0A04020102090204" pitchFamily="34" charset="0"/>
                <a:ea typeface="微软雅黑" panose="020B0503020204020204" charset="-122"/>
              </a:endParaRPr>
            </a:p>
          </p:txBody>
        </p:sp>
        <p:sp>
          <p:nvSpPr>
            <p:cNvPr id="181" name="文本框 3"/>
            <p:cNvSpPr txBox="1">
              <a:spLocks noChangeArrowheads="1"/>
            </p:cNvSpPr>
            <p:nvPr/>
          </p:nvSpPr>
          <p:spPr bwMode="auto">
            <a:xfrm>
              <a:off x="6044952" y="1938589"/>
              <a:ext cx="1394098" cy="242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ctr"/>
              <a:r>
                <a:rPr lang="en-US" altLang="zh-CN" sz="800" dirty="0">
                  <a:solidFill>
                    <a:srgbClr val="382714"/>
                  </a:solidFill>
                </a:rPr>
                <a:t>this is a dummy text. enter your own text here. this is a sample text.</a:t>
              </a:r>
              <a:endParaRPr lang="zh-CN" altLang="en-US" sz="800" dirty="0">
                <a:solidFill>
                  <a:srgbClr val="382714"/>
                </a:solidFill>
              </a:endParaRPr>
            </a:p>
          </p:txBody>
        </p:sp>
        <p:sp>
          <p:nvSpPr>
            <p:cNvPr id="182" name="矩形 4"/>
            <p:cNvSpPr>
              <a:spLocks noChangeArrowheads="1"/>
            </p:cNvSpPr>
            <p:nvPr/>
          </p:nvSpPr>
          <p:spPr bwMode="auto">
            <a:xfrm>
              <a:off x="5946083" y="1691692"/>
              <a:ext cx="1556738" cy="2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865" b="1" dirty="0">
                  <a:solidFill>
                    <a:srgbClr val="382714"/>
                  </a:solidFill>
                  <a:latin typeface="Arial" panose="020B0604020202020204" pitchFamily="34" charset="0"/>
                  <a:ea typeface="Arial Unicode MS" panose="020B0604020202020204" charset="-122"/>
                  <a:cs typeface="Arial" panose="020B0604020202020204" pitchFamily="34" charset="0"/>
                </a:rPr>
                <a:t>Add Title In Here</a:t>
              </a:r>
              <a:endParaRPr lang="zh-CN" altLang="en-US" sz="1865" b="1" dirty="0">
                <a:solidFill>
                  <a:srgbClr val="382714"/>
                </a:solidFill>
                <a:cs typeface="Arial" panose="020B0604020202020204" pitchFamily="34" charset="0"/>
              </a:endParaRPr>
            </a:p>
          </p:txBody>
        </p:sp>
      </p:grpSp>
      <p:grpSp>
        <p:nvGrpSpPr>
          <p:cNvPr id="183" name="组合 182"/>
          <p:cNvGrpSpPr/>
          <p:nvPr/>
        </p:nvGrpSpPr>
        <p:grpSpPr bwMode="auto">
          <a:xfrm>
            <a:off x="7291916" y="3820541"/>
            <a:ext cx="2298699" cy="2298700"/>
            <a:chOff x="5268329" y="2403942"/>
            <a:chExt cx="1724659" cy="1723111"/>
          </a:xfrm>
        </p:grpSpPr>
        <p:sp>
          <p:nvSpPr>
            <p:cNvPr id="184" name="Oval 288"/>
            <p:cNvSpPr>
              <a:spLocks noChangeArrowheads="1"/>
            </p:cNvSpPr>
            <p:nvPr/>
          </p:nvSpPr>
          <p:spPr bwMode="auto">
            <a:xfrm>
              <a:off x="5268329" y="2403942"/>
              <a:ext cx="1724659" cy="1723111"/>
            </a:xfrm>
            <a:prstGeom prst="ellipse">
              <a:avLst/>
            </a:prstGeom>
            <a:noFill/>
            <a:ln w="3175">
              <a:solidFill>
                <a:schemeClr val="tx1">
                  <a:lumMod val="50000"/>
                  <a:lumOff val="50000"/>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grpSp>
          <p:nvGrpSpPr>
            <p:cNvPr id="185" name="组合 19"/>
            <p:cNvGrpSpPr/>
            <p:nvPr/>
          </p:nvGrpSpPr>
          <p:grpSpPr bwMode="auto">
            <a:xfrm>
              <a:off x="5412690" y="2651462"/>
              <a:ext cx="1407218" cy="939084"/>
              <a:chOff x="5907990" y="1136987"/>
              <a:chExt cx="1407218" cy="939084"/>
            </a:xfrm>
          </p:grpSpPr>
          <p:sp>
            <p:nvSpPr>
              <p:cNvPr id="186" name="文本框 185"/>
              <p:cNvSpPr txBox="1"/>
              <p:nvPr/>
            </p:nvSpPr>
            <p:spPr>
              <a:xfrm>
                <a:off x="6225761" y="1136987"/>
                <a:ext cx="686979" cy="561443"/>
              </a:xfrm>
              <a:prstGeom prst="rect">
                <a:avLst/>
              </a:prstGeom>
              <a:noFill/>
            </p:spPr>
            <p:txBody>
              <a:bodyPr wrap="none">
                <a:spAutoFit/>
              </a:bodyPr>
              <a:lstStyle/>
              <a:p>
                <a:pPr>
                  <a:defRPr/>
                </a:pPr>
                <a:r>
                  <a:rPr lang="en-US" altLang="zh-CN" sz="4265" dirty="0">
                    <a:ln w="38100">
                      <a:noFill/>
                    </a:ln>
                    <a:solidFill>
                      <a:schemeClr val="tx1">
                        <a:lumMod val="75000"/>
                        <a:lumOff val="25000"/>
                      </a:schemeClr>
                    </a:solidFill>
                    <a:latin typeface="Arial Black" panose="020B0A04020102090204" pitchFamily="34" charset="0"/>
                    <a:ea typeface="微软雅黑" panose="020B0503020204020204" charset="-122"/>
                  </a:rPr>
                  <a:t>02</a:t>
                </a:r>
                <a:endParaRPr lang="zh-CN" altLang="en-US" sz="4265" dirty="0">
                  <a:ln w="38100">
                    <a:noFill/>
                  </a:ln>
                  <a:solidFill>
                    <a:schemeClr val="tx1">
                      <a:lumMod val="75000"/>
                      <a:lumOff val="25000"/>
                    </a:schemeClr>
                  </a:solidFill>
                  <a:latin typeface="Arial Black" panose="020B0A04020102090204" pitchFamily="34" charset="0"/>
                  <a:ea typeface="微软雅黑" panose="020B0503020204020204" charset="-122"/>
                </a:endParaRPr>
              </a:p>
            </p:txBody>
          </p:sp>
          <p:sp>
            <p:nvSpPr>
              <p:cNvPr id="187" name="文本框 21"/>
              <p:cNvSpPr txBox="1">
                <a:spLocks noChangeArrowheads="1"/>
              </p:cNvSpPr>
              <p:nvPr/>
            </p:nvSpPr>
            <p:spPr bwMode="auto">
              <a:xfrm>
                <a:off x="5921110" y="1833826"/>
                <a:ext cx="1394098" cy="242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ctr"/>
                <a:r>
                  <a:rPr lang="en-US" altLang="zh-CN" sz="800" dirty="0">
                    <a:solidFill>
                      <a:schemeClr val="tx1">
                        <a:lumMod val="75000"/>
                        <a:lumOff val="25000"/>
                      </a:schemeClr>
                    </a:solidFill>
                  </a:rPr>
                  <a:t>this is a dummy text. enter your own text here. this is a sample text.</a:t>
                </a:r>
                <a:endParaRPr lang="zh-CN" altLang="en-US" sz="800" dirty="0">
                  <a:solidFill>
                    <a:schemeClr val="tx1">
                      <a:lumMod val="75000"/>
                      <a:lumOff val="25000"/>
                    </a:schemeClr>
                  </a:solidFill>
                </a:endParaRPr>
              </a:p>
            </p:txBody>
          </p:sp>
          <p:sp>
            <p:nvSpPr>
              <p:cNvPr id="188" name="矩形 22"/>
              <p:cNvSpPr>
                <a:spLocks noChangeArrowheads="1"/>
              </p:cNvSpPr>
              <p:nvPr/>
            </p:nvSpPr>
            <p:spPr bwMode="auto">
              <a:xfrm>
                <a:off x="5907990" y="1634554"/>
                <a:ext cx="1360104" cy="253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600" b="1" dirty="0">
                    <a:solidFill>
                      <a:schemeClr val="tx1">
                        <a:lumMod val="75000"/>
                        <a:lumOff val="25000"/>
                      </a:schemeClr>
                    </a:solidFill>
                    <a:latin typeface="Arial" panose="020B0604020202020204" pitchFamily="34" charset="0"/>
                    <a:ea typeface="Arial Unicode MS" panose="020B0604020202020204" charset="-122"/>
                    <a:cs typeface="Arial" panose="020B0604020202020204" pitchFamily="34" charset="0"/>
                  </a:rPr>
                  <a:t>Add Title In Here</a:t>
                </a:r>
                <a:endParaRPr lang="zh-CN" altLang="en-US" sz="1600" b="1" dirty="0">
                  <a:solidFill>
                    <a:schemeClr val="tx1">
                      <a:lumMod val="75000"/>
                      <a:lumOff val="25000"/>
                    </a:schemeClr>
                  </a:solidFill>
                  <a:cs typeface="Arial" panose="020B0604020202020204" pitchFamily="34" charset="0"/>
                </a:endParaRPr>
              </a:p>
            </p:txBody>
          </p:sp>
        </p:grpSp>
      </p:grpSp>
      <p:grpSp>
        <p:nvGrpSpPr>
          <p:cNvPr id="189" name="组合 188"/>
          <p:cNvGrpSpPr/>
          <p:nvPr/>
        </p:nvGrpSpPr>
        <p:grpSpPr bwMode="auto">
          <a:xfrm>
            <a:off x="6170077" y="2290187"/>
            <a:ext cx="1805525" cy="1805525"/>
            <a:chOff x="4493686" y="1207526"/>
            <a:chExt cx="1354453" cy="1354453"/>
          </a:xfrm>
        </p:grpSpPr>
        <p:sp>
          <p:nvSpPr>
            <p:cNvPr id="190" name="Oval 177"/>
            <p:cNvSpPr>
              <a:spLocks noChangeArrowheads="1"/>
            </p:cNvSpPr>
            <p:nvPr/>
          </p:nvSpPr>
          <p:spPr bwMode="auto">
            <a:xfrm>
              <a:off x="4493686" y="1207526"/>
              <a:ext cx="1354453" cy="1354453"/>
            </a:xfrm>
            <a:prstGeom prst="ellipse">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grpSp>
          <p:nvGrpSpPr>
            <p:cNvPr id="191" name="组合 7"/>
            <p:cNvGrpSpPr/>
            <p:nvPr/>
          </p:nvGrpSpPr>
          <p:grpSpPr bwMode="auto">
            <a:xfrm>
              <a:off x="4707833" y="1498107"/>
              <a:ext cx="906946" cy="671863"/>
              <a:chOff x="4593533" y="1498107"/>
              <a:chExt cx="906946" cy="671863"/>
            </a:xfrm>
          </p:grpSpPr>
          <p:sp>
            <p:nvSpPr>
              <p:cNvPr id="192" name="文本框 191"/>
              <p:cNvSpPr txBox="1"/>
              <p:nvPr/>
            </p:nvSpPr>
            <p:spPr>
              <a:xfrm>
                <a:off x="4682673" y="1498107"/>
                <a:ext cx="686883" cy="561869"/>
              </a:xfrm>
              <a:prstGeom prst="rect">
                <a:avLst/>
              </a:prstGeom>
              <a:noFill/>
            </p:spPr>
            <p:txBody>
              <a:bodyPr wrap="none">
                <a:spAutoFit/>
              </a:bodyPr>
              <a:lstStyle/>
              <a:p>
                <a:pPr>
                  <a:defRPr/>
                </a:pPr>
                <a:r>
                  <a:rPr lang="en-US" altLang="zh-CN" sz="4265" dirty="0">
                    <a:ln w="38100">
                      <a:noFill/>
                    </a:ln>
                    <a:solidFill>
                      <a:schemeClr val="tx1">
                        <a:lumMod val="75000"/>
                        <a:lumOff val="25000"/>
                      </a:schemeClr>
                    </a:solidFill>
                    <a:latin typeface="Arial Black" panose="020B0A04020102090204" pitchFamily="34" charset="0"/>
                    <a:ea typeface="微软雅黑" panose="020B0503020204020204" charset="-122"/>
                  </a:rPr>
                  <a:t>03</a:t>
                </a:r>
                <a:endParaRPr lang="zh-CN" altLang="en-US" sz="4265" dirty="0">
                  <a:ln w="38100">
                    <a:noFill/>
                  </a:ln>
                  <a:solidFill>
                    <a:schemeClr val="tx1">
                      <a:lumMod val="75000"/>
                      <a:lumOff val="25000"/>
                    </a:schemeClr>
                  </a:solidFill>
                  <a:latin typeface="Arial Black" panose="020B0A04020102090204" pitchFamily="34" charset="0"/>
                  <a:ea typeface="微软雅黑" panose="020B0503020204020204" charset="-122"/>
                </a:endParaRPr>
              </a:p>
            </p:txBody>
          </p:sp>
          <p:sp>
            <p:nvSpPr>
              <p:cNvPr id="193" name="矩形 24"/>
              <p:cNvSpPr>
                <a:spLocks noChangeArrowheads="1"/>
              </p:cNvSpPr>
              <p:nvPr/>
            </p:nvSpPr>
            <p:spPr bwMode="auto">
              <a:xfrm>
                <a:off x="4593533" y="1977517"/>
                <a:ext cx="906946" cy="19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5" dirty="0">
                    <a:solidFill>
                      <a:schemeClr val="tx1">
                        <a:lumMod val="75000"/>
                        <a:lumOff val="25000"/>
                      </a:schemeClr>
                    </a:solidFill>
                    <a:latin typeface="Arial" panose="020B0604020202020204" pitchFamily="34" charset="0"/>
                    <a:ea typeface="Arial Unicode MS" panose="020B0604020202020204" charset="-122"/>
                    <a:cs typeface="Arial" panose="020B0604020202020204" pitchFamily="34" charset="0"/>
                  </a:rPr>
                  <a:t>Add Title In Here</a:t>
                </a:r>
                <a:endParaRPr lang="zh-CN" altLang="en-US" sz="1065" dirty="0">
                  <a:solidFill>
                    <a:schemeClr val="tx1">
                      <a:lumMod val="75000"/>
                      <a:lumOff val="25000"/>
                    </a:schemeClr>
                  </a:solidFill>
                  <a:cs typeface="Arial" panose="020B0604020202020204" pitchFamily="34" charset="0"/>
                </a:endParaRPr>
              </a:p>
            </p:txBody>
          </p:sp>
        </p:grpSp>
      </p:grpSp>
      <p:grpSp>
        <p:nvGrpSpPr>
          <p:cNvPr id="194" name="组合 193"/>
          <p:cNvGrpSpPr/>
          <p:nvPr/>
        </p:nvGrpSpPr>
        <p:grpSpPr bwMode="auto">
          <a:xfrm>
            <a:off x="9511793" y="4584659"/>
            <a:ext cx="1593849" cy="1593849"/>
            <a:chOff x="6643415" y="3290246"/>
            <a:chExt cx="1195660" cy="1195660"/>
          </a:xfrm>
        </p:grpSpPr>
        <p:sp>
          <p:nvSpPr>
            <p:cNvPr id="195" name="Oval 289"/>
            <p:cNvSpPr>
              <a:spLocks noChangeArrowheads="1"/>
            </p:cNvSpPr>
            <p:nvPr/>
          </p:nvSpPr>
          <p:spPr bwMode="auto">
            <a:xfrm>
              <a:off x="6643415" y="3290246"/>
              <a:ext cx="1195660" cy="1195660"/>
            </a:xfrm>
            <a:prstGeom prst="ellipse">
              <a:avLst/>
            </a:prstGeom>
            <a:noFill/>
            <a:ln w="3175">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382714"/>
                </a:solidFill>
                <a:latin typeface="+mn-lt"/>
                <a:ea typeface="+mn-ea"/>
              </a:endParaRPr>
            </a:p>
          </p:txBody>
        </p:sp>
        <p:grpSp>
          <p:nvGrpSpPr>
            <p:cNvPr id="196" name="组合 26"/>
            <p:cNvGrpSpPr/>
            <p:nvPr/>
          </p:nvGrpSpPr>
          <p:grpSpPr bwMode="auto">
            <a:xfrm>
              <a:off x="6784283" y="3488728"/>
              <a:ext cx="906946" cy="614809"/>
              <a:chOff x="4593533" y="1517053"/>
              <a:chExt cx="906946" cy="614809"/>
            </a:xfrm>
          </p:grpSpPr>
          <p:sp>
            <p:nvSpPr>
              <p:cNvPr id="197" name="文本框 196"/>
              <p:cNvSpPr txBox="1"/>
              <p:nvPr/>
            </p:nvSpPr>
            <p:spPr>
              <a:xfrm>
                <a:off x="4721013" y="1517053"/>
                <a:ext cx="617137" cy="500204"/>
              </a:xfrm>
              <a:prstGeom prst="rect">
                <a:avLst/>
              </a:prstGeom>
              <a:noFill/>
            </p:spPr>
            <p:txBody>
              <a:bodyPr wrap="none">
                <a:spAutoFit/>
              </a:bodyPr>
              <a:lstStyle/>
              <a:p>
                <a:pPr>
                  <a:defRPr/>
                </a:pPr>
                <a:r>
                  <a:rPr lang="en-US" altLang="zh-CN" sz="3735" dirty="0">
                    <a:ln w="38100">
                      <a:noFill/>
                    </a:ln>
                    <a:solidFill>
                      <a:srgbClr val="382714"/>
                    </a:solidFill>
                    <a:latin typeface="Arial Black" panose="020B0A04020102090204" pitchFamily="34" charset="0"/>
                    <a:ea typeface="微软雅黑" panose="020B0503020204020204" charset="-122"/>
                  </a:rPr>
                  <a:t>04</a:t>
                </a:r>
                <a:endParaRPr lang="zh-CN" altLang="en-US" sz="3735" dirty="0">
                  <a:ln w="38100">
                    <a:noFill/>
                  </a:ln>
                  <a:solidFill>
                    <a:srgbClr val="382714"/>
                  </a:solidFill>
                  <a:latin typeface="Arial Black" panose="020B0A04020102090204" pitchFamily="34" charset="0"/>
                  <a:ea typeface="微软雅黑" panose="020B0503020204020204" charset="-122"/>
                </a:endParaRPr>
              </a:p>
            </p:txBody>
          </p:sp>
          <p:sp>
            <p:nvSpPr>
              <p:cNvPr id="198" name="矩形 28"/>
              <p:cNvSpPr>
                <a:spLocks noChangeArrowheads="1"/>
              </p:cNvSpPr>
              <p:nvPr/>
            </p:nvSpPr>
            <p:spPr bwMode="auto">
              <a:xfrm>
                <a:off x="4593533" y="1939409"/>
                <a:ext cx="906946" cy="19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5" dirty="0">
                    <a:solidFill>
                      <a:srgbClr val="382714"/>
                    </a:solidFill>
                    <a:latin typeface="Arial" panose="020B0604020202020204" pitchFamily="34" charset="0"/>
                    <a:ea typeface="Arial Unicode MS" panose="020B0604020202020204" charset="-122"/>
                    <a:cs typeface="Arial" panose="020B0604020202020204" pitchFamily="34" charset="0"/>
                  </a:rPr>
                  <a:t>Add Title In Here</a:t>
                </a:r>
                <a:endParaRPr lang="zh-CN" altLang="en-US" sz="1065" dirty="0">
                  <a:solidFill>
                    <a:srgbClr val="382714"/>
                  </a:solidFill>
                  <a:cs typeface="Arial" panose="020B0604020202020204" pitchFamily="34" charset="0"/>
                </a:endParaRPr>
              </a:p>
            </p:txBody>
          </p:sp>
        </p:grpSp>
      </p:grpSp>
      <p:sp>
        <p:nvSpPr>
          <p:cNvPr id="199" name="文本框 66"/>
          <p:cNvSpPr txBox="1">
            <a:spLocks noChangeArrowheads="1"/>
          </p:cNvSpPr>
          <p:nvPr/>
        </p:nvSpPr>
        <p:spPr bwMode="auto">
          <a:xfrm>
            <a:off x="1202267" y="3048381"/>
            <a:ext cx="405553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50000"/>
              </a:lnSpc>
            </a:pPr>
            <a:r>
              <a:rPr lang="en-US" altLang="zh-CN" sz="1000" dirty="0">
                <a:solidFill>
                  <a:schemeClr val="tx1">
                    <a:lumMod val="65000"/>
                    <a:lumOff val="35000"/>
                  </a:schemeClr>
                </a:solidFill>
              </a:rPr>
              <a:t>this is a sample text. insert your desired text here. Again. this is a dummy text. enter your own text here. this is a sample text. insert your desired text here. Again. this is a dummy text. enter your own text here</a:t>
            </a:r>
            <a:endParaRPr lang="zh-CN" altLang="en-US" sz="1000" dirty="0">
              <a:solidFill>
                <a:schemeClr val="tx1">
                  <a:lumMod val="65000"/>
                  <a:lumOff val="35000"/>
                </a:schemeClr>
              </a:solidFill>
            </a:endParaRPr>
          </a:p>
        </p:txBody>
      </p:sp>
      <p:sp>
        <p:nvSpPr>
          <p:cNvPr id="200" name="文本框 199"/>
          <p:cNvSpPr txBox="1">
            <a:spLocks noChangeArrowheads="1"/>
          </p:cNvSpPr>
          <p:nvPr/>
        </p:nvSpPr>
        <p:spPr bwMode="auto">
          <a:xfrm>
            <a:off x="1191685" y="2530504"/>
            <a:ext cx="3760325"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chemeClr val="tx1">
                    <a:lumMod val="75000"/>
                    <a:lumOff val="25000"/>
                  </a:schemeClr>
                </a:solidFill>
                <a:latin typeface="Arial" panose="020B0604020202020204" pitchFamily="34" charset="0"/>
                <a:ea typeface="Arial Unicode MS" panose="020B0604020202020204" charset="-122"/>
                <a:cs typeface="Arial" panose="020B0604020202020204" pitchFamily="34" charset="0"/>
              </a:rPr>
              <a:t>Click To </a:t>
            </a:r>
            <a:r>
              <a:rPr lang="en-US" altLang="zh-CN" sz="2665" b="1" dirty="0">
                <a:solidFill>
                  <a:schemeClr val="tx1">
                    <a:lumMod val="75000"/>
                    <a:lumOff val="25000"/>
                  </a:schemeClr>
                </a:solidFill>
                <a:latin typeface="Arial" panose="020B0604020202020204" pitchFamily="34" charset="0"/>
                <a:ea typeface="Arial Unicode MS" panose="020B0604020202020204" charset="-122"/>
                <a:cs typeface="Arial" panose="020B0604020202020204" pitchFamily="34" charset="0"/>
              </a:rPr>
              <a:t>Add Title In Here</a:t>
            </a:r>
            <a:endParaRPr lang="zh-CN" altLang="en-US" sz="2665" b="1" dirty="0">
              <a:solidFill>
                <a:schemeClr val="tx1">
                  <a:lumMod val="75000"/>
                  <a:lumOff val="25000"/>
                </a:schemeClr>
              </a:solidFill>
              <a:latin typeface="Arial" panose="020B0604020202020204" pitchFamily="34" charset="0"/>
              <a:ea typeface="Arial Unicode MS" panose="020B0604020202020204" charset="-122"/>
              <a:cs typeface="Arial" panose="020B0604020202020204" pitchFamily="34" charset="0"/>
            </a:endParaRPr>
          </a:p>
        </p:txBody>
      </p:sp>
      <p:grpSp>
        <p:nvGrpSpPr>
          <p:cNvPr id="201" name="组合 200"/>
          <p:cNvGrpSpPr/>
          <p:nvPr/>
        </p:nvGrpSpPr>
        <p:grpSpPr bwMode="auto">
          <a:xfrm>
            <a:off x="5848351" y="4571959"/>
            <a:ext cx="1593849" cy="1593849"/>
            <a:chOff x="6643415" y="3290246"/>
            <a:chExt cx="1195660" cy="1195660"/>
          </a:xfrm>
        </p:grpSpPr>
        <p:sp>
          <p:nvSpPr>
            <p:cNvPr id="202" name="Oval 289"/>
            <p:cNvSpPr>
              <a:spLocks noChangeArrowheads="1"/>
            </p:cNvSpPr>
            <p:nvPr/>
          </p:nvSpPr>
          <p:spPr bwMode="auto">
            <a:xfrm>
              <a:off x="6643415" y="3290246"/>
              <a:ext cx="1195660" cy="1195660"/>
            </a:xfrm>
            <a:prstGeom prst="ellipse">
              <a:avLst/>
            </a:prstGeom>
            <a:noFill/>
            <a:ln w="3175">
              <a:solidFill>
                <a:schemeClr val="tx1">
                  <a:lumMod val="50000"/>
                  <a:lumOff val="5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382714"/>
                </a:solidFill>
                <a:latin typeface="+mn-lt"/>
                <a:ea typeface="+mn-ea"/>
              </a:endParaRPr>
            </a:p>
          </p:txBody>
        </p:sp>
        <p:grpSp>
          <p:nvGrpSpPr>
            <p:cNvPr id="203" name="组合 26"/>
            <p:cNvGrpSpPr/>
            <p:nvPr/>
          </p:nvGrpSpPr>
          <p:grpSpPr bwMode="auto">
            <a:xfrm>
              <a:off x="6784283" y="3488728"/>
              <a:ext cx="906946" cy="614809"/>
              <a:chOff x="4593533" y="1517053"/>
              <a:chExt cx="906946" cy="614809"/>
            </a:xfrm>
          </p:grpSpPr>
          <p:sp>
            <p:nvSpPr>
              <p:cNvPr id="204" name="文本框 203"/>
              <p:cNvSpPr txBox="1"/>
              <p:nvPr/>
            </p:nvSpPr>
            <p:spPr>
              <a:xfrm>
                <a:off x="4721013" y="1517053"/>
                <a:ext cx="617137" cy="500204"/>
              </a:xfrm>
              <a:prstGeom prst="rect">
                <a:avLst/>
              </a:prstGeom>
              <a:noFill/>
            </p:spPr>
            <p:txBody>
              <a:bodyPr wrap="none">
                <a:spAutoFit/>
              </a:bodyPr>
              <a:lstStyle/>
              <a:p>
                <a:pPr>
                  <a:defRPr/>
                </a:pPr>
                <a:r>
                  <a:rPr lang="en-US" altLang="zh-CN" sz="3735" dirty="0">
                    <a:ln w="38100">
                      <a:noFill/>
                    </a:ln>
                    <a:solidFill>
                      <a:srgbClr val="382714"/>
                    </a:solidFill>
                    <a:latin typeface="Arial Black" panose="020B0A04020102090204" pitchFamily="34" charset="0"/>
                    <a:ea typeface="微软雅黑" panose="020B0503020204020204" charset="-122"/>
                  </a:rPr>
                  <a:t>05</a:t>
                </a:r>
                <a:endParaRPr lang="zh-CN" altLang="en-US" sz="3735" dirty="0">
                  <a:ln w="38100">
                    <a:noFill/>
                  </a:ln>
                  <a:solidFill>
                    <a:srgbClr val="382714"/>
                  </a:solidFill>
                  <a:latin typeface="Arial Black" panose="020B0A04020102090204" pitchFamily="34" charset="0"/>
                  <a:ea typeface="微软雅黑" panose="020B0503020204020204" charset="-122"/>
                </a:endParaRPr>
              </a:p>
            </p:txBody>
          </p:sp>
          <p:sp>
            <p:nvSpPr>
              <p:cNvPr id="205" name="矩形 28"/>
              <p:cNvSpPr>
                <a:spLocks noChangeArrowheads="1"/>
              </p:cNvSpPr>
              <p:nvPr/>
            </p:nvSpPr>
            <p:spPr bwMode="auto">
              <a:xfrm>
                <a:off x="4593533" y="1939409"/>
                <a:ext cx="906946" cy="19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5" dirty="0">
                    <a:solidFill>
                      <a:srgbClr val="382714"/>
                    </a:solidFill>
                    <a:latin typeface="Arial" panose="020B0604020202020204" pitchFamily="34" charset="0"/>
                    <a:ea typeface="Arial Unicode MS" panose="020B0604020202020204" charset="-122"/>
                    <a:cs typeface="Arial" panose="020B0604020202020204" pitchFamily="34" charset="0"/>
                  </a:rPr>
                  <a:t>Add Title In Here</a:t>
                </a:r>
                <a:endParaRPr lang="zh-CN" altLang="en-US" sz="1065" dirty="0">
                  <a:solidFill>
                    <a:srgbClr val="382714"/>
                  </a:solidFill>
                  <a:cs typeface="Arial" panose="020B0604020202020204" pitchFamily="34" charset="0"/>
                </a:endParaRPr>
              </a:p>
            </p:txBody>
          </p:sp>
        </p:grpSp>
      </p:grpSp>
      <p:cxnSp>
        <p:nvCxnSpPr>
          <p:cNvPr id="206" name="直接连接符 205"/>
          <p:cNvCxnSpPr/>
          <p:nvPr/>
        </p:nvCxnSpPr>
        <p:spPr>
          <a:xfrm flipH="1">
            <a:off x="234474" y="2934294"/>
            <a:ext cx="936458" cy="1593860"/>
          </a:xfrm>
          <a:prstGeom prst="line">
            <a:avLst/>
          </a:prstGeom>
          <a:ln w="539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flipH="1">
            <a:off x="-531333" y="3154213"/>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par>
                                <p:cTn id="8" presetID="42" presetClass="entr" presetSubtype="0" fill="hold" nodeType="withEffect">
                                  <p:stCondLst>
                                    <p:cond delay="600"/>
                                  </p:stCondLst>
                                  <p:childTnLst>
                                    <p:set>
                                      <p:cBhvr>
                                        <p:cTn id="9" dur="1" fill="hold">
                                          <p:stCondLst>
                                            <p:cond delay="0"/>
                                          </p:stCondLst>
                                        </p:cTn>
                                        <p:tgtEl>
                                          <p:spTgt spid="178"/>
                                        </p:tgtEl>
                                        <p:attrNameLst>
                                          <p:attrName>style.visibility</p:attrName>
                                        </p:attrNameLst>
                                      </p:cBhvr>
                                      <p:to>
                                        <p:strVal val="visible"/>
                                      </p:to>
                                    </p:set>
                                    <p:animEffect transition="in" filter="fade">
                                      <p:cBhvr>
                                        <p:cTn id="10" dur="1000"/>
                                        <p:tgtEl>
                                          <p:spTgt spid="178"/>
                                        </p:tgtEl>
                                      </p:cBhvr>
                                    </p:animEffect>
                                    <p:anim calcmode="lin" valueType="num">
                                      <p:cBhvr>
                                        <p:cTn id="11" dur="1000" fill="hold"/>
                                        <p:tgtEl>
                                          <p:spTgt spid="178"/>
                                        </p:tgtEl>
                                        <p:attrNameLst>
                                          <p:attrName>ppt_x</p:attrName>
                                        </p:attrNameLst>
                                      </p:cBhvr>
                                      <p:tavLst>
                                        <p:tav tm="0">
                                          <p:val>
                                            <p:strVal val="#ppt_x"/>
                                          </p:val>
                                        </p:tav>
                                        <p:tav tm="100000">
                                          <p:val>
                                            <p:strVal val="#ppt_x"/>
                                          </p:val>
                                        </p:tav>
                                      </p:tavLst>
                                    </p:anim>
                                    <p:anim calcmode="lin" valueType="num">
                                      <p:cBhvr>
                                        <p:cTn id="12" dur="1000" fill="hold"/>
                                        <p:tgtEl>
                                          <p:spTgt spid="178"/>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90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1000"/>
                                        <p:tgtEl>
                                          <p:spTgt spid="189"/>
                                        </p:tgtEl>
                                      </p:cBhvr>
                                    </p:animEffect>
                                    <p:anim calcmode="lin" valueType="num">
                                      <p:cBhvr>
                                        <p:cTn id="16" dur="1000" fill="hold"/>
                                        <p:tgtEl>
                                          <p:spTgt spid="189"/>
                                        </p:tgtEl>
                                        <p:attrNameLst>
                                          <p:attrName>ppt_x</p:attrName>
                                        </p:attrNameLst>
                                      </p:cBhvr>
                                      <p:tavLst>
                                        <p:tav tm="0">
                                          <p:val>
                                            <p:strVal val="#ppt_x"/>
                                          </p:val>
                                        </p:tav>
                                        <p:tav tm="100000">
                                          <p:val>
                                            <p:strVal val="#ppt_x"/>
                                          </p:val>
                                        </p:tav>
                                      </p:tavLst>
                                    </p:anim>
                                    <p:anim calcmode="lin" valueType="num">
                                      <p:cBhvr>
                                        <p:cTn id="17" dur="1000" fill="hold"/>
                                        <p:tgtEl>
                                          <p:spTgt spid="189"/>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100"/>
                                  </p:stCondLst>
                                  <p:childTnLst>
                                    <p:set>
                                      <p:cBhvr>
                                        <p:cTn id="19" dur="1" fill="hold">
                                          <p:stCondLst>
                                            <p:cond delay="0"/>
                                          </p:stCondLst>
                                        </p:cTn>
                                        <p:tgtEl>
                                          <p:spTgt spid="183"/>
                                        </p:tgtEl>
                                        <p:attrNameLst>
                                          <p:attrName>style.visibility</p:attrName>
                                        </p:attrNameLst>
                                      </p:cBhvr>
                                      <p:to>
                                        <p:strVal val="visible"/>
                                      </p:to>
                                    </p:set>
                                    <p:animEffect transition="in" filter="fade">
                                      <p:cBhvr>
                                        <p:cTn id="20" dur="1000"/>
                                        <p:tgtEl>
                                          <p:spTgt spid="183"/>
                                        </p:tgtEl>
                                      </p:cBhvr>
                                    </p:animEffect>
                                    <p:anim calcmode="lin" valueType="num">
                                      <p:cBhvr>
                                        <p:cTn id="21" dur="1000" fill="hold"/>
                                        <p:tgtEl>
                                          <p:spTgt spid="183"/>
                                        </p:tgtEl>
                                        <p:attrNameLst>
                                          <p:attrName>ppt_x</p:attrName>
                                        </p:attrNameLst>
                                      </p:cBhvr>
                                      <p:tavLst>
                                        <p:tav tm="0">
                                          <p:val>
                                            <p:strVal val="#ppt_x"/>
                                          </p:val>
                                        </p:tav>
                                        <p:tav tm="100000">
                                          <p:val>
                                            <p:strVal val="#ppt_x"/>
                                          </p:val>
                                        </p:tav>
                                      </p:tavLst>
                                    </p:anim>
                                    <p:anim calcmode="lin" valueType="num">
                                      <p:cBhvr>
                                        <p:cTn id="22" dur="1000" fill="hold"/>
                                        <p:tgtEl>
                                          <p:spTgt spid="18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300"/>
                                  </p:stCondLst>
                                  <p:childTnLst>
                                    <p:set>
                                      <p:cBhvr>
                                        <p:cTn id="24" dur="1" fill="hold">
                                          <p:stCondLst>
                                            <p:cond delay="0"/>
                                          </p:stCondLst>
                                        </p:cTn>
                                        <p:tgtEl>
                                          <p:spTgt spid="194"/>
                                        </p:tgtEl>
                                        <p:attrNameLst>
                                          <p:attrName>style.visibility</p:attrName>
                                        </p:attrNameLst>
                                      </p:cBhvr>
                                      <p:to>
                                        <p:strVal val="visible"/>
                                      </p:to>
                                    </p:set>
                                    <p:animEffect transition="in" filter="fade">
                                      <p:cBhvr>
                                        <p:cTn id="25" dur="1000"/>
                                        <p:tgtEl>
                                          <p:spTgt spid="194"/>
                                        </p:tgtEl>
                                      </p:cBhvr>
                                    </p:animEffect>
                                    <p:anim calcmode="lin" valueType="num">
                                      <p:cBhvr>
                                        <p:cTn id="26" dur="1000" fill="hold"/>
                                        <p:tgtEl>
                                          <p:spTgt spid="194"/>
                                        </p:tgtEl>
                                        <p:attrNameLst>
                                          <p:attrName>ppt_x</p:attrName>
                                        </p:attrNameLst>
                                      </p:cBhvr>
                                      <p:tavLst>
                                        <p:tav tm="0">
                                          <p:val>
                                            <p:strVal val="#ppt_x"/>
                                          </p:val>
                                        </p:tav>
                                        <p:tav tm="100000">
                                          <p:val>
                                            <p:strVal val="#ppt_x"/>
                                          </p:val>
                                        </p:tav>
                                      </p:tavLst>
                                    </p:anim>
                                    <p:anim calcmode="lin" valueType="num">
                                      <p:cBhvr>
                                        <p:cTn id="27" dur="1000" fill="hold"/>
                                        <p:tgtEl>
                                          <p:spTgt spid="194"/>
                                        </p:tgtEl>
                                        <p:attrNameLst>
                                          <p:attrName>ppt_y</p:attrName>
                                        </p:attrNameLst>
                                      </p:cBhvr>
                                      <p:tavLst>
                                        <p:tav tm="0">
                                          <p:val>
                                            <p:strVal val="#ppt_y+.1"/>
                                          </p:val>
                                        </p:tav>
                                        <p:tav tm="100000">
                                          <p:val>
                                            <p:strVal val="#ppt_y"/>
                                          </p:val>
                                        </p:tav>
                                      </p:tavLst>
                                    </p:anim>
                                  </p:childTnLst>
                                </p:cTn>
                              </p:par>
                              <p:par>
                                <p:cTn id="28" presetID="2" presetClass="entr" presetSubtype="8" fill="hold" grpId="0" nodeType="withEffect">
                                  <p:stCondLst>
                                    <p:cond delay="2500"/>
                                  </p:stCondLst>
                                  <p:childTnLst>
                                    <p:set>
                                      <p:cBhvr>
                                        <p:cTn id="29" dur="1" fill="hold">
                                          <p:stCondLst>
                                            <p:cond delay="0"/>
                                          </p:stCondLst>
                                        </p:cTn>
                                        <p:tgtEl>
                                          <p:spTgt spid="200"/>
                                        </p:tgtEl>
                                        <p:attrNameLst>
                                          <p:attrName>style.visibility</p:attrName>
                                        </p:attrNameLst>
                                      </p:cBhvr>
                                      <p:to>
                                        <p:strVal val="visible"/>
                                      </p:to>
                                    </p:set>
                                    <p:anim calcmode="lin" valueType="num">
                                      <p:cBhvr additive="base">
                                        <p:cTn id="30" dur="750" fill="hold"/>
                                        <p:tgtEl>
                                          <p:spTgt spid="200"/>
                                        </p:tgtEl>
                                        <p:attrNameLst>
                                          <p:attrName>ppt_x</p:attrName>
                                        </p:attrNameLst>
                                      </p:cBhvr>
                                      <p:tavLst>
                                        <p:tav tm="0">
                                          <p:val>
                                            <p:strVal val="0-#ppt_w/2"/>
                                          </p:val>
                                        </p:tav>
                                        <p:tav tm="100000">
                                          <p:val>
                                            <p:strVal val="#ppt_x"/>
                                          </p:val>
                                        </p:tav>
                                      </p:tavLst>
                                    </p:anim>
                                    <p:anim calcmode="lin" valueType="num">
                                      <p:cBhvr additive="base">
                                        <p:cTn id="31" dur="750" fill="hold"/>
                                        <p:tgtEl>
                                          <p:spTgt spid="200"/>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2800"/>
                                  </p:stCondLst>
                                  <p:childTnLst>
                                    <p:set>
                                      <p:cBhvr>
                                        <p:cTn id="33" dur="1" fill="hold">
                                          <p:stCondLst>
                                            <p:cond delay="0"/>
                                          </p:stCondLst>
                                        </p:cTn>
                                        <p:tgtEl>
                                          <p:spTgt spid="199"/>
                                        </p:tgtEl>
                                        <p:attrNameLst>
                                          <p:attrName>style.visibility</p:attrName>
                                        </p:attrNameLst>
                                      </p:cBhvr>
                                      <p:to>
                                        <p:strVal val="visible"/>
                                      </p:to>
                                    </p:set>
                                    <p:anim calcmode="lin" valueType="num">
                                      <p:cBhvr additive="base">
                                        <p:cTn id="34" dur="750" fill="hold"/>
                                        <p:tgtEl>
                                          <p:spTgt spid="199"/>
                                        </p:tgtEl>
                                        <p:attrNameLst>
                                          <p:attrName>ppt_x</p:attrName>
                                        </p:attrNameLst>
                                      </p:cBhvr>
                                      <p:tavLst>
                                        <p:tav tm="0">
                                          <p:val>
                                            <p:strVal val="0-#ppt_w/2"/>
                                          </p:val>
                                        </p:tav>
                                        <p:tav tm="100000">
                                          <p:val>
                                            <p:strVal val="#ppt_x"/>
                                          </p:val>
                                        </p:tav>
                                      </p:tavLst>
                                    </p:anim>
                                    <p:anim calcmode="lin" valueType="num">
                                      <p:cBhvr additive="base">
                                        <p:cTn id="35" dur="750" fill="hold"/>
                                        <p:tgtEl>
                                          <p:spTgt spid="199"/>
                                        </p:tgtEl>
                                        <p:attrNameLst>
                                          <p:attrName>ppt_y</p:attrName>
                                        </p:attrNameLst>
                                      </p:cBhvr>
                                      <p:tavLst>
                                        <p:tav tm="0">
                                          <p:val>
                                            <p:strVal val="#ppt_y"/>
                                          </p:val>
                                        </p:tav>
                                        <p:tav tm="100000">
                                          <p:val>
                                            <p:strVal val="#ppt_y"/>
                                          </p:val>
                                        </p:tav>
                                      </p:tavLst>
                                    </p:anim>
                                  </p:childTnLst>
                                </p:cTn>
                              </p:par>
                              <p:par>
                                <p:cTn id="36" presetID="42" presetClass="entr" presetSubtype="0" fill="hold" nodeType="withEffect">
                                  <p:stCondLst>
                                    <p:cond delay="1300"/>
                                  </p:stCondLst>
                                  <p:childTnLst>
                                    <p:set>
                                      <p:cBhvr>
                                        <p:cTn id="37" dur="1" fill="hold">
                                          <p:stCondLst>
                                            <p:cond delay="0"/>
                                          </p:stCondLst>
                                        </p:cTn>
                                        <p:tgtEl>
                                          <p:spTgt spid="201"/>
                                        </p:tgtEl>
                                        <p:attrNameLst>
                                          <p:attrName>style.visibility</p:attrName>
                                        </p:attrNameLst>
                                      </p:cBhvr>
                                      <p:to>
                                        <p:strVal val="visible"/>
                                      </p:to>
                                    </p:set>
                                    <p:animEffect transition="in" filter="fade">
                                      <p:cBhvr>
                                        <p:cTn id="38" dur="1000"/>
                                        <p:tgtEl>
                                          <p:spTgt spid="201"/>
                                        </p:tgtEl>
                                      </p:cBhvr>
                                    </p:animEffect>
                                    <p:anim calcmode="lin" valueType="num">
                                      <p:cBhvr>
                                        <p:cTn id="39" dur="1000" fill="hold"/>
                                        <p:tgtEl>
                                          <p:spTgt spid="201"/>
                                        </p:tgtEl>
                                        <p:attrNameLst>
                                          <p:attrName>ppt_x</p:attrName>
                                        </p:attrNameLst>
                                      </p:cBhvr>
                                      <p:tavLst>
                                        <p:tav tm="0">
                                          <p:val>
                                            <p:strVal val="#ppt_x"/>
                                          </p:val>
                                        </p:tav>
                                        <p:tav tm="100000">
                                          <p:val>
                                            <p:strVal val="#ppt_x"/>
                                          </p:val>
                                        </p:tav>
                                      </p:tavLst>
                                    </p:anim>
                                    <p:anim calcmode="lin" valueType="num">
                                      <p:cBhvr>
                                        <p:cTn id="40" dur="1000" fill="hold"/>
                                        <p:tgtEl>
                                          <p:spTgt spid="201"/>
                                        </p:tgtEl>
                                        <p:attrNameLst>
                                          <p:attrName>ppt_y</p:attrName>
                                        </p:attrNameLst>
                                      </p:cBhvr>
                                      <p:tavLst>
                                        <p:tav tm="0">
                                          <p:val>
                                            <p:strVal val="#ppt_y+.1"/>
                                          </p:val>
                                        </p:tav>
                                        <p:tav tm="100000">
                                          <p:val>
                                            <p:strVal val="#ppt_y"/>
                                          </p:val>
                                        </p:tav>
                                      </p:tavLst>
                                    </p:anim>
                                  </p:childTnLst>
                                </p:cTn>
                              </p:par>
                              <p:par>
                                <p:cTn id="41" presetID="14" presetClass="entr" presetSubtype="10" fill="hold" nodeType="withEffect">
                                  <p:stCondLst>
                                    <p:cond delay="0"/>
                                  </p:stCondLst>
                                  <p:childTnLst>
                                    <p:set>
                                      <p:cBhvr>
                                        <p:cTn id="42" dur="1" fill="hold">
                                          <p:stCondLst>
                                            <p:cond delay="0"/>
                                          </p:stCondLst>
                                        </p:cTn>
                                        <p:tgtEl>
                                          <p:spTgt spid="206"/>
                                        </p:tgtEl>
                                        <p:attrNameLst>
                                          <p:attrName>style.visibility</p:attrName>
                                        </p:attrNameLst>
                                      </p:cBhvr>
                                      <p:to>
                                        <p:strVal val="visible"/>
                                      </p:to>
                                    </p:set>
                                    <p:animEffect transition="in" filter="randombar(horizontal)">
                                      <p:cBhvr>
                                        <p:cTn id="43" dur="500"/>
                                        <p:tgtEl>
                                          <p:spTgt spid="206"/>
                                        </p:tgtEl>
                                      </p:cBhvr>
                                    </p:animEffect>
                                  </p:childTnLst>
                                </p:cTn>
                              </p:par>
                              <p:par>
                                <p:cTn id="44" presetID="14" presetClass="entr" presetSubtype="10" fill="hold" nodeType="withEffect">
                                  <p:stCondLst>
                                    <p:cond delay="0"/>
                                  </p:stCondLst>
                                  <p:childTnLst>
                                    <p:set>
                                      <p:cBhvr>
                                        <p:cTn id="45" dur="1" fill="hold">
                                          <p:stCondLst>
                                            <p:cond delay="0"/>
                                          </p:stCondLst>
                                        </p:cTn>
                                        <p:tgtEl>
                                          <p:spTgt spid="207"/>
                                        </p:tgtEl>
                                        <p:attrNameLst>
                                          <p:attrName>style.visibility</p:attrName>
                                        </p:attrNameLst>
                                      </p:cBhvr>
                                      <p:to>
                                        <p:strVal val="visible"/>
                                      </p:to>
                                    </p:set>
                                    <p:animEffect transition="in" filter="randombar(horizontal)">
                                      <p:cBhvr>
                                        <p:cTn id="46" dur="5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199" grpId="0"/>
      <p:bldP spid="20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研究成果展示及应用</a:t>
            </a:r>
            <a:endParaRPr lang="en-US" dirty="0"/>
          </a:p>
        </p:txBody>
      </p:sp>
      <p:sp>
        <p:nvSpPr>
          <p:cNvPr id="26" name="五边形 25"/>
          <p:cNvSpPr/>
          <p:nvPr/>
        </p:nvSpPr>
        <p:spPr>
          <a:xfrm>
            <a:off x="1851002" y="1584357"/>
            <a:ext cx="3732609" cy="532816"/>
          </a:xfrm>
          <a:prstGeom prst="homePlate">
            <a:avLst/>
          </a:prstGeom>
          <a:solidFill>
            <a:srgbClr val="382714"/>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添加标题内容分析</a:t>
            </a:r>
            <a:endParaRPr kumimoji="0" lang="zh-CN" altLang="en-US" sz="16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sp>
        <p:nvSpPr>
          <p:cNvPr id="29" name="TextBox 5"/>
          <p:cNvSpPr txBox="1"/>
          <p:nvPr/>
        </p:nvSpPr>
        <p:spPr>
          <a:xfrm>
            <a:off x="1084988" y="1560829"/>
            <a:ext cx="691215" cy="584647"/>
          </a:xfrm>
          <a:prstGeom prst="rect">
            <a:avLst/>
          </a:prstGeom>
          <a:noFill/>
        </p:spPr>
        <p:txBody>
          <a:bodyPr wrap="none" rtlCol="0">
            <a:spAutoFit/>
          </a:bodyPr>
          <a:lstStyle/>
          <a:p>
            <a:pPr algn="ctr" defTabSz="914400"/>
            <a:r>
              <a:rPr lang="en-US" altLang="zh-CN" sz="3200" dirty="0">
                <a:solidFill>
                  <a:srgbClr val="382714"/>
                </a:solidFill>
                <a:latin typeface="微软雅黑" panose="020B0503020204020204" charset="-122"/>
              </a:rPr>
              <a:t>01</a:t>
            </a:r>
            <a:endParaRPr lang="zh-CN" altLang="en-US" sz="3200" dirty="0">
              <a:solidFill>
                <a:srgbClr val="382714"/>
              </a:solidFill>
              <a:latin typeface="微软雅黑" panose="020B0503020204020204" charset="-122"/>
            </a:endParaRPr>
          </a:p>
        </p:txBody>
      </p:sp>
      <p:sp>
        <p:nvSpPr>
          <p:cNvPr id="40" name="五边形 39"/>
          <p:cNvSpPr/>
          <p:nvPr/>
        </p:nvSpPr>
        <p:spPr>
          <a:xfrm>
            <a:off x="1851002" y="2322727"/>
            <a:ext cx="4544724" cy="532816"/>
          </a:xfrm>
          <a:prstGeom prst="homePlate">
            <a:avLst/>
          </a:prstGeom>
          <a:solidFill>
            <a:srgbClr val="765228"/>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添加标题文字内容分析</a:t>
            </a:r>
            <a:endParaRPr kumimoji="0" lang="zh-CN" altLang="en-US" sz="16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sp>
        <p:nvSpPr>
          <p:cNvPr id="41" name="TextBox 54"/>
          <p:cNvSpPr txBox="1"/>
          <p:nvPr/>
        </p:nvSpPr>
        <p:spPr>
          <a:xfrm>
            <a:off x="1084988" y="2298478"/>
            <a:ext cx="691215" cy="584647"/>
          </a:xfrm>
          <a:prstGeom prst="rect">
            <a:avLst/>
          </a:prstGeom>
          <a:noFill/>
        </p:spPr>
        <p:txBody>
          <a:bodyPr wrap="none" rtlCol="0">
            <a:spAutoFit/>
          </a:bodyPr>
          <a:lstStyle/>
          <a:p>
            <a:pPr algn="ctr" defTabSz="914400"/>
            <a:r>
              <a:rPr lang="en-US" altLang="zh-CN" sz="3200" dirty="0">
                <a:solidFill>
                  <a:srgbClr val="382714"/>
                </a:solidFill>
                <a:latin typeface="微软雅黑" panose="020B0503020204020204" charset="-122"/>
              </a:rPr>
              <a:t>02</a:t>
            </a:r>
            <a:endParaRPr lang="zh-CN" altLang="en-US" sz="3200" dirty="0">
              <a:solidFill>
                <a:srgbClr val="382714"/>
              </a:solidFill>
              <a:latin typeface="微软雅黑" panose="020B0503020204020204" charset="-122"/>
            </a:endParaRPr>
          </a:p>
        </p:txBody>
      </p:sp>
      <p:sp>
        <p:nvSpPr>
          <p:cNvPr id="42" name="五边形 41"/>
          <p:cNvSpPr/>
          <p:nvPr/>
        </p:nvSpPr>
        <p:spPr>
          <a:xfrm>
            <a:off x="1851002" y="3061096"/>
            <a:ext cx="5228670" cy="532816"/>
          </a:xfrm>
          <a:prstGeom prst="homePlate">
            <a:avLst/>
          </a:prstGeom>
          <a:solidFill>
            <a:srgbClr val="382714"/>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添加标题文字内容分析</a:t>
            </a:r>
            <a:endParaRPr kumimoji="0" lang="zh-CN" altLang="en-US" sz="16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sp>
        <p:nvSpPr>
          <p:cNvPr id="43" name="TextBox 55"/>
          <p:cNvSpPr txBox="1"/>
          <p:nvPr/>
        </p:nvSpPr>
        <p:spPr>
          <a:xfrm>
            <a:off x="1084988" y="3036126"/>
            <a:ext cx="691215" cy="584647"/>
          </a:xfrm>
          <a:prstGeom prst="rect">
            <a:avLst/>
          </a:prstGeom>
          <a:noFill/>
        </p:spPr>
        <p:txBody>
          <a:bodyPr wrap="none" rtlCol="0">
            <a:spAutoFit/>
          </a:bodyPr>
          <a:lstStyle/>
          <a:p>
            <a:pPr algn="ctr" defTabSz="914400"/>
            <a:r>
              <a:rPr lang="en-US" altLang="zh-CN" sz="3200" dirty="0">
                <a:solidFill>
                  <a:srgbClr val="382714"/>
                </a:solidFill>
                <a:latin typeface="微软雅黑" panose="020B0503020204020204" charset="-122"/>
              </a:rPr>
              <a:t>03</a:t>
            </a:r>
            <a:endParaRPr lang="zh-CN" altLang="en-US" sz="3200" dirty="0">
              <a:solidFill>
                <a:srgbClr val="382714"/>
              </a:solidFill>
              <a:latin typeface="微软雅黑" panose="020B0503020204020204" charset="-122"/>
            </a:endParaRPr>
          </a:p>
        </p:txBody>
      </p:sp>
      <p:sp>
        <p:nvSpPr>
          <p:cNvPr id="44" name="五边形 43"/>
          <p:cNvSpPr/>
          <p:nvPr/>
        </p:nvSpPr>
        <p:spPr>
          <a:xfrm>
            <a:off x="1851002" y="3799466"/>
            <a:ext cx="4562357" cy="532816"/>
          </a:xfrm>
          <a:prstGeom prst="homePlate">
            <a:avLst/>
          </a:prstGeom>
          <a:solidFill>
            <a:srgbClr val="765228"/>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添加标题内容文字分析</a:t>
            </a:r>
            <a:endParaRPr kumimoji="0" lang="zh-CN" altLang="en-US" sz="16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sp>
        <p:nvSpPr>
          <p:cNvPr id="45" name="TextBox 56"/>
          <p:cNvSpPr txBox="1"/>
          <p:nvPr/>
        </p:nvSpPr>
        <p:spPr>
          <a:xfrm>
            <a:off x="1084988" y="3773775"/>
            <a:ext cx="691215" cy="584647"/>
          </a:xfrm>
          <a:prstGeom prst="rect">
            <a:avLst/>
          </a:prstGeom>
          <a:noFill/>
        </p:spPr>
        <p:txBody>
          <a:bodyPr wrap="none" rtlCol="0">
            <a:spAutoFit/>
          </a:bodyPr>
          <a:lstStyle/>
          <a:p>
            <a:pPr algn="ctr" defTabSz="914400"/>
            <a:r>
              <a:rPr lang="en-US" altLang="zh-CN" sz="3200" dirty="0">
                <a:solidFill>
                  <a:srgbClr val="382714"/>
                </a:solidFill>
                <a:latin typeface="微软雅黑" panose="020B0503020204020204" charset="-122"/>
              </a:rPr>
              <a:t>04</a:t>
            </a:r>
            <a:endParaRPr lang="zh-CN" altLang="en-US" sz="3200" dirty="0">
              <a:solidFill>
                <a:srgbClr val="382714"/>
              </a:solidFill>
              <a:latin typeface="微软雅黑" panose="020B0503020204020204" charset="-122"/>
            </a:endParaRPr>
          </a:p>
        </p:txBody>
      </p:sp>
      <p:sp>
        <p:nvSpPr>
          <p:cNvPr id="46" name="五边形 45"/>
          <p:cNvSpPr/>
          <p:nvPr/>
        </p:nvSpPr>
        <p:spPr>
          <a:xfrm>
            <a:off x="1851002" y="4537826"/>
            <a:ext cx="3793769" cy="532816"/>
          </a:xfrm>
          <a:prstGeom prst="homePlate">
            <a:avLst/>
          </a:prstGeom>
          <a:solidFill>
            <a:srgbClr val="382714"/>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添加标题内容分析</a:t>
            </a:r>
            <a:endParaRPr kumimoji="0" lang="zh-CN" altLang="en-US" sz="16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sp>
        <p:nvSpPr>
          <p:cNvPr id="47" name="TextBox 57"/>
          <p:cNvSpPr txBox="1"/>
          <p:nvPr/>
        </p:nvSpPr>
        <p:spPr>
          <a:xfrm>
            <a:off x="1084987" y="4511415"/>
            <a:ext cx="691215" cy="584647"/>
          </a:xfrm>
          <a:prstGeom prst="rect">
            <a:avLst/>
          </a:prstGeom>
          <a:noFill/>
        </p:spPr>
        <p:txBody>
          <a:bodyPr wrap="none" rtlCol="0">
            <a:spAutoFit/>
          </a:bodyPr>
          <a:lstStyle/>
          <a:p>
            <a:pPr algn="ctr" defTabSz="914400"/>
            <a:r>
              <a:rPr lang="en-US" altLang="zh-CN" sz="3200" dirty="0">
                <a:solidFill>
                  <a:srgbClr val="382714"/>
                </a:solidFill>
                <a:latin typeface="微软雅黑" panose="020B0503020204020204" charset="-122"/>
              </a:rPr>
              <a:t>05</a:t>
            </a:r>
            <a:endParaRPr lang="zh-CN" altLang="en-US" sz="3200" dirty="0">
              <a:solidFill>
                <a:srgbClr val="382714"/>
              </a:solidFill>
              <a:latin typeface="微软雅黑" panose="020B0503020204020204" charset="-122"/>
            </a:endParaRPr>
          </a:p>
        </p:txBody>
      </p:sp>
      <p:sp>
        <p:nvSpPr>
          <p:cNvPr id="48" name="文本框 47"/>
          <p:cNvSpPr txBox="1"/>
          <p:nvPr/>
        </p:nvSpPr>
        <p:spPr>
          <a:xfrm>
            <a:off x="5658410" y="1466043"/>
            <a:ext cx="4043393" cy="598805"/>
          </a:xfrm>
          <a:prstGeom prst="rect">
            <a:avLst/>
          </a:prstGeom>
          <a:noFill/>
        </p:spPr>
        <p:txBody>
          <a:bodyPr wrap="square" rtlCol="0">
            <a:spAutoFit/>
          </a:bodyPr>
          <a:lstStyle/>
          <a:p>
            <a:r>
              <a:rPr lang="zh-CN" altLang="zh-CN" sz="1100" dirty="0">
                <a:solidFill>
                  <a:prstClr val="black">
                    <a:lumMod val="75000"/>
                    <a:lumOff val="25000"/>
                  </a:prstClr>
                </a:solidFill>
                <a:latin typeface="微软雅黑" panose="020B0503020204020204" charset="-122"/>
              </a:rPr>
              <a:t>此处添加详细文本描述，建议与标题相关并符合整体语言风格，其中本模版所有图形线条及其相应素材均可编辑、更改颜色。</a:t>
            </a:r>
            <a:endParaRPr lang="zh-CN" altLang="zh-CN" sz="1100" dirty="0">
              <a:solidFill>
                <a:prstClr val="black">
                  <a:lumMod val="75000"/>
                  <a:lumOff val="25000"/>
                </a:prstClr>
              </a:solidFill>
              <a:latin typeface="微软雅黑" panose="020B0503020204020204" charset="-122"/>
            </a:endParaRPr>
          </a:p>
          <a:p>
            <a:endParaRPr lang="zh-CN" altLang="en-US" sz="1100" dirty="0"/>
          </a:p>
        </p:txBody>
      </p:sp>
      <p:sp>
        <p:nvSpPr>
          <p:cNvPr id="49" name="文本框 48"/>
          <p:cNvSpPr txBox="1"/>
          <p:nvPr/>
        </p:nvSpPr>
        <p:spPr>
          <a:xfrm>
            <a:off x="5658410" y="4471794"/>
            <a:ext cx="4043393" cy="598805"/>
          </a:xfrm>
          <a:prstGeom prst="rect">
            <a:avLst/>
          </a:prstGeom>
          <a:noFill/>
        </p:spPr>
        <p:txBody>
          <a:bodyPr wrap="square" rtlCol="0">
            <a:spAutoFit/>
          </a:bodyPr>
          <a:lstStyle/>
          <a:p>
            <a:r>
              <a:rPr lang="zh-CN" altLang="zh-CN" sz="1100" dirty="0">
                <a:solidFill>
                  <a:prstClr val="black">
                    <a:lumMod val="75000"/>
                    <a:lumOff val="25000"/>
                  </a:prstClr>
                </a:solidFill>
                <a:latin typeface="微软雅黑" panose="020B0503020204020204" charset="-122"/>
              </a:rPr>
              <a:t>此处添加详细文本描述，建议与标题相关并符合整体语言风格，其中本模版所有图形线条及其相应素材均可编辑、更改颜色。</a:t>
            </a:r>
            <a:endParaRPr lang="zh-CN" altLang="zh-CN" sz="1100" dirty="0">
              <a:solidFill>
                <a:prstClr val="black">
                  <a:lumMod val="75000"/>
                  <a:lumOff val="25000"/>
                </a:prstClr>
              </a:solidFill>
              <a:latin typeface="微软雅黑" panose="020B0503020204020204" charset="-122"/>
            </a:endParaRPr>
          </a:p>
          <a:p>
            <a:endParaRPr lang="zh-CN" altLang="en-US" sz="1100" dirty="0"/>
          </a:p>
        </p:txBody>
      </p:sp>
      <p:sp>
        <p:nvSpPr>
          <p:cNvPr id="50" name="文本框 49"/>
          <p:cNvSpPr txBox="1"/>
          <p:nvPr/>
        </p:nvSpPr>
        <p:spPr>
          <a:xfrm>
            <a:off x="6413359" y="2262748"/>
            <a:ext cx="4043393" cy="598805"/>
          </a:xfrm>
          <a:prstGeom prst="rect">
            <a:avLst/>
          </a:prstGeom>
          <a:noFill/>
        </p:spPr>
        <p:txBody>
          <a:bodyPr wrap="square" rtlCol="0">
            <a:spAutoFit/>
          </a:bodyPr>
          <a:lstStyle/>
          <a:p>
            <a:r>
              <a:rPr lang="zh-CN" altLang="zh-CN" sz="1100" dirty="0">
                <a:solidFill>
                  <a:prstClr val="black">
                    <a:lumMod val="75000"/>
                    <a:lumOff val="25000"/>
                  </a:prstClr>
                </a:solidFill>
                <a:latin typeface="微软雅黑" panose="020B0503020204020204" charset="-122"/>
              </a:rPr>
              <a:t>此处添加详细文本描述，建议与标题相关并符合整体语言风格，其中本模版所有图形线条及其相应素材均可编辑、更改颜色。</a:t>
            </a:r>
            <a:endParaRPr lang="zh-CN" altLang="zh-CN" sz="1100" dirty="0">
              <a:solidFill>
                <a:prstClr val="black">
                  <a:lumMod val="75000"/>
                  <a:lumOff val="25000"/>
                </a:prstClr>
              </a:solidFill>
              <a:latin typeface="微软雅黑" panose="020B0503020204020204" charset="-122"/>
            </a:endParaRPr>
          </a:p>
          <a:p>
            <a:endParaRPr lang="zh-CN" altLang="en-US" sz="1100" dirty="0"/>
          </a:p>
        </p:txBody>
      </p:sp>
      <p:sp>
        <p:nvSpPr>
          <p:cNvPr id="51" name="文本框 50"/>
          <p:cNvSpPr txBox="1"/>
          <p:nvPr/>
        </p:nvSpPr>
        <p:spPr>
          <a:xfrm>
            <a:off x="6413359" y="3792784"/>
            <a:ext cx="4043393" cy="598805"/>
          </a:xfrm>
          <a:prstGeom prst="rect">
            <a:avLst/>
          </a:prstGeom>
          <a:noFill/>
        </p:spPr>
        <p:txBody>
          <a:bodyPr wrap="square" rtlCol="0">
            <a:spAutoFit/>
          </a:bodyPr>
          <a:lstStyle/>
          <a:p>
            <a:r>
              <a:rPr lang="zh-CN" altLang="zh-CN" sz="1100" dirty="0">
                <a:solidFill>
                  <a:prstClr val="black">
                    <a:lumMod val="75000"/>
                    <a:lumOff val="25000"/>
                  </a:prstClr>
                </a:solidFill>
                <a:latin typeface="微软雅黑" panose="020B0503020204020204" charset="-122"/>
              </a:rPr>
              <a:t>此处添加详细文本描述，建议与标题相关并符合整体语言风格，其中本模版所有图形线条及其相应素材均可编辑、更改颜色。</a:t>
            </a:r>
            <a:endParaRPr lang="zh-CN" altLang="zh-CN" sz="1100" dirty="0">
              <a:solidFill>
                <a:prstClr val="black">
                  <a:lumMod val="75000"/>
                  <a:lumOff val="25000"/>
                </a:prstClr>
              </a:solidFill>
              <a:latin typeface="微软雅黑" panose="020B0503020204020204" charset="-122"/>
            </a:endParaRPr>
          </a:p>
          <a:p>
            <a:endParaRPr lang="zh-CN" altLang="en-US" sz="1100" dirty="0"/>
          </a:p>
        </p:txBody>
      </p:sp>
      <p:sp>
        <p:nvSpPr>
          <p:cNvPr id="52" name="文本框 51"/>
          <p:cNvSpPr txBox="1"/>
          <p:nvPr/>
        </p:nvSpPr>
        <p:spPr>
          <a:xfrm>
            <a:off x="7168308" y="3068506"/>
            <a:ext cx="4043393" cy="598805"/>
          </a:xfrm>
          <a:prstGeom prst="rect">
            <a:avLst/>
          </a:prstGeom>
          <a:noFill/>
        </p:spPr>
        <p:txBody>
          <a:bodyPr wrap="square" rtlCol="0">
            <a:spAutoFit/>
          </a:bodyPr>
          <a:lstStyle/>
          <a:p>
            <a:r>
              <a:rPr lang="zh-CN" altLang="zh-CN" sz="1100" dirty="0">
                <a:solidFill>
                  <a:prstClr val="black">
                    <a:lumMod val="75000"/>
                    <a:lumOff val="25000"/>
                  </a:prstClr>
                </a:solidFill>
                <a:latin typeface="微软雅黑" panose="020B0503020204020204" charset="-122"/>
              </a:rPr>
              <a:t>此处添加详细文本描述，建议与标题相关并符合整体语言风格，其中本模版所有图形线条及其相应素材均可编辑、更改颜色。</a:t>
            </a:r>
            <a:endParaRPr lang="zh-CN" altLang="zh-CN" sz="1100" dirty="0">
              <a:solidFill>
                <a:prstClr val="black">
                  <a:lumMod val="75000"/>
                  <a:lumOff val="25000"/>
                </a:prstClr>
              </a:solidFill>
              <a:latin typeface="微软雅黑" panose="020B0503020204020204" charset="-122"/>
            </a:endParaRPr>
          </a:p>
          <a:p>
            <a:endParaRPr lang="zh-CN" altLang="en-US" sz="1100"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0-#ppt_w/2"/>
                                          </p:val>
                                        </p:tav>
                                        <p:tav tm="100000">
                                          <p:val>
                                            <p:strVal val="#ppt_x"/>
                                          </p:val>
                                        </p:tav>
                                      </p:tavLst>
                                    </p:anim>
                                    <p:anim calcmode="lin" valueType="num">
                                      <p:cBhvr additive="base">
                                        <p:cTn id="16" dur="500" fill="hold"/>
                                        <p:tgtEl>
                                          <p:spTgt spid="4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0-#ppt_w/2"/>
                                          </p:val>
                                        </p:tav>
                                        <p:tav tm="100000">
                                          <p:val>
                                            <p:strVal val="#ppt_x"/>
                                          </p:val>
                                        </p:tav>
                                      </p:tavLst>
                                    </p:anim>
                                    <p:anim calcmode="lin" valueType="num">
                                      <p:cBhvr additive="base">
                                        <p:cTn id="24" dur="500" fill="hold"/>
                                        <p:tgtEl>
                                          <p:spTgt spid="4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4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0-#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500"/>
                                        <p:tgtEl>
                                          <p:spTgt spid="2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left)">
                                      <p:cBhvr>
                                        <p:cTn id="35" dur="500"/>
                                        <p:tgtEl>
                                          <p:spTgt spid="4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wipe(left)">
                                      <p:cBhvr>
                                        <p:cTn id="38" dur="500"/>
                                        <p:tgtEl>
                                          <p:spTgt spid="4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left)">
                                      <p:cBhvr>
                                        <p:cTn id="41" dur="500"/>
                                        <p:tgtEl>
                                          <p:spTgt spid="4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left)">
                                      <p:cBhvr>
                                        <p:cTn id="44" dur="500"/>
                                        <p:tgtEl>
                                          <p:spTgt spid="46"/>
                                        </p:tgtEl>
                                      </p:cBhvr>
                                    </p:animEffect>
                                  </p:childTnLst>
                                </p:cTn>
                              </p:par>
                            </p:childTnLst>
                          </p:cTn>
                        </p:par>
                        <p:par>
                          <p:cTn id="45" fill="hold">
                            <p:stCondLst>
                              <p:cond delay="1500"/>
                            </p:stCondLst>
                            <p:childTnLst>
                              <p:par>
                                <p:cTn id="46" presetID="18" presetClass="entr" presetSubtype="6"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strips(downRight)">
                                      <p:cBhvr>
                                        <p:cTn id="48" dur="500"/>
                                        <p:tgtEl>
                                          <p:spTgt spid="48"/>
                                        </p:tgtEl>
                                      </p:cBhvr>
                                    </p:animEffect>
                                  </p:childTnLst>
                                </p:cTn>
                              </p:par>
                              <p:par>
                                <p:cTn id="49" presetID="18" presetClass="entr" presetSubtype="6"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strips(downRight)">
                                      <p:cBhvr>
                                        <p:cTn id="51" dur="500"/>
                                        <p:tgtEl>
                                          <p:spTgt spid="50"/>
                                        </p:tgtEl>
                                      </p:cBhvr>
                                    </p:animEffect>
                                  </p:childTnLst>
                                </p:cTn>
                              </p:par>
                              <p:par>
                                <p:cTn id="52" presetID="18" presetClass="entr" presetSubtype="6"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strips(downRight)">
                                      <p:cBhvr>
                                        <p:cTn id="54" dur="500"/>
                                        <p:tgtEl>
                                          <p:spTgt spid="52"/>
                                        </p:tgtEl>
                                      </p:cBhvr>
                                    </p:animEffect>
                                  </p:childTnLst>
                                </p:cTn>
                              </p:par>
                              <p:par>
                                <p:cTn id="55" presetID="18" presetClass="entr" presetSubtype="6"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strips(downRight)">
                                      <p:cBhvr>
                                        <p:cTn id="57" dur="500"/>
                                        <p:tgtEl>
                                          <p:spTgt spid="51"/>
                                        </p:tgtEl>
                                      </p:cBhvr>
                                    </p:animEffect>
                                  </p:childTnLst>
                                </p:cTn>
                              </p:par>
                              <p:par>
                                <p:cTn id="58" presetID="18" presetClass="entr" presetSubtype="6"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strips(downRight)">
                                      <p:cBhvr>
                                        <p:cTn id="6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26" grpId="0" animBg="1"/>
      <p:bldP spid="29" grpId="0"/>
      <p:bldP spid="40" grpId="0" animBg="1"/>
      <p:bldP spid="41" grpId="0"/>
      <p:bldP spid="42" grpId="0" animBg="1"/>
      <p:bldP spid="43" grpId="0"/>
      <p:bldP spid="44" grpId="0" animBg="1"/>
      <p:bldP spid="45" grpId="0"/>
      <p:bldP spid="46" grpId="0" animBg="1"/>
      <p:bldP spid="47"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7414042" y="1324974"/>
            <a:ext cx="2519285" cy="2998016"/>
            <a:chOff x="7414042" y="1324974"/>
            <a:chExt cx="2519285" cy="2998016"/>
          </a:xfrm>
        </p:grpSpPr>
        <p:grpSp>
          <p:nvGrpSpPr>
            <p:cNvPr id="2" name="Group 4"/>
            <p:cNvGrpSpPr>
              <a:grpSpLocks noChangeAspect="1"/>
            </p:cNvGrpSpPr>
            <p:nvPr/>
          </p:nvGrpSpPr>
          <p:grpSpPr bwMode="auto">
            <a:xfrm>
              <a:off x="7414042" y="1324974"/>
              <a:ext cx="2519285" cy="2998016"/>
              <a:chOff x="2168" y="252"/>
              <a:chExt cx="2968" cy="3532"/>
            </a:xfrm>
            <a:effectLst>
              <a:outerShdw blurRad="660400" dist="38100" dir="3540000" algn="tr" rotWithShape="0">
                <a:prstClr val="black">
                  <a:alpha val="21000"/>
                </a:prstClr>
              </a:outerShdw>
            </a:effectLst>
          </p:grpSpPr>
          <p:sp>
            <p:nvSpPr>
              <p:cNvPr id="3" name="Freeform 5"/>
              <p:cNvSpPr/>
              <p:nvPr/>
            </p:nvSpPr>
            <p:spPr bwMode="auto">
              <a:xfrm>
                <a:off x="4554" y="743"/>
                <a:ext cx="129" cy="124"/>
              </a:xfrm>
              <a:custGeom>
                <a:avLst/>
                <a:gdLst>
                  <a:gd name="T0" fmla="*/ 129 w 129"/>
                  <a:gd name="T1" fmla="*/ 49 h 124"/>
                  <a:gd name="T2" fmla="*/ 97 w 129"/>
                  <a:gd name="T3" fmla="*/ 81 h 124"/>
                  <a:gd name="T4" fmla="*/ 101 w 129"/>
                  <a:gd name="T5" fmla="*/ 124 h 124"/>
                  <a:gd name="T6" fmla="*/ 64 w 129"/>
                  <a:gd name="T7" fmla="*/ 93 h 124"/>
                  <a:gd name="T8" fmla="*/ 22 w 129"/>
                  <a:gd name="T9" fmla="*/ 120 h 124"/>
                  <a:gd name="T10" fmla="*/ 40 w 129"/>
                  <a:gd name="T11" fmla="*/ 75 h 124"/>
                  <a:gd name="T12" fmla="*/ 0 w 129"/>
                  <a:gd name="T13" fmla="*/ 45 h 124"/>
                  <a:gd name="T14" fmla="*/ 44 w 129"/>
                  <a:gd name="T15" fmla="*/ 37 h 124"/>
                  <a:gd name="T16" fmla="*/ 66 w 129"/>
                  <a:gd name="T17" fmla="*/ 0 h 124"/>
                  <a:gd name="T18" fmla="*/ 80 w 129"/>
                  <a:gd name="T19" fmla="*/ 47 h 124"/>
                  <a:gd name="T20" fmla="*/ 129 w 129"/>
                  <a:gd name="T21" fmla="*/ 4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4">
                    <a:moveTo>
                      <a:pt x="129" y="49"/>
                    </a:moveTo>
                    <a:lnTo>
                      <a:pt x="97" y="81"/>
                    </a:lnTo>
                    <a:lnTo>
                      <a:pt x="101" y="124"/>
                    </a:lnTo>
                    <a:lnTo>
                      <a:pt x="64" y="93"/>
                    </a:lnTo>
                    <a:lnTo>
                      <a:pt x="22" y="120"/>
                    </a:lnTo>
                    <a:lnTo>
                      <a:pt x="40" y="75"/>
                    </a:lnTo>
                    <a:lnTo>
                      <a:pt x="0" y="45"/>
                    </a:lnTo>
                    <a:lnTo>
                      <a:pt x="44" y="37"/>
                    </a:lnTo>
                    <a:lnTo>
                      <a:pt x="66" y="0"/>
                    </a:lnTo>
                    <a:lnTo>
                      <a:pt x="80" y="47"/>
                    </a:lnTo>
                    <a:lnTo>
                      <a:pt x="129" y="49"/>
                    </a:lnTo>
                    <a:close/>
                  </a:path>
                </a:pathLst>
              </a:custGeom>
              <a:solidFill>
                <a:srgbClr val="5380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4" name="Freeform 6"/>
              <p:cNvSpPr/>
              <p:nvPr/>
            </p:nvSpPr>
            <p:spPr bwMode="auto">
              <a:xfrm>
                <a:off x="2718" y="855"/>
                <a:ext cx="129" cy="123"/>
              </a:xfrm>
              <a:custGeom>
                <a:avLst/>
                <a:gdLst>
                  <a:gd name="T0" fmla="*/ 129 w 129"/>
                  <a:gd name="T1" fmla="*/ 48 h 123"/>
                  <a:gd name="T2" fmla="*/ 97 w 129"/>
                  <a:gd name="T3" fmla="*/ 79 h 123"/>
                  <a:gd name="T4" fmla="*/ 101 w 129"/>
                  <a:gd name="T5" fmla="*/ 123 h 123"/>
                  <a:gd name="T6" fmla="*/ 62 w 129"/>
                  <a:gd name="T7" fmla="*/ 93 h 123"/>
                  <a:gd name="T8" fmla="*/ 22 w 129"/>
                  <a:gd name="T9" fmla="*/ 121 h 123"/>
                  <a:gd name="T10" fmla="*/ 38 w 129"/>
                  <a:gd name="T11" fmla="*/ 75 h 123"/>
                  <a:gd name="T12" fmla="*/ 0 w 129"/>
                  <a:gd name="T13" fmla="*/ 44 h 123"/>
                  <a:gd name="T14" fmla="*/ 42 w 129"/>
                  <a:gd name="T15" fmla="*/ 38 h 123"/>
                  <a:gd name="T16" fmla="*/ 66 w 129"/>
                  <a:gd name="T17" fmla="*/ 0 h 123"/>
                  <a:gd name="T18" fmla="*/ 79 w 129"/>
                  <a:gd name="T19" fmla="*/ 48 h 123"/>
                  <a:gd name="T20" fmla="*/ 129 w 129"/>
                  <a:gd name="T21" fmla="*/ 4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3">
                    <a:moveTo>
                      <a:pt x="129" y="48"/>
                    </a:moveTo>
                    <a:lnTo>
                      <a:pt x="97" y="79"/>
                    </a:lnTo>
                    <a:lnTo>
                      <a:pt x="101" y="123"/>
                    </a:lnTo>
                    <a:lnTo>
                      <a:pt x="62" y="93"/>
                    </a:lnTo>
                    <a:lnTo>
                      <a:pt x="22" y="121"/>
                    </a:lnTo>
                    <a:lnTo>
                      <a:pt x="38" y="75"/>
                    </a:lnTo>
                    <a:lnTo>
                      <a:pt x="0" y="44"/>
                    </a:lnTo>
                    <a:lnTo>
                      <a:pt x="42" y="38"/>
                    </a:lnTo>
                    <a:lnTo>
                      <a:pt x="66" y="0"/>
                    </a:lnTo>
                    <a:lnTo>
                      <a:pt x="79" y="48"/>
                    </a:lnTo>
                    <a:lnTo>
                      <a:pt x="129" y="48"/>
                    </a:lnTo>
                    <a:close/>
                  </a:path>
                </a:pathLst>
              </a:custGeom>
              <a:solidFill>
                <a:srgbClr val="699D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5" name="Freeform 7"/>
              <p:cNvSpPr/>
              <p:nvPr/>
            </p:nvSpPr>
            <p:spPr bwMode="auto">
              <a:xfrm>
                <a:off x="2752" y="1114"/>
                <a:ext cx="404" cy="420"/>
              </a:xfrm>
              <a:custGeom>
                <a:avLst/>
                <a:gdLst>
                  <a:gd name="T0" fmla="*/ 91 w 204"/>
                  <a:gd name="T1" fmla="*/ 168 h 212"/>
                  <a:gd name="T2" fmla="*/ 151 w 204"/>
                  <a:gd name="T3" fmla="*/ 102 h 212"/>
                  <a:gd name="T4" fmla="*/ 127 w 204"/>
                  <a:gd name="T5" fmla="*/ 17 h 212"/>
                  <a:gd name="T6" fmla="*/ 3 w 204"/>
                  <a:gd name="T7" fmla="*/ 168 h 212"/>
                  <a:gd name="T8" fmla="*/ 47 w 204"/>
                  <a:gd name="T9" fmla="*/ 212 h 212"/>
                  <a:gd name="T10" fmla="*/ 91 w 204"/>
                  <a:gd name="T11" fmla="*/ 168 h 212"/>
                </a:gdLst>
                <a:ahLst/>
                <a:cxnLst>
                  <a:cxn ang="0">
                    <a:pos x="T0" y="T1"/>
                  </a:cxn>
                  <a:cxn ang="0">
                    <a:pos x="T2" y="T3"/>
                  </a:cxn>
                  <a:cxn ang="0">
                    <a:pos x="T4" y="T5"/>
                  </a:cxn>
                  <a:cxn ang="0">
                    <a:pos x="T6" y="T7"/>
                  </a:cxn>
                  <a:cxn ang="0">
                    <a:pos x="T8" y="T9"/>
                  </a:cxn>
                  <a:cxn ang="0">
                    <a:pos x="T10" y="T11"/>
                  </a:cxn>
                </a:cxnLst>
                <a:rect l="0" t="0" r="r" b="b"/>
                <a:pathLst>
                  <a:path w="204" h="212">
                    <a:moveTo>
                      <a:pt x="91" y="168"/>
                    </a:moveTo>
                    <a:cubicBezTo>
                      <a:pt x="94" y="139"/>
                      <a:pt x="121" y="110"/>
                      <a:pt x="151" y="102"/>
                    </a:cubicBezTo>
                    <a:cubicBezTo>
                      <a:pt x="204" y="85"/>
                      <a:pt x="181" y="0"/>
                      <a:pt x="127" y="17"/>
                    </a:cubicBezTo>
                    <a:cubicBezTo>
                      <a:pt x="57" y="38"/>
                      <a:pt x="12" y="97"/>
                      <a:pt x="3" y="168"/>
                    </a:cubicBezTo>
                    <a:cubicBezTo>
                      <a:pt x="0" y="192"/>
                      <a:pt x="25" y="212"/>
                      <a:pt x="47" y="212"/>
                    </a:cubicBezTo>
                    <a:cubicBezTo>
                      <a:pt x="73" y="212"/>
                      <a:pt x="87" y="192"/>
                      <a:pt x="91" y="168"/>
                    </a:cubicBezTo>
                    <a:close/>
                  </a:path>
                </a:pathLst>
              </a:custGeom>
              <a:solidFill>
                <a:srgbClr val="3B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pic>
            <p:nvPicPr>
              <p:cNvPr id="6" name="Picture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15" y="2716"/>
                <a:ext cx="13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8" y="2789"/>
                <a:ext cx="166"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 y="2754"/>
                <a:ext cx="16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2" y="2781"/>
                <a:ext cx="155"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1" y="2863"/>
                <a:ext cx="154"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3" y="2807"/>
                <a:ext cx="137"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26" y="2863"/>
                <a:ext cx="7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93" y="2841"/>
                <a:ext cx="173"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5" y="2853"/>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17"/>
              <p:cNvSpPr/>
              <p:nvPr/>
            </p:nvSpPr>
            <p:spPr bwMode="auto">
              <a:xfrm>
                <a:off x="2548" y="2781"/>
                <a:ext cx="2082" cy="214"/>
              </a:xfrm>
              <a:custGeom>
                <a:avLst/>
                <a:gdLst>
                  <a:gd name="T0" fmla="*/ 0 w 2082"/>
                  <a:gd name="T1" fmla="*/ 214 h 214"/>
                  <a:gd name="T2" fmla="*/ 105 w 2082"/>
                  <a:gd name="T3" fmla="*/ 0 h 214"/>
                  <a:gd name="T4" fmla="*/ 2082 w 2082"/>
                  <a:gd name="T5" fmla="*/ 0 h 214"/>
                  <a:gd name="T6" fmla="*/ 2082 w 2082"/>
                  <a:gd name="T7" fmla="*/ 214 h 214"/>
                  <a:gd name="T8" fmla="*/ 0 w 2082"/>
                  <a:gd name="T9" fmla="*/ 214 h 214"/>
                </a:gdLst>
                <a:ahLst/>
                <a:cxnLst>
                  <a:cxn ang="0">
                    <a:pos x="T0" y="T1"/>
                  </a:cxn>
                  <a:cxn ang="0">
                    <a:pos x="T2" y="T3"/>
                  </a:cxn>
                  <a:cxn ang="0">
                    <a:pos x="T4" y="T5"/>
                  </a:cxn>
                  <a:cxn ang="0">
                    <a:pos x="T6" y="T7"/>
                  </a:cxn>
                  <a:cxn ang="0">
                    <a:pos x="T8" y="T9"/>
                  </a:cxn>
                </a:cxnLst>
                <a:rect l="0" t="0" r="r" b="b"/>
                <a:pathLst>
                  <a:path w="2082" h="214">
                    <a:moveTo>
                      <a:pt x="0" y="214"/>
                    </a:moveTo>
                    <a:lnTo>
                      <a:pt x="105" y="0"/>
                    </a:lnTo>
                    <a:lnTo>
                      <a:pt x="2082" y="0"/>
                    </a:lnTo>
                    <a:lnTo>
                      <a:pt x="2082" y="214"/>
                    </a:lnTo>
                    <a:lnTo>
                      <a:pt x="0" y="214"/>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16" name="Freeform 18"/>
              <p:cNvSpPr/>
              <p:nvPr/>
            </p:nvSpPr>
            <p:spPr bwMode="auto">
              <a:xfrm>
                <a:off x="2679" y="750"/>
                <a:ext cx="1951" cy="2031"/>
              </a:xfrm>
              <a:custGeom>
                <a:avLst/>
                <a:gdLst>
                  <a:gd name="T0" fmla="*/ 318 w 1951"/>
                  <a:gd name="T1" fmla="*/ 0 h 2031"/>
                  <a:gd name="T2" fmla="*/ 0 w 1951"/>
                  <a:gd name="T3" fmla="*/ 2031 h 2031"/>
                  <a:gd name="T4" fmla="*/ 1951 w 1951"/>
                  <a:gd name="T5" fmla="*/ 2031 h 2031"/>
                  <a:gd name="T6" fmla="*/ 1820 w 1951"/>
                  <a:gd name="T7" fmla="*/ 0 h 2031"/>
                  <a:gd name="T8" fmla="*/ 318 w 1951"/>
                  <a:gd name="T9" fmla="*/ 0 h 2031"/>
                </a:gdLst>
                <a:ahLst/>
                <a:cxnLst>
                  <a:cxn ang="0">
                    <a:pos x="T0" y="T1"/>
                  </a:cxn>
                  <a:cxn ang="0">
                    <a:pos x="T2" y="T3"/>
                  </a:cxn>
                  <a:cxn ang="0">
                    <a:pos x="T4" y="T5"/>
                  </a:cxn>
                  <a:cxn ang="0">
                    <a:pos x="T6" y="T7"/>
                  </a:cxn>
                  <a:cxn ang="0">
                    <a:pos x="T8" y="T9"/>
                  </a:cxn>
                </a:cxnLst>
                <a:rect l="0" t="0" r="r" b="b"/>
                <a:pathLst>
                  <a:path w="1951" h="2031">
                    <a:moveTo>
                      <a:pt x="318" y="0"/>
                    </a:moveTo>
                    <a:lnTo>
                      <a:pt x="0" y="2031"/>
                    </a:lnTo>
                    <a:lnTo>
                      <a:pt x="1951" y="2031"/>
                    </a:lnTo>
                    <a:lnTo>
                      <a:pt x="1820" y="0"/>
                    </a:lnTo>
                    <a:lnTo>
                      <a:pt x="3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17" name="Freeform 19"/>
              <p:cNvSpPr/>
              <p:nvPr/>
            </p:nvSpPr>
            <p:spPr bwMode="auto">
              <a:xfrm>
                <a:off x="2574" y="750"/>
                <a:ext cx="2151" cy="2435"/>
              </a:xfrm>
              <a:custGeom>
                <a:avLst/>
                <a:gdLst>
                  <a:gd name="T0" fmla="*/ 0 w 2151"/>
                  <a:gd name="T1" fmla="*/ 2245 h 2435"/>
                  <a:gd name="T2" fmla="*/ 105 w 2151"/>
                  <a:gd name="T3" fmla="*/ 2435 h 2435"/>
                  <a:gd name="T4" fmla="*/ 2151 w 2151"/>
                  <a:gd name="T5" fmla="*/ 2435 h 2435"/>
                  <a:gd name="T6" fmla="*/ 2151 w 2151"/>
                  <a:gd name="T7" fmla="*/ 2031 h 2435"/>
                  <a:gd name="T8" fmla="*/ 1980 w 2151"/>
                  <a:gd name="T9" fmla="*/ 0 h 2435"/>
                  <a:gd name="T10" fmla="*/ 1925 w 2151"/>
                  <a:gd name="T11" fmla="*/ 0 h 2435"/>
                  <a:gd name="T12" fmla="*/ 2056 w 2151"/>
                  <a:gd name="T13" fmla="*/ 2245 h 2435"/>
                  <a:gd name="T14" fmla="*/ 0 w 2151"/>
                  <a:gd name="T15" fmla="*/ 2245 h 2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1" h="2435">
                    <a:moveTo>
                      <a:pt x="0" y="2245"/>
                    </a:moveTo>
                    <a:lnTo>
                      <a:pt x="105" y="2435"/>
                    </a:lnTo>
                    <a:lnTo>
                      <a:pt x="2151" y="2435"/>
                    </a:lnTo>
                    <a:lnTo>
                      <a:pt x="2151" y="2031"/>
                    </a:lnTo>
                    <a:lnTo>
                      <a:pt x="1980" y="0"/>
                    </a:lnTo>
                    <a:lnTo>
                      <a:pt x="1925" y="0"/>
                    </a:lnTo>
                    <a:lnTo>
                      <a:pt x="2056" y="2245"/>
                    </a:lnTo>
                    <a:lnTo>
                      <a:pt x="0" y="2245"/>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18" name="Freeform 20"/>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 name="T8" fmla="*/ 48 w 361"/>
                  <a:gd name="T9" fmla="*/ 0 h 329"/>
                </a:gdLst>
                <a:ahLst/>
                <a:cxnLst>
                  <a:cxn ang="0">
                    <a:pos x="T0" y="T1"/>
                  </a:cxn>
                  <a:cxn ang="0">
                    <a:pos x="T2" y="T3"/>
                  </a:cxn>
                  <a:cxn ang="0">
                    <a:pos x="T4" y="T5"/>
                  </a:cxn>
                  <a:cxn ang="0">
                    <a:pos x="T6" y="T7"/>
                  </a:cxn>
                  <a:cxn ang="0">
                    <a:pos x="T8" y="T9"/>
                  </a:cxn>
                </a:cxnLst>
                <a:rect l="0" t="0" r="r" b="b"/>
                <a:pathLst>
                  <a:path w="361" h="329">
                    <a:moveTo>
                      <a:pt x="48" y="0"/>
                    </a:moveTo>
                    <a:lnTo>
                      <a:pt x="0" y="277"/>
                    </a:lnTo>
                    <a:lnTo>
                      <a:pt x="313" y="329"/>
                    </a:lnTo>
                    <a:lnTo>
                      <a:pt x="361" y="52"/>
                    </a:lnTo>
                    <a:lnTo>
                      <a:pt x="48" y="0"/>
                    </a:lnTo>
                    <a:close/>
                  </a:path>
                </a:pathLst>
              </a:custGeom>
              <a:solidFill>
                <a:srgbClr val="130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19" name="Freeform 21"/>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Lst>
                <a:ahLst/>
                <a:cxnLst>
                  <a:cxn ang="0">
                    <a:pos x="T0" y="T1"/>
                  </a:cxn>
                  <a:cxn ang="0">
                    <a:pos x="T2" y="T3"/>
                  </a:cxn>
                  <a:cxn ang="0">
                    <a:pos x="T4" y="T5"/>
                  </a:cxn>
                  <a:cxn ang="0">
                    <a:pos x="T6" y="T7"/>
                  </a:cxn>
                </a:cxnLst>
                <a:rect l="0" t="0" r="r" b="b"/>
                <a:pathLst>
                  <a:path w="361" h="329">
                    <a:moveTo>
                      <a:pt x="48" y="0"/>
                    </a:moveTo>
                    <a:lnTo>
                      <a:pt x="0" y="277"/>
                    </a:lnTo>
                    <a:lnTo>
                      <a:pt x="313" y="329"/>
                    </a:lnTo>
                    <a:lnTo>
                      <a:pt x="361"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20" name="Rectangle 22"/>
              <p:cNvSpPr>
                <a:spLocks noChangeArrowheads="1"/>
              </p:cNvSpPr>
              <p:nvPr/>
            </p:nvSpPr>
            <p:spPr bwMode="auto">
              <a:xfrm>
                <a:off x="4040" y="614"/>
                <a:ext cx="317" cy="253"/>
              </a:xfrm>
              <a:prstGeom prst="rect">
                <a:avLst/>
              </a:prstGeom>
              <a:solidFill>
                <a:srgbClr val="130D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21" name="Freeform 23"/>
              <p:cNvSpPr/>
              <p:nvPr/>
            </p:nvSpPr>
            <p:spPr bwMode="auto">
              <a:xfrm>
                <a:off x="4040" y="614"/>
                <a:ext cx="317" cy="253"/>
              </a:xfrm>
              <a:custGeom>
                <a:avLst/>
                <a:gdLst>
                  <a:gd name="T0" fmla="*/ 0 w 317"/>
                  <a:gd name="T1" fmla="*/ 0 h 253"/>
                  <a:gd name="T2" fmla="*/ 0 w 317"/>
                  <a:gd name="T3" fmla="*/ 253 h 253"/>
                  <a:gd name="T4" fmla="*/ 317 w 317"/>
                  <a:gd name="T5" fmla="*/ 253 h 253"/>
                  <a:gd name="T6" fmla="*/ 317 w 317"/>
                  <a:gd name="T7" fmla="*/ 0 h 253"/>
                </a:gdLst>
                <a:ahLst/>
                <a:cxnLst>
                  <a:cxn ang="0">
                    <a:pos x="T0" y="T1"/>
                  </a:cxn>
                  <a:cxn ang="0">
                    <a:pos x="T2" y="T3"/>
                  </a:cxn>
                  <a:cxn ang="0">
                    <a:pos x="T4" y="T5"/>
                  </a:cxn>
                  <a:cxn ang="0">
                    <a:pos x="T6" y="T7"/>
                  </a:cxn>
                </a:cxnLst>
                <a:rect l="0" t="0" r="r" b="b"/>
                <a:pathLst>
                  <a:path w="317" h="253">
                    <a:moveTo>
                      <a:pt x="0" y="0"/>
                    </a:moveTo>
                    <a:lnTo>
                      <a:pt x="0" y="253"/>
                    </a:lnTo>
                    <a:lnTo>
                      <a:pt x="317" y="253"/>
                    </a:lnTo>
                    <a:lnTo>
                      <a:pt x="3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22" name="Freeform 24"/>
              <p:cNvSpPr/>
              <p:nvPr/>
            </p:nvSpPr>
            <p:spPr bwMode="auto">
              <a:xfrm>
                <a:off x="3731" y="1108"/>
                <a:ext cx="562" cy="556"/>
              </a:xfrm>
              <a:custGeom>
                <a:avLst/>
                <a:gdLst>
                  <a:gd name="T0" fmla="*/ 277 w 284"/>
                  <a:gd name="T1" fmla="*/ 209 h 281"/>
                  <a:gd name="T2" fmla="*/ 178 w 284"/>
                  <a:gd name="T3" fmla="*/ 94 h 281"/>
                  <a:gd name="T4" fmla="*/ 266 w 284"/>
                  <a:gd name="T5" fmla="*/ 94 h 281"/>
                  <a:gd name="T6" fmla="*/ 279 w 284"/>
                  <a:gd name="T7" fmla="*/ 76 h 281"/>
                  <a:gd name="T8" fmla="*/ 266 w 284"/>
                  <a:gd name="T9" fmla="*/ 59 h 281"/>
                  <a:gd name="T10" fmla="*/ 236 w 284"/>
                  <a:gd name="T11" fmla="*/ 59 h 281"/>
                  <a:gd name="T12" fmla="*/ 235 w 284"/>
                  <a:gd name="T13" fmla="*/ 59 h 281"/>
                  <a:gd name="T14" fmla="*/ 223 w 284"/>
                  <a:gd name="T15" fmla="*/ 59 h 281"/>
                  <a:gd name="T16" fmla="*/ 223 w 284"/>
                  <a:gd name="T17" fmla="*/ 59 h 281"/>
                  <a:gd name="T18" fmla="*/ 161 w 284"/>
                  <a:gd name="T19" fmla="*/ 59 h 281"/>
                  <a:gd name="T20" fmla="*/ 161 w 284"/>
                  <a:gd name="T21" fmla="*/ 13 h 281"/>
                  <a:gd name="T22" fmla="*/ 144 w 284"/>
                  <a:gd name="T23" fmla="*/ 0 h 281"/>
                  <a:gd name="T24" fmla="*/ 127 w 284"/>
                  <a:gd name="T25" fmla="*/ 13 h 281"/>
                  <a:gd name="T26" fmla="*/ 127 w 284"/>
                  <a:gd name="T27" fmla="*/ 59 h 281"/>
                  <a:gd name="T28" fmla="*/ 25 w 284"/>
                  <a:gd name="T29" fmla="*/ 59 h 281"/>
                  <a:gd name="T30" fmla="*/ 12 w 284"/>
                  <a:gd name="T31" fmla="*/ 76 h 281"/>
                  <a:gd name="T32" fmla="*/ 25 w 284"/>
                  <a:gd name="T33" fmla="*/ 94 h 281"/>
                  <a:gd name="T34" fmla="*/ 105 w 284"/>
                  <a:gd name="T35" fmla="*/ 94 h 281"/>
                  <a:gd name="T36" fmla="*/ 7 w 284"/>
                  <a:gd name="T37" fmla="*/ 215 h 281"/>
                  <a:gd name="T38" fmla="*/ 6 w 284"/>
                  <a:gd name="T39" fmla="*/ 236 h 281"/>
                  <a:gd name="T40" fmla="*/ 28 w 284"/>
                  <a:gd name="T41" fmla="*/ 242 h 281"/>
                  <a:gd name="T42" fmla="*/ 127 w 284"/>
                  <a:gd name="T43" fmla="*/ 124 h 281"/>
                  <a:gd name="T44" fmla="*/ 127 w 284"/>
                  <a:gd name="T45" fmla="*/ 267 h 281"/>
                  <a:gd name="T46" fmla="*/ 144 w 284"/>
                  <a:gd name="T47" fmla="*/ 281 h 281"/>
                  <a:gd name="T48" fmla="*/ 161 w 284"/>
                  <a:gd name="T49" fmla="*/ 267 h 281"/>
                  <a:gd name="T50" fmla="*/ 161 w 284"/>
                  <a:gd name="T51" fmla="*/ 125 h 281"/>
                  <a:gd name="T52" fmla="*/ 251 w 284"/>
                  <a:gd name="T53" fmla="*/ 234 h 281"/>
                  <a:gd name="T54" fmla="*/ 279 w 284"/>
                  <a:gd name="T55" fmla="*/ 231 h 281"/>
                  <a:gd name="T56" fmla="*/ 277 w 284"/>
                  <a:gd name="T57" fmla="*/ 20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4" h="281">
                    <a:moveTo>
                      <a:pt x="277" y="209"/>
                    </a:moveTo>
                    <a:cubicBezTo>
                      <a:pt x="235" y="171"/>
                      <a:pt x="202" y="134"/>
                      <a:pt x="178" y="94"/>
                    </a:cubicBezTo>
                    <a:cubicBezTo>
                      <a:pt x="266" y="94"/>
                      <a:pt x="266" y="94"/>
                      <a:pt x="266" y="94"/>
                    </a:cubicBezTo>
                    <a:cubicBezTo>
                      <a:pt x="274" y="94"/>
                      <a:pt x="278" y="87"/>
                      <a:pt x="279" y="76"/>
                    </a:cubicBezTo>
                    <a:cubicBezTo>
                      <a:pt x="278" y="65"/>
                      <a:pt x="274" y="62"/>
                      <a:pt x="266" y="59"/>
                    </a:cubicBezTo>
                    <a:cubicBezTo>
                      <a:pt x="236" y="59"/>
                      <a:pt x="236" y="59"/>
                      <a:pt x="236" y="59"/>
                    </a:cubicBezTo>
                    <a:cubicBezTo>
                      <a:pt x="235" y="59"/>
                      <a:pt x="235" y="59"/>
                      <a:pt x="235" y="59"/>
                    </a:cubicBezTo>
                    <a:cubicBezTo>
                      <a:pt x="223" y="59"/>
                      <a:pt x="223" y="59"/>
                      <a:pt x="223" y="59"/>
                    </a:cubicBezTo>
                    <a:cubicBezTo>
                      <a:pt x="223" y="59"/>
                      <a:pt x="223" y="59"/>
                      <a:pt x="223" y="59"/>
                    </a:cubicBezTo>
                    <a:cubicBezTo>
                      <a:pt x="161" y="59"/>
                      <a:pt x="161" y="59"/>
                      <a:pt x="161" y="59"/>
                    </a:cubicBezTo>
                    <a:cubicBezTo>
                      <a:pt x="161" y="13"/>
                      <a:pt x="161" y="13"/>
                      <a:pt x="161" y="13"/>
                    </a:cubicBezTo>
                    <a:cubicBezTo>
                      <a:pt x="160" y="5"/>
                      <a:pt x="154" y="0"/>
                      <a:pt x="144" y="0"/>
                    </a:cubicBezTo>
                    <a:cubicBezTo>
                      <a:pt x="134" y="0"/>
                      <a:pt x="127" y="5"/>
                      <a:pt x="127" y="13"/>
                    </a:cubicBezTo>
                    <a:cubicBezTo>
                      <a:pt x="127" y="59"/>
                      <a:pt x="127" y="59"/>
                      <a:pt x="127" y="59"/>
                    </a:cubicBezTo>
                    <a:cubicBezTo>
                      <a:pt x="25" y="59"/>
                      <a:pt x="25" y="59"/>
                      <a:pt x="25" y="59"/>
                    </a:cubicBezTo>
                    <a:cubicBezTo>
                      <a:pt x="17" y="62"/>
                      <a:pt x="12" y="65"/>
                      <a:pt x="12" y="76"/>
                    </a:cubicBezTo>
                    <a:cubicBezTo>
                      <a:pt x="12" y="87"/>
                      <a:pt x="17" y="94"/>
                      <a:pt x="25" y="94"/>
                    </a:cubicBezTo>
                    <a:cubicBezTo>
                      <a:pt x="105" y="94"/>
                      <a:pt x="105" y="94"/>
                      <a:pt x="105" y="94"/>
                    </a:cubicBezTo>
                    <a:cubicBezTo>
                      <a:pt x="91" y="132"/>
                      <a:pt x="58" y="172"/>
                      <a:pt x="7" y="215"/>
                    </a:cubicBezTo>
                    <a:cubicBezTo>
                      <a:pt x="1" y="221"/>
                      <a:pt x="0" y="228"/>
                      <a:pt x="6" y="236"/>
                    </a:cubicBezTo>
                    <a:cubicBezTo>
                      <a:pt x="13" y="243"/>
                      <a:pt x="20" y="245"/>
                      <a:pt x="28" y="242"/>
                    </a:cubicBezTo>
                    <a:cubicBezTo>
                      <a:pt x="72" y="210"/>
                      <a:pt x="105" y="171"/>
                      <a:pt x="127" y="124"/>
                    </a:cubicBezTo>
                    <a:cubicBezTo>
                      <a:pt x="127" y="267"/>
                      <a:pt x="127" y="267"/>
                      <a:pt x="127" y="267"/>
                    </a:cubicBezTo>
                    <a:cubicBezTo>
                      <a:pt x="127" y="276"/>
                      <a:pt x="134" y="280"/>
                      <a:pt x="144" y="281"/>
                    </a:cubicBezTo>
                    <a:cubicBezTo>
                      <a:pt x="154" y="280"/>
                      <a:pt x="160" y="276"/>
                      <a:pt x="161" y="267"/>
                    </a:cubicBezTo>
                    <a:cubicBezTo>
                      <a:pt x="161" y="125"/>
                      <a:pt x="161" y="125"/>
                      <a:pt x="161" y="125"/>
                    </a:cubicBezTo>
                    <a:cubicBezTo>
                      <a:pt x="188" y="171"/>
                      <a:pt x="218" y="208"/>
                      <a:pt x="251" y="234"/>
                    </a:cubicBezTo>
                    <a:cubicBezTo>
                      <a:pt x="263" y="242"/>
                      <a:pt x="272" y="241"/>
                      <a:pt x="279" y="231"/>
                    </a:cubicBezTo>
                    <a:cubicBezTo>
                      <a:pt x="284" y="224"/>
                      <a:pt x="283" y="217"/>
                      <a:pt x="277" y="20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23" name="Oval 25"/>
              <p:cNvSpPr>
                <a:spLocks noChangeArrowheads="1"/>
              </p:cNvSpPr>
              <p:nvPr/>
            </p:nvSpPr>
            <p:spPr bwMode="auto">
              <a:xfrm>
                <a:off x="4145" y="1138"/>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24" name="Oval 26"/>
              <p:cNvSpPr>
                <a:spLocks noChangeArrowheads="1"/>
              </p:cNvSpPr>
              <p:nvPr/>
            </p:nvSpPr>
            <p:spPr bwMode="auto">
              <a:xfrm>
                <a:off x="3385" y="1142"/>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25" name="Oval 27"/>
              <p:cNvSpPr>
                <a:spLocks noChangeArrowheads="1"/>
              </p:cNvSpPr>
              <p:nvPr/>
            </p:nvSpPr>
            <p:spPr bwMode="auto">
              <a:xfrm>
                <a:off x="3575"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26" name="Oval 28"/>
              <p:cNvSpPr>
                <a:spLocks noChangeArrowheads="1"/>
              </p:cNvSpPr>
              <p:nvPr/>
            </p:nvSpPr>
            <p:spPr bwMode="auto">
              <a:xfrm>
                <a:off x="3193"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27" name="Freeform 29"/>
              <p:cNvSpPr/>
              <p:nvPr/>
            </p:nvSpPr>
            <p:spPr bwMode="auto">
              <a:xfrm>
                <a:off x="3146" y="1314"/>
                <a:ext cx="548" cy="346"/>
              </a:xfrm>
              <a:custGeom>
                <a:avLst/>
                <a:gdLst>
                  <a:gd name="T0" fmla="*/ 260 w 277"/>
                  <a:gd name="T1" fmla="*/ 64 h 175"/>
                  <a:gd name="T2" fmla="*/ 169 w 277"/>
                  <a:gd name="T3" fmla="*/ 64 h 175"/>
                  <a:gd name="T4" fmla="*/ 172 w 277"/>
                  <a:gd name="T5" fmla="*/ 54 h 175"/>
                  <a:gd name="T6" fmla="*/ 215 w 277"/>
                  <a:gd name="T7" fmla="*/ 24 h 175"/>
                  <a:gd name="T8" fmla="*/ 220 w 277"/>
                  <a:gd name="T9" fmla="*/ 9 h 175"/>
                  <a:gd name="T10" fmla="*/ 208 w 277"/>
                  <a:gd name="T11" fmla="*/ 0 h 175"/>
                  <a:gd name="T12" fmla="*/ 59 w 277"/>
                  <a:gd name="T13" fmla="*/ 0 h 175"/>
                  <a:gd name="T14" fmla="*/ 46 w 277"/>
                  <a:gd name="T15" fmla="*/ 17 h 175"/>
                  <a:gd name="T16" fmla="*/ 59 w 277"/>
                  <a:gd name="T17" fmla="*/ 33 h 175"/>
                  <a:gd name="T18" fmla="*/ 142 w 277"/>
                  <a:gd name="T19" fmla="*/ 33 h 175"/>
                  <a:gd name="T20" fmla="*/ 137 w 277"/>
                  <a:gd name="T21" fmla="*/ 38 h 175"/>
                  <a:gd name="T22" fmla="*/ 123 w 277"/>
                  <a:gd name="T23" fmla="*/ 56 h 175"/>
                  <a:gd name="T24" fmla="*/ 126 w 277"/>
                  <a:gd name="T25" fmla="*/ 64 h 175"/>
                  <a:gd name="T26" fmla="*/ 14 w 277"/>
                  <a:gd name="T27" fmla="*/ 64 h 175"/>
                  <a:gd name="T28" fmla="*/ 0 w 277"/>
                  <a:gd name="T29" fmla="*/ 79 h 175"/>
                  <a:gd name="T30" fmla="*/ 14 w 277"/>
                  <a:gd name="T31" fmla="*/ 95 h 175"/>
                  <a:gd name="T32" fmla="*/ 144 w 277"/>
                  <a:gd name="T33" fmla="*/ 95 h 175"/>
                  <a:gd name="T34" fmla="*/ 147 w 277"/>
                  <a:gd name="T35" fmla="*/ 101 h 175"/>
                  <a:gd name="T36" fmla="*/ 150 w 277"/>
                  <a:gd name="T37" fmla="*/ 115 h 175"/>
                  <a:gd name="T38" fmla="*/ 124 w 277"/>
                  <a:gd name="T39" fmla="*/ 140 h 175"/>
                  <a:gd name="T40" fmla="*/ 85 w 277"/>
                  <a:gd name="T41" fmla="*/ 137 h 175"/>
                  <a:gd name="T42" fmla="*/ 66 w 277"/>
                  <a:gd name="T43" fmla="*/ 149 h 175"/>
                  <a:gd name="T44" fmla="*/ 78 w 277"/>
                  <a:gd name="T45" fmla="*/ 170 h 175"/>
                  <a:gd name="T46" fmla="*/ 103 w 277"/>
                  <a:gd name="T47" fmla="*/ 174 h 175"/>
                  <a:gd name="T48" fmla="*/ 111 w 277"/>
                  <a:gd name="T49" fmla="*/ 175 h 175"/>
                  <a:gd name="T50" fmla="*/ 169 w 277"/>
                  <a:gd name="T51" fmla="*/ 164 h 175"/>
                  <a:gd name="T52" fmla="*/ 186 w 277"/>
                  <a:gd name="T53" fmla="*/ 123 h 175"/>
                  <a:gd name="T54" fmla="*/ 183 w 277"/>
                  <a:gd name="T55" fmla="*/ 102 h 175"/>
                  <a:gd name="T56" fmla="*/ 182 w 277"/>
                  <a:gd name="T57" fmla="*/ 98 h 175"/>
                  <a:gd name="T58" fmla="*/ 183 w 277"/>
                  <a:gd name="T59" fmla="*/ 100 h 175"/>
                  <a:gd name="T60" fmla="*/ 181 w 277"/>
                  <a:gd name="T61" fmla="*/ 95 h 175"/>
                  <a:gd name="T62" fmla="*/ 260 w 277"/>
                  <a:gd name="T63" fmla="*/ 95 h 175"/>
                  <a:gd name="T64" fmla="*/ 277 w 277"/>
                  <a:gd name="T65" fmla="*/ 79 h 175"/>
                  <a:gd name="T66" fmla="*/ 260 w 277"/>
                  <a:gd name="T67" fmla="*/ 6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7" h="175">
                    <a:moveTo>
                      <a:pt x="260" y="64"/>
                    </a:moveTo>
                    <a:cubicBezTo>
                      <a:pt x="169" y="64"/>
                      <a:pt x="169" y="64"/>
                      <a:pt x="169" y="64"/>
                    </a:cubicBezTo>
                    <a:cubicBezTo>
                      <a:pt x="168" y="60"/>
                      <a:pt x="168" y="56"/>
                      <a:pt x="172" y="54"/>
                    </a:cubicBezTo>
                    <a:cubicBezTo>
                      <a:pt x="191" y="42"/>
                      <a:pt x="206" y="32"/>
                      <a:pt x="215" y="24"/>
                    </a:cubicBezTo>
                    <a:cubicBezTo>
                      <a:pt x="220" y="21"/>
                      <a:pt x="222" y="15"/>
                      <a:pt x="220" y="9"/>
                    </a:cubicBezTo>
                    <a:cubicBezTo>
                      <a:pt x="218" y="4"/>
                      <a:pt x="214" y="0"/>
                      <a:pt x="208" y="0"/>
                    </a:cubicBezTo>
                    <a:cubicBezTo>
                      <a:pt x="59" y="0"/>
                      <a:pt x="59" y="0"/>
                      <a:pt x="59" y="0"/>
                    </a:cubicBezTo>
                    <a:cubicBezTo>
                      <a:pt x="51" y="0"/>
                      <a:pt x="47" y="7"/>
                      <a:pt x="46" y="17"/>
                    </a:cubicBezTo>
                    <a:cubicBezTo>
                      <a:pt x="47" y="27"/>
                      <a:pt x="51" y="33"/>
                      <a:pt x="59" y="33"/>
                    </a:cubicBezTo>
                    <a:cubicBezTo>
                      <a:pt x="142" y="33"/>
                      <a:pt x="142" y="33"/>
                      <a:pt x="142" y="33"/>
                    </a:cubicBezTo>
                    <a:cubicBezTo>
                      <a:pt x="140" y="35"/>
                      <a:pt x="139" y="36"/>
                      <a:pt x="137" y="38"/>
                    </a:cubicBezTo>
                    <a:cubicBezTo>
                      <a:pt x="128" y="46"/>
                      <a:pt x="123" y="53"/>
                      <a:pt x="123" y="56"/>
                    </a:cubicBezTo>
                    <a:cubicBezTo>
                      <a:pt x="123" y="58"/>
                      <a:pt x="124" y="60"/>
                      <a:pt x="126" y="64"/>
                    </a:cubicBezTo>
                    <a:cubicBezTo>
                      <a:pt x="14" y="64"/>
                      <a:pt x="14" y="64"/>
                      <a:pt x="14" y="64"/>
                    </a:cubicBezTo>
                    <a:cubicBezTo>
                      <a:pt x="6" y="64"/>
                      <a:pt x="1" y="69"/>
                      <a:pt x="0" y="79"/>
                    </a:cubicBezTo>
                    <a:cubicBezTo>
                      <a:pt x="1" y="90"/>
                      <a:pt x="6" y="95"/>
                      <a:pt x="14" y="95"/>
                    </a:cubicBezTo>
                    <a:cubicBezTo>
                      <a:pt x="144" y="95"/>
                      <a:pt x="144" y="95"/>
                      <a:pt x="144" y="95"/>
                    </a:cubicBezTo>
                    <a:cubicBezTo>
                      <a:pt x="145" y="96"/>
                      <a:pt x="146" y="99"/>
                      <a:pt x="147" y="101"/>
                    </a:cubicBezTo>
                    <a:cubicBezTo>
                      <a:pt x="149" y="107"/>
                      <a:pt x="150" y="112"/>
                      <a:pt x="150" y="115"/>
                    </a:cubicBezTo>
                    <a:cubicBezTo>
                      <a:pt x="151" y="133"/>
                      <a:pt x="142" y="141"/>
                      <a:pt x="124" y="140"/>
                    </a:cubicBezTo>
                    <a:cubicBezTo>
                      <a:pt x="112" y="140"/>
                      <a:pt x="99" y="139"/>
                      <a:pt x="85" y="137"/>
                    </a:cubicBezTo>
                    <a:cubicBezTo>
                      <a:pt x="76" y="135"/>
                      <a:pt x="70" y="139"/>
                      <a:pt x="66" y="149"/>
                    </a:cubicBezTo>
                    <a:cubicBezTo>
                      <a:pt x="65" y="160"/>
                      <a:pt x="69" y="167"/>
                      <a:pt x="78" y="170"/>
                    </a:cubicBezTo>
                    <a:cubicBezTo>
                      <a:pt x="88" y="172"/>
                      <a:pt x="97" y="173"/>
                      <a:pt x="103" y="174"/>
                    </a:cubicBezTo>
                    <a:cubicBezTo>
                      <a:pt x="103" y="174"/>
                      <a:pt x="106" y="174"/>
                      <a:pt x="111" y="175"/>
                    </a:cubicBezTo>
                    <a:cubicBezTo>
                      <a:pt x="139" y="175"/>
                      <a:pt x="158" y="172"/>
                      <a:pt x="169" y="164"/>
                    </a:cubicBezTo>
                    <a:cubicBezTo>
                      <a:pt x="180" y="156"/>
                      <a:pt x="186" y="142"/>
                      <a:pt x="186" y="123"/>
                    </a:cubicBezTo>
                    <a:cubicBezTo>
                      <a:pt x="186" y="115"/>
                      <a:pt x="185" y="108"/>
                      <a:pt x="183" y="102"/>
                    </a:cubicBezTo>
                    <a:cubicBezTo>
                      <a:pt x="184" y="104"/>
                      <a:pt x="184" y="102"/>
                      <a:pt x="182" y="98"/>
                    </a:cubicBezTo>
                    <a:cubicBezTo>
                      <a:pt x="183" y="99"/>
                      <a:pt x="183" y="100"/>
                      <a:pt x="183" y="100"/>
                    </a:cubicBezTo>
                    <a:cubicBezTo>
                      <a:pt x="183" y="99"/>
                      <a:pt x="182" y="97"/>
                      <a:pt x="181" y="95"/>
                    </a:cubicBezTo>
                    <a:cubicBezTo>
                      <a:pt x="260" y="95"/>
                      <a:pt x="260" y="95"/>
                      <a:pt x="260" y="95"/>
                    </a:cubicBezTo>
                    <a:cubicBezTo>
                      <a:pt x="271" y="95"/>
                      <a:pt x="276" y="90"/>
                      <a:pt x="277" y="79"/>
                    </a:cubicBezTo>
                    <a:cubicBezTo>
                      <a:pt x="276" y="69"/>
                      <a:pt x="271" y="64"/>
                      <a:pt x="260" y="6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28" name="Freeform 30"/>
              <p:cNvSpPr/>
              <p:nvPr/>
            </p:nvSpPr>
            <p:spPr bwMode="auto">
              <a:xfrm>
                <a:off x="3349" y="1658"/>
                <a:ext cx="10" cy="2"/>
              </a:xfrm>
              <a:custGeom>
                <a:avLst/>
                <a:gdLst>
                  <a:gd name="T0" fmla="*/ 0 w 5"/>
                  <a:gd name="T1" fmla="*/ 0 h 1"/>
                  <a:gd name="T2" fmla="*/ 5 w 5"/>
                  <a:gd name="T3" fmla="*/ 1 h 1"/>
                  <a:gd name="T4" fmla="*/ 0 w 5"/>
                  <a:gd name="T5" fmla="*/ 0 h 1"/>
                </a:gdLst>
                <a:ahLst/>
                <a:cxnLst>
                  <a:cxn ang="0">
                    <a:pos x="T0" y="T1"/>
                  </a:cxn>
                  <a:cxn ang="0">
                    <a:pos x="T2" y="T3"/>
                  </a:cxn>
                  <a:cxn ang="0">
                    <a:pos x="T4" y="T5"/>
                  </a:cxn>
                </a:cxnLst>
                <a:rect l="0" t="0" r="r" b="b"/>
                <a:pathLst>
                  <a:path w="5" h="1">
                    <a:moveTo>
                      <a:pt x="0" y="0"/>
                    </a:moveTo>
                    <a:cubicBezTo>
                      <a:pt x="1" y="0"/>
                      <a:pt x="2" y="0"/>
                      <a:pt x="5" y="1"/>
                    </a:cubicBezTo>
                    <a:cubicBezTo>
                      <a:pt x="3" y="1"/>
                      <a:pt x="2"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29" name="Freeform 31"/>
              <p:cNvSpPr/>
              <p:nvPr/>
            </p:nvSpPr>
            <p:spPr bwMode="auto">
              <a:xfrm>
                <a:off x="3156" y="1225"/>
                <a:ext cx="526" cy="152"/>
              </a:xfrm>
              <a:custGeom>
                <a:avLst/>
                <a:gdLst>
                  <a:gd name="T0" fmla="*/ 17 w 266"/>
                  <a:gd name="T1" fmla="*/ 77 h 77"/>
                  <a:gd name="T2" fmla="*/ 32 w 266"/>
                  <a:gd name="T3" fmla="*/ 62 h 77"/>
                  <a:gd name="T4" fmla="*/ 32 w 266"/>
                  <a:gd name="T5" fmla="*/ 40 h 77"/>
                  <a:gd name="T6" fmla="*/ 40 w 266"/>
                  <a:gd name="T7" fmla="*/ 32 h 77"/>
                  <a:gd name="T8" fmla="*/ 228 w 266"/>
                  <a:gd name="T9" fmla="*/ 32 h 77"/>
                  <a:gd name="T10" fmla="*/ 232 w 266"/>
                  <a:gd name="T11" fmla="*/ 38 h 77"/>
                  <a:gd name="T12" fmla="*/ 227 w 266"/>
                  <a:gd name="T13" fmla="*/ 59 h 77"/>
                  <a:gd name="T14" fmla="*/ 239 w 266"/>
                  <a:gd name="T15" fmla="*/ 74 h 77"/>
                  <a:gd name="T16" fmla="*/ 259 w 266"/>
                  <a:gd name="T17" fmla="*/ 65 h 77"/>
                  <a:gd name="T18" fmla="*/ 265 w 266"/>
                  <a:gd name="T19" fmla="*/ 21 h 77"/>
                  <a:gd name="T20" fmla="*/ 253 w 266"/>
                  <a:gd name="T21" fmla="*/ 0 h 77"/>
                  <a:gd name="T22" fmla="*/ 245 w 266"/>
                  <a:gd name="T23" fmla="*/ 0 h 77"/>
                  <a:gd name="T24" fmla="*/ 222 w 266"/>
                  <a:gd name="T25" fmla="*/ 0 h 77"/>
                  <a:gd name="T26" fmla="*/ 183 w 266"/>
                  <a:gd name="T27" fmla="*/ 0 h 77"/>
                  <a:gd name="T28" fmla="*/ 166 w 266"/>
                  <a:gd name="T29" fmla="*/ 0 h 77"/>
                  <a:gd name="T30" fmla="*/ 86 w 266"/>
                  <a:gd name="T31" fmla="*/ 0 h 77"/>
                  <a:gd name="T32" fmla="*/ 76 w 266"/>
                  <a:gd name="T33" fmla="*/ 0 h 77"/>
                  <a:gd name="T34" fmla="*/ 46 w 266"/>
                  <a:gd name="T35" fmla="*/ 0 h 77"/>
                  <a:gd name="T36" fmla="*/ 24 w 266"/>
                  <a:gd name="T37" fmla="*/ 0 h 77"/>
                  <a:gd name="T38" fmla="*/ 0 w 266"/>
                  <a:gd name="T39" fmla="*/ 25 h 77"/>
                  <a:gd name="T40" fmla="*/ 0 w 266"/>
                  <a:gd name="T41" fmla="*/ 62 h 77"/>
                  <a:gd name="T42" fmla="*/ 17 w 266"/>
                  <a:gd name="T4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6" h="77">
                    <a:moveTo>
                      <a:pt x="17" y="77"/>
                    </a:moveTo>
                    <a:cubicBezTo>
                      <a:pt x="26" y="76"/>
                      <a:pt x="31" y="71"/>
                      <a:pt x="32" y="62"/>
                    </a:cubicBezTo>
                    <a:cubicBezTo>
                      <a:pt x="32" y="40"/>
                      <a:pt x="32" y="40"/>
                      <a:pt x="32" y="40"/>
                    </a:cubicBezTo>
                    <a:cubicBezTo>
                      <a:pt x="32" y="34"/>
                      <a:pt x="35" y="32"/>
                      <a:pt x="40" y="32"/>
                    </a:cubicBezTo>
                    <a:cubicBezTo>
                      <a:pt x="228" y="32"/>
                      <a:pt x="228" y="32"/>
                      <a:pt x="228" y="32"/>
                    </a:cubicBezTo>
                    <a:cubicBezTo>
                      <a:pt x="231" y="32"/>
                      <a:pt x="232" y="34"/>
                      <a:pt x="232" y="38"/>
                    </a:cubicBezTo>
                    <a:cubicBezTo>
                      <a:pt x="231" y="46"/>
                      <a:pt x="229" y="53"/>
                      <a:pt x="227" y="59"/>
                    </a:cubicBezTo>
                    <a:cubicBezTo>
                      <a:pt x="225" y="67"/>
                      <a:pt x="229" y="72"/>
                      <a:pt x="239" y="74"/>
                    </a:cubicBezTo>
                    <a:cubicBezTo>
                      <a:pt x="249" y="76"/>
                      <a:pt x="256" y="73"/>
                      <a:pt x="259" y="65"/>
                    </a:cubicBezTo>
                    <a:cubicBezTo>
                      <a:pt x="262" y="55"/>
                      <a:pt x="264" y="40"/>
                      <a:pt x="265" y="21"/>
                    </a:cubicBezTo>
                    <a:cubicBezTo>
                      <a:pt x="266" y="9"/>
                      <a:pt x="262" y="3"/>
                      <a:pt x="253" y="0"/>
                    </a:cubicBezTo>
                    <a:cubicBezTo>
                      <a:pt x="245" y="0"/>
                      <a:pt x="245" y="0"/>
                      <a:pt x="245" y="0"/>
                    </a:cubicBezTo>
                    <a:cubicBezTo>
                      <a:pt x="222" y="0"/>
                      <a:pt x="222" y="0"/>
                      <a:pt x="222" y="0"/>
                    </a:cubicBezTo>
                    <a:cubicBezTo>
                      <a:pt x="183" y="0"/>
                      <a:pt x="183" y="0"/>
                      <a:pt x="183" y="0"/>
                    </a:cubicBezTo>
                    <a:cubicBezTo>
                      <a:pt x="166" y="0"/>
                      <a:pt x="166" y="0"/>
                      <a:pt x="166" y="0"/>
                    </a:cubicBezTo>
                    <a:cubicBezTo>
                      <a:pt x="86" y="0"/>
                      <a:pt x="86" y="0"/>
                      <a:pt x="86" y="0"/>
                    </a:cubicBezTo>
                    <a:cubicBezTo>
                      <a:pt x="76" y="0"/>
                      <a:pt x="76" y="0"/>
                      <a:pt x="76" y="0"/>
                    </a:cubicBezTo>
                    <a:cubicBezTo>
                      <a:pt x="46" y="0"/>
                      <a:pt x="46" y="0"/>
                      <a:pt x="46" y="0"/>
                    </a:cubicBezTo>
                    <a:cubicBezTo>
                      <a:pt x="24" y="0"/>
                      <a:pt x="24" y="0"/>
                      <a:pt x="24" y="0"/>
                    </a:cubicBezTo>
                    <a:cubicBezTo>
                      <a:pt x="8" y="0"/>
                      <a:pt x="0" y="8"/>
                      <a:pt x="0" y="25"/>
                    </a:cubicBezTo>
                    <a:cubicBezTo>
                      <a:pt x="0" y="62"/>
                      <a:pt x="0" y="62"/>
                      <a:pt x="0" y="62"/>
                    </a:cubicBezTo>
                    <a:cubicBezTo>
                      <a:pt x="0" y="71"/>
                      <a:pt x="6" y="76"/>
                      <a:pt x="17" y="7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30" name="Freeform 32"/>
              <p:cNvSpPr>
                <a:spLocks noEditPoints="1"/>
              </p:cNvSpPr>
              <p:nvPr/>
            </p:nvSpPr>
            <p:spPr bwMode="auto">
              <a:xfrm>
                <a:off x="3136" y="1923"/>
                <a:ext cx="1145" cy="564"/>
              </a:xfrm>
              <a:custGeom>
                <a:avLst/>
                <a:gdLst>
                  <a:gd name="T0" fmla="*/ 45 w 579"/>
                  <a:gd name="T1" fmla="*/ 274 h 285"/>
                  <a:gd name="T2" fmla="*/ 25 w 579"/>
                  <a:gd name="T3" fmla="*/ 110 h 285"/>
                  <a:gd name="T4" fmla="*/ 15 w 579"/>
                  <a:gd name="T5" fmla="*/ 75 h 285"/>
                  <a:gd name="T6" fmla="*/ 65 w 579"/>
                  <a:gd name="T7" fmla="*/ 213 h 285"/>
                  <a:gd name="T8" fmla="*/ 103 w 579"/>
                  <a:gd name="T9" fmla="*/ 207 h 285"/>
                  <a:gd name="T10" fmla="*/ 251 w 579"/>
                  <a:gd name="T11" fmla="*/ 178 h 285"/>
                  <a:gd name="T12" fmla="*/ 218 w 579"/>
                  <a:gd name="T13" fmla="*/ 265 h 285"/>
                  <a:gd name="T14" fmla="*/ 125 w 579"/>
                  <a:gd name="T15" fmla="*/ 276 h 285"/>
                  <a:gd name="T16" fmla="*/ 101 w 579"/>
                  <a:gd name="T17" fmla="*/ 249 h 285"/>
                  <a:gd name="T18" fmla="*/ 88 w 579"/>
                  <a:gd name="T19" fmla="*/ 160 h 285"/>
                  <a:gd name="T20" fmla="*/ 127 w 579"/>
                  <a:gd name="T21" fmla="*/ 70 h 285"/>
                  <a:gd name="T22" fmla="*/ 112 w 579"/>
                  <a:gd name="T23" fmla="*/ 37 h 285"/>
                  <a:gd name="T24" fmla="*/ 144 w 579"/>
                  <a:gd name="T25" fmla="*/ 0 h 285"/>
                  <a:gd name="T26" fmla="*/ 218 w 579"/>
                  <a:gd name="T27" fmla="*/ 37 h 285"/>
                  <a:gd name="T28" fmla="*/ 251 w 579"/>
                  <a:gd name="T29" fmla="*/ 14 h 285"/>
                  <a:gd name="T30" fmla="*/ 277 w 579"/>
                  <a:gd name="T31" fmla="*/ 53 h 285"/>
                  <a:gd name="T32" fmla="*/ 251 w 579"/>
                  <a:gd name="T33" fmla="*/ 143 h 285"/>
                  <a:gd name="T34" fmla="*/ 218 w 579"/>
                  <a:gd name="T35" fmla="*/ 70 h 285"/>
                  <a:gd name="T36" fmla="*/ 218 w 579"/>
                  <a:gd name="T37" fmla="*/ 143 h 285"/>
                  <a:gd name="T38" fmla="*/ 50 w 579"/>
                  <a:gd name="T39" fmla="*/ 37 h 285"/>
                  <a:gd name="T40" fmla="*/ 32 w 579"/>
                  <a:gd name="T41" fmla="*/ 56 h 285"/>
                  <a:gd name="T42" fmla="*/ 472 w 579"/>
                  <a:gd name="T43" fmla="*/ 30 h 285"/>
                  <a:gd name="T44" fmla="*/ 431 w 579"/>
                  <a:gd name="T45" fmla="*/ 24 h 285"/>
                  <a:gd name="T46" fmla="*/ 319 w 579"/>
                  <a:gd name="T47" fmla="*/ 53 h 285"/>
                  <a:gd name="T48" fmla="*/ 316 w 579"/>
                  <a:gd name="T49" fmla="*/ 276 h 285"/>
                  <a:gd name="T50" fmla="*/ 355 w 579"/>
                  <a:gd name="T51" fmla="*/ 69 h 285"/>
                  <a:gd name="T52" fmla="*/ 446 w 579"/>
                  <a:gd name="T53" fmla="*/ 75 h 285"/>
                  <a:gd name="T54" fmla="*/ 398 w 579"/>
                  <a:gd name="T55" fmla="*/ 108 h 285"/>
                  <a:gd name="T56" fmla="*/ 399 w 579"/>
                  <a:gd name="T57" fmla="*/ 113 h 285"/>
                  <a:gd name="T58" fmla="*/ 386 w 579"/>
                  <a:gd name="T59" fmla="*/ 127 h 285"/>
                  <a:gd name="T60" fmla="*/ 386 w 579"/>
                  <a:gd name="T61" fmla="*/ 131 h 285"/>
                  <a:gd name="T62" fmla="*/ 382 w 579"/>
                  <a:gd name="T63" fmla="*/ 139 h 285"/>
                  <a:gd name="T64" fmla="*/ 384 w 579"/>
                  <a:gd name="T65" fmla="*/ 149 h 285"/>
                  <a:gd name="T66" fmla="*/ 436 w 579"/>
                  <a:gd name="T67" fmla="*/ 151 h 285"/>
                  <a:gd name="T68" fmla="*/ 380 w 579"/>
                  <a:gd name="T69" fmla="*/ 151 h 285"/>
                  <a:gd name="T70" fmla="*/ 430 w 579"/>
                  <a:gd name="T71" fmla="*/ 152 h 285"/>
                  <a:gd name="T72" fmla="*/ 446 w 579"/>
                  <a:gd name="T73" fmla="*/ 159 h 285"/>
                  <a:gd name="T74" fmla="*/ 361 w 579"/>
                  <a:gd name="T75" fmla="*/ 200 h 285"/>
                  <a:gd name="T76" fmla="*/ 446 w 579"/>
                  <a:gd name="T77" fmla="*/ 246 h 285"/>
                  <a:gd name="T78" fmla="*/ 367 w 579"/>
                  <a:gd name="T79" fmla="*/ 275 h 285"/>
                  <a:gd name="T80" fmla="*/ 566 w 579"/>
                  <a:gd name="T81" fmla="*/ 246 h 285"/>
                  <a:gd name="T82" fmla="*/ 556 w 579"/>
                  <a:gd name="T83" fmla="*/ 215 h 285"/>
                  <a:gd name="T84" fmla="*/ 478 w 579"/>
                  <a:gd name="T85" fmla="*/ 184 h 285"/>
                  <a:gd name="T86" fmla="*/ 525 w 579"/>
                  <a:gd name="T87" fmla="*/ 152 h 285"/>
                  <a:gd name="T88" fmla="*/ 547 w 579"/>
                  <a:gd name="T89" fmla="*/ 151 h 285"/>
                  <a:gd name="T90" fmla="*/ 478 w 579"/>
                  <a:gd name="T91" fmla="*/ 151 h 285"/>
                  <a:gd name="T92" fmla="*/ 545 w 579"/>
                  <a:gd name="T93" fmla="*/ 148 h 285"/>
                  <a:gd name="T94" fmla="*/ 544 w 579"/>
                  <a:gd name="T95" fmla="*/ 136 h 285"/>
                  <a:gd name="T96" fmla="*/ 540 w 579"/>
                  <a:gd name="T97" fmla="*/ 127 h 285"/>
                  <a:gd name="T98" fmla="*/ 540 w 579"/>
                  <a:gd name="T99" fmla="*/ 123 h 285"/>
                  <a:gd name="T100" fmla="*/ 478 w 579"/>
                  <a:gd name="T101" fmla="*/ 124 h 285"/>
                  <a:gd name="T102" fmla="*/ 478 w 579"/>
                  <a:gd name="T103" fmla="*/ 113 h 285"/>
                  <a:gd name="T104" fmla="*/ 565 w 579"/>
                  <a:gd name="T105" fmla="*/ 6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9" h="285">
                    <a:moveTo>
                      <a:pt x="103" y="207"/>
                    </a:moveTo>
                    <a:cubicBezTo>
                      <a:pt x="95" y="225"/>
                      <a:pt x="86" y="242"/>
                      <a:pt x="75" y="257"/>
                    </a:cubicBezTo>
                    <a:cubicBezTo>
                      <a:pt x="65" y="270"/>
                      <a:pt x="55" y="276"/>
                      <a:pt x="45" y="274"/>
                    </a:cubicBezTo>
                    <a:cubicBezTo>
                      <a:pt x="36" y="272"/>
                      <a:pt x="31" y="263"/>
                      <a:pt x="31" y="248"/>
                    </a:cubicBezTo>
                    <a:cubicBezTo>
                      <a:pt x="31" y="114"/>
                      <a:pt x="31" y="114"/>
                      <a:pt x="31" y="114"/>
                    </a:cubicBezTo>
                    <a:cubicBezTo>
                      <a:pt x="31" y="110"/>
                      <a:pt x="29" y="110"/>
                      <a:pt x="25" y="110"/>
                    </a:cubicBezTo>
                    <a:cubicBezTo>
                      <a:pt x="15" y="110"/>
                      <a:pt x="15" y="110"/>
                      <a:pt x="15" y="110"/>
                    </a:cubicBezTo>
                    <a:cubicBezTo>
                      <a:pt x="6" y="107"/>
                      <a:pt x="1" y="103"/>
                      <a:pt x="0" y="93"/>
                    </a:cubicBezTo>
                    <a:cubicBezTo>
                      <a:pt x="1" y="82"/>
                      <a:pt x="6" y="75"/>
                      <a:pt x="15" y="75"/>
                    </a:cubicBezTo>
                    <a:cubicBezTo>
                      <a:pt x="45" y="75"/>
                      <a:pt x="45" y="75"/>
                      <a:pt x="45" y="75"/>
                    </a:cubicBezTo>
                    <a:cubicBezTo>
                      <a:pt x="58" y="75"/>
                      <a:pt x="65" y="83"/>
                      <a:pt x="65" y="98"/>
                    </a:cubicBezTo>
                    <a:cubicBezTo>
                      <a:pt x="65" y="213"/>
                      <a:pt x="65" y="213"/>
                      <a:pt x="65" y="213"/>
                    </a:cubicBezTo>
                    <a:cubicBezTo>
                      <a:pt x="65" y="212"/>
                      <a:pt x="69" y="206"/>
                      <a:pt x="75" y="194"/>
                    </a:cubicBezTo>
                    <a:cubicBezTo>
                      <a:pt x="81" y="185"/>
                      <a:pt x="88" y="182"/>
                      <a:pt x="96" y="185"/>
                    </a:cubicBezTo>
                    <a:cubicBezTo>
                      <a:pt x="104" y="189"/>
                      <a:pt x="106" y="197"/>
                      <a:pt x="103" y="207"/>
                    </a:cubicBezTo>
                    <a:close/>
                    <a:moveTo>
                      <a:pt x="281" y="160"/>
                    </a:moveTo>
                    <a:cubicBezTo>
                      <a:pt x="280" y="171"/>
                      <a:pt x="275" y="178"/>
                      <a:pt x="267" y="178"/>
                    </a:cubicBezTo>
                    <a:cubicBezTo>
                      <a:pt x="251" y="178"/>
                      <a:pt x="251" y="178"/>
                      <a:pt x="251" y="178"/>
                    </a:cubicBezTo>
                    <a:cubicBezTo>
                      <a:pt x="251" y="266"/>
                      <a:pt x="251" y="266"/>
                      <a:pt x="251" y="266"/>
                    </a:cubicBezTo>
                    <a:cubicBezTo>
                      <a:pt x="251" y="276"/>
                      <a:pt x="244" y="281"/>
                      <a:pt x="234" y="281"/>
                    </a:cubicBezTo>
                    <a:cubicBezTo>
                      <a:pt x="224" y="280"/>
                      <a:pt x="219" y="274"/>
                      <a:pt x="218" y="265"/>
                    </a:cubicBezTo>
                    <a:cubicBezTo>
                      <a:pt x="218" y="178"/>
                      <a:pt x="218" y="178"/>
                      <a:pt x="218" y="178"/>
                    </a:cubicBezTo>
                    <a:cubicBezTo>
                      <a:pt x="158" y="178"/>
                      <a:pt x="158" y="178"/>
                      <a:pt x="158" y="178"/>
                    </a:cubicBezTo>
                    <a:cubicBezTo>
                      <a:pt x="153" y="224"/>
                      <a:pt x="142" y="258"/>
                      <a:pt x="125" y="276"/>
                    </a:cubicBezTo>
                    <a:cubicBezTo>
                      <a:pt x="118" y="283"/>
                      <a:pt x="109" y="285"/>
                      <a:pt x="100" y="282"/>
                    </a:cubicBezTo>
                    <a:cubicBezTo>
                      <a:pt x="90" y="275"/>
                      <a:pt x="88" y="267"/>
                      <a:pt x="94" y="258"/>
                    </a:cubicBezTo>
                    <a:cubicBezTo>
                      <a:pt x="95" y="255"/>
                      <a:pt x="98" y="252"/>
                      <a:pt x="101" y="249"/>
                    </a:cubicBezTo>
                    <a:cubicBezTo>
                      <a:pt x="114" y="235"/>
                      <a:pt x="121" y="211"/>
                      <a:pt x="123" y="178"/>
                    </a:cubicBezTo>
                    <a:cubicBezTo>
                      <a:pt x="103" y="178"/>
                      <a:pt x="103" y="178"/>
                      <a:pt x="103" y="178"/>
                    </a:cubicBezTo>
                    <a:cubicBezTo>
                      <a:pt x="93" y="178"/>
                      <a:pt x="88" y="171"/>
                      <a:pt x="88" y="160"/>
                    </a:cubicBezTo>
                    <a:cubicBezTo>
                      <a:pt x="88" y="150"/>
                      <a:pt x="93" y="144"/>
                      <a:pt x="103" y="143"/>
                    </a:cubicBezTo>
                    <a:cubicBezTo>
                      <a:pt x="127" y="143"/>
                      <a:pt x="127" y="143"/>
                      <a:pt x="127" y="143"/>
                    </a:cubicBezTo>
                    <a:cubicBezTo>
                      <a:pt x="127" y="70"/>
                      <a:pt x="127" y="70"/>
                      <a:pt x="127" y="70"/>
                    </a:cubicBezTo>
                    <a:cubicBezTo>
                      <a:pt x="114" y="70"/>
                      <a:pt x="114" y="70"/>
                      <a:pt x="114" y="70"/>
                    </a:cubicBezTo>
                    <a:cubicBezTo>
                      <a:pt x="105" y="70"/>
                      <a:pt x="99" y="65"/>
                      <a:pt x="97" y="55"/>
                    </a:cubicBezTo>
                    <a:cubicBezTo>
                      <a:pt x="97" y="43"/>
                      <a:pt x="102" y="38"/>
                      <a:pt x="112" y="37"/>
                    </a:cubicBezTo>
                    <a:cubicBezTo>
                      <a:pt x="127" y="37"/>
                      <a:pt x="127" y="37"/>
                      <a:pt x="127" y="37"/>
                    </a:cubicBezTo>
                    <a:cubicBezTo>
                      <a:pt x="127" y="14"/>
                      <a:pt x="127" y="14"/>
                      <a:pt x="127" y="14"/>
                    </a:cubicBezTo>
                    <a:cubicBezTo>
                      <a:pt x="127" y="6"/>
                      <a:pt x="134" y="1"/>
                      <a:pt x="144" y="0"/>
                    </a:cubicBezTo>
                    <a:cubicBezTo>
                      <a:pt x="154" y="0"/>
                      <a:pt x="158" y="4"/>
                      <a:pt x="160" y="13"/>
                    </a:cubicBezTo>
                    <a:cubicBezTo>
                      <a:pt x="160" y="37"/>
                      <a:pt x="160" y="37"/>
                      <a:pt x="160" y="37"/>
                    </a:cubicBezTo>
                    <a:cubicBezTo>
                      <a:pt x="218" y="37"/>
                      <a:pt x="218" y="37"/>
                      <a:pt x="218" y="37"/>
                    </a:cubicBezTo>
                    <a:cubicBezTo>
                      <a:pt x="218" y="13"/>
                      <a:pt x="218" y="13"/>
                      <a:pt x="218" y="13"/>
                    </a:cubicBezTo>
                    <a:cubicBezTo>
                      <a:pt x="219" y="4"/>
                      <a:pt x="224" y="0"/>
                      <a:pt x="234" y="0"/>
                    </a:cubicBezTo>
                    <a:cubicBezTo>
                      <a:pt x="244" y="1"/>
                      <a:pt x="251" y="6"/>
                      <a:pt x="251" y="14"/>
                    </a:cubicBezTo>
                    <a:cubicBezTo>
                      <a:pt x="251" y="37"/>
                      <a:pt x="251" y="37"/>
                      <a:pt x="251" y="37"/>
                    </a:cubicBezTo>
                    <a:cubicBezTo>
                      <a:pt x="263" y="37"/>
                      <a:pt x="263" y="37"/>
                      <a:pt x="263" y="37"/>
                    </a:cubicBezTo>
                    <a:cubicBezTo>
                      <a:pt x="272" y="38"/>
                      <a:pt x="276" y="43"/>
                      <a:pt x="277" y="53"/>
                    </a:cubicBezTo>
                    <a:cubicBezTo>
                      <a:pt x="276" y="64"/>
                      <a:pt x="271" y="70"/>
                      <a:pt x="262" y="70"/>
                    </a:cubicBezTo>
                    <a:cubicBezTo>
                      <a:pt x="251" y="70"/>
                      <a:pt x="251" y="70"/>
                      <a:pt x="251" y="70"/>
                    </a:cubicBezTo>
                    <a:cubicBezTo>
                      <a:pt x="251" y="143"/>
                      <a:pt x="251" y="143"/>
                      <a:pt x="251" y="143"/>
                    </a:cubicBezTo>
                    <a:cubicBezTo>
                      <a:pt x="267" y="143"/>
                      <a:pt x="267" y="143"/>
                      <a:pt x="267" y="143"/>
                    </a:cubicBezTo>
                    <a:cubicBezTo>
                      <a:pt x="275" y="144"/>
                      <a:pt x="280" y="150"/>
                      <a:pt x="281" y="160"/>
                    </a:cubicBezTo>
                    <a:close/>
                    <a:moveTo>
                      <a:pt x="218" y="70"/>
                    </a:moveTo>
                    <a:cubicBezTo>
                      <a:pt x="160" y="70"/>
                      <a:pt x="160" y="70"/>
                      <a:pt x="160" y="70"/>
                    </a:cubicBezTo>
                    <a:cubicBezTo>
                      <a:pt x="160" y="143"/>
                      <a:pt x="160" y="143"/>
                      <a:pt x="160" y="143"/>
                    </a:cubicBezTo>
                    <a:cubicBezTo>
                      <a:pt x="218" y="143"/>
                      <a:pt x="218" y="143"/>
                      <a:pt x="218" y="143"/>
                    </a:cubicBezTo>
                    <a:lnTo>
                      <a:pt x="218" y="70"/>
                    </a:lnTo>
                    <a:close/>
                    <a:moveTo>
                      <a:pt x="32" y="56"/>
                    </a:moveTo>
                    <a:cubicBezTo>
                      <a:pt x="42" y="56"/>
                      <a:pt x="50" y="47"/>
                      <a:pt x="50" y="37"/>
                    </a:cubicBezTo>
                    <a:cubicBezTo>
                      <a:pt x="50" y="26"/>
                      <a:pt x="42" y="18"/>
                      <a:pt x="32" y="18"/>
                    </a:cubicBezTo>
                    <a:cubicBezTo>
                      <a:pt x="21" y="18"/>
                      <a:pt x="13" y="26"/>
                      <a:pt x="13" y="37"/>
                    </a:cubicBezTo>
                    <a:cubicBezTo>
                      <a:pt x="13" y="47"/>
                      <a:pt x="21" y="56"/>
                      <a:pt x="32" y="56"/>
                    </a:cubicBezTo>
                    <a:close/>
                    <a:moveTo>
                      <a:pt x="579" y="47"/>
                    </a:moveTo>
                    <a:cubicBezTo>
                      <a:pt x="578" y="36"/>
                      <a:pt x="573" y="33"/>
                      <a:pt x="565" y="30"/>
                    </a:cubicBezTo>
                    <a:cubicBezTo>
                      <a:pt x="472" y="30"/>
                      <a:pt x="472" y="30"/>
                      <a:pt x="472" y="30"/>
                    </a:cubicBezTo>
                    <a:cubicBezTo>
                      <a:pt x="469" y="26"/>
                      <a:pt x="467" y="20"/>
                      <a:pt x="465" y="13"/>
                    </a:cubicBezTo>
                    <a:cubicBezTo>
                      <a:pt x="460" y="4"/>
                      <a:pt x="453" y="0"/>
                      <a:pt x="443" y="3"/>
                    </a:cubicBezTo>
                    <a:cubicBezTo>
                      <a:pt x="432" y="6"/>
                      <a:pt x="429" y="14"/>
                      <a:pt x="431" y="24"/>
                    </a:cubicBezTo>
                    <a:cubicBezTo>
                      <a:pt x="432" y="26"/>
                      <a:pt x="433" y="27"/>
                      <a:pt x="433" y="30"/>
                    </a:cubicBezTo>
                    <a:cubicBezTo>
                      <a:pt x="345" y="30"/>
                      <a:pt x="345" y="30"/>
                      <a:pt x="345" y="30"/>
                    </a:cubicBezTo>
                    <a:cubicBezTo>
                      <a:pt x="329" y="30"/>
                      <a:pt x="319" y="37"/>
                      <a:pt x="319" y="53"/>
                    </a:cubicBezTo>
                    <a:cubicBezTo>
                      <a:pt x="319" y="105"/>
                      <a:pt x="319" y="105"/>
                      <a:pt x="319" y="105"/>
                    </a:cubicBezTo>
                    <a:cubicBezTo>
                      <a:pt x="321" y="164"/>
                      <a:pt x="315" y="212"/>
                      <a:pt x="304" y="248"/>
                    </a:cubicBezTo>
                    <a:cubicBezTo>
                      <a:pt x="301" y="263"/>
                      <a:pt x="305" y="272"/>
                      <a:pt x="316" y="276"/>
                    </a:cubicBezTo>
                    <a:cubicBezTo>
                      <a:pt x="326" y="276"/>
                      <a:pt x="334" y="268"/>
                      <a:pt x="339" y="253"/>
                    </a:cubicBezTo>
                    <a:cubicBezTo>
                      <a:pt x="349" y="217"/>
                      <a:pt x="355" y="167"/>
                      <a:pt x="355" y="103"/>
                    </a:cubicBezTo>
                    <a:cubicBezTo>
                      <a:pt x="355" y="69"/>
                      <a:pt x="355" y="69"/>
                      <a:pt x="355" y="69"/>
                    </a:cubicBezTo>
                    <a:cubicBezTo>
                      <a:pt x="355" y="66"/>
                      <a:pt x="358" y="66"/>
                      <a:pt x="360" y="63"/>
                    </a:cubicBezTo>
                    <a:cubicBezTo>
                      <a:pt x="453" y="63"/>
                      <a:pt x="453" y="63"/>
                      <a:pt x="453" y="63"/>
                    </a:cubicBezTo>
                    <a:cubicBezTo>
                      <a:pt x="449" y="66"/>
                      <a:pt x="446" y="69"/>
                      <a:pt x="446" y="75"/>
                    </a:cubicBezTo>
                    <a:cubicBezTo>
                      <a:pt x="446" y="108"/>
                      <a:pt x="446" y="108"/>
                      <a:pt x="446" y="108"/>
                    </a:cubicBezTo>
                    <a:cubicBezTo>
                      <a:pt x="438" y="101"/>
                      <a:pt x="428" y="94"/>
                      <a:pt x="415" y="93"/>
                    </a:cubicBezTo>
                    <a:cubicBezTo>
                      <a:pt x="398" y="108"/>
                      <a:pt x="398" y="108"/>
                      <a:pt x="398" y="108"/>
                    </a:cubicBezTo>
                    <a:cubicBezTo>
                      <a:pt x="398" y="108"/>
                      <a:pt x="424" y="105"/>
                      <a:pt x="446" y="120"/>
                    </a:cubicBezTo>
                    <a:cubicBezTo>
                      <a:pt x="446" y="124"/>
                      <a:pt x="446" y="124"/>
                      <a:pt x="446" y="124"/>
                    </a:cubicBezTo>
                    <a:cubicBezTo>
                      <a:pt x="417" y="111"/>
                      <a:pt x="399" y="113"/>
                      <a:pt x="399" y="113"/>
                    </a:cubicBezTo>
                    <a:cubicBezTo>
                      <a:pt x="387" y="123"/>
                      <a:pt x="387" y="123"/>
                      <a:pt x="387" y="123"/>
                    </a:cubicBezTo>
                    <a:cubicBezTo>
                      <a:pt x="388" y="123"/>
                      <a:pt x="389" y="123"/>
                      <a:pt x="389" y="123"/>
                    </a:cubicBezTo>
                    <a:cubicBezTo>
                      <a:pt x="386" y="127"/>
                      <a:pt x="386" y="127"/>
                      <a:pt x="386" y="127"/>
                    </a:cubicBezTo>
                    <a:cubicBezTo>
                      <a:pt x="386" y="127"/>
                      <a:pt x="387" y="127"/>
                      <a:pt x="387" y="127"/>
                    </a:cubicBezTo>
                    <a:cubicBezTo>
                      <a:pt x="384" y="132"/>
                      <a:pt x="384" y="132"/>
                      <a:pt x="384" y="132"/>
                    </a:cubicBezTo>
                    <a:cubicBezTo>
                      <a:pt x="385" y="131"/>
                      <a:pt x="385" y="131"/>
                      <a:pt x="386" y="131"/>
                    </a:cubicBezTo>
                    <a:cubicBezTo>
                      <a:pt x="383" y="136"/>
                      <a:pt x="383" y="136"/>
                      <a:pt x="383" y="136"/>
                    </a:cubicBezTo>
                    <a:cubicBezTo>
                      <a:pt x="383" y="136"/>
                      <a:pt x="384" y="135"/>
                      <a:pt x="384" y="135"/>
                    </a:cubicBezTo>
                    <a:cubicBezTo>
                      <a:pt x="382" y="139"/>
                      <a:pt x="382" y="139"/>
                      <a:pt x="382" y="139"/>
                    </a:cubicBezTo>
                    <a:cubicBezTo>
                      <a:pt x="382" y="139"/>
                      <a:pt x="383" y="139"/>
                      <a:pt x="383" y="139"/>
                    </a:cubicBezTo>
                    <a:cubicBezTo>
                      <a:pt x="383" y="139"/>
                      <a:pt x="383" y="139"/>
                      <a:pt x="383" y="139"/>
                    </a:cubicBezTo>
                    <a:cubicBezTo>
                      <a:pt x="384" y="149"/>
                      <a:pt x="384" y="149"/>
                      <a:pt x="384" y="149"/>
                    </a:cubicBezTo>
                    <a:cubicBezTo>
                      <a:pt x="384" y="151"/>
                      <a:pt x="384" y="151"/>
                      <a:pt x="384" y="151"/>
                    </a:cubicBezTo>
                    <a:cubicBezTo>
                      <a:pt x="446" y="151"/>
                      <a:pt x="446" y="151"/>
                      <a:pt x="446" y="151"/>
                    </a:cubicBezTo>
                    <a:cubicBezTo>
                      <a:pt x="443" y="151"/>
                      <a:pt x="440" y="151"/>
                      <a:pt x="436" y="151"/>
                    </a:cubicBezTo>
                    <a:cubicBezTo>
                      <a:pt x="425" y="151"/>
                      <a:pt x="414" y="151"/>
                      <a:pt x="403" y="151"/>
                    </a:cubicBezTo>
                    <a:cubicBezTo>
                      <a:pt x="395" y="151"/>
                      <a:pt x="388" y="151"/>
                      <a:pt x="380" y="151"/>
                    </a:cubicBezTo>
                    <a:cubicBezTo>
                      <a:pt x="380" y="151"/>
                      <a:pt x="380" y="151"/>
                      <a:pt x="380" y="151"/>
                    </a:cubicBezTo>
                    <a:cubicBezTo>
                      <a:pt x="380" y="152"/>
                      <a:pt x="380" y="152"/>
                      <a:pt x="380" y="152"/>
                    </a:cubicBezTo>
                    <a:cubicBezTo>
                      <a:pt x="385" y="152"/>
                      <a:pt x="390" y="152"/>
                      <a:pt x="396" y="152"/>
                    </a:cubicBezTo>
                    <a:cubicBezTo>
                      <a:pt x="407" y="152"/>
                      <a:pt x="418" y="152"/>
                      <a:pt x="430" y="152"/>
                    </a:cubicBezTo>
                    <a:cubicBezTo>
                      <a:pt x="435" y="152"/>
                      <a:pt x="441" y="152"/>
                      <a:pt x="446" y="152"/>
                    </a:cubicBezTo>
                    <a:cubicBezTo>
                      <a:pt x="446" y="154"/>
                      <a:pt x="446" y="154"/>
                      <a:pt x="446" y="154"/>
                    </a:cubicBezTo>
                    <a:cubicBezTo>
                      <a:pt x="446" y="159"/>
                      <a:pt x="446" y="159"/>
                      <a:pt x="446" y="159"/>
                    </a:cubicBezTo>
                    <a:cubicBezTo>
                      <a:pt x="446" y="184"/>
                      <a:pt x="446" y="184"/>
                      <a:pt x="446" y="184"/>
                    </a:cubicBezTo>
                    <a:cubicBezTo>
                      <a:pt x="374" y="184"/>
                      <a:pt x="374" y="184"/>
                      <a:pt x="374" y="184"/>
                    </a:cubicBezTo>
                    <a:cubicBezTo>
                      <a:pt x="365" y="184"/>
                      <a:pt x="361" y="190"/>
                      <a:pt x="361" y="200"/>
                    </a:cubicBezTo>
                    <a:cubicBezTo>
                      <a:pt x="362" y="209"/>
                      <a:pt x="367" y="215"/>
                      <a:pt x="375" y="215"/>
                    </a:cubicBezTo>
                    <a:cubicBezTo>
                      <a:pt x="446" y="215"/>
                      <a:pt x="446" y="215"/>
                      <a:pt x="446" y="215"/>
                    </a:cubicBezTo>
                    <a:cubicBezTo>
                      <a:pt x="446" y="246"/>
                      <a:pt x="446" y="246"/>
                      <a:pt x="446" y="246"/>
                    </a:cubicBezTo>
                    <a:cubicBezTo>
                      <a:pt x="367" y="246"/>
                      <a:pt x="367" y="246"/>
                      <a:pt x="367" y="246"/>
                    </a:cubicBezTo>
                    <a:cubicBezTo>
                      <a:pt x="358" y="246"/>
                      <a:pt x="354" y="251"/>
                      <a:pt x="353" y="260"/>
                    </a:cubicBezTo>
                    <a:cubicBezTo>
                      <a:pt x="354" y="270"/>
                      <a:pt x="358" y="275"/>
                      <a:pt x="367" y="275"/>
                    </a:cubicBezTo>
                    <a:cubicBezTo>
                      <a:pt x="567" y="275"/>
                      <a:pt x="567" y="275"/>
                      <a:pt x="567" y="275"/>
                    </a:cubicBezTo>
                    <a:cubicBezTo>
                      <a:pt x="575" y="275"/>
                      <a:pt x="579" y="269"/>
                      <a:pt x="579" y="259"/>
                    </a:cubicBezTo>
                    <a:cubicBezTo>
                      <a:pt x="578" y="250"/>
                      <a:pt x="574" y="246"/>
                      <a:pt x="566" y="246"/>
                    </a:cubicBezTo>
                    <a:cubicBezTo>
                      <a:pt x="478" y="246"/>
                      <a:pt x="478" y="246"/>
                      <a:pt x="478" y="246"/>
                    </a:cubicBezTo>
                    <a:cubicBezTo>
                      <a:pt x="478" y="215"/>
                      <a:pt x="478" y="215"/>
                      <a:pt x="478" y="215"/>
                    </a:cubicBezTo>
                    <a:cubicBezTo>
                      <a:pt x="556" y="215"/>
                      <a:pt x="556" y="215"/>
                      <a:pt x="556" y="215"/>
                    </a:cubicBezTo>
                    <a:cubicBezTo>
                      <a:pt x="564" y="215"/>
                      <a:pt x="568" y="209"/>
                      <a:pt x="569" y="200"/>
                    </a:cubicBezTo>
                    <a:cubicBezTo>
                      <a:pt x="568" y="190"/>
                      <a:pt x="564" y="184"/>
                      <a:pt x="556" y="184"/>
                    </a:cubicBezTo>
                    <a:cubicBezTo>
                      <a:pt x="478" y="184"/>
                      <a:pt x="478" y="184"/>
                      <a:pt x="478" y="184"/>
                    </a:cubicBezTo>
                    <a:cubicBezTo>
                      <a:pt x="478" y="152"/>
                      <a:pt x="478" y="152"/>
                      <a:pt x="478" y="152"/>
                    </a:cubicBezTo>
                    <a:cubicBezTo>
                      <a:pt x="482" y="152"/>
                      <a:pt x="487" y="152"/>
                      <a:pt x="492" y="152"/>
                    </a:cubicBezTo>
                    <a:cubicBezTo>
                      <a:pt x="503" y="152"/>
                      <a:pt x="514" y="152"/>
                      <a:pt x="525" y="152"/>
                    </a:cubicBezTo>
                    <a:cubicBezTo>
                      <a:pt x="533" y="152"/>
                      <a:pt x="537" y="152"/>
                      <a:pt x="546" y="152"/>
                    </a:cubicBezTo>
                    <a:cubicBezTo>
                      <a:pt x="546" y="152"/>
                      <a:pt x="547" y="152"/>
                      <a:pt x="547" y="152"/>
                    </a:cubicBezTo>
                    <a:cubicBezTo>
                      <a:pt x="549" y="152"/>
                      <a:pt x="549" y="151"/>
                      <a:pt x="547" y="151"/>
                    </a:cubicBezTo>
                    <a:cubicBezTo>
                      <a:pt x="542" y="151"/>
                      <a:pt x="542" y="151"/>
                      <a:pt x="536" y="151"/>
                    </a:cubicBezTo>
                    <a:cubicBezTo>
                      <a:pt x="525" y="151"/>
                      <a:pt x="514" y="151"/>
                      <a:pt x="503" y="151"/>
                    </a:cubicBezTo>
                    <a:cubicBezTo>
                      <a:pt x="495" y="151"/>
                      <a:pt x="486" y="151"/>
                      <a:pt x="478" y="151"/>
                    </a:cubicBezTo>
                    <a:cubicBezTo>
                      <a:pt x="545" y="151"/>
                      <a:pt x="545" y="151"/>
                      <a:pt x="545" y="151"/>
                    </a:cubicBezTo>
                    <a:cubicBezTo>
                      <a:pt x="545" y="149"/>
                      <a:pt x="545" y="149"/>
                      <a:pt x="545" y="149"/>
                    </a:cubicBezTo>
                    <a:cubicBezTo>
                      <a:pt x="545" y="148"/>
                      <a:pt x="545" y="148"/>
                      <a:pt x="545" y="148"/>
                    </a:cubicBezTo>
                    <a:cubicBezTo>
                      <a:pt x="545" y="139"/>
                      <a:pt x="545" y="139"/>
                      <a:pt x="545" y="139"/>
                    </a:cubicBezTo>
                    <a:cubicBezTo>
                      <a:pt x="541" y="135"/>
                      <a:pt x="541" y="135"/>
                      <a:pt x="541" y="135"/>
                    </a:cubicBezTo>
                    <a:cubicBezTo>
                      <a:pt x="542" y="135"/>
                      <a:pt x="543" y="135"/>
                      <a:pt x="544" y="136"/>
                    </a:cubicBezTo>
                    <a:cubicBezTo>
                      <a:pt x="541" y="131"/>
                      <a:pt x="541" y="131"/>
                      <a:pt x="541" y="131"/>
                    </a:cubicBezTo>
                    <a:cubicBezTo>
                      <a:pt x="542" y="131"/>
                      <a:pt x="542" y="131"/>
                      <a:pt x="543" y="132"/>
                    </a:cubicBezTo>
                    <a:cubicBezTo>
                      <a:pt x="540" y="127"/>
                      <a:pt x="540" y="127"/>
                      <a:pt x="540" y="127"/>
                    </a:cubicBezTo>
                    <a:cubicBezTo>
                      <a:pt x="540" y="127"/>
                      <a:pt x="541" y="127"/>
                      <a:pt x="541" y="127"/>
                    </a:cubicBezTo>
                    <a:cubicBezTo>
                      <a:pt x="538" y="123"/>
                      <a:pt x="538" y="123"/>
                      <a:pt x="538" y="123"/>
                    </a:cubicBezTo>
                    <a:cubicBezTo>
                      <a:pt x="538" y="123"/>
                      <a:pt x="539" y="123"/>
                      <a:pt x="540" y="123"/>
                    </a:cubicBezTo>
                    <a:cubicBezTo>
                      <a:pt x="528" y="113"/>
                      <a:pt x="528" y="113"/>
                      <a:pt x="528" y="113"/>
                    </a:cubicBezTo>
                    <a:cubicBezTo>
                      <a:pt x="528" y="113"/>
                      <a:pt x="509" y="111"/>
                      <a:pt x="478" y="125"/>
                    </a:cubicBezTo>
                    <a:cubicBezTo>
                      <a:pt x="478" y="124"/>
                      <a:pt x="478" y="124"/>
                      <a:pt x="478" y="124"/>
                    </a:cubicBezTo>
                    <a:cubicBezTo>
                      <a:pt x="502" y="109"/>
                      <a:pt x="531" y="111"/>
                      <a:pt x="531" y="111"/>
                    </a:cubicBezTo>
                    <a:cubicBezTo>
                      <a:pt x="516" y="98"/>
                      <a:pt x="516" y="98"/>
                      <a:pt x="516" y="98"/>
                    </a:cubicBezTo>
                    <a:cubicBezTo>
                      <a:pt x="498" y="100"/>
                      <a:pt x="486" y="107"/>
                      <a:pt x="478" y="113"/>
                    </a:cubicBezTo>
                    <a:cubicBezTo>
                      <a:pt x="478" y="75"/>
                      <a:pt x="478" y="75"/>
                      <a:pt x="478" y="75"/>
                    </a:cubicBezTo>
                    <a:cubicBezTo>
                      <a:pt x="476" y="68"/>
                      <a:pt x="474" y="66"/>
                      <a:pt x="468" y="63"/>
                    </a:cubicBezTo>
                    <a:cubicBezTo>
                      <a:pt x="565" y="63"/>
                      <a:pt x="565" y="63"/>
                      <a:pt x="565" y="63"/>
                    </a:cubicBezTo>
                    <a:cubicBezTo>
                      <a:pt x="573" y="63"/>
                      <a:pt x="578" y="57"/>
                      <a:pt x="579" y="4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31" name="Freeform 33"/>
              <p:cNvSpPr>
                <a:spLocks noEditPoints="1"/>
              </p:cNvSpPr>
              <p:nvPr/>
            </p:nvSpPr>
            <p:spPr bwMode="auto">
              <a:xfrm>
                <a:off x="3035" y="1761"/>
                <a:ext cx="105" cy="113"/>
              </a:xfrm>
              <a:custGeom>
                <a:avLst/>
                <a:gdLst>
                  <a:gd name="T0" fmla="*/ 53 w 53"/>
                  <a:gd name="T1" fmla="*/ 47 h 57"/>
                  <a:gd name="T2" fmla="*/ 46 w 53"/>
                  <a:gd name="T3" fmla="*/ 57 h 57"/>
                  <a:gd name="T4" fmla="*/ 39 w 53"/>
                  <a:gd name="T5" fmla="*/ 51 h 57"/>
                  <a:gd name="T6" fmla="*/ 24 w 53"/>
                  <a:gd name="T7" fmla="*/ 57 h 57"/>
                  <a:gd name="T8" fmla="*/ 0 w 53"/>
                  <a:gd name="T9" fmla="*/ 29 h 57"/>
                  <a:gd name="T10" fmla="*/ 24 w 53"/>
                  <a:gd name="T11" fmla="*/ 0 h 57"/>
                  <a:gd name="T12" fmla="*/ 39 w 53"/>
                  <a:gd name="T13" fmla="*/ 7 h 57"/>
                  <a:gd name="T14" fmla="*/ 46 w 53"/>
                  <a:gd name="T15" fmla="*/ 0 h 57"/>
                  <a:gd name="T16" fmla="*/ 53 w 53"/>
                  <a:gd name="T17" fmla="*/ 10 h 57"/>
                  <a:gd name="T18" fmla="*/ 53 w 53"/>
                  <a:gd name="T19" fmla="*/ 47 h 57"/>
                  <a:gd name="T20" fmla="*/ 26 w 53"/>
                  <a:gd name="T21" fmla="*/ 44 h 57"/>
                  <a:gd name="T22" fmla="*/ 38 w 53"/>
                  <a:gd name="T23" fmla="*/ 29 h 57"/>
                  <a:gd name="T24" fmla="*/ 26 w 53"/>
                  <a:gd name="T25" fmla="*/ 14 h 57"/>
                  <a:gd name="T26" fmla="*/ 15 w 53"/>
                  <a:gd name="T27" fmla="*/ 29 h 57"/>
                  <a:gd name="T28" fmla="*/ 26 w 53"/>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53" y="47"/>
                    </a:moveTo>
                    <a:cubicBezTo>
                      <a:pt x="53" y="53"/>
                      <a:pt x="51" y="57"/>
                      <a:pt x="46" y="57"/>
                    </a:cubicBezTo>
                    <a:cubicBezTo>
                      <a:pt x="42" y="57"/>
                      <a:pt x="40" y="55"/>
                      <a:pt x="39" y="51"/>
                    </a:cubicBezTo>
                    <a:cubicBezTo>
                      <a:pt x="35" y="55"/>
                      <a:pt x="30" y="57"/>
                      <a:pt x="24" y="57"/>
                    </a:cubicBezTo>
                    <a:cubicBezTo>
                      <a:pt x="9" y="56"/>
                      <a:pt x="1" y="47"/>
                      <a:pt x="0" y="29"/>
                    </a:cubicBezTo>
                    <a:cubicBezTo>
                      <a:pt x="1" y="11"/>
                      <a:pt x="9" y="1"/>
                      <a:pt x="24" y="0"/>
                    </a:cubicBezTo>
                    <a:cubicBezTo>
                      <a:pt x="31" y="0"/>
                      <a:pt x="36" y="2"/>
                      <a:pt x="39" y="7"/>
                    </a:cubicBezTo>
                    <a:cubicBezTo>
                      <a:pt x="39" y="3"/>
                      <a:pt x="42" y="1"/>
                      <a:pt x="46" y="0"/>
                    </a:cubicBezTo>
                    <a:cubicBezTo>
                      <a:pt x="51" y="0"/>
                      <a:pt x="53" y="4"/>
                      <a:pt x="53" y="10"/>
                    </a:cubicBezTo>
                    <a:lnTo>
                      <a:pt x="53" y="47"/>
                    </a:lnTo>
                    <a:close/>
                    <a:moveTo>
                      <a:pt x="26" y="44"/>
                    </a:moveTo>
                    <a:cubicBezTo>
                      <a:pt x="34" y="43"/>
                      <a:pt x="38" y="38"/>
                      <a:pt x="38" y="29"/>
                    </a:cubicBezTo>
                    <a:cubicBezTo>
                      <a:pt x="38" y="19"/>
                      <a:pt x="34" y="14"/>
                      <a:pt x="26" y="14"/>
                    </a:cubicBezTo>
                    <a:cubicBezTo>
                      <a:pt x="19" y="14"/>
                      <a:pt x="15" y="19"/>
                      <a:pt x="15" y="29"/>
                    </a:cubicBezTo>
                    <a:cubicBezTo>
                      <a:pt x="15" y="38"/>
                      <a:pt x="19" y="43"/>
                      <a:pt x="26"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32" name="Freeform 34"/>
              <p:cNvSpPr/>
              <p:nvPr/>
            </p:nvSpPr>
            <p:spPr bwMode="auto">
              <a:xfrm>
                <a:off x="3152"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9"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33" name="Freeform 35"/>
              <p:cNvSpPr>
                <a:spLocks noEditPoints="1"/>
              </p:cNvSpPr>
              <p:nvPr/>
            </p:nvSpPr>
            <p:spPr bwMode="auto">
              <a:xfrm>
                <a:off x="3247" y="1761"/>
                <a:ext cx="106" cy="113"/>
              </a:xfrm>
              <a:custGeom>
                <a:avLst/>
                <a:gdLst>
                  <a:gd name="T0" fmla="*/ 54 w 54"/>
                  <a:gd name="T1" fmla="*/ 47 h 57"/>
                  <a:gd name="T2" fmla="*/ 47 w 54"/>
                  <a:gd name="T3" fmla="*/ 57 h 57"/>
                  <a:gd name="T4" fmla="*/ 39 w 54"/>
                  <a:gd name="T5" fmla="*/ 51 h 57"/>
                  <a:gd name="T6" fmla="*/ 25 w 54"/>
                  <a:gd name="T7" fmla="*/ 57 h 57"/>
                  <a:gd name="T8" fmla="*/ 0 w 54"/>
                  <a:gd name="T9" fmla="*/ 29 h 57"/>
                  <a:gd name="T10" fmla="*/ 25 w 54"/>
                  <a:gd name="T11" fmla="*/ 0 h 57"/>
                  <a:gd name="T12" fmla="*/ 39 w 54"/>
                  <a:gd name="T13" fmla="*/ 7 h 57"/>
                  <a:gd name="T14" fmla="*/ 47 w 54"/>
                  <a:gd name="T15" fmla="*/ 0 h 57"/>
                  <a:gd name="T16" fmla="*/ 54 w 54"/>
                  <a:gd name="T17" fmla="*/ 10 h 57"/>
                  <a:gd name="T18" fmla="*/ 54 w 54"/>
                  <a:gd name="T19" fmla="*/ 47 h 57"/>
                  <a:gd name="T20" fmla="*/ 27 w 54"/>
                  <a:gd name="T21" fmla="*/ 44 h 57"/>
                  <a:gd name="T22" fmla="*/ 39 w 54"/>
                  <a:gd name="T23" fmla="*/ 29 h 57"/>
                  <a:gd name="T24" fmla="*/ 27 w 54"/>
                  <a:gd name="T25" fmla="*/ 14 h 57"/>
                  <a:gd name="T26" fmla="*/ 15 w 54"/>
                  <a:gd name="T27" fmla="*/ 29 h 57"/>
                  <a:gd name="T28" fmla="*/ 27 w 54"/>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7">
                    <a:moveTo>
                      <a:pt x="54" y="47"/>
                    </a:moveTo>
                    <a:cubicBezTo>
                      <a:pt x="54" y="53"/>
                      <a:pt x="52" y="57"/>
                      <a:pt x="47" y="57"/>
                    </a:cubicBezTo>
                    <a:cubicBezTo>
                      <a:pt x="43" y="57"/>
                      <a:pt x="40" y="55"/>
                      <a:pt x="39" y="51"/>
                    </a:cubicBezTo>
                    <a:cubicBezTo>
                      <a:pt x="36" y="55"/>
                      <a:pt x="31" y="57"/>
                      <a:pt x="25" y="57"/>
                    </a:cubicBezTo>
                    <a:cubicBezTo>
                      <a:pt x="10" y="56"/>
                      <a:pt x="1" y="47"/>
                      <a:pt x="0" y="29"/>
                    </a:cubicBezTo>
                    <a:cubicBezTo>
                      <a:pt x="2" y="11"/>
                      <a:pt x="10" y="1"/>
                      <a:pt x="25" y="0"/>
                    </a:cubicBezTo>
                    <a:cubicBezTo>
                      <a:pt x="32" y="0"/>
                      <a:pt x="36" y="2"/>
                      <a:pt x="39" y="7"/>
                    </a:cubicBezTo>
                    <a:cubicBezTo>
                      <a:pt x="40" y="3"/>
                      <a:pt x="43" y="1"/>
                      <a:pt x="47" y="0"/>
                    </a:cubicBezTo>
                    <a:cubicBezTo>
                      <a:pt x="52" y="0"/>
                      <a:pt x="54" y="4"/>
                      <a:pt x="54" y="10"/>
                    </a:cubicBezTo>
                    <a:lnTo>
                      <a:pt x="54" y="47"/>
                    </a:lnTo>
                    <a:close/>
                    <a:moveTo>
                      <a:pt x="27" y="44"/>
                    </a:moveTo>
                    <a:cubicBezTo>
                      <a:pt x="34" y="43"/>
                      <a:pt x="38" y="38"/>
                      <a:pt x="39" y="29"/>
                    </a:cubicBezTo>
                    <a:cubicBezTo>
                      <a:pt x="38" y="19"/>
                      <a:pt x="34" y="14"/>
                      <a:pt x="27" y="14"/>
                    </a:cubicBezTo>
                    <a:cubicBezTo>
                      <a:pt x="20" y="14"/>
                      <a:pt x="16" y="19"/>
                      <a:pt x="15" y="29"/>
                    </a:cubicBezTo>
                    <a:cubicBezTo>
                      <a:pt x="16" y="38"/>
                      <a:pt x="20" y="43"/>
                      <a:pt x="27"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34" name="Freeform 36"/>
              <p:cNvSpPr>
                <a:spLocks noEditPoints="1"/>
              </p:cNvSpPr>
              <p:nvPr/>
            </p:nvSpPr>
            <p:spPr bwMode="auto">
              <a:xfrm>
                <a:off x="3365" y="1714"/>
                <a:ext cx="105" cy="160"/>
              </a:xfrm>
              <a:custGeom>
                <a:avLst/>
                <a:gdLst>
                  <a:gd name="T0" fmla="*/ 53 w 53"/>
                  <a:gd name="T1" fmla="*/ 73 h 81"/>
                  <a:gd name="T2" fmla="*/ 46 w 53"/>
                  <a:gd name="T3" fmla="*/ 81 h 81"/>
                  <a:gd name="T4" fmla="*/ 39 w 53"/>
                  <a:gd name="T5" fmla="*/ 75 h 81"/>
                  <a:gd name="T6" fmla="*/ 25 w 53"/>
                  <a:gd name="T7" fmla="*/ 81 h 81"/>
                  <a:gd name="T8" fmla="*/ 0 w 53"/>
                  <a:gd name="T9" fmla="*/ 54 h 81"/>
                  <a:gd name="T10" fmla="*/ 24 w 53"/>
                  <a:gd name="T11" fmla="*/ 24 h 81"/>
                  <a:gd name="T12" fmla="*/ 39 w 53"/>
                  <a:gd name="T13" fmla="*/ 29 h 81"/>
                  <a:gd name="T14" fmla="*/ 39 w 53"/>
                  <a:gd name="T15" fmla="*/ 8 h 81"/>
                  <a:gd name="T16" fmla="*/ 46 w 53"/>
                  <a:gd name="T17" fmla="*/ 0 h 81"/>
                  <a:gd name="T18" fmla="*/ 53 w 53"/>
                  <a:gd name="T19" fmla="*/ 8 h 81"/>
                  <a:gd name="T20" fmla="*/ 53 w 53"/>
                  <a:gd name="T21" fmla="*/ 73 h 81"/>
                  <a:gd name="T22" fmla="*/ 27 w 53"/>
                  <a:gd name="T23" fmla="*/ 38 h 81"/>
                  <a:gd name="T24" fmla="*/ 15 w 53"/>
                  <a:gd name="T25" fmla="*/ 53 h 81"/>
                  <a:gd name="T26" fmla="*/ 27 w 53"/>
                  <a:gd name="T27" fmla="*/ 68 h 81"/>
                  <a:gd name="T28" fmla="*/ 39 w 53"/>
                  <a:gd name="T29" fmla="*/ 52 h 81"/>
                  <a:gd name="T30" fmla="*/ 27 w 53"/>
                  <a:gd name="T31"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81">
                    <a:moveTo>
                      <a:pt x="53" y="73"/>
                    </a:moveTo>
                    <a:cubicBezTo>
                      <a:pt x="53" y="78"/>
                      <a:pt x="50" y="81"/>
                      <a:pt x="46" y="81"/>
                    </a:cubicBezTo>
                    <a:cubicBezTo>
                      <a:pt x="42" y="81"/>
                      <a:pt x="39" y="79"/>
                      <a:pt x="39" y="75"/>
                    </a:cubicBezTo>
                    <a:cubicBezTo>
                      <a:pt x="36" y="79"/>
                      <a:pt x="31" y="81"/>
                      <a:pt x="25" y="81"/>
                    </a:cubicBezTo>
                    <a:cubicBezTo>
                      <a:pt x="9" y="80"/>
                      <a:pt x="1" y="71"/>
                      <a:pt x="0" y="54"/>
                    </a:cubicBezTo>
                    <a:cubicBezTo>
                      <a:pt x="1" y="35"/>
                      <a:pt x="9" y="25"/>
                      <a:pt x="24" y="24"/>
                    </a:cubicBezTo>
                    <a:cubicBezTo>
                      <a:pt x="30" y="24"/>
                      <a:pt x="35" y="26"/>
                      <a:pt x="39" y="29"/>
                    </a:cubicBezTo>
                    <a:cubicBezTo>
                      <a:pt x="39" y="8"/>
                      <a:pt x="39" y="8"/>
                      <a:pt x="39" y="8"/>
                    </a:cubicBezTo>
                    <a:cubicBezTo>
                      <a:pt x="39" y="3"/>
                      <a:pt x="41" y="0"/>
                      <a:pt x="46" y="0"/>
                    </a:cubicBezTo>
                    <a:cubicBezTo>
                      <a:pt x="50" y="0"/>
                      <a:pt x="53" y="3"/>
                      <a:pt x="53" y="8"/>
                    </a:cubicBezTo>
                    <a:lnTo>
                      <a:pt x="53" y="73"/>
                    </a:lnTo>
                    <a:close/>
                    <a:moveTo>
                      <a:pt x="27" y="38"/>
                    </a:moveTo>
                    <a:cubicBezTo>
                      <a:pt x="19" y="38"/>
                      <a:pt x="15" y="43"/>
                      <a:pt x="15" y="53"/>
                    </a:cubicBezTo>
                    <a:cubicBezTo>
                      <a:pt x="15" y="62"/>
                      <a:pt x="19" y="67"/>
                      <a:pt x="27" y="68"/>
                    </a:cubicBezTo>
                    <a:cubicBezTo>
                      <a:pt x="34" y="67"/>
                      <a:pt x="38" y="62"/>
                      <a:pt x="39" y="52"/>
                    </a:cubicBezTo>
                    <a:cubicBezTo>
                      <a:pt x="38" y="43"/>
                      <a:pt x="34" y="38"/>
                      <a:pt x="27" y="38"/>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35" name="Freeform 37"/>
              <p:cNvSpPr>
                <a:spLocks noEditPoints="1"/>
              </p:cNvSpPr>
              <p:nvPr/>
            </p:nvSpPr>
            <p:spPr bwMode="auto">
              <a:xfrm>
                <a:off x="3482" y="1761"/>
                <a:ext cx="105" cy="113"/>
              </a:xfrm>
              <a:custGeom>
                <a:avLst/>
                <a:gdLst>
                  <a:gd name="T0" fmla="*/ 15 w 53"/>
                  <a:gd name="T1" fmla="*/ 34 h 57"/>
                  <a:gd name="T2" fmla="*/ 29 w 53"/>
                  <a:gd name="T3" fmla="*/ 45 h 57"/>
                  <a:gd name="T4" fmla="*/ 40 w 53"/>
                  <a:gd name="T5" fmla="*/ 41 h 57"/>
                  <a:gd name="T6" fmla="*/ 46 w 53"/>
                  <a:gd name="T7" fmla="*/ 39 h 57"/>
                  <a:gd name="T8" fmla="*/ 52 w 53"/>
                  <a:gd name="T9" fmla="*/ 45 h 57"/>
                  <a:gd name="T10" fmla="*/ 28 w 53"/>
                  <a:gd name="T11" fmla="*/ 57 h 57"/>
                  <a:gd name="T12" fmla="*/ 0 w 53"/>
                  <a:gd name="T13" fmla="*/ 29 h 57"/>
                  <a:gd name="T14" fmla="*/ 26 w 53"/>
                  <a:gd name="T15" fmla="*/ 0 h 57"/>
                  <a:gd name="T16" fmla="*/ 53 w 53"/>
                  <a:gd name="T17" fmla="*/ 27 h 57"/>
                  <a:gd name="T18" fmla="*/ 47 w 53"/>
                  <a:gd name="T19" fmla="*/ 34 h 57"/>
                  <a:gd name="T20" fmla="*/ 15 w 53"/>
                  <a:gd name="T21" fmla="*/ 34 h 57"/>
                  <a:gd name="T22" fmla="*/ 38 w 53"/>
                  <a:gd name="T23" fmla="*/ 24 h 57"/>
                  <a:gd name="T24" fmla="*/ 26 w 53"/>
                  <a:gd name="T25" fmla="*/ 12 h 57"/>
                  <a:gd name="T26" fmla="*/ 14 w 53"/>
                  <a:gd name="T27" fmla="*/ 24 h 57"/>
                  <a:gd name="T28" fmla="*/ 38 w 53"/>
                  <a:gd name="T29"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15" y="34"/>
                    </a:moveTo>
                    <a:cubicBezTo>
                      <a:pt x="16" y="41"/>
                      <a:pt x="21" y="44"/>
                      <a:pt x="29" y="45"/>
                    </a:cubicBezTo>
                    <a:cubicBezTo>
                      <a:pt x="32" y="45"/>
                      <a:pt x="36" y="44"/>
                      <a:pt x="40" y="41"/>
                    </a:cubicBezTo>
                    <a:cubicBezTo>
                      <a:pt x="43" y="39"/>
                      <a:pt x="45" y="39"/>
                      <a:pt x="46" y="39"/>
                    </a:cubicBezTo>
                    <a:cubicBezTo>
                      <a:pt x="50" y="39"/>
                      <a:pt x="52" y="41"/>
                      <a:pt x="52" y="45"/>
                    </a:cubicBezTo>
                    <a:cubicBezTo>
                      <a:pt x="50" y="52"/>
                      <a:pt x="42" y="56"/>
                      <a:pt x="28" y="57"/>
                    </a:cubicBezTo>
                    <a:cubicBezTo>
                      <a:pt x="10" y="56"/>
                      <a:pt x="1" y="47"/>
                      <a:pt x="0" y="29"/>
                    </a:cubicBezTo>
                    <a:cubicBezTo>
                      <a:pt x="1" y="11"/>
                      <a:pt x="10" y="1"/>
                      <a:pt x="26" y="0"/>
                    </a:cubicBezTo>
                    <a:cubicBezTo>
                      <a:pt x="42" y="1"/>
                      <a:pt x="51" y="10"/>
                      <a:pt x="53" y="27"/>
                    </a:cubicBezTo>
                    <a:cubicBezTo>
                      <a:pt x="53" y="32"/>
                      <a:pt x="51" y="34"/>
                      <a:pt x="47" y="34"/>
                    </a:cubicBezTo>
                    <a:lnTo>
                      <a:pt x="15" y="34"/>
                    </a:lnTo>
                    <a:close/>
                    <a:moveTo>
                      <a:pt x="38" y="24"/>
                    </a:moveTo>
                    <a:cubicBezTo>
                      <a:pt x="37" y="16"/>
                      <a:pt x="33" y="12"/>
                      <a:pt x="26" y="12"/>
                    </a:cubicBezTo>
                    <a:cubicBezTo>
                      <a:pt x="20" y="12"/>
                      <a:pt x="16" y="16"/>
                      <a:pt x="14" y="24"/>
                    </a:cubicBezTo>
                    <a:lnTo>
                      <a:pt x="38" y="24"/>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36" name="Freeform 38"/>
              <p:cNvSpPr/>
              <p:nvPr/>
            </p:nvSpPr>
            <p:spPr bwMode="auto">
              <a:xfrm>
                <a:off x="359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1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1" y="3"/>
                      <a:pt x="3" y="1"/>
                      <a:pt x="8" y="0"/>
                    </a:cubicBezTo>
                    <a:cubicBezTo>
                      <a:pt x="12" y="1"/>
                      <a:pt x="14" y="2"/>
                      <a:pt x="15" y="6"/>
                    </a:cubicBezTo>
                    <a:cubicBezTo>
                      <a:pt x="19" y="2"/>
                      <a:pt x="23" y="0"/>
                      <a:pt x="29" y="0"/>
                    </a:cubicBezTo>
                    <a:cubicBezTo>
                      <a:pt x="35" y="0"/>
                      <a:pt x="41" y="2"/>
                      <a:pt x="44" y="7"/>
                    </a:cubicBezTo>
                    <a:cubicBezTo>
                      <a:pt x="49" y="3"/>
                      <a:pt x="55" y="0"/>
                      <a:pt x="60" y="0"/>
                    </a:cubicBezTo>
                    <a:cubicBezTo>
                      <a:pt x="74" y="0"/>
                      <a:pt x="80" y="7"/>
                      <a:pt x="81" y="20"/>
                    </a:cubicBezTo>
                    <a:cubicBezTo>
                      <a:pt x="81" y="49"/>
                      <a:pt x="81" y="49"/>
                      <a:pt x="81" y="49"/>
                    </a:cubicBezTo>
                    <a:cubicBezTo>
                      <a:pt x="81" y="54"/>
                      <a:pt x="78" y="57"/>
                      <a:pt x="73" y="57"/>
                    </a:cubicBezTo>
                    <a:cubicBezTo>
                      <a:pt x="69" y="57"/>
                      <a:pt x="66" y="54"/>
                      <a:pt x="66" y="49"/>
                    </a:cubicBezTo>
                    <a:cubicBezTo>
                      <a:pt x="66" y="23"/>
                      <a:pt x="66" y="23"/>
                      <a:pt x="66" y="23"/>
                    </a:cubicBezTo>
                    <a:cubicBezTo>
                      <a:pt x="66" y="16"/>
                      <a:pt x="63" y="12"/>
                      <a:pt x="57" y="12"/>
                    </a:cubicBezTo>
                    <a:cubicBezTo>
                      <a:pt x="51" y="13"/>
                      <a:pt x="48" y="16"/>
                      <a:pt x="48" y="23"/>
                    </a:cubicBezTo>
                    <a:cubicBezTo>
                      <a:pt x="48" y="49"/>
                      <a:pt x="48" y="49"/>
                      <a:pt x="48" y="49"/>
                    </a:cubicBezTo>
                    <a:cubicBezTo>
                      <a:pt x="48" y="54"/>
                      <a:pt x="45" y="57"/>
                      <a:pt x="41" y="57"/>
                    </a:cubicBezTo>
                    <a:cubicBezTo>
                      <a:pt x="36" y="57"/>
                      <a:pt x="34" y="54"/>
                      <a:pt x="33" y="49"/>
                    </a:cubicBezTo>
                    <a:cubicBezTo>
                      <a:pt x="33" y="23"/>
                      <a:pt x="33" y="23"/>
                      <a:pt x="33" y="23"/>
                    </a:cubicBezTo>
                    <a:cubicBezTo>
                      <a:pt x="33" y="16"/>
                      <a:pt x="30" y="13"/>
                      <a:pt x="24" y="12"/>
                    </a:cubicBezTo>
                    <a:cubicBezTo>
                      <a:pt x="19" y="12"/>
                      <a:pt x="16" y="16"/>
                      <a:pt x="15" y="23"/>
                    </a:cubicBezTo>
                    <a:cubicBezTo>
                      <a:pt x="15" y="49"/>
                      <a:pt x="15" y="49"/>
                      <a:pt x="15" y="49"/>
                    </a:cubicBezTo>
                    <a:cubicBezTo>
                      <a:pt x="15" y="54"/>
                      <a:pt x="13" y="57"/>
                      <a:pt x="8" y="57"/>
                    </a:cubicBezTo>
                    <a:cubicBezTo>
                      <a:pt x="3" y="57"/>
                      <a:pt x="1"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37" name="Freeform 39"/>
              <p:cNvSpPr>
                <a:spLocks noEditPoints="1"/>
              </p:cNvSpPr>
              <p:nvPr/>
            </p:nvSpPr>
            <p:spPr bwMode="auto">
              <a:xfrm>
                <a:off x="3771" y="1718"/>
                <a:ext cx="34" cy="156"/>
              </a:xfrm>
              <a:custGeom>
                <a:avLst/>
                <a:gdLst>
                  <a:gd name="T0" fmla="*/ 17 w 17"/>
                  <a:gd name="T1" fmla="*/ 8 h 79"/>
                  <a:gd name="T2" fmla="*/ 9 w 17"/>
                  <a:gd name="T3" fmla="*/ 17 h 79"/>
                  <a:gd name="T4" fmla="*/ 0 w 17"/>
                  <a:gd name="T5" fmla="*/ 8 h 79"/>
                  <a:gd name="T6" fmla="*/ 9 w 17"/>
                  <a:gd name="T7" fmla="*/ 0 h 79"/>
                  <a:gd name="T8" fmla="*/ 17 w 17"/>
                  <a:gd name="T9" fmla="*/ 8 h 79"/>
                  <a:gd name="T10" fmla="*/ 1 w 17"/>
                  <a:gd name="T11" fmla="*/ 31 h 79"/>
                  <a:gd name="T12" fmla="*/ 9 w 17"/>
                  <a:gd name="T13" fmla="*/ 22 h 79"/>
                  <a:gd name="T14" fmla="*/ 16 w 17"/>
                  <a:gd name="T15" fmla="*/ 31 h 79"/>
                  <a:gd name="T16" fmla="*/ 16 w 17"/>
                  <a:gd name="T17" fmla="*/ 71 h 79"/>
                  <a:gd name="T18" fmla="*/ 9 w 17"/>
                  <a:gd name="T19" fmla="*/ 79 h 79"/>
                  <a:gd name="T20" fmla="*/ 1 w 17"/>
                  <a:gd name="T21" fmla="*/ 71 h 79"/>
                  <a:gd name="T22" fmla="*/ 1 w 17"/>
                  <a:gd name="T23" fmla="*/ 3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79">
                    <a:moveTo>
                      <a:pt x="17" y="8"/>
                    </a:moveTo>
                    <a:cubicBezTo>
                      <a:pt x="17" y="13"/>
                      <a:pt x="14" y="16"/>
                      <a:pt x="9" y="17"/>
                    </a:cubicBezTo>
                    <a:cubicBezTo>
                      <a:pt x="4" y="16"/>
                      <a:pt x="1" y="13"/>
                      <a:pt x="0" y="8"/>
                    </a:cubicBezTo>
                    <a:cubicBezTo>
                      <a:pt x="1" y="3"/>
                      <a:pt x="4" y="0"/>
                      <a:pt x="9" y="0"/>
                    </a:cubicBezTo>
                    <a:cubicBezTo>
                      <a:pt x="14" y="0"/>
                      <a:pt x="17" y="3"/>
                      <a:pt x="17" y="8"/>
                    </a:cubicBezTo>
                    <a:close/>
                    <a:moveTo>
                      <a:pt x="1" y="31"/>
                    </a:moveTo>
                    <a:cubicBezTo>
                      <a:pt x="1" y="25"/>
                      <a:pt x="4" y="23"/>
                      <a:pt x="9" y="22"/>
                    </a:cubicBezTo>
                    <a:cubicBezTo>
                      <a:pt x="13" y="23"/>
                      <a:pt x="16" y="25"/>
                      <a:pt x="16" y="31"/>
                    </a:cubicBezTo>
                    <a:cubicBezTo>
                      <a:pt x="16" y="71"/>
                      <a:pt x="16" y="71"/>
                      <a:pt x="16" y="71"/>
                    </a:cubicBezTo>
                    <a:cubicBezTo>
                      <a:pt x="16" y="76"/>
                      <a:pt x="13" y="79"/>
                      <a:pt x="9" y="79"/>
                    </a:cubicBezTo>
                    <a:cubicBezTo>
                      <a:pt x="4" y="79"/>
                      <a:pt x="1" y="76"/>
                      <a:pt x="1" y="71"/>
                    </a:cubicBezTo>
                    <a:lnTo>
                      <a:pt x="1" y="31"/>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38" name="Freeform 40"/>
              <p:cNvSpPr/>
              <p:nvPr/>
            </p:nvSpPr>
            <p:spPr bwMode="auto">
              <a:xfrm>
                <a:off x="3814"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8"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39" name="Freeform 41"/>
              <p:cNvSpPr/>
              <p:nvPr/>
            </p:nvSpPr>
            <p:spPr bwMode="auto">
              <a:xfrm>
                <a:off x="3959" y="1714"/>
                <a:ext cx="71" cy="160"/>
              </a:xfrm>
              <a:custGeom>
                <a:avLst/>
                <a:gdLst>
                  <a:gd name="T0" fmla="*/ 9 w 36"/>
                  <a:gd name="T1" fmla="*/ 38 h 81"/>
                  <a:gd name="T2" fmla="*/ 5 w 36"/>
                  <a:gd name="T3" fmla="*/ 38 h 81"/>
                  <a:gd name="T4" fmla="*/ 0 w 36"/>
                  <a:gd name="T5" fmla="*/ 32 h 81"/>
                  <a:gd name="T6" fmla="*/ 5 w 36"/>
                  <a:gd name="T7" fmla="*/ 25 h 81"/>
                  <a:gd name="T8" fmla="*/ 9 w 36"/>
                  <a:gd name="T9" fmla="*/ 25 h 81"/>
                  <a:gd name="T10" fmla="*/ 9 w 36"/>
                  <a:gd name="T11" fmla="*/ 17 h 81"/>
                  <a:gd name="T12" fmla="*/ 24 w 36"/>
                  <a:gd name="T13" fmla="*/ 0 h 81"/>
                  <a:gd name="T14" fmla="*/ 35 w 36"/>
                  <a:gd name="T15" fmla="*/ 7 h 81"/>
                  <a:gd name="T16" fmla="*/ 29 w 36"/>
                  <a:gd name="T17" fmla="*/ 13 h 81"/>
                  <a:gd name="T18" fmla="*/ 24 w 36"/>
                  <a:gd name="T19" fmla="*/ 19 h 81"/>
                  <a:gd name="T20" fmla="*/ 24 w 36"/>
                  <a:gd name="T21" fmla="*/ 25 h 81"/>
                  <a:gd name="T22" fmla="*/ 28 w 36"/>
                  <a:gd name="T23" fmla="*/ 25 h 81"/>
                  <a:gd name="T24" fmla="*/ 36 w 36"/>
                  <a:gd name="T25" fmla="*/ 32 h 81"/>
                  <a:gd name="T26" fmla="*/ 28 w 36"/>
                  <a:gd name="T27" fmla="*/ 38 h 81"/>
                  <a:gd name="T28" fmla="*/ 24 w 36"/>
                  <a:gd name="T29" fmla="*/ 38 h 81"/>
                  <a:gd name="T30" fmla="*/ 24 w 36"/>
                  <a:gd name="T31" fmla="*/ 73 h 81"/>
                  <a:gd name="T32" fmla="*/ 16 w 36"/>
                  <a:gd name="T33" fmla="*/ 81 h 81"/>
                  <a:gd name="T34" fmla="*/ 9 w 36"/>
                  <a:gd name="T35" fmla="*/ 73 h 81"/>
                  <a:gd name="T36" fmla="*/ 9 w 36"/>
                  <a:gd name="T37"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81">
                    <a:moveTo>
                      <a:pt x="9" y="38"/>
                    </a:moveTo>
                    <a:cubicBezTo>
                      <a:pt x="5" y="38"/>
                      <a:pt x="5" y="38"/>
                      <a:pt x="5" y="38"/>
                    </a:cubicBezTo>
                    <a:cubicBezTo>
                      <a:pt x="2" y="38"/>
                      <a:pt x="0" y="36"/>
                      <a:pt x="0" y="32"/>
                    </a:cubicBezTo>
                    <a:cubicBezTo>
                      <a:pt x="0" y="28"/>
                      <a:pt x="2" y="25"/>
                      <a:pt x="5" y="25"/>
                    </a:cubicBezTo>
                    <a:cubicBezTo>
                      <a:pt x="9" y="25"/>
                      <a:pt x="9" y="25"/>
                      <a:pt x="9" y="25"/>
                    </a:cubicBezTo>
                    <a:cubicBezTo>
                      <a:pt x="9" y="17"/>
                      <a:pt x="9" y="17"/>
                      <a:pt x="9" y="17"/>
                    </a:cubicBezTo>
                    <a:cubicBezTo>
                      <a:pt x="9" y="6"/>
                      <a:pt x="14" y="1"/>
                      <a:pt x="24" y="0"/>
                    </a:cubicBezTo>
                    <a:cubicBezTo>
                      <a:pt x="31" y="0"/>
                      <a:pt x="35" y="3"/>
                      <a:pt x="35" y="7"/>
                    </a:cubicBezTo>
                    <a:cubicBezTo>
                      <a:pt x="35" y="11"/>
                      <a:pt x="33" y="13"/>
                      <a:pt x="29" y="13"/>
                    </a:cubicBezTo>
                    <a:cubicBezTo>
                      <a:pt x="25" y="13"/>
                      <a:pt x="24" y="15"/>
                      <a:pt x="24" y="19"/>
                    </a:cubicBezTo>
                    <a:cubicBezTo>
                      <a:pt x="24" y="25"/>
                      <a:pt x="24" y="25"/>
                      <a:pt x="24" y="25"/>
                    </a:cubicBezTo>
                    <a:cubicBezTo>
                      <a:pt x="28" y="25"/>
                      <a:pt x="28" y="25"/>
                      <a:pt x="28" y="25"/>
                    </a:cubicBezTo>
                    <a:cubicBezTo>
                      <a:pt x="33" y="25"/>
                      <a:pt x="36" y="27"/>
                      <a:pt x="36" y="32"/>
                    </a:cubicBezTo>
                    <a:cubicBezTo>
                      <a:pt x="36" y="36"/>
                      <a:pt x="33" y="38"/>
                      <a:pt x="28" y="38"/>
                    </a:cubicBezTo>
                    <a:cubicBezTo>
                      <a:pt x="24" y="38"/>
                      <a:pt x="24" y="38"/>
                      <a:pt x="24" y="38"/>
                    </a:cubicBezTo>
                    <a:cubicBezTo>
                      <a:pt x="24" y="73"/>
                      <a:pt x="24" y="73"/>
                      <a:pt x="24" y="73"/>
                    </a:cubicBezTo>
                    <a:cubicBezTo>
                      <a:pt x="23" y="78"/>
                      <a:pt x="21" y="81"/>
                      <a:pt x="16" y="81"/>
                    </a:cubicBezTo>
                    <a:cubicBezTo>
                      <a:pt x="11" y="81"/>
                      <a:pt x="9" y="78"/>
                      <a:pt x="9" y="73"/>
                    </a:cubicBezTo>
                    <a:lnTo>
                      <a:pt x="9" y="3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40" name="Freeform 42"/>
              <p:cNvSpPr>
                <a:spLocks noEditPoints="1"/>
              </p:cNvSpPr>
              <p:nvPr/>
            </p:nvSpPr>
            <p:spPr bwMode="auto">
              <a:xfrm>
                <a:off x="4024" y="1761"/>
                <a:ext cx="107" cy="113"/>
              </a:xfrm>
              <a:custGeom>
                <a:avLst/>
                <a:gdLst>
                  <a:gd name="T0" fmla="*/ 54 w 54"/>
                  <a:gd name="T1" fmla="*/ 29 h 57"/>
                  <a:gd name="T2" fmla="*/ 27 w 54"/>
                  <a:gd name="T3" fmla="*/ 57 h 57"/>
                  <a:gd name="T4" fmla="*/ 0 w 54"/>
                  <a:gd name="T5" fmla="*/ 29 h 57"/>
                  <a:gd name="T6" fmla="*/ 27 w 54"/>
                  <a:gd name="T7" fmla="*/ 0 h 57"/>
                  <a:gd name="T8" fmla="*/ 54 w 54"/>
                  <a:gd name="T9" fmla="*/ 29 h 57"/>
                  <a:gd name="T10" fmla="*/ 16 w 54"/>
                  <a:gd name="T11" fmla="*/ 29 h 57"/>
                  <a:gd name="T12" fmla="*/ 27 w 54"/>
                  <a:gd name="T13" fmla="*/ 44 h 57"/>
                  <a:gd name="T14" fmla="*/ 39 w 54"/>
                  <a:gd name="T15" fmla="*/ 29 h 57"/>
                  <a:gd name="T16" fmla="*/ 27 w 54"/>
                  <a:gd name="T17" fmla="*/ 14 h 57"/>
                  <a:gd name="T18" fmla="*/ 16 w 54"/>
                  <a:gd name="T19"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7">
                    <a:moveTo>
                      <a:pt x="54" y="29"/>
                    </a:moveTo>
                    <a:cubicBezTo>
                      <a:pt x="53" y="47"/>
                      <a:pt x="44" y="56"/>
                      <a:pt x="27" y="57"/>
                    </a:cubicBezTo>
                    <a:cubicBezTo>
                      <a:pt x="11" y="56"/>
                      <a:pt x="2" y="47"/>
                      <a:pt x="0" y="29"/>
                    </a:cubicBezTo>
                    <a:cubicBezTo>
                      <a:pt x="2" y="11"/>
                      <a:pt x="11" y="1"/>
                      <a:pt x="27" y="0"/>
                    </a:cubicBezTo>
                    <a:cubicBezTo>
                      <a:pt x="44" y="1"/>
                      <a:pt x="53" y="11"/>
                      <a:pt x="54" y="29"/>
                    </a:cubicBezTo>
                    <a:close/>
                    <a:moveTo>
                      <a:pt x="16" y="29"/>
                    </a:moveTo>
                    <a:cubicBezTo>
                      <a:pt x="16" y="38"/>
                      <a:pt x="20" y="43"/>
                      <a:pt x="27" y="44"/>
                    </a:cubicBezTo>
                    <a:cubicBezTo>
                      <a:pt x="35" y="43"/>
                      <a:pt x="39" y="38"/>
                      <a:pt x="39" y="29"/>
                    </a:cubicBezTo>
                    <a:cubicBezTo>
                      <a:pt x="39" y="19"/>
                      <a:pt x="35" y="14"/>
                      <a:pt x="27" y="14"/>
                    </a:cubicBezTo>
                    <a:cubicBezTo>
                      <a:pt x="20" y="14"/>
                      <a:pt x="16" y="19"/>
                      <a:pt x="16" y="2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41" name="Freeform 43"/>
              <p:cNvSpPr/>
              <p:nvPr/>
            </p:nvSpPr>
            <p:spPr bwMode="auto">
              <a:xfrm>
                <a:off x="4143" y="1761"/>
                <a:ext cx="65" cy="113"/>
              </a:xfrm>
              <a:custGeom>
                <a:avLst/>
                <a:gdLst>
                  <a:gd name="T0" fmla="*/ 0 w 33"/>
                  <a:gd name="T1" fmla="*/ 8 h 57"/>
                  <a:gd name="T2" fmla="*/ 8 w 33"/>
                  <a:gd name="T3" fmla="*/ 0 h 57"/>
                  <a:gd name="T4" fmla="*/ 16 w 33"/>
                  <a:gd name="T5" fmla="*/ 7 h 57"/>
                  <a:gd name="T6" fmla="*/ 26 w 33"/>
                  <a:gd name="T7" fmla="*/ 0 h 57"/>
                  <a:gd name="T8" fmla="*/ 33 w 33"/>
                  <a:gd name="T9" fmla="*/ 8 h 57"/>
                  <a:gd name="T10" fmla="*/ 27 w 33"/>
                  <a:gd name="T11" fmla="*/ 15 h 57"/>
                  <a:gd name="T12" fmla="*/ 25 w 33"/>
                  <a:gd name="T13" fmla="*/ 16 h 57"/>
                  <a:gd name="T14" fmla="*/ 16 w 33"/>
                  <a:gd name="T15" fmla="*/ 26 h 57"/>
                  <a:gd name="T16" fmla="*/ 16 w 33"/>
                  <a:gd name="T17" fmla="*/ 49 h 57"/>
                  <a:gd name="T18" fmla="*/ 8 w 33"/>
                  <a:gd name="T19" fmla="*/ 57 h 57"/>
                  <a:gd name="T20" fmla="*/ 0 w 33"/>
                  <a:gd name="T21" fmla="*/ 49 h 57"/>
                  <a:gd name="T22" fmla="*/ 0 w 33"/>
                  <a:gd name="T23"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57">
                    <a:moveTo>
                      <a:pt x="0" y="8"/>
                    </a:moveTo>
                    <a:cubicBezTo>
                      <a:pt x="1" y="3"/>
                      <a:pt x="3" y="1"/>
                      <a:pt x="8" y="0"/>
                    </a:cubicBezTo>
                    <a:cubicBezTo>
                      <a:pt x="13" y="0"/>
                      <a:pt x="16" y="2"/>
                      <a:pt x="16" y="7"/>
                    </a:cubicBezTo>
                    <a:cubicBezTo>
                      <a:pt x="18" y="2"/>
                      <a:pt x="22" y="0"/>
                      <a:pt x="26" y="0"/>
                    </a:cubicBezTo>
                    <a:cubicBezTo>
                      <a:pt x="31" y="1"/>
                      <a:pt x="33" y="4"/>
                      <a:pt x="33" y="8"/>
                    </a:cubicBezTo>
                    <a:cubicBezTo>
                      <a:pt x="33" y="11"/>
                      <a:pt x="31" y="13"/>
                      <a:pt x="27" y="15"/>
                    </a:cubicBezTo>
                    <a:cubicBezTo>
                      <a:pt x="26" y="15"/>
                      <a:pt x="25" y="16"/>
                      <a:pt x="25" y="16"/>
                    </a:cubicBezTo>
                    <a:cubicBezTo>
                      <a:pt x="18" y="18"/>
                      <a:pt x="15" y="21"/>
                      <a:pt x="16" y="26"/>
                    </a:cubicBezTo>
                    <a:cubicBezTo>
                      <a:pt x="16" y="49"/>
                      <a:pt x="16" y="49"/>
                      <a:pt x="16" y="49"/>
                    </a:cubicBezTo>
                    <a:cubicBezTo>
                      <a:pt x="15" y="54"/>
                      <a:pt x="13" y="57"/>
                      <a:pt x="8" y="57"/>
                    </a:cubicBezTo>
                    <a:cubicBezTo>
                      <a:pt x="3" y="57"/>
                      <a:pt x="1" y="54"/>
                      <a:pt x="0" y="49"/>
                    </a:cubicBezTo>
                    <a:lnTo>
                      <a:pt x="0" y="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42" name="Freeform 44"/>
              <p:cNvSpPr/>
              <p:nvPr/>
            </p:nvSpPr>
            <p:spPr bwMode="auto">
              <a:xfrm>
                <a:off x="4212" y="1761"/>
                <a:ext cx="99" cy="113"/>
              </a:xfrm>
              <a:custGeom>
                <a:avLst/>
                <a:gdLst>
                  <a:gd name="T0" fmla="*/ 0 w 50"/>
                  <a:gd name="T1" fmla="*/ 9 h 57"/>
                  <a:gd name="T2" fmla="*/ 8 w 50"/>
                  <a:gd name="T3" fmla="*/ 0 h 57"/>
                  <a:gd name="T4" fmla="*/ 15 w 50"/>
                  <a:gd name="T5" fmla="*/ 9 h 57"/>
                  <a:gd name="T6" fmla="*/ 15 w 50"/>
                  <a:gd name="T7" fmla="*/ 36 h 57"/>
                  <a:gd name="T8" fmla="*/ 25 w 50"/>
                  <a:gd name="T9" fmla="*/ 45 h 57"/>
                  <a:gd name="T10" fmla="*/ 35 w 50"/>
                  <a:gd name="T11" fmla="*/ 36 h 57"/>
                  <a:gd name="T12" fmla="*/ 35 w 50"/>
                  <a:gd name="T13" fmla="*/ 9 h 57"/>
                  <a:gd name="T14" fmla="*/ 42 w 50"/>
                  <a:gd name="T15" fmla="*/ 0 h 57"/>
                  <a:gd name="T16" fmla="*/ 50 w 50"/>
                  <a:gd name="T17" fmla="*/ 9 h 57"/>
                  <a:gd name="T18" fmla="*/ 50 w 50"/>
                  <a:gd name="T19" fmla="*/ 36 h 57"/>
                  <a:gd name="T20" fmla="*/ 25 w 50"/>
                  <a:gd name="T21" fmla="*/ 57 h 57"/>
                  <a:gd name="T22" fmla="*/ 0 w 50"/>
                  <a:gd name="T23" fmla="*/ 36 h 57"/>
                  <a:gd name="T24" fmla="*/ 0 w 50"/>
                  <a:gd name="T2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7">
                    <a:moveTo>
                      <a:pt x="0" y="9"/>
                    </a:moveTo>
                    <a:cubicBezTo>
                      <a:pt x="0" y="3"/>
                      <a:pt x="3" y="1"/>
                      <a:pt x="8" y="0"/>
                    </a:cubicBezTo>
                    <a:cubicBezTo>
                      <a:pt x="12" y="1"/>
                      <a:pt x="15" y="3"/>
                      <a:pt x="15" y="9"/>
                    </a:cubicBezTo>
                    <a:cubicBezTo>
                      <a:pt x="15" y="36"/>
                      <a:pt x="15" y="36"/>
                      <a:pt x="15" y="36"/>
                    </a:cubicBezTo>
                    <a:cubicBezTo>
                      <a:pt x="15" y="41"/>
                      <a:pt x="19" y="45"/>
                      <a:pt x="25" y="45"/>
                    </a:cubicBezTo>
                    <a:cubicBezTo>
                      <a:pt x="31" y="45"/>
                      <a:pt x="35" y="41"/>
                      <a:pt x="35" y="36"/>
                    </a:cubicBezTo>
                    <a:cubicBezTo>
                      <a:pt x="35" y="9"/>
                      <a:pt x="35" y="9"/>
                      <a:pt x="35" y="9"/>
                    </a:cubicBezTo>
                    <a:cubicBezTo>
                      <a:pt x="35" y="3"/>
                      <a:pt x="38" y="1"/>
                      <a:pt x="42" y="0"/>
                    </a:cubicBezTo>
                    <a:cubicBezTo>
                      <a:pt x="47" y="1"/>
                      <a:pt x="50" y="3"/>
                      <a:pt x="50" y="9"/>
                    </a:cubicBezTo>
                    <a:cubicBezTo>
                      <a:pt x="50" y="36"/>
                      <a:pt x="50" y="36"/>
                      <a:pt x="50" y="36"/>
                    </a:cubicBezTo>
                    <a:cubicBezTo>
                      <a:pt x="49" y="50"/>
                      <a:pt x="41" y="57"/>
                      <a:pt x="25" y="57"/>
                    </a:cubicBezTo>
                    <a:cubicBezTo>
                      <a:pt x="9" y="57"/>
                      <a:pt x="1" y="50"/>
                      <a:pt x="0" y="36"/>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43" name="Freeform 45"/>
              <p:cNvSpPr/>
              <p:nvPr/>
            </p:nvSpPr>
            <p:spPr bwMode="auto">
              <a:xfrm>
                <a:off x="432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0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0" y="3"/>
                      <a:pt x="3" y="1"/>
                      <a:pt x="8" y="0"/>
                    </a:cubicBezTo>
                    <a:cubicBezTo>
                      <a:pt x="12" y="1"/>
                      <a:pt x="14" y="2"/>
                      <a:pt x="15" y="6"/>
                    </a:cubicBezTo>
                    <a:cubicBezTo>
                      <a:pt x="19" y="2"/>
                      <a:pt x="23" y="0"/>
                      <a:pt x="29" y="0"/>
                    </a:cubicBezTo>
                    <a:cubicBezTo>
                      <a:pt x="35" y="0"/>
                      <a:pt x="40" y="2"/>
                      <a:pt x="44" y="7"/>
                    </a:cubicBezTo>
                    <a:cubicBezTo>
                      <a:pt x="49" y="3"/>
                      <a:pt x="54" y="0"/>
                      <a:pt x="60" y="0"/>
                    </a:cubicBezTo>
                    <a:cubicBezTo>
                      <a:pt x="73" y="0"/>
                      <a:pt x="80" y="7"/>
                      <a:pt x="81" y="20"/>
                    </a:cubicBezTo>
                    <a:cubicBezTo>
                      <a:pt x="81" y="49"/>
                      <a:pt x="81" y="49"/>
                      <a:pt x="81" y="49"/>
                    </a:cubicBezTo>
                    <a:cubicBezTo>
                      <a:pt x="81" y="54"/>
                      <a:pt x="78" y="57"/>
                      <a:pt x="73" y="57"/>
                    </a:cubicBezTo>
                    <a:cubicBezTo>
                      <a:pt x="68" y="57"/>
                      <a:pt x="66" y="54"/>
                      <a:pt x="66" y="49"/>
                    </a:cubicBezTo>
                    <a:cubicBezTo>
                      <a:pt x="66" y="23"/>
                      <a:pt x="66" y="23"/>
                      <a:pt x="66" y="23"/>
                    </a:cubicBezTo>
                    <a:cubicBezTo>
                      <a:pt x="65" y="16"/>
                      <a:pt x="62" y="12"/>
                      <a:pt x="57" y="12"/>
                    </a:cubicBezTo>
                    <a:cubicBezTo>
                      <a:pt x="51" y="13"/>
                      <a:pt x="48" y="16"/>
                      <a:pt x="48" y="23"/>
                    </a:cubicBezTo>
                    <a:cubicBezTo>
                      <a:pt x="48" y="49"/>
                      <a:pt x="48" y="49"/>
                      <a:pt x="48" y="49"/>
                    </a:cubicBezTo>
                    <a:cubicBezTo>
                      <a:pt x="47" y="54"/>
                      <a:pt x="45" y="57"/>
                      <a:pt x="40" y="57"/>
                    </a:cubicBezTo>
                    <a:cubicBezTo>
                      <a:pt x="36" y="57"/>
                      <a:pt x="33" y="54"/>
                      <a:pt x="33" y="49"/>
                    </a:cubicBezTo>
                    <a:cubicBezTo>
                      <a:pt x="33" y="23"/>
                      <a:pt x="33" y="23"/>
                      <a:pt x="33" y="23"/>
                    </a:cubicBezTo>
                    <a:cubicBezTo>
                      <a:pt x="33" y="16"/>
                      <a:pt x="30" y="13"/>
                      <a:pt x="24" y="12"/>
                    </a:cubicBezTo>
                    <a:cubicBezTo>
                      <a:pt x="18" y="12"/>
                      <a:pt x="15" y="16"/>
                      <a:pt x="15" y="23"/>
                    </a:cubicBezTo>
                    <a:cubicBezTo>
                      <a:pt x="15" y="49"/>
                      <a:pt x="15" y="49"/>
                      <a:pt x="15" y="49"/>
                    </a:cubicBezTo>
                    <a:cubicBezTo>
                      <a:pt x="15" y="54"/>
                      <a:pt x="12" y="57"/>
                      <a:pt x="8" y="57"/>
                    </a:cubicBezTo>
                    <a:cubicBezTo>
                      <a:pt x="3" y="57"/>
                      <a:pt x="0"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44" name="Freeform 46"/>
              <p:cNvSpPr/>
              <p:nvPr/>
            </p:nvSpPr>
            <p:spPr bwMode="auto">
              <a:xfrm>
                <a:off x="3074" y="1012"/>
                <a:ext cx="1314" cy="678"/>
              </a:xfrm>
              <a:custGeom>
                <a:avLst/>
                <a:gdLst>
                  <a:gd name="T0" fmla="*/ 664 w 664"/>
                  <a:gd name="T1" fmla="*/ 343 h 343"/>
                  <a:gd name="T2" fmla="*/ 664 w 664"/>
                  <a:gd name="T3" fmla="*/ 40 h 343"/>
                  <a:gd name="T4" fmla="*/ 652 w 664"/>
                  <a:gd name="T5" fmla="*/ 12 h 343"/>
                  <a:gd name="T6" fmla="*/ 624 w 664"/>
                  <a:gd name="T7" fmla="*/ 0 h 343"/>
                  <a:gd name="T8" fmla="*/ 42 w 664"/>
                  <a:gd name="T9" fmla="*/ 0 h 343"/>
                  <a:gd name="T10" fmla="*/ 12 w 664"/>
                  <a:gd name="T11" fmla="*/ 12 h 343"/>
                  <a:gd name="T12" fmla="*/ 0 w 664"/>
                  <a:gd name="T13" fmla="*/ 40 h 343"/>
                  <a:gd name="T14" fmla="*/ 0 w 664"/>
                  <a:gd name="T15" fmla="*/ 343 h 343"/>
                  <a:gd name="T16" fmla="*/ 8 w 664"/>
                  <a:gd name="T17" fmla="*/ 343 h 343"/>
                  <a:gd name="T18" fmla="*/ 8 w 664"/>
                  <a:gd name="T19" fmla="*/ 40 h 343"/>
                  <a:gd name="T20" fmla="*/ 18 w 664"/>
                  <a:gd name="T21" fmla="*/ 18 h 343"/>
                  <a:gd name="T22" fmla="*/ 42 w 664"/>
                  <a:gd name="T23" fmla="*/ 8 h 343"/>
                  <a:gd name="T24" fmla="*/ 624 w 664"/>
                  <a:gd name="T25" fmla="*/ 8 h 343"/>
                  <a:gd name="T26" fmla="*/ 646 w 664"/>
                  <a:gd name="T27" fmla="*/ 17 h 343"/>
                  <a:gd name="T28" fmla="*/ 656 w 664"/>
                  <a:gd name="T29" fmla="*/ 40 h 343"/>
                  <a:gd name="T30" fmla="*/ 656 w 664"/>
                  <a:gd name="T31" fmla="*/ 343 h 343"/>
                  <a:gd name="T32" fmla="*/ 664 w 664"/>
                  <a:gd name="T33" fmla="*/ 34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43">
                    <a:moveTo>
                      <a:pt x="664" y="343"/>
                    </a:moveTo>
                    <a:cubicBezTo>
                      <a:pt x="664" y="40"/>
                      <a:pt x="664" y="40"/>
                      <a:pt x="664" y="40"/>
                    </a:cubicBezTo>
                    <a:cubicBezTo>
                      <a:pt x="664" y="29"/>
                      <a:pt x="659" y="19"/>
                      <a:pt x="652" y="12"/>
                    </a:cubicBezTo>
                    <a:cubicBezTo>
                      <a:pt x="645" y="5"/>
                      <a:pt x="635" y="0"/>
                      <a:pt x="624" y="0"/>
                    </a:cubicBezTo>
                    <a:cubicBezTo>
                      <a:pt x="42" y="0"/>
                      <a:pt x="42" y="0"/>
                      <a:pt x="42" y="0"/>
                    </a:cubicBezTo>
                    <a:cubicBezTo>
                      <a:pt x="30" y="0"/>
                      <a:pt x="20" y="5"/>
                      <a:pt x="12" y="12"/>
                    </a:cubicBezTo>
                    <a:cubicBezTo>
                      <a:pt x="5" y="19"/>
                      <a:pt x="0" y="29"/>
                      <a:pt x="0" y="40"/>
                    </a:cubicBezTo>
                    <a:cubicBezTo>
                      <a:pt x="0" y="343"/>
                      <a:pt x="0" y="343"/>
                      <a:pt x="0" y="343"/>
                    </a:cubicBezTo>
                    <a:cubicBezTo>
                      <a:pt x="8" y="343"/>
                      <a:pt x="8" y="343"/>
                      <a:pt x="8" y="343"/>
                    </a:cubicBezTo>
                    <a:cubicBezTo>
                      <a:pt x="8" y="40"/>
                      <a:pt x="8" y="40"/>
                      <a:pt x="8" y="40"/>
                    </a:cubicBezTo>
                    <a:cubicBezTo>
                      <a:pt x="8" y="31"/>
                      <a:pt x="12" y="23"/>
                      <a:pt x="18" y="18"/>
                    </a:cubicBezTo>
                    <a:cubicBezTo>
                      <a:pt x="24" y="12"/>
                      <a:pt x="33" y="8"/>
                      <a:pt x="42" y="8"/>
                    </a:cubicBezTo>
                    <a:cubicBezTo>
                      <a:pt x="624" y="8"/>
                      <a:pt x="624" y="8"/>
                      <a:pt x="624" y="8"/>
                    </a:cubicBezTo>
                    <a:cubicBezTo>
                      <a:pt x="633" y="8"/>
                      <a:pt x="641" y="12"/>
                      <a:pt x="646" y="17"/>
                    </a:cubicBezTo>
                    <a:cubicBezTo>
                      <a:pt x="652" y="23"/>
                      <a:pt x="656" y="31"/>
                      <a:pt x="656" y="40"/>
                    </a:cubicBezTo>
                    <a:cubicBezTo>
                      <a:pt x="656" y="343"/>
                      <a:pt x="656" y="343"/>
                      <a:pt x="656" y="343"/>
                    </a:cubicBezTo>
                    <a:cubicBezTo>
                      <a:pt x="664" y="343"/>
                      <a:pt x="664" y="343"/>
                      <a:pt x="664" y="343"/>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45" name="Freeform 47"/>
              <p:cNvSpPr/>
              <p:nvPr/>
            </p:nvSpPr>
            <p:spPr bwMode="auto">
              <a:xfrm>
                <a:off x="3074" y="1911"/>
                <a:ext cx="1314" cy="663"/>
              </a:xfrm>
              <a:custGeom>
                <a:avLst/>
                <a:gdLst>
                  <a:gd name="T0" fmla="*/ 0 w 664"/>
                  <a:gd name="T1" fmla="*/ 0 h 335"/>
                  <a:gd name="T2" fmla="*/ 0 w 664"/>
                  <a:gd name="T3" fmla="*/ 295 h 335"/>
                  <a:gd name="T4" fmla="*/ 12 w 664"/>
                  <a:gd name="T5" fmla="*/ 324 h 335"/>
                  <a:gd name="T6" fmla="*/ 42 w 664"/>
                  <a:gd name="T7" fmla="*/ 335 h 335"/>
                  <a:gd name="T8" fmla="*/ 624 w 664"/>
                  <a:gd name="T9" fmla="*/ 335 h 335"/>
                  <a:gd name="T10" fmla="*/ 652 w 664"/>
                  <a:gd name="T11" fmla="*/ 323 h 335"/>
                  <a:gd name="T12" fmla="*/ 664 w 664"/>
                  <a:gd name="T13" fmla="*/ 295 h 335"/>
                  <a:gd name="T14" fmla="*/ 664 w 664"/>
                  <a:gd name="T15" fmla="*/ 0 h 335"/>
                  <a:gd name="T16" fmla="*/ 656 w 664"/>
                  <a:gd name="T17" fmla="*/ 0 h 335"/>
                  <a:gd name="T18" fmla="*/ 656 w 664"/>
                  <a:gd name="T19" fmla="*/ 295 h 335"/>
                  <a:gd name="T20" fmla="*/ 646 w 664"/>
                  <a:gd name="T21" fmla="*/ 318 h 335"/>
                  <a:gd name="T22" fmla="*/ 624 w 664"/>
                  <a:gd name="T23" fmla="*/ 327 h 335"/>
                  <a:gd name="T24" fmla="*/ 42 w 664"/>
                  <a:gd name="T25" fmla="*/ 327 h 335"/>
                  <a:gd name="T26" fmla="*/ 18 w 664"/>
                  <a:gd name="T27" fmla="*/ 318 h 335"/>
                  <a:gd name="T28" fmla="*/ 8 w 664"/>
                  <a:gd name="T29" fmla="*/ 295 h 335"/>
                  <a:gd name="T30" fmla="*/ 8 w 664"/>
                  <a:gd name="T31" fmla="*/ 0 h 335"/>
                  <a:gd name="T32" fmla="*/ 0 w 664"/>
                  <a:gd name="T3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35">
                    <a:moveTo>
                      <a:pt x="0" y="0"/>
                    </a:moveTo>
                    <a:cubicBezTo>
                      <a:pt x="0" y="295"/>
                      <a:pt x="0" y="295"/>
                      <a:pt x="0" y="295"/>
                    </a:cubicBezTo>
                    <a:cubicBezTo>
                      <a:pt x="0" y="306"/>
                      <a:pt x="5" y="316"/>
                      <a:pt x="12" y="324"/>
                    </a:cubicBezTo>
                    <a:cubicBezTo>
                      <a:pt x="20" y="331"/>
                      <a:pt x="30" y="335"/>
                      <a:pt x="42" y="335"/>
                    </a:cubicBezTo>
                    <a:cubicBezTo>
                      <a:pt x="624" y="335"/>
                      <a:pt x="624" y="335"/>
                      <a:pt x="624" y="335"/>
                    </a:cubicBezTo>
                    <a:cubicBezTo>
                      <a:pt x="635" y="335"/>
                      <a:pt x="645" y="331"/>
                      <a:pt x="652" y="323"/>
                    </a:cubicBezTo>
                    <a:cubicBezTo>
                      <a:pt x="659" y="316"/>
                      <a:pt x="664" y="306"/>
                      <a:pt x="664" y="295"/>
                    </a:cubicBezTo>
                    <a:cubicBezTo>
                      <a:pt x="664" y="0"/>
                      <a:pt x="664" y="0"/>
                      <a:pt x="664" y="0"/>
                    </a:cubicBezTo>
                    <a:cubicBezTo>
                      <a:pt x="656" y="0"/>
                      <a:pt x="656" y="0"/>
                      <a:pt x="656" y="0"/>
                    </a:cubicBezTo>
                    <a:cubicBezTo>
                      <a:pt x="656" y="295"/>
                      <a:pt x="656" y="295"/>
                      <a:pt x="656" y="295"/>
                    </a:cubicBezTo>
                    <a:cubicBezTo>
                      <a:pt x="656" y="304"/>
                      <a:pt x="652" y="312"/>
                      <a:pt x="646" y="318"/>
                    </a:cubicBezTo>
                    <a:cubicBezTo>
                      <a:pt x="641" y="324"/>
                      <a:pt x="633" y="327"/>
                      <a:pt x="624" y="327"/>
                    </a:cubicBezTo>
                    <a:cubicBezTo>
                      <a:pt x="42" y="327"/>
                      <a:pt x="42" y="327"/>
                      <a:pt x="42" y="327"/>
                    </a:cubicBezTo>
                    <a:cubicBezTo>
                      <a:pt x="33" y="327"/>
                      <a:pt x="24" y="324"/>
                      <a:pt x="18" y="318"/>
                    </a:cubicBezTo>
                    <a:cubicBezTo>
                      <a:pt x="12" y="312"/>
                      <a:pt x="8" y="304"/>
                      <a:pt x="8" y="295"/>
                    </a:cubicBezTo>
                    <a:cubicBezTo>
                      <a:pt x="8" y="0"/>
                      <a:pt x="8" y="0"/>
                      <a:pt x="8" y="0"/>
                    </a:cubicBezTo>
                    <a:cubicBezTo>
                      <a:pt x="0" y="0"/>
                      <a:pt x="0"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46" name="Freeform 48"/>
              <p:cNvSpPr/>
              <p:nvPr/>
            </p:nvSpPr>
            <p:spPr bwMode="auto">
              <a:xfrm>
                <a:off x="2168" y="3236"/>
                <a:ext cx="2840" cy="291"/>
              </a:xfrm>
              <a:custGeom>
                <a:avLst/>
                <a:gdLst>
                  <a:gd name="T0" fmla="*/ 0 w 2840"/>
                  <a:gd name="T1" fmla="*/ 291 h 291"/>
                  <a:gd name="T2" fmla="*/ 143 w 2840"/>
                  <a:gd name="T3" fmla="*/ 0 h 291"/>
                  <a:gd name="T4" fmla="*/ 2840 w 2840"/>
                  <a:gd name="T5" fmla="*/ 0 h 291"/>
                  <a:gd name="T6" fmla="*/ 2840 w 2840"/>
                  <a:gd name="T7" fmla="*/ 291 h 291"/>
                  <a:gd name="T8" fmla="*/ 0 w 2840"/>
                  <a:gd name="T9" fmla="*/ 291 h 291"/>
                </a:gdLst>
                <a:ahLst/>
                <a:cxnLst>
                  <a:cxn ang="0">
                    <a:pos x="T0" y="T1"/>
                  </a:cxn>
                  <a:cxn ang="0">
                    <a:pos x="T2" y="T3"/>
                  </a:cxn>
                  <a:cxn ang="0">
                    <a:pos x="T4" y="T5"/>
                  </a:cxn>
                  <a:cxn ang="0">
                    <a:pos x="T6" y="T7"/>
                  </a:cxn>
                  <a:cxn ang="0">
                    <a:pos x="T8" y="T9"/>
                  </a:cxn>
                </a:cxnLst>
                <a:rect l="0" t="0" r="r" b="b"/>
                <a:pathLst>
                  <a:path w="2840" h="291">
                    <a:moveTo>
                      <a:pt x="0" y="291"/>
                    </a:moveTo>
                    <a:lnTo>
                      <a:pt x="143" y="0"/>
                    </a:lnTo>
                    <a:lnTo>
                      <a:pt x="2840" y="0"/>
                    </a:lnTo>
                    <a:lnTo>
                      <a:pt x="2840" y="291"/>
                    </a:lnTo>
                    <a:lnTo>
                      <a:pt x="0" y="291"/>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47" name="Freeform 49"/>
              <p:cNvSpPr/>
              <p:nvPr/>
            </p:nvSpPr>
            <p:spPr bwMode="auto">
              <a:xfrm>
                <a:off x="2344" y="468"/>
                <a:ext cx="2664" cy="2768"/>
              </a:xfrm>
              <a:custGeom>
                <a:avLst/>
                <a:gdLst>
                  <a:gd name="T0" fmla="*/ 438 w 2664"/>
                  <a:gd name="T1" fmla="*/ 0 h 2768"/>
                  <a:gd name="T2" fmla="*/ 0 w 2664"/>
                  <a:gd name="T3" fmla="*/ 2768 h 2768"/>
                  <a:gd name="T4" fmla="*/ 2664 w 2664"/>
                  <a:gd name="T5" fmla="*/ 2768 h 2768"/>
                  <a:gd name="T6" fmla="*/ 2483 w 2664"/>
                  <a:gd name="T7" fmla="*/ 0 h 2768"/>
                  <a:gd name="T8" fmla="*/ 438 w 2664"/>
                  <a:gd name="T9" fmla="*/ 0 h 2768"/>
                </a:gdLst>
                <a:ahLst/>
                <a:cxnLst>
                  <a:cxn ang="0">
                    <a:pos x="T0" y="T1"/>
                  </a:cxn>
                  <a:cxn ang="0">
                    <a:pos x="T2" y="T3"/>
                  </a:cxn>
                  <a:cxn ang="0">
                    <a:pos x="T4" y="T5"/>
                  </a:cxn>
                  <a:cxn ang="0">
                    <a:pos x="T6" y="T7"/>
                  </a:cxn>
                  <a:cxn ang="0">
                    <a:pos x="T8" y="T9"/>
                  </a:cxn>
                </a:cxnLst>
                <a:rect l="0" t="0" r="r" b="b"/>
                <a:pathLst>
                  <a:path w="2664" h="2768">
                    <a:moveTo>
                      <a:pt x="438" y="0"/>
                    </a:moveTo>
                    <a:lnTo>
                      <a:pt x="0" y="2768"/>
                    </a:lnTo>
                    <a:lnTo>
                      <a:pt x="2664" y="2768"/>
                    </a:lnTo>
                    <a:lnTo>
                      <a:pt x="2483" y="0"/>
                    </a:lnTo>
                    <a:lnTo>
                      <a:pt x="438"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48" name="Freeform 50"/>
              <p:cNvSpPr/>
              <p:nvPr/>
            </p:nvSpPr>
            <p:spPr bwMode="auto">
              <a:xfrm>
                <a:off x="2204" y="468"/>
                <a:ext cx="2932" cy="3316"/>
              </a:xfrm>
              <a:custGeom>
                <a:avLst/>
                <a:gdLst>
                  <a:gd name="T0" fmla="*/ 0 w 2932"/>
                  <a:gd name="T1" fmla="*/ 3059 h 3316"/>
                  <a:gd name="T2" fmla="*/ 140 w 2932"/>
                  <a:gd name="T3" fmla="*/ 3316 h 3316"/>
                  <a:gd name="T4" fmla="*/ 2932 w 2932"/>
                  <a:gd name="T5" fmla="*/ 3316 h 3316"/>
                  <a:gd name="T6" fmla="*/ 2932 w 2932"/>
                  <a:gd name="T7" fmla="*/ 2768 h 3316"/>
                  <a:gd name="T8" fmla="*/ 2701 w 2932"/>
                  <a:gd name="T9" fmla="*/ 0 h 3316"/>
                  <a:gd name="T10" fmla="*/ 2623 w 2932"/>
                  <a:gd name="T11" fmla="*/ 0 h 3316"/>
                  <a:gd name="T12" fmla="*/ 2804 w 2932"/>
                  <a:gd name="T13" fmla="*/ 3059 h 3316"/>
                  <a:gd name="T14" fmla="*/ 0 w 2932"/>
                  <a:gd name="T15" fmla="*/ 3059 h 33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32" h="3316">
                    <a:moveTo>
                      <a:pt x="0" y="3059"/>
                    </a:moveTo>
                    <a:lnTo>
                      <a:pt x="140" y="3316"/>
                    </a:lnTo>
                    <a:lnTo>
                      <a:pt x="2932" y="3316"/>
                    </a:lnTo>
                    <a:lnTo>
                      <a:pt x="2932" y="2768"/>
                    </a:lnTo>
                    <a:lnTo>
                      <a:pt x="2701" y="0"/>
                    </a:lnTo>
                    <a:lnTo>
                      <a:pt x="2623" y="0"/>
                    </a:lnTo>
                    <a:lnTo>
                      <a:pt x="2804" y="3059"/>
                    </a:lnTo>
                    <a:lnTo>
                      <a:pt x="0" y="3059"/>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49" name="Freeform 51"/>
              <p:cNvSpPr/>
              <p:nvPr/>
            </p:nvSpPr>
            <p:spPr bwMode="auto">
              <a:xfrm>
                <a:off x="2907" y="252"/>
                <a:ext cx="376" cy="433"/>
              </a:xfrm>
              <a:custGeom>
                <a:avLst/>
                <a:gdLst>
                  <a:gd name="T0" fmla="*/ 66 w 376"/>
                  <a:gd name="T1" fmla="*/ 0 h 433"/>
                  <a:gd name="T2" fmla="*/ 0 w 376"/>
                  <a:gd name="T3" fmla="*/ 378 h 433"/>
                  <a:gd name="T4" fmla="*/ 311 w 376"/>
                  <a:gd name="T5" fmla="*/ 433 h 433"/>
                  <a:gd name="T6" fmla="*/ 376 w 376"/>
                  <a:gd name="T7" fmla="*/ 56 h 433"/>
                  <a:gd name="T8" fmla="*/ 66 w 376"/>
                  <a:gd name="T9" fmla="*/ 0 h 433"/>
                </a:gdLst>
                <a:ahLst/>
                <a:cxnLst>
                  <a:cxn ang="0">
                    <a:pos x="T0" y="T1"/>
                  </a:cxn>
                  <a:cxn ang="0">
                    <a:pos x="T2" y="T3"/>
                  </a:cxn>
                  <a:cxn ang="0">
                    <a:pos x="T4" y="T5"/>
                  </a:cxn>
                  <a:cxn ang="0">
                    <a:pos x="T6" y="T7"/>
                  </a:cxn>
                  <a:cxn ang="0">
                    <a:pos x="T8" y="T9"/>
                  </a:cxn>
                </a:cxnLst>
                <a:rect l="0" t="0" r="r" b="b"/>
                <a:pathLst>
                  <a:path w="376" h="433">
                    <a:moveTo>
                      <a:pt x="66" y="0"/>
                    </a:moveTo>
                    <a:lnTo>
                      <a:pt x="0" y="378"/>
                    </a:lnTo>
                    <a:lnTo>
                      <a:pt x="311" y="433"/>
                    </a:lnTo>
                    <a:lnTo>
                      <a:pt x="376" y="56"/>
                    </a:lnTo>
                    <a:lnTo>
                      <a:pt x="66" y="0"/>
                    </a:lnTo>
                    <a:close/>
                  </a:path>
                </a:pathLst>
              </a:custGeom>
              <a:solidFill>
                <a:srgbClr val="3827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50" name="Freeform 52"/>
              <p:cNvSpPr/>
              <p:nvPr/>
            </p:nvSpPr>
            <p:spPr bwMode="auto">
              <a:xfrm>
                <a:off x="2803" y="252"/>
                <a:ext cx="376" cy="433"/>
              </a:xfrm>
              <a:custGeom>
                <a:avLst/>
                <a:gdLst>
                  <a:gd name="T0" fmla="*/ 66 w 376"/>
                  <a:gd name="T1" fmla="*/ 0 h 433"/>
                  <a:gd name="T2" fmla="*/ 0 w 376"/>
                  <a:gd name="T3" fmla="*/ 378 h 433"/>
                  <a:gd name="T4" fmla="*/ 311 w 376"/>
                  <a:gd name="T5" fmla="*/ 433 h 433"/>
                  <a:gd name="T6" fmla="*/ 376 w 376"/>
                  <a:gd name="T7" fmla="*/ 56 h 433"/>
                </a:gdLst>
                <a:ahLst/>
                <a:cxnLst>
                  <a:cxn ang="0">
                    <a:pos x="T0" y="T1"/>
                  </a:cxn>
                  <a:cxn ang="0">
                    <a:pos x="T2" y="T3"/>
                  </a:cxn>
                  <a:cxn ang="0">
                    <a:pos x="T4" y="T5"/>
                  </a:cxn>
                  <a:cxn ang="0">
                    <a:pos x="T6" y="T7"/>
                  </a:cxn>
                </a:cxnLst>
                <a:rect l="0" t="0" r="r" b="b"/>
                <a:pathLst>
                  <a:path w="376" h="433">
                    <a:moveTo>
                      <a:pt x="66" y="0"/>
                    </a:moveTo>
                    <a:lnTo>
                      <a:pt x="0" y="378"/>
                    </a:lnTo>
                    <a:lnTo>
                      <a:pt x="311" y="433"/>
                    </a:lnTo>
                    <a:lnTo>
                      <a:pt x="376" y="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51" name="Rectangle 53"/>
              <p:cNvSpPr>
                <a:spLocks noChangeArrowheads="1"/>
              </p:cNvSpPr>
              <p:nvPr/>
            </p:nvSpPr>
            <p:spPr bwMode="auto">
              <a:xfrm>
                <a:off x="4364" y="280"/>
                <a:ext cx="316" cy="344"/>
              </a:xfrm>
              <a:prstGeom prst="rect">
                <a:avLst/>
              </a:prstGeom>
              <a:solidFill>
                <a:srgbClr val="382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600" b="1">
                  <a:latin typeface="+mj-ea"/>
                  <a:ea typeface="+mj-ea"/>
                </a:endParaRPr>
              </a:p>
            </p:txBody>
          </p:sp>
          <p:sp>
            <p:nvSpPr>
              <p:cNvPr id="52" name="Freeform 54"/>
              <p:cNvSpPr/>
              <p:nvPr/>
            </p:nvSpPr>
            <p:spPr bwMode="auto">
              <a:xfrm>
                <a:off x="4260" y="280"/>
                <a:ext cx="316" cy="344"/>
              </a:xfrm>
              <a:custGeom>
                <a:avLst/>
                <a:gdLst>
                  <a:gd name="T0" fmla="*/ 0 w 316"/>
                  <a:gd name="T1" fmla="*/ 0 h 344"/>
                  <a:gd name="T2" fmla="*/ 0 w 316"/>
                  <a:gd name="T3" fmla="*/ 344 h 344"/>
                  <a:gd name="T4" fmla="*/ 316 w 316"/>
                  <a:gd name="T5" fmla="*/ 344 h 344"/>
                  <a:gd name="T6" fmla="*/ 316 w 316"/>
                  <a:gd name="T7" fmla="*/ 0 h 344"/>
                </a:gdLst>
                <a:ahLst/>
                <a:cxnLst>
                  <a:cxn ang="0">
                    <a:pos x="T0" y="T1"/>
                  </a:cxn>
                  <a:cxn ang="0">
                    <a:pos x="T2" y="T3"/>
                  </a:cxn>
                  <a:cxn ang="0">
                    <a:pos x="T4" y="T5"/>
                  </a:cxn>
                  <a:cxn ang="0">
                    <a:pos x="T6" y="T7"/>
                  </a:cxn>
                </a:cxnLst>
                <a:rect l="0" t="0" r="r" b="b"/>
                <a:pathLst>
                  <a:path w="316" h="344">
                    <a:moveTo>
                      <a:pt x="0" y="0"/>
                    </a:moveTo>
                    <a:lnTo>
                      <a:pt x="0" y="344"/>
                    </a:lnTo>
                    <a:lnTo>
                      <a:pt x="316" y="344"/>
                    </a:lnTo>
                    <a:lnTo>
                      <a:pt x="3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b="1">
                  <a:latin typeface="+mj-ea"/>
                  <a:ea typeface="+mj-ea"/>
                </a:endParaRPr>
              </a:p>
            </p:txBody>
          </p:sp>
        </p:grpSp>
        <p:sp>
          <p:nvSpPr>
            <p:cNvPr id="53" name="任意多边形 52"/>
            <p:cNvSpPr/>
            <p:nvPr/>
          </p:nvSpPr>
          <p:spPr>
            <a:xfrm>
              <a:off x="8023288" y="1761367"/>
              <a:ext cx="1500978" cy="493807"/>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382714"/>
                </a:solidFill>
                <a:latin typeface="+mj-ea"/>
                <a:ea typeface="+mj-ea"/>
              </a:endParaRPr>
            </a:p>
          </p:txBody>
        </p:sp>
        <p:sp>
          <p:nvSpPr>
            <p:cNvPr id="54" name="任意多边形 53"/>
            <p:cNvSpPr/>
            <p:nvPr/>
          </p:nvSpPr>
          <p:spPr>
            <a:xfrm flipV="1">
              <a:off x="8018399" y="3003286"/>
              <a:ext cx="1500978" cy="493807"/>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382714"/>
                </a:solidFill>
                <a:latin typeface="+mj-ea"/>
                <a:ea typeface="+mj-ea"/>
              </a:endParaRPr>
            </a:p>
          </p:txBody>
        </p:sp>
        <p:sp>
          <p:nvSpPr>
            <p:cNvPr id="62" name="文本框 61"/>
            <p:cNvSpPr txBox="1"/>
            <p:nvPr/>
          </p:nvSpPr>
          <p:spPr>
            <a:xfrm>
              <a:off x="8518350" y="1852937"/>
              <a:ext cx="923330" cy="1723944"/>
            </a:xfrm>
            <a:prstGeom prst="rect">
              <a:avLst/>
            </a:prstGeom>
            <a:noFill/>
          </p:spPr>
          <p:txBody>
            <a:bodyPr vert="eaVert" wrap="square" rtlCol="0">
              <a:spAutoFit/>
            </a:bodyPr>
            <a:lstStyle/>
            <a:p>
              <a:r>
                <a:rPr lang="zh-CN" altLang="en-US" sz="4800" b="1" dirty="0" smtClean="0">
                  <a:solidFill>
                    <a:srgbClr val="382714"/>
                  </a:solidFill>
                  <a:latin typeface="+mj-ea"/>
                  <a:ea typeface="+mj-ea"/>
                  <a:cs typeface="+mn-ea"/>
                  <a:sym typeface="+mn-lt"/>
                </a:rPr>
                <a:t>零</a:t>
              </a:r>
              <a:r>
                <a:rPr lang="zh-CN" altLang="en-US" sz="4800" b="1" dirty="0">
                  <a:solidFill>
                    <a:srgbClr val="382714"/>
                  </a:solidFill>
                  <a:latin typeface="+mj-ea"/>
                  <a:ea typeface="+mj-ea"/>
                  <a:cs typeface="+mn-ea"/>
                  <a:sym typeface="+mn-lt"/>
                </a:rPr>
                <a:t>肆</a:t>
              </a:r>
              <a:endParaRPr lang="zh-CN" altLang="en-US" sz="4800" b="1" dirty="0">
                <a:solidFill>
                  <a:srgbClr val="382714"/>
                </a:solidFill>
                <a:latin typeface="+mj-ea"/>
                <a:ea typeface="+mj-ea"/>
                <a:cs typeface="+mn-ea"/>
                <a:sym typeface="+mn-lt"/>
              </a:endParaRPr>
            </a:p>
          </p:txBody>
        </p:sp>
        <p:sp>
          <p:nvSpPr>
            <p:cNvPr id="65" name="文本框 64"/>
            <p:cNvSpPr txBox="1"/>
            <p:nvPr/>
          </p:nvSpPr>
          <p:spPr>
            <a:xfrm>
              <a:off x="8272718" y="1835946"/>
              <a:ext cx="430887" cy="1531200"/>
            </a:xfrm>
            <a:prstGeom prst="rect">
              <a:avLst/>
            </a:prstGeom>
            <a:noFill/>
          </p:spPr>
          <p:txBody>
            <a:bodyPr vert="eaVert" wrap="square" rtlCol="0">
              <a:spAutoFit/>
            </a:bodyPr>
            <a:lstStyle/>
            <a:p>
              <a:pPr algn="dist"/>
              <a:r>
                <a:rPr lang="en-US" altLang="zh-CN" sz="1600" b="1" dirty="0" smtClean="0">
                  <a:solidFill>
                    <a:srgbClr val="382714"/>
                  </a:solidFill>
                  <a:latin typeface="+mj-ea"/>
                  <a:ea typeface="+mj-ea"/>
                  <a:cs typeface="+mn-ea"/>
                  <a:sym typeface="+mn-lt"/>
                </a:rPr>
                <a:t>PART FOUR</a:t>
              </a:r>
              <a:endParaRPr lang="zh-CN" altLang="en-US" sz="1600" b="1" dirty="0">
                <a:solidFill>
                  <a:srgbClr val="382714"/>
                </a:solidFill>
                <a:latin typeface="+mj-ea"/>
                <a:ea typeface="+mj-ea"/>
                <a:cs typeface="+mn-ea"/>
                <a:sym typeface="+mn-lt"/>
              </a:endParaRPr>
            </a:p>
          </p:txBody>
        </p:sp>
      </p:grpSp>
      <p:pic>
        <p:nvPicPr>
          <p:cNvPr id="55" name="图片 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24912" y="2886674"/>
            <a:ext cx="4413304" cy="1739603"/>
          </a:xfrm>
          <a:prstGeom prst="rect">
            <a:avLst/>
          </a:prstGeom>
          <a:effectLst>
            <a:outerShdw blurRad="596900" dist="38100" dir="8100000" algn="tr" rotWithShape="0">
              <a:prstClr val="black">
                <a:alpha val="17000"/>
              </a:prstClr>
            </a:outerShdw>
          </a:effectLst>
        </p:spPr>
      </p:pic>
      <p:sp>
        <p:nvSpPr>
          <p:cNvPr id="63" name="文本框 62"/>
          <p:cNvSpPr txBox="1"/>
          <p:nvPr/>
        </p:nvSpPr>
        <p:spPr>
          <a:xfrm>
            <a:off x="5252628" y="1591071"/>
            <a:ext cx="923330" cy="5027545"/>
          </a:xfrm>
          <a:prstGeom prst="rect">
            <a:avLst/>
          </a:prstGeom>
          <a:noFill/>
        </p:spPr>
        <p:txBody>
          <a:bodyPr vert="eaVert" wrap="square" rtlCol="0">
            <a:spAutoFit/>
          </a:bodyPr>
          <a:lstStyle/>
          <a:p>
            <a:r>
              <a:rPr lang="zh-CN" altLang="en-US" sz="4800" b="1" spc="300" dirty="0">
                <a:solidFill>
                  <a:srgbClr val="382714"/>
                </a:solidFill>
                <a:latin typeface="+mj-ea"/>
                <a:ea typeface="+mj-ea"/>
                <a:cs typeface="+mn-ea"/>
                <a:sym typeface="+mn-lt"/>
              </a:rPr>
              <a:t>论文总结</a:t>
            </a:r>
            <a:endParaRPr lang="zh-CN" altLang="en-US" sz="4800" b="1" spc="300" dirty="0">
              <a:solidFill>
                <a:srgbClr val="382714"/>
              </a:solidFill>
              <a:latin typeface="+mj-ea"/>
              <a:ea typeface="+mj-ea"/>
              <a:cs typeface="+mn-ea"/>
              <a:sym typeface="+mn-lt"/>
            </a:endParaRPr>
          </a:p>
        </p:txBody>
      </p:sp>
      <p:sp>
        <p:nvSpPr>
          <p:cNvPr id="64" name="文本框 63"/>
          <p:cNvSpPr txBox="1"/>
          <p:nvPr/>
        </p:nvSpPr>
        <p:spPr>
          <a:xfrm>
            <a:off x="4974405" y="1635382"/>
            <a:ext cx="430887" cy="2878561"/>
          </a:xfrm>
          <a:prstGeom prst="rect">
            <a:avLst/>
          </a:prstGeom>
          <a:noFill/>
        </p:spPr>
        <p:txBody>
          <a:bodyPr vert="eaVert" wrap="square" rtlCol="0">
            <a:spAutoFit/>
          </a:bodyPr>
          <a:lstStyle/>
          <a:p>
            <a:r>
              <a:rPr lang="en-US" altLang="zh-CN" sz="1600" dirty="0">
                <a:solidFill>
                  <a:srgbClr val="382714"/>
                </a:solidFill>
                <a:cs typeface="+mn-ea"/>
                <a:sym typeface="+mn-lt"/>
              </a:rPr>
              <a:t>Thesis summary</a:t>
            </a:r>
            <a:endParaRPr lang="zh-CN" altLang="en-US" sz="1600" b="1" dirty="0">
              <a:solidFill>
                <a:srgbClr val="382714"/>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randombar(horizontal)">
                                      <p:cBhvr>
                                        <p:cTn id="12" dur="500"/>
                                        <p:tgtEl>
                                          <p:spTgt spid="55"/>
                                        </p:tgtEl>
                                      </p:cBhvr>
                                    </p:animEffect>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animEffect transition="in" filter="fade">
                                      <p:cBhvr>
                                        <p:cTn id="18" dur="500"/>
                                        <p:tgtEl>
                                          <p:spTgt spid="63"/>
                                        </p:tgtEl>
                                      </p:cBhvr>
                                    </p:animEffect>
                                  </p:childTnLst>
                                </p:cTn>
                              </p:par>
                            </p:childTnLst>
                          </p:cTn>
                        </p:par>
                        <p:par>
                          <p:cTn id="19" fill="hold">
                            <p:stCondLst>
                              <p:cond delay="1149"/>
                            </p:stCondLst>
                            <p:childTnLst>
                              <p:par>
                                <p:cTn id="20" presetID="22" presetClass="entr" presetSubtype="1" fill="hold" grpId="0" nodeType="after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wipe(up)">
                                      <p:cBhvr>
                                        <p:cTn id="2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论文总结</a:t>
            </a:r>
            <a:endParaRPr lang="en-US" dirty="0"/>
          </a:p>
        </p:txBody>
      </p:sp>
      <p:sp>
        <p:nvSpPr>
          <p:cNvPr id="48" name="AutoShape 2"/>
          <p:cNvSpPr/>
          <p:nvPr/>
        </p:nvSpPr>
        <p:spPr bwMode="auto">
          <a:xfrm>
            <a:off x="1117600" y="1179739"/>
            <a:ext cx="9956800"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defTabSz="64770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defTabSz="6477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defTabSz="6477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defTabSz="6477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gn="just" eaLnBrk="1">
              <a:lnSpc>
                <a:spcPct val="120000"/>
              </a:lnSpc>
              <a:spcBef>
                <a:spcPts val="850"/>
              </a:spcBef>
            </a:pPr>
            <a:r>
              <a:rPr lang="es-ES" altLang="zh-CN" sz="900" dirty="0">
                <a:solidFill>
                  <a:schemeClr val="tx1">
                    <a:lumMod val="65000"/>
                    <a:lumOff val="35000"/>
                  </a:schemeClr>
                </a:solidFill>
                <a:latin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900" dirty="0">
              <a:solidFill>
                <a:schemeClr val="tx1">
                  <a:lumMod val="65000"/>
                  <a:lumOff val="35000"/>
                </a:schemeClr>
              </a:solidFill>
            </a:endParaRPr>
          </a:p>
        </p:txBody>
      </p:sp>
      <p:sp>
        <p:nvSpPr>
          <p:cNvPr id="49" name="Sev04"/>
          <p:cNvSpPr/>
          <p:nvPr/>
        </p:nvSpPr>
        <p:spPr>
          <a:xfrm>
            <a:off x="9320280" y="19003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50" name="Sev03"/>
          <p:cNvSpPr/>
          <p:nvPr/>
        </p:nvSpPr>
        <p:spPr>
          <a:xfrm>
            <a:off x="6670513" y="23701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51" name="Sev02"/>
          <p:cNvSpPr/>
          <p:nvPr/>
        </p:nvSpPr>
        <p:spPr>
          <a:xfrm>
            <a:off x="3954905" y="19003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52" name="Sev01"/>
          <p:cNvSpPr/>
          <p:nvPr/>
        </p:nvSpPr>
        <p:spPr>
          <a:xfrm>
            <a:off x="1255765" y="23701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53" name="Sev01"/>
          <p:cNvSpPr/>
          <p:nvPr/>
        </p:nvSpPr>
        <p:spPr>
          <a:xfrm>
            <a:off x="1255765" y="2116764"/>
            <a:ext cx="1612996" cy="1612996"/>
          </a:xfrm>
          <a:prstGeom prst="rect">
            <a:avLst/>
          </a:prstGeom>
          <a:solidFill>
            <a:srgbClr val="382714"/>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54" name="Sev02"/>
          <p:cNvSpPr/>
          <p:nvPr/>
        </p:nvSpPr>
        <p:spPr>
          <a:xfrm>
            <a:off x="3954905" y="2116764"/>
            <a:ext cx="1612996" cy="1612996"/>
          </a:xfrm>
          <a:prstGeom prst="rect">
            <a:avLst/>
          </a:prstGeom>
          <a:solidFill>
            <a:srgbClr val="404040"/>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55" name="Sev03"/>
          <p:cNvSpPr/>
          <p:nvPr/>
        </p:nvSpPr>
        <p:spPr>
          <a:xfrm>
            <a:off x="6670513" y="2116764"/>
            <a:ext cx="1612996" cy="1612996"/>
          </a:xfrm>
          <a:prstGeom prst="rect">
            <a:avLst/>
          </a:prstGeom>
          <a:solidFill>
            <a:srgbClr val="382714"/>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56" name="Sev04"/>
          <p:cNvSpPr/>
          <p:nvPr/>
        </p:nvSpPr>
        <p:spPr>
          <a:xfrm>
            <a:off x="9320280" y="2116764"/>
            <a:ext cx="1612996" cy="1612996"/>
          </a:xfrm>
          <a:prstGeom prst="rect">
            <a:avLst/>
          </a:prstGeom>
          <a:solidFill>
            <a:srgbClr val="262626"/>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57" name="Freeform 52"/>
          <p:cNvSpPr>
            <a:spLocks noEditPoints="1"/>
          </p:cNvSpPr>
          <p:nvPr/>
        </p:nvSpPr>
        <p:spPr bwMode="auto">
          <a:xfrm>
            <a:off x="9817983" y="2591042"/>
            <a:ext cx="617591" cy="66444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58" name="Freeform 42"/>
          <p:cNvSpPr>
            <a:spLocks noEditPoints="1"/>
          </p:cNvSpPr>
          <p:nvPr/>
        </p:nvSpPr>
        <p:spPr bwMode="auto">
          <a:xfrm>
            <a:off x="1725782" y="2633634"/>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59" name="Freeform 178"/>
          <p:cNvSpPr>
            <a:spLocks noEditPoints="1"/>
          </p:cNvSpPr>
          <p:nvPr/>
        </p:nvSpPr>
        <p:spPr bwMode="auto">
          <a:xfrm>
            <a:off x="7140530" y="2669835"/>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60" name="Freeform 86"/>
          <p:cNvSpPr>
            <a:spLocks noEditPoints="1"/>
          </p:cNvSpPr>
          <p:nvPr/>
        </p:nvSpPr>
        <p:spPr bwMode="auto">
          <a:xfrm>
            <a:off x="4530974" y="2535560"/>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grpSp>
        <p:nvGrpSpPr>
          <p:cNvPr id="61" name="组合 60"/>
          <p:cNvGrpSpPr/>
          <p:nvPr/>
        </p:nvGrpSpPr>
        <p:grpSpPr bwMode="auto">
          <a:xfrm>
            <a:off x="431482" y="4282831"/>
            <a:ext cx="2921318" cy="1206500"/>
            <a:chOff x="6358171" y="672761"/>
            <a:chExt cx="2348774" cy="904746"/>
          </a:xfrm>
        </p:grpSpPr>
        <p:sp>
          <p:nvSpPr>
            <p:cNvPr id="62" name="Content Placeholder 2"/>
            <p:cNvSpPr txBox="1"/>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63"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b="1" dirty="0">
                  <a:solidFill>
                    <a:srgbClr val="382714"/>
                  </a:solidFill>
                </a:rPr>
                <a:t>ADD YOUR TITLE</a:t>
              </a:r>
              <a:endParaRPr lang="zh-CN" altLang="en-US" sz="1600" b="1" dirty="0">
                <a:solidFill>
                  <a:srgbClr val="382714"/>
                </a:solidFill>
              </a:endParaRPr>
            </a:p>
          </p:txBody>
        </p:sp>
      </p:grpSp>
      <p:grpSp>
        <p:nvGrpSpPr>
          <p:cNvPr id="64" name="组合 63"/>
          <p:cNvGrpSpPr/>
          <p:nvPr/>
        </p:nvGrpSpPr>
        <p:grpSpPr bwMode="auto">
          <a:xfrm>
            <a:off x="3259742" y="4282831"/>
            <a:ext cx="2921318" cy="1206500"/>
            <a:chOff x="6358171" y="672761"/>
            <a:chExt cx="2348774" cy="904746"/>
          </a:xfrm>
        </p:grpSpPr>
        <p:sp>
          <p:nvSpPr>
            <p:cNvPr id="65" name="Content Placeholder 2"/>
            <p:cNvSpPr txBox="1"/>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66"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b="1">
                  <a:solidFill>
                    <a:srgbClr val="000000"/>
                  </a:solidFill>
                </a:rPr>
                <a:t>ADD YOUR TITLE</a:t>
              </a:r>
              <a:endParaRPr lang="zh-CN" altLang="en-US" sz="1600" b="1">
                <a:solidFill>
                  <a:srgbClr val="000000"/>
                </a:solidFill>
              </a:endParaRPr>
            </a:p>
          </p:txBody>
        </p:sp>
      </p:grpSp>
      <p:grpSp>
        <p:nvGrpSpPr>
          <p:cNvPr id="67" name="组合 66"/>
          <p:cNvGrpSpPr/>
          <p:nvPr/>
        </p:nvGrpSpPr>
        <p:grpSpPr bwMode="auto">
          <a:xfrm>
            <a:off x="6088003" y="4282831"/>
            <a:ext cx="2921318" cy="1206500"/>
            <a:chOff x="6358171" y="672761"/>
            <a:chExt cx="2348774" cy="904746"/>
          </a:xfrm>
        </p:grpSpPr>
        <p:sp>
          <p:nvSpPr>
            <p:cNvPr id="68" name="Content Placeholder 2"/>
            <p:cNvSpPr txBox="1"/>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69"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1600" b="1">
                  <a:solidFill>
                    <a:srgbClr val="019E97"/>
                  </a:solidFill>
                  <a:latin typeface="华文细黑" panose="02010600040101010101" pitchFamily="2" charset="-122"/>
                  <a:ea typeface="华文细黑" panose="02010600040101010101" pitchFamily="2" charset="-122"/>
                </a:defRPr>
              </a:lvl1pPr>
              <a:lvl2pPr marL="742950" indent="-285750">
                <a:defRPr sz="1300">
                  <a:latin typeface="华文细黑" panose="02010600040101010101" pitchFamily="2" charset="-122"/>
                  <a:ea typeface="华文细黑" panose="02010600040101010101" pitchFamily="2" charset="-122"/>
                </a:defRPr>
              </a:lvl2pPr>
              <a:lvl3pPr marL="1143000" indent="-228600">
                <a:defRPr sz="1300">
                  <a:latin typeface="华文细黑" panose="02010600040101010101" pitchFamily="2" charset="-122"/>
                  <a:ea typeface="华文细黑" panose="02010600040101010101" pitchFamily="2" charset="-122"/>
                </a:defRPr>
              </a:lvl3pPr>
              <a:lvl4pPr marL="1600200" indent="-228600">
                <a:defRPr sz="1300">
                  <a:latin typeface="华文细黑" panose="02010600040101010101" pitchFamily="2" charset="-122"/>
                  <a:ea typeface="华文细黑" panose="02010600040101010101" pitchFamily="2" charset="-122"/>
                </a:defRPr>
              </a:lvl4pPr>
              <a:lvl5pPr marL="2057400" indent="-228600">
                <a:defRPr sz="1300">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9pPr>
            </a:lstStyle>
            <a:p>
              <a:r>
                <a:rPr lang="en-US" altLang="zh-CN" dirty="0">
                  <a:solidFill>
                    <a:srgbClr val="382714"/>
                  </a:solidFill>
                </a:rPr>
                <a:t>ADD YOUR TITLE</a:t>
              </a:r>
              <a:endParaRPr lang="zh-CN" altLang="en-US" dirty="0">
                <a:solidFill>
                  <a:srgbClr val="382714"/>
                </a:solidFill>
              </a:endParaRPr>
            </a:p>
          </p:txBody>
        </p:sp>
      </p:grpSp>
      <p:grpSp>
        <p:nvGrpSpPr>
          <p:cNvPr id="70" name="组合 69"/>
          <p:cNvGrpSpPr/>
          <p:nvPr/>
        </p:nvGrpSpPr>
        <p:grpSpPr bwMode="auto">
          <a:xfrm>
            <a:off x="8661082" y="4282831"/>
            <a:ext cx="2921318" cy="1206500"/>
            <a:chOff x="6358171" y="672761"/>
            <a:chExt cx="2348774" cy="904746"/>
          </a:xfrm>
        </p:grpSpPr>
        <p:sp>
          <p:nvSpPr>
            <p:cNvPr id="71" name="Content Placeholder 2"/>
            <p:cNvSpPr txBox="1"/>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72"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b="1">
                  <a:solidFill>
                    <a:srgbClr val="000000"/>
                  </a:solidFill>
                </a:rPr>
                <a:t>ADD YOUR TITLE</a:t>
              </a:r>
              <a:endParaRPr lang="zh-CN" altLang="en-US" sz="1600" b="1">
                <a:solidFill>
                  <a:srgbClr val="000000"/>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1+#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 calcmode="lin" valueType="num">
                                      <p:cBhvr>
                                        <p:cTn id="16" dur="500" fill="hold"/>
                                        <p:tgtEl>
                                          <p:spTgt spid="53"/>
                                        </p:tgtEl>
                                        <p:attrNameLst>
                                          <p:attrName>ppt_w</p:attrName>
                                        </p:attrNameLst>
                                      </p:cBhvr>
                                      <p:tavLst>
                                        <p:tav tm="0">
                                          <p:val>
                                            <p:fltVal val="0"/>
                                          </p:val>
                                        </p:tav>
                                        <p:tav tm="100000">
                                          <p:val>
                                            <p:strVal val="#ppt_w"/>
                                          </p:val>
                                        </p:tav>
                                      </p:tavLst>
                                    </p:anim>
                                    <p:anim calcmode="lin" valueType="num">
                                      <p:cBhvr>
                                        <p:cTn id="17" dur="500" fill="hold"/>
                                        <p:tgtEl>
                                          <p:spTgt spid="53"/>
                                        </p:tgtEl>
                                        <p:attrNameLst>
                                          <p:attrName>ppt_h</p:attrName>
                                        </p:attrNameLst>
                                      </p:cBhvr>
                                      <p:tavLst>
                                        <p:tav tm="0">
                                          <p:val>
                                            <p:fltVal val="0"/>
                                          </p:val>
                                        </p:tav>
                                        <p:tav tm="100000">
                                          <p:val>
                                            <p:strVal val="#ppt_h"/>
                                          </p:val>
                                        </p:tav>
                                      </p:tavLst>
                                    </p:anim>
                                    <p:animEffect transition="in" filter="fade">
                                      <p:cBhvr>
                                        <p:cTn id="18" dur="500"/>
                                        <p:tgtEl>
                                          <p:spTgt spid="53"/>
                                        </p:tgtEl>
                                      </p:cBhvr>
                                    </p:animEffect>
                                  </p:childTnLst>
                                </p:cTn>
                              </p:par>
                              <p:par>
                                <p:cTn id="19" presetID="2" presetClass="entr" presetSubtype="4" accel="50000" decel="5000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ppt_x"/>
                                          </p:val>
                                        </p:tav>
                                        <p:tav tm="100000">
                                          <p:val>
                                            <p:strVal val="#ppt_x"/>
                                          </p:val>
                                        </p:tav>
                                      </p:tavLst>
                                    </p:anim>
                                    <p:anim calcmode="lin" valueType="num">
                                      <p:cBhvr additive="base">
                                        <p:cTn id="22" dur="500" fill="hold"/>
                                        <p:tgtEl>
                                          <p:spTgt spid="52"/>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cBhvr>
                                        <p:cTn id="26" dur="500" fill="hold"/>
                                        <p:tgtEl>
                                          <p:spTgt spid="58"/>
                                        </p:tgtEl>
                                        <p:attrNameLst>
                                          <p:attrName>ppt_w</p:attrName>
                                        </p:attrNameLst>
                                      </p:cBhvr>
                                      <p:tavLst>
                                        <p:tav tm="0">
                                          <p:val>
                                            <p:fltVal val="0"/>
                                          </p:val>
                                        </p:tav>
                                        <p:tav tm="100000">
                                          <p:val>
                                            <p:strVal val="#ppt_w"/>
                                          </p:val>
                                        </p:tav>
                                      </p:tavLst>
                                    </p:anim>
                                    <p:anim calcmode="lin" valueType="num">
                                      <p:cBhvr>
                                        <p:cTn id="27" dur="500" fill="hold"/>
                                        <p:tgtEl>
                                          <p:spTgt spid="58"/>
                                        </p:tgtEl>
                                        <p:attrNameLst>
                                          <p:attrName>ppt_h</p:attrName>
                                        </p:attrNameLst>
                                      </p:cBhvr>
                                      <p:tavLst>
                                        <p:tav tm="0">
                                          <p:val>
                                            <p:fltVal val="0"/>
                                          </p:val>
                                        </p:tav>
                                        <p:tav tm="100000">
                                          <p:val>
                                            <p:strVal val="#ppt_h"/>
                                          </p:val>
                                        </p:tav>
                                      </p:tavLst>
                                    </p:anim>
                                    <p:animEffect transition="in" filter="fade">
                                      <p:cBhvr>
                                        <p:cTn id="28" dur="500"/>
                                        <p:tgtEl>
                                          <p:spTgt spid="58"/>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2" presetClass="entr" presetSubtype="1" accel="50000" decel="5000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ppt_x"/>
                                          </p:val>
                                        </p:tav>
                                        <p:tav tm="100000">
                                          <p:val>
                                            <p:strVal val="#ppt_x"/>
                                          </p:val>
                                        </p:tav>
                                      </p:tavLst>
                                    </p:anim>
                                    <p:anim calcmode="lin" valueType="num">
                                      <p:cBhvr additive="base">
                                        <p:cTn id="38" dur="500" fill="hold"/>
                                        <p:tgtEl>
                                          <p:spTgt spid="51"/>
                                        </p:tgtEl>
                                        <p:attrNameLst>
                                          <p:attrName>ppt_y</p:attrName>
                                        </p:attrNameLst>
                                      </p:cBhvr>
                                      <p:tavLst>
                                        <p:tav tm="0">
                                          <p:val>
                                            <p:strVal val="0-#ppt_h/2"/>
                                          </p:val>
                                        </p:tav>
                                        <p:tav tm="100000">
                                          <p:val>
                                            <p:strVal val="#ppt_y"/>
                                          </p:val>
                                        </p:tav>
                                      </p:tavLst>
                                    </p:anim>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500" fill="hold"/>
                                        <p:tgtEl>
                                          <p:spTgt spid="60"/>
                                        </p:tgtEl>
                                        <p:attrNameLst>
                                          <p:attrName>ppt_w</p:attrName>
                                        </p:attrNameLst>
                                      </p:cBhvr>
                                      <p:tavLst>
                                        <p:tav tm="0">
                                          <p:val>
                                            <p:fltVal val="0"/>
                                          </p:val>
                                        </p:tav>
                                        <p:tav tm="100000">
                                          <p:val>
                                            <p:strVal val="#ppt_w"/>
                                          </p:val>
                                        </p:tav>
                                      </p:tavLst>
                                    </p:anim>
                                    <p:anim calcmode="lin" valueType="num">
                                      <p:cBhvr>
                                        <p:cTn id="43" dur="500" fill="hold"/>
                                        <p:tgtEl>
                                          <p:spTgt spid="60"/>
                                        </p:tgtEl>
                                        <p:attrNameLst>
                                          <p:attrName>ppt_h</p:attrName>
                                        </p:attrNameLst>
                                      </p:cBhvr>
                                      <p:tavLst>
                                        <p:tav tm="0">
                                          <p:val>
                                            <p:fltVal val="0"/>
                                          </p:val>
                                        </p:tav>
                                        <p:tav tm="100000">
                                          <p:val>
                                            <p:strVal val="#ppt_h"/>
                                          </p:val>
                                        </p:tav>
                                      </p:tavLst>
                                    </p:anim>
                                    <p:animEffect transition="in" filter="fade">
                                      <p:cBhvr>
                                        <p:cTn id="44" dur="500"/>
                                        <p:tgtEl>
                                          <p:spTgt spid="60"/>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p:cTn id="48" dur="500" fill="hold"/>
                                        <p:tgtEl>
                                          <p:spTgt spid="55"/>
                                        </p:tgtEl>
                                        <p:attrNameLst>
                                          <p:attrName>ppt_w</p:attrName>
                                        </p:attrNameLst>
                                      </p:cBhvr>
                                      <p:tavLst>
                                        <p:tav tm="0">
                                          <p:val>
                                            <p:fltVal val="0"/>
                                          </p:val>
                                        </p:tav>
                                        <p:tav tm="100000">
                                          <p:val>
                                            <p:strVal val="#ppt_w"/>
                                          </p:val>
                                        </p:tav>
                                      </p:tavLst>
                                    </p:anim>
                                    <p:anim calcmode="lin" valueType="num">
                                      <p:cBhvr>
                                        <p:cTn id="49" dur="500" fill="hold"/>
                                        <p:tgtEl>
                                          <p:spTgt spid="55"/>
                                        </p:tgtEl>
                                        <p:attrNameLst>
                                          <p:attrName>ppt_h</p:attrName>
                                        </p:attrNameLst>
                                      </p:cBhvr>
                                      <p:tavLst>
                                        <p:tav tm="0">
                                          <p:val>
                                            <p:fltVal val="0"/>
                                          </p:val>
                                        </p:tav>
                                        <p:tav tm="100000">
                                          <p:val>
                                            <p:strVal val="#ppt_h"/>
                                          </p:val>
                                        </p:tav>
                                      </p:tavLst>
                                    </p:anim>
                                    <p:animEffect transition="in" filter="fade">
                                      <p:cBhvr>
                                        <p:cTn id="50" dur="500"/>
                                        <p:tgtEl>
                                          <p:spTgt spid="55"/>
                                        </p:tgtEl>
                                      </p:cBhvr>
                                    </p:animEffect>
                                  </p:childTnLst>
                                </p:cTn>
                              </p:par>
                              <p:par>
                                <p:cTn id="51" presetID="2" presetClass="entr" presetSubtype="4" accel="50000" decel="5000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additive="base">
                                        <p:cTn id="53" dur="500" fill="hold"/>
                                        <p:tgtEl>
                                          <p:spTgt spid="50"/>
                                        </p:tgtEl>
                                        <p:attrNameLst>
                                          <p:attrName>ppt_x</p:attrName>
                                        </p:attrNameLst>
                                      </p:cBhvr>
                                      <p:tavLst>
                                        <p:tav tm="0">
                                          <p:val>
                                            <p:strVal val="#ppt_x"/>
                                          </p:val>
                                        </p:tav>
                                        <p:tav tm="100000">
                                          <p:val>
                                            <p:strVal val="#ppt_x"/>
                                          </p:val>
                                        </p:tav>
                                      </p:tavLst>
                                    </p:anim>
                                    <p:anim calcmode="lin" valueType="num">
                                      <p:cBhvr additive="base">
                                        <p:cTn id="54" dur="500" fill="hold"/>
                                        <p:tgtEl>
                                          <p:spTgt spid="50"/>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animEffect transition="in" filter="fade">
                                      <p:cBhvr>
                                        <p:cTn id="60" dur="500"/>
                                        <p:tgtEl>
                                          <p:spTgt spid="59"/>
                                        </p:tgtEl>
                                      </p:cBhvr>
                                    </p:animEffect>
                                  </p:childTnLst>
                                </p:cTn>
                              </p:par>
                            </p:childTnLst>
                          </p:cTn>
                        </p:par>
                        <p:par>
                          <p:cTn id="61" fill="hold">
                            <p:stCondLst>
                              <p:cond delay="4000"/>
                            </p:stCondLst>
                            <p:childTnLst>
                              <p:par>
                                <p:cTn id="62" presetID="53" presetClass="entr" presetSubtype="16" fill="hold" grpId="0" nodeType="afterEffect">
                                  <p:stCondLst>
                                    <p:cond delay="0"/>
                                  </p:stCondLst>
                                  <p:childTnLst>
                                    <p:set>
                                      <p:cBhvr>
                                        <p:cTn id="63" dur="1" fill="hold">
                                          <p:stCondLst>
                                            <p:cond delay="0"/>
                                          </p:stCondLst>
                                        </p:cTn>
                                        <p:tgtEl>
                                          <p:spTgt spid="56"/>
                                        </p:tgtEl>
                                        <p:attrNameLst>
                                          <p:attrName>style.visibility</p:attrName>
                                        </p:attrNameLst>
                                      </p:cBhvr>
                                      <p:to>
                                        <p:strVal val="visible"/>
                                      </p:to>
                                    </p:set>
                                    <p:anim calcmode="lin" valueType="num">
                                      <p:cBhvr>
                                        <p:cTn id="64" dur="500" fill="hold"/>
                                        <p:tgtEl>
                                          <p:spTgt spid="56"/>
                                        </p:tgtEl>
                                        <p:attrNameLst>
                                          <p:attrName>ppt_w</p:attrName>
                                        </p:attrNameLst>
                                      </p:cBhvr>
                                      <p:tavLst>
                                        <p:tav tm="0">
                                          <p:val>
                                            <p:fltVal val="0"/>
                                          </p:val>
                                        </p:tav>
                                        <p:tav tm="100000">
                                          <p:val>
                                            <p:strVal val="#ppt_w"/>
                                          </p:val>
                                        </p:tav>
                                      </p:tavLst>
                                    </p:anim>
                                    <p:anim calcmode="lin" valueType="num">
                                      <p:cBhvr>
                                        <p:cTn id="65" dur="500" fill="hold"/>
                                        <p:tgtEl>
                                          <p:spTgt spid="56"/>
                                        </p:tgtEl>
                                        <p:attrNameLst>
                                          <p:attrName>ppt_h</p:attrName>
                                        </p:attrNameLst>
                                      </p:cBhvr>
                                      <p:tavLst>
                                        <p:tav tm="0">
                                          <p:val>
                                            <p:fltVal val="0"/>
                                          </p:val>
                                        </p:tav>
                                        <p:tav tm="100000">
                                          <p:val>
                                            <p:strVal val="#ppt_h"/>
                                          </p:val>
                                        </p:tav>
                                      </p:tavLst>
                                    </p:anim>
                                    <p:animEffect transition="in" filter="fade">
                                      <p:cBhvr>
                                        <p:cTn id="66" dur="500"/>
                                        <p:tgtEl>
                                          <p:spTgt spid="56"/>
                                        </p:tgtEl>
                                      </p:cBhvr>
                                    </p:animEffect>
                                  </p:childTnLst>
                                </p:cTn>
                              </p:par>
                              <p:par>
                                <p:cTn id="67" presetID="2" presetClass="entr" presetSubtype="1" accel="50000" decel="50000" fill="hold" grpId="0" nodeType="withEffect">
                                  <p:stCondLst>
                                    <p:cond delay="0"/>
                                  </p:stCondLst>
                                  <p:childTnLst>
                                    <p:set>
                                      <p:cBhvr>
                                        <p:cTn id="68" dur="1" fill="hold">
                                          <p:stCondLst>
                                            <p:cond delay="0"/>
                                          </p:stCondLst>
                                        </p:cTn>
                                        <p:tgtEl>
                                          <p:spTgt spid="49"/>
                                        </p:tgtEl>
                                        <p:attrNameLst>
                                          <p:attrName>style.visibility</p:attrName>
                                        </p:attrNameLst>
                                      </p:cBhvr>
                                      <p:to>
                                        <p:strVal val="visible"/>
                                      </p:to>
                                    </p:set>
                                    <p:anim calcmode="lin" valueType="num">
                                      <p:cBhvr additive="base">
                                        <p:cTn id="69" dur="500" fill="hold"/>
                                        <p:tgtEl>
                                          <p:spTgt spid="49"/>
                                        </p:tgtEl>
                                        <p:attrNameLst>
                                          <p:attrName>ppt_x</p:attrName>
                                        </p:attrNameLst>
                                      </p:cBhvr>
                                      <p:tavLst>
                                        <p:tav tm="0">
                                          <p:val>
                                            <p:strVal val="#ppt_x"/>
                                          </p:val>
                                        </p:tav>
                                        <p:tav tm="100000">
                                          <p:val>
                                            <p:strVal val="#ppt_x"/>
                                          </p:val>
                                        </p:tav>
                                      </p:tavLst>
                                    </p:anim>
                                    <p:anim calcmode="lin" valueType="num">
                                      <p:cBhvr additive="base">
                                        <p:cTn id="70" dur="500" fill="hold"/>
                                        <p:tgtEl>
                                          <p:spTgt spid="49"/>
                                        </p:tgtEl>
                                        <p:attrNameLst>
                                          <p:attrName>ppt_y</p:attrName>
                                        </p:attrNameLst>
                                      </p:cBhvr>
                                      <p:tavLst>
                                        <p:tav tm="0">
                                          <p:val>
                                            <p:strVal val="0-#ppt_h/2"/>
                                          </p:val>
                                        </p:tav>
                                        <p:tav tm="100000">
                                          <p:val>
                                            <p:strVal val="#ppt_y"/>
                                          </p:val>
                                        </p:tav>
                                      </p:tavLst>
                                    </p:anim>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57"/>
                                        </p:tgtEl>
                                        <p:attrNameLst>
                                          <p:attrName>style.visibility</p:attrName>
                                        </p:attrNameLst>
                                      </p:cBhvr>
                                      <p:to>
                                        <p:strVal val="visible"/>
                                      </p:to>
                                    </p:set>
                                    <p:anim calcmode="lin" valueType="num">
                                      <p:cBhvr>
                                        <p:cTn id="74" dur="500" fill="hold"/>
                                        <p:tgtEl>
                                          <p:spTgt spid="57"/>
                                        </p:tgtEl>
                                        <p:attrNameLst>
                                          <p:attrName>ppt_w</p:attrName>
                                        </p:attrNameLst>
                                      </p:cBhvr>
                                      <p:tavLst>
                                        <p:tav tm="0">
                                          <p:val>
                                            <p:fltVal val="0"/>
                                          </p:val>
                                        </p:tav>
                                        <p:tav tm="100000">
                                          <p:val>
                                            <p:strVal val="#ppt_w"/>
                                          </p:val>
                                        </p:tav>
                                      </p:tavLst>
                                    </p:anim>
                                    <p:anim calcmode="lin" valueType="num">
                                      <p:cBhvr>
                                        <p:cTn id="75" dur="500" fill="hold"/>
                                        <p:tgtEl>
                                          <p:spTgt spid="57"/>
                                        </p:tgtEl>
                                        <p:attrNameLst>
                                          <p:attrName>ppt_h</p:attrName>
                                        </p:attrNameLst>
                                      </p:cBhvr>
                                      <p:tavLst>
                                        <p:tav tm="0">
                                          <p:val>
                                            <p:fltVal val="0"/>
                                          </p:val>
                                        </p:tav>
                                        <p:tav tm="100000">
                                          <p:val>
                                            <p:strVal val="#ppt_h"/>
                                          </p:val>
                                        </p:tav>
                                      </p:tavLst>
                                    </p:anim>
                                    <p:animEffect transition="in" filter="fade">
                                      <p:cBhvr>
                                        <p:cTn id="76" dur="500"/>
                                        <p:tgtEl>
                                          <p:spTgt spid="57"/>
                                        </p:tgtEl>
                                      </p:cBhvr>
                                    </p:animEffect>
                                  </p:childTnLst>
                                </p:cTn>
                              </p:par>
                            </p:childTnLst>
                          </p:cTn>
                        </p:par>
                        <p:par>
                          <p:cTn id="77" fill="hold">
                            <p:stCondLst>
                              <p:cond delay="5000"/>
                            </p:stCondLst>
                            <p:childTnLst>
                              <p:par>
                                <p:cTn id="78" presetID="2" presetClass="entr" presetSubtype="4" decel="100000" fill="hold" nodeType="afterEffect">
                                  <p:stCondLst>
                                    <p:cond delay="0"/>
                                  </p:stCondLst>
                                  <p:childTnLst>
                                    <p:set>
                                      <p:cBhvr>
                                        <p:cTn id="79" dur="1" fill="hold">
                                          <p:stCondLst>
                                            <p:cond delay="0"/>
                                          </p:stCondLst>
                                        </p:cTn>
                                        <p:tgtEl>
                                          <p:spTgt spid="61"/>
                                        </p:tgtEl>
                                        <p:attrNameLst>
                                          <p:attrName>style.visibility</p:attrName>
                                        </p:attrNameLst>
                                      </p:cBhvr>
                                      <p:to>
                                        <p:strVal val="visible"/>
                                      </p:to>
                                    </p:set>
                                    <p:anim calcmode="lin" valueType="num">
                                      <p:cBhvr additive="base">
                                        <p:cTn id="80" dur="500" fill="hold"/>
                                        <p:tgtEl>
                                          <p:spTgt spid="61"/>
                                        </p:tgtEl>
                                        <p:attrNameLst>
                                          <p:attrName>ppt_x</p:attrName>
                                        </p:attrNameLst>
                                      </p:cBhvr>
                                      <p:tavLst>
                                        <p:tav tm="0">
                                          <p:val>
                                            <p:strVal val="#ppt_x"/>
                                          </p:val>
                                        </p:tav>
                                        <p:tav tm="100000">
                                          <p:val>
                                            <p:strVal val="#ppt_x"/>
                                          </p:val>
                                        </p:tav>
                                      </p:tavLst>
                                    </p:anim>
                                    <p:anim calcmode="lin" valueType="num">
                                      <p:cBhvr additive="base">
                                        <p:cTn id="81" dur="500" fill="hold"/>
                                        <p:tgtEl>
                                          <p:spTgt spid="61"/>
                                        </p:tgtEl>
                                        <p:attrNameLst>
                                          <p:attrName>ppt_y</p:attrName>
                                        </p:attrNameLst>
                                      </p:cBhvr>
                                      <p:tavLst>
                                        <p:tav tm="0">
                                          <p:val>
                                            <p:strVal val="1+#ppt_h/2"/>
                                          </p:val>
                                        </p:tav>
                                        <p:tav tm="100000">
                                          <p:val>
                                            <p:strVal val="#ppt_y"/>
                                          </p:val>
                                        </p:tav>
                                      </p:tavLst>
                                    </p:anim>
                                  </p:childTnLst>
                                </p:cTn>
                              </p:par>
                            </p:childTnLst>
                          </p:cTn>
                        </p:par>
                        <p:par>
                          <p:cTn id="82" fill="hold">
                            <p:stCondLst>
                              <p:cond delay="5500"/>
                            </p:stCondLst>
                            <p:childTnLst>
                              <p:par>
                                <p:cTn id="83" presetID="2" presetClass="entr" presetSubtype="4" decel="100000" fill="hold" nodeType="afterEffect">
                                  <p:stCondLst>
                                    <p:cond delay="0"/>
                                  </p:stCondLst>
                                  <p:childTnLst>
                                    <p:set>
                                      <p:cBhvr>
                                        <p:cTn id="84" dur="1" fill="hold">
                                          <p:stCondLst>
                                            <p:cond delay="0"/>
                                          </p:stCondLst>
                                        </p:cTn>
                                        <p:tgtEl>
                                          <p:spTgt spid="64"/>
                                        </p:tgtEl>
                                        <p:attrNameLst>
                                          <p:attrName>style.visibility</p:attrName>
                                        </p:attrNameLst>
                                      </p:cBhvr>
                                      <p:to>
                                        <p:strVal val="visible"/>
                                      </p:to>
                                    </p:set>
                                    <p:anim calcmode="lin" valueType="num">
                                      <p:cBhvr additive="base">
                                        <p:cTn id="85" dur="500" fill="hold"/>
                                        <p:tgtEl>
                                          <p:spTgt spid="64"/>
                                        </p:tgtEl>
                                        <p:attrNameLst>
                                          <p:attrName>ppt_x</p:attrName>
                                        </p:attrNameLst>
                                      </p:cBhvr>
                                      <p:tavLst>
                                        <p:tav tm="0">
                                          <p:val>
                                            <p:strVal val="#ppt_x"/>
                                          </p:val>
                                        </p:tav>
                                        <p:tav tm="100000">
                                          <p:val>
                                            <p:strVal val="#ppt_x"/>
                                          </p:val>
                                        </p:tav>
                                      </p:tavLst>
                                    </p:anim>
                                    <p:anim calcmode="lin" valueType="num">
                                      <p:cBhvr additive="base">
                                        <p:cTn id="86" dur="500" fill="hold"/>
                                        <p:tgtEl>
                                          <p:spTgt spid="64"/>
                                        </p:tgtEl>
                                        <p:attrNameLst>
                                          <p:attrName>ppt_y</p:attrName>
                                        </p:attrNameLst>
                                      </p:cBhvr>
                                      <p:tavLst>
                                        <p:tav tm="0">
                                          <p:val>
                                            <p:strVal val="1+#ppt_h/2"/>
                                          </p:val>
                                        </p:tav>
                                        <p:tav tm="100000">
                                          <p:val>
                                            <p:strVal val="#ppt_y"/>
                                          </p:val>
                                        </p:tav>
                                      </p:tavLst>
                                    </p:anim>
                                  </p:childTnLst>
                                </p:cTn>
                              </p:par>
                            </p:childTnLst>
                          </p:cTn>
                        </p:par>
                        <p:par>
                          <p:cTn id="87" fill="hold">
                            <p:stCondLst>
                              <p:cond delay="6000"/>
                            </p:stCondLst>
                            <p:childTnLst>
                              <p:par>
                                <p:cTn id="88" presetID="2" presetClass="entr" presetSubtype="4" decel="100000" fill="hold" nodeType="afterEffect">
                                  <p:stCondLst>
                                    <p:cond delay="0"/>
                                  </p:stCondLst>
                                  <p:childTnLst>
                                    <p:set>
                                      <p:cBhvr>
                                        <p:cTn id="89" dur="1" fill="hold">
                                          <p:stCondLst>
                                            <p:cond delay="0"/>
                                          </p:stCondLst>
                                        </p:cTn>
                                        <p:tgtEl>
                                          <p:spTgt spid="67"/>
                                        </p:tgtEl>
                                        <p:attrNameLst>
                                          <p:attrName>style.visibility</p:attrName>
                                        </p:attrNameLst>
                                      </p:cBhvr>
                                      <p:to>
                                        <p:strVal val="visible"/>
                                      </p:to>
                                    </p:set>
                                    <p:anim calcmode="lin" valueType="num">
                                      <p:cBhvr additive="base">
                                        <p:cTn id="90" dur="500" fill="hold"/>
                                        <p:tgtEl>
                                          <p:spTgt spid="67"/>
                                        </p:tgtEl>
                                        <p:attrNameLst>
                                          <p:attrName>ppt_x</p:attrName>
                                        </p:attrNameLst>
                                      </p:cBhvr>
                                      <p:tavLst>
                                        <p:tav tm="0">
                                          <p:val>
                                            <p:strVal val="#ppt_x"/>
                                          </p:val>
                                        </p:tav>
                                        <p:tav tm="100000">
                                          <p:val>
                                            <p:strVal val="#ppt_x"/>
                                          </p:val>
                                        </p:tav>
                                      </p:tavLst>
                                    </p:anim>
                                    <p:anim calcmode="lin" valueType="num">
                                      <p:cBhvr additive="base">
                                        <p:cTn id="91" dur="500" fill="hold"/>
                                        <p:tgtEl>
                                          <p:spTgt spid="67"/>
                                        </p:tgtEl>
                                        <p:attrNameLst>
                                          <p:attrName>ppt_y</p:attrName>
                                        </p:attrNameLst>
                                      </p:cBhvr>
                                      <p:tavLst>
                                        <p:tav tm="0">
                                          <p:val>
                                            <p:strVal val="1+#ppt_h/2"/>
                                          </p:val>
                                        </p:tav>
                                        <p:tav tm="100000">
                                          <p:val>
                                            <p:strVal val="#ppt_y"/>
                                          </p:val>
                                        </p:tav>
                                      </p:tavLst>
                                    </p:anim>
                                  </p:childTnLst>
                                </p:cTn>
                              </p:par>
                            </p:childTnLst>
                          </p:cTn>
                        </p:par>
                        <p:par>
                          <p:cTn id="92" fill="hold">
                            <p:stCondLst>
                              <p:cond delay="6500"/>
                            </p:stCondLst>
                            <p:childTnLst>
                              <p:par>
                                <p:cTn id="93" presetID="2" presetClass="entr" presetSubtype="4" decel="100000" fill="hold" nodeType="afterEffect">
                                  <p:stCondLst>
                                    <p:cond delay="0"/>
                                  </p:stCondLst>
                                  <p:childTnLst>
                                    <p:set>
                                      <p:cBhvr>
                                        <p:cTn id="94" dur="1" fill="hold">
                                          <p:stCondLst>
                                            <p:cond delay="0"/>
                                          </p:stCondLst>
                                        </p:cTn>
                                        <p:tgtEl>
                                          <p:spTgt spid="70"/>
                                        </p:tgtEl>
                                        <p:attrNameLst>
                                          <p:attrName>style.visibility</p:attrName>
                                        </p:attrNameLst>
                                      </p:cBhvr>
                                      <p:to>
                                        <p:strVal val="visible"/>
                                      </p:to>
                                    </p:set>
                                    <p:anim calcmode="lin" valueType="num">
                                      <p:cBhvr additive="base">
                                        <p:cTn id="95" dur="500" fill="hold"/>
                                        <p:tgtEl>
                                          <p:spTgt spid="70"/>
                                        </p:tgtEl>
                                        <p:attrNameLst>
                                          <p:attrName>ppt_x</p:attrName>
                                        </p:attrNameLst>
                                      </p:cBhvr>
                                      <p:tavLst>
                                        <p:tav tm="0">
                                          <p:val>
                                            <p:strVal val="#ppt_x"/>
                                          </p:val>
                                        </p:tav>
                                        <p:tav tm="100000">
                                          <p:val>
                                            <p:strVal val="#ppt_x"/>
                                          </p:val>
                                        </p:tav>
                                      </p:tavLst>
                                    </p:anim>
                                    <p:anim calcmode="lin" valueType="num">
                                      <p:cBhvr additive="base">
                                        <p:cTn id="96"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48" grpId="0" autoUpdateAnimBg="0"/>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论文总结</a:t>
            </a:r>
            <a:endParaRPr lang="en-US" dirty="0"/>
          </a:p>
        </p:txBody>
      </p:sp>
      <p:sp>
        <p:nvSpPr>
          <p:cNvPr id="41" name="椭圆 40"/>
          <p:cNvSpPr/>
          <p:nvPr/>
        </p:nvSpPr>
        <p:spPr>
          <a:xfrm>
            <a:off x="2002994" y="1864689"/>
            <a:ext cx="2935017" cy="2935013"/>
          </a:xfrm>
          <a:prstGeom prst="ellipse">
            <a:avLst/>
          </a:prstGeom>
          <a:noFill/>
          <a:ln w="12700" cap="flat" cmpd="sng" algn="ctr">
            <a:solidFill>
              <a:srgbClr val="382714"/>
            </a:solidFill>
            <a:prstDash val="solid"/>
            <a:miter lim="800000"/>
          </a:ln>
          <a:effectLst/>
        </p:spPr>
        <p:txBody>
          <a:bodyPr rtlCol="0" anchor="ctr"/>
          <a:lstStyle/>
          <a:p>
            <a:pPr algn="ctr">
              <a:defRPr/>
            </a:pPr>
            <a:endParaRPr lang="zh-CN" altLang="en-US" kern="0">
              <a:solidFill>
                <a:schemeClr val="tx1">
                  <a:lumMod val="85000"/>
                  <a:lumOff val="15000"/>
                </a:schemeClr>
              </a:solidFill>
              <a:cs typeface="+mn-ea"/>
              <a:sym typeface="+mn-lt"/>
            </a:endParaRPr>
          </a:p>
        </p:txBody>
      </p:sp>
      <p:sp>
        <p:nvSpPr>
          <p:cNvPr id="42" name="文本框 41"/>
          <p:cNvSpPr txBox="1"/>
          <p:nvPr/>
        </p:nvSpPr>
        <p:spPr bwMode="auto">
          <a:xfrm flipH="1">
            <a:off x="5447623" y="2253974"/>
            <a:ext cx="4947341" cy="532453"/>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marL="285750" indent="-285750">
              <a:buFont typeface="Wingdings" panose="05000000000000000000" pitchFamily="2" charset="2"/>
              <a:buChar char="l"/>
            </a:pPr>
            <a:r>
              <a:rPr lang="zh-CN" altLang="en-US" sz="1100" dirty="0">
                <a:solidFill>
                  <a:schemeClr val="tx1">
                    <a:lumMod val="85000"/>
                    <a:lumOff val="15000"/>
                  </a:schemeClr>
                </a:solidFill>
                <a:cs typeface="+mn-ea"/>
                <a:sym typeface="+mn-lt"/>
              </a:rPr>
              <a:t>为客户提供有效服务，是我们工作的方向和价值评价的标尺，成就客户就是成就我们自己。</a:t>
            </a:r>
            <a:endParaRPr lang="zh-CN" altLang="en-US" sz="1100" dirty="0">
              <a:solidFill>
                <a:schemeClr val="tx1">
                  <a:lumMod val="85000"/>
                  <a:lumOff val="15000"/>
                </a:schemeClr>
              </a:solidFill>
              <a:latin typeface="+mn-lt"/>
              <a:ea typeface="+mn-ea"/>
              <a:cs typeface="+mn-ea"/>
              <a:sym typeface="+mn-lt"/>
            </a:endParaRPr>
          </a:p>
        </p:txBody>
      </p:sp>
      <p:sp>
        <p:nvSpPr>
          <p:cNvPr id="43" name="文本框 42"/>
          <p:cNvSpPr txBox="1"/>
          <p:nvPr/>
        </p:nvSpPr>
        <p:spPr bwMode="auto">
          <a:xfrm flipH="1">
            <a:off x="5447623" y="2876974"/>
            <a:ext cx="4947341" cy="532453"/>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marL="285750" indent="-285750">
              <a:buFont typeface="Wingdings" panose="05000000000000000000" pitchFamily="2" charset="2"/>
              <a:buChar char="l"/>
            </a:pPr>
            <a:r>
              <a:rPr lang="zh-CN" altLang="en-US" sz="1100" dirty="0">
                <a:solidFill>
                  <a:schemeClr val="tx1">
                    <a:lumMod val="85000"/>
                    <a:lumOff val="15000"/>
                  </a:schemeClr>
                </a:solidFill>
                <a:cs typeface="+mn-ea"/>
                <a:sym typeface="+mn-lt"/>
              </a:rPr>
              <a:t>为客户提供有效服务，是我们工作的方向和价值评价的标尺，成就客户就是成就我们自己。</a:t>
            </a:r>
            <a:endParaRPr lang="zh-CN" altLang="en-US" sz="1100" dirty="0">
              <a:solidFill>
                <a:schemeClr val="tx1">
                  <a:lumMod val="85000"/>
                  <a:lumOff val="15000"/>
                </a:schemeClr>
              </a:solidFill>
              <a:latin typeface="+mn-lt"/>
              <a:ea typeface="+mn-ea"/>
              <a:cs typeface="+mn-ea"/>
              <a:sym typeface="+mn-lt"/>
            </a:endParaRPr>
          </a:p>
        </p:txBody>
      </p:sp>
      <p:sp>
        <p:nvSpPr>
          <p:cNvPr id="44" name="文本框 43"/>
          <p:cNvSpPr txBox="1"/>
          <p:nvPr/>
        </p:nvSpPr>
        <p:spPr bwMode="auto">
          <a:xfrm flipH="1">
            <a:off x="5447623" y="3499974"/>
            <a:ext cx="4947341" cy="532453"/>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marL="285750" indent="-285750">
              <a:buFont typeface="Wingdings" panose="05000000000000000000" pitchFamily="2" charset="2"/>
              <a:buChar char="l"/>
            </a:pPr>
            <a:r>
              <a:rPr lang="zh-CN" altLang="en-US" sz="1100" dirty="0">
                <a:solidFill>
                  <a:schemeClr val="tx1">
                    <a:lumMod val="85000"/>
                    <a:lumOff val="15000"/>
                  </a:schemeClr>
                </a:solidFill>
                <a:cs typeface="+mn-ea"/>
                <a:sym typeface="+mn-lt"/>
              </a:rPr>
              <a:t>为客户提供有效服务，是我们工作的方向和价值评价的标尺，成就客户就是成就我们自己。</a:t>
            </a:r>
            <a:endParaRPr lang="zh-CN" altLang="en-US" sz="1100" dirty="0">
              <a:solidFill>
                <a:schemeClr val="tx1">
                  <a:lumMod val="85000"/>
                  <a:lumOff val="15000"/>
                </a:schemeClr>
              </a:solidFill>
              <a:latin typeface="+mn-lt"/>
              <a:ea typeface="+mn-ea"/>
              <a:cs typeface="+mn-ea"/>
              <a:sym typeface="+mn-lt"/>
            </a:endParaRPr>
          </a:p>
        </p:txBody>
      </p:sp>
      <p:sp>
        <p:nvSpPr>
          <p:cNvPr id="45" name="文本框 44"/>
          <p:cNvSpPr txBox="1"/>
          <p:nvPr/>
        </p:nvSpPr>
        <p:spPr bwMode="auto">
          <a:xfrm flipH="1">
            <a:off x="5447623" y="4122974"/>
            <a:ext cx="4947341" cy="532453"/>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marL="285750" indent="-285750">
              <a:buFont typeface="Wingdings" panose="05000000000000000000" pitchFamily="2" charset="2"/>
              <a:buChar char="l"/>
            </a:pPr>
            <a:r>
              <a:rPr lang="zh-CN" altLang="en-US" sz="1100" dirty="0">
                <a:solidFill>
                  <a:schemeClr val="tx1">
                    <a:lumMod val="85000"/>
                    <a:lumOff val="15000"/>
                  </a:schemeClr>
                </a:solidFill>
                <a:cs typeface="+mn-ea"/>
                <a:sym typeface="+mn-lt"/>
              </a:rPr>
              <a:t>为客户提供有效服务，是我们工作的方向和价值评价的标尺，成就客户就是成就我们自己。</a:t>
            </a:r>
            <a:endParaRPr lang="zh-CN" altLang="en-US" sz="1100" dirty="0">
              <a:solidFill>
                <a:schemeClr val="tx1">
                  <a:lumMod val="85000"/>
                  <a:lumOff val="15000"/>
                </a:schemeClr>
              </a:solidFill>
              <a:latin typeface="+mn-lt"/>
              <a:ea typeface="+mn-ea"/>
              <a:cs typeface="+mn-ea"/>
              <a:sym typeface="+mn-lt"/>
            </a:endParaRPr>
          </a:p>
        </p:txBody>
      </p:sp>
      <p:grpSp>
        <p:nvGrpSpPr>
          <p:cNvPr id="46" name="组合 45"/>
          <p:cNvGrpSpPr/>
          <p:nvPr/>
        </p:nvGrpSpPr>
        <p:grpSpPr>
          <a:xfrm>
            <a:off x="1832185" y="5326743"/>
            <a:ext cx="8527630" cy="584596"/>
            <a:chOff x="1702990" y="5445125"/>
            <a:chExt cx="8786022" cy="584596"/>
          </a:xfrm>
        </p:grpSpPr>
        <p:cxnSp>
          <p:nvCxnSpPr>
            <p:cNvPr id="47" name="直接连接符 46"/>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1702990" y="5531123"/>
              <a:ext cx="8786022" cy="498598"/>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charset="-122"/>
                  <a:ea typeface="方正正纤黑简体" panose="02000000000000000000" charset="-122"/>
                </a:defRPr>
              </a:lvl1pPr>
            </a:lstStyle>
            <a:p>
              <a:r>
                <a:rPr lang="zh-CN" altLang="en-US" sz="1100" dirty="0">
                  <a:solidFill>
                    <a:schemeClr val="tx1">
                      <a:lumMod val="85000"/>
                      <a:lumOff val="1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endParaRPr lang="zh-CN" altLang="en-US" sz="1100" dirty="0">
                <a:solidFill>
                  <a:schemeClr val="tx1">
                    <a:lumMod val="85000"/>
                    <a:lumOff val="15000"/>
                  </a:schemeClr>
                </a:solidFill>
                <a:latin typeface="+mn-lt"/>
                <a:ea typeface="+mn-ea"/>
                <a:cs typeface="+mn-ea"/>
                <a:sym typeface="+mn-lt"/>
              </a:endParaRPr>
            </a:p>
          </p:txBody>
        </p:sp>
      </p:grpSp>
      <p:grpSp>
        <p:nvGrpSpPr>
          <p:cNvPr id="49" name="Group 4"/>
          <p:cNvGrpSpPr>
            <a:grpSpLocks noChangeAspect="1"/>
          </p:cNvGrpSpPr>
          <p:nvPr/>
        </p:nvGrpSpPr>
        <p:grpSpPr bwMode="auto">
          <a:xfrm>
            <a:off x="3001299" y="2479029"/>
            <a:ext cx="1014598" cy="1140440"/>
            <a:chOff x="2204" y="1895"/>
            <a:chExt cx="258" cy="290"/>
          </a:xfrm>
        </p:grpSpPr>
        <p:sp>
          <p:nvSpPr>
            <p:cNvPr id="50" name="Freeform 5"/>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rgbClr val="38271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85000"/>
                    <a:lumOff val="15000"/>
                  </a:schemeClr>
                </a:solidFill>
                <a:cs typeface="+mn-ea"/>
                <a:sym typeface="+mn-lt"/>
              </a:endParaRPr>
            </a:p>
          </p:txBody>
        </p:sp>
        <p:sp>
          <p:nvSpPr>
            <p:cNvPr id="51" name="Freeform 6"/>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rgbClr val="38271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85000"/>
                    <a:lumOff val="15000"/>
                  </a:schemeClr>
                </a:solidFill>
                <a:cs typeface="+mn-ea"/>
                <a:sym typeface="+mn-lt"/>
              </a:endParaRPr>
            </a:p>
          </p:txBody>
        </p:sp>
        <p:sp>
          <p:nvSpPr>
            <p:cNvPr id="52" name="Freeform 7"/>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rgbClr val="38271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85000"/>
                    <a:lumOff val="15000"/>
                  </a:schemeClr>
                </a:solidFill>
                <a:cs typeface="+mn-ea"/>
                <a:sym typeface="+mn-lt"/>
              </a:endParaRPr>
            </a:p>
          </p:txBody>
        </p:sp>
        <p:sp>
          <p:nvSpPr>
            <p:cNvPr id="53" name="Line 8"/>
            <p:cNvSpPr>
              <a:spLocks noChangeShapeType="1"/>
            </p:cNvSpPr>
            <p:nvPr/>
          </p:nvSpPr>
          <p:spPr bwMode="auto">
            <a:xfrm flipV="1">
              <a:off x="2418" y="1934"/>
              <a:ext cx="29" cy="29"/>
            </a:xfrm>
            <a:prstGeom prst="line">
              <a:avLst/>
            </a:prstGeom>
            <a:noFill/>
            <a:ln w="28575" cap="flat">
              <a:solidFill>
                <a:srgbClr val="38271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85000"/>
                    <a:lumOff val="15000"/>
                  </a:schemeClr>
                </a:solidFill>
                <a:cs typeface="+mn-ea"/>
                <a:sym typeface="+mn-lt"/>
              </a:endParaRPr>
            </a:p>
          </p:txBody>
        </p:sp>
        <p:sp>
          <p:nvSpPr>
            <p:cNvPr id="54" name="Line 9"/>
            <p:cNvSpPr>
              <a:spLocks noChangeShapeType="1"/>
            </p:cNvSpPr>
            <p:nvPr/>
          </p:nvSpPr>
          <p:spPr bwMode="auto">
            <a:xfrm flipH="1" flipV="1">
              <a:off x="2432" y="1919"/>
              <a:ext cx="30" cy="29"/>
            </a:xfrm>
            <a:prstGeom prst="line">
              <a:avLst/>
            </a:prstGeom>
            <a:noFill/>
            <a:ln w="28575" cap="flat">
              <a:solidFill>
                <a:srgbClr val="38271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85000"/>
                    <a:lumOff val="15000"/>
                  </a:schemeClr>
                </a:solidFill>
                <a:cs typeface="+mn-ea"/>
                <a:sym typeface="+mn-lt"/>
              </a:endParaRPr>
            </a:p>
          </p:txBody>
        </p:sp>
        <p:sp>
          <p:nvSpPr>
            <p:cNvPr id="55" name="Freeform 10"/>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rgbClr val="38271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85000"/>
                    <a:lumOff val="15000"/>
                  </a:schemeClr>
                </a:solidFill>
                <a:cs typeface="+mn-ea"/>
                <a:sym typeface="+mn-lt"/>
              </a:endParaRPr>
            </a:p>
          </p:txBody>
        </p:sp>
      </p:grpSp>
      <p:sp>
        <p:nvSpPr>
          <p:cNvPr id="56" name="文本框 55"/>
          <p:cNvSpPr txBox="1"/>
          <p:nvPr/>
        </p:nvSpPr>
        <p:spPr>
          <a:xfrm>
            <a:off x="2571472" y="3768233"/>
            <a:ext cx="1772004" cy="307777"/>
          </a:xfrm>
          <a:prstGeom prst="rect">
            <a:avLst/>
          </a:prstGeom>
          <a:noFill/>
        </p:spPr>
        <p:txBody>
          <a:bodyPr wrap="square" rtlCol="0">
            <a:spAutoFit/>
          </a:bodyPr>
          <a:lstStyle/>
          <a:p>
            <a:pPr algn="dist"/>
            <a:r>
              <a:rPr lang="en-US" altLang="zh-CN" sz="1400" dirty="0">
                <a:solidFill>
                  <a:schemeClr val="tx1">
                    <a:lumMod val="85000"/>
                    <a:lumOff val="15000"/>
                  </a:schemeClr>
                </a:solidFill>
                <a:cs typeface="+mn-ea"/>
                <a:sym typeface="+mn-lt"/>
              </a:rPr>
              <a:t>Add the title here</a:t>
            </a:r>
            <a:endParaRPr lang="en-US" altLang="zh-CN" sz="1400" dirty="0">
              <a:solidFill>
                <a:schemeClr val="tx1">
                  <a:lumMod val="85000"/>
                  <a:lumOff val="1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fltVal val="0"/>
                                          </p:val>
                                        </p:tav>
                                        <p:tav tm="100000">
                                          <p:val>
                                            <p:strVal val="#ppt_w"/>
                                          </p:val>
                                        </p:tav>
                                      </p:tavLst>
                                    </p:anim>
                                    <p:anim calcmode="lin" valueType="num">
                                      <p:cBhvr>
                                        <p:cTn id="12" dur="500" fill="hold"/>
                                        <p:tgtEl>
                                          <p:spTgt spid="41"/>
                                        </p:tgtEl>
                                        <p:attrNameLst>
                                          <p:attrName>ppt_h</p:attrName>
                                        </p:attrNameLst>
                                      </p:cBhvr>
                                      <p:tavLst>
                                        <p:tav tm="0">
                                          <p:val>
                                            <p:fltVal val="0"/>
                                          </p:val>
                                        </p:tav>
                                        <p:tav tm="100000">
                                          <p:val>
                                            <p:strVal val="#ppt_h"/>
                                          </p:val>
                                        </p:tav>
                                      </p:tavLst>
                                    </p:anim>
                                    <p:animEffect transition="in" filter="fade">
                                      <p:cBhvr>
                                        <p:cTn id="13" dur="500"/>
                                        <p:tgtEl>
                                          <p:spTgt spid="41"/>
                                        </p:tgtEl>
                                      </p:cBhvr>
                                    </p:animEffect>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anim calcmode="lin" valueType="num">
                                      <p:cBhvr>
                                        <p:cTn id="18" dur="500" fill="hold"/>
                                        <p:tgtEl>
                                          <p:spTgt spid="49"/>
                                        </p:tgtEl>
                                        <p:attrNameLst>
                                          <p:attrName>ppt_w</p:attrName>
                                        </p:attrNameLst>
                                      </p:cBhvr>
                                      <p:tavLst>
                                        <p:tav tm="0" fmla="#ppt_w*sin(2.5*pi*$)">
                                          <p:val>
                                            <p:fltVal val="0"/>
                                          </p:val>
                                        </p:tav>
                                        <p:tav tm="100000">
                                          <p:val>
                                            <p:fltVal val="1"/>
                                          </p:val>
                                        </p:tav>
                                      </p:tavLst>
                                    </p:anim>
                                    <p:anim calcmode="lin" valueType="num">
                                      <p:cBhvr>
                                        <p:cTn id="19" dur="500" fill="hold"/>
                                        <p:tgtEl>
                                          <p:spTgt spid="49"/>
                                        </p:tgtEl>
                                        <p:attrNameLst>
                                          <p:attrName>ppt_h</p:attrName>
                                        </p:attrNameLst>
                                      </p:cBhvr>
                                      <p:tavLst>
                                        <p:tav tm="0">
                                          <p:val>
                                            <p:strVal val="#ppt_h"/>
                                          </p:val>
                                        </p:tav>
                                        <p:tav tm="100000">
                                          <p:val>
                                            <p:strVal val="#ppt_h"/>
                                          </p:val>
                                        </p:tav>
                                      </p:tavLst>
                                    </p:anim>
                                  </p:childTnLst>
                                </p:cTn>
                              </p:par>
                              <p:par>
                                <p:cTn id="20" presetID="53" presetClass="entr" presetSubtype="16" fill="hold" grpId="0" nodeType="withEffect">
                                  <p:stCondLst>
                                    <p:cond delay="0"/>
                                  </p:stCondLst>
                                  <p:iterate type="lt">
                                    <p:tmPct val="5000"/>
                                  </p:iterate>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
                                          </p:val>
                                        </p:tav>
                                        <p:tav tm="100000">
                                          <p:val>
                                            <p:strVal val="#ppt_w"/>
                                          </p:val>
                                        </p:tav>
                                      </p:tavLst>
                                    </p:anim>
                                    <p:anim calcmode="lin" valueType="num">
                                      <p:cBhvr>
                                        <p:cTn id="23" dur="500" fill="hold"/>
                                        <p:tgtEl>
                                          <p:spTgt spid="56"/>
                                        </p:tgtEl>
                                        <p:attrNameLst>
                                          <p:attrName>ppt_h</p:attrName>
                                        </p:attrNameLst>
                                      </p:cBhvr>
                                      <p:tavLst>
                                        <p:tav tm="0">
                                          <p:val>
                                            <p:fltVal val="0"/>
                                          </p:val>
                                        </p:tav>
                                        <p:tav tm="100000">
                                          <p:val>
                                            <p:strVal val="#ppt_h"/>
                                          </p:val>
                                        </p:tav>
                                      </p:tavLst>
                                    </p:anim>
                                    <p:animEffect transition="in" filter="fade">
                                      <p:cBhvr>
                                        <p:cTn id="24" dur="500"/>
                                        <p:tgtEl>
                                          <p:spTgt spid="56"/>
                                        </p:tgtEl>
                                      </p:cBhvr>
                                    </p:animEffect>
                                  </p:childTnLst>
                                </p:cTn>
                              </p:par>
                            </p:childTnLst>
                          </p:cTn>
                        </p:par>
                        <p:par>
                          <p:cTn id="25" fill="hold">
                            <p:stCondLst>
                              <p:cond delay="1924"/>
                            </p:stCondLst>
                            <p:childTnLst>
                              <p:par>
                                <p:cTn id="26" presetID="53" presetClass="entr" presetSubtype="16" fill="hold" grpId="0" nodeType="afterEffect">
                                  <p:stCondLst>
                                    <p:cond delay="0"/>
                                  </p:stCondLst>
                                  <p:iterate type="lt">
                                    <p:tmPct val="5000"/>
                                  </p:iterate>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childTnLst>
                          </p:cTn>
                        </p:par>
                        <p:par>
                          <p:cTn id="31" fill="hold">
                            <p:stCondLst>
                              <p:cond delay="3400"/>
                            </p:stCondLst>
                            <p:childTnLst>
                              <p:par>
                                <p:cTn id="32" presetID="53" presetClass="entr" presetSubtype="16" fill="hold" grpId="0" nodeType="afterEffect">
                                  <p:stCondLst>
                                    <p:cond delay="0"/>
                                  </p:stCondLst>
                                  <p:iterate type="lt">
                                    <p:tmPct val="5000"/>
                                  </p:iterate>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childTnLst>
                          </p:cTn>
                        </p:par>
                        <p:par>
                          <p:cTn id="37" fill="hold">
                            <p:stCondLst>
                              <p:cond delay="4875"/>
                            </p:stCondLst>
                            <p:childTnLst>
                              <p:par>
                                <p:cTn id="38" presetID="53" presetClass="entr" presetSubtype="16" fill="hold" grpId="0" nodeType="afterEffect">
                                  <p:stCondLst>
                                    <p:cond delay="0"/>
                                  </p:stCondLst>
                                  <p:iterate type="lt">
                                    <p:tmPct val="5000"/>
                                  </p:iterate>
                                  <p:childTnLst>
                                    <p:set>
                                      <p:cBhvr>
                                        <p:cTn id="39" dur="1" fill="hold">
                                          <p:stCondLst>
                                            <p:cond delay="0"/>
                                          </p:stCondLst>
                                        </p:cTn>
                                        <p:tgtEl>
                                          <p:spTgt spid="44"/>
                                        </p:tgtEl>
                                        <p:attrNameLst>
                                          <p:attrName>style.visibility</p:attrName>
                                        </p:attrNameLst>
                                      </p:cBhvr>
                                      <p:to>
                                        <p:strVal val="visible"/>
                                      </p:to>
                                    </p:set>
                                    <p:anim calcmode="lin" valueType="num">
                                      <p:cBhvr>
                                        <p:cTn id="40" dur="500" fill="hold"/>
                                        <p:tgtEl>
                                          <p:spTgt spid="44"/>
                                        </p:tgtEl>
                                        <p:attrNameLst>
                                          <p:attrName>ppt_w</p:attrName>
                                        </p:attrNameLst>
                                      </p:cBhvr>
                                      <p:tavLst>
                                        <p:tav tm="0">
                                          <p:val>
                                            <p:fltVal val="0"/>
                                          </p:val>
                                        </p:tav>
                                        <p:tav tm="100000">
                                          <p:val>
                                            <p:strVal val="#ppt_w"/>
                                          </p:val>
                                        </p:tav>
                                      </p:tavLst>
                                    </p:anim>
                                    <p:anim calcmode="lin" valueType="num">
                                      <p:cBhvr>
                                        <p:cTn id="41" dur="500" fill="hold"/>
                                        <p:tgtEl>
                                          <p:spTgt spid="44"/>
                                        </p:tgtEl>
                                        <p:attrNameLst>
                                          <p:attrName>ppt_h</p:attrName>
                                        </p:attrNameLst>
                                      </p:cBhvr>
                                      <p:tavLst>
                                        <p:tav tm="0">
                                          <p:val>
                                            <p:fltVal val="0"/>
                                          </p:val>
                                        </p:tav>
                                        <p:tav tm="100000">
                                          <p:val>
                                            <p:strVal val="#ppt_h"/>
                                          </p:val>
                                        </p:tav>
                                      </p:tavLst>
                                    </p:anim>
                                    <p:animEffect transition="in" filter="fade">
                                      <p:cBhvr>
                                        <p:cTn id="42" dur="500"/>
                                        <p:tgtEl>
                                          <p:spTgt spid="44"/>
                                        </p:tgtEl>
                                      </p:cBhvr>
                                    </p:animEffect>
                                  </p:childTnLst>
                                </p:cTn>
                              </p:par>
                            </p:childTnLst>
                          </p:cTn>
                        </p:par>
                        <p:par>
                          <p:cTn id="43" fill="hold">
                            <p:stCondLst>
                              <p:cond delay="6350"/>
                            </p:stCondLst>
                            <p:childTnLst>
                              <p:par>
                                <p:cTn id="44" presetID="53" presetClass="entr" presetSubtype="16" fill="hold" grpId="0" nodeType="afterEffect">
                                  <p:stCondLst>
                                    <p:cond delay="0"/>
                                  </p:stCondLst>
                                  <p:iterate type="lt">
                                    <p:tmPct val="5000"/>
                                  </p:iterate>
                                  <p:childTnLst>
                                    <p:set>
                                      <p:cBhvr>
                                        <p:cTn id="45" dur="1" fill="hold">
                                          <p:stCondLst>
                                            <p:cond delay="0"/>
                                          </p:stCondLst>
                                        </p:cTn>
                                        <p:tgtEl>
                                          <p:spTgt spid="45"/>
                                        </p:tgtEl>
                                        <p:attrNameLst>
                                          <p:attrName>style.visibility</p:attrName>
                                        </p:attrNameLst>
                                      </p:cBhvr>
                                      <p:to>
                                        <p:strVal val="visible"/>
                                      </p:to>
                                    </p:set>
                                    <p:anim calcmode="lin" valueType="num">
                                      <p:cBhvr>
                                        <p:cTn id="46" dur="500" fill="hold"/>
                                        <p:tgtEl>
                                          <p:spTgt spid="45"/>
                                        </p:tgtEl>
                                        <p:attrNameLst>
                                          <p:attrName>ppt_w</p:attrName>
                                        </p:attrNameLst>
                                      </p:cBhvr>
                                      <p:tavLst>
                                        <p:tav tm="0">
                                          <p:val>
                                            <p:fltVal val="0"/>
                                          </p:val>
                                        </p:tav>
                                        <p:tav tm="100000">
                                          <p:val>
                                            <p:strVal val="#ppt_w"/>
                                          </p:val>
                                        </p:tav>
                                      </p:tavLst>
                                    </p:anim>
                                    <p:anim calcmode="lin" valueType="num">
                                      <p:cBhvr>
                                        <p:cTn id="47" dur="500" fill="hold"/>
                                        <p:tgtEl>
                                          <p:spTgt spid="45"/>
                                        </p:tgtEl>
                                        <p:attrNameLst>
                                          <p:attrName>ppt_h</p:attrName>
                                        </p:attrNameLst>
                                      </p:cBhvr>
                                      <p:tavLst>
                                        <p:tav tm="0">
                                          <p:val>
                                            <p:fltVal val="0"/>
                                          </p:val>
                                        </p:tav>
                                        <p:tav tm="100000">
                                          <p:val>
                                            <p:strVal val="#ppt_h"/>
                                          </p:val>
                                        </p:tav>
                                      </p:tavLst>
                                    </p:anim>
                                    <p:animEffect transition="in" filter="fade">
                                      <p:cBhvr>
                                        <p:cTn id="48" dur="500"/>
                                        <p:tgtEl>
                                          <p:spTgt spid="45"/>
                                        </p:tgtEl>
                                      </p:cBhvr>
                                    </p:animEffect>
                                  </p:childTnLst>
                                </p:cTn>
                              </p:par>
                            </p:childTnLst>
                          </p:cTn>
                        </p:par>
                        <p:par>
                          <p:cTn id="49" fill="hold">
                            <p:stCondLst>
                              <p:cond delay="7825"/>
                            </p:stCondLst>
                            <p:childTnLst>
                              <p:par>
                                <p:cTn id="50" presetID="16" presetClass="entr" presetSubtype="37"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barn(outVertical)">
                                      <p:cBhvr>
                                        <p:cTn id="5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41" grpId="0" animBg="1"/>
      <p:bldP spid="42" grpId="0"/>
      <p:bldP spid="43" grpId="0"/>
      <p:bldP spid="44" grpId="0"/>
      <p:bldP spid="4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论文总结</a:t>
            </a:r>
            <a:endParaRPr lang="en-US" dirty="0"/>
          </a:p>
        </p:txBody>
      </p:sp>
      <p:sp>
        <p:nvSpPr>
          <p:cNvPr id="39" name="任意多边形 38"/>
          <p:cNvSpPr/>
          <p:nvPr/>
        </p:nvSpPr>
        <p:spPr>
          <a:xfrm>
            <a:off x="2123531" y="2244371"/>
            <a:ext cx="3224407"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noFill/>
          <a:ln w="12700" cap="flat" cmpd="sng" algn="ctr">
            <a:solidFill>
              <a:sysClr val="window" lastClr="FFFFFF">
                <a:lumMod val="50000"/>
              </a:sysClr>
            </a:solidFill>
            <a:prstDash val="solid"/>
            <a:miter lim="800000"/>
            <a:tailEnd type="oval"/>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楷体" panose="02010609060101010101" pitchFamily="49" charset="-122"/>
              <a:ea typeface="楷体" panose="02010609060101010101" pitchFamily="49" charset="-122"/>
              <a:cs typeface="+mn-cs"/>
            </a:endParaRPr>
          </a:p>
        </p:txBody>
      </p:sp>
      <p:sp>
        <p:nvSpPr>
          <p:cNvPr id="40" name="任意多边形 39"/>
          <p:cNvSpPr/>
          <p:nvPr/>
        </p:nvSpPr>
        <p:spPr>
          <a:xfrm flipV="1">
            <a:off x="2120629" y="4301862"/>
            <a:ext cx="3224407"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noFill/>
          <a:ln w="12700" cap="flat" cmpd="sng" algn="ctr">
            <a:solidFill>
              <a:sysClr val="window" lastClr="FFFFFF">
                <a:lumMod val="50000"/>
              </a:sysClr>
            </a:solidFill>
            <a:prstDash val="solid"/>
            <a:miter lim="800000"/>
            <a:tailEnd type="oval"/>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楷体" panose="02010609060101010101" pitchFamily="49" charset="-122"/>
              <a:ea typeface="楷体" panose="02010609060101010101" pitchFamily="49" charset="-122"/>
              <a:cs typeface="+mn-cs"/>
            </a:endParaRPr>
          </a:p>
        </p:txBody>
      </p:sp>
      <p:sp>
        <p:nvSpPr>
          <p:cNvPr id="41" name="任意多边形 40"/>
          <p:cNvSpPr/>
          <p:nvPr/>
        </p:nvSpPr>
        <p:spPr>
          <a:xfrm flipH="1">
            <a:off x="6940824" y="2244371"/>
            <a:ext cx="3223148"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noFill/>
          <a:ln w="12700" cap="flat" cmpd="sng" algn="ctr">
            <a:solidFill>
              <a:sysClr val="window" lastClr="FFFFFF">
                <a:lumMod val="50000"/>
              </a:sysClr>
            </a:solidFill>
            <a:prstDash val="solid"/>
            <a:miter lim="800000"/>
            <a:tailEnd type="oval"/>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楷体" panose="02010609060101010101" pitchFamily="49" charset="-122"/>
              <a:ea typeface="楷体" panose="02010609060101010101" pitchFamily="49" charset="-122"/>
              <a:cs typeface="+mn-cs"/>
            </a:endParaRPr>
          </a:p>
        </p:txBody>
      </p:sp>
      <p:sp>
        <p:nvSpPr>
          <p:cNvPr id="42" name="任意多边形 41"/>
          <p:cNvSpPr/>
          <p:nvPr/>
        </p:nvSpPr>
        <p:spPr>
          <a:xfrm flipH="1" flipV="1">
            <a:off x="6943724" y="4301862"/>
            <a:ext cx="3223148"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noFill/>
          <a:ln w="12700" cap="flat" cmpd="sng" algn="ctr">
            <a:solidFill>
              <a:sysClr val="window" lastClr="FFFFFF">
                <a:lumMod val="50000"/>
              </a:sysClr>
            </a:solidFill>
            <a:prstDash val="solid"/>
            <a:miter lim="800000"/>
            <a:tailEnd type="oval"/>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楷体" panose="02010609060101010101" pitchFamily="49" charset="-122"/>
              <a:ea typeface="楷体" panose="02010609060101010101" pitchFamily="49" charset="-122"/>
              <a:cs typeface="+mn-cs"/>
            </a:endParaRPr>
          </a:p>
        </p:txBody>
      </p:sp>
      <p:sp>
        <p:nvSpPr>
          <p:cNvPr id="43" name="文本框 48"/>
          <p:cNvSpPr txBox="1"/>
          <p:nvPr/>
        </p:nvSpPr>
        <p:spPr>
          <a:xfrm>
            <a:off x="2181351" y="2284945"/>
            <a:ext cx="2522297" cy="1060450"/>
          </a:xfrm>
          <a:prstGeom prst="rect">
            <a:avLst/>
          </a:prstGeom>
          <a:noFill/>
        </p:spPr>
        <p:txBody>
          <a:bodyPr wrap="square" rtlCol="0">
            <a:spAutoFit/>
          </a:bodyPr>
          <a:lstStyle/>
          <a:p>
            <a:pPr defTabSz="914400">
              <a:lnSpc>
                <a:spcPct val="150000"/>
              </a:lnSpc>
            </a:pPr>
            <a:r>
              <a:rPr lang="zh-CN" altLang="zh-CN" sz="1050" dirty="0">
                <a:solidFill>
                  <a:schemeClr val="tx1">
                    <a:lumMod val="75000"/>
                    <a:lumOff val="25000"/>
                  </a:schemeClr>
                </a:solidFill>
                <a:latin typeface="微软雅黑" panose="020B0503020204020204" charset="-122"/>
              </a:rPr>
              <a:t>此处添加详细文本描述，建议与标题相关并符合整体语言风格，其中本模版所有图形线条及其相应素材均可编辑、更改颜色。</a:t>
            </a:r>
            <a:endParaRPr lang="zh-CN" altLang="zh-CN" sz="1050" dirty="0">
              <a:solidFill>
                <a:schemeClr val="tx1">
                  <a:lumMod val="75000"/>
                  <a:lumOff val="25000"/>
                </a:schemeClr>
              </a:solidFill>
              <a:latin typeface="微软雅黑" panose="020B0503020204020204" charset="-122"/>
            </a:endParaRPr>
          </a:p>
        </p:txBody>
      </p:sp>
      <p:sp>
        <p:nvSpPr>
          <p:cNvPr id="44" name="文本框 50"/>
          <p:cNvSpPr txBox="1"/>
          <p:nvPr/>
        </p:nvSpPr>
        <p:spPr>
          <a:xfrm>
            <a:off x="2181351" y="4669555"/>
            <a:ext cx="2522297" cy="1060450"/>
          </a:xfrm>
          <a:prstGeom prst="rect">
            <a:avLst/>
          </a:prstGeom>
          <a:noFill/>
        </p:spPr>
        <p:txBody>
          <a:bodyPr wrap="square" rtlCol="0">
            <a:spAutoFit/>
          </a:bodyPr>
          <a:lstStyle/>
          <a:p>
            <a:pPr defTabSz="914400">
              <a:lnSpc>
                <a:spcPct val="150000"/>
              </a:lnSpc>
            </a:pPr>
            <a:r>
              <a:rPr lang="zh-CN" altLang="zh-CN" sz="1050" dirty="0">
                <a:solidFill>
                  <a:schemeClr val="tx1">
                    <a:lumMod val="75000"/>
                    <a:lumOff val="25000"/>
                  </a:schemeClr>
                </a:solidFill>
                <a:latin typeface="微软雅黑" panose="020B0503020204020204" charset="-122"/>
              </a:rPr>
              <a:t>此处添加详细文本描述，建议与标题相关并符合整体语言风格，其中本模版所有图形线条及其相应素材均可编辑、更改颜色。</a:t>
            </a:r>
            <a:endParaRPr lang="zh-CN" altLang="zh-CN" sz="1050" dirty="0">
              <a:solidFill>
                <a:schemeClr val="tx1">
                  <a:lumMod val="75000"/>
                  <a:lumOff val="25000"/>
                </a:schemeClr>
              </a:solidFill>
              <a:latin typeface="微软雅黑" panose="020B0503020204020204" charset="-122"/>
            </a:endParaRPr>
          </a:p>
        </p:txBody>
      </p:sp>
      <p:sp>
        <p:nvSpPr>
          <p:cNvPr id="45" name="文本框 54"/>
          <p:cNvSpPr txBox="1"/>
          <p:nvPr/>
        </p:nvSpPr>
        <p:spPr>
          <a:xfrm>
            <a:off x="7585442" y="2284945"/>
            <a:ext cx="2522296" cy="1060450"/>
          </a:xfrm>
          <a:prstGeom prst="rect">
            <a:avLst/>
          </a:prstGeom>
          <a:noFill/>
        </p:spPr>
        <p:txBody>
          <a:bodyPr wrap="square" rtlCol="0">
            <a:spAutoFit/>
          </a:bodyPr>
          <a:lstStyle/>
          <a:p>
            <a:pPr algn="r" defTabSz="914400">
              <a:lnSpc>
                <a:spcPct val="150000"/>
              </a:lnSpc>
            </a:pPr>
            <a:r>
              <a:rPr lang="zh-CN" altLang="zh-CN" sz="1050" dirty="0">
                <a:solidFill>
                  <a:schemeClr val="tx1">
                    <a:lumMod val="75000"/>
                    <a:lumOff val="25000"/>
                  </a:schemeClr>
                </a:solidFill>
                <a:latin typeface="微软雅黑" panose="020B0503020204020204" charset="-122"/>
              </a:rPr>
              <a:t>此处添加详细文本描述，建议与标题相关并符合整体语言风格，其中本模版所有图形线条及其相应素材均可编辑、更改颜色。</a:t>
            </a:r>
            <a:endParaRPr lang="zh-CN" altLang="zh-CN" sz="1050" dirty="0">
              <a:solidFill>
                <a:schemeClr val="tx1">
                  <a:lumMod val="75000"/>
                  <a:lumOff val="25000"/>
                </a:schemeClr>
              </a:solidFill>
              <a:latin typeface="微软雅黑" panose="020B0503020204020204" charset="-122"/>
            </a:endParaRPr>
          </a:p>
        </p:txBody>
      </p:sp>
      <p:sp>
        <p:nvSpPr>
          <p:cNvPr id="46" name="文本框 56"/>
          <p:cNvSpPr txBox="1"/>
          <p:nvPr/>
        </p:nvSpPr>
        <p:spPr>
          <a:xfrm>
            <a:off x="7585441" y="4669556"/>
            <a:ext cx="2522297" cy="1060450"/>
          </a:xfrm>
          <a:prstGeom prst="rect">
            <a:avLst/>
          </a:prstGeom>
          <a:noFill/>
        </p:spPr>
        <p:txBody>
          <a:bodyPr wrap="square" rtlCol="0">
            <a:spAutoFit/>
          </a:bodyPr>
          <a:lstStyle/>
          <a:p>
            <a:pPr algn="r" defTabSz="914400">
              <a:lnSpc>
                <a:spcPct val="150000"/>
              </a:lnSpc>
            </a:pPr>
            <a:r>
              <a:rPr lang="zh-CN" altLang="zh-CN" sz="1050" dirty="0">
                <a:solidFill>
                  <a:schemeClr val="tx1">
                    <a:lumMod val="75000"/>
                    <a:lumOff val="25000"/>
                  </a:schemeClr>
                </a:solidFill>
                <a:latin typeface="微软雅黑" panose="020B0503020204020204" charset="-122"/>
              </a:rPr>
              <a:t>此处添加详细文本描述，建议与标题相关并符合整体语言风格，其中本模版所有图形线条及其相应素材均可编辑、更改颜色。</a:t>
            </a:r>
            <a:endParaRPr lang="zh-CN" altLang="zh-CN" sz="1050" dirty="0">
              <a:solidFill>
                <a:schemeClr val="tx1">
                  <a:lumMod val="75000"/>
                  <a:lumOff val="25000"/>
                </a:schemeClr>
              </a:solidFill>
              <a:latin typeface="微软雅黑" panose="020B0503020204020204" charset="-122"/>
            </a:endParaRPr>
          </a:p>
        </p:txBody>
      </p:sp>
      <p:sp>
        <p:nvSpPr>
          <p:cNvPr id="47" name="矩形 46"/>
          <p:cNvSpPr/>
          <p:nvPr/>
        </p:nvSpPr>
        <p:spPr>
          <a:xfrm>
            <a:off x="2219451" y="1819940"/>
            <a:ext cx="2484197" cy="369332"/>
          </a:xfrm>
          <a:prstGeom prst="rect">
            <a:avLst/>
          </a:prstGeom>
          <a:ln w="28575">
            <a:noFill/>
          </a:ln>
        </p:spPr>
        <p:txBody>
          <a:bodyPr vert="horz" wrap="square">
            <a:spAutoFit/>
          </a:bodyPr>
          <a:lstStyle/>
          <a:p>
            <a:pPr defTabSz="914400"/>
            <a:r>
              <a:rPr lang="zh-CN" altLang="en-US" b="1" dirty="0" smtClean="0">
                <a:solidFill>
                  <a:srgbClr val="382714"/>
                </a:solidFill>
                <a:latin typeface="+mj-ea"/>
                <a:ea typeface="+mj-ea"/>
              </a:rPr>
              <a:t>请在这里输入标题</a:t>
            </a:r>
            <a:endParaRPr lang="en-US" altLang="zh-CN" b="1" dirty="0" smtClean="0">
              <a:solidFill>
                <a:srgbClr val="382714"/>
              </a:solidFill>
              <a:latin typeface="+mj-ea"/>
              <a:ea typeface="+mj-ea"/>
            </a:endParaRPr>
          </a:p>
        </p:txBody>
      </p:sp>
      <p:sp>
        <p:nvSpPr>
          <p:cNvPr id="48" name="矩形 47"/>
          <p:cNvSpPr/>
          <p:nvPr/>
        </p:nvSpPr>
        <p:spPr>
          <a:xfrm>
            <a:off x="7585442" y="1819940"/>
            <a:ext cx="2544950" cy="369332"/>
          </a:xfrm>
          <a:prstGeom prst="rect">
            <a:avLst/>
          </a:prstGeom>
          <a:ln w="28575">
            <a:noFill/>
          </a:ln>
        </p:spPr>
        <p:txBody>
          <a:bodyPr vert="horz" wrap="square">
            <a:spAutoFit/>
          </a:bodyPr>
          <a:lstStyle/>
          <a:p>
            <a:pPr algn="r" defTabSz="914400"/>
            <a:r>
              <a:rPr lang="zh-CN" altLang="en-US" b="1" dirty="0" smtClean="0">
                <a:solidFill>
                  <a:srgbClr val="765228"/>
                </a:solidFill>
                <a:latin typeface="+mj-ea"/>
                <a:ea typeface="+mj-ea"/>
              </a:rPr>
              <a:t>请在这里输入标题</a:t>
            </a:r>
            <a:endParaRPr lang="en-US" altLang="zh-CN" b="1" dirty="0" smtClean="0">
              <a:solidFill>
                <a:srgbClr val="765228"/>
              </a:solidFill>
              <a:latin typeface="+mj-ea"/>
              <a:ea typeface="+mj-ea"/>
            </a:endParaRPr>
          </a:p>
        </p:txBody>
      </p:sp>
      <p:sp>
        <p:nvSpPr>
          <p:cNvPr id="49" name="矩形 48"/>
          <p:cNvSpPr/>
          <p:nvPr/>
        </p:nvSpPr>
        <p:spPr>
          <a:xfrm>
            <a:off x="2219451" y="4179904"/>
            <a:ext cx="2484197" cy="369332"/>
          </a:xfrm>
          <a:prstGeom prst="rect">
            <a:avLst/>
          </a:prstGeom>
          <a:ln w="28575">
            <a:noFill/>
          </a:ln>
        </p:spPr>
        <p:txBody>
          <a:bodyPr vert="horz" wrap="square">
            <a:spAutoFit/>
          </a:bodyPr>
          <a:lstStyle/>
          <a:p>
            <a:pPr defTabSz="914400"/>
            <a:r>
              <a:rPr lang="zh-CN" altLang="en-US" b="1" dirty="0" smtClean="0">
                <a:solidFill>
                  <a:srgbClr val="765228"/>
                </a:solidFill>
                <a:latin typeface="+mj-ea"/>
                <a:ea typeface="+mj-ea"/>
              </a:rPr>
              <a:t>请在这里输入标题</a:t>
            </a:r>
            <a:endParaRPr lang="en-US" altLang="zh-CN" b="1" dirty="0" smtClean="0">
              <a:solidFill>
                <a:srgbClr val="765228"/>
              </a:solidFill>
              <a:latin typeface="+mj-ea"/>
              <a:ea typeface="+mj-ea"/>
            </a:endParaRPr>
          </a:p>
        </p:txBody>
      </p:sp>
      <p:sp>
        <p:nvSpPr>
          <p:cNvPr id="85" name="矩形 84"/>
          <p:cNvSpPr/>
          <p:nvPr/>
        </p:nvSpPr>
        <p:spPr>
          <a:xfrm>
            <a:off x="7585442" y="4179904"/>
            <a:ext cx="2544950" cy="369332"/>
          </a:xfrm>
          <a:prstGeom prst="rect">
            <a:avLst/>
          </a:prstGeom>
          <a:ln w="28575">
            <a:noFill/>
          </a:ln>
        </p:spPr>
        <p:txBody>
          <a:bodyPr vert="horz" wrap="square">
            <a:spAutoFit/>
          </a:bodyPr>
          <a:lstStyle/>
          <a:p>
            <a:pPr algn="r" defTabSz="914400"/>
            <a:r>
              <a:rPr lang="zh-CN" altLang="en-US" b="1" dirty="0" smtClean="0">
                <a:solidFill>
                  <a:srgbClr val="382714"/>
                </a:solidFill>
                <a:latin typeface="+mj-ea"/>
                <a:ea typeface="+mj-ea"/>
              </a:rPr>
              <a:t>请在这里输入标题</a:t>
            </a:r>
            <a:endParaRPr lang="en-US" altLang="zh-CN" b="1" dirty="0" smtClean="0">
              <a:solidFill>
                <a:srgbClr val="382714"/>
              </a:solidFill>
              <a:latin typeface="+mj-ea"/>
              <a:ea typeface="+mj-ea"/>
            </a:endParaRPr>
          </a:p>
        </p:txBody>
      </p:sp>
      <p:grpSp>
        <p:nvGrpSpPr>
          <p:cNvPr id="86" name="组合 85"/>
          <p:cNvGrpSpPr/>
          <p:nvPr/>
        </p:nvGrpSpPr>
        <p:grpSpPr>
          <a:xfrm>
            <a:off x="5486194" y="2406403"/>
            <a:ext cx="1398396" cy="1878382"/>
            <a:chOff x="5695949" y="2891631"/>
            <a:chExt cx="800101" cy="1074738"/>
          </a:xfrm>
          <a:solidFill>
            <a:srgbClr val="382714"/>
          </a:solidFill>
        </p:grpSpPr>
        <p:sp>
          <p:nvSpPr>
            <p:cNvPr id="87" name="Freeform 42"/>
            <p:cNvSpPr/>
            <p:nvPr/>
          </p:nvSpPr>
          <p:spPr bwMode="auto">
            <a:xfrm>
              <a:off x="5949949" y="3807618"/>
              <a:ext cx="290513" cy="53975"/>
            </a:xfrm>
            <a:custGeom>
              <a:avLst/>
              <a:gdLst>
                <a:gd name="T0" fmla="*/ 70 w 77"/>
                <a:gd name="T1" fmla="*/ 0 h 14"/>
                <a:gd name="T2" fmla="*/ 7 w 77"/>
                <a:gd name="T3" fmla="*/ 0 h 14"/>
                <a:gd name="T4" fmla="*/ 0 w 77"/>
                <a:gd name="T5" fmla="*/ 7 h 14"/>
                <a:gd name="T6" fmla="*/ 7 w 77"/>
                <a:gd name="T7" fmla="*/ 14 h 14"/>
                <a:gd name="T8" fmla="*/ 70 w 77"/>
                <a:gd name="T9" fmla="*/ 14 h 14"/>
                <a:gd name="T10" fmla="*/ 77 w 77"/>
                <a:gd name="T11" fmla="*/ 7 h 14"/>
                <a:gd name="T12" fmla="*/ 70 w 7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77" h="14">
                  <a:moveTo>
                    <a:pt x="70" y="0"/>
                  </a:moveTo>
                  <a:cubicBezTo>
                    <a:pt x="7" y="0"/>
                    <a:pt x="7" y="0"/>
                    <a:pt x="7" y="0"/>
                  </a:cubicBezTo>
                  <a:cubicBezTo>
                    <a:pt x="3" y="0"/>
                    <a:pt x="0" y="3"/>
                    <a:pt x="0" y="7"/>
                  </a:cubicBezTo>
                  <a:cubicBezTo>
                    <a:pt x="0" y="11"/>
                    <a:pt x="3" y="14"/>
                    <a:pt x="7" y="14"/>
                  </a:cubicBezTo>
                  <a:cubicBezTo>
                    <a:pt x="70" y="14"/>
                    <a:pt x="70" y="14"/>
                    <a:pt x="70" y="14"/>
                  </a:cubicBezTo>
                  <a:cubicBezTo>
                    <a:pt x="74" y="14"/>
                    <a:pt x="77" y="11"/>
                    <a:pt x="77" y="7"/>
                  </a:cubicBezTo>
                  <a:cubicBezTo>
                    <a:pt x="77" y="3"/>
                    <a:pt x="74" y="0"/>
                    <a:pt x="70" y="0"/>
                  </a:cubicBezTo>
                  <a:close/>
                </a:path>
              </a:pathLst>
            </a:custGeom>
            <a:grpFill/>
            <a:ln w="0">
              <a:noFill/>
              <a:round/>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gency FB" panose="020B0804020202020204"/>
                <a:ea typeface="微软雅黑" panose="020B0503020204020204" charset="-122"/>
                <a:cs typeface="+mn-cs"/>
              </a:endParaRPr>
            </a:p>
          </p:txBody>
        </p:sp>
        <p:sp>
          <p:nvSpPr>
            <p:cNvPr id="88" name="Freeform 43"/>
            <p:cNvSpPr/>
            <p:nvPr/>
          </p:nvSpPr>
          <p:spPr bwMode="auto">
            <a:xfrm>
              <a:off x="6010274" y="3913981"/>
              <a:ext cx="169863" cy="52388"/>
            </a:xfrm>
            <a:custGeom>
              <a:avLst/>
              <a:gdLst>
                <a:gd name="T0" fmla="*/ 38 w 45"/>
                <a:gd name="T1" fmla="*/ 0 h 14"/>
                <a:gd name="T2" fmla="*/ 7 w 45"/>
                <a:gd name="T3" fmla="*/ 0 h 14"/>
                <a:gd name="T4" fmla="*/ 0 w 45"/>
                <a:gd name="T5" fmla="*/ 7 h 14"/>
                <a:gd name="T6" fmla="*/ 7 w 45"/>
                <a:gd name="T7" fmla="*/ 14 h 14"/>
                <a:gd name="T8" fmla="*/ 38 w 45"/>
                <a:gd name="T9" fmla="*/ 14 h 14"/>
                <a:gd name="T10" fmla="*/ 45 w 45"/>
                <a:gd name="T11" fmla="*/ 7 h 14"/>
                <a:gd name="T12" fmla="*/ 38 w 4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5" h="14">
                  <a:moveTo>
                    <a:pt x="38" y="0"/>
                  </a:moveTo>
                  <a:cubicBezTo>
                    <a:pt x="7" y="0"/>
                    <a:pt x="7" y="0"/>
                    <a:pt x="7" y="0"/>
                  </a:cubicBezTo>
                  <a:cubicBezTo>
                    <a:pt x="3" y="0"/>
                    <a:pt x="0" y="3"/>
                    <a:pt x="0" y="7"/>
                  </a:cubicBezTo>
                  <a:cubicBezTo>
                    <a:pt x="0" y="11"/>
                    <a:pt x="3" y="14"/>
                    <a:pt x="7" y="14"/>
                  </a:cubicBezTo>
                  <a:cubicBezTo>
                    <a:pt x="38" y="14"/>
                    <a:pt x="38" y="14"/>
                    <a:pt x="38" y="14"/>
                  </a:cubicBezTo>
                  <a:cubicBezTo>
                    <a:pt x="42" y="14"/>
                    <a:pt x="45" y="11"/>
                    <a:pt x="45" y="7"/>
                  </a:cubicBezTo>
                  <a:cubicBezTo>
                    <a:pt x="45" y="3"/>
                    <a:pt x="42" y="0"/>
                    <a:pt x="38" y="0"/>
                  </a:cubicBezTo>
                  <a:close/>
                </a:path>
              </a:pathLst>
            </a:custGeom>
            <a:grpFill/>
            <a:ln w="0">
              <a:noFill/>
              <a:round/>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gency FB" panose="020B0804020202020204"/>
                <a:ea typeface="微软雅黑" panose="020B0503020204020204" charset="-122"/>
                <a:cs typeface="+mn-cs"/>
              </a:endParaRPr>
            </a:p>
          </p:txBody>
        </p:sp>
        <p:sp>
          <p:nvSpPr>
            <p:cNvPr id="89" name="Freeform 44"/>
            <p:cNvSpPr>
              <a:spLocks noEditPoints="1"/>
            </p:cNvSpPr>
            <p:nvPr/>
          </p:nvSpPr>
          <p:spPr bwMode="auto">
            <a:xfrm>
              <a:off x="5778499" y="3067843"/>
              <a:ext cx="635000" cy="687388"/>
            </a:xfrm>
            <a:custGeom>
              <a:avLst/>
              <a:gdLst>
                <a:gd name="T0" fmla="*/ 84 w 169"/>
                <a:gd name="T1" fmla="*/ 0 h 183"/>
                <a:gd name="T2" fmla="*/ 0 w 169"/>
                <a:gd name="T3" fmla="*/ 82 h 183"/>
                <a:gd name="T4" fmla="*/ 16 w 169"/>
                <a:gd name="T5" fmla="*/ 130 h 183"/>
                <a:gd name="T6" fmla="*/ 50 w 169"/>
                <a:gd name="T7" fmla="*/ 183 h 183"/>
                <a:gd name="T8" fmla="*/ 84 w 169"/>
                <a:gd name="T9" fmla="*/ 183 h 183"/>
                <a:gd name="T10" fmla="*/ 119 w 169"/>
                <a:gd name="T11" fmla="*/ 183 h 183"/>
                <a:gd name="T12" fmla="*/ 153 w 169"/>
                <a:gd name="T13" fmla="*/ 130 h 183"/>
                <a:gd name="T14" fmla="*/ 169 w 169"/>
                <a:gd name="T15" fmla="*/ 82 h 183"/>
                <a:gd name="T16" fmla="*/ 84 w 169"/>
                <a:gd name="T17" fmla="*/ 0 h 183"/>
                <a:gd name="T18" fmla="*/ 142 w 169"/>
                <a:gd name="T19" fmla="*/ 121 h 183"/>
                <a:gd name="T20" fmla="*/ 133 w 169"/>
                <a:gd name="T21" fmla="*/ 130 h 183"/>
                <a:gd name="T22" fmla="*/ 107 w 169"/>
                <a:gd name="T23" fmla="*/ 169 h 183"/>
                <a:gd name="T24" fmla="*/ 92 w 169"/>
                <a:gd name="T25" fmla="*/ 169 h 183"/>
                <a:gd name="T26" fmla="*/ 92 w 169"/>
                <a:gd name="T27" fmla="*/ 113 h 183"/>
                <a:gd name="T28" fmla="*/ 114 w 169"/>
                <a:gd name="T29" fmla="*/ 91 h 183"/>
                <a:gd name="T30" fmla="*/ 114 w 169"/>
                <a:gd name="T31" fmla="*/ 81 h 183"/>
                <a:gd name="T32" fmla="*/ 104 w 169"/>
                <a:gd name="T33" fmla="*/ 81 h 183"/>
                <a:gd name="T34" fmla="*/ 84 w 169"/>
                <a:gd name="T35" fmla="*/ 100 h 183"/>
                <a:gd name="T36" fmla="*/ 65 w 169"/>
                <a:gd name="T37" fmla="*/ 81 h 183"/>
                <a:gd name="T38" fmla="*/ 55 w 169"/>
                <a:gd name="T39" fmla="*/ 81 h 183"/>
                <a:gd name="T40" fmla="*/ 55 w 169"/>
                <a:gd name="T41" fmla="*/ 91 h 183"/>
                <a:gd name="T42" fmla="*/ 78 w 169"/>
                <a:gd name="T43" fmla="*/ 113 h 183"/>
                <a:gd name="T44" fmla="*/ 78 w 169"/>
                <a:gd name="T45" fmla="*/ 169 h 183"/>
                <a:gd name="T46" fmla="*/ 61 w 169"/>
                <a:gd name="T47" fmla="*/ 169 h 183"/>
                <a:gd name="T48" fmla="*/ 36 w 169"/>
                <a:gd name="T49" fmla="*/ 130 h 183"/>
                <a:gd name="T50" fmla="*/ 26 w 169"/>
                <a:gd name="T51" fmla="*/ 121 h 183"/>
                <a:gd name="T52" fmla="*/ 14 w 169"/>
                <a:gd name="T53" fmla="*/ 82 h 183"/>
                <a:gd name="T54" fmla="*/ 84 w 169"/>
                <a:gd name="T55" fmla="*/ 14 h 183"/>
                <a:gd name="T56" fmla="*/ 155 w 169"/>
                <a:gd name="T57" fmla="*/ 82 h 183"/>
                <a:gd name="T58" fmla="*/ 142 w 169"/>
                <a:gd name="T5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9" h="183">
                  <a:moveTo>
                    <a:pt x="84" y="0"/>
                  </a:moveTo>
                  <a:cubicBezTo>
                    <a:pt x="38" y="0"/>
                    <a:pt x="0" y="37"/>
                    <a:pt x="0" y="82"/>
                  </a:cubicBezTo>
                  <a:cubicBezTo>
                    <a:pt x="0" y="104"/>
                    <a:pt x="7" y="119"/>
                    <a:pt x="16" y="130"/>
                  </a:cubicBezTo>
                  <a:cubicBezTo>
                    <a:pt x="31" y="147"/>
                    <a:pt x="47" y="154"/>
                    <a:pt x="50" y="183"/>
                  </a:cubicBezTo>
                  <a:cubicBezTo>
                    <a:pt x="84" y="183"/>
                    <a:pt x="84" y="183"/>
                    <a:pt x="84" y="183"/>
                  </a:cubicBezTo>
                  <a:cubicBezTo>
                    <a:pt x="119" y="183"/>
                    <a:pt x="119" y="183"/>
                    <a:pt x="119" y="183"/>
                  </a:cubicBezTo>
                  <a:cubicBezTo>
                    <a:pt x="122" y="154"/>
                    <a:pt x="137" y="147"/>
                    <a:pt x="153" y="130"/>
                  </a:cubicBezTo>
                  <a:cubicBezTo>
                    <a:pt x="163" y="118"/>
                    <a:pt x="169" y="104"/>
                    <a:pt x="169" y="82"/>
                  </a:cubicBezTo>
                  <a:cubicBezTo>
                    <a:pt x="169" y="37"/>
                    <a:pt x="131" y="0"/>
                    <a:pt x="84" y="0"/>
                  </a:cubicBezTo>
                  <a:close/>
                  <a:moveTo>
                    <a:pt x="142" y="121"/>
                  </a:moveTo>
                  <a:cubicBezTo>
                    <a:pt x="139" y="124"/>
                    <a:pt x="136" y="127"/>
                    <a:pt x="133" y="130"/>
                  </a:cubicBezTo>
                  <a:cubicBezTo>
                    <a:pt x="123" y="140"/>
                    <a:pt x="112" y="150"/>
                    <a:pt x="107" y="169"/>
                  </a:cubicBezTo>
                  <a:cubicBezTo>
                    <a:pt x="92" y="169"/>
                    <a:pt x="92" y="169"/>
                    <a:pt x="92" y="169"/>
                  </a:cubicBezTo>
                  <a:cubicBezTo>
                    <a:pt x="92" y="113"/>
                    <a:pt x="92" y="113"/>
                    <a:pt x="92" y="113"/>
                  </a:cubicBezTo>
                  <a:cubicBezTo>
                    <a:pt x="114" y="91"/>
                    <a:pt x="114" y="91"/>
                    <a:pt x="114" y="91"/>
                  </a:cubicBezTo>
                  <a:cubicBezTo>
                    <a:pt x="116" y="88"/>
                    <a:pt x="116" y="83"/>
                    <a:pt x="114" y="81"/>
                  </a:cubicBezTo>
                  <a:cubicBezTo>
                    <a:pt x="111" y="78"/>
                    <a:pt x="106" y="78"/>
                    <a:pt x="104" y="81"/>
                  </a:cubicBezTo>
                  <a:cubicBezTo>
                    <a:pt x="84" y="100"/>
                    <a:pt x="84" y="100"/>
                    <a:pt x="84" y="100"/>
                  </a:cubicBezTo>
                  <a:cubicBezTo>
                    <a:pt x="65" y="81"/>
                    <a:pt x="65" y="81"/>
                    <a:pt x="65" y="81"/>
                  </a:cubicBezTo>
                  <a:cubicBezTo>
                    <a:pt x="62" y="78"/>
                    <a:pt x="58" y="78"/>
                    <a:pt x="55" y="81"/>
                  </a:cubicBezTo>
                  <a:cubicBezTo>
                    <a:pt x="52" y="83"/>
                    <a:pt x="52" y="88"/>
                    <a:pt x="55" y="91"/>
                  </a:cubicBezTo>
                  <a:cubicBezTo>
                    <a:pt x="78" y="113"/>
                    <a:pt x="78" y="113"/>
                    <a:pt x="78" y="113"/>
                  </a:cubicBezTo>
                  <a:cubicBezTo>
                    <a:pt x="78" y="169"/>
                    <a:pt x="78" y="169"/>
                    <a:pt x="78" y="169"/>
                  </a:cubicBezTo>
                  <a:cubicBezTo>
                    <a:pt x="61" y="169"/>
                    <a:pt x="61" y="169"/>
                    <a:pt x="61" y="169"/>
                  </a:cubicBezTo>
                  <a:cubicBezTo>
                    <a:pt x="57" y="150"/>
                    <a:pt x="46" y="140"/>
                    <a:pt x="36" y="130"/>
                  </a:cubicBezTo>
                  <a:cubicBezTo>
                    <a:pt x="33" y="127"/>
                    <a:pt x="29" y="124"/>
                    <a:pt x="26" y="121"/>
                  </a:cubicBezTo>
                  <a:cubicBezTo>
                    <a:pt x="18" y="111"/>
                    <a:pt x="14" y="98"/>
                    <a:pt x="14" y="82"/>
                  </a:cubicBezTo>
                  <a:cubicBezTo>
                    <a:pt x="14" y="45"/>
                    <a:pt x="46" y="14"/>
                    <a:pt x="84" y="14"/>
                  </a:cubicBezTo>
                  <a:cubicBezTo>
                    <a:pt x="123" y="14"/>
                    <a:pt x="155" y="45"/>
                    <a:pt x="155" y="82"/>
                  </a:cubicBezTo>
                  <a:cubicBezTo>
                    <a:pt x="155" y="100"/>
                    <a:pt x="151" y="111"/>
                    <a:pt x="142" y="121"/>
                  </a:cubicBezTo>
                  <a:close/>
                </a:path>
              </a:pathLst>
            </a:custGeom>
            <a:grpFill/>
            <a:ln w="0">
              <a:noFill/>
              <a:round/>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gency FB" panose="020B0804020202020204"/>
                <a:ea typeface="微软雅黑" panose="020B0503020204020204" charset="-122"/>
                <a:cs typeface="+mn-cs"/>
              </a:endParaRPr>
            </a:p>
          </p:txBody>
        </p:sp>
        <p:sp>
          <p:nvSpPr>
            <p:cNvPr id="90" name="Freeform 45"/>
            <p:cNvSpPr/>
            <p:nvPr/>
          </p:nvSpPr>
          <p:spPr bwMode="auto">
            <a:xfrm>
              <a:off x="6067424" y="2891631"/>
              <a:ext cx="52388" cy="120650"/>
            </a:xfrm>
            <a:custGeom>
              <a:avLst/>
              <a:gdLst>
                <a:gd name="T0" fmla="*/ 7 w 14"/>
                <a:gd name="T1" fmla="*/ 32 h 32"/>
                <a:gd name="T2" fmla="*/ 14 w 14"/>
                <a:gd name="T3" fmla="*/ 25 h 32"/>
                <a:gd name="T4" fmla="*/ 14 w 14"/>
                <a:gd name="T5" fmla="*/ 7 h 32"/>
                <a:gd name="T6" fmla="*/ 7 w 14"/>
                <a:gd name="T7" fmla="*/ 0 h 32"/>
                <a:gd name="T8" fmla="*/ 0 w 14"/>
                <a:gd name="T9" fmla="*/ 7 h 32"/>
                <a:gd name="T10" fmla="*/ 0 w 14"/>
                <a:gd name="T11" fmla="*/ 25 h 32"/>
                <a:gd name="T12" fmla="*/ 7 w 1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32"/>
                  </a:moveTo>
                  <a:cubicBezTo>
                    <a:pt x="11" y="32"/>
                    <a:pt x="14" y="29"/>
                    <a:pt x="14" y="25"/>
                  </a:cubicBezTo>
                  <a:cubicBezTo>
                    <a:pt x="14" y="7"/>
                    <a:pt x="14" y="7"/>
                    <a:pt x="14" y="7"/>
                  </a:cubicBezTo>
                  <a:cubicBezTo>
                    <a:pt x="14" y="3"/>
                    <a:pt x="11" y="0"/>
                    <a:pt x="7" y="0"/>
                  </a:cubicBezTo>
                  <a:cubicBezTo>
                    <a:pt x="3" y="0"/>
                    <a:pt x="0" y="3"/>
                    <a:pt x="0" y="7"/>
                  </a:cubicBezTo>
                  <a:cubicBezTo>
                    <a:pt x="0" y="25"/>
                    <a:pt x="0" y="25"/>
                    <a:pt x="0" y="25"/>
                  </a:cubicBezTo>
                  <a:cubicBezTo>
                    <a:pt x="0" y="29"/>
                    <a:pt x="3" y="32"/>
                    <a:pt x="7" y="32"/>
                  </a:cubicBezTo>
                  <a:close/>
                </a:path>
              </a:pathLst>
            </a:custGeom>
            <a:grpFill/>
            <a:ln w="0">
              <a:noFill/>
              <a:round/>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gency FB" panose="020B0804020202020204"/>
                <a:ea typeface="微软雅黑" panose="020B0503020204020204" charset="-122"/>
                <a:cs typeface="+mn-cs"/>
              </a:endParaRPr>
            </a:p>
          </p:txBody>
        </p:sp>
        <p:sp>
          <p:nvSpPr>
            <p:cNvPr id="91" name="Freeform 46"/>
            <p:cNvSpPr/>
            <p:nvPr/>
          </p:nvSpPr>
          <p:spPr bwMode="auto">
            <a:xfrm>
              <a:off x="6383337" y="3050381"/>
              <a:ext cx="112713" cy="107950"/>
            </a:xfrm>
            <a:custGeom>
              <a:avLst/>
              <a:gdLst>
                <a:gd name="T0" fmla="*/ 27 w 30"/>
                <a:gd name="T1" fmla="*/ 3 h 29"/>
                <a:gd name="T2" fmla="*/ 17 w 30"/>
                <a:gd name="T3" fmla="*/ 3 h 29"/>
                <a:gd name="T4" fmla="*/ 3 w 30"/>
                <a:gd name="T5" fmla="*/ 17 h 29"/>
                <a:gd name="T6" fmla="*/ 3 w 30"/>
                <a:gd name="T7" fmla="*/ 27 h 29"/>
                <a:gd name="T8" fmla="*/ 7 w 30"/>
                <a:gd name="T9" fmla="*/ 29 h 29"/>
                <a:gd name="T10" fmla="*/ 12 w 30"/>
                <a:gd name="T11" fmla="*/ 27 h 29"/>
                <a:gd name="T12" fmla="*/ 27 w 30"/>
                <a:gd name="T13" fmla="*/ 13 h 29"/>
                <a:gd name="T14" fmla="*/ 27 w 30"/>
                <a:gd name="T15" fmla="*/ 3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9">
                  <a:moveTo>
                    <a:pt x="27" y="3"/>
                  </a:moveTo>
                  <a:cubicBezTo>
                    <a:pt x="24" y="0"/>
                    <a:pt x="20" y="0"/>
                    <a:pt x="17" y="3"/>
                  </a:cubicBezTo>
                  <a:cubicBezTo>
                    <a:pt x="3" y="17"/>
                    <a:pt x="3" y="17"/>
                    <a:pt x="3" y="17"/>
                  </a:cubicBezTo>
                  <a:cubicBezTo>
                    <a:pt x="0" y="20"/>
                    <a:pt x="0" y="24"/>
                    <a:pt x="3" y="27"/>
                  </a:cubicBezTo>
                  <a:cubicBezTo>
                    <a:pt x="4" y="29"/>
                    <a:pt x="6" y="29"/>
                    <a:pt x="7" y="29"/>
                  </a:cubicBezTo>
                  <a:cubicBezTo>
                    <a:pt x="9" y="29"/>
                    <a:pt x="11" y="29"/>
                    <a:pt x="12" y="27"/>
                  </a:cubicBezTo>
                  <a:cubicBezTo>
                    <a:pt x="27" y="13"/>
                    <a:pt x="27" y="13"/>
                    <a:pt x="27" y="13"/>
                  </a:cubicBezTo>
                  <a:cubicBezTo>
                    <a:pt x="30" y="10"/>
                    <a:pt x="30" y="5"/>
                    <a:pt x="27" y="3"/>
                  </a:cubicBezTo>
                  <a:close/>
                </a:path>
              </a:pathLst>
            </a:custGeom>
            <a:grpFill/>
            <a:ln w="0">
              <a:noFill/>
              <a:round/>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gency FB" panose="020B0804020202020204"/>
                <a:ea typeface="微软雅黑" panose="020B0503020204020204" charset="-122"/>
                <a:cs typeface="+mn-cs"/>
              </a:endParaRPr>
            </a:p>
          </p:txBody>
        </p:sp>
        <p:sp>
          <p:nvSpPr>
            <p:cNvPr id="92" name="Freeform 47"/>
            <p:cNvSpPr/>
            <p:nvPr/>
          </p:nvSpPr>
          <p:spPr bwMode="auto">
            <a:xfrm>
              <a:off x="5695949" y="3050381"/>
              <a:ext cx="112713" cy="107950"/>
            </a:xfrm>
            <a:custGeom>
              <a:avLst/>
              <a:gdLst>
                <a:gd name="T0" fmla="*/ 27 w 30"/>
                <a:gd name="T1" fmla="*/ 27 h 29"/>
                <a:gd name="T2" fmla="*/ 27 w 30"/>
                <a:gd name="T3" fmla="*/ 17 h 29"/>
                <a:gd name="T4" fmla="*/ 13 w 30"/>
                <a:gd name="T5" fmla="*/ 3 h 29"/>
                <a:gd name="T6" fmla="*/ 3 w 30"/>
                <a:gd name="T7" fmla="*/ 3 h 29"/>
                <a:gd name="T8" fmla="*/ 3 w 30"/>
                <a:gd name="T9" fmla="*/ 13 h 29"/>
                <a:gd name="T10" fmla="*/ 17 w 30"/>
                <a:gd name="T11" fmla="*/ 27 h 29"/>
                <a:gd name="T12" fmla="*/ 22 w 30"/>
                <a:gd name="T13" fmla="*/ 29 h 29"/>
                <a:gd name="T14" fmla="*/ 27 w 30"/>
                <a:gd name="T15" fmla="*/ 27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9">
                  <a:moveTo>
                    <a:pt x="27" y="27"/>
                  </a:moveTo>
                  <a:cubicBezTo>
                    <a:pt x="30" y="24"/>
                    <a:pt x="30" y="20"/>
                    <a:pt x="27" y="17"/>
                  </a:cubicBezTo>
                  <a:cubicBezTo>
                    <a:pt x="13" y="3"/>
                    <a:pt x="13" y="3"/>
                    <a:pt x="13" y="3"/>
                  </a:cubicBezTo>
                  <a:cubicBezTo>
                    <a:pt x="10" y="0"/>
                    <a:pt x="5" y="0"/>
                    <a:pt x="3" y="3"/>
                  </a:cubicBezTo>
                  <a:cubicBezTo>
                    <a:pt x="0" y="5"/>
                    <a:pt x="0" y="10"/>
                    <a:pt x="3" y="13"/>
                  </a:cubicBezTo>
                  <a:cubicBezTo>
                    <a:pt x="17" y="27"/>
                    <a:pt x="17" y="27"/>
                    <a:pt x="17" y="27"/>
                  </a:cubicBezTo>
                  <a:cubicBezTo>
                    <a:pt x="19" y="29"/>
                    <a:pt x="20" y="29"/>
                    <a:pt x="22" y="29"/>
                  </a:cubicBezTo>
                  <a:cubicBezTo>
                    <a:pt x="24" y="29"/>
                    <a:pt x="26" y="29"/>
                    <a:pt x="27" y="27"/>
                  </a:cubicBezTo>
                  <a:close/>
                </a:path>
              </a:pathLst>
            </a:custGeom>
            <a:grpFill/>
            <a:ln w="0">
              <a:noFill/>
              <a:round/>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gency FB" panose="020B0804020202020204"/>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par>
                                    <p:cTn id="8" presetID="42" presetClass="entr" presetSubtype="0" fill="hold" nodeType="withEffect">
                                      <p:stCondLst>
                                        <p:cond delay="0"/>
                                      </p:stCondLst>
                                      <p:childTnLst>
                                        <p:set>
                                          <p:cBhvr>
                                            <p:cTn id="9" dur="1" fill="hold">
                                              <p:stCondLst>
                                                <p:cond delay="0"/>
                                              </p:stCondLst>
                                            </p:cTn>
                                            <p:tgtEl>
                                              <p:spTgt spid="86"/>
                                            </p:tgtEl>
                                            <p:attrNameLst>
                                              <p:attrName>style.visibility</p:attrName>
                                            </p:attrNameLst>
                                          </p:cBhvr>
                                          <p:to>
                                            <p:strVal val="visible"/>
                                          </p:to>
                                        </p:set>
                                        <p:animEffect transition="in" filter="fade">
                                          <p:cBhvr>
                                            <p:cTn id="10" dur="1000"/>
                                            <p:tgtEl>
                                              <p:spTgt spid="86"/>
                                            </p:tgtEl>
                                          </p:cBhvr>
                                        </p:animEffect>
                                        <p:anim calcmode="lin" valueType="num">
                                          <p:cBhvr>
                                            <p:cTn id="11" dur="1000" fill="hold"/>
                                            <p:tgtEl>
                                              <p:spTgt spid="86"/>
                                            </p:tgtEl>
                                            <p:attrNameLst>
                                              <p:attrName>ppt_x</p:attrName>
                                            </p:attrNameLst>
                                          </p:cBhvr>
                                          <p:tavLst>
                                            <p:tav tm="0">
                                              <p:val>
                                                <p:strVal val="#ppt_x"/>
                                              </p:val>
                                            </p:tav>
                                            <p:tav tm="100000">
                                              <p:val>
                                                <p:strVal val="#ppt_x"/>
                                              </p:val>
                                            </p:tav>
                                          </p:tavLst>
                                        </p:anim>
                                        <p:anim calcmode="lin" valueType="num">
                                          <p:cBhvr>
                                            <p:cTn id="12" dur="1000" fill="hold"/>
                                            <p:tgtEl>
                                              <p:spTgt spid="86"/>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right)">
                                          <p:cBhvr>
                                            <p:cTn id="16" dur="500"/>
                                            <p:tgtEl>
                                              <p:spTgt spid="3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right)">
                                          <p:cBhvr>
                                            <p:cTn id="22" dur="500"/>
                                            <p:tgtEl>
                                              <p:spTgt spid="4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500"/>
                                            <p:tgtEl>
                                              <p:spTgt spid="42"/>
                                            </p:tgtEl>
                                          </p:cBhvr>
                                        </p:animEffect>
                                      </p:childTnLst>
                                    </p:cTn>
                                  </p:par>
                                </p:childTnLst>
                              </p:cTn>
                            </p:par>
                            <p:par>
                              <p:cTn id="26" fill="hold">
                                <p:stCondLst>
                                  <p:cond delay="1000"/>
                                </p:stCondLst>
                                <p:childTnLst>
                                  <p:par>
                                    <p:cTn id="27" presetID="2" presetClass="entr" presetSubtype="8" accel="42000" fill="hold" grpId="0" nodeType="afterEffect" p14:presetBounceEnd="38000">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14:bounceEnd="38000">
                                          <p:cBhvr additive="base">
                                            <p:cTn id="29" dur="1250" fill="hold"/>
                                            <p:tgtEl>
                                              <p:spTgt spid="47"/>
                                            </p:tgtEl>
                                            <p:attrNameLst>
                                              <p:attrName>ppt_x</p:attrName>
                                            </p:attrNameLst>
                                          </p:cBhvr>
                                          <p:tavLst>
                                            <p:tav tm="0">
                                              <p:val>
                                                <p:strVal val="0-#ppt_w/2"/>
                                              </p:val>
                                            </p:tav>
                                            <p:tav tm="100000">
                                              <p:val>
                                                <p:strVal val="#ppt_x"/>
                                              </p:val>
                                            </p:tav>
                                          </p:tavLst>
                                        </p:anim>
                                        <p:anim calcmode="lin" valueType="num" p14:bounceEnd="38000">
                                          <p:cBhvr additive="base">
                                            <p:cTn id="30" dur="1250" fill="hold"/>
                                            <p:tgtEl>
                                              <p:spTgt spid="47"/>
                                            </p:tgtEl>
                                            <p:attrNameLst>
                                              <p:attrName>ppt_y</p:attrName>
                                            </p:attrNameLst>
                                          </p:cBhvr>
                                          <p:tavLst>
                                            <p:tav tm="0">
                                              <p:val>
                                                <p:strVal val="#ppt_y"/>
                                              </p:val>
                                            </p:tav>
                                            <p:tav tm="100000">
                                              <p:val>
                                                <p:strVal val="#ppt_y"/>
                                              </p:val>
                                            </p:tav>
                                          </p:tavLst>
                                        </p:anim>
                                      </p:childTnLst>
                                    </p:cTn>
                                  </p:par>
                                  <p:par>
                                    <p:cTn id="31" presetID="2" presetClass="entr" presetSubtype="8" accel="42000" fill="hold" grpId="0" nodeType="withEffect" p14:presetBounceEnd="38000">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14:bounceEnd="38000">
                                          <p:cBhvr additive="base">
                                            <p:cTn id="33" dur="1250" fill="hold"/>
                                            <p:tgtEl>
                                              <p:spTgt spid="49"/>
                                            </p:tgtEl>
                                            <p:attrNameLst>
                                              <p:attrName>ppt_x</p:attrName>
                                            </p:attrNameLst>
                                          </p:cBhvr>
                                          <p:tavLst>
                                            <p:tav tm="0">
                                              <p:val>
                                                <p:strVal val="0-#ppt_w/2"/>
                                              </p:val>
                                            </p:tav>
                                            <p:tav tm="100000">
                                              <p:val>
                                                <p:strVal val="#ppt_x"/>
                                              </p:val>
                                            </p:tav>
                                          </p:tavLst>
                                        </p:anim>
                                        <p:anim calcmode="lin" valueType="num" p14:bounceEnd="38000">
                                          <p:cBhvr additive="base">
                                            <p:cTn id="34" dur="1250" fill="hold"/>
                                            <p:tgtEl>
                                              <p:spTgt spid="49"/>
                                            </p:tgtEl>
                                            <p:attrNameLst>
                                              <p:attrName>ppt_y</p:attrName>
                                            </p:attrNameLst>
                                          </p:cBhvr>
                                          <p:tavLst>
                                            <p:tav tm="0">
                                              <p:val>
                                                <p:strVal val="#ppt_y"/>
                                              </p:val>
                                            </p:tav>
                                            <p:tav tm="100000">
                                              <p:val>
                                                <p:strVal val="#ppt_y"/>
                                              </p:val>
                                            </p:tav>
                                          </p:tavLst>
                                        </p:anim>
                                      </p:childTnLst>
                                    </p:cTn>
                                  </p:par>
                                  <p:par>
                                    <p:cTn id="35" presetID="2" presetClass="entr" presetSubtype="2" accel="42000" fill="hold" grpId="0" nodeType="withEffect" p14:presetBounceEnd="38000">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14:bounceEnd="38000">
                                          <p:cBhvr additive="base">
                                            <p:cTn id="37" dur="1250" fill="hold"/>
                                            <p:tgtEl>
                                              <p:spTgt spid="48"/>
                                            </p:tgtEl>
                                            <p:attrNameLst>
                                              <p:attrName>ppt_x</p:attrName>
                                            </p:attrNameLst>
                                          </p:cBhvr>
                                          <p:tavLst>
                                            <p:tav tm="0">
                                              <p:val>
                                                <p:strVal val="1+#ppt_w/2"/>
                                              </p:val>
                                            </p:tav>
                                            <p:tav tm="100000">
                                              <p:val>
                                                <p:strVal val="#ppt_x"/>
                                              </p:val>
                                            </p:tav>
                                          </p:tavLst>
                                        </p:anim>
                                        <p:anim calcmode="lin" valueType="num" p14:bounceEnd="38000">
                                          <p:cBhvr additive="base">
                                            <p:cTn id="38" dur="1250" fill="hold"/>
                                            <p:tgtEl>
                                              <p:spTgt spid="48"/>
                                            </p:tgtEl>
                                            <p:attrNameLst>
                                              <p:attrName>ppt_y</p:attrName>
                                            </p:attrNameLst>
                                          </p:cBhvr>
                                          <p:tavLst>
                                            <p:tav tm="0">
                                              <p:val>
                                                <p:strVal val="#ppt_y"/>
                                              </p:val>
                                            </p:tav>
                                            <p:tav tm="100000">
                                              <p:val>
                                                <p:strVal val="#ppt_y"/>
                                              </p:val>
                                            </p:tav>
                                          </p:tavLst>
                                        </p:anim>
                                      </p:childTnLst>
                                    </p:cTn>
                                  </p:par>
                                  <p:par>
                                    <p:cTn id="39" presetID="2" presetClass="entr" presetSubtype="2" accel="42000" fill="hold" grpId="0" nodeType="withEffect" p14:presetBounceEnd="38000">
                                      <p:stCondLst>
                                        <p:cond delay="0"/>
                                      </p:stCondLst>
                                      <p:childTnLst>
                                        <p:set>
                                          <p:cBhvr>
                                            <p:cTn id="40" dur="1" fill="hold">
                                              <p:stCondLst>
                                                <p:cond delay="0"/>
                                              </p:stCondLst>
                                            </p:cTn>
                                            <p:tgtEl>
                                              <p:spTgt spid="85"/>
                                            </p:tgtEl>
                                            <p:attrNameLst>
                                              <p:attrName>style.visibility</p:attrName>
                                            </p:attrNameLst>
                                          </p:cBhvr>
                                          <p:to>
                                            <p:strVal val="visible"/>
                                          </p:to>
                                        </p:set>
                                        <p:anim calcmode="lin" valueType="num" p14:bounceEnd="38000">
                                          <p:cBhvr additive="base">
                                            <p:cTn id="41" dur="1250" fill="hold"/>
                                            <p:tgtEl>
                                              <p:spTgt spid="85"/>
                                            </p:tgtEl>
                                            <p:attrNameLst>
                                              <p:attrName>ppt_x</p:attrName>
                                            </p:attrNameLst>
                                          </p:cBhvr>
                                          <p:tavLst>
                                            <p:tav tm="0">
                                              <p:val>
                                                <p:strVal val="1+#ppt_w/2"/>
                                              </p:val>
                                            </p:tav>
                                            <p:tav tm="100000">
                                              <p:val>
                                                <p:strVal val="#ppt_x"/>
                                              </p:val>
                                            </p:tav>
                                          </p:tavLst>
                                        </p:anim>
                                        <p:anim calcmode="lin" valueType="num" p14:bounceEnd="38000">
                                          <p:cBhvr additive="base">
                                            <p:cTn id="42" dur="1250" fill="hold"/>
                                            <p:tgtEl>
                                              <p:spTgt spid="85"/>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10" presetClass="entr" presetSubtype="0" fill="hold" grpId="0" nodeType="afterEffect">
                                      <p:stCondLst>
                                        <p:cond delay="0"/>
                                      </p:stCondLst>
                                      <p:iterate type="wd">
                                        <p:tmPct val="10000"/>
                                      </p:iterate>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par>
                                    <p:cTn id="47" presetID="10" presetClass="entr" presetSubtype="0" fill="hold" grpId="0" nodeType="withEffect">
                                      <p:stCondLst>
                                        <p:cond delay="0"/>
                                      </p:stCondLst>
                                      <p:iterate type="wd">
                                        <p:tmPct val="10000"/>
                                      </p:iterate>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par>
                                    <p:cTn id="50" presetID="10" presetClass="entr" presetSubtype="0" fill="hold" grpId="0" nodeType="withEffect">
                                      <p:stCondLst>
                                        <p:cond delay="0"/>
                                      </p:stCondLst>
                                      <p:iterate type="wd">
                                        <p:tmPct val="10000"/>
                                      </p:iterate>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par>
                                    <p:cTn id="53" presetID="10" presetClass="entr" presetSubtype="0" fill="hold" grpId="0" nodeType="withEffect">
                                      <p:stCondLst>
                                        <p:cond delay="0"/>
                                      </p:stCondLst>
                                      <p:iterate type="wd">
                                        <p:tmPct val="10000"/>
                                      </p:iterate>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39" grpId="0" animBg="1"/>
          <p:bldP spid="40" grpId="0" animBg="1"/>
          <p:bldP spid="41" grpId="0" animBg="1"/>
          <p:bldP spid="42" grpId="0" animBg="1"/>
          <p:bldP spid="43" grpId="0"/>
          <p:bldP spid="44" grpId="0"/>
          <p:bldP spid="45" grpId="0"/>
          <p:bldP spid="46" grpId="0"/>
          <p:bldP spid="47" grpId="0"/>
          <p:bldP spid="48" grpId="0"/>
          <p:bldP spid="49" grpId="0"/>
          <p:bldP spid="8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par>
                                    <p:cTn id="8" presetID="42" presetClass="entr" presetSubtype="0" fill="hold" nodeType="withEffect">
                                      <p:stCondLst>
                                        <p:cond delay="0"/>
                                      </p:stCondLst>
                                      <p:childTnLst>
                                        <p:set>
                                          <p:cBhvr>
                                            <p:cTn id="9" dur="1" fill="hold">
                                              <p:stCondLst>
                                                <p:cond delay="0"/>
                                              </p:stCondLst>
                                            </p:cTn>
                                            <p:tgtEl>
                                              <p:spTgt spid="86"/>
                                            </p:tgtEl>
                                            <p:attrNameLst>
                                              <p:attrName>style.visibility</p:attrName>
                                            </p:attrNameLst>
                                          </p:cBhvr>
                                          <p:to>
                                            <p:strVal val="visible"/>
                                          </p:to>
                                        </p:set>
                                        <p:animEffect transition="in" filter="fade">
                                          <p:cBhvr>
                                            <p:cTn id="10" dur="1000"/>
                                            <p:tgtEl>
                                              <p:spTgt spid="86"/>
                                            </p:tgtEl>
                                          </p:cBhvr>
                                        </p:animEffect>
                                        <p:anim calcmode="lin" valueType="num">
                                          <p:cBhvr>
                                            <p:cTn id="11" dur="1000" fill="hold"/>
                                            <p:tgtEl>
                                              <p:spTgt spid="86"/>
                                            </p:tgtEl>
                                            <p:attrNameLst>
                                              <p:attrName>ppt_x</p:attrName>
                                            </p:attrNameLst>
                                          </p:cBhvr>
                                          <p:tavLst>
                                            <p:tav tm="0">
                                              <p:val>
                                                <p:strVal val="#ppt_x"/>
                                              </p:val>
                                            </p:tav>
                                            <p:tav tm="100000">
                                              <p:val>
                                                <p:strVal val="#ppt_x"/>
                                              </p:val>
                                            </p:tav>
                                          </p:tavLst>
                                        </p:anim>
                                        <p:anim calcmode="lin" valueType="num">
                                          <p:cBhvr>
                                            <p:cTn id="12" dur="1000" fill="hold"/>
                                            <p:tgtEl>
                                              <p:spTgt spid="86"/>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right)">
                                          <p:cBhvr>
                                            <p:cTn id="16" dur="500"/>
                                            <p:tgtEl>
                                              <p:spTgt spid="3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right)">
                                          <p:cBhvr>
                                            <p:cTn id="22" dur="500"/>
                                            <p:tgtEl>
                                              <p:spTgt spid="4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500"/>
                                            <p:tgtEl>
                                              <p:spTgt spid="42"/>
                                            </p:tgtEl>
                                          </p:cBhvr>
                                        </p:animEffect>
                                      </p:childTnLst>
                                    </p:cTn>
                                  </p:par>
                                </p:childTnLst>
                              </p:cTn>
                            </p:par>
                            <p:par>
                              <p:cTn id="26" fill="hold">
                                <p:stCondLst>
                                  <p:cond delay="1000"/>
                                </p:stCondLst>
                                <p:childTnLst>
                                  <p:par>
                                    <p:cTn id="27" presetID="2" presetClass="entr" presetSubtype="8" accel="42000"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1250" fill="hold"/>
                                            <p:tgtEl>
                                              <p:spTgt spid="47"/>
                                            </p:tgtEl>
                                            <p:attrNameLst>
                                              <p:attrName>ppt_x</p:attrName>
                                            </p:attrNameLst>
                                          </p:cBhvr>
                                          <p:tavLst>
                                            <p:tav tm="0">
                                              <p:val>
                                                <p:strVal val="0-#ppt_w/2"/>
                                              </p:val>
                                            </p:tav>
                                            <p:tav tm="100000">
                                              <p:val>
                                                <p:strVal val="#ppt_x"/>
                                              </p:val>
                                            </p:tav>
                                          </p:tavLst>
                                        </p:anim>
                                        <p:anim calcmode="lin" valueType="num">
                                          <p:cBhvr additive="base">
                                            <p:cTn id="30" dur="1250" fill="hold"/>
                                            <p:tgtEl>
                                              <p:spTgt spid="47"/>
                                            </p:tgtEl>
                                            <p:attrNameLst>
                                              <p:attrName>ppt_y</p:attrName>
                                            </p:attrNameLst>
                                          </p:cBhvr>
                                          <p:tavLst>
                                            <p:tav tm="0">
                                              <p:val>
                                                <p:strVal val="#ppt_y"/>
                                              </p:val>
                                            </p:tav>
                                            <p:tav tm="100000">
                                              <p:val>
                                                <p:strVal val="#ppt_y"/>
                                              </p:val>
                                            </p:tav>
                                          </p:tavLst>
                                        </p:anim>
                                      </p:childTnLst>
                                    </p:cTn>
                                  </p:par>
                                  <p:par>
                                    <p:cTn id="31" presetID="2" presetClass="entr" presetSubtype="8" accel="4200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1250" fill="hold"/>
                                            <p:tgtEl>
                                              <p:spTgt spid="49"/>
                                            </p:tgtEl>
                                            <p:attrNameLst>
                                              <p:attrName>ppt_x</p:attrName>
                                            </p:attrNameLst>
                                          </p:cBhvr>
                                          <p:tavLst>
                                            <p:tav tm="0">
                                              <p:val>
                                                <p:strVal val="0-#ppt_w/2"/>
                                              </p:val>
                                            </p:tav>
                                            <p:tav tm="100000">
                                              <p:val>
                                                <p:strVal val="#ppt_x"/>
                                              </p:val>
                                            </p:tav>
                                          </p:tavLst>
                                        </p:anim>
                                        <p:anim calcmode="lin" valueType="num">
                                          <p:cBhvr additive="base">
                                            <p:cTn id="34" dur="1250" fill="hold"/>
                                            <p:tgtEl>
                                              <p:spTgt spid="49"/>
                                            </p:tgtEl>
                                            <p:attrNameLst>
                                              <p:attrName>ppt_y</p:attrName>
                                            </p:attrNameLst>
                                          </p:cBhvr>
                                          <p:tavLst>
                                            <p:tav tm="0">
                                              <p:val>
                                                <p:strVal val="#ppt_y"/>
                                              </p:val>
                                            </p:tav>
                                            <p:tav tm="100000">
                                              <p:val>
                                                <p:strVal val="#ppt_y"/>
                                              </p:val>
                                            </p:tav>
                                          </p:tavLst>
                                        </p:anim>
                                      </p:childTnLst>
                                    </p:cTn>
                                  </p:par>
                                  <p:par>
                                    <p:cTn id="35" presetID="2" presetClass="entr" presetSubtype="2" accel="4200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1250" fill="hold"/>
                                            <p:tgtEl>
                                              <p:spTgt spid="48"/>
                                            </p:tgtEl>
                                            <p:attrNameLst>
                                              <p:attrName>ppt_x</p:attrName>
                                            </p:attrNameLst>
                                          </p:cBhvr>
                                          <p:tavLst>
                                            <p:tav tm="0">
                                              <p:val>
                                                <p:strVal val="1+#ppt_w/2"/>
                                              </p:val>
                                            </p:tav>
                                            <p:tav tm="100000">
                                              <p:val>
                                                <p:strVal val="#ppt_x"/>
                                              </p:val>
                                            </p:tav>
                                          </p:tavLst>
                                        </p:anim>
                                        <p:anim calcmode="lin" valueType="num">
                                          <p:cBhvr additive="base">
                                            <p:cTn id="38" dur="1250" fill="hold"/>
                                            <p:tgtEl>
                                              <p:spTgt spid="48"/>
                                            </p:tgtEl>
                                            <p:attrNameLst>
                                              <p:attrName>ppt_y</p:attrName>
                                            </p:attrNameLst>
                                          </p:cBhvr>
                                          <p:tavLst>
                                            <p:tav tm="0">
                                              <p:val>
                                                <p:strVal val="#ppt_y"/>
                                              </p:val>
                                            </p:tav>
                                            <p:tav tm="100000">
                                              <p:val>
                                                <p:strVal val="#ppt_y"/>
                                              </p:val>
                                            </p:tav>
                                          </p:tavLst>
                                        </p:anim>
                                      </p:childTnLst>
                                    </p:cTn>
                                  </p:par>
                                  <p:par>
                                    <p:cTn id="39" presetID="2" presetClass="entr" presetSubtype="2" accel="42000" fill="hold" grpId="0" nodeType="withEffect">
                                      <p:stCondLst>
                                        <p:cond delay="0"/>
                                      </p:stCondLst>
                                      <p:childTnLst>
                                        <p:set>
                                          <p:cBhvr>
                                            <p:cTn id="40" dur="1" fill="hold">
                                              <p:stCondLst>
                                                <p:cond delay="0"/>
                                              </p:stCondLst>
                                            </p:cTn>
                                            <p:tgtEl>
                                              <p:spTgt spid="85"/>
                                            </p:tgtEl>
                                            <p:attrNameLst>
                                              <p:attrName>style.visibility</p:attrName>
                                            </p:attrNameLst>
                                          </p:cBhvr>
                                          <p:to>
                                            <p:strVal val="visible"/>
                                          </p:to>
                                        </p:set>
                                        <p:anim calcmode="lin" valueType="num">
                                          <p:cBhvr additive="base">
                                            <p:cTn id="41" dur="1250" fill="hold"/>
                                            <p:tgtEl>
                                              <p:spTgt spid="85"/>
                                            </p:tgtEl>
                                            <p:attrNameLst>
                                              <p:attrName>ppt_x</p:attrName>
                                            </p:attrNameLst>
                                          </p:cBhvr>
                                          <p:tavLst>
                                            <p:tav tm="0">
                                              <p:val>
                                                <p:strVal val="1+#ppt_w/2"/>
                                              </p:val>
                                            </p:tav>
                                            <p:tav tm="100000">
                                              <p:val>
                                                <p:strVal val="#ppt_x"/>
                                              </p:val>
                                            </p:tav>
                                          </p:tavLst>
                                        </p:anim>
                                        <p:anim calcmode="lin" valueType="num">
                                          <p:cBhvr additive="base">
                                            <p:cTn id="42" dur="1250" fill="hold"/>
                                            <p:tgtEl>
                                              <p:spTgt spid="85"/>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10" presetClass="entr" presetSubtype="0" fill="hold" grpId="0" nodeType="afterEffect">
                                      <p:stCondLst>
                                        <p:cond delay="0"/>
                                      </p:stCondLst>
                                      <p:iterate type="wd">
                                        <p:tmPct val="10000"/>
                                      </p:iterate>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par>
                                    <p:cTn id="47" presetID="10" presetClass="entr" presetSubtype="0" fill="hold" grpId="0" nodeType="withEffect">
                                      <p:stCondLst>
                                        <p:cond delay="0"/>
                                      </p:stCondLst>
                                      <p:iterate type="wd">
                                        <p:tmPct val="10000"/>
                                      </p:iterate>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par>
                                    <p:cTn id="50" presetID="10" presetClass="entr" presetSubtype="0" fill="hold" grpId="0" nodeType="withEffect">
                                      <p:stCondLst>
                                        <p:cond delay="0"/>
                                      </p:stCondLst>
                                      <p:iterate type="wd">
                                        <p:tmPct val="10000"/>
                                      </p:iterate>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par>
                                    <p:cTn id="53" presetID="10" presetClass="entr" presetSubtype="0" fill="hold" grpId="0" nodeType="withEffect">
                                      <p:stCondLst>
                                        <p:cond delay="0"/>
                                      </p:stCondLst>
                                      <p:iterate type="wd">
                                        <p:tmPct val="10000"/>
                                      </p:iterate>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39" grpId="0" animBg="1"/>
          <p:bldP spid="40" grpId="0" animBg="1"/>
          <p:bldP spid="41" grpId="0" animBg="1"/>
          <p:bldP spid="42" grpId="0" animBg="1"/>
          <p:bldP spid="43" grpId="0"/>
          <p:bldP spid="44" grpId="0"/>
          <p:bldP spid="45" grpId="0"/>
          <p:bldP spid="46" grpId="0"/>
          <p:bldP spid="47" grpId="0"/>
          <p:bldP spid="48" grpId="0"/>
          <p:bldP spid="49" grpId="0"/>
          <p:bldP spid="8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6251575"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论文总结</a:t>
            </a:r>
            <a:endParaRPr lang="en-US" dirty="0"/>
          </a:p>
        </p:txBody>
      </p:sp>
      <p:pic>
        <p:nvPicPr>
          <p:cNvPr id="19" name="图片占位符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512560"/>
            <a:ext cx="5812536" cy="5832879"/>
          </a:xfrm>
          <a:prstGeom prst="rect">
            <a:avLst/>
          </a:prstGeom>
        </p:spPr>
      </p:pic>
      <p:grpSp>
        <p:nvGrpSpPr>
          <p:cNvPr id="20" name="组合 10"/>
          <p:cNvGrpSpPr/>
          <p:nvPr/>
        </p:nvGrpSpPr>
        <p:grpSpPr bwMode="auto">
          <a:xfrm>
            <a:off x="5231720" y="1268412"/>
            <a:ext cx="6840537" cy="4321175"/>
            <a:chOff x="0" y="0"/>
            <a:chExt cx="6840000" cy="4320000"/>
          </a:xfrm>
        </p:grpSpPr>
        <p:sp>
          <p:nvSpPr>
            <p:cNvPr id="21" name="矩形 8"/>
            <p:cNvSpPr>
              <a:spLocks noChangeArrowheads="1"/>
            </p:cNvSpPr>
            <p:nvPr/>
          </p:nvSpPr>
          <p:spPr bwMode="auto">
            <a:xfrm>
              <a:off x="0" y="0"/>
              <a:ext cx="6840000" cy="4320000"/>
            </a:xfrm>
            <a:prstGeom prst="rect">
              <a:avLst/>
            </a:prstGeom>
            <a:solidFill>
              <a:srgbClr val="382714">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charset="-122"/>
                </a:defRPr>
              </a:lvl1pPr>
              <a:lvl2pPr marL="742950" indent="-285750">
                <a:defRPr>
                  <a:solidFill>
                    <a:schemeClr val="tx1"/>
                  </a:solidFill>
                  <a:latin typeface="Segoe UI" panose="020B0502040204020203" pitchFamily="34" charset="0"/>
                  <a:ea typeface="微软雅黑" panose="020B0503020204020204" charset="-122"/>
                </a:defRPr>
              </a:lvl2pPr>
              <a:lvl3pPr marL="1143000" indent="-228600">
                <a:defRPr>
                  <a:solidFill>
                    <a:schemeClr val="tx1"/>
                  </a:solidFill>
                  <a:latin typeface="Segoe UI" panose="020B0502040204020203" pitchFamily="34" charset="0"/>
                  <a:ea typeface="微软雅黑" panose="020B0503020204020204" charset="-122"/>
                </a:defRPr>
              </a:lvl3pPr>
              <a:lvl4pPr marL="1600200" indent="-228600">
                <a:defRPr>
                  <a:solidFill>
                    <a:schemeClr val="tx1"/>
                  </a:solidFill>
                  <a:latin typeface="Segoe UI" panose="020B0502040204020203" pitchFamily="34" charset="0"/>
                  <a:ea typeface="微软雅黑" panose="020B0503020204020204" charset="-122"/>
                </a:defRPr>
              </a:lvl4pPr>
              <a:lvl5pPr marL="2057400" indent="-228600">
                <a:defRPr>
                  <a:solidFill>
                    <a:schemeClr val="tx1"/>
                  </a:solidFill>
                  <a:latin typeface="Segoe UI" panose="020B0502040204020203" pitchFamily="3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9pPr>
            </a:lstStyle>
            <a:p>
              <a:pPr algn="ctr" eaLnBrk="1" hangingPunct="1"/>
              <a:endParaRPr lang="zh-CN" altLang="en-US">
                <a:solidFill>
                  <a:srgbClr val="FFFFFF"/>
                </a:solidFill>
              </a:endParaRPr>
            </a:p>
          </p:txBody>
        </p:sp>
        <p:sp>
          <p:nvSpPr>
            <p:cNvPr id="22" name="矩形 9"/>
            <p:cNvSpPr>
              <a:spLocks noChangeArrowheads="1"/>
            </p:cNvSpPr>
            <p:nvPr/>
          </p:nvSpPr>
          <p:spPr bwMode="auto">
            <a:xfrm>
              <a:off x="0" y="0"/>
              <a:ext cx="108000" cy="4320000"/>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charset="-122"/>
                </a:defRPr>
              </a:lvl1pPr>
              <a:lvl2pPr marL="742950" indent="-285750">
                <a:defRPr>
                  <a:solidFill>
                    <a:schemeClr val="tx1"/>
                  </a:solidFill>
                  <a:latin typeface="Segoe UI" panose="020B0502040204020203" pitchFamily="34" charset="0"/>
                  <a:ea typeface="微软雅黑" panose="020B0503020204020204" charset="-122"/>
                </a:defRPr>
              </a:lvl2pPr>
              <a:lvl3pPr marL="1143000" indent="-228600">
                <a:defRPr>
                  <a:solidFill>
                    <a:schemeClr val="tx1"/>
                  </a:solidFill>
                  <a:latin typeface="Segoe UI" panose="020B0502040204020203" pitchFamily="34" charset="0"/>
                  <a:ea typeface="微软雅黑" panose="020B0503020204020204" charset="-122"/>
                </a:defRPr>
              </a:lvl3pPr>
              <a:lvl4pPr marL="1600200" indent="-228600">
                <a:defRPr>
                  <a:solidFill>
                    <a:schemeClr val="tx1"/>
                  </a:solidFill>
                  <a:latin typeface="Segoe UI" panose="020B0502040204020203" pitchFamily="34" charset="0"/>
                  <a:ea typeface="微软雅黑" panose="020B0503020204020204" charset="-122"/>
                </a:defRPr>
              </a:lvl4pPr>
              <a:lvl5pPr marL="2057400" indent="-228600">
                <a:defRPr>
                  <a:solidFill>
                    <a:schemeClr val="tx1"/>
                  </a:solidFill>
                  <a:latin typeface="Segoe UI" panose="020B0502040204020203" pitchFamily="3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9pPr>
            </a:lstStyle>
            <a:p>
              <a:pPr algn="ctr" eaLnBrk="1" hangingPunct="1"/>
              <a:endParaRPr lang="zh-CN" altLang="en-US">
                <a:solidFill>
                  <a:srgbClr val="FFFFFF"/>
                </a:solidFill>
              </a:endParaRPr>
            </a:p>
          </p:txBody>
        </p:sp>
      </p:grpSp>
      <p:sp>
        <p:nvSpPr>
          <p:cNvPr id="23" name="矩形 5"/>
          <p:cNvSpPr>
            <a:spLocks noChangeArrowheads="1"/>
          </p:cNvSpPr>
          <p:nvPr/>
        </p:nvSpPr>
        <p:spPr bwMode="auto">
          <a:xfrm>
            <a:off x="6251575" y="1767957"/>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charset="-122"/>
              </a:defRPr>
            </a:lvl1pPr>
            <a:lvl2pPr marL="742950" indent="-285750">
              <a:defRPr>
                <a:solidFill>
                  <a:schemeClr val="tx1"/>
                </a:solidFill>
                <a:latin typeface="Segoe UI" panose="020B0502040204020203" pitchFamily="34" charset="0"/>
                <a:ea typeface="微软雅黑" panose="020B0503020204020204" charset="-122"/>
              </a:defRPr>
            </a:lvl2pPr>
            <a:lvl3pPr marL="1143000" indent="-228600">
              <a:defRPr>
                <a:solidFill>
                  <a:schemeClr val="tx1"/>
                </a:solidFill>
                <a:latin typeface="Segoe UI" panose="020B0502040204020203" pitchFamily="34" charset="0"/>
                <a:ea typeface="微软雅黑" panose="020B0503020204020204" charset="-122"/>
              </a:defRPr>
            </a:lvl3pPr>
            <a:lvl4pPr marL="1600200" indent="-228600">
              <a:defRPr>
                <a:solidFill>
                  <a:schemeClr val="tx1"/>
                </a:solidFill>
                <a:latin typeface="Segoe UI" panose="020B0502040204020203" pitchFamily="34" charset="0"/>
                <a:ea typeface="微软雅黑" panose="020B0503020204020204" charset="-122"/>
              </a:defRPr>
            </a:lvl4pPr>
            <a:lvl5pPr marL="2057400" indent="-228600">
              <a:defRPr>
                <a:solidFill>
                  <a:schemeClr val="tx1"/>
                </a:solidFill>
                <a:latin typeface="Segoe UI" panose="020B0502040204020203" pitchFamily="3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24" name="Freeform 121"/>
          <p:cNvSpPr>
            <a:spLocks noEditPoints="1"/>
          </p:cNvSpPr>
          <p:nvPr/>
        </p:nvSpPr>
        <p:spPr bwMode="auto">
          <a:xfrm>
            <a:off x="5614988" y="1994969"/>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bg1">
              <a:lumMod val="95000"/>
            </a:schemeClr>
          </a:solidFill>
          <a:ln>
            <a:noFill/>
          </a:ln>
        </p:spPr>
        <p:txBody>
          <a:bodyPr/>
          <a:lstStyle/>
          <a:p>
            <a:endParaRPr lang="zh-CN" altLang="en-US"/>
          </a:p>
        </p:txBody>
      </p:sp>
      <p:sp>
        <p:nvSpPr>
          <p:cNvPr id="25" name="矩形 7"/>
          <p:cNvSpPr>
            <a:spLocks noChangeArrowheads="1"/>
          </p:cNvSpPr>
          <p:nvPr/>
        </p:nvSpPr>
        <p:spPr bwMode="auto">
          <a:xfrm>
            <a:off x="6251575" y="2941119"/>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charset="-122"/>
              </a:defRPr>
            </a:lvl1pPr>
            <a:lvl2pPr marL="742950" indent="-285750">
              <a:defRPr>
                <a:solidFill>
                  <a:schemeClr val="tx1"/>
                </a:solidFill>
                <a:latin typeface="Segoe UI" panose="020B0502040204020203" pitchFamily="34" charset="0"/>
                <a:ea typeface="微软雅黑" panose="020B0503020204020204" charset="-122"/>
              </a:defRPr>
            </a:lvl2pPr>
            <a:lvl3pPr marL="1143000" indent="-228600">
              <a:defRPr>
                <a:solidFill>
                  <a:schemeClr val="tx1"/>
                </a:solidFill>
                <a:latin typeface="Segoe UI" panose="020B0502040204020203" pitchFamily="34" charset="0"/>
                <a:ea typeface="微软雅黑" panose="020B0503020204020204" charset="-122"/>
              </a:defRPr>
            </a:lvl3pPr>
            <a:lvl4pPr marL="1600200" indent="-228600">
              <a:defRPr>
                <a:solidFill>
                  <a:schemeClr val="tx1"/>
                </a:solidFill>
                <a:latin typeface="Segoe UI" panose="020B0502040204020203" pitchFamily="34" charset="0"/>
                <a:ea typeface="微软雅黑" panose="020B0503020204020204" charset="-122"/>
              </a:defRPr>
            </a:lvl4pPr>
            <a:lvl5pPr marL="2057400" indent="-228600">
              <a:defRPr>
                <a:solidFill>
                  <a:schemeClr val="tx1"/>
                </a:solidFill>
                <a:latin typeface="Segoe UI" panose="020B0502040204020203" pitchFamily="3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26" name="Freeform 121"/>
          <p:cNvSpPr>
            <a:spLocks noEditPoints="1"/>
          </p:cNvSpPr>
          <p:nvPr/>
        </p:nvSpPr>
        <p:spPr bwMode="auto">
          <a:xfrm>
            <a:off x="5614988" y="3166544"/>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bg1">
              <a:lumMod val="95000"/>
            </a:schemeClr>
          </a:solidFill>
          <a:ln>
            <a:noFill/>
          </a:ln>
        </p:spPr>
        <p:txBody>
          <a:bodyPr/>
          <a:lstStyle/>
          <a:p>
            <a:endParaRPr lang="zh-CN" altLang="en-US"/>
          </a:p>
        </p:txBody>
      </p:sp>
      <p:sp>
        <p:nvSpPr>
          <p:cNvPr id="27" name="矩形 12"/>
          <p:cNvSpPr>
            <a:spLocks noChangeArrowheads="1"/>
          </p:cNvSpPr>
          <p:nvPr/>
        </p:nvSpPr>
        <p:spPr bwMode="auto">
          <a:xfrm>
            <a:off x="6251575" y="4115869"/>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charset="-122"/>
              </a:defRPr>
            </a:lvl1pPr>
            <a:lvl2pPr marL="742950" indent="-285750">
              <a:defRPr>
                <a:solidFill>
                  <a:schemeClr val="tx1"/>
                </a:solidFill>
                <a:latin typeface="Segoe UI" panose="020B0502040204020203" pitchFamily="34" charset="0"/>
                <a:ea typeface="微软雅黑" panose="020B0503020204020204" charset="-122"/>
              </a:defRPr>
            </a:lvl2pPr>
            <a:lvl3pPr marL="1143000" indent="-228600">
              <a:defRPr>
                <a:solidFill>
                  <a:schemeClr val="tx1"/>
                </a:solidFill>
                <a:latin typeface="Segoe UI" panose="020B0502040204020203" pitchFamily="34" charset="0"/>
                <a:ea typeface="微软雅黑" panose="020B0503020204020204" charset="-122"/>
              </a:defRPr>
            </a:lvl3pPr>
            <a:lvl4pPr marL="1600200" indent="-228600">
              <a:defRPr>
                <a:solidFill>
                  <a:schemeClr val="tx1"/>
                </a:solidFill>
                <a:latin typeface="Segoe UI" panose="020B0502040204020203" pitchFamily="34" charset="0"/>
                <a:ea typeface="微软雅黑" panose="020B0503020204020204" charset="-122"/>
              </a:defRPr>
            </a:lvl4pPr>
            <a:lvl5pPr marL="2057400" indent="-228600">
              <a:defRPr>
                <a:solidFill>
                  <a:schemeClr val="tx1"/>
                </a:solidFill>
                <a:latin typeface="Segoe UI" panose="020B0502040204020203" pitchFamily="3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28" name="Freeform 121"/>
          <p:cNvSpPr>
            <a:spLocks noEditPoints="1"/>
          </p:cNvSpPr>
          <p:nvPr/>
        </p:nvSpPr>
        <p:spPr bwMode="auto">
          <a:xfrm>
            <a:off x="5614988" y="4342882"/>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bg1">
              <a:lumMod val="95000"/>
            </a:schemeClr>
          </a:solidFill>
          <a:ln>
            <a:noFill/>
          </a:ln>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0-#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500" fill="hold"/>
                                        <p:tgtEl>
                                          <p:spTgt spid="24"/>
                                        </p:tgtEl>
                                        <p:attrNameLst>
                                          <p:attrName>ppt_w</p:attrName>
                                        </p:attrNameLst>
                                      </p:cBhvr>
                                      <p:tavLst>
                                        <p:tav tm="0">
                                          <p:val>
                                            <p:fltVal val="0"/>
                                          </p:val>
                                        </p:tav>
                                        <p:tav tm="100000">
                                          <p:val>
                                            <p:strVal val="#ppt_w"/>
                                          </p:val>
                                        </p:tav>
                                      </p:tavLst>
                                    </p:anim>
                                    <p:anim calcmode="lin" valueType="num">
                                      <p:cBhvr>
                                        <p:cTn id="21" dur="500" fill="hold"/>
                                        <p:tgtEl>
                                          <p:spTgt spid="24"/>
                                        </p:tgtEl>
                                        <p:attrNameLst>
                                          <p:attrName>ppt_h</p:attrName>
                                        </p:attrNameLst>
                                      </p:cBhvr>
                                      <p:tavLst>
                                        <p:tav tm="0">
                                          <p:val>
                                            <p:fltVal val="0"/>
                                          </p:val>
                                        </p:tav>
                                        <p:tav tm="100000">
                                          <p:val>
                                            <p:strVal val="#ppt_h"/>
                                          </p:val>
                                        </p:tav>
                                      </p:tavLst>
                                    </p:anim>
                                    <p:animEffect transition="in" filter="fade">
                                      <p:cBhvr>
                                        <p:cTn id="22" dur="500"/>
                                        <p:tgtEl>
                                          <p:spTgt spid="24"/>
                                        </p:tgtEl>
                                      </p:cBhvr>
                                    </p:animEffect>
                                  </p:childTnLst>
                                </p:cTn>
                              </p:par>
                              <p:par>
                                <p:cTn id="23" presetID="53" presetClass="entr" presetSubtype="16" fill="hold" grpId="0" nodeType="withEffect">
                                  <p:stCondLst>
                                    <p:cond delay="1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ppt_w</p:attrName>
                                        </p:attrNameLst>
                                      </p:cBhvr>
                                      <p:tavLst>
                                        <p:tav tm="0">
                                          <p:val>
                                            <p:fltVal val="0"/>
                                          </p:val>
                                        </p:tav>
                                        <p:tav tm="100000">
                                          <p:val>
                                            <p:strVal val="#ppt_w"/>
                                          </p:val>
                                        </p:tav>
                                      </p:tavLst>
                                    </p:anim>
                                    <p:anim calcmode="lin" valueType="num">
                                      <p:cBhvr>
                                        <p:cTn id="31" dur="500" fill="hold"/>
                                        <p:tgtEl>
                                          <p:spTgt spid="28"/>
                                        </p:tgtEl>
                                        <p:attrNameLst>
                                          <p:attrName>ppt_h</p:attrName>
                                        </p:attrNameLst>
                                      </p:cBhvr>
                                      <p:tavLst>
                                        <p:tav tm="0">
                                          <p:val>
                                            <p:fltVal val="0"/>
                                          </p:val>
                                        </p:tav>
                                        <p:tav tm="100000">
                                          <p:val>
                                            <p:strVal val="#ppt_h"/>
                                          </p:val>
                                        </p:tav>
                                      </p:tavLst>
                                    </p:anim>
                                    <p:animEffect transition="in" filter="fade">
                                      <p:cBhvr>
                                        <p:cTn id="32" dur="500"/>
                                        <p:tgtEl>
                                          <p:spTgt spid="28"/>
                                        </p:tgtEl>
                                      </p:cBhvr>
                                    </p:animEffect>
                                  </p:childTnLst>
                                </p:cTn>
                              </p:par>
                            </p:childTnLst>
                          </p:cTn>
                        </p:par>
                        <p:par>
                          <p:cTn id="33" fill="hold">
                            <p:stCondLst>
                              <p:cond delay="2000"/>
                            </p:stCondLst>
                            <p:childTnLst>
                              <p:par>
                                <p:cTn id="34" presetID="18" presetClass="entr" presetSubtype="6"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trips(downRight)">
                                      <p:cBhvr>
                                        <p:cTn id="36" dur="500"/>
                                        <p:tgtEl>
                                          <p:spTgt spid="23"/>
                                        </p:tgtEl>
                                      </p:cBhvr>
                                    </p:animEffect>
                                  </p:childTnLst>
                                </p:cTn>
                              </p:par>
                              <p:par>
                                <p:cTn id="37" presetID="18" presetClass="entr" presetSubtype="6"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strips(downRight)">
                                      <p:cBhvr>
                                        <p:cTn id="39" dur="500"/>
                                        <p:tgtEl>
                                          <p:spTgt spid="25"/>
                                        </p:tgtEl>
                                      </p:cBhvr>
                                    </p:animEffect>
                                  </p:childTnLst>
                                </p:cTn>
                              </p:par>
                              <p:par>
                                <p:cTn id="40" presetID="18" presetClass="entr" presetSubtype="6"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strips(downRight)">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23" grpId="0"/>
      <p:bldP spid="24" grpId="0" animBg="1"/>
      <p:bldP spid="25" grpId="0"/>
      <p:bldP spid="26" grpId="0" animBg="1"/>
      <p:bldP spid="27" grpId="0"/>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TextBox 3"/>
          <p:cNvSpPr txBox="1"/>
          <p:nvPr/>
        </p:nvSpPr>
        <p:spPr>
          <a:xfrm>
            <a:off x="1184299" y="352183"/>
            <a:ext cx="3482252" cy="523220"/>
          </a:xfrm>
          <a:prstGeom prst="rect">
            <a:avLst/>
          </a:prstGeom>
          <a:noFill/>
        </p:spPr>
        <p:txBody>
          <a:bodyPr wrap="square" rtlCol="0">
            <a:spAutoFit/>
          </a:bodyPr>
          <a:lstStyle>
            <a:defPPr>
              <a:defRPr lang="zh-CN"/>
            </a:defPPr>
            <a:lvl1pPr>
              <a:defRPr sz="2800" b="1" spc="0">
                <a:solidFill>
                  <a:srgbClr val="382714"/>
                </a:solidFill>
                <a:latin typeface="Lato Black"/>
                <a:cs typeface="Lato Black"/>
              </a:defRPr>
            </a:lvl1pPr>
          </a:lstStyle>
          <a:p>
            <a:r>
              <a:rPr lang="zh-CN" altLang="en-US" dirty="0"/>
              <a:t>论文引用</a:t>
            </a:r>
            <a:endParaRPr lang="en-US" dirty="0"/>
          </a:p>
        </p:txBody>
      </p:sp>
      <p:sp>
        <p:nvSpPr>
          <p:cNvPr id="42" name="矩形 41"/>
          <p:cNvSpPr/>
          <p:nvPr/>
        </p:nvSpPr>
        <p:spPr>
          <a:xfrm>
            <a:off x="874434" y="1400054"/>
            <a:ext cx="10449081" cy="4152651"/>
          </a:xfrm>
          <a:prstGeom prst="rect">
            <a:avLst/>
          </a:prstGeom>
        </p:spPr>
        <p:txBody>
          <a:bodyPr wrap="square" lIns="91416" tIns="45708" rIns="91416" bIns="45708">
            <a:spAutoFit/>
          </a:bodyPr>
          <a:lstStyle/>
          <a:p>
            <a:pPr defTabSz="914400">
              <a:lnSpc>
                <a:spcPct val="150000"/>
              </a:lnSpc>
            </a:pPr>
            <a:r>
              <a:rPr lang="en-US" altLang="zh-CN" sz="1465" dirty="0">
                <a:solidFill>
                  <a:schemeClr val="tx1">
                    <a:lumMod val="65000"/>
                    <a:lumOff val="35000"/>
                  </a:schemeClr>
                </a:solidFill>
                <a:latin typeface="微软雅黑" panose="020B0503020204020204" charset="-122"/>
                <a:cs typeface="微软雅黑" panose="020B0503020204020204" charset="-122"/>
              </a:rPr>
              <a:t>[1][</a:t>
            </a:r>
            <a:r>
              <a:rPr lang="zh-CN" altLang="zh-CN" sz="1465" dirty="0">
                <a:solidFill>
                  <a:schemeClr val="tx1">
                    <a:lumMod val="65000"/>
                    <a:lumOff val="35000"/>
                  </a:schemeClr>
                </a:solidFill>
                <a:latin typeface="微软雅黑" panose="020B0503020204020204" charset="-122"/>
                <a:cs typeface="微软雅黑" panose="020B0503020204020204" charset="-122"/>
              </a:rPr>
              <a:t>瑞士</a:t>
            </a:r>
            <a:r>
              <a:rPr lang="en-US" altLang="zh-CN" sz="1465" dirty="0">
                <a:solidFill>
                  <a:schemeClr val="tx1">
                    <a:lumMod val="65000"/>
                    <a:lumOff val="35000"/>
                  </a:schemeClr>
                </a:solidFill>
                <a:latin typeface="微软雅黑" panose="020B0503020204020204" charset="-122"/>
                <a:cs typeface="微软雅黑" panose="020B0503020204020204" charset="-122"/>
              </a:rPr>
              <a:t>]</a:t>
            </a:r>
            <a:r>
              <a:rPr lang="en-US" altLang="zh-CN" sz="1465" b="1" dirty="0">
                <a:solidFill>
                  <a:schemeClr val="tx1">
                    <a:lumMod val="65000"/>
                    <a:lumOff val="35000"/>
                  </a:schemeClr>
                </a:solidFill>
                <a:latin typeface="微软雅黑" panose="020B0503020204020204" charset="-122"/>
                <a:cs typeface="微软雅黑" panose="020B0503020204020204" charset="-122"/>
              </a:rPr>
              <a:t> </a:t>
            </a:r>
            <a:r>
              <a:rPr lang="zh-CN" altLang="zh-CN" sz="1465" b="1" dirty="0">
                <a:solidFill>
                  <a:schemeClr val="tx1">
                    <a:lumMod val="65000"/>
                    <a:lumOff val="35000"/>
                  </a:schemeClr>
                </a:solidFill>
                <a:latin typeface="微软雅黑" panose="020B0503020204020204" charset="-122"/>
                <a:cs typeface="微软雅黑" panose="020B0503020204020204" charset="-122"/>
              </a:rPr>
              <a:t>亚历山大·奥斯特瓦德（</a:t>
            </a:r>
            <a:r>
              <a:rPr lang="en-US" altLang="zh-CN" sz="1465" b="1" dirty="0">
                <a:solidFill>
                  <a:schemeClr val="tx1">
                    <a:lumMod val="65000"/>
                    <a:lumOff val="35000"/>
                  </a:schemeClr>
                </a:solidFill>
                <a:latin typeface="微软雅黑" panose="020B0503020204020204" charset="-122"/>
                <a:cs typeface="微软雅黑" panose="020B0503020204020204" charset="-122"/>
              </a:rPr>
              <a:t>AlexanderOsterwalder</a:t>
            </a:r>
            <a:r>
              <a:rPr lang="zh-CN" altLang="zh-CN" sz="1465" b="1" dirty="0">
                <a:solidFill>
                  <a:schemeClr val="tx1">
                    <a:lumMod val="65000"/>
                    <a:lumOff val="35000"/>
                  </a:schemeClr>
                </a:solidFill>
                <a:latin typeface="微软雅黑" panose="020B0503020204020204" charset="-122"/>
                <a:cs typeface="微软雅黑" panose="020B0503020204020204" charset="-122"/>
              </a:rPr>
              <a:t>）</a:t>
            </a:r>
            <a:r>
              <a:rPr lang="zh-CN" altLang="zh-CN" sz="1465" dirty="0">
                <a:solidFill>
                  <a:schemeClr val="tx1">
                    <a:lumMod val="65000"/>
                    <a:lumOff val="35000"/>
                  </a:schemeClr>
                </a:solidFill>
                <a:latin typeface="微软雅黑" panose="020B0503020204020204" charset="-122"/>
                <a:cs typeface="微软雅黑" panose="020B0503020204020204" charset="-122"/>
              </a:rPr>
              <a:t>，（比利时）伊夫·皮尼厄（</a:t>
            </a:r>
            <a:r>
              <a:rPr lang="en-US" altLang="zh-CN" sz="1465" dirty="0">
                <a:solidFill>
                  <a:schemeClr val="tx1">
                    <a:lumMod val="65000"/>
                    <a:lumOff val="35000"/>
                  </a:schemeClr>
                </a:solidFill>
                <a:latin typeface="微软雅黑" panose="020B0503020204020204" charset="-122"/>
                <a:cs typeface="微软雅黑" panose="020B0503020204020204" charset="-122"/>
              </a:rPr>
              <a:t>YvesPigneur</a:t>
            </a:r>
            <a:r>
              <a:rPr lang="zh-CN" altLang="zh-CN" sz="1465" dirty="0">
                <a:solidFill>
                  <a:schemeClr val="tx1">
                    <a:lumMod val="65000"/>
                    <a:lumOff val="35000"/>
                  </a:schemeClr>
                </a:solidFill>
                <a:latin typeface="微软雅黑" panose="020B0503020204020204" charset="-122"/>
                <a:cs typeface="微软雅黑" panose="020B0503020204020204" charset="-122"/>
              </a:rPr>
              <a:t>） 《</a:t>
            </a:r>
            <a:r>
              <a:rPr lang="en-US" altLang="zh-CN" sz="1465" dirty="0">
                <a:solidFill>
                  <a:schemeClr val="tx1">
                    <a:lumMod val="65000"/>
                    <a:lumOff val="35000"/>
                  </a:schemeClr>
                </a:solidFill>
                <a:latin typeface="微软雅黑" panose="020B0503020204020204" charset="-122"/>
                <a:cs typeface="微软雅黑" panose="020B0503020204020204" charset="-122"/>
              </a:rPr>
              <a:t>Business Model Generation</a:t>
            </a:r>
            <a:r>
              <a:rPr lang="zh-CN" altLang="zh-CN" sz="1465" dirty="0">
                <a:solidFill>
                  <a:schemeClr val="tx1">
                    <a:lumMod val="65000"/>
                    <a:lumOff val="35000"/>
                  </a:schemeClr>
                </a:solidFill>
                <a:latin typeface="微软雅黑" panose="020B0503020204020204" charset="-122"/>
                <a:cs typeface="微软雅黑" panose="020B0503020204020204" charset="-122"/>
              </a:rPr>
              <a:t>》</a:t>
            </a:r>
            <a:r>
              <a:rPr lang="en-US" altLang="zh-CN" sz="1465" dirty="0">
                <a:solidFill>
                  <a:schemeClr val="tx1">
                    <a:lumMod val="65000"/>
                    <a:lumOff val="35000"/>
                  </a:schemeClr>
                </a:solidFill>
                <a:latin typeface="微软雅黑" panose="020B0503020204020204" charset="-122"/>
                <a:cs typeface="微软雅黑" panose="020B0503020204020204" charset="-122"/>
              </a:rPr>
              <a:t>[M]</a:t>
            </a:r>
            <a:r>
              <a:rPr lang="zh-CN" altLang="zh-CN" sz="1465" dirty="0">
                <a:solidFill>
                  <a:schemeClr val="tx1">
                    <a:lumMod val="65000"/>
                    <a:lumOff val="35000"/>
                  </a:schemeClr>
                </a:solidFill>
                <a:latin typeface="微软雅黑" panose="020B0503020204020204" charset="-122"/>
                <a:cs typeface="微软雅黑" panose="020B0503020204020204" charset="-122"/>
              </a:rPr>
              <a:t>出版社：机械工业出版社，</a:t>
            </a:r>
            <a:r>
              <a:rPr lang="en-US" altLang="zh-CN" sz="1465" dirty="0">
                <a:solidFill>
                  <a:schemeClr val="tx1">
                    <a:lumMod val="65000"/>
                    <a:lumOff val="35000"/>
                  </a:schemeClr>
                </a:solidFill>
                <a:latin typeface="微软雅黑" panose="020B0503020204020204" charset="-122"/>
                <a:cs typeface="微软雅黑" panose="020B0503020204020204" charset="-122"/>
              </a:rPr>
              <a:t>2011</a:t>
            </a:r>
            <a:endParaRPr lang="zh-CN" altLang="zh-CN" sz="1465" dirty="0">
              <a:solidFill>
                <a:schemeClr val="tx1">
                  <a:lumMod val="65000"/>
                  <a:lumOff val="35000"/>
                </a:schemeClr>
              </a:solidFill>
              <a:latin typeface="微软雅黑" panose="020B0503020204020204" charset="-122"/>
              <a:cs typeface="微软雅黑" panose="020B0503020204020204" charset="-122"/>
            </a:endParaRPr>
          </a:p>
          <a:p>
            <a:pPr defTabSz="914400">
              <a:lnSpc>
                <a:spcPct val="150000"/>
              </a:lnSpc>
            </a:pPr>
            <a:r>
              <a:rPr lang="en-US" altLang="zh-CN" sz="1465" dirty="0">
                <a:solidFill>
                  <a:schemeClr val="tx1">
                    <a:lumMod val="65000"/>
                    <a:lumOff val="35000"/>
                  </a:schemeClr>
                </a:solidFill>
                <a:latin typeface="微软雅黑" panose="020B0503020204020204" charset="-122"/>
                <a:cs typeface="微软雅黑" panose="020B0503020204020204" charset="-122"/>
              </a:rPr>
              <a:t>[2]</a:t>
            </a:r>
            <a:r>
              <a:rPr lang="en-US" altLang="zh-CN" sz="1465" b="1" dirty="0">
                <a:solidFill>
                  <a:schemeClr val="tx1">
                    <a:lumMod val="65000"/>
                    <a:lumOff val="35000"/>
                  </a:schemeClr>
                </a:solidFill>
                <a:latin typeface="微软雅黑" panose="020B0503020204020204" charset="-122"/>
                <a:cs typeface="微软雅黑" panose="020B0503020204020204" charset="-122"/>
              </a:rPr>
              <a:t>C. K. Prahalad</a:t>
            </a:r>
            <a:r>
              <a:rPr lang="zh-CN" altLang="zh-CN" sz="1465" b="1" dirty="0">
                <a:solidFill>
                  <a:schemeClr val="tx1">
                    <a:lumMod val="65000"/>
                    <a:lumOff val="35000"/>
                  </a:schemeClr>
                </a:solidFill>
                <a:latin typeface="微软雅黑" panose="020B0503020204020204" charset="-122"/>
                <a:cs typeface="微软雅黑" panose="020B0503020204020204" charset="-122"/>
              </a:rPr>
              <a:t>（</a:t>
            </a:r>
            <a:r>
              <a:rPr lang="en-US" altLang="zh-CN" sz="1465" b="1" dirty="0">
                <a:solidFill>
                  <a:schemeClr val="tx1">
                    <a:lumMod val="65000"/>
                    <a:lumOff val="35000"/>
                  </a:schemeClr>
                </a:solidFill>
                <a:latin typeface="微软雅黑" panose="020B0503020204020204" charset="-122"/>
                <a:cs typeface="微软雅黑" panose="020B0503020204020204" charset="-122"/>
              </a:rPr>
              <a:t>C</a:t>
            </a:r>
            <a:r>
              <a:rPr lang="zh-CN" altLang="zh-CN" sz="1465" b="1" dirty="0">
                <a:solidFill>
                  <a:schemeClr val="tx1">
                    <a:lumMod val="65000"/>
                    <a:lumOff val="35000"/>
                  </a:schemeClr>
                </a:solidFill>
                <a:latin typeface="微软雅黑" panose="020B0503020204020204" charset="-122"/>
                <a:cs typeface="微软雅黑" panose="020B0503020204020204" charset="-122"/>
              </a:rPr>
              <a:t>·</a:t>
            </a:r>
            <a:r>
              <a:rPr lang="en-US" altLang="zh-CN" sz="1465" b="1" dirty="0">
                <a:solidFill>
                  <a:schemeClr val="tx1">
                    <a:lumMod val="65000"/>
                    <a:lumOff val="35000"/>
                  </a:schemeClr>
                </a:solidFill>
                <a:latin typeface="微软雅黑" panose="020B0503020204020204" charset="-122"/>
                <a:cs typeface="微软雅黑" panose="020B0503020204020204" charset="-122"/>
              </a:rPr>
              <a:t>K</a:t>
            </a:r>
            <a:r>
              <a:rPr lang="zh-CN" altLang="zh-CN" sz="1465" b="1" dirty="0">
                <a:solidFill>
                  <a:schemeClr val="tx1">
                    <a:lumMod val="65000"/>
                    <a:lumOff val="35000"/>
                  </a:schemeClr>
                </a:solidFill>
                <a:latin typeface="微软雅黑" panose="020B0503020204020204" charset="-122"/>
                <a:cs typeface="微软雅黑" panose="020B0503020204020204" charset="-122"/>
              </a:rPr>
              <a:t>·普拉哈拉德），</a:t>
            </a:r>
            <a:r>
              <a:rPr lang="en-US" altLang="zh-CN" sz="1465" b="1" dirty="0">
                <a:solidFill>
                  <a:schemeClr val="tx1">
                    <a:lumMod val="65000"/>
                    <a:lumOff val="35000"/>
                  </a:schemeClr>
                </a:solidFill>
                <a:latin typeface="微软雅黑" panose="020B0503020204020204" charset="-122"/>
                <a:cs typeface="微软雅黑" panose="020B0503020204020204" charset="-122"/>
              </a:rPr>
              <a:t>Venkat Ramaswamy</a:t>
            </a:r>
            <a:r>
              <a:rPr lang="zh-CN" altLang="zh-CN" sz="1465" b="1" dirty="0">
                <a:solidFill>
                  <a:schemeClr val="tx1">
                    <a:lumMod val="65000"/>
                    <a:lumOff val="35000"/>
                  </a:schemeClr>
                </a:solidFill>
                <a:latin typeface="微软雅黑" panose="020B0503020204020204" charset="-122"/>
                <a:cs typeface="微软雅黑" panose="020B0503020204020204" charset="-122"/>
              </a:rPr>
              <a:t>（文卡特·拉马斯瓦米） </a:t>
            </a:r>
            <a:r>
              <a:rPr lang="en-US" altLang="zh-CN" sz="1465" b="1" dirty="0">
                <a:solidFill>
                  <a:schemeClr val="tx1">
                    <a:lumMod val="65000"/>
                    <a:lumOff val="35000"/>
                  </a:schemeClr>
                </a:solidFill>
                <a:latin typeface="微软雅黑" panose="020B0503020204020204" charset="-122"/>
                <a:cs typeface="微软雅黑" panose="020B0503020204020204" charset="-122"/>
              </a:rPr>
              <a:t>  </a:t>
            </a:r>
            <a:r>
              <a:rPr lang="zh-CN" altLang="zh-CN" sz="1465" dirty="0">
                <a:solidFill>
                  <a:schemeClr val="tx1">
                    <a:lumMod val="65000"/>
                    <a:lumOff val="35000"/>
                  </a:schemeClr>
                </a:solidFill>
                <a:latin typeface="微软雅黑" panose="020B0503020204020204" charset="-122"/>
                <a:cs typeface="微软雅黑" panose="020B0503020204020204" charset="-122"/>
              </a:rPr>
              <a:t>《</a:t>
            </a:r>
            <a:r>
              <a:rPr lang="en-US" altLang="zh-CN" sz="1465" dirty="0">
                <a:solidFill>
                  <a:schemeClr val="tx1">
                    <a:lumMod val="65000"/>
                    <a:lumOff val="35000"/>
                  </a:schemeClr>
                </a:solidFill>
                <a:latin typeface="微软雅黑" panose="020B0503020204020204" charset="-122"/>
                <a:cs typeface="微软雅黑" panose="020B0503020204020204" charset="-122"/>
              </a:rPr>
              <a:t>The Future of Competition: Co-Creating Unique Value With Customers</a:t>
            </a:r>
            <a:r>
              <a:rPr lang="zh-CN" altLang="zh-CN" sz="1465" dirty="0">
                <a:solidFill>
                  <a:schemeClr val="tx1">
                    <a:lumMod val="65000"/>
                    <a:lumOff val="35000"/>
                  </a:schemeClr>
                </a:solidFill>
                <a:latin typeface="微软雅黑" panose="020B0503020204020204" charset="-122"/>
                <a:cs typeface="微软雅黑" panose="020B0503020204020204" charset="-122"/>
              </a:rPr>
              <a:t>》</a:t>
            </a:r>
            <a:r>
              <a:rPr lang="en-US" altLang="zh-CN" sz="1465" dirty="0">
                <a:solidFill>
                  <a:schemeClr val="tx1">
                    <a:lumMod val="65000"/>
                    <a:lumOff val="35000"/>
                  </a:schemeClr>
                </a:solidFill>
                <a:latin typeface="微软雅黑" panose="020B0503020204020204" charset="-122"/>
                <a:cs typeface="微软雅黑" panose="020B0503020204020204" charset="-122"/>
              </a:rPr>
              <a:t> [M]</a:t>
            </a:r>
            <a:r>
              <a:rPr lang="zh-CN" altLang="zh-CN" sz="1465" dirty="0">
                <a:solidFill>
                  <a:schemeClr val="tx1">
                    <a:lumMod val="65000"/>
                    <a:lumOff val="35000"/>
                  </a:schemeClr>
                </a:solidFill>
                <a:latin typeface="微软雅黑" panose="020B0503020204020204" charset="-122"/>
                <a:cs typeface="微软雅黑" panose="020B0503020204020204" charset="-122"/>
              </a:rPr>
              <a:t>出版社：</a:t>
            </a:r>
            <a:r>
              <a:rPr lang="en-US" altLang="zh-CN" sz="1465" dirty="0">
                <a:solidFill>
                  <a:schemeClr val="tx1">
                    <a:lumMod val="65000"/>
                    <a:lumOff val="35000"/>
                  </a:schemeClr>
                </a:solidFill>
                <a:latin typeface="微软雅黑" panose="020B0503020204020204" charset="-122"/>
                <a:cs typeface="微软雅黑" panose="020B0503020204020204" charset="-122"/>
              </a:rPr>
              <a:t>Harvard Business Press </a:t>
            </a:r>
            <a:r>
              <a:rPr lang="zh-CN" altLang="zh-CN" sz="1465" dirty="0">
                <a:solidFill>
                  <a:schemeClr val="tx1">
                    <a:lumMod val="65000"/>
                    <a:lumOff val="35000"/>
                  </a:schemeClr>
                </a:solidFill>
                <a:latin typeface="微软雅黑" panose="020B0503020204020204" charset="-122"/>
                <a:cs typeface="微软雅黑" panose="020B0503020204020204" charset="-122"/>
              </a:rPr>
              <a:t>，</a:t>
            </a:r>
            <a:r>
              <a:rPr lang="en-US" altLang="zh-CN" sz="1465" dirty="0">
                <a:solidFill>
                  <a:schemeClr val="tx1">
                    <a:lumMod val="65000"/>
                    <a:lumOff val="35000"/>
                  </a:schemeClr>
                </a:solidFill>
                <a:latin typeface="微软雅黑" panose="020B0503020204020204" charset="-122"/>
                <a:cs typeface="微软雅黑" panose="020B0503020204020204" charset="-122"/>
              </a:rPr>
              <a:t>2003</a:t>
            </a:r>
            <a:endParaRPr lang="zh-CN" altLang="zh-CN" sz="1465" dirty="0">
              <a:solidFill>
                <a:schemeClr val="tx1">
                  <a:lumMod val="65000"/>
                  <a:lumOff val="35000"/>
                </a:schemeClr>
              </a:solidFill>
              <a:latin typeface="微软雅黑" panose="020B0503020204020204" charset="-122"/>
              <a:cs typeface="微软雅黑" panose="020B0503020204020204" charset="-122"/>
            </a:endParaRPr>
          </a:p>
          <a:p>
            <a:pPr defTabSz="914400">
              <a:lnSpc>
                <a:spcPct val="150000"/>
              </a:lnSpc>
            </a:pPr>
            <a:r>
              <a:rPr lang="en-US" altLang="zh-CN" sz="1465" dirty="0">
                <a:solidFill>
                  <a:schemeClr val="tx1">
                    <a:lumMod val="65000"/>
                    <a:lumOff val="35000"/>
                  </a:schemeClr>
                </a:solidFill>
                <a:latin typeface="微软雅黑" panose="020B0503020204020204" charset="-122"/>
                <a:cs typeface="微软雅黑" panose="020B0503020204020204" charset="-122"/>
              </a:rPr>
              <a:t>[3]</a:t>
            </a:r>
            <a:r>
              <a:rPr lang="zh-CN" altLang="zh-CN" sz="1465" b="1" dirty="0">
                <a:solidFill>
                  <a:schemeClr val="tx1">
                    <a:lumMod val="65000"/>
                    <a:lumOff val="35000"/>
                  </a:schemeClr>
                </a:solidFill>
                <a:latin typeface="微软雅黑" panose="020B0503020204020204" charset="-122"/>
                <a:cs typeface="微软雅黑" panose="020B0503020204020204" charset="-122"/>
              </a:rPr>
              <a:t>胡世良</a:t>
            </a:r>
            <a:r>
              <a:rPr lang="zh-CN" altLang="zh-CN" sz="1465" dirty="0">
                <a:solidFill>
                  <a:schemeClr val="tx1">
                    <a:lumMod val="65000"/>
                    <a:lumOff val="35000"/>
                  </a:schemeClr>
                </a:solidFill>
                <a:latin typeface="微软雅黑" panose="020B0503020204020204" charset="-122"/>
                <a:cs typeface="微软雅黑" panose="020B0503020204020204" charset="-122"/>
              </a:rPr>
              <a:t>《移动互联网商业模式创新与变革》</a:t>
            </a:r>
            <a:r>
              <a:rPr lang="en-US" altLang="zh-CN" sz="1465" dirty="0">
                <a:solidFill>
                  <a:schemeClr val="tx1">
                    <a:lumMod val="65000"/>
                    <a:lumOff val="35000"/>
                  </a:schemeClr>
                </a:solidFill>
                <a:latin typeface="微软雅黑" panose="020B0503020204020204" charset="-122"/>
                <a:cs typeface="微软雅黑" panose="020B0503020204020204" charset="-122"/>
              </a:rPr>
              <a:t>[M]</a:t>
            </a:r>
            <a:r>
              <a:rPr lang="zh-CN" altLang="zh-CN" sz="1465" dirty="0">
                <a:solidFill>
                  <a:schemeClr val="tx1">
                    <a:lumMod val="65000"/>
                    <a:lumOff val="35000"/>
                  </a:schemeClr>
                </a:solidFill>
                <a:latin typeface="微软雅黑" panose="020B0503020204020204" charset="-122"/>
                <a:cs typeface="微软雅黑" panose="020B0503020204020204" charset="-122"/>
              </a:rPr>
              <a:t>出版社：人民邮电出版社，</a:t>
            </a:r>
            <a:r>
              <a:rPr lang="en-US" altLang="zh-CN" sz="1465" dirty="0">
                <a:solidFill>
                  <a:schemeClr val="tx1">
                    <a:lumMod val="65000"/>
                    <a:lumOff val="35000"/>
                  </a:schemeClr>
                </a:solidFill>
                <a:latin typeface="微软雅黑" panose="020B0503020204020204" charset="-122"/>
                <a:cs typeface="微软雅黑" panose="020B0503020204020204" charset="-122"/>
              </a:rPr>
              <a:t>2013</a:t>
            </a:r>
            <a:endParaRPr lang="zh-CN" altLang="zh-CN" sz="1465" dirty="0">
              <a:solidFill>
                <a:schemeClr val="tx1">
                  <a:lumMod val="65000"/>
                  <a:lumOff val="35000"/>
                </a:schemeClr>
              </a:solidFill>
              <a:latin typeface="微软雅黑" panose="020B0503020204020204" charset="-122"/>
              <a:cs typeface="微软雅黑" panose="020B0503020204020204" charset="-122"/>
            </a:endParaRPr>
          </a:p>
          <a:p>
            <a:pPr defTabSz="914400">
              <a:lnSpc>
                <a:spcPct val="150000"/>
              </a:lnSpc>
            </a:pPr>
            <a:r>
              <a:rPr lang="en-US" altLang="zh-CN" sz="1465" dirty="0">
                <a:solidFill>
                  <a:schemeClr val="tx1">
                    <a:lumMod val="65000"/>
                    <a:lumOff val="35000"/>
                  </a:schemeClr>
                </a:solidFill>
                <a:latin typeface="微软雅黑" panose="020B0503020204020204" charset="-122"/>
                <a:cs typeface="微软雅黑" panose="020B0503020204020204" charset="-122"/>
              </a:rPr>
              <a:t>[4]</a:t>
            </a:r>
            <a:r>
              <a:rPr lang="zh-CN" altLang="zh-CN" sz="1465" b="1" dirty="0">
                <a:solidFill>
                  <a:schemeClr val="tx1">
                    <a:lumMod val="65000"/>
                    <a:lumOff val="35000"/>
                  </a:schemeClr>
                </a:solidFill>
                <a:latin typeface="微软雅黑" panose="020B0503020204020204" charset="-122"/>
                <a:cs typeface="微软雅黑" panose="020B0503020204020204" charset="-122"/>
              </a:rPr>
              <a:t>陈洪等 </a:t>
            </a:r>
            <a:r>
              <a:rPr lang="zh-CN" altLang="zh-CN" sz="1465" dirty="0">
                <a:solidFill>
                  <a:schemeClr val="tx1">
                    <a:lumMod val="65000"/>
                    <a:lumOff val="35000"/>
                  </a:schemeClr>
                </a:solidFill>
                <a:latin typeface="微软雅黑" panose="020B0503020204020204" charset="-122"/>
                <a:cs typeface="微软雅黑" panose="020B0503020204020204" charset="-122"/>
              </a:rPr>
              <a:t>《游戏运营管理》</a:t>
            </a:r>
            <a:r>
              <a:rPr lang="en-US" altLang="zh-CN" sz="1465" dirty="0">
                <a:solidFill>
                  <a:schemeClr val="tx1">
                    <a:lumMod val="65000"/>
                    <a:lumOff val="35000"/>
                  </a:schemeClr>
                </a:solidFill>
                <a:latin typeface="微软雅黑" panose="020B0503020204020204" charset="-122"/>
                <a:cs typeface="微软雅黑" panose="020B0503020204020204" charset="-122"/>
              </a:rPr>
              <a:t>[M]</a:t>
            </a:r>
            <a:r>
              <a:rPr lang="zh-CN" altLang="zh-CN" sz="1465" dirty="0">
                <a:solidFill>
                  <a:schemeClr val="tx1">
                    <a:lumMod val="65000"/>
                    <a:lumOff val="35000"/>
                  </a:schemeClr>
                </a:solidFill>
                <a:latin typeface="微软雅黑" panose="020B0503020204020204" charset="-122"/>
                <a:cs typeface="微软雅黑" panose="020B0503020204020204" charset="-122"/>
              </a:rPr>
              <a:t>出版社：清华大学出版社，</a:t>
            </a:r>
            <a:r>
              <a:rPr lang="en-US" altLang="zh-CN" sz="1465" dirty="0">
                <a:solidFill>
                  <a:schemeClr val="tx1">
                    <a:lumMod val="65000"/>
                    <a:lumOff val="35000"/>
                  </a:schemeClr>
                </a:solidFill>
                <a:latin typeface="微软雅黑" panose="020B0503020204020204" charset="-122"/>
                <a:cs typeface="微软雅黑" panose="020B0503020204020204" charset="-122"/>
              </a:rPr>
              <a:t>2009</a:t>
            </a:r>
            <a:endParaRPr lang="zh-CN" altLang="zh-CN" sz="1465" dirty="0">
              <a:solidFill>
                <a:schemeClr val="tx1">
                  <a:lumMod val="65000"/>
                  <a:lumOff val="35000"/>
                </a:schemeClr>
              </a:solidFill>
              <a:latin typeface="微软雅黑" panose="020B0503020204020204" charset="-122"/>
              <a:cs typeface="微软雅黑" panose="020B0503020204020204" charset="-122"/>
            </a:endParaRPr>
          </a:p>
          <a:p>
            <a:pPr defTabSz="914400">
              <a:lnSpc>
                <a:spcPct val="150000"/>
              </a:lnSpc>
            </a:pPr>
            <a:r>
              <a:rPr lang="en-US" altLang="zh-CN" sz="1465" dirty="0">
                <a:solidFill>
                  <a:schemeClr val="tx1">
                    <a:lumMod val="65000"/>
                    <a:lumOff val="35000"/>
                  </a:schemeClr>
                </a:solidFill>
                <a:latin typeface="微软雅黑" panose="020B0503020204020204" charset="-122"/>
                <a:cs typeface="微软雅黑" panose="020B0503020204020204" charset="-122"/>
              </a:rPr>
              <a:t>[5]</a:t>
            </a:r>
            <a:r>
              <a:rPr lang="zh-CN" altLang="zh-CN" sz="1465" b="1" dirty="0">
                <a:solidFill>
                  <a:schemeClr val="tx1">
                    <a:lumMod val="65000"/>
                    <a:lumOff val="35000"/>
                  </a:schemeClr>
                </a:solidFill>
                <a:latin typeface="微软雅黑" panose="020B0503020204020204" charset="-122"/>
                <a:cs typeface="微软雅黑" panose="020B0503020204020204" charset="-122"/>
              </a:rPr>
              <a:t>许可，张春鹏 </a:t>
            </a:r>
            <a:r>
              <a:rPr lang="zh-CN" altLang="zh-CN" sz="1465" dirty="0">
                <a:solidFill>
                  <a:schemeClr val="tx1">
                    <a:lumMod val="65000"/>
                    <a:lumOff val="35000"/>
                  </a:schemeClr>
                </a:solidFill>
                <a:latin typeface="微软雅黑" panose="020B0503020204020204" charset="-122"/>
                <a:cs typeface="微软雅黑" panose="020B0503020204020204" charset="-122"/>
              </a:rPr>
              <a:t>《移动运营商手机游戏业务的战略定位和发展策略探讨》</a:t>
            </a:r>
            <a:r>
              <a:rPr lang="en-US" altLang="zh-CN" sz="1465" dirty="0">
                <a:solidFill>
                  <a:schemeClr val="tx1">
                    <a:lumMod val="65000"/>
                    <a:lumOff val="35000"/>
                  </a:schemeClr>
                </a:solidFill>
                <a:latin typeface="微软雅黑" panose="020B0503020204020204" charset="-122"/>
                <a:cs typeface="微软雅黑" panose="020B0503020204020204" charset="-122"/>
              </a:rPr>
              <a:t>[J]</a:t>
            </a:r>
            <a:r>
              <a:rPr lang="zh-CN" altLang="zh-CN" sz="1465" dirty="0">
                <a:solidFill>
                  <a:schemeClr val="tx1">
                    <a:lumMod val="65000"/>
                    <a:lumOff val="35000"/>
                  </a:schemeClr>
                </a:solidFill>
                <a:latin typeface="微软雅黑" panose="020B0503020204020204" charset="-122"/>
                <a:cs typeface="微软雅黑" panose="020B0503020204020204" charset="-122"/>
              </a:rPr>
              <a:t>世界电信</a:t>
            </a:r>
            <a:r>
              <a:rPr lang="en-US" altLang="zh-CN" sz="1465" dirty="0">
                <a:solidFill>
                  <a:schemeClr val="tx1">
                    <a:lumMod val="65000"/>
                    <a:lumOff val="35000"/>
                  </a:schemeClr>
                </a:solidFill>
                <a:latin typeface="微软雅黑" panose="020B0503020204020204" charset="-122"/>
                <a:cs typeface="微软雅黑" panose="020B0503020204020204" charset="-122"/>
              </a:rPr>
              <a:t>2004</a:t>
            </a:r>
            <a:r>
              <a:rPr lang="zh-CN" altLang="zh-CN" sz="1465" dirty="0">
                <a:solidFill>
                  <a:schemeClr val="tx1">
                    <a:lumMod val="65000"/>
                    <a:lumOff val="35000"/>
                  </a:schemeClr>
                </a:solidFill>
                <a:latin typeface="微软雅黑" panose="020B0503020204020204" charset="-122"/>
                <a:cs typeface="微软雅黑" panose="020B0503020204020204" charset="-122"/>
              </a:rPr>
              <a:t>年第</a:t>
            </a:r>
            <a:r>
              <a:rPr lang="en-US" altLang="zh-CN" sz="1465" dirty="0">
                <a:solidFill>
                  <a:schemeClr val="tx1">
                    <a:lumMod val="65000"/>
                    <a:lumOff val="35000"/>
                  </a:schemeClr>
                </a:solidFill>
                <a:latin typeface="微软雅黑" panose="020B0503020204020204" charset="-122"/>
                <a:cs typeface="微软雅黑" panose="020B0503020204020204" charset="-122"/>
              </a:rPr>
              <a:t>10</a:t>
            </a:r>
            <a:r>
              <a:rPr lang="zh-CN" altLang="zh-CN" sz="1465" dirty="0">
                <a:solidFill>
                  <a:schemeClr val="tx1">
                    <a:lumMod val="65000"/>
                    <a:lumOff val="35000"/>
                  </a:schemeClr>
                </a:solidFill>
                <a:latin typeface="微软雅黑" panose="020B0503020204020204" charset="-122"/>
                <a:cs typeface="微软雅黑" panose="020B0503020204020204" charset="-122"/>
              </a:rPr>
              <a:t>期，</a:t>
            </a:r>
            <a:r>
              <a:rPr lang="en-US" altLang="zh-CN" sz="1465" dirty="0">
                <a:solidFill>
                  <a:schemeClr val="tx1">
                    <a:lumMod val="65000"/>
                    <a:lumOff val="35000"/>
                  </a:schemeClr>
                </a:solidFill>
                <a:latin typeface="微软雅黑" panose="020B0503020204020204" charset="-122"/>
                <a:cs typeface="微软雅黑" panose="020B0503020204020204" charset="-122"/>
              </a:rPr>
              <a:t>2004</a:t>
            </a:r>
            <a:endParaRPr lang="zh-CN" altLang="zh-CN" sz="1465" dirty="0">
              <a:solidFill>
                <a:schemeClr val="tx1">
                  <a:lumMod val="65000"/>
                  <a:lumOff val="35000"/>
                </a:schemeClr>
              </a:solidFill>
              <a:latin typeface="微软雅黑" panose="020B0503020204020204" charset="-122"/>
              <a:cs typeface="微软雅黑" panose="020B0503020204020204" charset="-122"/>
            </a:endParaRPr>
          </a:p>
          <a:p>
            <a:pPr defTabSz="914400">
              <a:lnSpc>
                <a:spcPct val="150000"/>
              </a:lnSpc>
            </a:pPr>
            <a:r>
              <a:rPr lang="en-US" altLang="zh-CN" sz="1465" dirty="0">
                <a:solidFill>
                  <a:schemeClr val="tx1">
                    <a:lumMod val="65000"/>
                    <a:lumOff val="35000"/>
                  </a:schemeClr>
                </a:solidFill>
                <a:latin typeface="微软雅黑" panose="020B0503020204020204" charset="-122"/>
                <a:cs typeface="微软雅黑" panose="020B0503020204020204" charset="-122"/>
              </a:rPr>
              <a:t>[6]</a:t>
            </a:r>
            <a:r>
              <a:rPr lang="zh-CN" altLang="zh-CN" sz="1465" b="1" dirty="0">
                <a:solidFill>
                  <a:schemeClr val="tx1">
                    <a:lumMod val="65000"/>
                    <a:lumOff val="35000"/>
                  </a:schemeClr>
                </a:solidFill>
                <a:latin typeface="微软雅黑" panose="020B0503020204020204" charset="-122"/>
                <a:cs typeface="微软雅黑" panose="020B0503020204020204" charset="-122"/>
              </a:rPr>
              <a:t>网络评论</a:t>
            </a:r>
            <a:r>
              <a:rPr lang="zh-CN" altLang="zh-CN" sz="1465" dirty="0">
                <a:solidFill>
                  <a:schemeClr val="tx1">
                    <a:lumMod val="65000"/>
                    <a:lumOff val="35000"/>
                  </a:schemeClr>
                </a:solidFill>
                <a:latin typeface="微软雅黑" panose="020B0503020204020204" charset="-122"/>
                <a:cs typeface="微软雅黑" panose="020B0503020204020204" charset="-122"/>
              </a:rPr>
              <a:t>《深入解读国产手机游戏盈利模式和市场前景》</a:t>
            </a:r>
            <a:r>
              <a:rPr lang="en-US" altLang="zh-CN" sz="1465" dirty="0">
                <a:solidFill>
                  <a:schemeClr val="tx1">
                    <a:lumMod val="65000"/>
                    <a:lumOff val="35000"/>
                  </a:schemeClr>
                </a:solidFill>
                <a:latin typeface="微软雅黑" panose="020B0503020204020204" charset="-122"/>
                <a:cs typeface="微软雅黑" panose="020B0503020204020204" charset="-122"/>
              </a:rPr>
              <a:t>[OL]</a:t>
            </a:r>
            <a:r>
              <a:rPr lang="zh-CN" altLang="zh-CN" sz="1465" dirty="0">
                <a:solidFill>
                  <a:schemeClr val="tx1">
                    <a:lumMod val="65000"/>
                    <a:lumOff val="35000"/>
                  </a:schemeClr>
                </a:solidFill>
                <a:latin typeface="微软雅黑" panose="020B0503020204020204" charset="-122"/>
                <a:cs typeface="微软雅黑" panose="020B0503020204020204" charset="-122"/>
              </a:rPr>
              <a:t>，</a:t>
            </a:r>
            <a:r>
              <a:rPr lang="en-US" altLang="zh-CN" sz="1465" dirty="0">
                <a:solidFill>
                  <a:schemeClr val="tx1">
                    <a:lumMod val="65000"/>
                    <a:lumOff val="35000"/>
                  </a:schemeClr>
                </a:solidFill>
                <a:latin typeface="微软雅黑" panose="020B0503020204020204" charset="-122"/>
                <a:cs typeface="微软雅黑" panose="020B0503020204020204" charset="-122"/>
              </a:rPr>
              <a:t>2013</a:t>
            </a:r>
            <a:endParaRPr lang="zh-CN" altLang="zh-CN" sz="1465" dirty="0">
              <a:solidFill>
                <a:schemeClr val="tx1">
                  <a:lumMod val="65000"/>
                  <a:lumOff val="35000"/>
                </a:schemeClr>
              </a:solidFill>
              <a:latin typeface="微软雅黑" panose="020B0503020204020204" charset="-122"/>
              <a:cs typeface="微软雅黑" panose="020B0503020204020204" charset="-122"/>
            </a:endParaRPr>
          </a:p>
          <a:p>
            <a:pPr defTabSz="914400">
              <a:lnSpc>
                <a:spcPct val="150000"/>
              </a:lnSpc>
            </a:pPr>
            <a:r>
              <a:rPr lang="en-US" altLang="zh-CN" sz="1465" dirty="0">
                <a:solidFill>
                  <a:schemeClr val="tx1">
                    <a:lumMod val="65000"/>
                    <a:lumOff val="35000"/>
                  </a:schemeClr>
                </a:solidFill>
                <a:latin typeface="微软雅黑" panose="020B0503020204020204" charset="-122"/>
                <a:cs typeface="微软雅黑" panose="020B0503020204020204" charset="-122"/>
              </a:rPr>
              <a:t>[7]</a:t>
            </a:r>
            <a:r>
              <a:rPr lang="zh-CN" altLang="zh-CN" sz="1465" b="1" dirty="0">
                <a:solidFill>
                  <a:schemeClr val="tx1">
                    <a:lumMod val="65000"/>
                    <a:lumOff val="35000"/>
                  </a:schemeClr>
                </a:solidFill>
                <a:latin typeface="微软雅黑" panose="020B0503020204020204" charset="-122"/>
                <a:cs typeface="微软雅黑" panose="020B0503020204020204" charset="-122"/>
              </a:rPr>
              <a:t>中国互联网络信息中心（</a:t>
            </a:r>
            <a:r>
              <a:rPr lang="en-US" altLang="zh-CN" sz="1465" b="1" dirty="0">
                <a:solidFill>
                  <a:schemeClr val="tx1">
                    <a:lumMod val="65000"/>
                    <a:lumOff val="35000"/>
                  </a:schemeClr>
                </a:solidFill>
                <a:latin typeface="微软雅黑" panose="020B0503020204020204" charset="-122"/>
                <a:cs typeface="微软雅黑" panose="020B0503020204020204" charset="-122"/>
              </a:rPr>
              <a:t>CNNIC</a:t>
            </a:r>
            <a:r>
              <a:rPr lang="zh-CN" altLang="zh-CN" sz="1465" b="1" dirty="0">
                <a:solidFill>
                  <a:schemeClr val="tx1">
                    <a:lumMod val="65000"/>
                    <a:lumOff val="35000"/>
                  </a:schemeClr>
                </a:solidFill>
                <a:latin typeface="微软雅黑" panose="020B0503020204020204" charset="-122"/>
                <a:cs typeface="微软雅黑" panose="020B0503020204020204" charset="-122"/>
              </a:rPr>
              <a:t>）</a:t>
            </a:r>
            <a:r>
              <a:rPr lang="zh-CN" altLang="zh-CN" sz="1465" dirty="0">
                <a:solidFill>
                  <a:schemeClr val="tx1">
                    <a:lumMod val="65000"/>
                    <a:lumOff val="35000"/>
                  </a:schemeClr>
                </a:solidFill>
                <a:latin typeface="微软雅黑" panose="020B0503020204020204" charset="-122"/>
                <a:cs typeface="微软雅黑" panose="020B0503020204020204" charset="-122"/>
              </a:rPr>
              <a:t>《第</a:t>
            </a:r>
            <a:r>
              <a:rPr lang="en-US" altLang="zh-CN" sz="1465" dirty="0">
                <a:solidFill>
                  <a:schemeClr val="tx1">
                    <a:lumMod val="65000"/>
                    <a:lumOff val="35000"/>
                  </a:schemeClr>
                </a:solidFill>
                <a:latin typeface="微软雅黑" panose="020B0503020204020204" charset="-122"/>
                <a:cs typeface="微软雅黑" panose="020B0503020204020204" charset="-122"/>
              </a:rPr>
              <a:t>32</a:t>
            </a:r>
            <a:r>
              <a:rPr lang="zh-CN" altLang="zh-CN" sz="1465" dirty="0">
                <a:solidFill>
                  <a:schemeClr val="tx1">
                    <a:lumMod val="65000"/>
                    <a:lumOff val="35000"/>
                  </a:schemeClr>
                </a:solidFill>
                <a:latin typeface="微软雅黑" panose="020B0503020204020204" charset="-122"/>
                <a:cs typeface="微软雅黑" panose="020B0503020204020204" charset="-122"/>
              </a:rPr>
              <a:t>次中国互联网络发展统计报告》</a:t>
            </a:r>
            <a:r>
              <a:rPr lang="en-US" altLang="zh-CN" sz="1465" dirty="0">
                <a:solidFill>
                  <a:schemeClr val="tx1">
                    <a:lumMod val="65000"/>
                    <a:lumOff val="35000"/>
                  </a:schemeClr>
                </a:solidFill>
                <a:latin typeface="微软雅黑" panose="020B0503020204020204" charset="-122"/>
                <a:cs typeface="微软雅黑" panose="020B0503020204020204" charset="-122"/>
              </a:rPr>
              <a:t>[R]</a:t>
            </a:r>
            <a:r>
              <a:rPr lang="zh-CN" altLang="zh-CN" sz="1465" dirty="0">
                <a:solidFill>
                  <a:schemeClr val="tx1">
                    <a:lumMod val="65000"/>
                    <a:lumOff val="35000"/>
                  </a:schemeClr>
                </a:solidFill>
                <a:latin typeface="微软雅黑" panose="020B0503020204020204" charset="-122"/>
                <a:cs typeface="微软雅黑" panose="020B0503020204020204" charset="-122"/>
              </a:rPr>
              <a:t>，</a:t>
            </a:r>
            <a:r>
              <a:rPr lang="en-US" altLang="zh-CN" sz="1465" dirty="0">
                <a:solidFill>
                  <a:schemeClr val="tx1">
                    <a:lumMod val="65000"/>
                    <a:lumOff val="35000"/>
                  </a:schemeClr>
                </a:solidFill>
                <a:latin typeface="微软雅黑" panose="020B0503020204020204" charset="-122"/>
                <a:cs typeface="微软雅黑" panose="020B0503020204020204" charset="-122"/>
              </a:rPr>
              <a:t>2013</a:t>
            </a:r>
            <a:endParaRPr lang="zh-CN" altLang="zh-CN" sz="1465" dirty="0">
              <a:solidFill>
                <a:schemeClr val="tx1">
                  <a:lumMod val="65000"/>
                  <a:lumOff val="35000"/>
                </a:schemeClr>
              </a:solidFill>
              <a:latin typeface="微软雅黑" panose="020B0503020204020204" charset="-122"/>
              <a:cs typeface="微软雅黑" panose="020B0503020204020204" charset="-122"/>
            </a:endParaRPr>
          </a:p>
          <a:p>
            <a:pPr defTabSz="914400">
              <a:lnSpc>
                <a:spcPct val="150000"/>
              </a:lnSpc>
            </a:pPr>
            <a:r>
              <a:rPr lang="en-US" altLang="zh-CN" sz="1465" dirty="0">
                <a:solidFill>
                  <a:schemeClr val="tx1">
                    <a:lumMod val="65000"/>
                    <a:lumOff val="35000"/>
                  </a:schemeClr>
                </a:solidFill>
                <a:latin typeface="微软雅黑" panose="020B0503020204020204" charset="-122"/>
                <a:cs typeface="微软雅黑" panose="020B0503020204020204" charset="-122"/>
              </a:rPr>
              <a:t>[8]</a:t>
            </a:r>
            <a:r>
              <a:rPr lang="zh-CN" altLang="zh-CN" sz="1465" b="1" dirty="0">
                <a:solidFill>
                  <a:schemeClr val="tx1">
                    <a:lumMod val="65000"/>
                    <a:lumOff val="35000"/>
                  </a:schemeClr>
                </a:solidFill>
                <a:latin typeface="微软雅黑" panose="020B0503020204020204" charset="-122"/>
                <a:cs typeface="微软雅黑" panose="020B0503020204020204" charset="-122"/>
              </a:rPr>
              <a:t>中国互联网络信息中心（</a:t>
            </a:r>
            <a:r>
              <a:rPr lang="en-US" altLang="zh-CN" sz="1465" b="1" dirty="0">
                <a:solidFill>
                  <a:schemeClr val="tx1">
                    <a:lumMod val="65000"/>
                    <a:lumOff val="35000"/>
                  </a:schemeClr>
                </a:solidFill>
                <a:latin typeface="微软雅黑" panose="020B0503020204020204" charset="-122"/>
                <a:cs typeface="微软雅黑" panose="020B0503020204020204" charset="-122"/>
              </a:rPr>
              <a:t>CNNIC</a:t>
            </a:r>
            <a:r>
              <a:rPr lang="zh-CN" altLang="zh-CN" sz="1465" b="1" dirty="0">
                <a:solidFill>
                  <a:schemeClr val="tx1">
                    <a:lumMod val="65000"/>
                    <a:lumOff val="35000"/>
                  </a:schemeClr>
                </a:solidFill>
                <a:latin typeface="微软雅黑" panose="020B0503020204020204" charset="-122"/>
                <a:cs typeface="微软雅黑" panose="020B0503020204020204" charset="-122"/>
              </a:rPr>
              <a:t>）</a:t>
            </a:r>
            <a:r>
              <a:rPr lang="zh-CN" altLang="zh-CN" sz="1465" dirty="0">
                <a:solidFill>
                  <a:schemeClr val="tx1">
                    <a:lumMod val="65000"/>
                    <a:lumOff val="35000"/>
                  </a:schemeClr>
                </a:solidFill>
                <a:latin typeface="微软雅黑" panose="020B0503020204020204" charset="-122"/>
                <a:cs typeface="微软雅黑" panose="020B0503020204020204" charset="-122"/>
              </a:rPr>
              <a:t>《第</a:t>
            </a:r>
            <a:r>
              <a:rPr lang="en-US" altLang="zh-CN" sz="1465" dirty="0">
                <a:solidFill>
                  <a:schemeClr val="tx1">
                    <a:lumMod val="65000"/>
                    <a:lumOff val="35000"/>
                  </a:schemeClr>
                </a:solidFill>
                <a:latin typeface="微软雅黑" panose="020B0503020204020204" charset="-122"/>
                <a:cs typeface="微软雅黑" panose="020B0503020204020204" charset="-122"/>
              </a:rPr>
              <a:t> 33 </a:t>
            </a:r>
            <a:r>
              <a:rPr lang="zh-CN" altLang="zh-CN" sz="1465" dirty="0">
                <a:solidFill>
                  <a:schemeClr val="tx1">
                    <a:lumMod val="65000"/>
                    <a:lumOff val="35000"/>
                  </a:schemeClr>
                </a:solidFill>
                <a:latin typeface="微软雅黑" panose="020B0503020204020204" charset="-122"/>
                <a:cs typeface="微软雅黑" panose="020B0503020204020204" charset="-122"/>
              </a:rPr>
              <a:t>次中国互联网络发展状况统计报告》</a:t>
            </a:r>
            <a:r>
              <a:rPr lang="en-US" altLang="zh-CN" sz="1465" dirty="0">
                <a:solidFill>
                  <a:schemeClr val="tx1">
                    <a:lumMod val="65000"/>
                    <a:lumOff val="35000"/>
                  </a:schemeClr>
                </a:solidFill>
                <a:latin typeface="微软雅黑" panose="020B0503020204020204" charset="-122"/>
                <a:cs typeface="微软雅黑" panose="020B0503020204020204" charset="-122"/>
              </a:rPr>
              <a:t>[R]</a:t>
            </a:r>
            <a:r>
              <a:rPr lang="zh-CN" altLang="zh-CN" sz="1465" dirty="0">
                <a:solidFill>
                  <a:schemeClr val="tx1">
                    <a:lumMod val="65000"/>
                    <a:lumOff val="35000"/>
                  </a:schemeClr>
                </a:solidFill>
                <a:latin typeface="微软雅黑" panose="020B0503020204020204" charset="-122"/>
                <a:cs typeface="微软雅黑" panose="020B0503020204020204" charset="-122"/>
              </a:rPr>
              <a:t>，</a:t>
            </a:r>
            <a:r>
              <a:rPr lang="en-US" altLang="zh-CN" sz="1465" dirty="0">
                <a:solidFill>
                  <a:schemeClr val="tx1">
                    <a:lumMod val="65000"/>
                    <a:lumOff val="35000"/>
                  </a:schemeClr>
                </a:solidFill>
                <a:latin typeface="微软雅黑" panose="020B0503020204020204" charset="-122"/>
                <a:cs typeface="微软雅黑" panose="020B0503020204020204" charset="-122"/>
              </a:rPr>
              <a:t>2014</a:t>
            </a:r>
            <a:endParaRPr lang="zh-CN" altLang="zh-CN" sz="1465" dirty="0">
              <a:solidFill>
                <a:schemeClr val="tx1">
                  <a:lumMod val="65000"/>
                  <a:lumOff val="35000"/>
                </a:schemeClr>
              </a:solidFill>
              <a:latin typeface="微软雅黑" panose="020B0503020204020204" charset="-122"/>
              <a:cs typeface="微软雅黑" panose="020B0503020204020204" charset="-122"/>
            </a:endParaRPr>
          </a:p>
          <a:p>
            <a:pPr defTabSz="914400">
              <a:lnSpc>
                <a:spcPct val="150000"/>
              </a:lnSpc>
            </a:pPr>
            <a:r>
              <a:rPr lang="en-US" altLang="zh-CN" sz="1465" dirty="0">
                <a:solidFill>
                  <a:schemeClr val="tx1">
                    <a:lumMod val="65000"/>
                    <a:lumOff val="35000"/>
                  </a:schemeClr>
                </a:solidFill>
                <a:latin typeface="微软雅黑" panose="020B0503020204020204" charset="-122"/>
                <a:cs typeface="微软雅黑" panose="020B0503020204020204" charset="-122"/>
              </a:rPr>
              <a:t>[9]</a:t>
            </a:r>
            <a:r>
              <a:rPr lang="zh-CN" altLang="zh-CN" sz="1465" b="1" dirty="0">
                <a:solidFill>
                  <a:schemeClr val="tx1">
                    <a:lumMod val="65000"/>
                    <a:lumOff val="35000"/>
                  </a:schemeClr>
                </a:solidFill>
                <a:latin typeface="微软雅黑" panose="020B0503020204020204" charset="-122"/>
                <a:cs typeface="微软雅黑" panose="020B0503020204020204" charset="-122"/>
              </a:rPr>
              <a:t>百度移动 </a:t>
            </a:r>
            <a:r>
              <a:rPr lang="zh-CN" altLang="zh-CN" sz="1465" dirty="0">
                <a:solidFill>
                  <a:schemeClr val="tx1">
                    <a:lumMod val="65000"/>
                    <a:lumOff val="35000"/>
                  </a:schemeClr>
                </a:solidFill>
                <a:latin typeface="微软雅黑" panose="020B0503020204020204" charset="-122"/>
                <a:cs typeface="微软雅黑" panose="020B0503020204020204" charset="-122"/>
              </a:rPr>
              <a:t>《移动互联网发展趋势报告》</a:t>
            </a:r>
            <a:r>
              <a:rPr lang="en-US" altLang="zh-CN" sz="1465" dirty="0">
                <a:solidFill>
                  <a:schemeClr val="tx1">
                    <a:lumMod val="65000"/>
                    <a:lumOff val="35000"/>
                  </a:schemeClr>
                </a:solidFill>
                <a:latin typeface="微软雅黑" panose="020B0503020204020204" charset="-122"/>
                <a:cs typeface="微软雅黑" panose="020B0503020204020204" charset="-122"/>
              </a:rPr>
              <a:t>[R]</a:t>
            </a:r>
            <a:r>
              <a:rPr lang="zh-CN" altLang="zh-CN" sz="1465" dirty="0">
                <a:solidFill>
                  <a:schemeClr val="tx1">
                    <a:lumMod val="65000"/>
                    <a:lumOff val="35000"/>
                  </a:schemeClr>
                </a:solidFill>
                <a:latin typeface="微软雅黑" panose="020B0503020204020204" charset="-122"/>
                <a:cs typeface="微软雅黑" panose="020B0503020204020204" charset="-122"/>
              </a:rPr>
              <a:t>，</a:t>
            </a:r>
            <a:r>
              <a:rPr lang="en-US" altLang="zh-CN" sz="1465" dirty="0">
                <a:solidFill>
                  <a:schemeClr val="tx1">
                    <a:lumMod val="65000"/>
                    <a:lumOff val="35000"/>
                  </a:schemeClr>
                </a:solidFill>
                <a:latin typeface="微软雅黑" panose="020B0503020204020204" charset="-122"/>
                <a:cs typeface="微软雅黑" panose="020B0503020204020204" charset="-122"/>
              </a:rPr>
              <a:t>2012</a:t>
            </a:r>
            <a:endParaRPr lang="zh-CN" altLang="zh-CN" sz="1465" dirty="0">
              <a:solidFill>
                <a:schemeClr val="tx1">
                  <a:lumMod val="65000"/>
                  <a:lumOff val="35000"/>
                </a:schemeClr>
              </a:solidFill>
              <a:latin typeface="微软雅黑" panose="020B0503020204020204" charset="-122"/>
              <a:cs typeface="微软雅黑" panose="020B0503020204020204" charset="-122"/>
            </a:endParaRPr>
          </a:p>
          <a:p>
            <a:pPr defTabSz="914400">
              <a:lnSpc>
                <a:spcPct val="150000"/>
              </a:lnSpc>
            </a:pPr>
            <a:r>
              <a:rPr lang="en-US" altLang="zh-CN" sz="1465" dirty="0">
                <a:solidFill>
                  <a:schemeClr val="tx1">
                    <a:lumMod val="65000"/>
                    <a:lumOff val="35000"/>
                  </a:schemeClr>
                </a:solidFill>
                <a:latin typeface="微软雅黑" panose="020B0503020204020204" charset="-122"/>
                <a:cs typeface="微软雅黑" panose="020B0503020204020204" charset="-122"/>
              </a:rPr>
              <a:t>[10]</a:t>
            </a:r>
            <a:r>
              <a:rPr lang="zh-CN" altLang="zh-CN" sz="1465" b="1" dirty="0">
                <a:solidFill>
                  <a:schemeClr val="tx1">
                    <a:lumMod val="65000"/>
                    <a:lumOff val="35000"/>
                  </a:schemeClr>
                </a:solidFill>
                <a:latin typeface="微软雅黑" panose="020B0503020204020204" charset="-122"/>
                <a:cs typeface="微软雅黑" panose="020B0503020204020204" charset="-122"/>
              </a:rPr>
              <a:t>艾媒咨询 </a:t>
            </a:r>
            <a:r>
              <a:rPr lang="zh-CN" altLang="zh-CN" sz="1465" dirty="0">
                <a:solidFill>
                  <a:schemeClr val="tx1">
                    <a:lumMod val="65000"/>
                    <a:lumOff val="35000"/>
                  </a:schemeClr>
                </a:solidFill>
                <a:latin typeface="微软雅黑" panose="020B0503020204020204" charset="-122"/>
                <a:cs typeface="微软雅黑" panose="020B0503020204020204" charset="-122"/>
              </a:rPr>
              <a:t>《中国手机游戏市场年度报告》</a:t>
            </a:r>
            <a:r>
              <a:rPr lang="en-US" altLang="zh-CN" sz="1465" dirty="0">
                <a:solidFill>
                  <a:schemeClr val="tx1">
                    <a:lumMod val="65000"/>
                    <a:lumOff val="35000"/>
                  </a:schemeClr>
                </a:solidFill>
                <a:latin typeface="微软雅黑" panose="020B0503020204020204" charset="-122"/>
                <a:cs typeface="微软雅黑" panose="020B0503020204020204" charset="-122"/>
              </a:rPr>
              <a:t>[R]</a:t>
            </a:r>
            <a:r>
              <a:rPr lang="zh-CN" altLang="zh-CN" sz="1465" dirty="0">
                <a:solidFill>
                  <a:schemeClr val="tx1">
                    <a:lumMod val="65000"/>
                    <a:lumOff val="35000"/>
                  </a:schemeClr>
                </a:solidFill>
                <a:latin typeface="微软雅黑" panose="020B0503020204020204" charset="-122"/>
                <a:cs typeface="微软雅黑" panose="020B0503020204020204" charset="-122"/>
              </a:rPr>
              <a:t>，</a:t>
            </a:r>
            <a:r>
              <a:rPr lang="en-US" altLang="zh-CN" sz="1465" dirty="0" smtClean="0">
                <a:solidFill>
                  <a:schemeClr val="tx1">
                    <a:lumMod val="65000"/>
                    <a:lumOff val="35000"/>
                  </a:schemeClr>
                </a:solidFill>
                <a:latin typeface="微软雅黑" panose="020B0503020204020204" charset="-122"/>
                <a:cs typeface="微软雅黑" panose="020B0503020204020204" charset="-122"/>
              </a:rPr>
              <a:t>2013</a:t>
            </a:r>
            <a:endParaRPr lang="zh-CN" altLang="zh-CN" sz="1465" dirty="0">
              <a:solidFill>
                <a:schemeClr val="tx1">
                  <a:lumMod val="65000"/>
                  <a:lumOff val="35000"/>
                </a:schemeClr>
              </a:solidFill>
              <a:latin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5"/>
                                        </p:tgtEl>
                                        <p:attrNameLst>
                                          <p:attrName>style.visibility</p:attrName>
                                        </p:attrNameLst>
                                      </p:cBhvr>
                                      <p:to>
                                        <p:strVal val="visible"/>
                                      </p:to>
                                    </p:set>
                                    <p:animEffect transition="in" filter="randombar(horizontal)">
                                      <p:cBhvr>
                                        <p:cTn id="7" dur="500"/>
                                        <p:tgtEl>
                                          <p:spTgt spid="79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up)">
                                      <p:cBhvr>
                                        <p:cTn id="11"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 grpId="0"/>
      <p:bldP spid="4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矩形 1025"/>
          <p:cNvSpPr/>
          <p:nvPr/>
        </p:nvSpPr>
        <p:spPr>
          <a:xfrm>
            <a:off x="0" y="5324704"/>
            <a:ext cx="12192000" cy="1540554"/>
          </a:xfrm>
          <a:prstGeom prst="rect">
            <a:avLst/>
          </a:prstGeom>
          <a:pattFill prst="ltHorz">
            <a:fgClr>
              <a:srgbClr val="382714"/>
            </a:fgClr>
            <a:bgClr>
              <a:srgbClr val="2B1E0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Group 4"/>
          <p:cNvGrpSpPr>
            <a:grpSpLocks noChangeAspect="1"/>
          </p:cNvGrpSpPr>
          <p:nvPr/>
        </p:nvGrpSpPr>
        <p:grpSpPr bwMode="auto">
          <a:xfrm>
            <a:off x="3441700" y="400050"/>
            <a:ext cx="4711700" cy="5607050"/>
            <a:chOff x="2168" y="252"/>
            <a:chExt cx="2968" cy="3532"/>
          </a:xfrm>
          <a:effectLst>
            <a:outerShdw blurRad="660400" dist="38100" dir="3540000" algn="tr" rotWithShape="0">
              <a:prstClr val="black">
                <a:alpha val="21000"/>
              </a:prstClr>
            </a:outerShdw>
          </a:effectLst>
        </p:grpSpPr>
        <p:sp>
          <p:nvSpPr>
            <p:cNvPr id="7" name="Freeform 5"/>
            <p:cNvSpPr/>
            <p:nvPr/>
          </p:nvSpPr>
          <p:spPr bwMode="auto">
            <a:xfrm>
              <a:off x="4554" y="743"/>
              <a:ext cx="129" cy="124"/>
            </a:xfrm>
            <a:custGeom>
              <a:avLst/>
              <a:gdLst>
                <a:gd name="T0" fmla="*/ 129 w 129"/>
                <a:gd name="T1" fmla="*/ 49 h 124"/>
                <a:gd name="T2" fmla="*/ 97 w 129"/>
                <a:gd name="T3" fmla="*/ 81 h 124"/>
                <a:gd name="T4" fmla="*/ 101 w 129"/>
                <a:gd name="T5" fmla="*/ 124 h 124"/>
                <a:gd name="T6" fmla="*/ 64 w 129"/>
                <a:gd name="T7" fmla="*/ 93 h 124"/>
                <a:gd name="T8" fmla="*/ 22 w 129"/>
                <a:gd name="T9" fmla="*/ 120 h 124"/>
                <a:gd name="T10" fmla="*/ 40 w 129"/>
                <a:gd name="T11" fmla="*/ 75 h 124"/>
                <a:gd name="T12" fmla="*/ 0 w 129"/>
                <a:gd name="T13" fmla="*/ 45 h 124"/>
                <a:gd name="T14" fmla="*/ 44 w 129"/>
                <a:gd name="T15" fmla="*/ 37 h 124"/>
                <a:gd name="T16" fmla="*/ 66 w 129"/>
                <a:gd name="T17" fmla="*/ 0 h 124"/>
                <a:gd name="T18" fmla="*/ 80 w 129"/>
                <a:gd name="T19" fmla="*/ 47 h 124"/>
                <a:gd name="T20" fmla="*/ 129 w 129"/>
                <a:gd name="T21" fmla="*/ 4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4">
                  <a:moveTo>
                    <a:pt x="129" y="49"/>
                  </a:moveTo>
                  <a:lnTo>
                    <a:pt x="97" y="81"/>
                  </a:lnTo>
                  <a:lnTo>
                    <a:pt x="101" y="124"/>
                  </a:lnTo>
                  <a:lnTo>
                    <a:pt x="64" y="93"/>
                  </a:lnTo>
                  <a:lnTo>
                    <a:pt x="22" y="120"/>
                  </a:lnTo>
                  <a:lnTo>
                    <a:pt x="40" y="75"/>
                  </a:lnTo>
                  <a:lnTo>
                    <a:pt x="0" y="45"/>
                  </a:lnTo>
                  <a:lnTo>
                    <a:pt x="44" y="37"/>
                  </a:lnTo>
                  <a:lnTo>
                    <a:pt x="66" y="0"/>
                  </a:lnTo>
                  <a:lnTo>
                    <a:pt x="80" y="47"/>
                  </a:lnTo>
                  <a:lnTo>
                    <a:pt x="129" y="49"/>
                  </a:lnTo>
                  <a:close/>
                </a:path>
              </a:pathLst>
            </a:custGeom>
            <a:solidFill>
              <a:srgbClr val="5380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p:nvPr/>
          </p:nvSpPr>
          <p:spPr bwMode="auto">
            <a:xfrm>
              <a:off x="2718" y="855"/>
              <a:ext cx="129" cy="123"/>
            </a:xfrm>
            <a:custGeom>
              <a:avLst/>
              <a:gdLst>
                <a:gd name="T0" fmla="*/ 129 w 129"/>
                <a:gd name="T1" fmla="*/ 48 h 123"/>
                <a:gd name="T2" fmla="*/ 97 w 129"/>
                <a:gd name="T3" fmla="*/ 79 h 123"/>
                <a:gd name="T4" fmla="*/ 101 w 129"/>
                <a:gd name="T5" fmla="*/ 123 h 123"/>
                <a:gd name="T6" fmla="*/ 62 w 129"/>
                <a:gd name="T7" fmla="*/ 93 h 123"/>
                <a:gd name="T8" fmla="*/ 22 w 129"/>
                <a:gd name="T9" fmla="*/ 121 h 123"/>
                <a:gd name="T10" fmla="*/ 38 w 129"/>
                <a:gd name="T11" fmla="*/ 75 h 123"/>
                <a:gd name="T12" fmla="*/ 0 w 129"/>
                <a:gd name="T13" fmla="*/ 44 h 123"/>
                <a:gd name="T14" fmla="*/ 42 w 129"/>
                <a:gd name="T15" fmla="*/ 38 h 123"/>
                <a:gd name="T16" fmla="*/ 66 w 129"/>
                <a:gd name="T17" fmla="*/ 0 h 123"/>
                <a:gd name="T18" fmla="*/ 79 w 129"/>
                <a:gd name="T19" fmla="*/ 48 h 123"/>
                <a:gd name="T20" fmla="*/ 129 w 129"/>
                <a:gd name="T21" fmla="*/ 4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23">
                  <a:moveTo>
                    <a:pt x="129" y="48"/>
                  </a:moveTo>
                  <a:lnTo>
                    <a:pt x="97" y="79"/>
                  </a:lnTo>
                  <a:lnTo>
                    <a:pt x="101" y="123"/>
                  </a:lnTo>
                  <a:lnTo>
                    <a:pt x="62" y="93"/>
                  </a:lnTo>
                  <a:lnTo>
                    <a:pt x="22" y="121"/>
                  </a:lnTo>
                  <a:lnTo>
                    <a:pt x="38" y="75"/>
                  </a:lnTo>
                  <a:lnTo>
                    <a:pt x="0" y="44"/>
                  </a:lnTo>
                  <a:lnTo>
                    <a:pt x="42" y="38"/>
                  </a:lnTo>
                  <a:lnTo>
                    <a:pt x="66" y="0"/>
                  </a:lnTo>
                  <a:lnTo>
                    <a:pt x="79" y="48"/>
                  </a:lnTo>
                  <a:lnTo>
                    <a:pt x="129" y="48"/>
                  </a:lnTo>
                  <a:close/>
                </a:path>
              </a:pathLst>
            </a:custGeom>
            <a:solidFill>
              <a:srgbClr val="699D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p:nvPr/>
          </p:nvSpPr>
          <p:spPr bwMode="auto">
            <a:xfrm>
              <a:off x="2752" y="1114"/>
              <a:ext cx="404" cy="420"/>
            </a:xfrm>
            <a:custGeom>
              <a:avLst/>
              <a:gdLst>
                <a:gd name="T0" fmla="*/ 91 w 204"/>
                <a:gd name="T1" fmla="*/ 168 h 212"/>
                <a:gd name="T2" fmla="*/ 151 w 204"/>
                <a:gd name="T3" fmla="*/ 102 h 212"/>
                <a:gd name="T4" fmla="*/ 127 w 204"/>
                <a:gd name="T5" fmla="*/ 17 h 212"/>
                <a:gd name="T6" fmla="*/ 3 w 204"/>
                <a:gd name="T7" fmla="*/ 168 h 212"/>
                <a:gd name="T8" fmla="*/ 47 w 204"/>
                <a:gd name="T9" fmla="*/ 212 h 212"/>
                <a:gd name="T10" fmla="*/ 91 w 204"/>
                <a:gd name="T11" fmla="*/ 168 h 212"/>
              </a:gdLst>
              <a:ahLst/>
              <a:cxnLst>
                <a:cxn ang="0">
                  <a:pos x="T0" y="T1"/>
                </a:cxn>
                <a:cxn ang="0">
                  <a:pos x="T2" y="T3"/>
                </a:cxn>
                <a:cxn ang="0">
                  <a:pos x="T4" y="T5"/>
                </a:cxn>
                <a:cxn ang="0">
                  <a:pos x="T6" y="T7"/>
                </a:cxn>
                <a:cxn ang="0">
                  <a:pos x="T8" y="T9"/>
                </a:cxn>
                <a:cxn ang="0">
                  <a:pos x="T10" y="T11"/>
                </a:cxn>
              </a:cxnLst>
              <a:rect l="0" t="0" r="r" b="b"/>
              <a:pathLst>
                <a:path w="204" h="212">
                  <a:moveTo>
                    <a:pt x="91" y="168"/>
                  </a:moveTo>
                  <a:cubicBezTo>
                    <a:pt x="94" y="139"/>
                    <a:pt x="121" y="110"/>
                    <a:pt x="151" y="102"/>
                  </a:cubicBezTo>
                  <a:cubicBezTo>
                    <a:pt x="204" y="85"/>
                    <a:pt x="181" y="0"/>
                    <a:pt x="127" y="17"/>
                  </a:cubicBezTo>
                  <a:cubicBezTo>
                    <a:pt x="57" y="38"/>
                    <a:pt x="12" y="97"/>
                    <a:pt x="3" y="168"/>
                  </a:cubicBezTo>
                  <a:cubicBezTo>
                    <a:pt x="0" y="192"/>
                    <a:pt x="25" y="212"/>
                    <a:pt x="47" y="212"/>
                  </a:cubicBezTo>
                  <a:cubicBezTo>
                    <a:pt x="73" y="212"/>
                    <a:pt x="87" y="192"/>
                    <a:pt x="91" y="168"/>
                  </a:cubicBezTo>
                  <a:close/>
                </a:path>
              </a:pathLst>
            </a:custGeom>
            <a:solidFill>
              <a:srgbClr val="3B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1032" name="Picture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15" y="2716"/>
              <a:ext cx="13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8" y="2789"/>
              <a:ext cx="166"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 y="2754"/>
              <a:ext cx="16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2" y="2781"/>
              <a:ext cx="155"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1" y="2863"/>
              <a:ext cx="154"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3" y="2807"/>
              <a:ext cx="137"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26" y="2863"/>
              <a:ext cx="7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93" y="2841"/>
              <a:ext cx="173"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5" y="2853"/>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reeform 17"/>
            <p:cNvSpPr/>
            <p:nvPr/>
          </p:nvSpPr>
          <p:spPr bwMode="auto">
            <a:xfrm>
              <a:off x="2548" y="2781"/>
              <a:ext cx="2082" cy="214"/>
            </a:xfrm>
            <a:custGeom>
              <a:avLst/>
              <a:gdLst>
                <a:gd name="T0" fmla="*/ 0 w 2082"/>
                <a:gd name="T1" fmla="*/ 214 h 214"/>
                <a:gd name="T2" fmla="*/ 105 w 2082"/>
                <a:gd name="T3" fmla="*/ 0 h 214"/>
                <a:gd name="T4" fmla="*/ 2082 w 2082"/>
                <a:gd name="T5" fmla="*/ 0 h 214"/>
                <a:gd name="T6" fmla="*/ 2082 w 2082"/>
                <a:gd name="T7" fmla="*/ 214 h 214"/>
                <a:gd name="T8" fmla="*/ 0 w 2082"/>
                <a:gd name="T9" fmla="*/ 214 h 214"/>
              </a:gdLst>
              <a:ahLst/>
              <a:cxnLst>
                <a:cxn ang="0">
                  <a:pos x="T0" y="T1"/>
                </a:cxn>
                <a:cxn ang="0">
                  <a:pos x="T2" y="T3"/>
                </a:cxn>
                <a:cxn ang="0">
                  <a:pos x="T4" y="T5"/>
                </a:cxn>
                <a:cxn ang="0">
                  <a:pos x="T6" y="T7"/>
                </a:cxn>
                <a:cxn ang="0">
                  <a:pos x="T8" y="T9"/>
                </a:cxn>
              </a:cxnLst>
              <a:rect l="0" t="0" r="r" b="b"/>
              <a:pathLst>
                <a:path w="2082" h="214">
                  <a:moveTo>
                    <a:pt x="0" y="214"/>
                  </a:moveTo>
                  <a:lnTo>
                    <a:pt x="105" y="0"/>
                  </a:lnTo>
                  <a:lnTo>
                    <a:pt x="2082" y="0"/>
                  </a:lnTo>
                  <a:lnTo>
                    <a:pt x="2082" y="214"/>
                  </a:lnTo>
                  <a:lnTo>
                    <a:pt x="0" y="214"/>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8"/>
            <p:cNvSpPr/>
            <p:nvPr/>
          </p:nvSpPr>
          <p:spPr bwMode="auto">
            <a:xfrm>
              <a:off x="2679" y="750"/>
              <a:ext cx="1951" cy="2031"/>
            </a:xfrm>
            <a:custGeom>
              <a:avLst/>
              <a:gdLst>
                <a:gd name="T0" fmla="*/ 318 w 1951"/>
                <a:gd name="T1" fmla="*/ 0 h 2031"/>
                <a:gd name="T2" fmla="*/ 0 w 1951"/>
                <a:gd name="T3" fmla="*/ 2031 h 2031"/>
                <a:gd name="T4" fmla="*/ 1951 w 1951"/>
                <a:gd name="T5" fmla="*/ 2031 h 2031"/>
                <a:gd name="T6" fmla="*/ 1820 w 1951"/>
                <a:gd name="T7" fmla="*/ 0 h 2031"/>
                <a:gd name="T8" fmla="*/ 318 w 1951"/>
                <a:gd name="T9" fmla="*/ 0 h 2031"/>
              </a:gdLst>
              <a:ahLst/>
              <a:cxnLst>
                <a:cxn ang="0">
                  <a:pos x="T0" y="T1"/>
                </a:cxn>
                <a:cxn ang="0">
                  <a:pos x="T2" y="T3"/>
                </a:cxn>
                <a:cxn ang="0">
                  <a:pos x="T4" y="T5"/>
                </a:cxn>
                <a:cxn ang="0">
                  <a:pos x="T6" y="T7"/>
                </a:cxn>
                <a:cxn ang="0">
                  <a:pos x="T8" y="T9"/>
                </a:cxn>
              </a:cxnLst>
              <a:rect l="0" t="0" r="r" b="b"/>
              <a:pathLst>
                <a:path w="1951" h="2031">
                  <a:moveTo>
                    <a:pt x="318" y="0"/>
                  </a:moveTo>
                  <a:lnTo>
                    <a:pt x="0" y="2031"/>
                  </a:lnTo>
                  <a:lnTo>
                    <a:pt x="1951" y="2031"/>
                  </a:lnTo>
                  <a:lnTo>
                    <a:pt x="1820" y="0"/>
                  </a:lnTo>
                  <a:lnTo>
                    <a:pt x="3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9"/>
            <p:cNvSpPr/>
            <p:nvPr/>
          </p:nvSpPr>
          <p:spPr bwMode="auto">
            <a:xfrm>
              <a:off x="2574" y="750"/>
              <a:ext cx="2151" cy="2435"/>
            </a:xfrm>
            <a:custGeom>
              <a:avLst/>
              <a:gdLst>
                <a:gd name="T0" fmla="*/ 0 w 2151"/>
                <a:gd name="T1" fmla="*/ 2245 h 2435"/>
                <a:gd name="T2" fmla="*/ 105 w 2151"/>
                <a:gd name="T3" fmla="*/ 2435 h 2435"/>
                <a:gd name="T4" fmla="*/ 2151 w 2151"/>
                <a:gd name="T5" fmla="*/ 2435 h 2435"/>
                <a:gd name="T6" fmla="*/ 2151 w 2151"/>
                <a:gd name="T7" fmla="*/ 2031 h 2435"/>
                <a:gd name="T8" fmla="*/ 1980 w 2151"/>
                <a:gd name="T9" fmla="*/ 0 h 2435"/>
                <a:gd name="T10" fmla="*/ 1925 w 2151"/>
                <a:gd name="T11" fmla="*/ 0 h 2435"/>
                <a:gd name="T12" fmla="*/ 2056 w 2151"/>
                <a:gd name="T13" fmla="*/ 2245 h 2435"/>
                <a:gd name="T14" fmla="*/ 0 w 2151"/>
                <a:gd name="T15" fmla="*/ 2245 h 2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1" h="2435">
                  <a:moveTo>
                    <a:pt x="0" y="2245"/>
                  </a:moveTo>
                  <a:lnTo>
                    <a:pt x="105" y="2435"/>
                  </a:lnTo>
                  <a:lnTo>
                    <a:pt x="2151" y="2435"/>
                  </a:lnTo>
                  <a:lnTo>
                    <a:pt x="2151" y="2031"/>
                  </a:lnTo>
                  <a:lnTo>
                    <a:pt x="1980" y="0"/>
                  </a:lnTo>
                  <a:lnTo>
                    <a:pt x="1925" y="0"/>
                  </a:lnTo>
                  <a:lnTo>
                    <a:pt x="2056" y="2245"/>
                  </a:lnTo>
                  <a:lnTo>
                    <a:pt x="0" y="2245"/>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20"/>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 name="T8" fmla="*/ 48 w 361"/>
                <a:gd name="T9" fmla="*/ 0 h 329"/>
              </a:gdLst>
              <a:ahLst/>
              <a:cxnLst>
                <a:cxn ang="0">
                  <a:pos x="T0" y="T1"/>
                </a:cxn>
                <a:cxn ang="0">
                  <a:pos x="T2" y="T3"/>
                </a:cxn>
                <a:cxn ang="0">
                  <a:pos x="T4" y="T5"/>
                </a:cxn>
                <a:cxn ang="0">
                  <a:pos x="T6" y="T7"/>
                </a:cxn>
                <a:cxn ang="0">
                  <a:pos x="T8" y="T9"/>
                </a:cxn>
              </a:cxnLst>
              <a:rect l="0" t="0" r="r" b="b"/>
              <a:pathLst>
                <a:path w="361" h="329">
                  <a:moveTo>
                    <a:pt x="48" y="0"/>
                  </a:moveTo>
                  <a:lnTo>
                    <a:pt x="0" y="277"/>
                  </a:lnTo>
                  <a:lnTo>
                    <a:pt x="313" y="329"/>
                  </a:lnTo>
                  <a:lnTo>
                    <a:pt x="361" y="52"/>
                  </a:lnTo>
                  <a:lnTo>
                    <a:pt x="48" y="0"/>
                  </a:lnTo>
                  <a:close/>
                </a:path>
              </a:pathLst>
            </a:custGeom>
            <a:solidFill>
              <a:srgbClr val="130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1"/>
            <p:cNvSpPr/>
            <p:nvPr/>
          </p:nvSpPr>
          <p:spPr bwMode="auto">
            <a:xfrm>
              <a:off x="2971" y="588"/>
              <a:ext cx="361" cy="329"/>
            </a:xfrm>
            <a:custGeom>
              <a:avLst/>
              <a:gdLst>
                <a:gd name="T0" fmla="*/ 48 w 361"/>
                <a:gd name="T1" fmla="*/ 0 h 329"/>
                <a:gd name="T2" fmla="*/ 0 w 361"/>
                <a:gd name="T3" fmla="*/ 277 h 329"/>
                <a:gd name="T4" fmla="*/ 313 w 361"/>
                <a:gd name="T5" fmla="*/ 329 h 329"/>
                <a:gd name="T6" fmla="*/ 361 w 361"/>
                <a:gd name="T7" fmla="*/ 52 h 329"/>
              </a:gdLst>
              <a:ahLst/>
              <a:cxnLst>
                <a:cxn ang="0">
                  <a:pos x="T0" y="T1"/>
                </a:cxn>
                <a:cxn ang="0">
                  <a:pos x="T2" y="T3"/>
                </a:cxn>
                <a:cxn ang="0">
                  <a:pos x="T4" y="T5"/>
                </a:cxn>
                <a:cxn ang="0">
                  <a:pos x="T6" y="T7"/>
                </a:cxn>
              </a:cxnLst>
              <a:rect l="0" t="0" r="r" b="b"/>
              <a:pathLst>
                <a:path w="361" h="329">
                  <a:moveTo>
                    <a:pt x="48" y="0"/>
                  </a:moveTo>
                  <a:lnTo>
                    <a:pt x="0" y="277"/>
                  </a:lnTo>
                  <a:lnTo>
                    <a:pt x="313" y="329"/>
                  </a:lnTo>
                  <a:lnTo>
                    <a:pt x="361"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Rectangle 22"/>
            <p:cNvSpPr>
              <a:spLocks noChangeArrowheads="1"/>
            </p:cNvSpPr>
            <p:nvPr/>
          </p:nvSpPr>
          <p:spPr bwMode="auto">
            <a:xfrm>
              <a:off x="4040" y="614"/>
              <a:ext cx="317" cy="253"/>
            </a:xfrm>
            <a:prstGeom prst="rect">
              <a:avLst/>
            </a:prstGeom>
            <a:solidFill>
              <a:srgbClr val="130D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 name="Freeform 23"/>
            <p:cNvSpPr/>
            <p:nvPr/>
          </p:nvSpPr>
          <p:spPr bwMode="auto">
            <a:xfrm>
              <a:off x="4040" y="614"/>
              <a:ext cx="317" cy="253"/>
            </a:xfrm>
            <a:custGeom>
              <a:avLst/>
              <a:gdLst>
                <a:gd name="T0" fmla="*/ 0 w 317"/>
                <a:gd name="T1" fmla="*/ 0 h 253"/>
                <a:gd name="T2" fmla="*/ 0 w 317"/>
                <a:gd name="T3" fmla="*/ 253 h 253"/>
                <a:gd name="T4" fmla="*/ 317 w 317"/>
                <a:gd name="T5" fmla="*/ 253 h 253"/>
                <a:gd name="T6" fmla="*/ 317 w 317"/>
                <a:gd name="T7" fmla="*/ 0 h 253"/>
              </a:gdLst>
              <a:ahLst/>
              <a:cxnLst>
                <a:cxn ang="0">
                  <a:pos x="T0" y="T1"/>
                </a:cxn>
                <a:cxn ang="0">
                  <a:pos x="T2" y="T3"/>
                </a:cxn>
                <a:cxn ang="0">
                  <a:pos x="T4" y="T5"/>
                </a:cxn>
                <a:cxn ang="0">
                  <a:pos x="T6" y="T7"/>
                </a:cxn>
              </a:cxnLst>
              <a:rect l="0" t="0" r="r" b="b"/>
              <a:pathLst>
                <a:path w="317" h="253">
                  <a:moveTo>
                    <a:pt x="0" y="0"/>
                  </a:moveTo>
                  <a:lnTo>
                    <a:pt x="0" y="253"/>
                  </a:lnTo>
                  <a:lnTo>
                    <a:pt x="317" y="253"/>
                  </a:lnTo>
                  <a:lnTo>
                    <a:pt x="3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4"/>
            <p:cNvSpPr/>
            <p:nvPr/>
          </p:nvSpPr>
          <p:spPr bwMode="auto">
            <a:xfrm>
              <a:off x="3731" y="1108"/>
              <a:ext cx="562" cy="556"/>
            </a:xfrm>
            <a:custGeom>
              <a:avLst/>
              <a:gdLst>
                <a:gd name="T0" fmla="*/ 277 w 284"/>
                <a:gd name="T1" fmla="*/ 209 h 281"/>
                <a:gd name="T2" fmla="*/ 178 w 284"/>
                <a:gd name="T3" fmla="*/ 94 h 281"/>
                <a:gd name="T4" fmla="*/ 266 w 284"/>
                <a:gd name="T5" fmla="*/ 94 h 281"/>
                <a:gd name="T6" fmla="*/ 279 w 284"/>
                <a:gd name="T7" fmla="*/ 76 h 281"/>
                <a:gd name="T8" fmla="*/ 266 w 284"/>
                <a:gd name="T9" fmla="*/ 59 h 281"/>
                <a:gd name="T10" fmla="*/ 236 w 284"/>
                <a:gd name="T11" fmla="*/ 59 h 281"/>
                <a:gd name="T12" fmla="*/ 235 w 284"/>
                <a:gd name="T13" fmla="*/ 59 h 281"/>
                <a:gd name="T14" fmla="*/ 223 w 284"/>
                <a:gd name="T15" fmla="*/ 59 h 281"/>
                <a:gd name="T16" fmla="*/ 223 w 284"/>
                <a:gd name="T17" fmla="*/ 59 h 281"/>
                <a:gd name="T18" fmla="*/ 161 w 284"/>
                <a:gd name="T19" fmla="*/ 59 h 281"/>
                <a:gd name="T20" fmla="*/ 161 w 284"/>
                <a:gd name="T21" fmla="*/ 13 h 281"/>
                <a:gd name="T22" fmla="*/ 144 w 284"/>
                <a:gd name="T23" fmla="*/ 0 h 281"/>
                <a:gd name="T24" fmla="*/ 127 w 284"/>
                <a:gd name="T25" fmla="*/ 13 h 281"/>
                <a:gd name="T26" fmla="*/ 127 w 284"/>
                <a:gd name="T27" fmla="*/ 59 h 281"/>
                <a:gd name="T28" fmla="*/ 25 w 284"/>
                <a:gd name="T29" fmla="*/ 59 h 281"/>
                <a:gd name="T30" fmla="*/ 12 w 284"/>
                <a:gd name="T31" fmla="*/ 76 h 281"/>
                <a:gd name="T32" fmla="*/ 25 w 284"/>
                <a:gd name="T33" fmla="*/ 94 h 281"/>
                <a:gd name="T34" fmla="*/ 105 w 284"/>
                <a:gd name="T35" fmla="*/ 94 h 281"/>
                <a:gd name="T36" fmla="*/ 7 w 284"/>
                <a:gd name="T37" fmla="*/ 215 h 281"/>
                <a:gd name="T38" fmla="*/ 6 w 284"/>
                <a:gd name="T39" fmla="*/ 236 h 281"/>
                <a:gd name="T40" fmla="*/ 28 w 284"/>
                <a:gd name="T41" fmla="*/ 242 h 281"/>
                <a:gd name="T42" fmla="*/ 127 w 284"/>
                <a:gd name="T43" fmla="*/ 124 h 281"/>
                <a:gd name="T44" fmla="*/ 127 w 284"/>
                <a:gd name="T45" fmla="*/ 267 h 281"/>
                <a:gd name="T46" fmla="*/ 144 w 284"/>
                <a:gd name="T47" fmla="*/ 281 h 281"/>
                <a:gd name="T48" fmla="*/ 161 w 284"/>
                <a:gd name="T49" fmla="*/ 267 h 281"/>
                <a:gd name="T50" fmla="*/ 161 w 284"/>
                <a:gd name="T51" fmla="*/ 125 h 281"/>
                <a:gd name="T52" fmla="*/ 251 w 284"/>
                <a:gd name="T53" fmla="*/ 234 h 281"/>
                <a:gd name="T54" fmla="*/ 279 w 284"/>
                <a:gd name="T55" fmla="*/ 231 h 281"/>
                <a:gd name="T56" fmla="*/ 277 w 284"/>
                <a:gd name="T57" fmla="*/ 20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4" h="281">
                  <a:moveTo>
                    <a:pt x="277" y="209"/>
                  </a:moveTo>
                  <a:cubicBezTo>
                    <a:pt x="235" y="171"/>
                    <a:pt x="202" y="134"/>
                    <a:pt x="178" y="94"/>
                  </a:cubicBezTo>
                  <a:cubicBezTo>
                    <a:pt x="266" y="94"/>
                    <a:pt x="266" y="94"/>
                    <a:pt x="266" y="94"/>
                  </a:cubicBezTo>
                  <a:cubicBezTo>
                    <a:pt x="274" y="94"/>
                    <a:pt x="278" y="87"/>
                    <a:pt x="279" y="76"/>
                  </a:cubicBezTo>
                  <a:cubicBezTo>
                    <a:pt x="278" y="65"/>
                    <a:pt x="274" y="62"/>
                    <a:pt x="266" y="59"/>
                  </a:cubicBezTo>
                  <a:cubicBezTo>
                    <a:pt x="236" y="59"/>
                    <a:pt x="236" y="59"/>
                    <a:pt x="236" y="59"/>
                  </a:cubicBezTo>
                  <a:cubicBezTo>
                    <a:pt x="235" y="59"/>
                    <a:pt x="235" y="59"/>
                    <a:pt x="235" y="59"/>
                  </a:cubicBezTo>
                  <a:cubicBezTo>
                    <a:pt x="223" y="59"/>
                    <a:pt x="223" y="59"/>
                    <a:pt x="223" y="59"/>
                  </a:cubicBezTo>
                  <a:cubicBezTo>
                    <a:pt x="223" y="59"/>
                    <a:pt x="223" y="59"/>
                    <a:pt x="223" y="59"/>
                  </a:cubicBezTo>
                  <a:cubicBezTo>
                    <a:pt x="161" y="59"/>
                    <a:pt x="161" y="59"/>
                    <a:pt x="161" y="59"/>
                  </a:cubicBezTo>
                  <a:cubicBezTo>
                    <a:pt x="161" y="13"/>
                    <a:pt x="161" y="13"/>
                    <a:pt x="161" y="13"/>
                  </a:cubicBezTo>
                  <a:cubicBezTo>
                    <a:pt x="160" y="5"/>
                    <a:pt x="154" y="0"/>
                    <a:pt x="144" y="0"/>
                  </a:cubicBezTo>
                  <a:cubicBezTo>
                    <a:pt x="134" y="0"/>
                    <a:pt x="127" y="5"/>
                    <a:pt x="127" y="13"/>
                  </a:cubicBezTo>
                  <a:cubicBezTo>
                    <a:pt x="127" y="59"/>
                    <a:pt x="127" y="59"/>
                    <a:pt x="127" y="59"/>
                  </a:cubicBezTo>
                  <a:cubicBezTo>
                    <a:pt x="25" y="59"/>
                    <a:pt x="25" y="59"/>
                    <a:pt x="25" y="59"/>
                  </a:cubicBezTo>
                  <a:cubicBezTo>
                    <a:pt x="17" y="62"/>
                    <a:pt x="12" y="65"/>
                    <a:pt x="12" y="76"/>
                  </a:cubicBezTo>
                  <a:cubicBezTo>
                    <a:pt x="12" y="87"/>
                    <a:pt x="17" y="94"/>
                    <a:pt x="25" y="94"/>
                  </a:cubicBezTo>
                  <a:cubicBezTo>
                    <a:pt x="105" y="94"/>
                    <a:pt x="105" y="94"/>
                    <a:pt x="105" y="94"/>
                  </a:cubicBezTo>
                  <a:cubicBezTo>
                    <a:pt x="91" y="132"/>
                    <a:pt x="58" y="172"/>
                    <a:pt x="7" y="215"/>
                  </a:cubicBezTo>
                  <a:cubicBezTo>
                    <a:pt x="1" y="221"/>
                    <a:pt x="0" y="228"/>
                    <a:pt x="6" y="236"/>
                  </a:cubicBezTo>
                  <a:cubicBezTo>
                    <a:pt x="13" y="243"/>
                    <a:pt x="20" y="245"/>
                    <a:pt x="28" y="242"/>
                  </a:cubicBezTo>
                  <a:cubicBezTo>
                    <a:pt x="72" y="210"/>
                    <a:pt x="105" y="171"/>
                    <a:pt x="127" y="124"/>
                  </a:cubicBezTo>
                  <a:cubicBezTo>
                    <a:pt x="127" y="267"/>
                    <a:pt x="127" y="267"/>
                    <a:pt x="127" y="267"/>
                  </a:cubicBezTo>
                  <a:cubicBezTo>
                    <a:pt x="127" y="276"/>
                    <a:pt x="134" y="280"/>
                    <a:pt x="144" y="281"/>
                  </a:cubicBezTo>
                  <a:cubicBezTo>
                    <a:pt x="154" y="280"/>
                    <a:pt x="160" y="276"/>
                    <a:pt x="161" y="267"/>
                  </a:cubicBezTo>
                  <a:cubicBezTo>
                    <a:pt x="161" y="125"/>
                    <a:pt x="161" y="125"/>
                    <a:pt x="161" y="125"/>
                  </a:cubicBezTo>
                  <a:cubicBezTo>
                    <a:pt x="188" y="171"/>
                    <a:pt x="218" y="208"/>
                    <a:pt x="251" y="234"/>
                  </a:cubicBezTo>
                  <a:cubicBezTo>
                    <a:pt x="263" y="242"/>
                    <a:pt x="272" y="241"/>
                    <a:pt x="279" y="231"/>
                  </a:cubicBezTo>
                  <a:cubicBezTo>
                    <a:pt x="284" y="224"/>
                    <a:pt x="283" y="217"/>
                    <a:pt x="277" y="20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Oval 25"/>
            <p:cNvSpPr>
              <a:spLocks noChangeArrowheads="1"/>
            </p:cNvSpPr>
            <p:nvPr/>
          </p:nvSpPr>
          <p:spPr bwMode="auto">
            <a:xfrm>
              <a:off x="4145" y="1138"/>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26"/>
            <p:cNvSpPr>
              <a:spLocks noChangeArrowheads="1"/>
            </p:cNvSpPr>
            <p:nvPr/>
          </p:nvSpPr>
          <p:spPr bwMode="auto">
            <a:xfrm>
              <a:off x="3385" y="1142"/>
              <a:ext cx="69"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7"/>
            <p:cNvSpPr>
              <a:spLocks noChangeArrowheads="1"/>
            </p:cNvSpPr>
            <p:nvPr/>
          </p:nvSpPr>
          <p:spPr bwMode="auto">
            <a:xfrm>
              <a:off x="3575"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28"/>
            <p:cNvSpPr>
              <a:spLocks noChangeArrowheads="1"/>
            </p:cNvSpPr>
            <p:nvPr/>
          </p:nvSpPr>
          <p:spPr bwMode="auto">
            <a:xfrm>
              <a:off x="3193" y="1122"/>
              <a:ext cx="67" cy="69"/>
            </a:xfrm>
            <a:prstGeom prst="ellipse">
              <a:avLst/>
            </a:pr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9"/>
            <p:cNvSpPr/>
            <p:nvPr/>
          </p:nvSpPr>
          <p:spPr bwMode="auto">
            <a:xfrm>
              <a:off x="3146" y="1314"/>
              <a:ext cx="548" cy="346"/>
            </a:xfrm>
            <a:custGeom>
              <a:avLst/>
              <a:gdLst>
                <a:gd name="T0" fmla="*/ 260 w 277"/>
                <a:gd name="T1" fmla="*/ 64 h 175"/>
                <a:gd name="T2" fmla="*/ 169 w 277"/>
                <a:gd name="T3" fmla="*/ 64 h 175"/>
                <a:gd name="T4" fmla="*/ 172 w 277"/>
                <a:gd name="T5" fmla="*/ 54 h 175"/>
                <a:gd name="T6" fmla="*/ 215 w 277"/>
                <a:gd name="T7" fmla="*/ 24 h 175"/>
                <a:gd name="T8" fmla="*/ 220 w 277"/>
                <a:gd name="T9" fmla="*/ 9 h 175"/>
                <a:gd name="T10" fmla="*/ 208 w 277"/>
                <a:gd name="T11" fmla="*/ 0 h 175"/>
                <a:gd name="T12" fmla="*/ 59 w 277"/>
                <a:gd name="T13" fmla="*/ 0 h 175"/>
                <a:gd name="T14" fmla="*/ 46 w 277"/>
                <a:gd name="T15" fmla="*/ 17 h 175"/>
                <a:gd name="T16" fmla="*/ 59 w 277"/>
                <a:gd name="T17" fmla="*/ 33 h 175"/>
                <a:gd name="T18" fmla="*/ 142 w 277"/>
                <a:gd name="T19" fmla="*/ 33 h 175"/>
                <a:gd name="T20" fmla="*/ 137 w 277"/>
                <a:gd name="T21" fmla="*/ 38 h 175"/>
                <a:gd name="T22" fmla="*/ 123 w 277"/>
                <a:gd name="T23" fmla="*/ 56 h 175"/>
                <a:gd name="T24" fmla="*/ 126 w 277"/>
                <a:gd name="T25" fmla="*/ 64 h 175"/>
                <a:gd name="T26" fmla="*/ 14 w 277"/>
                <a:gd name="T27" fmla="*/ 64 h 175"/>
                <a:gd name="T28" fmla="*/ 0 w 277"/>
                <a:gd name="T29" fmla="*/ 79 h 175"/>
                <a:gd name="T30" fmla="*/ 14 w 277"/>
                <a:gd name="T31" fmla="*/ 95 h 175"/>
                <a:gd name="T32" fmla="*/ 144 w 277"/>
                <a:gd name="T33" fmla="*/ 95 h 175"/>
                <a:gd name="T34" fmla="*/ 147 w 277"/>
                <a:gd name="T35" fmla="*/ 101 h 175"/>
                <a:gd name="T36" fmla="*/ 150 w 277"/>
                <a:gd name="T37" fmla="*/ 115 h 175"/>
                <a:gd name="T38" fmla="*/ 124 w 277"/>
                <a:gd name="T39" fmla="*/ 140 h 175"/>
                <a:gd name="T40" fmla="*/ 85 w 277"/>
                <a:gd name="T41" fmla="*/ 137 h 175"/>
                <a:gd name="T42" fmla="*/ 66 w 277"/>
                <a:gd name="T43" fmla="*/ 149 h 175"/>
                <a:gd name="T44" fmla="*/ 78 w 277"/>
                <a:gd name="T45" fmla="*/ 170 h 175"/>
                <a:gd name="T46" fmla="*/ 103 w 277"/>
                <a:gd name="T47" fmla="*/ 174 h 175"/>
                <a:gd name="T48" fmla="*/ 111 w 277"/>
                <a:gd name="T49" fmla="*/ 175 h 175"/>
                <a:gd name="T50" fmla="*/ 169 w 277"/>
                <a:gd name="T51" fmla="*/ 164 h 175"/>
                <a:gd name="T52" fmla="*/ 186 w 277"/>
                <a:gd name="T53" fmla="*/ 123 h 175"/>
                <a:gd name="T54" fmla="*/ 183 w 277"/>
                <a:gd name="T55" fmla="*/ 102 h 175"/>
                <a:gd name="T56" fmla="*/ 182 w 277"/>
                <a:gd name="T57" fmla="*/ 98 h 175"/>
                <a:gd name="T58" fmla="*/ 183 w 277"/>
                <a:gd name="T59" fmla="*/ 100 h 175"/>
                <a:gd name="T60" fmla="*/ 181 w 277"/>
                <a:gd name="T61" fmla="*/ 95 h 175"/>
                <a:gd name="T62" fmla="*/ 260 w 277"/>
                <a:gd name="T63" fmla="*/ 95 h 175"/>
                <a:gd name="T64" fmla="*/ 277 w 277"/>
                <a:gd name="T65" fmla="*/ 79 h 175"/>
                <a:gd name="T66" fmla="*/ 260 w 277"/>
                <a:gd name="T67" fmla="*/ 6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7" h="175">
                  <a:moveTo>
                    <a:pt x="260" y="64"/>
                  </a:moveTo>
                  <a:cubicBezTo>
                    <a:pt x="169" y="64"/>
                    <a:pt x="169" y="64"/>
                    <a:pt x="169" y="64"/>
                  </a:cubicBezTo>
                  <a:cubicBezTo>
                    <a:pt x="168" y="60"/>
                    <a:pt x="168" y="56"/>
                    <a:pt x="172" y="54"/>
                  </a:cubicBezTo>
                  <a:cubicBezTo>
                    <a:pt x="191" y="42"/>
                    <a:pt x="206" y="32"/>
                    <a:pt x="215" y="24"/>
                  </a:cubicBezTo>
                  <a:cubicBezTo>
                    <a:pt x="220" y="21"/>
                    <a:pt x="222" y="15"/>
                    <a:pt x="220" y="9"/>
                  </a:cubicBezTo>
                  <a:cubicBezTo>
                    <a:pt x="218" y="4"/>
                    <a:pt x="214" y="0"/>
                    <a:pt x="208" y="0"/>
                  </a:cubicBezTo>
                  <a:cubicBezTo>
                    <a:pt x="59" y="0"/>
                    <a:pt x="59" y="0"/>
                    <a:pt x="59" y="0"/>
                  </a:cubicBezTo>
                  <a:cubicBezTo>
                    <a:pt x="51" y="0"/>
                    <a:pt x="47" y="7"/>
                    <a:pt x="46" y="17"/>
                  </a:cubicBezTo>
                  <a:cubicBezTo>
                    <a:pt x="47" y="27"/>
                    <a:pt x="51" y="33"/>
                    <a:pt x="59" y="33"/>
                  </a:cubicBezTo>
                  <a:cubicBezTo>
                    <a:pt x="142" y="33"/>
                    <a:pt x="142" y="33"/>
                    <a:pt x="142" y="33"/>
                  </a:cubicBezTo>
                  <a:cubicBezTo>
                    <a:pt x="140" y="35"/>
                    <a:pt x="139" y="36"/>
                    <a:pt x="137" y="38"/>
                  </a:cubicBezTo>
                  <a:cubicBezTo>
                    <a:pt x="128" y="46"/>
                    <a:pt x="123" y="53"/>
                    <a:pt x="123" y="56"/>
                  </a:cubicBezTo>
                  <a:cubicBezTo>
                    <a:pt x="123" y="58"/>
                    <a:pt x="124" y="60"/>
                    <a:pt x="126" y="64"/>
                  </a:cubicBezTo>
                  <a:cubicBezTo>
                    <a:pt x="14" y="64"/>
                    <a:pt x="14" y="64"/>
                    <a:pt x="14" y="64"/>
                  </a:cubicBezTo>
                  <a:cubicBezTo>
                    <a:pt x="6" y="64"/>
                    <a:pt x="1" y="69"/>
                    <a:pt x="0" y="79"/>
                  </a:cubicBezTo>
                  <a:cubicBezTo>
                    <a:pt x="1" y="90"/>
                    <a:pt x="6" y="95"/>
                    <a:pt x="14" y="95"/>
                  </a:cubicBezTo>
                  <a:cubicBezTo>
                    <a:pt x="144" y="95"/>
                    <a:pt x="144" y="95"/>
                    <a:pt x="144" y="95"/>
                  </a:cubicBezTo>
                  <a:cubicBezTo>
                    <a:pt x="145" y="96"/>
                    <a:pt x="146" y="99"/>
                    <a:pt x="147" y="101"/>
                  </a:cubicBezTo>
                  <a:cubicBezTo>
                    <a:pt x="149" y="107"/>
                    <a:pt x="150" y="112"/>
                    <a:pt x="150" y="115"/>
                  </a:cubicBezTo>
                  <a:cubicBezTo>
                    <a:pt x="151" y="133"/>
                    <a:pt x="142" y="141"/>
                    <a:pt x="124" y="140"/>
                  </a:cubicBezTo>
                  <a:cubicBezTo>
                    <a:pt x="112" y="140"/>
                    <a:pt x="99" y="139"/>
                    <a:pt x="85" y="137"/>
                  </a:cubicBezTo>
                  <a:cubicBezTo>
                    <a:pt x="76" y="135"/>
                    <a:pt x="70" y="139"/>
                    <a:pt x="66" y="149"/>
                  </a:cubicBezTo>
                  <a:cubicBezTo>
                    <a:pt x="65" y="160"/>
                    <a:pt x="69" y="167"/>
                    <a:pt x="78" y="170"/>
                  </a:cubicBezTo>
                  <a:cubicBezTo>
                    <a:pt x="88" y="172"/>
                    <a:pt x="97" y="173"/>
                    <a:pt x="103" y="174"/>
                  </a:cubicBezTo>
                  <a:cubicBezTo>
                    <a:pt x="103" y="174"/>
                    <a:pt x="106" y="174"/>
                    <a:pt x="111" y="175"/>
                  </a:cubicBezTo>
                  <a:cubicBezTo>
                    <a:pt x="139" y="175"/>
                    <a:pt x="158" y="172"/>
                    <a:pt x="169" y="164"/>
                  </a:cubicBezTo>
                  <a:cubicBezTo>
                    <a:pt x="180" y="156"/>
                    <a:pt x="186" y="142"/>
                    <a:pt x="186" y="123"/>
                  </a:cubicBezTo>
                  <a:cubicBezTo>
                    <a:pt x="186" y="115"/>
                    <a:pt x="185" y="108"/>
                    <a:pt x="183" y="102"/>
                  </a:cubicBezTo>
                  <a:cubicBezTo>
                    <a:pt x="184" y="104"/>
                    <a:pt x="184" y="102"/>
                    <a:pt x="182" y="98"/>
                  </a:cubicBezTo>
                  <a:cubicBezTo>
                    <a:pt x="183" y="99"/>
                    <a:pt x="183" y="100"/>
                    <a:pt x="183" y="100"/>
                  </a:cubicBezTo>
                  <a:cubicBezTo>
                    <a:pt x="183" y="99"/>
                    <a:pt x="182" y="97"/>
                    <a:pt x="181" y="95"/>
                  </a:cubicBezTo>
                  <a:cubicBezTo>
                    <a:pt x="260" y="95"/>
                    <a:pt x="260" y="95"/>
                    <a:pt x="260" y="95"/>
                  </a:cubicBezTo>
                  <a:cubicBezTo>
                    <a:pt x="271" y="95"/>
                    <a:pt x="276" y="90"/>
                    <a:pt x="277" y="79"/>
                  </a:cubicBezTo>
                  <a:cubicBezTo>
                    <a:pt x="276" y="69"/>
                    <a:pt x="271" y="64"/>
                    <a:pt x="260" y="6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30"/>
            <p:cNvSpPr/>
            <p:nvPr/>
          </p:nvSpPr>
          <p:spPr bwMode="auto">
            <a:xfrm>
              <a:off x="3349" y="1658"/>
              <a:ext cx="10" cy="2"/>
            </a:xfrm>
            <a:custGeom>
              <a:avLst/>
              <a:gdLst>
                <a:gd name="T0" fmla="*/ 0 w 5"/>
                <a:gd name="T1" fmla="*/ 0 h 1"/>
                <a:gd name="T2" fmla="*/ 5 w 5"/>
                <a:gd name="T3" fmla="*/ 1 h 1"/>
                <a:gd name="T4" fmla="*/ 0 w 5"/>
                <a:gd name="T5" fmla="*/ 0 h 1"/>
              </a:gdLst>
              <a:ahLst/>
              <a:cxnLst>
                <a:cxn ang="0">
                  <a:pos x="T0" y="T1"/>
                </a:cxn>
                <a:cxn ang="0">
                  <a:pos x="T2" y="T3"/>
                </a:cxn>
                <a:cxn ang="0">
                  <a:pos x="T4" y="T5"/>
                </a:cxn>
              </a:cxnLst>
              <a:rect l="0" t="0" r="r" b="b"/>
              <a:pathLst>
                <a:path w="5" h="1">
                  <a:moveTo>
                    <a:pt x="0" y="0"/>
                  </a:moveTo>
                  <a:cubicBezTo>
                    <a:pt x="1" y="0"/>
                    <a:pt x="2" y="0"/>
                    <a:pt x="5" y="1"/>
                  </a:cubicBezTo>
                  <a:cubicBezTo>
                    <a:pt x="3" y="1"/>
                    <a:pt x="2"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31"/>
            <p:cNvSpPr/>
            <p:nvPr/>
          </p:nvSpPr>
          <p:spPr bwMode="auto">
            <a:xfrm>
              <a:off x="3156" y="1225"/>
              <a:ext cx="526" cy="152"/>
            </a:xfrm>
            <a:custGeom>
              <a:avLst/>
              <a:gdLst>
                <a:gd name="T0" fmla="*/ 17 w 266"/>
                <a:gd name="T1" fmla="*/ 77 h 77"/>
                <a:gd name="T2" fmla="*/ 32 w 266"/>
                <a:gd name="T3" fmla="*/ 62 h 77"/>
                <a:gd name="T4" fmla="*/ 32 w 266"/>
                <a:gd name="T5" fmla="*/ 40 h 77"/>
                <a:gd name="T6" fmla="*/ 40 w 266"/>
                <a:gd name="T7" fmla="*/ 32 h 77"/>
                <a:gd name="T8" fmla="*/ 228 w 266"/>
                <a:gd name="T9" fmla="*/ 32 h 77"/>
                <a:gd name="T10" fmla="*/ 232 w 266"/>
                <a:gd name="T11" fmla="*/ 38 h 77"/>
                <a:gd name="T12" fmla="*/ 227 w 266"/>
                <a:gd name="T13" fmla="*/ 59 h 77"/>
                <a:gd name="T14" fmla="*/ 239 w 266"/>
                <a:gd name="T15" fmla="*/ 74 h 77"/>
                <a:gd name="T16" fmla="*/ 259 w 266"/>
                <a:gd name="T17" fmla="*/ 65 h 77"/>
                <a:gd name="T18" fmla="*/ 265 w 266"/>
                <a:gd name="T19" fmla="*/ 21 h 77"/>
                <a:gd name="T20" fmla="*/ 253 w 266"/>
                <a:gd name="T21" fmla="*/ 0 h 77"/>
                <a:gd name="T22" fmla="*/ 245 w 266"/>
                <a:gd name="T23" fmla="*/ 0 h 77"/>
                <a:gd name="T24" fmla="*/ 222 w 266"/>
                <a:gd name="T25" fmla="*/ 0 h 77"/>
                <a:gd name="T26" fmla="*/ 183 w 266"/>
                <a:gd name="T27" fmla="*/ 0 h 77"/>
                <a:gd name="T28" fmla="*/ 166 w 266"/>
                <a:gd name="T29" fmla="*/ 0 h 77"/>
                <a:gd name="T30" fmla="*/ 86 w 266"/>
                <a:gd name="T31" fmla="*/ 0 h 77"/>
                <a:gd name="T32" fmla="*/ 76 w 266"/>
                <a:gd name="T33" fmla="*/ 0 h 77"/>
                <a:gd name="T34" fmla="*/ 46 w 266"/>
                <a:gd name="T35" fmla="*/ 0 h 77"/>
                <a:gd name="T36" fmla="*/ 24 w 266"/>
                <a:gd name="T37" fmla="*/ 0 h 77"/>
                <a:gd name="T38" fmla="*/ 0 w 266"/>
                <a:gd name="T39" fmla="*/ 25 h 77"/>
                <a:gd name="T40" fmla="*/ 0 w 266"/>
                <a:gd name="T41" fmla="*/ 62 h 77"/>
                <a:gd name="T42" fmla="*/ 17 w 266"/>
                <a:gd name="T4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6" h="77">
                  <a:moveTo>
                    <a:pt x="17" y="77"/>
                  </a:moveTo>
                  <a:cubicBezTo>
                    <a:pt x="26" y="76"/>
                    <a:pt x="31" y="71"/>
                    <a:pt x="32" y="62"/>
                  </a:cubicBezTo>
                  <a:cubicBezTo>
                    <a:pt x="32" y="40"/>
                    <a:pt x="32" y="40"/>
                    <a:pt x="32" y="40"/>
                  </a:cubicBezTo>
                  <a:cubicBezTo>
                    <a:pt x="32" y="34"/>
                    <a:pt x="35" y="32"/>
                    <a:pt x="40" y="32"/>
                  </a:cubicBezTo>
                  <a:cubicBezTo>
                    <a:pt x="228" y="32"/>
                    <a:pt x="228" y="32"/>
                    <a:pt x="228" y="32"/>
                  </a:cubicBezTo>
                  <a:cubicBezTo>
                    <a:pt x="231" y="32"/>
                    <a:pt x="232" y="34"/>
                    <a:pt x="232" y="38"/>
                  </a:cubicBezTo>
                  <a:cubicBezTo>
                    <a:pt x="231" y="46"/>
                    <a:pt x="229" y="53"/>
                    <a:pt x="227" y="59"/>
                  </a:cubicBezTo>
                  <a:cubicBezTo>
                    <a:pt x="225" y="67"/>
                    <a:pt x="229" y="72"/>
                    <a:pt x="239" y="74"/>
                  </a:cubicBezTo>
                  <a:cubicBezTo>
                    <a:pt x="249" y="76"/>
                    <a:pt x="256" y="73"/>
                    <a:pt x="259" y="65"/>
                  </a:cubicBezTo>
                  <a:cubicBezTo>
                    <a:pt x="262" y="55"/>
                    <a:pt x="264" y="40"/>
                    <a:pt x="265" y="21"/>
                  </a:cubicBezTo>
                  <a:cubicBezTo>
                    <a:pt x="266" y="9"/>
                    <a:pt x="262" y="3"/>
                    <a:pt x="253" y="0"/>
                  </a:cubicBezTo>
                  <a:cubicBezTo>
                    <a:pt x="245" y="0"/>
                    <a:pt x="245" y="0"/>
                    <a:pt x="245" y="0"/>
                  </a:cubicBezTo>
                  <a:cubicBezTo>
                    <a:pt x="222" y="0"/>
                    <a:pt x="222" y="0"/>
                    <a:pt x="222" y="0"/>
                  </a:cubicBezTo>
                  <a:cubicBezTo>
                    <a:pt x="183" y="0"/>
                    <a:pt x="183" y="0"/>
                    <a:pt x="183" y="0"/>
                  </a:cubicBezTo>
                  <a:cubicBezTo>
                    <a:pt x="166" y="0"/>
                    <a:pt x="166" y="0"/>
                    <a:pt x="166" y="0"/>
                  </a:cubicBezTo>
                  <a:cubicBezTo>
                    <a:pt x="86" y="0"/>
                    <a:pt x="86" y="0"/>
                    <a:pt x="86" y="0"/>
                  </a:cubicBezTo>
                  <a:cubicBezTo>
                    <a:pt x="76" y="0"/>
                    <a:pt x="76" y="0"/>
                    <a:pt x="76" y="0"/>
                  </a:cubicBezTo>
                  <a:cubicBezTo>
                    <a:pt x="46" y="0"/>
                    <a:pt x="46" y="0"/>
                    <a:pt x="46" y="0"/>
                  </a:cubicBezTo>
                  <a:cubicBezTo>
                    <a:pt x="24" y="0"/>
                    <a:pt x="24" y="0"/>
                    <a:pt x="24" y="0"/>
                  </a:cubicBezTo>
                  <a:cubicBezTo>
                    <a:pt x="8" y="0"/>
                    <a:pt x="0" y="8"/>
                    <a:pt x="0" y="25"/>
                  </a:cubicBezTo>
                  <a:cubicBezTo>
                    <a:pt x="0" y="62"/>
                    <a:pt x="0" y="62"/>
                    <a:pt x="0" y="62"/>
                  </a:cubicBezTo>
                  <a:cubicBezTo>
                    <a:pt x="0" y="71"/>
                    <a:pt x="6" y="76"/>
                    <a:pt x="17" y="7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32"/>
            <p:cNvSpPr>
              <a:spLocks noEditPoints="1"/>
            </p:cNvSpPr>
            <p:nvPr/>
          </p:nvSpPr>
          <p:spPr bwMode="auto">
            <a:xfrm>
              <a:off x="3136" y="1923"/>
              <a:ext cx="1145" cy="564"/>
            </a:xfrm>
            <a:custGeom>
              <a:avLst/>
              <a:gdLst>
                <a:gd name="T0" fmla="*/ 45 w 579"/>
                <a:gd name="T1" fmla="*/ 274 h 285"/>
                <a:gd name="T2" fmla="*/ 25 w 579"/>
                <a:gd name="T3" fmla="*/ 110 h 285"/>
                <a:gd name="T4" fmla="*/ 15 w 579"/>
                <a:gd name="T5" fmla="*/ 75 h 285"/>
                <a:gd name="T6" fmla="*/ 65 w 579"/>
                <a:gd name="T7" fmla="*/ 213 h 285"/>
                <a:gd name="T8" fmla="*/ 103 w 579"/>
                <a:gd name="T9" fmla="*/ 207 h 285"/>
                <a:gd name="T10" fmla="*/ 251 w 579"/>
                <a:gd name="T11" fmla="*/ 178 h 285"/>
                <a:gd name="T12" fmla="*/ 218 w 579"/>
                <a:gd name="T13" fmla="*/ 265 h 285"/>
                <a:gd name="T14" fmla="*/ 125 w 579"/>
                <a:gd name="T15" fmla="*/ 276 h 285"/>
                <a:gd name="T16" fmla="*/ 101 w 579"/>
                <a:gd name="T17" fmla="*/ 249 h 285"/>
                <a:gd name="T18" fmla="*/ 88 w 579"/>
                <a:gd name="T19" fmla="*/ 160 h 285"/>
                <a:gd name="T20" fmla="*/ 127 w 579"/>
                <a:gd name="T21" fmla="*/ 70 h 285"/>
                <a:gd name="T22" fmla="*/ 112 w 579"/>
                <a:gd name="T23" fmla="*/ 37 h 285"/>
                <a:gd name="T24" fmla="*/ 144 w 579"/>
                <a:gd name="T25" fmla="*/ 0 h 285"/>
                <a:gd name="T26" fmla="*/ 218 w 579"/>
                <a:gd name="T27" fmla="*/ 37 h 285"/>
                <a:gd name="T28" fmla="*/ 251 w 579"/>
                <a:gd name="T29" fmla="*/ 14 h 285"/>
                <a:gd name="T30" fmla="*/ 277 w 579"/>
                <a:gd name="T31" fmla="*/ 53 h 285"/>
                <a:gd name="T32" fmla="*/ 251 w 579"/>
                <a:gd name="T33" fmla="*/ 143 h 285"/>
                <a:gd name="T34" fmla="*/ 218 w 579"/>
                <a:gd name="T35" fmla="*/ 70 h 285"/>
                <a:gd name="T36" fmla="*/ 218 w 579"/>
                <a:gd name="T37" fmla="*/ 143 h 285"/>
                <a:gd name="T38" fmla="*/ 50 w 579"/>
                <a:gd name="T39" fmla="*/ 37 h 285"/>
                <a:gd name="T40" fmla="*/ 32 w 579"/>
                <a:gd name="T41" fmla="*/ 56 h 285"/>
                <a:gd name="T42" fmla="*/ 472 w 579"/>
                <a:gd name="T43" fmla="*/ 30 h 285"/>
                <a:gd name="T44" fmla="*/ 431 w 579"/>
                <a:gd name="T45" fmla="*/ 24 h 285"/>
                <a:gd name="T46" fmla="*/ 319 w 579"/>
                <a:gd name="T47" fmla="*/ 53 h 285"/>
                <a:gd name="T48" fmla="*/ 316 w 579"/>
                <a:gd name="T49" fmla="*/ 276 h 285"/>
                <a:gd name="T50" fmla="*/ 355 w 579"/>
                <a:gd name="T51" fmla="*/ 69 h 285"/>
                <a:gd name="T52" fmla="*/ 446 w 579"/>
                <a:gd name="T53" fmla="*/ 75 h 285"/>
                <a:gd name="T54" fmla="*/ 398 w 579"/>
                <a:gd name="T55" fmla="*/ 108 h 285"/>
                <a:gd name="T56" fmla="*/ 399 w 579"/>
                <a:gd name="T57" fmla="*/ 113 h 285"/>
                <a:gd name="T58" fmla="*/ 386 w 579"/>
                <a:gd name="T59" fmla="*/ 127 h 285"/>
                <a:gd name="T60" fmla="*/ 386 w 579"/>
                <a:gd name="T61" fmla="*/ 131 h 285"/>
                <a:gd name="T62" fmla="*/ 382 w 579"/>
                <a:gd name="T63" fmla="*/ 139 h 285"/>
                <a:gd name="T64" fmla="*/ 384 w 579"/>
                <a:gd name="T65" fmla="*/ 149 h 285"/>
                <a:gd name="T66" fmla="*/ 436 w 579"/>
                <a:gd name="T67" fmla="*/ 151 h 285"/>
                <a:gd name="T68" fmla="*/ 380 w 579"/>
                <a:gd name="T69" fmla="*/ 151 h 285"/>
                <a:gd name="T70" fmla="*/ 430 w 579"/>
                <a:gd name="T71" fmla="*/ 152 h 285"/>
                <a:gd name="T72" fmla="*/ 446 w 579"/>
                <a:gd name="T73" fmla="*/ 159 h 285"/>
                <a:gd name="T74" fmla="*/ 361 w 579"/>
                <a:gd name="T75" fmla="*/ 200 h 285"/>
                <a:gd name="T76" fmla="*/ 446 w 579"/>
                <a:gd name="T77" fmla="*/ 246 h 285"/>
                <a:gd name="T78" fmla="*/ 367 w 579"/>
                <a:gd name="T79" fmla="*/ 275 h 285"/>
                <a:gd name="T80" fmla="*/ 566 w 579"/>
                <a:gd name="T81" fmla="*/ 246 h 285"/>
                <a:gd name="T82" fmla="*/ 556 w 579"/>
                <a:gd name="T83" fmla="*/ 215 h 285"/>
                <a:gd name="T84" fmla="*/ 478 w 579"/>
                <a:gd name="T85" fmla="*/ 184 h 285"/>
                <a:gd name="T86" fmla="*/ 525 w 579"/>
                <a:gd name="T87" fmla="*/ 152 h 285"/>
                <a:gd name="T88" fmla="*/ 547 w 579"/>
                <a:gd name="T89" fmla="*/ 151 h 285"/>
                <a:gd name="T90" fmla="*/ 478 w 579"/>
                <a:gd name="T91" fmla="*/ 151 h 285"/>
                <a:gd name="T92" fmla="*/ 545 w 579"/>
                <a:gd name="T93" fmla="*/ 148 h 285"/>
                <a:gd name="T94" fmla="*/ 544 w 579"/>
                <a:gd name="T95" fmla="*/ 136 h 285"/>
                <a:gd name="T96" fmla="*/ 540 w 579"/>
                <a:gd name="T97" fmla="*/ 127 h 285"/>
                <a:gd name="T98" fmla="*/ 540 w 579"/>
                <a:gd name="T99" fmla="*/ 123 h 285"/>
                <a:gd name="T100" fmla="*/ 478 w 579"/>
                <a:gd name="T101" fmla="*/ 124 h 285"/>
                <a:gd name="T102" fmla="*/ 478 w 579"/>
                <a:gd name="T103" fmla="*/ 113 h 285"/>
                <a:gd name="T104" fmla="*/ 565 w 579"/>
                <a:gd name="T105" fmla="*/ 6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9" h="285">
                  <a:moveTo>
                    <a:pt x="103" y="207"/>
                  </a:moveTo>
                  <a:cubicBezTo>
                    <a:pt x="95" y="225"/>
                    <a:pt x="86" y="242"/>
                    <a:pt x="75" y="257"/>
                  </a:cubicBezTo>
                  <a:cubicBezTo>
                    <a:pt x="65" y="270"/>
                    <a:pt x="55" y="276"/>
                    <a:pt x="45" y="274"/>
                  </a:cubicBezTo>
                  <a:cubicBezTo>
                    <a:pt x="36" y="272"/>
                    <a:pt x="31" y="263"/>
                    <a:pt x="31" y="248"/>
                  </a:cubicBezTo>
                  <a:cubicBezTo>
                    <a:pt x="31" y="114"/>
                    <a:pt x="31" y="114"/>
                    <a:pt x="31" y="114"/>
                  </a:cubicBezTo>
                  <a:cubicBezTo>
                    <a:pt x="31" y="110"/>
                    <a:pt x="29" y="110"/>
                    <a:pt x="25" y="110"/>
                  </a:cubicBezTo>
                  <a:cubicBezTo>
                    <a:pt x="15" y="110"/>
                    <a:pt x="15" y="110"/>
                    <a:pt x="15" y="110"/>
                  </a:cubicBezTo>
                  <a:cubicBezTo>
                    <a:pt x="6" y="107"/>
                    <a:pt x="1" y="103"/>
                    <a:pt x="0" y="93"/>
                  </a:cubicBezTo>
                  <a:cubicBezTo>
                    <a:pt x="1" y="82"/>
                    <a:pt x="6" y="75"/>
                    <a:pt x="15" y="75"/>
                  </a:cubicBezTo>
                  <a:cubicBezTo>
                    <a:pt x="45" y="75"/>
                    <a:pt x="45" y="75"/>
                    <a:pt x="45" y="75"/>
                  </a:cubicBezTo>
                  <a:cubicBezTo>
                    <a:pt x="58" y="75"/>
                    <a:pt x="65" y="83"/>
                    <a:pt x="65" y="98"/>
                  </a:cubicBezTo>
                  <a:cubicBezTo>
                    <a:pt x="65" y="213"/>
                    <a:pt x="65" y="213"/>
                    <a:pt x="65" y="213"/>
                  </a:cubicBezTo>
                  <a:cubicBezTo>
                    <a:pt x="65" y="212"/>
                    <a:pt x="69" y="206"/>
                    <a:pt x="75" y="194"/>
                  </a:cubicBezTo>
                  <a:cubicBezTo>
                    <a:pt x="81" y="185"/>
                    <a:pt x="88" y="182"/>
                    <a:pt x="96" y="185"/>
                  </a:cubicBezTo>
                  <a:cubicBezTo>
                    <a:pt x="104" y="189"/>
                    <a:pt x="106" y="197"/>
                    <a:pt x="103" y="207"/>
                  </a:cubicBezTo>
                  <a:close/>
                  <a:moveTo>
                    <a:pt x="281" y="160"/>
                  </a:moveTo>
                  <a:cubicBezTo>
                    <a:pt x="280" y="171"/>
                    <a:pt x="275" y="178"/>
                    <a:pt x="267" y="178"/>
                  </a:cubicBezTo>
                  <a:cubicBezTo>
                    <a:pt x="251" y="178"/>
                    <a:pt x="251" y="178"/>
                    <a:pt x="251" y="178"/>
                  </a:cubicBezTo>
                  <a:cubicBezTo>
                    <a:pt x="251" y="266"/>
                    <a:pt x="251" y="266"/>
                    <a:pt x="251" y="266"/>
                  </a:cubicBezTo>
                  <a:cubicBezTo>
                    <a:pt x="251" y="276"/>
                    <a:pt x="244" y="281"/>
                    <a:pt x="234" y="281"/>
                  </a:cubicBezTo>
                  <a:cubicBezTo>
                    <a:pt x="224" y="280"/>
                    <a:pt x="219" y="274"/>
                    <a:pt x="218" y="265"/>
                  </a:cubicBezTo>
                  <a:cubicBezTo>
                    <a:pt x="218" y="178"/>
                    <a:pt x="218" y="178"/>
                    <a:pt x="218" y="178"/>
                  </a:cubicBezTo>
                  <a:cubicBezTo>
                    <a:pt x="158" y="178"/>
                    <a:pt x="158" y="178"/>
                    <a:pt x="158" y="178"/>
                  </a:cubicBezTo>
                  <a:cubicBezTo>
                    <a:pt x="153" y="224"/>
                    <a:pt x="142" y="258"/>
                    <a:pt x="125" y="276"/>
                  </a:cubicBezTo>
                  <a:cubicBezTo>
                    <a:pt x="118" y="283"/>
                    <a:pt x="109" y="285"/>
                    <a:pt x="100" y="282"/>
                  </a:cubicBezTo>
                  <a:cubicBezTo>
                    <a:pt x="90" y="275"/>
                    <a:pt x="88" y="267"/>
                    <a:pt x="94" y="258"/>
                  </a:cubicBezTo>
                  <a:cubicBezTo>
                    <a:pt x="95" y="255"/>
                    <a:pt x="98" y="252"/>
                    <a:pt x="101" y="249"/>
                  </a:cubicBezTo>
                  <a:cubicBezTo>
                    <a:pt x="114" y="235"/>
                    <a:pt x="121" y="211"/>
                    <a:pt x="123" y="178"/>
                  </a:cubicBezTo>
                  <a:cubicBezTo>
                    <a:pt x="103" y="178"/>
                    <a:pt x="103" y="178"/>
                    <a:pt x="103" y="178"/>
                  </a:cubicBezTo>
                  <a:cubicBezTo>
                    <a:pt x="93" y="178"/>
                    <a:pt x="88" y="171"/>
                    <a:pt x="88" y="160"/>
                  </a:cubicBezTo>
                  <a:cubicBezTo>
                    <a:pt x="88" y="150"/>
                    <a:pt x="93" y="144"/>
                    <a:pt x="103" y="143"/>
                  </a:cubicBezTo>
                  <a:cubicBezTo>
                    <a:pt x="127" y="143"/>
                    <a:pt x="127" y="143"/>
                    <a:pt x="127" y="143"/>
                  </a:cubicBezTo>
                  <a:cubicBezTo>
                    <a:pt x="127" y="70"/>
                    <a:pt x="127" y="70"/>
                    <a:pt x="127" y="70"/>
                  </a:cubicBezTo>
                  <a:cubicBezTo>
                    <a:pt x="114" y="70"/>
                    <a:pt x="114" y="70"/>
                    <a:pt x="114" y="70"/>
                  </a:cubicBezTo>
                  <a:cubicBezTo>
                    <a:pt x="105" y="70"/>
                    <a:pt x="99" y="65"/>
                    <a:pt x="97" y="55"/>
                  </a:cubicBezTo>
                  <a:cubicBezTo>
                    <a:pt x="97" y="43"/>
                    <a:pt x="102" y="38"/>
                    <a:pt x="112" y="37"/>
                  </a:cubicBezTo>
                  <a:cubicBezTo>
                    <a:pt x="127" y="37"/>
                    <a:pt x="127" y="37"/>
                    <a:pt x="127" y="37"/>
                  </a:cubicBezTo>
                  <a:cubicBezTo>
                    <a:pt x="127" y="14"/>
                    <a:pt x="127" y="14"/>
                    <a:pt x="127" y="14"/>
                  </a:cubicBezTo>
                  <a:cubicBezTo>
                    <a:pt x="127" y="6"/>
                    <a:pt x="134" y="1"/>
                    <a:pt x="144" y="0"/>
                  </a:cubicBezTo>
                  <a:cubicBezTo>
                    <a:pt x="154" y="0"/>
                    <a:pt x="158" y="4"/>
                    <a:pt x="160" y="13"/>
                  </a:cubicBezTo>
                  <a:cubicBezTo>
                    <a:pt x="160" y="37"/>
                    <a:pt x="160" y="37"/>
                    <a:pt x="160" y="37"/>
                  </a:cubicBezTo>
                  <a:cubicBezTo>
                    <a:pt x="218" y="37"/>
                    <a:pt x="218" y="37"/>
                    <a:pt x="218" y="37"/>
                  </a:cubicBezTo>
                  <a:cubicBezTo>
                    <a:pt x="218" y="13"/>
                    <a:pt x="218" y="13"/>
                    <a:pt x="218" y="13"/>
                  </a:cubicBezTo>
                  <a:cubicBezTo>
                    <a:pt x="219" y="4"/>
                    <a:pt x="224" y="0"/>
                    <a:pt x="234" y="0"/>
                  </a:cubicBezTo>
                  <a:cubicBezTo>
                    <a:pt x="244" y="1"/>
                    <a:pt x="251" y="6"/>
                    <a:pt x="251" y="14"/>
                  </a:cubicBezTo>
                  <a:cubicBezTo>
                    <a:pt x="251" y="37"/>
                    <a:pt x="251" y="37"/>
                    <a:pt x="251" y="37"/>
                  </a:cubicBezTo>
                  <a:cubicBezTo>
                    <a:pt x="263" y="37"/>
                    <a:pt x="263" y="37"/>
                    <a:pt x="263" y="37"/>
                  </a:cubicBezTo>
                  <a:cubicBezTo>
                    <a:pt x="272" y="38"/>
                    <a:pt x="276" y="43"/>
                    <a:pt x="277" y="53"/>
                  </a:cubicBezTo>
                  <a:cubicBezTo>
                    <a:pt x="276" y="64"/>
                    <a:pt x="271" y="70"/>
                    <a:pt x="262" y="70"/>
                  </a:cubicBezTo>
                  <a:cubicBezTo>
                    <a:pt x="251" y="70"/>
                    <a:pt x="251" y="70"/>
                    <a:pt x="251" y="70"/>
                  </a:cubicBezTo>
                  <a:cubicBezTo>
                    <a:pt x="251" y="143"/>
                    <a:pt x="251" y="143"/>
                    <a:pt x="251" y="143"/>
                  </a:cubicBezTo>
                  <a:cubicBezTo>
                    <a:pt x="267" y="143"/>
                    <a:pt x="267" y="143"/>
                    <a:pt x="267" y="143"/>
                  </a:cubicBezTo>
                  <a:cubicBezTo>
                    <a:pt x="275" y="144"/>
                    <a:pt x="280" y="150"/>
                    <a:pt x="281" y="160"/>
                  </a:cubicBezTo>
                  <a:close/>
                  <a:moveTo>
                    <a:pt x="218" y="70"/>
                  </a:moveTo>
                  <a:cubicBezTo>
                    <a:pt x="160" y="70"/>
                    <a:pt x="160" y="70"/>
                    <a:pt x="160" y="70"/>
                  </a:cubicBezTo>
                  <a:cubicBezTo>
                    <a:pt x="160" y="143"/>
                    <a:pt x="160" y="143"/>
                    <a:pt x="160" y="143"/>
                  </a:cubicBezTo>
                  <a:cubicBezTo>
                    <a:pt x="218" y="143"/>
                    <a:pt x="218" y="143"/>
                    <a:pt x="218" y="143"/>
                  </a:cubicBezTo>
                  <a:lnTo>
                    <a:pt x="218" y="70"/>
                  </a:lnTo>
                  <a:close/>
                  <a:moveTo>
                    <a:pt x="32" y="56"/>
                  </a:moveTo>
                  <a:cubicBezTo>
                    <a:pt x="42" y="56"/>
                    <a:pt x="50" y="47"/>
                    <a:pt x="50" y="37"/>
                  </a:cubicBezTo>
                  <a:cubicBezTo>
                    <a:pt x="50" y="26"/>
                    <a:pt x="42" y="18"/>
                    <a:pt x="32" y="18"/>
                  </a:cubicBezTo>
                  <a:cubicBezTo>
                    <a:pt x="21" y="18"/>
                    <a:pt x="13" y="26"/>
                    <a:pt x="13" y="37"/>
                  </a:cubicBezTo>
                  <a:cubicBezTo>
                    <a:pt x="13" y="47"/>
                    <a:pt x="21" y="56"/>
                    <a:pt x="32" y="56"/>
                  </a:cubicBezTo>
                  <a:close/>
                  <a:moveTo>
                    <a:pt x="579" y="47"/>
                  </a:moveTo>
                  <a:cubicBezTo>
                    <a:pt x="578" y="36"/>
                    <a:pt x="573" y="33"/>
                    <a:pt x="565" y="30"/>
                  </a:cubicBezTo>
                  <a:cubicBezTo>
                    <a:pt x="472" y="30"/>
                    <a:pt x="472" y="30"/>
                    <a:pt x="472" y="30"/>
                  </a:cubicBezTo>
                  <a:cubicBezTo>
                    <a:pt x="469" y="26"/>
                    <a:pt x="467" y="20"/>
                    <a:pt x="465" y="13"/>
                  </a:cubicBezTo>
                  <a:cubicBezTo>
                    <a:pt x="460" y="4"/>
                    <a:pt x="453" y="0"/>
                    <a:pt x="443" y="3"/>
                  </a:cubicBezTo>
                  <a:cubicBezTo>
                    <a:pt x="432" y="6"/>
                    <a:pt x="429" y="14"/>
                    <a:pt x="431" y="24"/>
                  </a:cubicBezTo>
                  <a:cubicBezTo>
                    <a:pt x="432" y="26"/>
                    <a:pt x="433" y="27"/>
                    <a:pt x="433" y="30"/>
                  </a:cubicBezTo>
                  <a:cubicBezTo>
                    <a:pt x="345" y="30"/>
                    <a:pt x="345" y="30"/>
                    <a:pt x="345" y="30"/>
                  </a:cubicBezTo>
                  <a:cubicBezTo>
                    <a:pt x="329" y="30"/>
                    <a:pt x="319" y="37"/>
                    <a:pt x="319" y="53"/>
                  </a:cubicBezTo>
                  <a:cubicBezTo>
                    <a:pt x="319" y="105"/>
                    <a:pt x="319" y="105"/>
                    <a:pt x="319" y="105"/>
                  </a:cubicBezTo>
                  <a:cubicBezTo>
                    <a:pt x="321" y="164"/>
                    <a:pt x="315" y="212"/>
                    <a:pt x="304" y="248"/>
                  </a:cubicBezTo>
                  <a:cubicBezTo>
                    <a:pt x="301" y="263"/>
                    <a:pt x="305" y="272"/>
                    <a:pt x="316" y="276"/>
                  </a:cubicBezTo>
                  <a:cubicBezTo>
                    <a:pt x="326" y="276"/>
                    <a:pt x="334" y="268"/>
                    <a:pt x="339" y="253"/>
                  </a:cubicBezTo>
                  <a:cubicBezTo>
                    <a:pt x="349" y="217"/>
                    <a:pt x="355" y="167"/>
                    <a:pt x="355" y="103"/>
                  </a:cubicBezTo>
                  <a:cubicBezTo>
                    <a:pt x="355" y="69"/>
                    <a:pt x="355" y="69"/>
                    <a:pt x="355" y="69"/>
                  </a:cubicBezTo>
                  <a:cubicBezTo>
                    <a:pt x="355" y="66"/>
                    <a:pt x="358" y="66"/>
                    <a:pt x="360" y="63"/>
                  </a:cubicBezTo>
                  <a:cubicBezTo>
                    <a:pt x="453" y="63"/>
                    <a:pt x="453" y="63"/>
                    <a:pt x="453" y="63"/>
                  </a:cubicBezTo>
                  <a:cubicBezTo>
                    <a:pt x="449" y="66"/>
                    <a:pt x="446" y="69"/>
                    <a:pt x="446" y="75"/>
                  </a:cubicBezTo>
                  <a:cubicBezTo>
                    <a:pt x="446" y="108"/>
                    <a:pt x="446" y="108"/>
                    <a:pt x="446" y="108"/>
                  </a:cubicBezTo>
                  <a:cubicBezTo>
                    <a:pt x="438" y="101"/>
                    <a:pt x="428" y="94"/>
                    <a:pt x="415" y="93"/>
                  </a:cubicBezTo>
                  <a:cubicBezTo>
                    <a:pt x="398" y="108"/>
                    <a:pt x="398" y="108"/>
                    <a:pt x="398" y="108"/>
                  </a:cubicBezTo>
                  <a:cubicBezTo>
                    <a:pt x="398" y="108"/>
                    <a:pt x="424" y="105"/>
                    <a:pt x="446" y="120"/>
                  </a:cubicBezTo>
                  <a:cubicBezTo>
                    <a:pt x="446" y="124"/>
                    <a:pt x="446" y="124"/>
                    <a:pt x="446" y="124"/>
                  </a:cubicBezTo>
                  <a:cubicBezTo>
                    <a:pt x="417" y="111"/>
                    <a:pt x="399" y="113"/>
                    <a:pt x="399" y="113"/>
                  </a:cubicBezTo>
                  <a:cubicBezTo>
                    <a:pt x="387" y="123"/>
                    <a:pt x="387" y="123"/>
                    <a:pt x="387" y="123"/>
                  </a:cubicBezTo>
                  <a:cubicBezTo>
                    <a:pt x="388" y="123"/>
                    <a:pt x="389" y="123"/>
                    <a:pt x="389" y="123"/>
                  </a:cubicBezTo>
                  <a:cubicBezTo>
                    <a:pt x="386" y="127"/>
                    <a:pt x="386" y="127"/>
                    <a:pt x="386" y="127"/>
                  </a:cubicBezTo>
                  <a:cubicBezTo>
                    <a:pt x="386" y="127"/>
                    <a:pt x="387" y="127"/>
                    <a:pt x="387" y="127"/>
                  </a:cubicBezTo>
                  <a:cubicBezTo>
                    <a:pt x="384" y="132"/>
                    <a:pt x="384" y="132"/>
                    <a:pt x="384" y="132"/>
                  </a:cubicBezTo>
                  <a:cubicBezTo>
                    <a:pt x="385" y="131"/>
                    <a:pt x="385" y="131"/>
                    <a:pt x="386" y="131"/>
                  </a:cubicBezTo>
                  <a:cubicBezTo>
                    <a:pt x="383" y="136"/>
                    <a:pt x="383" y="136"/>
                    <a:pt x="383" y="136"/>
                  </a:cubicBezTo>
                  <a:cubicBezTo>
                    <a:pt x="383" y="136"/>
                    <a:pt x="384" y="135"/>
                    <a:pt x="384" y="135"/>
                  </a:cubicBezTo>
                  <a:cubicBezTo>
                    <a:pt x="382" y="139"/>
                    <a:pt x="382" y="139"/>
                    <a:pt x="382" y="139"/>
                  </a:cubicBezTo>
                  <a:cubicBezTo>
                    <a:pt x="382" y="139"/>
                    <a:pt x="383" y="139"/>
                    <a:pt x="383" y="139"/>
                  </a:cubicBezTo>
                  <a:cubicBezTo>
                    <a:pt x="383" y="139"/>
                    <a:pt x="383" y="139"/>
                    <a:pt x="383" y="139"/>
                  </a:cubicBezTo>
                  <a:cubicBezTo>
                    <a:pt x="384" y="149"/>
                    <a:pt x="384" y="149"/>
                    <a:pt x="384" y="149"/>
                  </a:cubicBezTo>
                  <a:cubicBezTo>
                    <a:pt x="384" y="151"/>
                    <a:pt x="384" y="151"/>
                    <a:pt x="384" y="151"/>
                  </a:cubicBezTo>
                  <a:cubicBezTo>
                    <a:pt x="446" y="151"/>
                    <a:pt x="446" y="151"/>
                    <a:pt x="446" y="151"/>
                  </a:cubicBezTo>
                  <a:cubicBezTo>
                    <a:pt x="443" y="151"/>
                    <a:pt x="440" y="151"/>
                    <a:pt x="436" y="151"/>
                  </a:cubicBezTo>
                  <a:cubicBezTo>
                    <a:pt x="425" y="151"/>
                    <a:pt x="414" y="151"/>
                    <a:pt x="403" y="151"/>
                  </a:cubicBezTo>
                  <a:cubicBezTo>
                    <a:pt x="395" y="151"/>
                    <a:pt x="388" y="151"/>
                    <a:pt x="380" y="151"/>
                  </a:cubicBezTo>
                  <a:cubicBezTo>
                    <a:pt x="380" y="151"/>
                    <a:pt x="380" y="151"/>
                    <a:pt x="380" y="151"/>
                  </a:cubicBezTo>
                  <a:cubicBezTo>
                    <a:pt x="380" y="152"/>
                    <a:pt x="380" y="152"/>
                    <a:pt x="380" y="152"/>
                  </a:cubicBezTo>
                  <a:cubicBezTo>
                    <a:pt x="385" y="152"/>
                    <a:pt x="390" y="152"/>
                    <a:pt x="396" y="152"/>
                  </a:cubicBezTo>
                  <a:cubicBezTo>
                    <a:pt x="407" y="152"/>
                    <a:pt x="418" y="152"/>
                    <a:pt x="430" y="152"/>
                  </a:cubicBezTo>
                  <a:cubicBezTo>
                    <a:pt x="435" y="152"/>
                    <a:pt x="441" y="152"/>
                    <a:pt x="446" y="152"/>
                  </a:cubicBezTo>
                  <a:cubicBezTo>
                    <a:pt x="446" y="154"/>
                    <a:pt x="446" y="154"/>
                    <a:pt x="446" y="154"/>
                  </a:cubicBezTo>
                  <a:cubicBezTo>
                    <a:pt x="446" y="159"/>
                    <a:pt x="446" y="159"/>
                    <a:pt x="446" y="159"/>
                  </a:cubicBezTo>
                  <a:cubicBezTo>
                    <a:pt x="446" y="184"/>
                    <a:pt x="446" y="184"/>
                    <a:pt x="446" y="184"/>
                  </a:cubicBezTo>
                  <a:cubicBezTo>
                    <a:pt x="374" y="184"/>
                    <a:pt x="374" y="184"/>
                    <a:pt x="374" y="184"/>
                  </a:cubicBezTo>
                  <a:cubicBezTo>
                    <a:pt x="365" y="184"/>
                    <a:pt x="361" y="190"/>
                    <a:pt x="361" y="200"/>
                  </a:cubicBezTo>
                  <a:cubicBezTo>
                    <a:pt x="362" y="209"/>
                    <a:pt x="367" y="215"/>
                    <a:pt x="375" y="215"/>
                  </a:cubicBezTo>
                  <a:cubicBezTo>
                    <a:pt x="446" y="215"/>
                    <a:pt x="446" y="215"/>
                    <a:pt x="446" y="215"/>
                  </a:cubicBezTo>
                  <a:cubicBezTo>
                    <a:pt x="446" y="246"/>
                    <a:pt x="446" y="246"/>
                    <a:pt x="446" y="246"/>
                  </a:cubicBezTo>
                  <a:cubicBezTo>
                    <a:pt x="367" y="246"/>
                    <a:pt x="367" y="246"/>
                    <a:pt x="367" y="246"/>
                  </a:cubicBezTo>
                  <a:cubicBezTo>
                    <a:pt x="358" y="246"/>
                    <a:pt x="354" y="251"/>
                    <a:pt x="353" y="260"/>
                  </a:cubicBezTo>
                  <a:cubicBezTo>
                    <a:pt x="354" y="270"/>
                    <a:pt x="358" y="275"/>
                    <a:pt x="367" y="275"/>
                  </a:cubicBezTo>
                  <a:cubicBezTo>
                    <a:pt x="567" y="275"/>
                    <a:pt x="567" y="275"/>
                    <a:pt x="567" y="275"/>
                  </a:cubicBezTo>
                  <a:cubicBezTo>
                    <a:pt x="575" y="275"/>
                    <a:pt x="579" y="269"/>
                    <a:pt x="579" y="259"/>
                  </a:cubicBezTo>
                  <a:cubicBezTo>
                    <a:pt x="578" y="250"/>
                    <a:pt x="574" y="246"/>
                    <a:pt x="566" y="246"/>
                  </a:cubicBezTo>
                  <a:cubicBezTo>
                    <a:pt x="478" y="246"/>
                    <a:pt x="478" y="246"/>
                    <a:pt x="478" y="246"/>
                  </a:cubicBezTo>
                  <a:cubicBezTo>
                    <a:pt x="478" y="215"/>
                    <a:pt x="478" y="215"/>
                    <a:pt x="478" y="215"/>
                  </a:cubicBezTo>
                  <a:cubicBezTo>
                    <a:pt x="556" y="215"/>
                    <a:pt x="556" y="215"/>
                    <a:pt x="556" y="215"/>
                  </a:cubicBezTo>
                  <a:cubicBezTo>
                    <a:pt x="564" y="215"/>
                    <a:pt x="568" y="209"/>
                    <a:pt x="569" y="200"/>
                  </a:cubicBezTo>
                  <a:cubicBezTo>
                    <a:pt x="568" y="190"/>
                    <a:pt x="564" y="184"/>
                    <a:pt x="556" y="184"/>
                  </a:cubicBezTo>
                  <a:cubicBezTo>
                    <a:pt x="478" y="184"/>
                    <a:pt x="478" y="184"/>
                    <a:pt x="478" y="184"/>
                  </a:cubicBezTo>
                  <a:cubicBezTo>
                    <a:pt x="478" y="152"/>
                    <a:pt x="478" y="152"/>
                    <a:pt x="478" y="152"/>
                  </a:cubicBezTo>
                  <a:cubicBezTo>
                    <a:pt x="482" y="152"/>
                    <a:pt x="487" y="152"/>
                    <a:pt x="492" y="152"/>
                  </a:cubicBezTo>
                  <a:cubicBezTo>
                    <a:pt x="503" y="152"/>
                    <a:pt x="514" y="152"/>
                    <a:pt x="525" y="152"/>
                  </a:cubicBezTo>
                  <a:cubicBezTo>
                    <a:pt x="533" y="152"/>
                    <a:pt x="537" y="152"/>
                    <a:pt x="546" y="152"/>
                  </a:cubicBezTo>
                  <a:cubicBezTo>
                    <a:pt x="546" y="152"/>
                    <a:pt x="547" y="152"/>
                    <a:pt x="547" y="152"/>
                  </a:cubicBezTo>
                  <a:cubicBezTo>
                    <a:pt x="549" y="152"/>
                    <a:pt x="549" y="151"/>
                    <a:pt x="547" y="151"/>
                  </a:cubicBezTo>
                  <a:cubicBezTo>
                    <a:pt x="542" y="151"/>
                    <a:pt x="542" y="151"/>
                    <a:pt x="536" y="151"/>
                  </a:cubicBezTo>
                  <a:cubicBezTo>
                    <a:pt x="525" y="151"/>
                    <a:pt x="514" y="151"/>
                    <a:pt x="503" y="151"/>
                  </a:cubicBezTo>
                  <a:cubicBezTo>
                    <a:pt x="495" y="151"/>
                    <a:pt x="486" y="151"/>
                    <a:pt x="478" y="151"/>
                  </a:cubicBezTo>
                  <a:cubicBezTo>
                    <a:pt x="545" y="151"/>
                    <a:pt x="545" y="151"/>
                    <a:pt x="545" y="151"/>
                  </a:cubicBezTo>
                  <a:cubicBezTo>
                    <a:pt x="545" y="149"/>
                    <a:pt x="545" y="149"/>
                    <a:pt x="545" y="149"/>
                  </a:cubicBezTo>
                  <a:cubicBezTo>
                    <a:pt x="545" y="148"/>
                    <a:pt x="545" y="148"/>
                    <a:pt x="545" y="148"/>
                  </a:cubicBezTo>
                  <a:cubicBezTo>
                    <a:pt x="545" y="139"/>
                    <a:pt x="545" y="139"/>
                    <a:pt x="545" y="139"/>
                  </a:cubicBezTo>
                  <a:cubicBezTo>
                    <a:pt x="541" y="135"/>
                    <a:pt x="541" y="135"/>
                    <a:pt x="541" y="135"/>
                  </a:cubicBezTo>
                  <a:cubicBezTo>
                    <a:pt x="542" y="135"/>
                    <a:pt x="543" y="135"/>
                    <a:pt x="544" y="136"/>
                  </a:cubicBezTo>
                  <a:cubicBezTo>
                    <a:pt x="541" y="131"/>
                    <a:pt x="541" y="131"/>
                    <a:pt x="541" y="131"/>
                  </a:cubicBezTo>
                  <a:cubicBezTo>
                    <a:pt x="542" y="131"/>
                    <a:pt x="542" y="131"/>
                    <a:pt x="543" y="132"/>
                  </a:cubicBezTo>
                  <a:cubicBezTo>
                    <a:pt x="540" y="127"/>
                    <a:pt x="540" y="127"/>
                    <a:pt x="540" y="127"/>
                  </a:cubicBezTo>
                  <a:cubicBezTo>
                    <a:pt x="540" y="127"/>
                    <a:pt x="541" y="127"/>
                    <a:pt x="541" y="127"/>
                  </a:cubicBezTo>
                  <a:cubicBezTo>
                    <a:pt x="538" y="123"/>
                    <a:pt x="538" y="123"/>
                    <a:pt x="538" y="123"/>
                  </a:cubicBezTo>
                  <a:cubicBezTo>
                    <a:pt x="538" y="123"/>
                    <a:pt x="539" y="123"/>
                    <a:pt x="540" y="123"/>
                  </a:cubicBezTo>
                  <a:cubicBezTo>
                    <a:pt x="528" y="113"/>
                    <a:pt x="528" y="113"/>
                    <a:pt x="528" y="113"/>
                  </a:cubicBezTo>
                  <a:cubicBezTo>
                    <a:pt x="528" y="113"/>
                    <a:pt x="509" y="111"/>
                    <a:pt x="478" y="125"/>
                  </a:cubicBezTo>
                  <a:cubicBezTo>
                    <a:pt x="478" y="124"/>
                    <a:pt x="478" y="124"/>
                    <a:pt x="478" y="124"/>
                  </a:cubicBezTo>
                  <a:cubicBezTo>
                    <a:pt x="502" y="109"/>
                    <a:pt x="531" y="111"/>
                    <a:pt x="531" y="111"/>
                  </a:cubicBezTo>
                  <a:cubicBezTo>
                    <a:pt x="516" y="98"/>
                    <a:pt x="516" y="98"/>
                    <a:pt x="516" y="98"/>
                  </a:cubicBezTo>
                  <a:cubicBezTo>
                    <a:pt x="498" y="100"/>
                    <a:pt x="486" y="107"/>
                    <a:pt x="478" y="113"/>
                  </a:cubicBezTo>
                  <a:cubicBezTo>
                    <a:pt x="478" y="75"/>
                    <a:pt x="478" y="75"/>
                    <a:pt x="478" y="75"/>
                  </a:cubicBezTo>
                  <a:cubicBezTo>
                    <a:pt x="476" y="68"/>
                    <a:pt x="474" y="66"/>
                    <a:pt x="468" y="63"/>
                  </a:cubicBezTo>
                  <a:cubicBezTo>
                    <a:pt x="565" y="63"/>
                    <a:pt x="565" y="63"/>
                    <a:pt x="565" y="63"/>
                  </a:cubicBezTo>
                  <a:cubicBezTo>
                    <a:pt x="573" y="63"/>
                    <a:pt x="578" y="57"/>
                    <a:pt x="579" y="4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33"/>
            <p:cNvSpPr>
              <a:spLocks noEditPoints="1"/>
            </p:cNvSpPr>
            <p:nvPr/>
          </p:nvSpPr>
          <p:spPr bwMode="auto">
            <a:xfrm>
              <a:off x="3035" y="1761"/>
              <a:ext cx="105" cy="113"/>
            </a:xfrm>
            <a:custGeom>
              <a:avLst/>
              <a:gdLst>
                <a:gd name="T0" fmla="*/ 53 w 53"/>
                <a:gd name="T1" fmla="*/ 47 h 57"/>
                <a:gd name="T2" fmla="*/ 46 w 53"/>
                <a:gd name="T3" fmla="*/ 57 h 57"/>
                <a:gd name="T4" fmla="*/ 39 w 53"/>
                <a:gd name="T5" fmla="*/ 51 h 57"/>
                <a:gd name="T6" fmla="*/ 24 w 53"/>
                <a:gd name="T7" fmla="*/ 57 h 57"/>
                <a:gd name="T8" fmla="*/ 0 w 53"/>
                <a:gd name="T9" fmla="*/ 29 h 57"/>
                <a:gd name="T10" fmla="*/ 24 w 53"/>
                <a:gd name="T11" fmla="*/ 0 h 57"/>
                <a:gd name="T12" fmla="*/ 39 w 53"/>
                <a:gd name="T13" fmla="*/ 7 h 57"/>
                <a:gd name="T14" fmla="*/ 46 w 53"/>
                <a:gd name="T15" fmla="*/ 0 h 57"/>
                <a:gd name="T16" fmla="*/ 53 w 53"/>
                <a:gd name="T17" fmla="*/ 10 h 57"/>
                <a:gd name="T18" fmla="*/ 53 w 53"/>
                <a:gd name="T19" fmla="*/ 47 h 57"/>
                <a:gd name="T20" fmla="*/ 26 w 53"/>
                <a:gd name="T21" fmla="*/ 44 h 57"/>
                <a:gd name="T22" fmla="*/ 38 w 53"/>
                <a:gd name="T23" fmla="*/ 29 h 57"/>
                <a:gd name="T24" fmla="*/ 26 w 53"/>
                <a:gd name="T25" fmla="*/ 14 h 57"/>
                <a:gd name="T26" fmla="*/ 15 w 53"/>
                <a:gd name="T27" fmla="*/ 29 h 57"/>
                <a:gd name="T28" fmla="*/ 26 w 53"/>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53" y="47"/>
                  </a:moveTo>
                  <a:cubicBezTo>
                    <a:pt x="53" y="53"/>
                    <a:pt x="51" y="57"/>
                    <a:pt x="46" y="57"/>
                  </a:cubicBezTo>
                  <a:cubicBezTo>
                    <a:pt x="42" y="57"/>
                    <a:pt x="40" y="55"/>
                    <a:pt x="39" y="51"/>
                  </a:cubicBezTo>
                  <a:cubicBezTo>
                    <a:pt x="35" y="55"/>
                    <a:pt x="30" y="57"/>
                    <a:pt x="24" y="57"/>
                  </a:cubicBezTo>
                  <a:cubicBezTo>
                    <a:pt x="9" y="56"/>
                    <a:pt x="1" y="47"/>
                    <a:pt x="0" y="29"/>
                  </a:cubicBezTo>
                  <a:cubicBezTo>
                    <a:pt x="1" y="11"/>
                    <a:pt x="9" y="1"/>
                    <a:pt x="24" y="0"/>
                  </a:cubicBezTo>
                  <a:cubicBezTo>
                    <a:pt x="31" y="0"/>
                    <a:pt x="36" y="2"/>
                    <a:pt x="39" y="7"/>
                  </a:cubicBezTo>
                  <a:cubicBezTo>
                    <a:pt x="39" y="3"/>
                    <a:pt x="42" y="1"/>
                    <a:pt x="46" y="0"/>
                  </a:cubicBezTo>
                  <a:cubicBezTo>
                    <a:pt x="51" y="0"/>
                    <a:pt x="53" y="4"/>
                    <a:pt x="53" y="10"/>
                  </a:cubicBezTo>
                  <a:lnTo>
                    <a:pt x="53" y="47"/>
                  </a:lnTo>
                  <a:close/>
                  <a:moveTo>
                    <a:pt x="26" y="44"/>
                  </a:moveTo>
                  <a:cubicBezTo>
                    <a:pt x="34" y="43"/>
                    <a:pt x="38" y="38"/>
                    <a:pt x="38" y="29"/>
                  </a:cubicBezTo>
                  <a:cubicBezTo>
                    <a:pt x="38" y="19"/>
                    <a:pt x="34" y="14"/>
                    <a:pt x="26" y="14"/>
                  </a:cubicBezTo>
                  <a:cubicBezTo>
                    <a:pt x="19" y="14"/>
                    <a:pt x="15" y="19"/>
                    <a:pt x="15" y="29"/>
                  </a:cubicBezTo>
                  <a:cubicBezTo>
                    <a:pt x="15" y="38"/>
                    <a:pt x="19" y="43"/>
                    <a:pt x="26"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34"/>
            <p:cNvSpPr/>
            <p:nvPr/>
          </p:nvSpPr>
          <p:spPr bwMode="auto">
            <a:xfrm>
              <a:off x="3152"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9"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5"/>
            <p:cNvSpPr>
              <a:spLocks noEditPoints="1"/>
            </p:cNvSpPr>
            <p:nvPr/>
          </p:nvSpPr>
          <p:spPr bwMode="auto">
            <a:xfrm>
              <a:off x="3247" y="1761"/>
              <a:ext cx="106" cy="113"/>
            </a:xfrm>
            <a:custGeom>
              <a:avLst/>
              <a:gdLst>
                <a:gd name="T0" fmla="*/ 54 w 54"/>
                <a:gd name="T1" fmla="*/ 47 h 57"/>
                <a:gd name="T2" fmla="*/ 47 w 54"/>
                <a:gd name="T3" fmla="*/ 57 h 57"/>
                <a:gd name="T4" fmla="*/ 39 w 54"/>
                <a:gd name="T5" fmla="*/ 51 h 57"/>
                <a:gd name="T6" fmla="*/ 25 w 54"/>
                <a:gd name="T7" fmla="*/ 57 h 57"/>
                <a:gd name="T8" fmla="*/ 0 w 54"/>
                <a:gd name="T9" fmla="*/ 29 h 57"/>
                <a:gd name="T10" fmla="*/ 25 w 54"/>
                <a:gd name="T11" fmla="*/ 0 h 57"/>
                <a:gd name="T12" fmla="*/ 39 w 54"/>
                <a:gd name="T13" fmla="*/ 7 h 57"/>
                <a:gd name="T14" fmla="*/ 47 w 54"/>
                <a:gd name="T15" fmla="*/ 0 h 57"/>
                <a:gd name="T16" fmla="*/ 54 w 54"/>
                <a:gd name="T17" fmla="*/ 10 h 57"/>
                <a:gd name="T18" fmla="*/ 54 w 54"/>
                <a:gd name="T19" fmla="*/ 47 h 57"/>
                <a:gd name="T20" fmla="*/ 27 w 54"/>
                <a:gd name="T21" fmla="*/ 44 h 57"/>
                <a:gd name="T22" fmla="*/ 39 w 54"/>
                <a:gd name="T23" fmla="*/ 29 h 57"/>
                <a:gd name="T24" fmla="*/ 27 w 54"/>
                <a:gd name="T25" fmla="*/ 14 h 57"/>
                <a:gd name="T26" fmla="*/ 15 w 54"/>
                <a:gd name="T27" fmla="*/ 29 h 57"/>
                <a:gd name="T28" fmla="*/ 27 w 54"/>
                <a:gd name="T29"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7">
                  <a:moveTo>
                    <a:pt x="54" y="47"/>
                  </a:moveTo>
                  <a:cubicBezTo>
                    <a:pt x="54" y="53"/>
                    <a:pt x="52" y="57"/>
                    <a:pt x="47" y="57"/>
                  </a:cubicBezTo>
                  <a:cubicBezTo>
                    <a:pt x="43" y="57"/>
                    <a:pt x="40" y="55"/>
                    <a:pt x="39" y="51"/>
                  </a:cubicBezTo>
                  <a:cubicBezTo>
                    <a:pt x="36" y="55"/>
                    <a:pt x="31" y="57"/>
                    <a:pt x="25" y="57"/>
                  </a:cubicBezTo>
                  <a:cubicBezTo>
                    <a:pt x="10" y="56"/>
                    <a:pt x="1" y="47"/>
                    <a:pt x="0" y="29"/>
                  </a:cubicBezTo>
                  <a:cubicBezTo>
                    <a:pt x="2" y="11"/>
                    <a:pt x="10" y="1"/>
                    <a:pt x="25" y="0"/>
                  </a:cubicBezTo>
                  <a:cubicBezTo>
                    <a:pt x="32" y="0"/>
                    <a:pt x="36" y="2"/>
                    <a:pt x="39" y="7"/>
                  </a:cubicBezTo>
                  <a:cubicBezTo>
                    <a:pt x="40" y="3"/>
                    <a:pt x="43" y="1"/>
                    <a:pt x="47" y="0"/>
                  </a:cubicBezTo>
                  <a:cubicBezTo>
                    <a:pt x="52" y="0"/>
                    <a:pt x="54" y="4"/>
                    <a:pt x="54" y="10"/>
                  </a:cubicBezTo>
                  <a:lnTo>
                    <a:pt x="54" y="47"/>
                  </a:lnTo>
                  <a:close/>
                  <a:moveTo>
                    <a:pt x="27" y="44"/>
                  </a:moveTo>
                  <a:cubicBezTo>
                    <a:pt x="34" y="43"/>
                    <a:pt x="38" y="38"/>
                    <a:pt x="39" y="29"/>
                  </a:cubicBezTo>
                  <a:cubicBezTo>
                    <a:pt x="38" y="19"/>
                    <a:pt x="34" y="14"/>
                    <a:pt x="27" y="14"/>
                  </a:cubicBezTo>
                  <a:cubicBezTo>
                    <a:pt x="20" y="14"/>
                    <a:pt x="16" y="19"/>
                    <a:pt x="15" y="29"/>
                  </a:cubicBezTo>
                  <a:cubicBezTo>
                    <a:pt x="16" y="38"/>
                    <a:pt x="20" y="43"/>
                    <a:pt x="27" y="44"/>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6"/>
            <p:cNvSpPr>
              <a:spLocks noEditPoints="1"/>
            </p:cNvSpPr>
            <p:nvPr/>
          </p:nvSpPr>
          <p:spPr bwMode="auto">
            <a:xfrm>
              <a:off x="3365" y="1714"/>
              <a:ext cx="105" cy="160"/>
            </a:xfrm>
            <a:custGeom>
              <a:avLst/>
              <a:gdLst>
                <a:gd name="T0" fmla="*/ 53 w 53"/>
                <a:gd name="T1" fmla="*/ 73 h 81"/>
                <a:gd name="T2" fmla="*/ 46 w 53"/>
                <a:gd name="T3" fmla="*/ 81 h 81"/>
                <a:gd name="T4" fmla="*/ 39 w 53"/>
                <a:gd name="T5" fmla="*/ 75 h 81"/>
                <a:gd name="T6" fmla="*/ 25 w 53"/>
                <a:gd name="T7" fmla="*/ 81 h 81"/>
                <a:gd name="T8" fmla="*/ 0 w 53"/>
                <a:gd name="T9" fmla="*/ 54 h 81"/>
                <a:gd name="T10" fmla="*/ 24 w 53"/>
                <a:gd name="T11" fmla="*/ 24 h 81"/>
                <a:gd name="T12" fmla="*/ 39 w 53"/>
                <a:gd name="T13" fmla="*/ 29 h 81"/>
                <a:gd name="T14" fmla="*/ 39 w 53"/>
                <a:gd name="T15" fmla="*/ 8 h 81"/>
                <a:gd name="T16" fmla="*/ 46 w 53"/>
                <a:gd name="T17" fmla="*/ 0 h 81"/>
                <a:gd name="T18" fmla="*/ 53 w 53"/>
                <a:gd name="T19" fmla="*/ 8 h 81"/>
                <a:gd name="T20" fmla="*/ 53 w 53"/>
                <a:gd name="T21" fmla="*/ 73 h 81"/>
                <a:gd name="T22" fmla="*/ 27 w 53"/>
                <a:gd name="T23" fmla="*/ 38 h 81"/>
                <a:gd name="T24" fmla="*/ 15 w 53"/>
                <a:gd name="T25" fmla="*/ 53 h 81"/>
                <a:gd name="T26" fmla="*/ 27 w 53"/>
                <a:gd name="T27" fmla="*/ 68 h 81"/>
                <a:gd name="T28" fmla="*/ 39 w 53"/>
                <a:gd name="T29" fmla="*/ 52 h 81"/>
                <a:gd name="T30" fmla="*/ 27 w 53"/>
                <a:gd name="T31"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81">
                  <a:moveTo>
                    <a:pt x="53" y="73"/>
                  </a:moveTo>
                  <a:cubicBezTo>
                    <a:pt x="53" y="78"/>
                    <a:pt x="50" y="81"/>
                    <a:pt x="46" y="81"/>
                  </a:cubicBezTo>
                  <a:cubicBezTo>
                    <a:pt x="42" y="81"/>
                    <a:pt x="39" y="79"/>
                    <a:pt x="39" y="75"/>
                  </a:cubicBezTo>
                  <a:cubicBezTo>
                    <a:pt x="36" y="79"/>
                    <a:pt x="31" y="81"/>
                    <a:pt x="25" y="81"/>
                  </a:cubicBezTo>
                  <a:cubicBezTo>
                    <a:pt x="9" y="80"/>
                    <a:pt x="1" y="71"/>
                    <a:pt x="0" y="54"/>
                  </a:cubicBezTo>
                  <a:cubicBezTo>
                    <a:pt x="1" y="35"/>
                    <a:pt x="9" y="25"/>
                    <a:pt x="24" y="24"/>
                  </a:cubicBezTo>
                  <a:cubicBezTo>
                    <a:pt x="30" y="24"/>
                    <a:pt x="35" y="26"/>
                    <a:pt x="39" y="29"/>
                  </a:cubicBezTo>
                  <a:cubicBezTo>
                    <a:pt x="39" y="8"/>
                    <a:pt x="39" y="8"/>
                    <a:pt x="39" y="8"/>
                  </a:cubicBezTo>
                  <a:cubicBezTo>
                    <a:pt x="39" y="3"/>
                    <a:pt x="41" y="0"/>
                    <a:pt x="46" y="0"/>
                  </a:cubicBezTo>
                  <a:cubicBezTo>
                    <a:pt x="50" y="0"/>
                    <a:pt x="53" y="3"/>
                    <a:pt x="53" y="8"/>
                  </a:cubicBezTo>
                  <a:lnTo>
                    <a:pt x="53" y="73"/>
                  </a:lnTo>
                  <a:close/>
                  <a:moveTo>
                    <a:pt x="27" y="38"/>
                  </a:moveTo>
                  <a:cubicBezTo>
                    <a:pt x="19" y="38"/>
                    <a:pt x="15" y="43"/>
                    <a:pt x="15" y="53"/>
                  </a:cubicBezTo>
                  <a:cubicBezTo>
                    <a:pt x="15" y="62"/>
                    <a:pt x="19" y="67"/>
                    <a:pt x="27" y="68"/>
                  </a:cubicBezTo>
                  <a:cubicBezTo>
                    <a:pt x="34" y="67"/>
                    <a:pt x="38" y="62"/>
                    <a:pt x="39" y="52"/>
                  </a:cubicBezTo>
                  <a:cubicBezTo>
                    <a:pt x="38" y="43"/>
                    <a:pt x="34" y="38"/>
                    <a:pt x="27" y="38"/>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7"/>
            <p:cNvSpPr>
              <a:spLocks noEditPoints="1"/>
            </p:cNvSpPr>
            <p:nvPr/>
          </p:nvSpPr>
          <p:spPr bwMode="auto">
            <a:xfrm>
              <a:off x="3482" y="1761"/>
              <a:ext cx="105" cy="113"/>
            </a:xfrm>
            <a:custGeom>
              <a:avLst/>
              <a:gdLst>
                <a:gd name="T0" fmla="*/ 15 w 53"/>
                <a:gd name="T1" fmla="*/ 34 h 57"/>
                <a:gd name="T2" fmla="*/ 29 w 53"/>
                <a:gd name="T3" fmla="*/ 45 h 57"/>
                <a:gd name="T4" fmla="*/ 40 w 53"/>
                <a:gd name="T5" fmla="*/ 41 h 57"/>
                <a:gd name="T6" fmla="*/ 46 w 53"/>
                <a:gd name="T7" fmla="*/ 39 h 57"/>
                <a:gd name="T8" fmla="*/ 52 w 53"/>
                <a:gd name="T9" fmla="*/ 45 h 57"/>
                <a:gd name="T10" fmla="*/ 28 w 53"/>
                <a:gd name="T11" fmla="*/ 57 h 57"/>
                <a:gd name="T12" fmla="*/ 0 w 53"/>
                <a:gd name="T13" fmla="*/ 29 h 57"/>
                <a:gd name="T14" fmla="*/ 26 w 53"/>
                <a:gd name="T15" fmla="*/ 0 h 57"/>
                <a:gd name="T16" fmla="*/ 53 w 53"/>
                <a:gd name="T17" fmla="*/ 27 h 57"/>
                <a:gd name="T18" fmla="*/ 47 w 53"/>
                <a:gd name="T19" fmla="*/ 34 h 57"/>
                <a:gd name="T20" fmla="*/ 15 w 53"/>
                <a:gd name="T21" fmla="*/ 34 h 57"/>
                <a:gd name="T22" fmla="*/ 38 w 53"/>
                <a:gd name="T23" fmla="*/ 24 h 57"/>
                <a:gd name="T24" fmla="*/ 26 w 53"/>
                <a:gd name="T25" fmla="*/ 12 h 57"/>
                <a:gd name="T26" fmla="*/ 14 w 53"/>
                <a:gd name="T27" fmla="*/ 24 h 57"/>
                <a:gd name="T28" fmla="*/ 38 w 53"/>
                <a:gd name="T29"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7">
                  <a:moveTo>
                    <a:pt x="15" y="34"/>
                  </a:moveTo>
                  <a:cubicBezTo>
                    <a:pt x="16" y="41"/>
                    <a:pt x="21" y="44"/>
                    <a:pt x="29" y="45"/>
                  </a:cubicBezTo>
                  <a:cubicBezTo>
                    <a:pt x="32" y="45"/>
                    <a:pt x="36" y="44"/>
                    <a:pt x="40" y="41"/>
                  </a:cubicBezTo>
                  <a:cubicBezTo>
                    <a:pt x="43" y="39"/>
                    <a:pt x="45" y="39"/>
                    <a:pt x="46" y="39"/>
                  </a:cubicBezTo>
                  <a:cubicBezTo>
                    <a:pt x="50" y="39"/>
                    <a:pt x="52" y="41"/>
                    <a:pt x="52" y="45"/>
                  </a:cubicBezTo>
                  <a:cubicBezTo>
                    <a:pt x="50" y="52"/>
                    <a:pt x="42" y="56"/>
                    <a:pt x="28" y="57"/>
                  </a:cubicBezTo>
                  <a:cubicBezTo>
                    <a:pt x="10" y="56"/>
                    <a:pt x="1" y="47"/>
                    <a:pt x="0" y="29"/>
                  </a:cubicBezTo>
                  <a:cubicBezTo>
                    <a:pt x="1" y="11"/>
                    <a:pt x="10" y="1"/>
                    <a:pt x="26" y="0"/>
                  </a:cubicBezTo>
                  <a:cubicBezTo>
                    <a:pt x="42" y="1"/>
                    <a:pt x="51" y="10"/>
                    <a:pt x="53" y="27"/>
                  </a:cubicBezTo>
                  <a:cubicBezTo>
                    <a:pt x="53" y="32"/>
                    <a:pt x="51" y="34"/>
                    <a:pt x="47" y="34"/>
                  </a:cubicBezTo>
                  <a:lnTo>
                    <a:pt x="15" y="34"/>
                  </a:lnTo>
                  <a:close/>
                  <a:moveTo>
                    <a:pt x="38" y="24"/>
                  </a:moveTo>
                  <a:cubicBezTo>
                    <a:pt x="37" y="16"/>
                    <a:pt x="33" y="12"/>
                    <a:pt x="26" y="12"/>
                  </a:cubicBezTo>
                  <a:cubicBezTo>
                    <a:pt x="20" y="12"/>
                    <a:pt x="16" y="16"/>
                    <a:pt x="14" y="24"/>
                  </a:cubicBezTo>
                  <a:lnTo>
                    <a:pt x="38" y="24"/>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8"/>
            <p:cNvSpPr/>
            <p:nvPr/>
          </p:nvSpPr>
          <p:spPr bwMode="auto">
            <a:xfrm>
              <a:off x="359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1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1" y="3"/>
                    <a:pt x="3" y="1"/>
                    <a:pt x="8" y="0"/>
                  </a:cubicBezTo>
                  <a:cubicBezTo>
                    <a:pt x="12" y="1"/>
                    <a:pt x="14" y="2"/>
                    <a:pt x="15" y="6"/>
                  </a:cubicBezTo>
                  <a:cubicBezTo>
                    <a:pt x="19" y="2"/>
                    <a:pt x="23" y="0"/>
                    <a:pt x="29" y="0"/>
                  </a:cubicBezTo>
                  <a:cubicBezTo>
                    <a:pt x="35" y="0"/>
                    <a:pt x="41" y="2"/>
                    <a:pt x="44" y="7"/>
                  </a:cubicBezTo>
                  <a:cubicBezTo>
                    <a:pt x="49" y="3"/>
                    <a:pt x="55" y="0"/>
                    <a:pt x="60" y="0"/>
                  </a:cubicBezTo>
                  <a:cubicBezTo>
                    <a:pt x="74" y="0"/>
                    <a:pt x="80" y="7"/>
                    <a:pt x="81" y="20"/>
                  </a:cubicBezTo>
                  <a:cubicBezTo>
                    <a:pt x="81" y="49"/>
                    <a:pt x="81" y="49"/>
                    <a:pt x="81" y="49"/>
                  </a:cubicBezTo>
                  <a:cubicBezTo>
                    <a:pt x="81" y="54"/>
                    <a:pt x="78" y="57"/>
                    <a:pt x="73" y="57"/>
                  </a:cubicBezTo>
                  <a:cubicBezTo>
                    <a:pt x="69" y="57"/>
                    <a:pt x="66" y="54"/>
                    <a:pt x="66" y="49"/>
                  </a:cubicBezTo>
                  <a:cubicBezTo>
                    <a:pt x="66" y="23"/>
                    <a:pt x="66" y="23"/>
                    <a:pt x="66" y="23"/>
                  </a:cubicBezTo>
                  <a:cubicBezTo>
                    <a:pt x="66" y="16"/>
                    <a:pt x="63" y="12"/>
                    <a:pt x="57" y="12"/>
                  </a:cubicBezTo>
                  <a:cubicBezTo>
                    <a:pt x="51" y="13"/>
                    <a:pt x="48" y="16"/>
                    <a:pt x="48" y="23"/>
                  </a:cubicBezTo>
                  <a:cubicBezTo>
                    <a:pt x="48" y="49"/>
                    <a:pt x="48" y="49"/>
                    <a:pt x="48" y="49"/>
                  </a:cubicBezTo>
                  <a:cubicBezTo>
                    <a:pt x="48" y="54"/>
                    <a:pt x="45" y="57"/>
                    <a:pt x="41" y="57"/>
                  </a:cubicBezTo>
                  <a:cubicBezTo>
                    <a:pt x="36" y="57"/>
                    <a:pt x="34" y="54"/>
                    <a:pt x="33" y="49"/>
                  </a:cubicBezTo>
                  <a:cubicBezTo>
                    <a:pt x="33" y="23"/>
                    <a:pt x="33" y="23"/>
                    <a:pt x="33" y="23"/>
                  </a:cubicBezTo>
                  <a:cubicBezTo>
                    <a:pt x="33" y="16"/>
                    <a:pt x="30" y="13"/>
                    <a:pt x="24" y="12"/>
                  </a:cubicBezTo>
                  <a:cubicBezTo>
                    <a:pt x="19" y="12"/>
                    <a:pt x="16" y="16"/>
                    <a:pt x="15" y="23"/>
                  </a:cubicBezTo>
                  <a:cubicBezTo>
                    <a:pt x="15" y="49"/>
                    <a:pt x="15" y="49"/>
                    <a:pt x="15" y="49"/>
                  </a:cubicBezTo>
                  <a:cubicBezTo>
                    <a:pt x="15" y="54"/>
                    <a:pt x="13" y="57"/>
                    <a:pt x="8" y="57"/>
                  </a:cubicBezTo>
                  <a:cubicBezTo>
                    <a:pt x="3" y="57"/>
                    <a:pt x="1"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9"/>
            <p:cNvSpPr>
              <a:spLocks noEditPoints="1"/>
            </p:cNvSpPr>
            <p:nvPr/>
          </p:nvSpPr>
          <p:spPr bwMode="auto">
            <a:xfrm>
              <a:off x="3771" y="1718"/>
              <a:ext cx="34" cy="156"/>
            </a:xfrm>
            <a:custGeom>
              <a:avLst/>
              <a:gdLst>
                <a:gd name="T0" fmla="*/ 17 w 17"/>
                <a:gd name="T1" fmla="*/ 8 h 79"/>
                <a:gd name="T2" fmla="*/ 9 w 17"/>
                <a:gd name="T3" fmla="*/ 17 h 79"/>
                <a:gd name="T4" fmla="*/ 0 w 17"/>
                <a:gd name="T5" fmla="*/ 8 h 79"/>
                <a:gd name="T6" fmla="*/ 9 w 17"/>
                <a:gd name="T7" fmla="*/ 0 h 79"/>
                <a:gd name="T8" fmla="*/ 17 w 17"/>
                <a:gd name="T9" fmla="*/ 8 h 79"/>
                <a:gd name="T10" fmla="*/ 1 w 17"/>
                <a:gd name="T11" fmla="*/ 31 h 79"/>
                <a:gd name="T12" fmla="*/ 9 w 17"/>
                <a:gd name="T13" fmla="*/ 22 h 79"/>
                <a:gd name="T14" fmla="*/ 16 w 17"/>
                <a:gd name="T15" fmla="*/ 31 h 79"/>
                <a:gd name="T16" fmla="*/ 16 w 17"/>
                <a:gd name="T17" fmla="*/ 71 h 79"/>
                <a:gd name="T18" fmla="*/ 9 w 17"/>
                <a:gd name="T19" fmla="*/ 79 h 79"/>
                <a:gd name="T20" fmla="*/ 1 w 17"/>
                <a:gd name="T21" fmla="*/ 71 h 79"/>
                <a:gd name="T22" fmla="*/ 1 w 17"/>
                <a:gd name="T23" fmla="*/ 3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79">
                  <a:moveTo>
                    <a:pt x="17" y="8"/>
                  </a:moveTo>
                  <a:cubicBezTo>
                    <a:pt x="17" y="13"/>
                    <a:pt x="14" y="16"/>
                    <a:pt x="9" y="17"/>
                  </a:cubicBezTo>
                  <a:cubicBezTo>
                    <a:pt x="4" y="16"/>
                    <a:pt x="1" y="13"/>
                    <a:pt x="0" y="8"/>
                  </a:cubicBezTo>
                  <a:cubicBezTo>
                    <a:pt x="1" y="3"/>
                    <a:pt x="4" y="0"/>
                    <a:pt x="9" y="0"/>
                  </a:cubicBezTo>
                  <a:cubicBezTo>
                    <a:pt x="14" y="0"/>
                    <a:pt x="17" y="3"/>
                    <a:pt x="17" y="8"/>
                  </a:cubicBezTo>
                  <a:close/>
                  <a:moveTo>
                    <a:pt x="1" y="31"/>
                  </a:moveTo>
                  <a:cubicBezTo>
                    <a:pt x="1" y="25"/>
                    <a:pt x="4" y="23"/>
                    <a:pt x="9" y="22"/>
                  </a:cubicBezTo>
                  <a:cubicBezTo>
                    <a:pt x="13" y="23"/>
                    <a:pt x="16" y="25"/>
                    <a:pt x="16" y="31"/>
                  </a:cubicBezTo>
                  <a:cubicBezTo>
                    <a:pt x="16" y="71"/>
                    <a:pt x="16" y="71"/>
                    <a:pt x="16" y="71"/>
                  </a:cubicBezTo>
                  <a:cubicBezTo>
                    <a:pt x="16" y="76"/>
                    <a:pt x="13" y="79"/>
                    <a:pt x="9" y="79"/>
                  </a:cubicBezTo>
                  <a:cubicBezTo>
                    <a:pt x="4" y="79"/>
                    <a:pt x="1" y="76"/>
                    <a:pt x="1" y="71"/>
                  </a:cubicBezTo>
                  <a:lnTo>
                    <a:pt x="1" y="31"/>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0"/>
            <p:cNvSpPr/>
            <p:nvPr/>
          </p:nvSpPr>
          <p:spPr bwMode="auto">
            <a:xfrm>
              <a:off x="3814" y="1761"/>
              <a:ext cx="89" cy="113"/>
            </a:xfrm>
            <a:custGeom>
              <a:avLst/>
              <a:gdLst>
                <a:gd name="T0" fmla="*/ 40 w 45"/>
                <a:gd name="T1" fmla="*/ 17 h 57"/>
                <a:gd name="T2" fmla="*/ 35 w 45"/>
                <a:gd name="T3" fmla="*/ 15 h 57"/>
                <a:gd name="T4" fmla="*/ 28 w 45"/>
                <a:gd name="T5" fmla="*/ 14 h 57"/>
                <a:gd name="T6" fmla="*/ 15 w 45"/>
                <a:gd name="T7" fmla="*/ 29 h 57"/>
                <a:gd name="T8" fmla="*/ 28 w 45"/>
                <a:gd name="T9" fmla="*/ 44 h 57"/>
                <a:gd name="T10" fmla="*/ 35 w 45"/>
                <a:gd name="T11" fmla="*/ 42 h 57"/>
                <a:gd name="T12" fmla="*/ 39 w 45"/>
                <a:gd name="T13" fmla="*/ 41 h 57"/>
                <a:gd name="T14" fmla="*/ 45 w 45"/>
                <a:gd name="T15" fmla="*/ 48 h 57"/>
                <a:gd name="T16" fmla="*/ 27 w 45"/>
                <a:gd name="T17" fmla="*/ 57 h 57"/>
                <a:gd name="T18" fmla="*/ 0 w 45"/>
                <a:gd name="T19" fmla="*/ 29 h 57"/>
                <a:gd name="T20" fmla="*/ 27 w 45"/>
                <a:gd name="T21" fmla="*/ 0 h 57"/>
                <a:gd name="T22" fmla="*/ 45 w 45"/>
                <a:gd name="T23" fmla="*/ 9 h 57"/>
                <a:gd name="T24" fmla="*/ 40 w 45"/>
                <a:gd name="T25" fmla="*/ 1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0" y="17"/>
                  </a:moveTo>
                  <a:cubicBezTo>
                    <a:pt x="38" y="17"/>
                    <a:pt x="37" y="16"/>
                    <a:pt x="35" y="15"/>
                  </a:cubicBezTo>
                  <a:cubicBezTo>
                    <a:pt x="32" y="14"/>
                    <a:pt x="29" y="14"/>
                    <a:pt x="28" y="14"/>
                  </a:cubicBezTo>
                  <a:cubicBezTo>
                    <a:pt x="20" y="14"/>
                    <a:pt x="16" y="19"/>
                    <a:pt x="15" y="29"/>
                  </a:cubicBezTo>
                  <a:cubicBezTo>
                    <a:pt x="16" y="38"/>
                    <a:pt x="20" y="43"/>
                    <a:pt x="28" y="44"/>
                  </a:cubicBezTo>
                  <a:cubicBezTo>
                    <a:pt x="29" y="44"/>
                    <a:pt x="32" y="43"/>
                    <a:pt x="35" y="42"/>
                  </a:cubicBezTo>
                  <a:cubicBezTo>
                    <a:pt x="37" y="41"/>
                    <a:pt x="38" y="41"/>
                    <a:pt x="39" y="41"/>
                  </a:cubicBezTo>
                  <a:cubicBezTo>
                    <a:pt x="43" y="41"/>
                    <a:pt x="45" y="44"/>
                    <a:pt x="45" y="48"/>
                  </a:cubicBezTo>
                  <a:cubicBezTo>
                    <a:pt x="45" y="53"/>
                    <a:pt x="39" y="56"/>
                    <a:pt x="27" y="57"/>
                  </a:cubicBezTo>
                  <a:cubicBezTo>
                    <a:pt x="10" y="56"/>
                    <a:pt x="1" y="47"/>
                    <a:pt x="0" y="29"/>
                  </a:cubicBezTo>
                  <a:cubicBezTo>
                    <a:pt x="2" y="11"/>
                    <a:pt x="11" y="1"/>
                    <a:pt x="27" y="0"/>
                  </a:cubicBezTo>
                  <a:cubicBezTo>
                    <a:pt x="39" y="0"/>
                    <a:pt x="45" y="4"/>
                    <a:pt x="45" y="9"/>
                  </a:cubicBezTo>
                  <a:cubicBezTo>
                    <a:pt x="45" y="14"/>
                    <a:pt x="43" y="16"/>
                    <a:pt x="40" y="17"/>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1"/>
            <p:cNvSpPr/>
            <p:nvPr/>
          </p:nvSpPr>
          <p:spPr bwMode="auto">
            <a:xfrm>
              <a:off x="3959" y="1714"/>
              <a:ext cx="71" cy="160"/>
            </a:xfrm>
            <a:custGeom>
              <a:avLst/>
              <a:gdLst>
                <a:gd name="T0" fmla="*/ 9 w 36"/>
                <a:gd name="T1" fmla="*/ 38 h 81"/>
                <a:gd name="T2" fmla="*/ 5 w 36"/>
                <a:gd name="T3" fmla="*/ 38 h 81"/>
                <a:gd name="T4" fmla="*/ 0 w 36"/>
                <a:gd name="T5" fmla="*/ 32 h 81"/>
                <a:gd name="T6" fmla="*/ 5 w 36"/>
                <a:gd name="T7" fmla="*/ 25 h 81"/>
                <a:gd name="T8" fmla="*/ 9 w 36"/>
                <a:gd name="T9" fmla="*/ 25 h 81"/>
                <a:gd name="T10" fmla="*/ 9 w 36"/>
                <a:gd name="T11" fmla="*/ 17 h 81"/>
                <a:gd name="T12" fmla="*/ 24 w 36"/>
                <a:gd name="T13" fmla="*/ 0 h 81"/>
                <a:gd name="T14" fmla="*/ 35 w 36"/>
                <a:gd name="T15" fmla="*/ 7 h 81"/>
                <a:gd name="T16" fmla="*/ 29 w 36"/>
                <a:gd name="T17" fmla="*/ 13 h 81"/>
                <a:gd name="T18" fmla="*/ 24 w 36"/>
                <a:gd name="T19" fmla="*/ 19 h 81"/>
                <a:gd name="T20" fmla="*/ 24 w 36"/>
                <a:gd name="T21" fmla="*/ 25 h 81"/>
                <a:gd name="T22" fmla="*/ 28 w 36"/>
                <a:gd name="T23" fmla="*/ 25 h 81"/>
                <a:gd name="T24" fmla="*/ 36 w 36"/>
                <a:gd name="T25" fmla="*/ 32 h 81"/>
                <a:gd name="T26" fmla="*/ 28 w 36"/>
                <a:gd name="T27" fmla="*/ 38 h 81"/>
                <a:gd name="T28" fmla="*/ 24 w 36"/>
                <a:gd name="T29" fmla="*/ 38 h 81"/>
                <a:gd name="T30" fmla="*/ 24 w 36"/>
                <a:gd name="T31" fmla="*/ 73 h 81"/>
                <a:gd name="T32" fmla="*/ 16 w 36"/>
                <a:gd name="T33" fmla="*/ 81 h 81"/>
                <a:gd name="T34" fmla="*/ 9 w 36"/>
                <a:gd name="T35" fmla="*/ 73 h 81"/>
                <a:gd name="T36" fmla="*/ 9 w 36"/>
                <a:gd name="T37"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81">
                  <a:moveTo>
                    <a:pt x="9" y="38"/>
                  </a:moveTo>
                  <a:cubicBezTo>
                    <a:pt x="5" y="38"/>
                    <a:pt x="5" y="38"/>
                    <a:pt x="5" y="38"/>
                  </a:cubicBezTo>
                  <a:cubicBezTo>
                    <a:pt x="2" y="38"/>
                    <a:pt x="0" y="36"/>
                    <a:pt x="0" y="32"/>
                  </a:cubicBezTo>
                  <a:cubicBezTo>
                    <a:pt x="0" y="28"/>
                    <a:pt x="2" y="25"/>
                    <a:pt x="5" y="25"/>
                  </a:cubicBezTo>
                  <a:cubicBezTo>
                    <a:pt x="9" y="25"/>
                    <a:pt x="9" y="25"/>
                    <a:pt x="9" y="25"/>
                  </a:cubicBezTo>
                  <a:cubicBezTo>
                    <a:pt x="9" y="17"/>
                    <a:pt x="9" y="17"/>
                    <a:pt x="9" y="17"/>
                  </a:cubicBezTo>
                  <a:cubicBezTo>
                    <a:pt x="9" y="6"/>
                    <a:pt x="14" y="1"/>
                    <a:pt x="24" y="0"/>
                  </a:cubicBezTo>
                  <a:cubicBezTo>
                    <a:pt x="31" y="0"/>
                    <a:pt x="35" y="3"/>
                    <a:pt x="35" y="7"/>
                  </a:cubicBezTo>
                  <a:cubicBezTo>
                    <a:pt x="35" y="11"/>
                    <a:pt x="33" y="13"/>
                    <a:pt x="29" y="13"/>
                  </a:cubicBezTo>
                  <a:cubicBezTo>
                    <a:pt x="25" y="13"/>
                    <a:pt x="24" y="15"/>
                    <a:pt x="24" y="19"/>
                  </a:cubicBezTo>
                  <a:cubicBezTo>
                    <a:pt x="24" y="25"/>
                    <a:pt x="24" y="25"/>
                    <a:pt x="24" y="25"/>
                  </a:cubicBezTo>
                  <a:cubicBezTo>
                    <a:pt x="28" y="25"/>
                    <a:pt x="28" y="25"/>
                    <a:pt x="28" y="25"/>
                  </a:cubicBezTo>
                  <a:cubicBezTo>
                    <a:pt x="33" y="25"/>
                    <a:pt x="36" y="27"/>
                    <a:pt x="36" y="32"/>
                  </a:cubicBezTo>
                  <a:cubicBezTo>
                    <a:pt x="36" y="36"/>
                    <a:pt x="33" y="38"/>
                    <a:pt x="28" y="38"/>
                  </a:cubicBezTo>
                  <a:cubicBezTo>
                    <a:pt x="24" y="38"/>
                    <a:pt x="24" y="38"/>
                    <a:pt x="24" y="38"/>
                  </a:cubicBezTo>
                  <a:cubicBezTo>
                    <a:pt x="24" y="73"/>
                    <a:pt x="24" y="73"/>
                    <a:pt x="24" y="73"/>
                  </a:cubicBezTo>
                  <a:cubicBezTo>
                    <a:pt x="23" y="78"/>
                    <a:pt x="21" y="81"/>
                    <a:pt x="16" y="81"/>
                  </a:cubicBezTo>
                  <a:cubicBezTo>
                    <a:pt x="11" y="81"/>
                    <a:pt x="9" y="78"/>
                    <a:pt x="9" y="73"/>
                  </a:cubicBezTo>
                  <a:lnTo>
                    <a:pt x="9" y="3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2"/>
            <p:cNvSpPr>
              <a:spLocks noEditPoints="1"/>
            </p:cNvSpPr>
            <p:nvPr/>
          </p:nvSpPr>
          <p:spPr bwMode="auto">
            <a:xfrm>
              <a:off x="4024" y="1761"/>
              <a:ext cx="107" cy="113"/>
            </a:xfrm>
            <a:custGeom>
              <a:avLst/>
              <a:gdLst>
                <a:gd name="T0" fmla="*/ 54 w 54"/>
                <a:gd name="T1" fmla="*/ 29 h 57"/>
                <a:gd name="T2" fmla="*/ 27 w 54"/>
                <a:gd name="T3" fmla="*/ 57 h 57"/>
                <a:gd name="T4" fmla="*/ 0 w 54"/>
                <a:gd name="T5" fmla="*/ 29 h 57"/>
                <a:gd name="T6" fmla="*/ 27 w 54"/>
                <a:gd name="T7" fmla="*/ 0 h 57"/>
                <a:gd name="T8" fmla="*/ 54 w 54"/>
                <a:gd name="T9" fmla="*/ 29 h 57"/>
                <a:gd name="T10" fmla="*/ 16 w 54"/>
                <a:gd name="T11" fmla="*/ 29 h 57"/>
                <a:gd name="T12" fmla="*/ 27 w 54"/>
                <a:gd name="T13" fmla="*/ 44 h 57"/>
                <a:gd name="T14" fmla="*/ 39 w 54"/>
                <a:gd name="T15" fmla="*/ 29 h 57"/>
                <a:gd name="T16" fmla="*/ 27 w 54"/>
                <a:gd name="T17" fmla="*/ 14 h 57"/>
                <a:gd name="T18" fmla="*/ 16 w 54"/>
                <a:gd name="T19"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7">
                  <a:moveTo>
                    <a:pt x="54" y="29"/>
                  </a:moveTo>
                  <a:cubicBezTo>
                    <a:pt x="53" y="47"/>
                    <a:pt x="44" y="56"/>
                    <a:pt x="27" y="57"/>
                  </a:cubicBezTo>
                  <a:cubicBezTo>
                    <a:pt x="11" y="56"/>
                    <a:pt x="2" y="47"/>
                    <a:pt x="0" y="29"/>
                  </a:cubicBezTo>
                  <a:cubicBezTo>
                    <a:pt x="2" y="11"/>
                    <a:pt x="11" y="1"/>
                    <a:pt x="27" y="0"/>
                  </a:cubicBezTo>
                  <a:cubicBezTo>
                    <a:pt x="44" y="1"/>
                    <a:pt x="53" y="11"/>
                    <a:pt x="54" y="29"/>
                  </a:cubicBezTo>
                  <a:close/>
                  <a:moveTo>
                    <a:pt x="16" y="29"/>
                  </a:moveTo>
                  <a:cubicBezTo>
                    <a:pt x="16" y="38"/>
                    <a:pt x="20" y="43"/>
                    <a:pt x="27" y="44"/>
                  </a:cubicBezTo>
                  <a:cubicBezTo>
                    <a:pt x="35" y="43"/>
                    <a:pt x="39" y="38"/>
                    <a:pt x="39" y="29"/>
                  </a:cubicBezTo>
                  <a:cubicBezTo>
                    <a:pt x="39" y="19"/>
                    <a:pt x="35" y="14"/>
                    <a:pt x="27" y="14"/>
                  </a:cubicBezTo>
                  <a:cubicBezTo>
                    <a:pt x="20" y="14"/>
                    <a:pt x="16" y="19"/>
                    <a:pt x="16" y="29"/>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3"/>
            <p:cNvSpPr/>
            <p:nvPr/>
          </p:nvSpPr>
          <p:spPr bwMode="auto">
            <a:xfrm>
              <a:off x="4143" y="1761"/>
              <a:ext cx="65" cy="113"/>
            </a:xfrm>
            <a:custGeom>
              <a:avLst/>
              <a:gdLst>
                <a:gd name="T0" fmla="*/ 0 w 33"/>
                <a:gd name="T1" fmla="*/ 8 h 57"/>
                <a:gd name="T2" fmla="*/ 8 w 33"/>
                <a:gd name="T3" fmla="*/ 0 h 57"/>
                <a:gd name="T4" fmla="*/ 16 w 33"/>
                <a:gd name="T5" fmla="*/ 7 h 57"/>
                <a:gd name="T6" fmla="*/ 26 w 33"/>
                <a:gd name="T7" fmla="*/ 0 h 57"/>
                <a:gd name="T8" fmla="*/ 33 w 33"/>
                <a:gd name="T9" fmla="*/ 8 h 57"/>
                <a:gd name="T10" fmla="*/ 27 w 33"/>
                <a:gd name="T11" fmla="*/ 15 h 57"/>
                <a:gd name="T12" fmla="*/ 25 w 33"/>
                <a:gd name="T13" fmla="*/ 16 h 57"/>
                <a:gd name="T14" fmla="*/ 16 w 33"/>
                <a:gd name="T15" fmla="*/ 26 h 57"/>
                <a:gd name="T16" fmla="*/ 16 w 33"/>
                <a:gd name="T17" fmla="*/ 49 h 57"/>
                <a:gd name="T18" fmla="*/ 8 w 33"/>
                <a:gd name="T19" fmla="*/ 57 h 57"/>
                <a:gd name="T20" fmla="*/ 0 w 33"/>
                <a:gd name="T21" fmla="*/ 49 h 57"/>
                <a:gd name="T22" fmla="*/ 0 w 33"/>
                <a:gd name="T23"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57">
                  <a:moveTo>
                    <a:pt x="0" y="8"/>
                  </a:moveTo>
                  <a:cubicBezTo>
                    <a:pt x="1" y="3"/>
                    <a:pt x="3" y="1"/>
                    <a:pt x="8" y="0"/>
                  </a:cubicBezTo>
                  <a:cubicBezTo>
                    <a:pt x="13" y="0"/>
                    <a:pt x="16" y="2"/>
                    <a:pt x="16" y="7"/>
                  </a:cubicBezTo>
                  <a:cubicBezTo>
                    <a:pt x="18" y="2"/>
                    <a:pt x="22" y="0"/>
                    <a:pt x="26" y="0"/>
                  </a:cubicBezTo>
                  <a:cubicBezTo>
                    <a:pt x="31" y="1"/>
                    <a:pt x="33" y="4"/>
                    <a:pt x="33" y="8"/>
                  </a:cubicBezTo>
                  <a:cubicBezTo>
                    <a:pt x="33" y="11"/>
                    <a:pt x="31" y="13"/>
                    <a:pt x="27" y="15"/>
                  </a:cubicBezTo>
                  <a:cubicBezTo>
                    <a:pt x="26" y="15"/>
                    <a:pt x="25" y="16"/>
                    <a:pt x="25" y="16"/>
                  </a:cubicBezTo>
                  <a:cubicBezTo>
                    <a:pt x="18" y="18"/>
                    <a:pt x="15" y="21"/>
                    <a:pt x="16" y="26"/>
                  </a:cubicBezTo>
                  <a:cubicBezTo>
                    <a:pt x="16" y="49"/>
                    <a:pt x="16" y="49"/>
                    <a:pt x="16" y="49"/>
                  </a:cubicBezTo>
                  <a:cubicBezTo>
                    <a:pt x="15" y="54"/>
                    <a:pt x="13" y="57"/>
                    <a:pt x="8" y="57"/>
                  </a:cubicBezTo>
                  <a:cubicBezTo>
                    <a:pt x="3" y="57"/>
                    <a:pt x="1" y="54"/>
                    <a:pt x="0" y="49"/>
                  </a:cubicBezTo>
                  <a:lnTo>
                    <a:pt x="0" y="8"/>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4"/>
            <p:cNvSpPr/>
            <p:nvPr/>
          </p:nvSpPr>
          <p:spPr bwMode="auto">
            <a:xfrm>
              <a:off x="4212" y="1761"/>
              <a:ext cx="99" cy="113"/>
            </a:xfrm>
            <a:custGeom>
              <a:avLst/>
              <a:gdLst>
                <a:gd name="T0" fmla="*/ 0 w 50"/>
                <a:gd name="T1" fmla="*/ 9 h 57"/>
                <a:gd name="T2" fmla="*/ 8 w 50"/>
                <a:gd name="T3" fmla="*/ 0 h 57"/>
                <a:gd name="T4" fmla="*/ 15 w 50"/>
                <a:gd name="T5" fmla="*/ 9 h 57"/>
                <a:gd name="T6" fmla="*/ 15 w 50"/>
                <a:gd name="T7" fmla="*/ 36 h 57"/>
                <a:gd name="T8" fmla="*/ 25 w 50"/>
                <a:gd name="T9" fmla="*/ 45 h 57"/>
                <a:gd name="T10" fmla="*/ 35 w 50"/>
                <a:gd name="T11" fmla="*/ 36 h 57"/>
                <a:gd name="T12" fmla="*/ 35 w 50"/>
                <a:gd name="T13" fmla="*/ 9 h 57"/>
                <a:gd name="T14" fmla="*/ 42 w 50"/>
                <a:gd name="T15" fmla="*/ 0 h 57"/>
                <a:gd name="T16" fmla="*/ 50 w 50"/>
                <a:gd name="T17" fmla="*/ 9 h 57"/>
                <a:gd name="T18" fmla="*/ 50 w 50"/>
                <a:gd name="T19" fmla="*/ 36 h 57"/>
                <a:gd name="T20" fmla="*/ 25 w 50"/>
                <a:gd name="T21" fmla="*/ 57 h 57"/>
                <a:gd name="T22" fmla="*/ 0 w 50"/>
                <a:gd name="T23" fmla="*/ 36 h 57"/>
                <a:gd name="T24" fmla="*/ 0 w 50"/>
                <a:gd name="T2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7">
                  <a:moveTo>
                    <a:pt x="0" y="9"/>
                  </a:moveTo>
                  <a:cubicBezTo>
                    <a:pt x="0" y="3"/>
                    <a:pt x="3" y="1"/>
                    <a:pt x="8" y="0"/>
                  </a:cubicBezTo>
                  <a:cubicBezTo>
                    <a:pt x="12" y="1"/>
                    <a:pt x="15" y="3"/>
                    <a:pt x="15" y="9"/>
                  </a:cubicBezTo>
                  <a:cubicBezTo>
                    <a:pt x="15" y="36"/>
                    <a:pt x="15" y="36"/>
                    <a:pt x="15" y="36"/>
                  </a:cubicBezTo>
                  <a:cubicBezTo>
                    <a:pt x="15" y="41"/>
                    <a:pt x="19" y="45"/>
                    <a:pt x="25" y="45"/>
                  </a:cubicBezTo>
                  <a:cubicBezTo>
                    <a:pt x="31" y="45"/>
                    <a:pt x="35" y="41"/>
                    <a:pt x="35" y="36"/>
                  </a:cubicBezTo>
                  <a:cubicBezTo>
                    <a:pt x="35" y="9"/>
                    <a:pt x="35" y="9"/>
                    <a:pt x="35" y="9"/>
                  </a:cubicBezTo>
                  <a:cubicBezTo>
                    <a:pt x="35" y="3"/>
                    <a:pt x="38" y="1"/>
                    <a:pt x="42" y="0"/>
                  </a:cubicBezTo>
                  <a:cubicBezTo>
                    <a:pt x="47" y="1"/>
                    <a:pt x="50" y="3"/>
                    <a:pt x="50" y="9"/>
                  </a:cubicBezTo>
                  <a:cubicBezTo>
                    <a:pt x="50" y="36"/>
                    <a:pt x="50" y="36"/>
                    <a:pt x="50" y="36"/>
                  </a:cubicBezTo>
                  <a:cubicBezTo>
                    <a:pt x="49" y="50"/>
                    <a:pt x="41" y="57"/>
                    <a:pt x="25" y="57"/>
                  </a:cubicBezTo>
                  <a:cubicBezTo>
                    <a:pt x="9" y="57"/>
                    <a:pt x="1" y="50"/>
                    <a:pt x="0" y="36"/>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5"/>
            <p:cNvSpPr/>
            <p:nvPr/>
          </p:nvSpPr>
          <p:spPr bwMode="auto">
            <a:xfrm>
              <a:off x="4327" y="1761"/>
              <a:ext cx="160" cy="113"/>
            </a:xfrm>
            <a:custGeom>
              <a:avLst/>
              <a:gdLst>
                <a:gd name="T0" fmla="*/ 0 w 81"/>
                <a:gd name="T1" fmla="*/ 9 h 57"/>
                <a:gd name="T2" fmla="*/ 8 w 81"/>
                <a:gd name="T3" fmla="*/ 0 h 57"/>
                <a:gd name="T4" fmla="*/ 15 w 81"/>
                <a:gd name="T5" fmla="*/ 6 h 57"/>
                <a:gd name="T6" fmla="*/ 29 w 81"/>
                <a:gd name="T7" fmla="*/ 0 h 57"/>
                <a:gd name="T8" fmla="*/ 44 w 81"/>
                <a:gd name="T9" fmla="*/ 7 h 57"/>
                <a:gd name="T10" fmla="*/ 60 w 81"/>
                <a:gd name="T11" fmla="*/ 0 h 57"/>
                <a:gd name="T12" fmla="*/ 81 w 81"/>
                <a:gd name="T13" fmla="*/ 20 h 57"/>
                <a:gd name="T14" fmla="*/ 81 w 81"/>
                <a:gd name="T15" fmla="*/ 49 h 57"/>
                <a:gd name="T16" fmla="*/ 73 w 81"/>
                <a:gd name="T17" fmla="*/ 57 h 57"/>
                <a:gd name="T18" fmla="*/ 66 w 81"/>
                <a:gd name="T19" fmla="*/ 49 h 57"/>
                <a:gd name="T20" fmla="*/ 66 w 81"/>
                <a:gd name="T21" fmla="*/ 23 h 57"/>
                <a:gd name="T22" fmla="*/ 57 w 81"/>
                <a:gd name="T23" fmla="*/ 12 h 57"/>
                <a:gd name="T24" fmla="*/ 48 w 81"/>
                <a:gd name="T25" fmla="*/ 23 h 57"/>
                <a:gd name="T26" fmla="*/ 48 w 81"/>
                <a:gd name="T27" fmla="*/ 49 h 57"/>
                <a:gd name="T28" fmla="*/ 40 w 81"/>
                <a:gd name="T29" fmla="*/ 57 h 57"/>
                <a:gd name="T30" fmla="*/ 33 w 81"/>
                <a:gd name="T31" fmla="*/ 49 h 57"/>
                <a:gd name="T32" fmla="*/ 33 w 81"/>
                <a:gd name="T33" fmla="*/ 23 h 57"/>
                <a:gd name="T34" fmla="*/ 24 w 81"/>
                <a:gd name="T35" fmla="*/ 12 h 57"/>
                <a:gd name="T36" fmla="*/ 15 w 81"/>
                <a:gd name="T37" fmla="*/ 23 h 57"/>
                <a:gd name="T38" fmla="*/ 15 w 81"/>
                <a:gd name="T39" fmla="*/ 49 h 57"/>
                <a:gd name="T40" fmla="*/ 8 w 81"/>
                <a:gd name="T41" fmla="*/ 57 h 57"/>
                <a:gd name="T42" fmla="*/ 0 w 81"/>
                <a:gd name="T43" fmla="*/ 49 h 57"/>
                <a:gd name="T44" fmla="*/ 0 w 81"/>
                <a:gd name="T45"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57">
                  <a:moveTo>
                    <a:pt x="0" y="9"/>
                  </a:moveTo>
                  <a:cubicBezTo>
                    <a:pt x="0" y="3"/>
                    <a:pt x="3" y="1"/>
                    <a:pt x="8" y="0"/>
                  </a:cubicBezTo>
                  <a:cubicBezTo>
                    <a:pt x="12" y="1"/>
                    <a:pt x="14" y="2"/>
                    <a:pt x="15" y="6"/>
                  </a:cubicBezTo>
                  <a:cubicBezTo>
                    <a:pt x="19" y="2"/>
                    <a:pt x="23" y="0"/>
                    <a:pt x="29" y="0"/>
                  </a:cubicBezTo>
                  <a:cubicBezTo>
                    <a:pt x="35" y="0"/>
                    <a:pt x="40" y="2"/>
                    <a:pt x="44" y="7"/>
                  </a:cubicBezTo>
                  <a:cubicBezTo>
                    <a:pt x="49" y="3"/>
                    <a:pt x="54" y="0"/>
                    <a:pt x="60" y="0"/>
                  </a:cubicBezTo>
                  <a:cubicBezTo>
                    <a:pt x="73" y="0"/>
                    <a:pt x="80" y="7"/>
                    <a:pt x="81" y="20"/>
                  </a:cubicBezTo>
                  <a:cubicBezTo>
                    <a:pt x="81" y="49"/>
                    <a:pt x="81" y="49"/>
                    <a:pt x="81" y="49"/>
                  </a:cubicBezTo>
                  <a:cubicBezTo>
                    <a:pt x="81" y="54"/>
                    <a:pt x="78" y="57"/>
                    <a:pt x="73" y="57"/>
                  </a:cubicBezTo>
                  <a:cubicBezTo>
                    <a:pt x="68" y="57"/>
                    <a:pt x="66" y="54"/>
                    <a:pt x="66" y="49"/>
                  </a:cubicBezTo>
                  <a:cubicBezTo>
                    <a:pt x="66" y="23"/>
                    <a:pt x="66" y="23"/>
                    <a:pt x="66" y="23"/>
                  </a:cubicBezTo>
                  <a:cubicBezTo>
                    <a:pt x="65" y="16"/>
                    <a:pt x="62" y="12"/>
                    <a:pt x="57" y="12"/>
                  </a:cubicBezTo>
                  <a:cubicBezTo>
                    <a:pt x="51" y="13"/>
                    <a:pt x="48" y="16"/>
                    <a:pt x="48" y="23"/>
                  </a:cubicBezTo>
                  <a:cubicBezTo>
                    <a:pt x="48" y="49"/>
                    <a:pt x="48" y="49"/>
                    <a:pt x="48" y="49"/>
                  </a:cubicBezTo>
                  <a:cubicBezTo>
                    <a:pt x="47" y="54"/>
                    <a:pt x="45" y="57"/>
                    <a:pt x="40" y="57"/>
                  </a:cubicBezTo>
                  <a:cubicBezTo>
                    <a:pt x="36" y="57"/>
                    <a:pt x="33" y="54"/>
                    <a:pt x="33" y="49"/>
                  </a:cubicBezTo>
                  <a:cubicBezTo>
                    <a:pt x="33" y="23"/>
                    <a:pt x="33" y="23"/>
                    <a:pt x="33" y="23"/>
                  </a:cubicBezTo>
                  <a:cubicBezTo>
                    <a:pt x="33" y="16"/>
                    <a:pt x="30" y="13"/>
                    <a:pt x="24" y="12"/>
                  </a:cubicBezTo>
                  <a:cubicBezTo>
                    <a:pt x="18" y="12"/>
                    <a:pt x="15" y="16"/>
                    <a:pt x="15" y="23"/>
                  </a:cubicBezTo>
                  <a:cubicBezTo>
                    <a:pt x="15" y="49"/>
                    <a:pt x="15" y="49"/>
                    <a:pt x="15" y="49"/>
                  </a:cubicBezTo>
                  <a:cubicBezTo>
                    <a:pt x="15" y="54"/>
                    <a:pt x="12" y="57"/>
                    <a:pt x="8" y="57"/>
                  </a:cubicBezTo>
                  <a:cubicBezTo>
                    <a:pt x="3" y="57"/>
                    <a:pt x="0" y="54"/>
                    <a:pt x="0" y="49"/>
                  </a:cubicBezTo>
                  <a:lnTo>
                    <a:pt x="0" y="9"/>
                  </a:ln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6"/>
            <p:cNvSpPr/>
            <p:nvPr/>
          </p:nvSpPr>
          <p:spPr bwMode="auto">
            <a:xfrm>
              <a:off x="3074" y="1012"/>
              <a:ext cx="1314" cy="678"/>
            </a:xfrm>
            <a:custGeom>
              <a:avLst/>
              <a:gdLst>
                <a:gd name="T0" fmla="*/ 664 w 664"/>
                <a:gd name="T1" fmla="*/ 343 h 343"/>
                <a:gd name="T2" fmla="*/ 664 w 664"/>
                <a:gd name="T3" fmla="*/ 40 h 343"/>
                <a:gd name="T4" fmla="*/ 652 w 664"/>
                <a:gd name="T5" fmla="*/ 12 h 343"/>
                <a:gd name="T6" fmla="*/ 624 w 664"/>
                <a:gd name="T7" fmla="*/ 0 h 343"/>
                <a:gd name="T8" fmla="*/ 42 w 664"/>
                <a:gd name="T9" fmla="*/ 0 h 343"/>
                <a:gd name="T10" fmla="*/ 12 w 664"/>
                <a:gd name="T11" fmla="*/ 12 h 343"/>
                <a:gd name="T12" fmla="*/ 0 w 664"/>
                <a:gd name="T13" fmla="*/ 40 h 343"/>
                <a:gd name="T14" fmla="*/ 0 w 664"/>
                <a:gd name="T15" fmla="*/ 343 h 343"/>
                <a:gd name="T16" fmla="*/ 8 w 664"/>
                <a:gd name="T17" fmla="*/ 343 h 343"/>
                <a:gd name="T18" fmla="*/ 8 w 664"/>
                <a:gd name="T19" fmla="*/ 40 h 343"/>
                <a:gd name="T20" fmla="*/ 18 w 664"/>
                <a:gd name="T21" fmla="*/ 18 h 343"/>
                <a:gd name="T22" fmla="*/ 42 w 664"/>
                <a:gd name="T23" fmla="*/ 8 h 343"/>
                <a:gd name="T24" fmla="*/ 624 w 664"/>
                <a:gd name="T25" fmla="*/ 8 h 343"/>
                <a:gd name="T26" fmla="*/ 646 w 664"/>
                <a:gd name="T27" fmla="*/ 17 h 343"/>
                <a:gd name="T28" fmla="*/ 656 w 664"/>
                <a:gd name="T29" fmla="*/ 40 h 343"/>
                <a:gd name="T30" fmla="*/ 656 w 664"/>
                <a:gd name="T31" fmla="*/ 343 h 343"/>
                <a:gd name="T32" fmla="*/ 664 w 664"/>
                <a:gd name="T33" fmla="*/ 34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43">
                  <a:moveTo>
                    <a:pt x="664" y="343"/>
                  </a:moveTo>
                  <a:cubicBezTo>
                    <a:pt x="664" y="40"/>
                    <a:pt x="664" y="40"/>
                    <a:pt x="664" y="40"/>
                  </a:cubicBezTo>
                  <a:cubicBezTo>
                    <a:pt x="664" y="29"/>
                    <a:pt x="659" y="19"/>
                    <a:pt x="652" y="12"/>
                  </a:cubicBezTo>
                  <a:cubicBezTo>
                    <a:pt x="645" y="5"/>
                    <a:pt x="635" y="0"/>
                    <a:pt x="624" y="0"/>
                  </a:cubicBezTo>
                  <a:cubicBezTo>
                    <a:pt x="42" y="0"/>
                    <a:pt x="42" y="0"/>
                    <a:pt x="42" y="0"/>
                  </a:cubicBezTo>
                  <a:cubicBezTo>
                    <a:pt x="30" y="0"/>
                    <a:pt x="20" y="5"/>
                    <a:pt x="12" y="12"/>
                  </a:cubicBezTo>
                  <a:cubicBezTo>
                    <a:pt x="5" y="19"/>
                    <a:pt x="0" y="29"/>
                    <a:pt x="0" y="40"/>
                  </a:cubicBezTo>
                  <a:cubicBezTo>
                    <a:pt x="0" y="343"/>
                    <a:pt x="0" y="343"/>
                    <a:pt x="0" y="343"/>
                  </a:cubicBezTo>
                  <a:cubicBezTo>
                    <a:pt x="8" y="343"/>
                    <a:pt x="8" y="343"/>
                    <a:pt x="8" y="343"/>
                  </a:cubicBezTo>
                  <a:cubicBezTo>
                    <a:pt x="8" y="40"/>
                    <a:pt x="8" y="40"/>
                    <a:pt x="8" y="40"/>
                  </a:cubicBezTo>
                  <a:cubicBezTo>
                    <a:pt x="8" y="31"/>
                    <a:pt x="12" y="23"/>
                    <a:pt x="18" y="18"/>
                  </a:cubicBezTo>
                  <a:cubicBezTo>
                    <a:pt x="24" y="12"/>
                    <a:pt x="33" y="8"/>
                    <a:pt x="42" y="8"/>
                  </a:cubicBezTo>
                  <a:cubicBezTo>
                    <a:pt x="624" y="8"/>
                    <a:pt x="624" y="8"/>
                    <a:pt x="624" y="8"/>
                  </a:cubicBezTo>
                  <a:cubicBezTo>
                    <a:pt x="633" y="8"/>
                    <a:pt x="641" y="12"/>
                    <a:pt x="646" y="17"/>
                  </a:cubicBezTo>
                  <a:cubicBezTo>
                    <a:pt x="652" y="23"/>
                    <a:pt x="656" y="31"/>
                    <a:pt x="656" y="40"/>
                  </a:cubicBezTo>
                  <a:cubicBezTo>
                    <a:pt x="656" y="343"/>
                    <a:pt x="656" y="343"/>
                    <a:pt x="656" y="343"/>
                  </a:cubicBezTo>
                  <a:cubicBezTo>
                    <a:pt x="664" y="343"/>
                    <a:pt x="664" y="343"/>
                    <a:pt x="664" y="343"/>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7"/>
            <p:cNvSpPr/>
            <p:nvPr/>
          </p:nvSpPr>
          <p:spPr bwMode="auto">
            <a:xfrm>
              <a:off x="3074" y="1911"/>
              <a:ext cx="1314" cy="663"/>
            </a:xfrm>
            <a:custGeom>
              <a:avLst/>
              <a:gdLst>
                <a:gd name="T0" fmla="*/ 0 w 664"/>
                <a:gd name="T1" fmla="*/ 0 h 335"/>
                <a:gd name="T2" fmla="*/ 0 w 664"/>
                <a:gd name="T3" fmla="*/ 295 h 335"/>
                <a:gd name="T4" fmla="*/ 12 w 664"/>
                <a:gd name="T5" fmla="*/ 324 h 335"/>
                <a:gd name="T6" fmla="*/ 42 w 664"/>
                <a:gd name="T7" fmla="*/ 335 h 335"/>
                <a:gd name="T8" fmla="*/ 624 w 664"/>
                <a:gd name="T9" fmla="*/ 335 h 335"/>
                <a:gd name="T10" fmla="*/ 652 w 664"/>
                <a:gd name="T11" fmla="*/ 323 h 335"/>
                <a:gd name="T12" fmla="*/ 664 w 664"/>
                <a:gd name="T13" fmla="*/ 295 h 335"/>
                <a:gd name="T14" fmla="*/ 664 w 664"/>
                <a:gd name="T15" fmla="*/ 0 h 335"/>
                <a:gd name="T16" fmla="*/ 656 w 664"/>
                <a:gd name="T17" fmla="*/ 0 h 335"/>
                <a:gd name="T18" fmla="*/ 656 w 664"/>
                <a:gd name="T19" fmla="*/ 295 h 335"/>
                <a:gd name="T20" fmla="*/ 646 w 664"/>
                <a:gd name="T21" fmla="*/ 318 h 335"/>
                <a:gd name="T22" fmla="*/ 624 w 664"/>
                <a:gd name="T23" fmla="*/ 327 h 335"/>
                <a:gd name="T24" fmla="*/ 42 w 664"/>
                <a:gd name="T25" fmla="*/ 327 h 335"/>
                <a:gd name="T26" fmla="*/ 18 w 664"/>
                <a:gd name="T27" fmla="*/ 318 h 335"/>
                <a:gd name="T28" fmla="*/ 8 w 664"/>
                <a:gd name="T29" fmla="*/ 295 h 335"/>
                <a:gd name="T30" fmla="*/ 8 w 664"/>
                <a:gd name="T31" fmla="*/ 0 h 335"/>
                <a:gd name="T32" fmla="*/ 0 w 664"/>
                <a:gd name="T3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4" h="335">
                  <a:moveTo>
                    <a:pt x="0" y="0"/>
                  </a:moveTo>
                  <a:cubicBezTo>
                    <a:pt x="0" y="295"/>
                    <a:pt x="0" y="295"/>
                    <a:pt x="0" y="295"/>
                  </a:cubicBezTo>
                  <a:cubicBezTo>
                    <a:pt x="0" y="306"/>
                    <a:pt x="5" y="316"/>
                    <a:pt x="12" y="324"/>
                  </a:cubicBezTo>
                  <a:cubicBezTo>
                    <a:pt x="20" y="331"/>
                    <a:pt x="30" y="335"/>
                    <a:pt x="42" y="335"/>
                  </a:cubicBezTo>
                  <a:cubicBezTo>
                    <a:pt x="624" y="335"/>
                    <a:pt x="624" y="335"/>
                    <a:pt x="624" y="335"/>
                  </a:cubicBezTo>
                  <a:cubicBezTo>
                    <a:pt x="635" y="335"/>
                    <a:pt x="645" y="331"/>
                    <a:pt x="652" y="323"/>
                  </a:cubicBezTo>
                  <a:cubicBezTo>
                    <a:pt x="659" y="316"/>
                    <a:pt x="664" y="306"/>
                    <a:pt x="664" y="295"/>
                  </a:cubicBezTo>
                  <a:cubicBezTo>
                    <a:pt x="664" y="0"/>
                    <a:pt x="664" y="0"/>
                    <a:pt x="664" y="0"/>
                  </a:cubicBezTo>
                  <a:cubicBezTo>
                    <a:pt x="656" y="0"/>
                    <a:pt x="656" y="0"/>
                    <a:pt x="656" y="0"/>
                  </a:cubicBezTo>
                  <a:cubicBezTo>
                    <a:pt x="656" y="295"/>
                    <a:pt x="656" y="295"/>
                    <a:pt x="656" y="295"/>
                  </a:cubicBezTo>
                  <a:cubicBezTo>
                    <a:pt x="656" y="304"/>
                    <a:pt x="652" y="312"/>
                    <a:pt x="646" y="318"/>
                  </a:cubicBezTo>
                  <a:cubicBezTo>
                    <a:pt x="641" y="324"/>
                    <a:pt x="633" y="327"/>
                    <a:pt x="624" y="327"/>
                  </a:cubicBezTo>
                  <a:cubicBezTo>
                    <a:pt x="42" y="327"/>
                    <a:pt x="42" y="327"/>
                    <a:pt x="42" y="327"/>
                  </a:cubicBezTo>
                  <a:cubicBezTo>
                    <a:pt x="33" y="327"/>
                    <a:pt x="24" y="324"/>
                    <a:pt x="18" y="318"/>
                  </a:cubicBezTo>
                  <a:cubicBezTo>
                    <a:pt x="12" y="312"/>
                    <a:pt x="8" y="304"/>
                    <a:pt x="8" y="295"/>
                  </a:cubicBezTo>
                  <a:cubicBezTo>
                    <a:pt x="8" y="0"/>
                    <a:pt x="8" y="0"/>
                    <a:pt x="8" y="0"/>
                  </a:cubicBezTo>
                  <a:cubicBezTo>
                    <a:pt x="0" y="0"/>
                    <a:pt x="0" y="0"/>
                    <a:pt x="0" y="0"/>
                  </a:cubicBezTo>
                  <a:close/>
                </a:path>
              </a:pathLst>
            </a:custGeom>
            <a:solidFill>
              <a:srgbClr val="B728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8"/>
            <p:cNvSpPr/>
            <p:nvPr/>
          </p:nvSpPr>
          <p:spPr bwMode="auto">
            <a:xfrm>
              <a:off x="2168" y="3236"/>
              <a:ext cx="2840" cy="291"/>
            </a:xfrm>
            <a:custGeom>
              <a:avLst/>
              <a:gdLst>
                <a:gd name="T0" fmla="*/ 0 w 2840"/>
                <a:gd name="T1" fmla="*/ 291 h 291"/>
                <a:gd name="T2" fmla="*/ 143 w 2840"/>
                <a:gd name="T3" fmla="*/ 0 h 291"/>
                <a:gd name="T4" fmla="*/ 2840 w 2840"/>
                <a:gd name="T5" fmla="*/ 0 h 291"/>
                <a:gd name="T6" fmla="*/ 2840 w 2840"/>
                <a:gd name="T7" fmla="*/ 291 h 291"/>
                <a:gd name="T8" fmla="*/ 0 w 2840"/>
                <a:gd name="T9" fmla="*/ 291 h 291"/>
              </a:gdLst>
              <a:ahLst/>
              <a:cxnLst>
                <a:cxn ang="0">
                  <a:pos x="T0" y="T1"/>
                </a:cxn>
                <a:cxn ang="0">
                  <a:pos x="T2" y="T3"/>
                </a:cxn>
                <a:cxn ang="0">
                  <a:pos x="T4" y="T5"/>
                </a:cxn>
                <a:cxn ang="0">
                  <a:pos x="T6" y="T7"/>
                </a:cxn>
                <a:cxn ang="0">
                  <a:pos x="T8" y="T9"/>
                </a:cxn>
              </a:cxnLst>
              <a:rect l="0" t="0" r="r" b="b"/>
              <a:pathLst>
                <a:path w="2840" h="291">
                  <a:moveTo>
                    <a:pt x="0" y="291"/>
                  </a:moveTo>
                  <a:lnTo>
                    <a:pt x="143" y="0"/>
                  </a:lnTo>
                  <a:lnTo>
                    <a:pt x="2840" y="0"/>
                  </a:lnTo>
                  <a:lnTo>
                    <a:pt x="2840" y="291"/>
                  </a:lnTo>
                  <a:lnTo>
                    <a:pt x="0" y="291"/>
                  </a:lnTo>
                  <a:close/>
                </a:path>
              </a:pathLst>
            </a:custGeom>
            <a:solidFill>
              <a:srgbClr val="C88C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9"/>
            <p:cNvSpPr/>
            <p:nvPr/>
          </p:nvSpPr>
          <p:spPr bwMode="auto">
            <a:xfrm>
              <a:off x="2344" y="468"/>
              <a:ext cx="2664" cy="2768"/>
            </a:xfrm>
            <a:custGeom>
              <a:avLst/>
              <a:gdLst>
                <a:gd name="T0" fmla="*/ 438 w 2664"/>
                <a:gd name="T1" fmla="*/ 0 h 2768"/>
                <a:gd name="T2" fmla="*/ 0 w 2664"/>
                <a:gd name="T3" fmla="*/ 2768 h 2768"/>
                <a:gd name="T4" fmla="*/ 2664 w 2664"/>
                <a:gd name="T5" fmla="*/ 2768 h 2768"/>
                <a:gd name="T6" fmla="*/ 2483 w 2664"/>
                <a:gd name="T7" fmla="*/ 0 h 2768"/>
                <a:gd name="T8" fmla="*/ 438 w 2664"/>
                <a:gd name="T9" fmla="*/ 0 h 2768"/>
              </a:gdLst>
              <a:ahLst/>
              <a:cxnLst>
                <a:cxn ang="0">
                  <a:pos x="T0" y="T1"/>
                </a:cxn>
                <a:cxn ang="0">
                  <a:pos x="T2" y="T3"/>
                </a:cxn>
                <a:cxn ang="0">
                  <a:pos x="T4" y="T5"/>
                </a:cxn>
                <a:cxn ang="0">
                  <a:pos x="T6" y="T7"/>
                </a:cxn>
                <a:cxn ang="0">
                  <a:pos x="T8" y="T9"/>
                </a:cxn>
              </a:cxnLst>
              <a:rect l="0" t="0" r="r" b="b"/>
              <a:pathLst>
                <a:path w="2664" h="2768">
                  <a:moveTo>
                    <a:pt x="438" y="0"/>
                  </a:moveTo>
                  <a:lnTo>
                    <a:pt x="0" y="2768"/>
                  </a:lnTo>
                  <a:lnTo>
                    <a:pt x="2664" y="2768"/>
                  </a:lnTo>
                  <a:lnTo>
                    <a:pt x="2483" y="0"/>
                  </a:lnTo>
                  <a:lnTo>
                    <a:pt x="438"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50"/>
            <p:cNvSpPr/>
            <p:nvPr/>
          </p:nvSpPr>
          <p:spPr bwMode="auto">
            <a:xfrm>
              <a:off x="2204" y="468"/>
              <a:ext cx="2932" cy="3316"/>
            </a:xfrm>
            <a:custGeom>
              <a:avLst/>
              <a:gdLst>
                <a:gd name="T0" fmla="*/ 0 w 2932"/>
                <a:gd name="T1" fmla="*/ 3059 h 3316"/>
                <a:gd name="T2" fmla="*/ 140 w 2932"/>
                <a:gd name="T3" fmla="*/ 3316 h 3316"/>
                <a:gd name="T4" fmla="*/ 2932 w 2932"/>
                <a:gd name="T5" fmla="*/ 3316 h 3316"/>
                <a:gd name="T6" fmla="*/ 2932 w 2932"/>
                <a:gd name="T7" fmla="*/ 2768 h 3316"/>
                <a:gd name="T8" fmla="*/ 2701 w 2932"/>
                <a:gd name="T9" fmla="*/ 0 h 3316"/>
                <a:gd name="T10" fmla="*/ 2623 w 2932"/>
                <a:gd name="T11" fmla="*/ 0 h 3316"/>
                <a:gd name="T12" fmla="*/ 2804 w 2932"/>
                <a:gd name="T13" fmla="*/ 3059 h 3316"/>
                <a:gd name="T14" fmla="*/ 0 w 2932"/>
                <a:gd name="T15" fmla="*/ 3059 h 33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32" h="3316">
                  <a:moveTo>
                    <a:pt x="0" y="3059"/>
                  </a:moveTo>
                  <a:lnTo>
                    <a:pt x="140" y="3316"/>
                  </a:lnTo>
                  <a:lnTo>
                    <a:pt x="2932" y="3316"/>
                  </a:lnTo>
                  <a:lnTo>
                    <a:pt x="2932" y="2768"/>
                  </a:lnTo>
                  <a:lnTo>
                    <a:pt x="2701" y="0"/>
                  </a:lnTo>
                  <a:lnTo>
                    <a:pt x="2623" y="0"/>
                  </a:lnTo>
                  <a:lnTo>
                    <a:pt x="2804" y="3059"/>
                  </a:lnTo>
                  <a:lnTo>
                    <a:pt x="0" y="3059"/>
                  </a:lnTo>
                  <a:close/>
                </a:path>
              </a:pathLst>
            </a:custGeom>
            <a:solidFill>
              <a:srgbClr val="765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51"/>
            <p:cNvSpPr/>
            <p:nvPr/>
          </p:nvSpPr>
          <p:spPr bwMode="auto">
            <a:xfrm>
              <a:off x="2907" y="252"/>
              <a:ext cx="376" cy="433"/>
            </a:xfrm>
            <a:custGeom>
              <a:avLst/>
              <a:gdLst>
                <a:gd name="T0" fmla="*/ 66 w 376"/>
                <a:gd name="T1" fmla="*/ 0 h 433"/>
                <a:gd name="T2" fmla="*/ 0 w 376"/>
                <a:gd name="T3" fmla="*/ 378 h 433"/>
                <a:gd name="T4" fmla="*/ 311 w 376"/>
                <a:gd name="T5" fmla="*/ 433 h 433"/>
                <a:gd name="T6" fmla="*/ 376 w 376"/>
                <a:gd name="T7" fmla="*/ 56 h 433"/>
                <a:gd name="T8" fmla="*/ 66 w 376"/>
                <a:gd name="T9" fmla="*/ 0 h 433"/>
              </a:gdLst>
              <a:ahLst/>
              <a:cxnLst>
                <a:cxn ang="0">
                  <a:pos x="T0" y="T1"/>
                </a:cxn>
                <a:cxn ang="0">
                  <a:pos x="T2" y="T3"/>
                </a:cxn>
                <a:cxn ang="0">
                  <a:pos x="T4" y="T5"/>
                </a:cxn>
                <a:cxn ang="0">
                  <a:pos x="T6" y="T7"/>
                </a:cxn>
                <a:cxn ang="0">
                  <a:pos x="T8" y="T9"/>
                </a:cxn>
              </a:cxnLst>
              <a:rect l="0" t="0" r="r" b="b"/>
              <a:pathLst>
                <a:path w="376" h="433">
                  <a:moveTo>
                    <a:pt x="66" y="0"/>
                  </a:moveTo>
                  <a:lnTo>
                    <a:pt x="0" y="378"/>
                  </a:lnTo>
                  <a:lnTo>
                    <a:pt x="311" y="433"/>
                  </a:lnTo>
                  <a:lnTo>
                    <a:pt x="376" y="56"/>
                  </a:lnTo>
                  <a:lnTo>
                    <a:pt x="66" y="0"/>
                  </a:lnTo>
                  <a:close/>
                </a:path>
              </a:pathLst>
            </a:custGeom>
            <a:solidFill>
              <a:srgbClr val="3827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52"/>
            <p:cNvSpPr/>
            <p:nvPr/>
          </p:nvSpPr>
          <p:spPr bwMode="auto">
            <a:xfrm>
              <a:off x="2803" y="252"/>
              <a:ext cx="376" cy="433"/>
            </a:xfrm>
            <a:custGeom>
              <a:avLst/>
              <a:gdLst>
                <a:gd name="T0" fmla="*/ 66 w 376"/>
                <a:gd name="T1" fmla="*/ 0 h 433"/>
                <a:gd name="T2" fmla="*/ 0 w 376"/>
                <a:gd name="T3" fmla="*/ 378 h 433"/>
                <a:gd name="T4" fmla="*/ 311 w 376"/>
                <a:gd name="T5" fmla="*/ 433 h 433"/>
                <a:gd name="T6" fmla="*/ 376 w 376"/>
                <a:gd name="T7" fmla="*/ 56 h 433"/>
              </a:gdLst>
              <a:ahLst/>
              <a:cxnLst>
                <a:cxn ang="0">
                  <a:pos x="T0" y="T1"/>
                </a:cxn>
                <a:cxn ang="0">
                  <a:pos x="T2" y="T3"/>
                </a:cxn>
                <a:cxn ang="0">
                  <a:pos x="T4" y="T5"/>
                </a:cxn>
                <a:cxn ang="0">
                  <a:pos x="T6" y="T7"/>
                </a:cxn>
              </a:cxnLst>
              <a:rect l="0" t="0" r="r" b="b"/>
              <a:pathLst>
                <a:path w="376" h="433">
                  <a:moveTo>
                    <a:pt x="66" y="0"/>
                  </a:moveTo>
                  <a:lnTo>
                    <a:pt x="0" y="378"/>
                  </a:lnTo>
                  <a:lnTo>
                    <a:pt x="311" y="433"/>
                  </a:lnTo>
                  <a:lnTo>
                    <a:pt x="376" y="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Rectangle 53"/>
            <p:cNvSpPr>
              <a:spLocks noChangeArrowheads="1"/>
            </p:cNvSpPr>
            <p:nvPr/>
          </p:nvSpPr>
          <p:spPr bwMode="auto">
            <a:xfrm>
              <a:off x="4364" y="280"/>
              <a:ext cx="316" cy="344"/>
            </a:xfrm>
            <a:prstGeom prst="rect">
              <a:avLst/>
            </a:prstGeom>
            <a:solidFill>
              <a:srgbClr val="382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Freeform 54"/>
            <p:cNvSpPr/>
            <p:nvPr/>
          </p:nvSpPr>
          <p:spPr bwMode="auto">
            <a:xfrm>
              <a:off x="4260" y="280"/>
              <a:ext cx="316" cy="344"/>
            </a:xfrm>
            <a:custGeom>
              <a:avLst/>
              <a:gdLst>
                <a:gd name="T0" fmla="*/ 0 w 316"/>
                <a:gd name="T1" fmla="*/ 0 h 344"/>
                <a:gd name="T2" fmla="*/ 0 w 316"/>
                <a:gd name="T3" fmla="*/ 344 h 344"/>
                <a:gd name="T4" fmla="*/ 316 w 316"/>
                <a:gd name="T5" fmla="*/ 344 h 344"/>
                <a:gd name="T6" fmla="*/ 316 w 316"/>
                <a:gd name="T7" fmla="*/ 0 h 344"/>
              </a:gdLst>
              <a:ahLst/>
              <a:cxnLst>
                <a:cxn ang="0">
                  <a:pos x="T0" y="T1"/>
                </a:cxn>
                <a:cxn ang="0">
                  <a:pos x="T2" y="T3"/>
                </a:cxn>
                <a:cxn ang="0">
                  <a:pos x="T4" y="T5"/>
                </a:cxn>
                <a:cxn ang="0">
                  <a:pos x="T6" y="T7"/>
                </a:cxn>
              </a:cxnLst>
              <a:rect l="0" t="0" r="r" b="b"/>
              <a:pathLst>
                <a:path w="316" h="344">
                  <a:moveTo>
                    <a:pt x="0" y="0"/>
                  </a:moveTo>
                  <a:lnTo>
                    <a:pt x="0" y="344"/>
                  </a:lnTo>
                  <a:lnTo>
                    <a:pt x="316" y="344"/>
                  </a:lnTo>
                  <a:lnTo>
                    <a:pt x="3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8" name="任意多边形 47"/>
          <p:cNvSpPr/>
          <p:nvPr/>
        </p:nvSpPr>
        <p:spPr>
          <a:xfrm>
            <a:off x="4581144" y="1216216"/>
            <a:ext cx="2807208" cy="923544"/>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82714"/>
              </a:solidFill>
            </a:endParaRPr>
          </a:p>
        </p:txBody>
      </p:sp>
      <p:sp>
        <p:nvSpPr>
          <p:cNvPr id="76" name="任意多边形 75"/>
          <p:cNvSpPr/>
          <p:nvPr/>
        </p:nvSpPr>
        <p:spPr>
          <a:xfrm flipV="1">
            <a:off x="4572000" y="3538918"/>
            <a:ext cx="2807208" cy="923544"/>
          </a:xfrm>
          <a:custGeom>
            <a:avLst/>
            <a:gdLst>
              <a:gd name="connsiteX0" fmla="*/ 0 w 2807208"/>
              <a:gd name="connsiteY0" fmla="*/ 923544 h 923544"/>
              <a:gd name="connsiteX1" fmla="*/ 0 w 2807208"/>
              <a:gd name="connsiteY1" fmla="*/ 0 h 923544"/>
              <a:gd name="connsiteX2" fmla="*/ 2807208 w 2807208"/>
              <a:gd name="connsiteY2" fmla="*/ 0 h 923544"/>
              <a:gd name="connsiteX3" fmla="*/ 2807208 w 2807208"/>
              <a:gd name="connsiteY3" fmla="*/ 914400 h 923544"/>
            </a:gdLst>
            <a:ahLst/>
            <a:cxnLst>
              <a:cxn ang="0">
                <a:pos x="connsiteX0" y="connsiteY0"/>
              </a:cxn>
              <a:cxn ang="0">
                <a:pos x="connsiteX1" y="connsiteY1"/>
              </a:cxn>
              <a:cxn ang="0">
                <a:pos x="connsiteX2" y="connsiteY2"/>
              </a:cxn>
              <a:cxn ang="0">
                <a:pos x="connsiteX3" y="connsiteY3"/>
              </a:cxn>
            </a:cxnLst>
            <a:rect l="l" t="t" r="r" b="b"/>
            <a:pathLst>
              <a:path w="2807208" h="923544">
                <a:moveTo>
                  <a:pt x="0" y="923544"/>
                </a:moveTo>
                <a:lnTo>
                  <a:pt x="0" y="0"/>
                </a:lnTo>
                <a:lnTo>
                  <a:pt x="2807208" y="0"/>
                </a:lnTo>
                <a:lnTo>
                  <a:pt x="2807208" y="914400"/>
                </a:lnTo>
              </a:path>
            </a:pathLst>
          </a:custGeom>
          <a:noFill/>
          <a:ln w="38100">
            <a:solidFill>
              <a:srgbClr val="38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82714"/>
              </a:solidFill>
            </a:endParaRPr>
          </a:p>
        </p:txBody>
      </p:sp>
      <p:sp>
        <p:nvSpPr>
          <p:cNvPr id="78" name="文本框 77"/>
          <p:cNvSpPr txBox="1"/>
          <p:nvPr/>
        </p:nvSpPr>
        <p:spPr>
          <a:xfrm>
            <a:off x="6146801" y="1274301"/>
            <a:ext cx="1015663" cy="3032397"/>
          </a:xfrm>
          <a:prstGeom prst="rect">
            <a:avLst/>
          </a:prstGeom>
          <a:noFill/>
        </p:spPr>
        <p:txBody>
          <a:bodyPr vert="eaVert" wrap="square" rtlCol="0">
            <a:spAutoFit/>
          </a:bodyPr>
          <a:lstStyle/>
          <a:p>
            <a:pPr algn="dist"/>
            <a:r>
              <a:rPr lang="zh-CN" altLang="en-US" sz="5400" b="1" dirty="0">
                <a:solidFill>
                  <a:srgbClr val="382714"/>
                </a:solidFill>
                <a:latin typeface="+mj-ea"/>
                <a:cs typeface="+mn-ea"/>
                <a:sym typeface="+mn-lt"/>
              </a:rPr>
              <a:t>敬请指点</a:t>
            </a:r>
            <a:endParaRPr lang="zh-CN" altLang="en-US" sz="5400" b="1" dirty="0">
              <a:solidFill>
                <a:srgbClr val="382714"/>
              </a:solidFill>
              <a:latin typeface="+mj-ea"/>
              <a:cs typeface="+mn-ea"/>
              <a:sym typeface="+mn-lt"/>
            </a:endParaRPr>
          </a:p>
        </p:txBody>
      </p:sp>
      <p:sp>
        <p:nvSpPr>
          <p:cNvPr id="84" name="文本框 83"/>
          <p:cNvSpPr txBox="1"/>
          <p:nvPr/>
        </p:nvSpPr>
        <p:spPr>
          <a:xfrm>
            <a:off x="5766638" y="1304132"/>
            <a:ext cx="553998" cy="3111500"/>
          </a:xfrm>
          <a:prstGeom prst="rect">
            <a:avLst/>
          </a:prstGeom>
          <a:noFill/>
        </p:spPr>
        <p:txBody>
          <a:bodyPr vert="eaVert" wrap="square" rtlCol="0">
            <a:spAutoFit/>
          </a:bodyPr>
          <a:lstStyle/>
          <a:p>
            <a:pPr algn="dist"/>
            <a:r>
              <a:rPr lang="en-US" altLang="zh-CN" sz="2400" dirty="0">
                <a:solidFill>
                  <a:srgbClr val="382714"/>
                </a:solidFill>
                <a:effectLst>
                  <a:outerShdw blurRad="38100" dist="38100" dir="2700000" algn="tl">
                    <a:srgbClr val="000000">
                      <a:alpha val="43137"/>
                    </a:srgbClr>
                  </a:outerShdw>
                </a:effectLst>
                <a:ea typeface="方正清刻本悦宋简体" panose="02000000000000000000" pitchFamily="2" charset="-122"/>
                <a:cs typeface="+mn-ea"/>
                <a:sym typeface="+mn-lt"/>
              </a:rPr>
              <a:t>THANKS</a:t>
            </a:r>
            <a:endParaRPr lang="zh-CN" altLang="en-US" sz="2400" dirty="0">
              <a:solidFill>
                <a:srgbClr val="382714"/>
              </a:solidFill>
              <a:effectLst>
                <a:outerShdw blurRad="38100" dist="38100" dir="2700000" algn="tl">
                  <a:srgbClr val="000000">
                    <a:alpha val="43137"/>
                  </a:srgbClr>
                </a:outerShdw>
              </a:effectLst>
              <a:ea typeface="方正清刻本悦宋简体" panose="02000000000000000000" pitchFamily="2" charset="-122"/>
              <a:cs typeface="+mn-ea"/>
              <a:sym typeface="+mn-lt"/>
            </a:endParaRPr>
          </a:p>
        </p:txBody>
      </p:sp>
      <p:sp>
        <p:nvSpPr>
          <p:cNvPr id="85" name="Rectangle 32"/>
          <p:cNvSpPr/>
          <p:nvPr/>
        </p:nvSpPr>
        <p:spPr bwMode="auto">
          <a:xfrm>
            <a:off x="4953784" y="1316832"/>
            <a:ext cx="954107" cy="2990850"/>
          </a:xfrm>
          <a:prstGeom prst="rect">
            <a:avLst/>
          </a:prstGeom>
        </p:spPr>
        <p:txBody>
          <a:bodyPr vert="eaVert" wrap="square">
            <a:spAutoFit/>
          </a:bodyPr>
          <a:lstStyle/>
          <a:p>
            <a:pPr defTabSz="683895">
              <a:defRPr/>
            </a:pPr>
            <a:r>
              <a:rPr lang="ms-MY" sz="1000" kern="0" dirty="0">
                <a:solidFill>
                  <a:srgbClr val="382714"/>
                </a:solidFill>
                <a:latin typeface="Calibri Light" panose="020F0302020204030204"/>
                <a:ea typeface="方正正纤黑简体" panose="02000000000000000000" charset="-122"/>
                <a:cs typeface="+mn-ea"/>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000" kern="0" dirty="0">
              <a:solidFill>
                <a:srgbClr val="382714"/>
              </a:solidFill>
              <a:latin typeface="Calibri Light" panose="020F0302020204030204"/>
              <a:ea typeface="方正正纤黑简体" panose="02000000000000000000" charset="-122"/>
              <a:cs typeface="+mn-ea"/>
            </a:endParaRPr>
          </a:p>
        </p:txBody>
      </p:sp>
      <p:pic>
        <p:nvPicPr>
          <p:cNvPr id="1025" name="图片 10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65827" y="3320824"/>
            <a:ext cx="8253996" cy="3253499"/>
          </a:xfrm>
          <a:prstGeom prst="rect">
            <a:avLst/>
          </a:prstGeom>
          <a:effectLst>
            <a:outerShdw blurRad="596900" dist="38100" dir="8100000" algn="tr" rotWithShape="0">
              <a:prstClr val="black">
                <a:alpha val="17000"/>
              </a:prstClr>
            </a:outerShdw>
          </a:effectLst>
        </p:spPr>
      </p:pic>
      <p:grpSp>
        <p:nvGrpSpPr>
          <p:cNvPr id="88" name="Group 4"/>
          <p:cNvGrpSpPr>
            <a:grpSpLocks noChangeAspect="1"/>
          </p:cNvGrpSpPr>
          <p:nvPr/>
        </p:nvGrpSpPr>
        <p:grpSpPr bwMode="auto">
          <a:xfrm>
            <a:off x="9620446" y="4290143"/>
            <a:ext cx="1616157" cy="1438269"/>
            <a:chOff x="3361" y="763"/>
            <a:chExt cx="427" cy="380"/>
          </a:xfrm>
          <a:solidFill>
            <a:srgbClr val="382714"/>
          </a:solidFill>
        </p:grpSpPr>
        <p:sp>
          <p:nvSpPr>
            <p:cNvPr id="89" name="Freeform 5"/>
            <p:cNvSpPr/>
            <p:nvPr/>
          </p:nvSpPr>
          <p:spPr bwMode="auto">
            <a:xfrm>
              <a:off x="3459" y="907"/>
              <a:ext cx="233" cy="121"/>
            </a:xfrm>
            <a:custGeom>
              <a:avLst/>
              <a:gdLst>
                <a:gd name="T0" fmla="*/ 97 w 97"/>
                <a:gd name="T1" fmla="*/ 11 h 50"/>
                <a:gd name="T2" fmla="*/ 49 w 97"/>
                <a:gd name="T3" fmla="*/ 0 h 50"/>
                <a:gd name="T4" fmla="*/ 0 w 97"/>
                <a:gd name="T5" fmla="*/ 11 h 50"/>
                <a:gd name="T6" fmla="*/ 0 w 97"/>
                <a:gd name="T7" fmla="*/ 49 h 50"/>
                <a:gd name="T8" fmla="*/ 96 w 97"/>
                <a:gd name="T9" fmla="*/ 50 h 50"/>
                <a:gd name="T10" fmla="*/ 97 w 97"/>
                <a:gd name="T11" fmla="*/ 11 h 50"/>
              </a:gdLst>
              <a:ahLst/>
              <a:cxnLst>
                <a:cxn ang="0">
                  <a:pos x="T0" y="T1"/>
                </a:cxn>
                <a:cxn ang="0">
                  <a:pos x="T2" y="T3"/>
                </a:cxn>
                <a:cxn ang="0">
                  <a:pos x="T4" y="T5"/>
                </a:cxn>
                <a:cxn ang="0">
                  <a:pos x="T6" y="T7"/>
                </a:cxn>
                <a:cxn ang="0">
                  <a:pos x="T8" y="T9"/>
                </a:cxn>
                <a:cxn ang="0">
                  <a:pos x="T10" y="T11"/>
                </a:cxn>
              </a:cxnLst>
              <a:rect l="0" t="0" r="r" b="b"/>
              <a:pathLst>
                <a:path w="97" h="50">
                  <a:moveTo>
                    <a:pt x="97" y="11"/>
                  </a:moveTo>
                  <a:cubicBezTo>
                    <a:pt x="97" y="11"/>
                    <a:pt x="86" y="0"/>
                    <a:pt x="49" y="0"/>
                  </a:cubicBezTo>
                  <a:cubicBezTo>
                    <a:pt x="12" y="0"/>
                    <a:pt x="0" y="11"/>
                    <a:pt x="0" y="11"/>
                  </a:cubicBezTo>
                  <a:cubicBezTo>
                    <a:pt x="0" y="49"/>
                    <a:pt x="0" y="49"/>
                    <a:pt x="0" y="49"/>
                  </a:cubicBezTo>
                  <a:cubicBezTo>
                    <a:pt x="96" y="50"/>
                    <a:pt x="96" y="50"/>
                    <a:pt x="96" y="50"/>
                  </a:cubicBezTo>
                  <a:lnTo>
                    <a:pt x="9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1930"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a:lstStyle>
            <a:p>
              <a:endParaRPr lang="zh-CN" altLang="en-US"/>
            </a:p>
          </p:txBody>
        </p:sp>
        <p:sp>
          <p:nvSpPr>
            <p:cNvPr id="90" name="Freeform 6"/>
            <p:cNvSpPr/>
            <p:nvPr/>
          </p:nvSpPr>
          <p:spPr bwMode="auto">
            <a:xfrm>
              <a:off x="3361" y="763"/>
              <a:ext cx="427" cy="380"/>
            </a:xfrm>
            <a:custGeom>
              <a:avLst/>
              <a:gdLst>
                <a:gd name="T0" fmla="*/ 147 w 178"/>
                <a:gd name="T1" fmla="*/ 75 h 158"/>
                <a:gd name="T2" fmla="*/ 178 w 178"/>
                <a:gd name="T3" fmla="*/ 57 h 158"/>
                <a:gd name="T4" fmla="*/ 90 w 178"/>
                <a:gd name="T5" fmla="*/ 0 h 158"/>
                <a:gd name="T6" fmla="*/ 0 w 178"/>
                <a:gd name="T7" fmla="*/ 55 h 158"/>
                <a:gd name="T8" fmla="*/ 13 w 178"/>
                <a:gd name="T9" fmla="*/ 63 h 158"/>
                <a:gd name="T10" fmla="*/ 13 w 178"/>
                <a:gd name="T11" fmla="*/ 109 h 158"/>
                <a:gd name="T12" fmla="*/ 6 w 178"/>
                <a:gd name="T13" fmla="*/ 158 h 158"/>
                <a:gd name="T14" fmla="*/ 25 w 178"/>
                <a:gd name="T15" fmla="*/ 158 h 158"/>
                <a:gd name="T16" fmla="*/ 19 w 178"/>
                <a:gd name="T17" fmla="*/ 109 h 158"/>
                <a:gd name="T18" fmla="*/ 19 w 178"/>
                <a:gd name="T19" fmla="*/ 67 h 158"/>
                <a:gd name="T20" fmla="*/ 34 w 178"/>
                <a:gd name="T21" fmla="*/ 75 h 158"/>
                <a:gd name="T22" fmla="*/ 34 w 178"/>
                <a:gd name="T23" fmla="*/ 60 h 158"/>
                <a:gd name="T24" fmla="*/ 37 w 178"/>
                <a:gd name="T25" fmla="*/ 58 h 158"/>
                <a:gd name="T26" fmla="*/ 91 w 178"/>
                <a:gd name="T27" fmla="*/ 49 h 158"/>
                <a:gd name="T28" fmla="*/ 144 w 178"/>
                <a:gd name="T29" fmla="*/ 59 h 158"/>
                <a:gd name="T30" fmla="*/ 147 w 178"/>
                <a:gd name="T31" fmla="*/ 61 h 158"/>
                <a:gd name="T32" fmla="*/ 147 w 178"/>
                <a:gd name="T33" fmla="*/ 7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8" h="158">
                  <a:moveTo>
                    <a:pt x="147" y="75"/>
                  </a:moveTo>
                  <a:cubicBezTo>
                    <a:pt x="178" y="57"/>
                    <a:pt x="178" y="57"/>
                    <a:pt x="178" y="57"/>
                  </a:cubicBezTo>
                  <a:cubicBezTo>
                    <a:pt x="90" y="0"/>
                    <a:pt x="90" y="0"/>
                    <a:pt x="90" y="0"/>
                  </a:cubicBezTo>
                  <a:cubicBezTo>
                    <a:pt x="0" y="55"/>
                    <a:pt x="0" y="55"/>
                    <a:pt x="0" y="55"/>
                  </a:cubicBezTo>
                  <a:cubicBezTo>
                    <a:pt x="13" y="63"/>
                    <a:pt x="13" y="63"/>
                    <a:pt x="13" y="63"/>
                  </a:cubicBezTo>
                  <a:cubicBezTo>
                    <a:pt x="13" y="109"/>
                    <a:pt x="13" y="109"/>
                    <a:pt x="13" y="109"/>
                  </a:cubicBezTo>
                  <a:cubicBezTo>
                    <a:pt x="6" y="158"/>
                    <a:pt x="6" y="158"/>
                    <a:pt x="6" y="158"/>
                  </a:cubicBezTo>
                  <a:cubicBezTo>
                    <a:pt x="25" y="158"/>
                    <a:pt x="25" y="158"/>
                    <a:pt x="25" y="158"/>
                  </a:cubicBezTo>
                  <a:cubicBezTo>
                    <a:pt x="19" y="109"/>
                    <a:pt x="19" y="109"/>
                    <a:pt x="19" y="109"/>
                  </a:cubicBezTo>
                  <a:cubicBezTo>
                    <a:pt x="19" y="67"/>
                    <a:pt x="19" y="67"/>
                    <a:pt x="19" y="67"/>
                  </a:cubicBezTo>
                  <a:cubicBezTo>
                    <a:pt x="34" y="75"/>
                    <a:pt x="34" y="75"/>
                    <a:pt x="34" y="75"/>
                  </a:cubicBezTo>
                  <a:cubicBezTo>
                    <a:pt x="34" y="60"/>
                    <a:pt x="34" y="60"/>
                    <a:pt x="34" y="60"/>
                  </a:cubicBezTo>
                  <a:cubicBezTo>
                    <a:pt x="37" y="58"/>
                    <a:pt x="37" y="58"/>
                    <a:pt x="37" y="58"/>
                  </a:cubicBezTo>
                  <a:cubicBezTo>
                    <a:pt x="38" y="57"/>
                    <a:pt x="51" y="49"/>
                    <a:pt x="91" y="49"/>
                  </a:cubicBezTo>
                  <a:cubicBezTo>
                    <a:pt x="130" y="49"/>
                    <a:pt x="143" y="58"/>
                    <a:pt x="144" y="59"/>
                  </a:cubicBezTo>
                  <a:cubicBezTo>
                    <a:pt x="147" y="61"/>
                    <a:pt x="147" y="61"/>
                    <a:pt x="147" y="61"/>
                  </a:cubicBezTo>
                  <a:lnTo>
                    <a:pt x="147"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1930"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a:lstStyle>
            <a:p>
              <a:endParaRPr lang="zh-CN" altLang="en-US"/>
            </a:p>
          </p:txBody>
        </p:sp>
      </p:grpSp>
      <p:sp>
        <p:nvSpPr>
          <p:cNvPr id="79" name="文本框 78"/>
          <p:cNvSpPr txBox="1"/>
          <p:nvPr/>
        </p:nvSpPr>
        <p:spPr>
          <a:xfrm>
            <a:off x="4529574" y="2271296"/>
            <a:ext cx="428625" cy="1896657"/>
          </a:xfrm>
          <a:prstGeom prst="rect">
            <a:avLst/>
          </a:prstGeom>
          <a:noFill/>
        </p:spPr>
        <p:txBody>
          <a:bodyPr vert="eaVert" wrap="square" rtlCol="0">
            <a:spAutoFit/>
          </a:bodyPr>
          <a:lstStyle/>
          <a:p>
            <a:r>
              <a:rPr lang="zh-CN" altLang="en-US" sz="1600" dirty="0" smtClean="0">
                <a:solidFill>
                  <a:srgbClr val="382714"/>
                </a:solidFill>
                <a:latin typeface="+mj-ea"/>
                <a:ea typeface="+mj-ea"/>
                <a:cs typeface="+mn-ea"/>
                <a:sym typeface="+mn-lt"/>
              </a:rPr>
              <a:t>学生：资源吧</a:t>
            </a:r>
            <a:endParaRPr lang="zh-CN" altLang="en-US" sz="1600" dirty="0">
              <a:solidFill>
                <a:srgbClr val="382714"/>
              </a:solidFill>
              <a:latin typeface="+mj-ea"/>
              <a:ea typeface="+mj-ea"/>
              <a:cs typeface="+mn-ea"/>
              <a:sym typeface="+mn-lt"/>
            </a:endParaRPr>
          </a:p>
        </p:txBody>
      </p:sp>
      <p:sp>
        <p:nvSpPr>
          <p:cNvPr id="80" name="文本框 79"/>
          <p:cNvSpPr txBox="1"/>
          <p:nvPr/>
        </p:nvSpPr>
        <p:spPr>
          <a:xfrm>
            <a:off x="4220262" y="2271296"/>
            <a:ext cx="428625" cy="1896657"/>
          </a:xfrm>
          <a:prstGeom prst="rect">
            <a:avLst/>
          </a:prstGeom>
          <a:noFill/>
        </p:spPr>
        <p:txBody>
          <a:bodyPr vert="eaVert" wrap="square" rtlCol="0">
            <a:spAutoFit/>
          </a:bodyPr>
          <a:lstStyle/>
          <a:p>
            <a:r>
              <a:rPr lang="zh-CN" altLang="en-US" sz="1600" dirty="0" smtClean="0">
                <a:solidFill>
                  <a:srgbClr val="382714"/>
                </a:solidFill>
                <a:latin typeface="+mj-ea"/>
                <a:ea typeface="+mj-ea"/>
                <a:cs typeface="+mn-ea"/>
                <a:sym typeface="+mn-lt"/>
              </a:rPr>
              <a:t>导师：管理</a:t>
            </a:r>
            <a:endParaRPr lang="zh-CN" altLang="en-US" sz="1600" dirty="0">
              <a:solidFill>
                <a:srgbClr val="382714"/>
              </a:solidFill>
              <a:latin typeface="+mj-ea"/>
              <a:ea typeface="+mj-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75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0-#ppt_w/2"/>
                                              </p:val>
                                            </p:tav>
                                            <p:tav tm="100000">
                                              <p:val>
                                                <p:strVal val="#ppt_x"/>
                                              </p:val>
                                            </p:tav>
                                          </p:tavLst>
                                        </p:anim>
                                        <p:anim calcmode="lin" valueType="num">
                                          <p:cBhvr additive="base">
                                            <p:cTn id="12" dur="500" fill="hold"/>
                                            <p:tgtEl>
                                              <p:spTgt spid="10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1025"/>
                                            </p:tgtEl>
                                            <p:attrNameLst>
                                              <p:attrName>style.visibility</p:attrName>
                                            </p:attrNameLst>
                                          </p:cBhvr>
                                          <p:to>
                                            <p:strVal val="visible"/>
                                          </p:to>
                                        </p:set>
                                        <p:animEffect transition="in" filter="randombar(horizontal)">
                                          <p:cBhvr>
                                            <p:cTn id="16" dur="500"/>
                                            <p:tgtEl>
                                              <p:spTgt spid="1025"/>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500"/>
                                            <p:tgtEl>
                                              <p:spTgt spid="4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500"/>
                                            <p:tgtEl>
                                              <p:spTgt spid="76"/>
                                            </p:tgtEl>
                                          </p:cBhvr>
                                        </p:animEffect>
                                      </p:childTnLst>
                                    </p:cTn>
                                  </p:par>
                                </p:childTnLst>
                              </p:cTn>
                            </p:par>
                            <p:par>
                              <p:cTn id="24" fill="hold">
                                <p:stCondLst>
                                  <p:cond delay="2000"/>
                                </p:stCondLst>
                                <p:childTnLst>
                                  <p:par>
                                    <p:cTn id="25" presetID="2" presetClass="entr" presetSubtype="4" fill="hold" grpId="0" nodeType="afterEffect" p14:presetBounceEnd="60000">
                                      <p:stCondLst>
                                        <p:cond delay="0"/>
                                      </p:stCondLst>
                                      <p:iterate type="lt">
                                        <p:tmPct val="10000"/>
                                      </p:iterate>
                                      <p:childTnLst>
                                        <p:set>
                                          <p:cBhvr>
                                            <p:cTn id="26" dur="1" fill="hold">
                                              <p:stCondLst>
                                                <p:cond delay="0"/>
                                              </p:stCondLst>
                                            </p:cTn>
                                            <p:tgtEl>
                                              <p:spTgt spid="78"/>
                                            </p:tgtEl>
                                            <p:attrNameLst>
                                              <p:attrName>style.visibility</p:attrName>
                                            </p:attrNameLst>
                                          </p:cBhvr>
                                          <p:to>
                                            <p:strVal val="visible"/>
                                          </p:to>
                                        </p:set>
                                        <p:anim calcmode="lin" valueType="num" p14:bounceEnd="60000">
                                          <p:cBhvr additive="base">
                                            <p:cTn id="27" dur="1000" fill="hold"/>
                                            <p:tgtEl>
                                              <p:spTgt spid="78"/>
                                            </p:tgtEl>
                                            <p:attrNameLst>
                                              <p:attrName>ppt_x</p:attrName>
                                            </p:attrNameLst>
                                          </p:cBhvr>
                                          <p:tavLst>
                                            <p:tav tm="0">
                                              <p:val>
                                                <p:strVal val="#ppt_x"/>
                                              </p:val>
                                            </p:tav>
                                            <p:tav tm="100000">
                                              <p:val>
                                                <p:strVal val="#ppt_x"/>
                                              </p:val>
                                            </p:tav>
                                          </p:tavLst>
                                        </p:anim>
                                        <p:anim calcmode="lin" valueType="num" p14:bounceEnd="60000">
                                          <p:cBhvr additive="base">
                                            <p:cTn id="28" dur="1000" fill="hold"/>
                                            <p:tgtEl>
                                              <p:spTgt spid="78"/>
                                            </p:tgtEl>
                                            <p:attrNameLst>
                                              <p:attrName>ppt_y</p:attrName>
                                            </p:attrNameLst>
                                          </p:cBhvr>
                                          <p:tavLst>
                                            <p:tav tm="0">
                                              <p:val>
                                                <p:strVal val="1+#ppt_h/2"/>
                                              </p:val>
                                            </p:tav>
                                            <p:tav tm="100000">
                                              <p:val>
                                                <p:strVal val="#ppt_y"/>
                                              </p:val>
                                            </p:tav>
                                          </p:tavLst>
                                        </p:anim>
                                      </p:childTnLst>
                                    </p:cTn>
                                  </p:par>
                                </p:childTnLst>
                              </p:cTn>
                            </p:par>
                            <p:par>
                              <p:cTn id="29" fill="hold">
                                <p:stCondLst>
                                  <p:cond delay="2299"/>
                                </p:stCondLst>
                                <p:childTnLst>
                                  <p:par>
                                    <p:cTn id="30" presetID="22" presetClass="entr" presetSubtype="1"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wipe(up)">
                                          <p:cBhvr>
                                            <p:cTn id="32" dur="500"/>
                                            <p:tgtEl>
                                              <p:spTgt spid="84"/>
                                            </p:tgtEl>
                                          </p:cBhvr>
                                        </p:animEffect>
                                      </p:childTnLst>
                                    </p:cTn>
                                  </p:par>
                                </p:childTnLst>
                              </p:cTn>
                            </p:par>
                            <p:par>
                              <p:cTn id="33" fill="hold">
                                <p:stCondLst>
                                  <p:cond delay="2799"/>
                                </p:stCondLst>
                                <p:childTnLst>
                                  <p:par>
                                    <p:cTn id="34" presetID="18" presetClass="entr" presetSubtype="12"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strips(downLeft)">
                                          <p:cBhvr>
                                            <p:cTn id="36" dur="500"/>
                                            <p:tgtEl>
                                              <p:spTgt spid="85"/>
                                            </p:tgtEl>
                                          </p:cBhvr>
                                        </p:animEffect>
                                      </p:childTnLst>
                                    </p:cTn>
                                  </p:par>
                                </p:childTnLst>
                              </p:cTn>
                            </p:par>
                            <p:par>
                              <p:cTn id="37" fill="hold">
                                <p:stCondLst>
                                  <p:cond delay="3299"/>
                                </p:stCondLst>
                                <p:childTnLst>
                                  <p:par>
                                    <p:cTn id="38" presetID="22" presetClass="entr" presetSubtype="1" fill="hold" grpId="0" nodeType="after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wipe(up)">
                                          <p:cBhvr>
                                            <p:cTn id="40" dur="1000"/>
                                            <p:tgtEl>
                                              <p:spTgt spid="79"/>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up)">
                                          <p:cBhvr>
                                            <p:cTn id="43" dur="1000"/>
                                            <p:tgtEl>
                                              <p:spTgt spid="80"/>
                                            </p:tgtEl>
                                          </p:cBhvr>
                                        </p:animEffect>
                                      </p:childTnLst>
                                    </p:cTn>
                                  </p:par>
                                </p:childTnLst>
                              </p:cTn>
                            </p:par>
                            <p:par>
                              <p:cTn id="44" fill="hold">
                                <p:stCondLst>
                                  <p:cond delay="4299"/>
                                </p:stCondLst>
                                <p:childTnLst>
                                  <p:par>
                                    <p:cTn id="45" presetID="47" presetClass="entr" presetSubtype="0" fill="hold"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1000"/>
                                            <p:tgtEl>
                                              <p:spTgt spid="88"/>
                                            </p:tgtEl>
                                          </p:cBhvr>
                                        </p:animEffect>
                                        <p:anim calcmode="lin" valueType="num">
                                          <p:cBhvr>
                                            <p:cTn id="48" dur="1000" fill="hold"/>
                                            <p:tgtEl>
                                              <p:spTgt spid="88"/>
                                            </p:tgtEl>
                                            <p:attrNameLst>
                                              <p:attrName>ppt_x</p:attrName>
                                            </p:attrNameLst>
                                          </p:cBhvr>
                                          <p:tavLst>
                                            <p:tav tm="0">
                                              <p:val>
                                                <p:strVal val="#ppt_x"/>
                                              </p:val>
                                            </p:tav>
                                            <p:tav tm="100000">
                                              <p:val>
                                                <p:strVal val="#ppt_x"/>
                                              </p:val>
                                            </p:tav>
                                          </p:tavLst>
                                        </p:anim>
                                        <p:anim calcmode="lin" valueType="num">
                                          <p:cBhvr>
                                            <p:cTn id="49"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nimBg="1"/>
          <p:bldP spid="48" grpId="0" animBg="1"/>
          <p:bldP spid="76" grpId="0" animBg="1"/>
          <p:bldP spid="78" grpId="0"/>
          <p:bldP spid="84" grpId="0"/>
          <p:bldP spid="85" grpId="0"/>
          <p:bldP spid="79" grpId="0"/>
          <p:bldP spid="8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0-#ppt_w/2"/>
                                              </p:val>
                                            </p:tav>
                                            <p:tav tm="100000">
                                              <p:val>
                                                <p:strVal val="#ppt_x"/>
                                              </p:val>
                                            </p:tav>
                                          </p:tavLst>
                                        </p:anim>
                                        <p:anim calcmode="lin" valueType="num">
                                          <p:cBhvr additive="base">
                                            <p:cTn id="12" dur="500" fill="hold"/>
                                            <p:tgtEl>
                                              <p:spTgt spid="10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1025"/>
                                            </p:tgtEl>
                                            <p:attrNameLst>
                                              <p:attrName>style.visibility</p:attrName>
                                            </p:attrNameLst>
                                          </p:cBhvr>
                                          <p:to>
                                            <p:strVal val="visible"/>
                                          </p:to>
                                        </p:set>
                                        <p:animEffect transition="in" filter="randombar(horizontal)">
                                          <p:cBhvr>
                                            <p:cTn id="16" dur="500"/>
                                            <p:tgtEl>
                                              <p:spTgt spid="1025"/>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500"/>
                                            <p:tgtEl>
                                              <p:spTgt spid="4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500"/>
                                            <p:tgtEl>
                                              <p:spTgt spid="76"/>
                                            </p:tgtEl>
                                          </p:cBhvr>
                                        </p:animEffect>
                                      </p:childTnLst>
                                    </p:cTn>
                                  </p:par>
                                </p:childTnLst>
                              </p:cTn>
                            </p:par>
                            <p:par>
                              <p:cTn id="24" fill="hold">
                                <p:stCondLst>
                                  <p:cond delay="2000"/>
                                </p:stCondLst>
                                <p:childTnLst>
                                  <p:par>
                                    <p:cTn id="25" presetID="2" presetClass="entr" presetSubtype="4" fill="hold" grpId="0" nodeType="afterEffect">
                                      <p:stCondLst>
                                        <p:cond delay="0"/>
                                      </p:stCondLst>
                                      <p:iterate type="lt">
                                        <p:tmPct val="10000"/>
                                      </p:iterate>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1000" fill="hold"/>
                                            <p:tgtEl>
                                              <p:spTgt spid="78"/>
                                            </p:tgtEl>
                                            <p:attrNameLst>
                                              <p:attrName>ppt_x</p:attrName>
                                            </p:attrNameLst>
                                          </p:cBhvr>
                                          <p:tavLst>
                                            <p:tav tm="0">
                                              <p:val>
                                                <p:strVal val="#ppt_x"/>
                                              </p:val>
                                            </p:tav>
                                            <p:tav tm="100000">
                                              <p:val>
                                                <p:strVal val="#ppt_x"/>
                                              </p:val>
                                            </p:tav>
                                          </p:tavLst>
                                        </p:anim>
                                        <p:anim calcmode="lin" valueType="num">
                                          <p:cBhvr additive="base">
                                            <p:cTn id="28" dur="1000" fill="hold"/>
                                            <p:tgtEl>
                                              <p:spTgt spid="78"/>
                                            </p:tgtEl>
                                            <p:attrNameLst>
                                              <p:attrName>ppt_y</p:attrName>
                                            </p:attrNameLst>
                                          </p:cBhvr>
                                          <p:tavLst>
                                            <p:tav tm="0">
                                              <p:val>
                                                <p:strVal val="1+#ppt_h/2"/>
                                              </p:val>
                                            </p:tav>
                                            <p:tav tm="100000">
                                              <p:val>
                                                <p:strVal val="#ppt_y"/>
                                              </p:val>
                                            </p:tav>
                                          </p:tavLst>
                                        </p:anim>
                                      </p:childTnLst>
                                    </p:cTn>
                                  </p:par>
                                </p:childTnLst>
                              </p:cTn>
                            </p:par>
                            <p:par>
                              <p:cTn id="29" fill="hold">
                                <p:stCondLst>
                                  <p:cond delay="2299"/>
                                </p:stCondLst>
                                <p:childTnLst>
                                  <p:par>
                                    <p:cTn id="30" presetID="22" presetClass="entr" presetSubtype="1"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wipe(up)">
                                          <p:cBhvr>
                                            <p:cTn id="32" dur="500"/>
                                            <p:tgtEl>
                                              <p:spTgt spid="84"/>
                                            </p:tgtEl>
                                          </p:cBhvr>
                                        </p:animEffect>
                                      </p:childTnLst>
                                    </p:cTn>
                                  </p:par>
                                </p:childTnLst>
                              </p:cTn>
                            </p:par>
                            <p:par>
                              <p:cTn id="33" fill="hold">
                                <p:stCondLst>
                                  <p:cond delay="2799"/>
                                </p:stCondLst>
                                <p:childTnLst>
                                  <p:par>
                                    <p:cTn id="34" presetID="18" presetClass="entr" presetSubtype="12"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strips(downLeft)">
                                          <p:cBhvr>
                                            <p:cTn id="36" dur="500"/>
                                            <p:tgtEl>
                                              <p:spTgt spid="85"/>
                                            </p:tgtEl>
                                          </p:cBhvr>
                                        </p:animEffect>
                                      </p:childTnLst>
                                    </p:cTn>
                                  </p:par>
                                </p:childTnLst>
                              </p:cTn>
                            </p:par>
                            <p:par>
                              <p:cTn id="37" fill="hold">
                                <p:stCondLst>
                                  <p:cond delay="3299"/>
                                </p:stCondLst>
                                <p:childTnLst>
                                  <p:par>
                                    <p:cTn id="38" presetID="22" presetClass="entr" presetSubtype="1" fill="hold" grpId="0" nodeType="after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wipe(up)">
                                          <p:cBhvr>
                                            <p:cTn id="40" dur="1000"/>
                                            <p:tgtEl>
                                              <p:spTgt spid="79"/>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up)">
                                          <p:cBhvr>
                                            <p:cTn id="43" dur="1000"/>
                                            <p:tgtEl>
                                              <p:spTgt spid="80"/>
                                            </p:tgtEl>
                                          </p:cBhvr>
                                        </p:animEffect>
                                      </p:childTnLst>
                                    </p:cTn>
                                  </p:par>
                                </p:childTnLst>
                              </p:cTn>
                            </p:par>
                            <p:par>
                              <p:cTn id="44" fill="hold">
                                <p:stCondLst>
                                  <p:cond delay="4299"/>
                                </p:stCondLst>
                                <p:childTnLst>
                                  <p:par>
                                    <p:cTn id="45" presetID="47" presetClass="entr" presetSubtype="0" fill="hold"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1000"/>
                                            <p:tgtEl>
                                              <p:spTgt spid="88"/>
                                            </p:tgtEl>
                                          </p:cBhvr>
                                        </p:animEffect>
                                        <p:anim calcmode="lin" valueType="num">
                                          <p:cBhvr>
                                            <p:cTn id="48" dur="1000" fill="hold"/>
                                            <p:tgtEl>
                                              <p:spTgt spid="88"/>
                                            </p:tgtEl>
                                            <p:attrNameLst>
                                              <p:attrName>ppt_x</p:attrName>
                                            </p:attrNameLst>
                                          </p:cBhvr>
                                          <p:tavLst>
                                            <p:tav tm="0">
                                              <p:val>
                                                <p:strVal val="#ppt_x"/>
                                              </p:val>
                                            </p:tav>
                                            <p:tav tm="100000">
                                              <p:val>
                                                <p:strVal val="#ppt_x"/>
                                              </p:val>
                                            </p:tav>
                                          </p:tavLst>
                                        </p:anim>
                                        <p:anim calcmode="lin" valueType="num">
                                          <p:cBhvr>
                                            <p:cTn id="49"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nimBg="1"/>
          <p:bldP spid="48" grpId="0" animBg="1"/>
          <p:bldP spid="76" grpId="0" animBg="1"/>
          <p:bldP spid="78" grpId="0"/>
          <p:bldP spid="84" grpId="0"/>
          <p:bldP spid="85" grpId="0"/>
          <p:bldP spid="79" grpId="0"/>
          <p:bldP spid="80"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0" name="组合 9"/>
          <p:cNvGrpSpPr/>
          <p:nvPr/>
        </p:nvGrpSpPr>
        <p:grpSpPr>
          <a:xfrm>
            <a:off x="1651000" y="1032519"/>
            <a:ext cx="8890000" cy="4898872"/>
            <a:chOff x="1651000" y="1032519"/>
            <a:chExt cx="8890000" cy="4898872"/>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51000" y="1032519"/>
              <a:ext cx="8890000" cy="4898872"/>
            </a:xfrm>
            <a:prstGeom prst="rect">
              <a:avLst/>
            </a:prstGeom>
          </p:spPr>
        </p:pic>
        <p:sp>
          <p:nvSpPr>
            <p:cNvPr id="19" name="矩形 18"/>
            <p:cNvSpPr/>
            <p:nvPr/>
          </p:nvSpPr>
          <p:spPr>
            <a:xfrm>
              <a:off x="2725256" y="1320800"/>
              <a:ext cx="6756395" cy="408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100" dirty="0">
                <a:solidFill>
                  <a:schemeClr val="tx1">
                    <a:lumMod val="85000"/>
                    <a:lumOff val="15000"/>
                  </a:schemeClr>
                </a:solidFill>
                <a:latin typeface="微软雅黑" panose="020B0503020204020204" charset="-122"/>
                <a:ea typeface="微软雅黑" panose="020B0503020204020204" charset="-122"/>
              </a:endParaRPr>
            </a:p>
          </p:txBody>
        </p:sp>
        <p:sp>
          <p:nvSpPr>
            <p:cNvPr id="20" name="文本框 19"/>
            <p:cNvSpPr txBox="1"/>
            <p:nvPr/>
          </p:nvSpPr>
          <p:spPr>
            <a:xfrm>
              <a:off x="2764040" y="3578274"/>
              <a:ext cx="6649891" cy="345095"/>
            </a:xfrm>
            <a:prstGeom prst="rect">
              <a:avLst/>
            </a:prstGeom>
            <a:noFill/>
          </p:spPr>
          <p:txBody>
            <a:bodyPr wrap="square" rtlCol="0">
              <a:spAutoFit/>
            </a:bodyPr>
            <a:lstStyle/>
            <a:p>
              <a:pPr algn="ctr">
                <a:lnSpc>
                  <a:spcPct val="130000"/>
                </a:lnSpc>
                <a:spcBef>
                  <a:spcPts val="600"/>
                </a:spcBef>
              </a:pPr>
              <a:r>
                <a:rPr lang="zh-CN" altLang="en-US" sz="1400" kern="0" dirty="0" smtClean="0">
                  <a:solidFill>
                    <a:schemeClr val="tx1">
                      <a:lumMod val="85000"/>
                      <a:lumOff val="15000"/>
                    </a:schemeClr>
                  </a:solidFill>
                  <a:latin typeface="微软雅黑" panose="020B0503020204020204" charset="-122"/>
                  <a:ea typeface="微软雅黑" panose="020B0503020204020204" charset="-122"/>
                  <a:cs typeface="+mn-ea"/>
                  <a:sym typeface="+mn-lt"/>
                </a:rPr>
                <a:t>感谢，希望本作品能为您的学习工作带来必要的帮助，欢迎收藏本店</a:t>
              </a:r>
              <a:endParaRPr lang="zh-CN" altLang="en-US" sz="1400" kern="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21" name="文本框 20"/>
            <p:cNvSpPr txBox="1"/>
            <p:nvPr/>
          </p:nvSpPr>
          <p:spPr>
            <a:xfrm>
              <a:off x="2661922" y="4022595"/>
              <a:ext cx="6908801" cy="1246495"/>
            </a:xfrm>
            <a:prstGeom prst="rect">
              <a:avLst/>
            </a:prstGeom>
            <a:noFill/>
          </p:spPr>
          <p:txBody>
            <a:bodyPr wrap="square" rtlCol="0">
              <a:spAutoFit/>
            </a:bodyPr>
            <a:lstStyle>
              <a:defPPr>
                <a:defRPr lang="zh-CN"/>
              </a:defPPr>
              <a:lvl1pPr algn="ctr">
                <a:lnSpc>
                  <a:spcPct val="130000"/>
                </a:lnSpc>
                <a:spcBef>
                  <a:spcPts val="600"/>
                </a:spcBef>
                <a:defRPr sz="1600" kern="0">
                  <a:solidFill>
                    <a:schemeClr val="bg1"/>
                  </a:solidFill>
                  <a:latin typeface="微软雅黑" panose="020B0503020204020204" charset="-122"/>
                  <a:ea typeface="微软雅黑" panose="020B0503020204020204" charset="-122"/>
                  <a:cs typeface="+mn-ea"/>
                </a:defRPr>
              </a:lvl1pPr>
            </a:lstStyle>
            <a:p>
              <a:pPr>
                <a:lnSpc>
                  <a:spcPct val="100000"/>
                </a:lnSpc>
              </a:pPr>
              <a:r>
                <a:rPr lang="zh-CN" altLang="zh-CN" sz="1400" dirty="0">
                  <a:solidFill>
                    <a:schemeClr val="tx1">
                      <a:lumMod val="85000"/>
                      <a:lumOff val="15000"/>
                    </a:schemeClr>
                  </a:solidFill>
                </a:rPr>
                <a:t>注</a:t>
              </a:r>
              <a:r>
                <a:rPr lang="zh-CN" altLang="zh-CN" sz="1400" dirty="0" smtClean="0">
                  <a:solidFill>
                    <a:schemeClr val="tx1">
                      <a:lumMod val="85000"/>
                      <a:lumOff val="15000"/>
                    </a:schemeClr>
                  </a:solidFill>
                </a:rPr>
                <a:t>：</a:t>
              </a:r>
              <a:r>
                <a:rPr lang="zh-CN" altLang="en-US" sz="1400" dirty="0" smtClean="0">
                  <a:solidFill>
                    <a:schemeClr val="tx1">
                      <a:lumMod val="85000"/>
                      <a:lumOff val="15000"/>
                    </a:schemeClr>
                  </a:solidFill>
                </a:rPr>
                <a:t>若作品已搭建好动画结构，重</a:t>
              </a:r>
              <a:r>
                <a:rPr lang="zh-CN" altLang="zh-CN" sz="1400" dirty="0" smtClean="0">
                  <a:solidFill>
                    <a:schemeClr val="tx1">
                      <a:lumMod val="85000"/>
                      <a:lumOff val="15000"/>
                    </a:schemeClr>
                  </a:solidFill>
                </a:rPr>
                <a:t>新编辑</a:t>
              </a:r>
              <a:r>
                <a:rPr lang="zh-CN" altLang="en-US" sz="1400" dirty="0" smtClean="0">
                  <a:solidFill>
                    <a:schemeClr val="tx1">
                      <a:lumMod val="85000"/>
                      <a:lumOff val="15000"/>
                    </a:schemeClr>
                  </a:solidFill>
                </a:rPr>
                <a:t>自然会造成混乱！</a:t>
              </a:r>
              <a:endParaRPr lang="en-US" altLang="zh-CN" sz="1400" dirty="0" smtClean="0">
                <a:solidFill>
                  <a:schemeClr val="tx1">
                    <a:lumMod val="85000"/>
                    <a:lumOff val="15000"/>
                  </a:schemeClr>
                </a:solidFill>
              </a:endParaRPr>
            </a:p>
            <a:p>
              <a:pPr>
                <a:lnSpc>
                  <a:spcPct val="100000"/>
                </a:lnSpc>
              </a:pPr>
              <a:r>
                <a:rPr lang="zh-CN" altLang="zh-CN" sz="1400" dirty="0" smtClean="0">
                  <a:solidFill>
                    <a:schemeClr val="tx1">
                      <a:lumMod val="85000"/>
                      <a:lumOff val="15000"/>
                    </a:schemeClr>
                  </a:solidFill>
                </a:rPr>
                <a:t>如果</a:t>
              </a:r>
              <a:r>
                <a:rPr lang="zh-CN" altLang="zh-CN" sz="1400" dirty="0">
                  <a:solidFill>
                    <a:schemeClr val="tx1">
                      <a:lumMod val="85000"/>
                      <a:lumOff val="15000"/>
                    </a:schemeClr>
                  </a:solidFill>
                </a:rPr>
                <a:t>您不想重新整理： </a:t>
              </a:r>
              <a:endParaRPr lang="en-US" altLang="zh-CN" sz="1400" dirty="0" smtClean="0">
                <a:solidFill>
                  <a:schemeClr val="tx1">
                    <a:lumMod val="85000"/>
                    <a:lumOff val="15000"/>
                  </a:schemeClr>
                </a:solidFill>
              </a:endParaRPr>
            </a:p>
            <a:p>
              <a:pPr>
                <a:lnSpc>
                  <a:spcPct val="100000"/>
                </a:lnSpc>
              </a:pPr>
              <a:r>
                <a:rPr lang="zh-CN" altLang="zh-CN" b="1" dirty="0" smtClean="0">
                  <a:solidFill>
                    <a:schemeClr val="tx1">
                      <a:lumMod val="85000"/>
                      <a:lumOff val="15000"/>
                    </a:schemeClr>
                  </a:solidFill>
                </a:rPr>
                <a:t>幻灯片</a:t>
              </a:r>
              <a:r>
                <a:rPr lang="zh-CN" altLang="zh-CN" b="1" dirty="0">
                  <a:solidFill>
                    <a:schemeClr val="tx1">
                      <a:lumMod val="85000"/>
                      <a:lumOff val="15000"/>
                    </a:schemeClr>
                  </a:solidFill>
                </a:rPr>
                <a:t>放映</a:t>
              </a:r>
              <a:r>
                <a:rPr lang="zh-CN" altLang="zh-CN" dirty="0">
                  <a:solidFill>
                    <a:schemeClr val="tx1">
                      <a:lumMod val="85000"/>
                      <a:lumOff val="15000"/>
                    </a:schemeClr>
                  </a:solidFill>
                </a:rPr>
                <a:t>工具栏</a:t>
              </a:r>
              <a:r>
                <a:rPr lang="en-US" altLang="zh-CN" b="1" dirty="0" smtClean="0">
                  <a:solidFill>
                    <a:schemeClr val="tx1">
                      <a:lumMod val="85000"/>
                      <a:lumOff val="15000"/>
                    </a:schemeClr>
                  </a:solidFill>
                </a:rPr>
                <a:t>——</a:t>
              </a:r>
              <a:r>
                <a:rPr lang="zh-CN" altLang="en-US" b="1" dirty="0" smtClean="0">
                  <a:solidFill>
                    <a:schemeClr val="tx1">
                      <a:lumMod val="85000"/>
                      <a:lumOff val="15000"/>
                    </a:schemeClr>
                  </a:solidFill>
                </a:rPr>
                <a:t>设置幻灯片</a:t>
              </a:r>
              <a:r>
                <a:rPr lang="zh-CN" altLang="zh-CN" b="1" dirty="0" smtClean="0">
                  <a:solidFill>
                    <a:schemeClr val="tx1">
                      <a:lumMod val="85000"/>
                      <a:lumOff val="15000"/>
                    </a:schemeClr>
                  </a:solidFill>
                </a:rPr>
                <a:t>放映</a:t>
              </a:r>
              <a:r>
                <a:rPr lang="en-US" altLang="zh-CN" b="1" dirty="0" smtClean="0">
                  <a:solidFill>
                    <a:schemeClr val="tx1">
                      <a:lumMod val="85000"/>
                      <a:lumOff val="15000"/>
                    </a:schemeClr>
                  </a:solidFill>
                </a:rPr>
                <a:t>——</a:t>
              </a:r>
              <a:r>
                <a:rPr lang="zh-CN" altLang="zh-CN" b="1" dirty="0">
                  <a:solidFill>
                    <a:schemeClr val="tx1">
                      <a:lumMod val="85000"/>
                      <a:lumOff val="15000"/>
                    </a:schemeClr>
                  </a:solidFill>
                </a:rPr>
                <a:t>勾选 “放映时不加动画</a:t>
              </a:r>
              <a:r>
                <a:rPr lang="zh-CN" altLang="zh-CN" b="1" dirty="0" smtClean="0">
                  <a:solidFill>
                    <a:schemeClr val="tx1">
                      <a:lumMod val="85000"/>
                      <a:lumOff val="15000"/>
                    </a:schemeClr>
                  </a:solidFill>
                </a:rPr>
                <a:t>”</a:t>
              </a:r>
              <a:endParaRPr lang="en-US" altLang="zh-CN" b="1" dirty="0" smtClean="0">
                <a:solidFill>
                  <a:schemeClr val="tx1">
                    <a:lumMod val="85000"/>
                    <a:lumOff val="15000"/>
                  </a:schemeClr>
                </a:solidFill>
              </a:endParaRPr>
            </a:p>
            <a:p>
              <a:pPr>
                <a:lnSpc>
                  <a:spcPct val="100000"/>
                </a:lnSpc>
              </a:pPr>
              <a:r>
                <a:rPr lang="zh-CN" altLang="zh-CN" b="1" dirty="0" smtClean="0">
                  <a:solidFill>
                    <a:schemeClr val="tx1">
                      <a:lumMod val="85000"/>
                      <a:lumOff val="15000"/>
                    </a:schemeClr>
                  </a:solidFill>
                </a:rPr>
                <a:t> </a:t>
              </a:r>
              <a:r>
                <a:rPr lang="zh-CN" altLang="zh-CN" sz="1400" dirty="0">
                  <a:solidFill>
                    <a:schemeClr val="tx1">
                      <a:lumMod val="85000"/>
                      <a:lumOff val="15000"/>
                    </a:schemeClr>
                  </a:solidFill>
                </a:rPr>
                <a:t>即可在使文档在播放时忽略动画和事先添加的音乐素材</a:t>
              </a:r>
              <a:endParaRPr lang="zh-CN" altLang="zh-CN" sz="1400" dirty="0">
                <a:solidFill>
                  <a:schemeClr val="tx1">
                    <a:lumMod val="85000"/>
                    <a:lumOff val="15000"/>
                  </a:schemeClr>
                </a:solidFill>
              </a:endParaRPr>
            </a:p>
          </p:txBody>
        </p:sp>
        <p:pic>
          <p:nvPicPr>
            <p:cNvPr id="22" name="图片 21" descr="C:\Users\Administrator\Desktop\水印\管理资源吧\timg.jpgtimg"/>
            <p:cNvPicPr>
              <a:picLocks noChangeAspect="1"/>
            </p:cNvPicPr>
            <p:nvPr/>
          </p:nvPicPr>
          <p:blipFill>
            <a:blip r:embed="rId2"/>
            <a:srcRect/>
            <a:stretch>
              <a:fillRect/>
            </a:stretch>
          </p:blipFill>
          <p:spPr>
            <a:xfrm>
              <a:off x="5194622" y="1620445"/>
              <a:ext cx="1802765" cy="180339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p="http://schemas.openxmlformats.org/presentationml/2006/main">
  <p:tag name="MH" val="20160520223315"/>
  <p:tag name="MH_LIBRARY" val="GRAPHIC"/>
  <p:tag name="MH_TYPE" val="Other"/>
  <p:tag name="MH_ORDER" val="1"/>
</p:tagLst>
</file>

<file path=ppt/tags/tag2.xml><?xml version="1.0" encoding="utf-8"?>
<p:tagLst xmlns:p="http://schemas.openxmlformats.org/presentationml/2006/main">
  <p:tag name="MH" val="20160520223315"/>
  <p:tag name="MH_LIBRARY" val="GRAPHIC"/>
  <p:tag name="MH_TYPE" val="Text"/>
  <p:tag name="MH_ORDER" val="1"/>
</p:tagLst>
</file>

<file path=ppt/tags/tag3.xml><?xml version="1.0" encoding="utf-8"?>
<p:tagLst xmlns:p="http://schemas.openxmlformats.org/presentationml/2006/main">
  <p:tag name="MH" val="20160520223315"/>
  <p:tag name="MH_LIBRARY" val="GRAPHIC"/>
  <p:tag name="MH_TYPE" val="Other"/>
  <p:tag name="MH_ORDER" val="2"/>
</p:tagLst>
</file>

<file path=ppt/tags/tag4.xml><?xml version="1.0" encoding="utf-8"?>
<p:tagLst xmlns:p="http://schemas.openxmlformats.org/presentationml/2006/main">
  <p:tag name="MH" val="20160520223315"/>
  <p:tag name="MH_LIBRARY" val="GRAPHIC"/>
  <p:tag name="MH_TYPE" val="Other"/>
  <p:tag name="MH_ORDER" val="3"/>
</p:tagLst>
</file>

<file path=ppt/tags/tag5.xml><?xml version="1.0" encoding="utf-8"?>
<p:tagLst xmlns:p="http://schemas.openxmlformats.org/presentationml/2006/main">
  <p:tag name="MH" val="20160520223315"/>
  <p:tag name="MH_LIBRARY" val="GRAPHIC"/>
  <p:tag name="MH_TYPE" val="SubTitle"/>
  <p:tag name="MH_ORDER" val="1"/>
</p:tagLst>
</file>

<file path=ppt/tags/tag6.xml><?xml version="1.0" encoding="utf-8"?>
<p:tagLst xmlns:p="http://schemas.openxmlformats.org/presentationml/2006/main">
  <p:tag name="MH" val="20160520223315"/>
  <p:tag name="MH_LIBRARY" val="GRAPHIC"/>
  <p:tag name="MH_TYPE" val="Text"/>
  <p:tag name="MH_ORDER" val="2"/>
</p:tagLst>
</file>

<file path=ppt/tags/tag7.xml><?xml version="1.0" encoding="utf-8"?>
<p:tagLst xmlns:p="http://schemas.openxmlformats.org/presentationml/2006/main">
  <p:tag name="MH" val="20160520223315"/>
  <p:tag name="MH_LIBRARY" val="GRAPHIC"/>
  <p:tag name="MH_TYPE" val="Other"/>
  <p:tag name="MH_ORDER" val="4"/>
</p:tagLst>
</file>

<file path=ppt/tags/tag8.xml><?xml version="1.0" encoding="utf-8"?>
<p:tagLst xmlns:p="http://schemas.openxmlformats.org/presentationml/2006/main">
  <p:tag name="MH" val="20160520223315"/>
  <p:tag name="MH_LIBRARY" val="GRAPHIC"/>
  <p:tag name="MH_TYPE" val="Other"/>
  <p:tag name="MH_ORDER" val="5"/>
</p:tagLst>
</file>

<file path=ppt/tags/tag9.xml><?xml version="1.0" encoding="utf-8"?>
<p:tagLst xmlns:p="http://schemas.openxmlformats.org/presentationml/2006/main">
  <p:tag name="MH" val="20160520223315"/>
  <p:tag name="MH_LIBRARY" val="GRAPHIC"/>
  <p:tag name="MH_TYPE" val="SubTitle"/>
  <p:tag name="MH_ORDER" val="2"/>
</p:tagLst>
</file>

<file path=ppt/tags/tag10.xml><?xml version="1.0" encoding="utf-8"?>
<p:tagLst xmlns:p="http://schemas.openxmlformats.org/presentationml/2006/main">
  <p:tag name="MH" val="20160520223315"/>
  <p:tag name="MH_LIBRARY" val="GRAPHIC"/>
  <p:tag name="MH_TYPE" val="Text"/>
  <p:tag name="MH_ORDER" val="3"/>
</p:tagLst>
</file>

<file path=ppt/tags/tag11.xml><?xml version="1.0" encoding="utf-8"?>
<p:tagLst xmlns:p="http://schemas.openxmlformats.org/presentationml/2006/main">
  <p:tag name="MH" val="20160520223315"/>
  <p:tag name="MH_LIBRARY" val="GRAPHIC"/>
  <p:tag name="MH_TYPE" val="Other"/>
  <p:tag name="MH_ORDER" val="6"/>
</p:tagLst>
</file>

<file path=ppt/tags/tag12.xml><?xml version="1.0" encoding="utf-8"?>
<p:tagLst xmlns:p="http://schemas.openxmlformats.org/presentationml/2006/main">
  <p:tag name="MH" val="20160520223315"/>
  <p:tag name="MH_LIBRARY" val="GRAPHIC"/>
  <p:tag name="MH_TYPE" val="Other"/>
  <p:tag name="MH_ORDER" val="7"/>
</p:tagLst>
</file>

<file path=ppt/tags/tag13.xml><?xml version="1.0" encoding="utf-8"?>
<p:tagLst xmlns:p="http://schemas.openxmlformats.org/presentationml/2006/main">
  <p:tag name="MH" val="20160520223315"/>
  <p:tag name="MH_LIBRARY" val="GRAPHIC"/>
  <p:tag name="MH_TYPE" val="SubTitle"/>
  <p:tag name="MH_ORDER" val="3"/>
</p:tagLst>
</file>

<file path=ppt/theme/theme1.xml><?xml version="1.0" encoding="utf-8"?>
<a:theme xmlns:a="http://schemas.openxmlformats.org/drawingml/2006/main" name="Office 主题">
  <a:themeElements>
    <a:clrScheme name="红色">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微软雅黑 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15466</Words>
  <Application>WPS 演示</Application>
  <PresentationFormat>宽屏</PresentationFormat>
  <Paragraphs>560</Paragraphs>
  <Slides>29</Slides>
  <Notes>21</Notes>
  <HiddenSlides>1</HiddenSlides>
  <MMClips>1</MMClips>
  <ScaleCrop>false</ScaleCrop>
  <HeadingPairs>
    <vt:vector size="6" baseType="variant">
      <vt:variant>
        <vt:lpstr>已用的字体</vt:lpstr>
      </vt:variant>
      <vt:variant>
        <vt:i4>34</vt:i4>
      </vt:variant>
      <vt:variant>
        <vt:lpstr>主题</vt:lpstr>
      </vt:variant>
      <vt:variant>
        <vt:i4>1</vt:i4>
      </vt:variant>
      <vt:variant>
        <vt:lpstr>幻灯片标题</vt:lpstr>
      </vt:variant>
      <vt:variant>
        <vt:i4>29</vt:i4>
      </vt:variant>
    </vt:vector>
  </HeadingPairs>
  <TitlesOfParts>
    <vt:vector size="64" baseType="lpstr">
      <vt:lpstr>Arial</vt:lpstr>
      <vt:lpstr>宋体</vt:lpstr>
      <vt:lpstr>Wingdings</vt:lpstr>
      <vt:lpstr>方正清刻本悦宋简体</vt:lpstr>
      <vt:lpstr>Calibri Light</vt:lpstr>
      <vt:lpstr>方正正纤黑简体</vt:lpstr>
      <vt:lpstr>Lato Black</vt:lpstr>
      <vt:lpstr>Agency FB</vt:lpstr>
      <vt:lpstr>Open Sans</vt:lpstr>
      <vt:lpstr>Open Sans Light</vt:lpstr>
      <vt:lpstr>Gill Sans</vt:lpstr>
      <vt:lpstr>MS PGothic</vt:lpstr>
      <vt:lpstr>Lato</vt:lpstr>
      <vt:lpstr>Gill Sans</vt:lpstr>
      <vt:lpstr>Calibri</vt:lpstr>
      <vt:lpstr>Calibri</vt:lpstr>
      <vt:lpstr>方正粗雅宋长_GBK</vt:lpstr>
      <vt:lpstr>方正姚体</vt:lpstr>
      <vt:lpstr>微软雅黑</vt:lpstr>
      <vt:lpstr>Arial Unicode MS</vt:lpstr>
      <vt:lpstr>Agency FB</vt:lpstr>
      <vt:lpstr>Arial Narrow</vt:lpstr>
      <vt:lpstr>迷你简汉真广标</vt:lpstr>
      <vt:lpstr>Roboto</vt:lpstr>
      <vt:lpstr>小米兰亭_GB外压缩</vt:lpstr>
      <vt:lpstr>Arial Black</vt:lpstr>
      <vt:lpstr>华文细黑</vt:lpstr>
      <vt:lpstr>楷体</vt:lpstr>
      <vt:lpstr>Segoe UI</vt:lpstr>
      <vt:lpstr>魂心</vt:lpstr>
      <vt:lpstr>Segoe Print</vt:lpstr>
      <vt:lpstr>Teen Light</vt:lpstr>
      <vt:lpstr>Gill Sans MT Pro Bold ExtCond</vt:lpstr>
      <vt:lpstr>ZapfHumnst Ult BT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春秋视觉工作室</dc:creator>
  <cp:lastModifiedBy>Administrator</cp:lastModifiedBy>
  <cp:revision>89</cp:revision>
  <dcterms:created xsi:type="dcterms:W3CDTF">2016-09-27T09:19:00Z</dcterms:created>
  <dcterms:modified xsi:type="dcterms:W3CDTF">2018-05-25T03:06:32Z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