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theme/themeOverride25.xml" ContentType="application/vnd.openxmlformats-officedocument.themeOverride+xml"/>
  <Override PartName="/ppt/theme/themeOverride26.xml" ContentType="application/vnd.openxmlformats-officedocument.themeOverride+xml"/>
  <Override PartName="/ppt/theme/themeOverride27.xml" ContentType="application/vnd.openxmlformats-officedocument.themeOverride+xml"/>
  <Override PartName="/ppt/theme/themeOverride28.xml" ContentType="application/vnd.openxmlformats-officedocument.themeOverride+xml"/>
  <Override PartName="/ppt/theme/themeOverride29.xml" ContentType="application/vnd.openxmlformats-officedocument.themeOverride+xml"/>
  <Override PartName="/ppt/theme/themeOverride3.xml" ContentType="application/vnd.openxmlformats-officedocument.themeOverride+xml"/>
  <Override PartName="/ppt/theme/themeOverride30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34"/>
  </p:handoutMasterIdLst>
  <p:sldIdLst>
    <p:sldId id="385" r:id="rId3"/>
    <p:sldId id="443" r:id="rId5"/>
    <p:sldId id="444" r:id="rId6"/>
    <p:sldId id="445" r:id="rId7"/>
    <p:sldId id="446" r:id="rId8"/>
    <p:sldId id="370" r:id="rId9"/>
    <p:sldId id="322" r:id="rId10"/>
    <p:sldId id="441" r:id="rId11"/>
    <p:sldId id="433" r:id="rId12"/>
    <p:sldId id="407" r:id="rId13"/>
    <p:sldId id="432" r:id="rId14"/>
    <p:sldId id="427" r:id="rId15"/>
    <p:sldId id="321" r:id="rId16"/>
    <p:sldId id="430" r:id="rId17"/>
    <p:sldId id="437" r:id="rId18"/>
    <p:sldId id="411" r:id="rId19"/>
    <p:sldId id="408" r:id="rId20"/>
    <p:sldId id="424" r:id="rId21"/>
    <p:sldId id="357" r:id="rId22"/>
    <p:sldId id="431" r:id="rId23"/>
    <p:sldId id="426" r:id="rId24"/>
    <p:sldId id="442" r:id="rId25"/>
    <p:sldId id="439" r:id="rId26"/>
    <p:sldId id="412" r:id="rId27"/>
    <p:sldId id="320" r:id="rId28"/>
    <p:sldId id="435" r:id="rId29"/>
    <p:sldId id="434" r:id="rId30"/>
    <p:sldId id="417" r:id="rId31"/>
    <p:sldId id="415" r:id="rId32"/>
    <p:sldId id="318" r:id="rId33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6120"/>
    <a:srgbClr val="E13F1F"/>
    <a:srgbClr val="BA2123"/>
    <a:srgbClr val="0C7F6C"/>
    <a:srgbClr val="414042"/>
    <a:srgbClr val="F1919D"/>
    <a:srgbClr val="FDFDFD"/>
    <a:srgbClr val="6AB642"/>
    <a:srgbClr val="66AA48"/>
    <a:srgbClr val="6DC5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35" autoAdjust="0"/>
    <p:restoredTop sz="94660" autoAdjust="0"/>
  </p:normalViewPr>
  <p:slideViewPr>
    <p:cSldViewPr>
      <p:cViewPr>
        <p:scale>
          <a:sx n="75" d="100"/>
          <a:sy n="75" d="100"/>
        </p:scale>
        <p:origin x="1434" y="1212"/>
      </p:cViewPr>
      <p:guideLst>
        <p:guide orient="horz" pos="80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1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36" Type="http://schemas.openxmlformats.org/officeDocument/2006/relationships/viewProps" Target="viewProps.xml"/><Relationship Id="rId35" Type="http://schemas.openxmlformats.org/officeDocument/2006/relationships/presProps" Target="presProps.xml"/><Relationship Id="rId34" Type="http://schemas.openxmlformats.org/officeDocument/2006/relationships/handoutMaster" Target="handoutMasters/handoutMaster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53A075-29DF-4CAE-8BA7-CDA0ED456C8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924EE-29F1-4E68-A53A-86CBCBDF827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B73EA-EE91-4E33-A9C1-8BF5DD7139A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 userDrawn="1"/>
        </p:nvCxnSpPr>
        <p:spPr>
          <a:xfrm flipH="1">
            <a:off x="323528" y="573705"/>
            <a:ext cx="8554319" cy="0"/>
          </a:xfrm>
          <a:prstGeom prst="line">
            <a:avLst/>
          </a:prstGeom>
          <a:ln>
            <a:solidFill>
              <a:srgbClr val="E661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DFDF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hemeOverride" Target="../theme/themeOverride1.xml"/><Relationship Id="rId8" Type="http://schemas.openxmlformats.org/officeDocument/2006/relationships/image" Target="../media/image6.png"/><Relationship Id="rId7" Type="http://schemas.microsoft.com/office/2007/relationships/media" Target="../media/media1.mp3"/><Relationship Id="rId6" Type="http://schemas.openxmlformats.org/officeDocument/2006/relationships/audio" Target="../media/media1.mp3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1" Type="http://schemas.openxmlformats.org/officeDocument/2006/relationships/notesSlide" Target="../notesSlides/notesSlide1.xml"/><Relationship Id="rId10" Type="http://schemas.openxmlformats.org/officeDocument/2006/relationships/slideLayout" Target="../slideLayouts/slideLayout5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5.xml"/><Relationship Id="rId2" Type="http://schemas.openxmlformats.org/officeDocument/2006/relationships/themeOverride" Target="../theme/themeOverride2.xml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5.xml"/><Relationship Id="rId2" Type="http://schemas.openxmlformats.org/officeDocument/2006/relationships/themeOverride" Target="../theme/themeOverride3.xml"/><Relationship Id="rId1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5.xml"/><Relationship Id="rId2" Type="http://schemas.openxmlformats.org/officeDocument/2006/relationships/themeOverride" Target="../theme/themeOverride4.xml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5.xml"/><Relationship Id="rId2" Type="http://schemas.openxmlformats.org/officeDocument/2006/relationships/themeOverride" Target="../theme/themeOverride5.xml"/><Relationship Id="rId1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3.xml"/><Relationship Id="rId2" Type="http://schemas.openxmlformats.org/officeDocument/2006/relationships/themeOverride" Target="../theme/themeOverride6.xml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5.xml"/><Relationship Id="rId3" Type="http://schemas.openxmlformats.org/officeDocument/2006/relationships/themeOverride" Target="../theme/themeOverride7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8.xml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1.xml"/><Relationship Id="rId4" Type="http://schemas.openxmlformats.org/officeDocument/2006/relationships/themeOverride" Target="../theme/themeOverride9.xml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10.xml"/><Relationship Id="rId1" Type="http://schemas.openxmlformats.org/officeDocument/2006/relationships/tags" Target="../tags/tag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1.xml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1.xml"/><Relationship Id="rId4" Type="http://schemas.openxmlformats.org/officeDocument/2006/relationships/themeOverride" Target="../theme/themeOverride12.xml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5.xml"/><Relationship Id="rId3" Type="http://schemas.openxmlformats.org/officeDocument/2006/relationships/themeOverride" Target="../theme/themeOverride13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5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16.xml"/><Relationship Id="rId1" Type="http://schemas.openxmlformats.org/officeDocument/2006/relationships/tags" Target="../tags/tag2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17.xml"/><Relationship Id="rId1" Type="http://schemas.openxmlformats.org/officeDocument/2006/relationships/tags" Target="../tags/tag3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18.xml"/><Relationship Id="rId1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5.xml"/><Relationship Id="rId3" Type="http://schemas.openxmlformats.org/officeDocument/2006/relationships/themeOverride" Target="../theme/themeOverride19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0.xml"/><Relationship Id="rId5" Type="http://schemas.openxmlformats.org/officeDocument/2006/relationships/slideLayout" Target="../slideLayouts/slideLayout1.xml"/><Relationship Id="rId4" Type="http://schemas.openxmlformats.org/officeDocument/2006/relationships/themeOverride" Target="../theme/themeOverride20.xml"/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2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23.xml"/><Relationship Id="rId1" Type="http://schemas.openxmlformats.org/officeDocument/2006/relationships/image" Target="../media/image21.jpe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24.xml"/><Relationship Id="rId1" Type="http://schemas.openxmlformats.org/officeDocument/2006/relationships/tags" Target="../tags/tag4.xml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5.xml"/><Relationship Id="rId4" Type="http://schemas.openxmlformats.org/officeDocument/2006/relationships/slideLayout" Target="../slideLayouts/slideLayout5.xml"/><Relationship Id="rId3" Type="http://schemas.openxmlformats.org/officeDocument/2006/relationships/themeOverride" Target="../theme/themeOverride25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6.xml"/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26.xml"/><Relationship Id="rId1" Type="http://schemas.openxmlformats.org/officeDocument/2006/relationships/image" Target="../media/image2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7.xml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8.xml"/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28.xml"/><Relationship Id="rId1" Type="http://schemas.openxmlformats.org/officeDocument/2006/relationships/tags" Target="../tags/tag5.xml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9.xml"/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29.xml"/><Relationship Id="rId1" Type="http://schemas.openxmlformats.org/officeDocument/2006/relationships/tags" Target="../tags/tag6.xml"/></Relationships>
</file>

<file path=ppt/slides/_rels/slide3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0.xml"/><Relationship Id="rId6" Type="http://schemas.openxmlformats.org/officeDocument/2006/relationships/slideLayout" Target="../slideLayouts/slideLayout2.xml"/><Relationship Id="rId5" Type="http://schemas.openxmlformats.org/officeDocument/2006/relationships/themeOverride" Target="../theme/themeOverride30.xml"/><Relationship Id="rId4" Type="http://schemas.openxmlformats.org/officeDocument/2006/relationships/image" Target="../media/image4.png"/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6" y="2677758"/>
            <a:ext cx="9144000" cy="2464080"/>
          </a:xfrm>
          <a:prstGeom prst="rect">
            <a:avLst/>
          </a:prstGeom>
        </p:spPr>
      </p:pic>
      <p:sp>
        <p:nvSpPr>
          <p:cNvPr id="31" name="文本框 30"/>
          <p:cNvSpPr txBox="1"/>
          <p:nvPr/>
        </p:nvSpPr>
        <p:spPr>
          <a:xfrm>
            <a:off x="2555776" y="2564739"/>
            <a:ext cx="3796019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defRPr/>
            </a:pPr>
            <a:r>
              <a:rPr lang="zh-CN" altLang="en-US" sz="2400" b="1" i="1" dirty="0">
                <a:solidFill>
                  <a:srgbClr val="E13F1F"/>
                </a:solidFill>
                <a:latin typeface="Aharoni" panose="02010803020104030203" pitchFamily="2" charset="-79"/>
                <a:ea typeface="微软雅黑" panose="020B0503020204020204" pitchFamily="34" charset="-122"/>
                <a:cs typeface="Aharoni" panose="02010803020104030203" pitchFamily="2" charset="-79"/>
              </a:rPr>
              <a:t>销售</a:t>
            </a:r>
            <a:r>
              <a:rPr lang="zh-CN" altLang="en-US" sz="2400" b="1" i="1" dirty="0" smtClean="0">
                <a:solidFill>
                  <a:srgbClr val="E13F1F"/>
                </a:solidFill>
                <a:latin typeface="Aharoni" panose="02010803020104030203" pitchFamily="2" charset="-79"/>
                <a:ea typeface="微软雅黑" panose="020B0503020204020204" pitchFamily="34" charset="-122"/>
                <a:cs typeface="Aharoni" panose="02010803020104030203" pitchFamily="2" charset="-79"/>
              </a:rPr>
              <a:t>工作总结汇报</a:t>
            </a:r>
            <a:r>
              <a:rPr lang="en-US" altLang="zh-CN" sz="2400" b="1" i="1" dirty="0" smtClean="0">
                <a:solidFill>
                  <a:srgbClr val="E13F1F"/>
                </a:solidFill>
                <a:latin typeface="Aharoni" panose="02010803020104030203" pitchFamily="2" charset="-79"/>
                <a:ea typeface="微软雅黑" panose="020B0503020204020204" pitchFamily="34" charset="-122"/>
                <a:cs typeface="Aharoni" panose="02010803020104030203" pitchFamily="2" charset="-79"/>
              </a:rPr>
              <a:t>PPT</a:t>
            </a:r>
            <a:r>
              <a:rPr lang="zh-CN" altLang="en-US" sz="2400" b="1" i="1" dirty="0">
                <a:solidFill>
                  <a:srgbClr val="E13F1F"/>
                </a:solidFill>
                <a:latin typeface="Aharoni" panose="02010803020104030203" pitchFamily="2" charset="-79"/>
                <a:ea typeface="微软雅黑" panose="020B0503020204020204" pitchFamily="34" charset="-122"/>
                <a:cs typeface="Aharoni" panose="02010803020104030203" pitchFamily="2" charset="-79"/>
              </a:rPr>
              <a:t>模板</a:t>
            </a:r>
            <a:endParaRPr lang="zh-CN" altLang="en-US" sz="2400" b="1" i="1" dirty="0">
              <a:solidFill>
                <a:srgbClr val="E13F1F"/>
              </a:solidFill>
              <a:latin typeface="Aharoni" panose="02010803020104030203" pitchFamily="2" charset="-79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619072" y="3068795"/>
            <a:ext cx="3618347" cy="27697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defRPr/>
            </a:pPr>
            <a:r>
              <a:rPr lang="zh-CN" altLang="en-US" sz="1200" i="1" dirty="0" smtClean="0">
                <a:solidFill>
                  <a:srgbClr val="E13F1F"/>
                </a:solidFill>
                <a:latin typeface="Agency FB" panose="020B0804020202020204" pitchFamily="34" charset="0"/>
                <a:ea typeface="微软雅黑" panose="020B0503020204020204" pitchFamily="34" charset="-122"/>
                <a:cs typeface="Aharoni" panose="02010803020104030203" pitchFamily="2" charset="-79"/>
              </a:rPr>
              <a:t> 总结汇报</a:t>
            </a:r>
            <a:r>
              <a:rPr lang="en-US" altLang="zh-CN" sz="1200" i="1" dirty="0" smtClean="0">
                <a:solidFill>
                  <a:srgbClr val="E13F1F"/>
                </a:solidFill>
                <a:latin typeface="Agency FB" panose="020B0804020202020204" pitchFamily="34" charset="0"/>
                <a:ea typeface="微软雅黑" panose="020B0503020204020204" pitchFamily="34" charset="-122"/>
                <a:cs typeface="Aharoni" panose="02010803020104030203" pitchFamily="2" charset="-79"/>
              </a:rPr>
              <a:t>/</a:t>
            </a:r>
            <a:r>
              <a:rPr lang="zh-CN" altLang="en-US" sz="1200" i="1" dirty="0" smtClean="0">
                <a:solidFill>
                  <a:srgbClr val="E13F1F"/>
                </a:solidFill>
                <a:latin typeface="Agency FB" panose="020B0804020202020204" pitchFamily="34" charset="0"/>
                <a:ea typeface="微软雅黑" panose="020B0503020204020204" pitchFamily="34" charset="-122"/>
                <a:cs typeface="Aharoni" panose="02010803020104030203" pitchFamily="2" charset="-79"/>
              </a:rPr>
              <a:t>创业</a:t>
            </a:r>
            <a:r>
              <a:rPr lang="zh-CN" altLang="en-US" sz="1200" i="1" dirty="0">
                <a:solidFill>
                  <a:srgbClr val="E13F1F"/>
                </a:solidFill>
                <a:latin typeface="Agency FB" panose="020B0804020202020204" pitchFamily="34" charset="0"/>
                <a:ea typeface="微软雅黑" panose="020B0503020204020204" pitchFamily="34" charset="-122"/>
                <a:cs typeface="Aharoni" panose="02010803020104030203" pitchFamily="2" charset="-79"/>
              </a:rPr>
              <a:t>计划</a:t>
            </a:r>
            <a:r>
              <a:rPr lang="en-US" altLang="zh-CN" sz="1200" i="1" dirty="0">
                <a:solidFill>
                  <a:srgbClr val="E13F1F"/>
                </a:solidFill>
                <a:latin typeface="Agency FB" panose="020B0804020202020204" pitchFamily="34" charset="0"/>
                <a:ea typeface="微软雅黑" panose="020B0503020204020204" pitchFamily="34" charset="-122"/>
                <a:cs typeface="Aharoni" panose="02010803020104030203" pitchFamily="2" charset="-79"/>
              </a:rPr>
              <a:t>/</a:t>
            </a:r>
            <a:r>
              <a:rPr lang="zh-CN" altLang="en-US" sz="1200" i="1" dirty="0">
                <a:solidFill>
                  <a:srgbClr val="E13F1F"/>
                </a:solidFill>
                <a:latin typeface="Agency FB" panose="020B0804020202020204" pitchFamily="34" charset="0"/>
                <a:ea typeface="微软雅黑" panose="020B0503020204020204" pitchFamily="34" charset="-122"/>
                <a:cs typeface="Aharoni" panose="02010803020104030203" pitchFamily="2" charset="-79"/>
              </a:rPr>
              <a:t>策划方案</a:t>
            </a:r>
            <a:r>
              <a:rPr lang="en-US" altLang="zh-CN" sz="1200" i="1" dirty="0">
                <a:solidFill>
                  <a:srgbClr val="E13F1F"/>
                </a:solidFill>
                <a:latin typeface="Agency FB" panose="020B0804020202020204" pitchFamily="34" charset="0"/>
                <a:ea typeface="微软雅黑" panose="020B0503020204020204" pitchFamily="34" charset="-122"/>
                <a:cs typeface="Aharoni" panose="02010803020104030203" pitchFamily="2" charset="-79"/>
              </a:rPr>
              <a:t>/</a:t>
            </a:r>
            <a:r>
              <a:rPr lang="zh-CN" altLang="en-US" sz="1200" i="1" dirty="0">
                <a:solidFill>
                  <a:srgbClr val="E13F1F"/>
                </a:solidFill>
                <a:latin typeface="Agency FB" panose="020B0804020202020204" pitchFamily="34" charset="0"/>
                <a:ea typeface="微软雅黑" panose="020B0503020204020204" pitchFamily="34" charset="-122"/>
                <a:cs typeface="Aharoni" panose="02010803020104030203" pitchFamily="2" charset="-79"/>
              </a:rPr>
              <a:t>商业规划</a:t>
            </a:r>
            <a:r>
              <a:rPr lang="en-US" altLang="zh-CN" sz="1200" i="1" dirty="0">
                <a:solidFill>
                  <a:srgbClr val="E13F1F"/>
                </a:solidFill>
                <a:latin typeface="Agency FB" panose="020B0804020202020204" pitchFamily="34" charset="0"/>
                <a:ea typeface="微软雅黑" panose="020B0503020204020204" pitchFamily="34" charset="-122"/>
                <a:cs typeface="Aharoni" panose="02010803020104030203" pitchFamily="2" charset="-79"/>
              </a:rPr>
              <a:t>/</a:t>
            </a:r>
            <a:r>
              <a:rPr lang="zh-CN" altLang="en-US" sz="1200" i="1" dirty="0">
                <a:solidFill>
                  <a:srgbClr val="E13F1F"/>
                </a:solidFill>
                <a:latin typeface="Agency FB" panose="020B0804020202020204" pitchFamily="34" charset="0"/>
                <a:ea typeface="微软雅黑" panose="020B0503020204020204" pitchFamily="34" charset="-122"/>
                <a:cs typeface="Aharoni" panose="02010803020104030203" pitchFamily="2" charset="-79"/>
              </a:rPr>
              <a:t>市场分析</a:t>
            </a:r>
            <a:endParaRPr lang="en-US" altLang="zh-CN" sz="1200" i="1" dirty="0">
              <a:solidFill>
                <a:srgbClr val="E13F1F"/>
              </a:solidFill>
              <a:latin typeface="Agency FB" panose="020B0804020202020204" pitchFamily="34" charset="0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606" y="161898"/>
            <a:ext cx="2563568" cy="1137524"/>
          </a:xfrm>
          <a:prstGeom prst="rect">
            <a:avLst/>
          </a:prstGeom>
        </p:spPr>
      </p:pic>
      <p:pic>
        <p:nvPicPr>
          <p:cNvPr id="6" name="图片 5" descr="E:\管理资源吧\软件下载\幻灯\20180525\前进\5a3f939d6c5c1.png5a3f939d6c5c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880870" y="-1017270"/>
            <a:ext cx="5504180" cy="5506085"/>
          </a:xfrm>
          <a:prstGeom prst="rect">
            <a:avLst/>
          </a:prstGeom>
        </p:spPr>
      </p:pic>
      <p:cxnSp>
        <p:nvCxnSpPr>
          <p:cNvPr id="8" name="直接连接符 7"/>
          <p:cNvCxnSpPr/>
          <p:nvPr/>
        </p:nvCxnSpPr>
        <p:spPr>
          <a:xfrm>
            <a:off x="2627784" y="2526731"/>
            <a:ext cx="37240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2627784" y="3024462"/>
            <a:ext cx="37240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657" y="1276350"/>
            <a:ext cx="3119039" cy="3170831"/>
          </a:xfrm>
          <a:prstGeom prst="rect">
            <a:avLst/>
          </a:prstGeom>
        </p:spPr>
      </p:pic>
      <p:pic>
        <p:nvPicPr>
          <p:cNvPr id="25" name="Dirty Dropouts - Unity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2400" y="-1017127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" presetID="2" presetClass="entr" presetSubtype="12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5" presetID="38" presetClass="entr" presetSubtype="0" accel="5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9921"/>
                                      </p:iterate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set>
                                          <p:cBhvr>
                                            <p:cTn id="37" dur="114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o>
                                            <p:strVal val="-45.0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114" fill="hold">
                                              <p:stCondLst>
                                                <p:cond delay="114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45"/>
                                              </p:val>
                                            </p:tav>
                                            <p:tav tm="69900">
                                              <p:val>
                                                <p:fltVal val="4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14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2" decel="50000" autoRev="1" fill="hold">
                                              <p:stCondLst>
                                                <p:cond delay="114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-#ppt_h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6245"/>
                                </p:stCondLst>
                                <p:childTnLst>
                                  <p:par>
                                    <p:cTn id="43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48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5"/>
                    </p:tgtEl>
                  </p:cMediaNode>
                </p:audio>
              </p:childTnLst>
            </p:cTn>
          </p:par>
        </p:tnLst>
        <p:bldLst>
          <p:bldP spid="31" grpId="0"/>
          <p:bldP spid="3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" presetID="2" presetClass="entr" presetSubtype="1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5" presetID="38" presetClass="entr" presetSubtype="0" accel="5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9921"/>
                                      </p:iterate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set>
                                          <p:cBhvr>
                                            <p:cTn id="37" dur="114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o>
                                            <p:strVal val="-45.0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114" fill="hold">
                                              <p:stCondLst>
                                                <p:cond delay="114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45"/>
                                              </p:val>
                                            </p:tav>
                                            <p:tav tm="69900">
                                              <p:val>
                                                <p:fltVal val="4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14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2" decel="50000" autoRev="1" fill="hold">
                                              <p:stCondLst>
                                                <p:cond delay="114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-#ppt_h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6245"/>
                                </p:stCondLst>
                                <p:childTnLst>
                                  <p:par>
                                    <p:cTn id="43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48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5"/>
                    </p:tgtEl>
                  </p:cMediaNode>
                </p:audio>
              </p:childTnLst>
            </p:cTn>
          </p:par>
        </p:tnLst>
        <p:bldLst>
          <p:bldP spid="31" grpId="0"/>
          <p:bldP spid="32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705676" y="1761173"/>
            <a:ext cx="5436096" cy="3376969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3851920" y="483518"/>
            <a:ext cx="4444144" cy="1785665"/>
            <a:chOff x="3851920" y="483518"/>
            <a:chExt cx="4444144" cy="1785665"/>
          </a:xfrm>
        </p:grpSpPr>
        <p:sp>
          <p:nvSpPr>
            <p:cNvPr id="4" name="文本框 3"/>
            <p:cNvSpPr txBox="1"/>
            <p:nvPr/>
          </p:nvSpPr>
          <p:spPr>
            <a:xfrm>
              <a:off x="3923929" y="483518"/>
              <a:ext cx="2592287" cy="132207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defRPr/>
              </a:pPr>
              <a:r>
                <a:rPr lang="en-US" altLang="zh-CN" sz="8000" b="1" i="1" dirty="0" smtClean="0">
                  <a:gradFill>
                    <a:gsLst>
                      <a:gs pos="0">
                        <a:srgbClr val="BA2123"/>
                      </a:gs>
                      <a:gs pos="100000">
                        <a:srgbClr val="E66120"/>
                      </a:gs>
                    </a:gsLst>
                    <a:lin ang="2400000" scaled="0"/>
                  </a:gradFill>
                  <a:latin typeface="Impact" panose="020B0806030902050204" pitchFamily="34" charset="0"/>
                  <a:ea typeface="微软雅黑" panose="020B0503020204020204" pitchFamily="34" charset="-122"/>
                  <a:cs typeface="Aharoni" panose="02010803020104030203" pitchFamily="2" charset="-79"/>
                </a:rPr>
                <a:t>2018</a:t>
              </a:r>
              <a:endParaRPr lang="zh-CN" altLang="en-US" sz="8000" b="1" i="1" dirty="0">
                <a:gradFill>
                  <a:gsLst>
                    <a:gs pos="0">
                      <a:srgbClr val="BA2123"/>
                    </a:gs>
                    <a:gs pos="100000">
                      <a:srgbClr val="E66120"/>
                    </a:gs>
                  </a:gsLst>
                  <a:lin ang="2400000" scaled="0"/>
                </a:gradFill>
                <a:latin typeface="Impact" panose="020B0806030902050204" pitchFamily="34" charset="0"/>
                <a:ea typeface="微软雅黑" panose="020B0503020204020204" pitchFamily="34" charset="-122"/>
                <a:cs typeface="Aharoni" panose="02010803020104030203" pitchFamily="2" charset="-79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3851920" y="1561297"/>
              <a:ext cx="444414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defRPr/>
              </a:pPr>
              <a:r>
                <a:rPr lang="zh-CN" altLang="en-US" sz="4000" b="1" i="1" dirty="0">
                  <a:gradFill>
                    <a:gsLst>
                      <a:gs pos="0">
                        <a:srgbClr val="BA2123"/>
                      </a:gs>
                      <a:gs pos="100000">
                        <a:srgbClr val="E66120"/>
                      </a:gs>
                    </a:gsLst>
                    <a:lin ang="2400000" scaled="0"/>
                  </a:gradFill>
                  <a:latin typeface="Impact" panose="020B0806030902050204" pitchFamily="34" charset="0"/>
                  <a:ea typeface="微软雅黑" panose="020B0503020204020204" pitchFamily="34" charset="-122"/>
                  <a:cs typeface="Aharoni" panose="02010803020104030203" pitchFamily="2" charset="-79"/>
                </a:rPr>
                <a:t>我们有付出有收获</a:t>
              </a:r>
              <a:endParaRPr lang="zh-CN" altLang="en-US" sz="4000" b="1" i="1" dirty="0">
                <a:gradFill>
                  <a:gsLst>
                    <a:gs pos="0">
                      <a:srgbClr val="BA2123"/>
                    </a:gs>
                    <a:gs pos="100000">
                      <a:srgbClr val="E66120"/>
                    </a:gs>
                  </a:gsLst>
                  <a:lin ang="2400000" scaled="0"/>
                </a:gradFill>
                <a:latin typeface="Impact" panose="020B0806030902050204" pitchFamily="34" charset="0"/>
                <a:ea typeface="微软雅黑" panose="020B0503020204020204" pitchFamily="34" charset="-122"/>
                <a:cs typeface="Aharoni" panose="02010803020104030203" pitchFamily="2" charset="-79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551783" y="2400439"/>
            <a:ext cx="4444144" cy="1751342"/>
            <a:chOff x="4551783" y="2400439"/>
            <a:chExt cx="4444144" cy="1751342"/>
          </a:xfrm>
        </p:grpSpPr>
        <p:sp>
          <p:nvSpPr>
            <p:cNvPr id="6" name="文本框 5"/>
            <p:cNvSpPr txBox="1"/>
            <p:nvPr/>
          </p:nvSpPr>
          <p:spPr>
            <a:xfrm>
              <a:off x="4551783" y="2400439"/>
              <a:ext cx="2592287" cy="132207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defRPr/>
              </a:pPr>
              <a:r>
                <a:rPr lang="en-US" altLang="zh-CN" sz="8000" b="1" i="1" dirty="0">
                  <a:gradFill>
                    <a:gsLst>
                      <a:gs pos="0">
                        <a:srgbClr val="BA2123"/>
                      </a:gs>
                      <a:gs pos="100000">
                        <a:srgbClr val="E66120"/>
                      </a:gs>
                    </a:gsLst>
                    <a:lin ang="2400000" scaled="0"/>
                  </a:gradFill>
                  <a:latin typeface="Impact" panose="020B0806030902050204" pitchFamily="34" charset="0"/>
                  <a:ea typeface="微软雅黑" panose="020B0503020204020204" pitchFamily="34" charset="-122"/>
                  <a:cs typeface="Aharoni" panose="02010803020104030203" pitchFamily="2" charset="-79"/>
                </a:rPr>
                <a:t>2019</a:t>
              </a:r>
              <a:endParaRPr lang="zh-CN" altLang="en-US" sz="8000" b="1" i="1" dirty="0">
                <a:gradFill>
                  <a:gsLst>
                    <a:gs pos="0">
                      <a:srgbClr val="BA2123"/>
                    </a:gs>
                    <a:gs pos="100000">
                      <a:srgbClr val="E66120"/>
                    </a:gs>
                  </a:gsLst>
                  <a:lin ang="2400000" scaled="0"/>
                </a:gradFill>
                <a:latin typeface="Impact" panose="020B0806030902050204" pitchFamily="34" charset="0"/>
                <a:ea typeface="微软雅黑" panose="020B0503020204020204" pitchFamily="34" charset="-122"/>
                <a:cs typeface="Aharoni" panose="02010803020104030203" pitchFamily="2" charset="-79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4551783" y="3443895"/>
              <a:ext cx="444414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defRPr/>
              </a:pPr>
              <a:r>
                <a:rPr lang="zh-CN" altLang="en-US" sz="4000" b="1" i="1" dirty="0">
                  <a:gradFill>
                    <a:gsLst>
                      <a:gs pos="0">
                        <a:srgbClr val="BA2123"/>
                      </a:gs>
                      <a:gs pos="100000">
                        <a:srgbClr val="E66120"/>
                      </a:gs>
                    </a:gsLst>
                    <a:lin ang="2400000" scaled="0"/>
                  </a:gradFill>
                  <a:latin typeface="Impact" panose="020B0806030902050204" pitchFamily="34" charset="0"/>
                  <a:ea typeface="微软雅黑" panose="020B0503020204020204" pitchFamily="34" charset="-122"/>
                  <a:cs typeface="Aharoni" panose="02010803020104030203" pitchFamily="2" charset="-79"/>
                </a:rPr>
                <a:t>我们有拼搏有成功</a:t>
              </a:r>
              <a:endParaRPr lang="zh-CN" altLang="en-US" sz="4000" b="1" i="1" dirty="0">
                <a:gradFill>
                  <a:gsLst>
                    <a:gs pos="0">
                      <a:srgbClr val="BA2123"/>
                    </a:gs>
                    <a:gs pos="100000">
                      <a:srgbClr val="E66120"/>
                    </a:gs>
                  </a:gsLst>
                  <a:lin ang="2400000" scaled="0"/>
                </a:gradFill>
                <a:latin typeface="Impact" panose="020B0806030902050204" pitchFamily="34" charset="0"/>
                <a:ea typeface="微软雅黑" panose="020B0503020204020204" pitchFamily="34" charset="-122"/>
                <a:cs typeface="Aharoni" panose="02010803020104030203" pitchFamily="2" charset="-79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179512" y="752501"/>
            <a:ext cx="4444144" cy="1891257"/>
            <a:chOff x="179512" y="752501"/>
            <a:chExt cx="4444144" cy="1891257"/>
          </a:xfrm>
        </p:grpSpPr>
        <p:sp>
          <p:nvSpPr>
            <p:cNvPr id="4" name="文本框 3"/>
            <p:cNvSpPr txBox="1"/>
            <p:nvPr/>
          </p:nvSpPr>
          <p:spPr>
            <a:xfrm>
              <a:off x="353455" y="752501"/>
              <a:ext cx="2592287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defRPr/>
              </a:pPr>
              <a:r>
                <a:rPr lang="zh-CN" altLang="en-US" sz="8000" b="1" i="1" dirty="0">
                  <a:gradFill>
                    <a:gsLst>
                      <a:gs pos="0">
                        <a:srgbClr val="BA2123"/>
                      </a:gs>
                      <a:gs pos="100000">
                        <a:srgbClr val="E66120"/>
                      </a:gs>
                    </a:gsLst>
                    <a:lin ang="2400000" scaled="0"/>
                  </a:gradFill>
                  <a:latin typeface="Impact" panose="020B0806030902050204" pitchFamily="34" charset="0"/>
                  <a:ea typeface="微软雅黑" panose="020B0503020204020204" pitchFamily="34" charset="-122"/>
                  <a:cs typeface="Aharoni" panose="02010803020104030203" pitchFamily="2" charset="-79"/>
                </a:rPr>
                <a:t>我们</a:t>
              </a:r>
              <a:endParaRPr lang="zh-CN" altLang="en-US" sz="8000" b="1" i="1" dirty="0">
                <a:gradFill>
                  <a:gsLst>
                    <a:gs pos="0">
                      <a:srgbClr val="BA2123"/>
                    </a:gs>
                    <a:gs pos="100000">
                      <a:srgbClr val="E66120"/>
                    </a:gs>
                  </a:gsLst>
                  <a:lin ang="2400000" scaled="0"/>
                </a:gradFill>
                <a:latin typeface="Impact" panose="020B0806030902050204" pitchFamily="34" charset="0"/>
                <a:ea typeface="微软雅黑" panose="020B0503020204020204" pitchFamily="34" charset="-122"/>
                <a:cs typeface="Aharoni" panose="02010803020104030203" pitchFamily="2" charset="-79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179512" y="1935872"/>
              <a:ext cx="444414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defRPr/>
              </a:pPr>
              <a:r>
                <a:rPr lang="zh-CN" altLang="en-US" sz="4000" b="1" i="1" dirty="0">
                  <a:gradFill>
                    <a:gsLst>
                      <a:gs pos="0">
                        <a:srgbClr val="BA2123"/>
                      </a:gs>
                      <a:gs pos="100000">
                        <a:srgbClr val="E66120"/>
                      </a:gs>
                    </a:gsLst>
                    <a:lin ang="2400000" scaled="0"/>
                  </a:gradFill>
                  <a:latin typeface="Impact" panose="020B0806030902050204" pitchFamily="34" charset="0"/>
                  <a:ea typeface="微软雅黑" panose="020B0503020204020204" pitchFamily="34" charset="-122"/>
                  <a:cs typeface="Aharoni" panose="02010803020104030203" pitchFamily="2" charset="-79"/>
                </a:rPr>
                <a:t>团结奋进携手同行</a:t>
              </a:r>
              <a:endParaRPr lang="zh-CN" altLang="en-US" sz="4000" b="1" i="1" dirty="0">
                <a:gradFill>
                  <a:gsLst>
                    <a:gs pos="0">
                      <a:srgbClr val="BA2123"/>
                    </a:gs>
                    <a:gs pos="100000">
                      <a:srgbClr val="E66120"/>
                    </a:gs>
                  </a:gsLst>
                  <a:lin ang="2400000" scaled="0"/>
                </a:gradFill>
                <a:latin typeface="Impact" panose="020B0806030902050204" pitchFamily="34" charset="0"/>
                <a:ea typeface="微软雅黑" panose="020B0503020204020204" pitchFamily="34" charset="-122"/>
                <a:cs typeface="Aharoni" panose="02010803020104030203" pitchFamily="2" charset="-79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130524" y="915566"/>
            <a:ext cx="5013475" cy="4295968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827584" y="2712105"/>
            <a:ext cx="4444144" cy="1822910"/>
            <a:chOff x="827584" y="2712105"/>
            <a:chExt cx="4444144" cy="1822910"/>
          </a:xfrm>
        </p:grpSpPr>
        <p:sp>
          <p:nvSpPr>
            <p:cNvPr id="7" name="文本框 6"/>
            <p:cNvSpPr txBox="1"/>
            <p:nvPr/>
          </p:nvSpPr>
          <p:spPr>
            <a:xfrm>
              <a:off x="827584" y="3827129"/>
              <a:ext cx="444414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defRPr/>
              </a:pPr>
              <a:r>
                <a:rPr lang="zh-CN" altLang="en-US" sz="4000" b="1" i="1" dirty="0">
                  <a:gradFill>
                    <a:gsLst>
                      <a:gs pos="0">
                        <a:srgbClr val="BA2123"/>
                      </a:gs>
                      <a:gs pos="100000">
                        <a:srgbClr val="E66120"/>
                      </a:gs>
                    </a:gsLst>
                    <a:lin ang="2400000" scaled="0"/>
                  </a:gradFill>
                  <a:latin typeface="Impact" panose="020B0806030902050204" pitchFamily="34" charset="0"/>
                  <a:ea typeface="微软雅黑" panose="020B0503020204020204" pitchFamily="34" charset="-122"/>
                  <a:cs typeface="Aharoni" panose="02010803020104030203" pitchFamily="2" charset="-79"/>
                </a:rPr>
                <a:t>属于我们的时代</a:t>
              </a:r>
              <a:endParaRPr lang="zh-CN" altLang="en-US" sz="4000" b="1" i="1" dirty="0">
                <a:gradFill>
                  <a:gsLst>
                    <a:gs pos="0">
                      <a:srgbClr val="BA2123"/>
                    </a:gs>
                    <a:gs pos="100000">
                      <a:srgbClr val="E66120"/>
                    </a:gs>
                  </a:gsLst>
                  <a:lin ang="2400000" scaled="0"/>
                </a:gradFill>
                <a:latin typeface="Impact" panose="020B0806030902050204" pitchFamily="34" charset="0"/>
                <a:ea typeface="微软雅黑" panose="020B0503020204020204" pitchFamily="34" charset="-122"/>
                <a:cs typeface="Aharoni" panose="02010803020104030203" pitchFamily="2" charset="-79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27584" y="2712105"/>
              <a:ext cx="2592287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defRPr/>
              </a:pPr>
              <a:r>
                <a:rPr lang="zh-CN" altLang="en-US" sz="8000" b="1" i="1" dirty="0">
                  <a:gradFill>
                    <a:gsLst>
                      <a:gs pos="0">
                        <a:srgbClr val="BA2123"/>
                      </a:gs>
                      <a:gs pos="100000">
                        <a:srgbClr val="E66120"/>
                      </a:gs>
                    </a:gsLst>
                    <a:lin ang="2400000" scaled="0"/>
                  </a:gradFill>
                  <a:latin typeface="Impact" panose="020B0806030902050204" pitchFamily="34" charset="0"/>
                  <a:ea typeface="微软雅黑" panose="020B0503020204020204" pitchFamily="34" charset="-122"/>
                  <a:cs typeface="Aharoni" panose="02010803020104030203" pitchFamily="2" charset="-79"/>
                </a:rPr>
                <a:t>追求</a:t>
              </a:r>
              <a:endParaRPr lang="zh-CN" altLang="en-US" sz="8000" b="1" i="1" dirty="0">
                <a:gradFill>
                  <a:gsLst>
                    <a:gs pos="0">
                      <a:srgbClr val="BA2123"/>
                    </a:gs>
                    <a:gs pos="100000">
                      <a:srgbClr val="E66120"/>
                    </a:gs>
                  </a:gsLst>
                  <a:lin ang="2400000" scaled="0"/>
                </a:gradFill>
                <a:latin typeface="Impact" panose="020B0806030902050204" pitchFamily="34" charset="0"/>
                <a:ea typeface="微软雅黑" panose="020B0503020204020204" pitchFamily="34" charset="-122"/>
                <a:cs typeface="Aharoni" panose="02010803020104030203" pitchFamily="2" charset="-79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8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75" accel="50000" fill="hold">
                                          <p:stCondLst>
                                            <p:cond delay="87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75" accel="50000" fill="hold">
                                          <p:stCondLst>
                                            <p:cond delay="87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7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8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75" accel="50000" fill="hold">
                                          <p:stCondLst>
                                            <p:cond delay="87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75" accel="50000" fill="hold">
                                          <p:stCondLst>
                                            <p:cond delay="87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7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184685" y="575255"/>
            <a:ext cx="2592287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defRPr/>
            </a:pPr>
            <a:r>
              <a:rPr lang="zh-CN" altLang="en-US" sz="8000" b="1" i="1" dirty="0">
                <a:gradFill>
                  <a:gsLst>
                    <a:gs pos="0">
                      <a:srgbClr val="BA2123"/>
                    </a:gs>
                    <a:gs pos="100000">
                      <a:srgbClr val="E66120"/>
                    </a:gs>
                  </a:gsLst>
                  <a:lin ang="2400000" scaled="0"/>
                </a:gradFill>
                <a:latin typeface="Impact" panose="020B0806030902050204" pitchFamily="34" charset="0"/>
                <a:ea typeface="微软雅黑" panose="020B0503020204020204" pitchFamily="34" charset="-122"/>
                <a:cs typeface="Aharoni" panose="02010803020104030203" pitchFamily="2" charset="-79"/>
              </a:rPr>
              <a:t>跨越</a:t>
            </a:r>
            <a:endParaRPr lang="zh-CN" altLang="en-US" sz="8000" b="1" i="1" dirty="0">
              <a:gradFill>
                <a:gsLst>
                  <a:gs pos="0">
                    <a:srgbClr val="BA2123"/>
                  </a:gs>
                  <a:gs pos="100000">
                    <a:srgbClr val="E66120"/>
                  </a:gs>
                </a:gsLst>
                <a:lin ang="2400000" scaled="0"/>
              </a:gradFill>
              <a:latin typeface="Impact" panose="020B0806030902050204" pitchFamily="34" charset="0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894000" y="1798001"/>
            <a:ext cx="4926471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defRPr/>
            </a:pPr>
            <a:r>
              <a:rPr lang="zh-CN" altLang="en-US" sz="4000" b="1" i="1" dirty="0">
                <a:gradFill>
                  <a:gsLst>
                    <a:gs pos="0">
                      <a:srgbClr val="BA2123"/>
                    </a:gs>
                    <a:gs pos="100000">
                      <a:srgbClr val="E66120"/>
                    </a:gs>
                  </a:gsLst>
                  <a:lin ang="2400000" scaled="0"/>
                </a:gradFill>
                <a:latin typeface="Impact" panose="020B0806030902050204" pitchFamily="34" charset="0"/>
                <a:ea typeface="微软雅黑" panose="020B0503020204020204" pitchFamily="34" charset="-122"/>
                <a:cs typeface="Aharoni" panose="02010803020104030203" pitchFamily="2" charset="-79"/>
              </a:rPr>
              <a:t>梦想的巅峰 挑战极限</a:t>
            </a:r>
            <a:endParaRPr lang="zh-CN" altLang="en-US" sz="4000" b="1" i="1" dirty="0">
              <a:gradFill>
                <a:gsLst>
                  <a:gs pos="0">
                    <a:srgbClr val="BA2123"/>
                  </a:gs>
                  <a:gs pos="100000">
                    <a:srgbClr val="E66120"/>
                  </a:gs>
                </a:gsLst>
                <a:lin ang="2400000" scaled="0"/>
              </a:gradFill>
              <a:latin typeface="Impact" panose="020B0806030902050204" pitchFamily="34" charset="0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103035" y="3781882"/>
            <a:ext cx="4444144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defRPr/>
            </a:pPr>
            <a:r>
              <a:rPr lang="zh-CN" altLang="en-US" sz="4000" b="1" i="1" dirty="0">
                <a:gradFill>
                  <a:gsLst>
                    <a:gs pos="0">
                      <a:srgbClr val="BA2123"/>
                    </a:gs>
                    <a:gs pos="100000">
                      <a:srgbClr val="E66120"/>
                    </a:gs>
                  </a:gsLst>
                  <a:lin ang="2400000" scaled="0"/>
                </a:gradFill>
                <a:latin typeface="Impact" panose="020B0806030902050204" pitchFamily="34" charset="0"/>
                <a:ea typeface="微软雅黑" panose="020B0503020204020204" pitchFamily="34" charset="-122"/>
                <a:cs typeface="Aharoni" panose="02010803020104030203" pitchFamily="2" charset="-79"/>
              </a:rPr>
              <a:t>新的机遇新的希望</a:t>
            </a:r>
            <a:endParaRPr lang="zh-CN" altLang="en-US" sz="4000" b="1" i="1" dirty="0">
              <a:gradFill>
                <a:gsLst>
                  <a:gs pos="0">
                    <a:srgbClr val="BA2123"/>
                  </a:gs>
                  <a:gs pos="100000">
                    <a:srgbClr val="E66120"/>
                  </a:gs>
                </a:gsLst>
                <a:lin ang="2400000" scaled="0"/>
              </a:gradFill>
              <a:latin typeface="Impact" panose="020B0806030902050204" pitchFamily="34" charset="0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060" y="915566"/>
            <a:ext cx="4416128" cy="3731939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572000" y="2636079"/>
            <a:ext cx="2592287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defRPr/>
            </a:pPr>
            <a:r>
              <a:rPr lang="zh-CN" altLang="en-US" sz="8000" b="1" i="1" dirty="0">
                <a:gradFill>
                  <a:gsLst>
                    <a:gs pos="0">
                      <a:srgbClr val="BA2123"/>
                    </a:gs>
                    <a:gs pos="100000">
                      <a:srgbClr val="E66120"/>
                    </a:gs>
                  </a:gsLst>
                  <a:lin ang="2400000" scaled="0"/>
                </a:gradFill>
                <a:latin typeface="Impact" panose="020B0806030902050204" pitchFamily="34" charset="0"/>
                <a:ea typeface="微软雅黑" panose="020B0503020204020204" pitchFamily="34" charset="-122"/>
                <a:cs typeface="Aharoni" panose="02010803020104030203" pitchFamily="2" charset="-79"/>
              </a:rPr>
              <a:t>把握</a:t>
            </a:r>
            <a:endParaRPr lang="zh-CN" altLang="en-US" sz="8000" b="1" i="1" dirty="0">
              <a:gradFill>
                <a:gsLst>
                  <a:gs pos="0">
                    <a:srgbClr val="BA2123"/>
                  </a:gs>
                  <a:gs pos="100000">
                    <a:srgbClr val="E66120"/>
                  </a:gs>
                </a:gsLst>
                <a:lin ang="2400000" scaled="0"/>
              </a:gradFill>
              <a:latin typeface="Impact" panose="020B0806030902050204" pitchFamily="34" charset="0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fill="hold" nodeType="withEffect" p14:presetBounceEnd="2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47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7" grpId="0"/>
          <p:bldP spid="9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47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7" grpId="0"/>
          <p:bldP spid="9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53455" y="752501"/>
            <a:ext cx="2592287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defRPr/>
            </a:pPr>
            <a:r>
              <a:rPr lang="zh-CN" altLang="en-US" sz="8000" b="1" i="1" dirty="0">
                <a:gradFill>
                  <a:gsLst>
                    <a:gs pos="0">
                      <a:srgbClr val="BA2123"/>
                    </a:gs>
                    <a:gs pos="100000">
                      <a:srgbClr val="E66120"/>
                    </a:gs>
                  </a:gsLst>
                  <a:lin ang="2400000" scaled="0"/>
                </a:gradFill>
                <a:latin typeface="Impact" panose="020B0806030902050204" pitchFamily="34" charset="0"/>
                <a:ea typeface="微软雅黑" panose="020B0503020204020204" pitchFamily="34" charset="-122"/>
                <a:cs typeface="Aharoni" panose="02010803020104030203" pitchFamily="2" charset="-79"/>
              </a:rPr>
              <a:t>感恩</a:t>
            </a:r>
            <a:endParaRPr lang="zh-CN" altLang="en-US" sz="8000" b="1" i="1" dirty="0">
              <a:gradFill>
                <a:gsLst>
                  <a:gs pos="0">
                    <a:srgbClr val="BA2123"/>
                  </a:gs>
                  <a:gs pos="100000">
                    <a:srgbClr val="E66120"/>
                  </a:gs>
                </a:gsLst>
                <a:lin ang="2400000" scaled="0"/>
              </a:gradFill>
              <a:latin typeface="Impact" panose="020B0806030902050204" pitchFamily="34" charset="0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79512" y="1935872"/>
            <a:ext cx="4444144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defRPr/>
            </a:pPr>
            <a:r>
              <a:rPr lang="zh-CN" altLang="en-US" sz="4000" b="1" i="1" dirty="0">
                <a:gradFill>
                  <a:gsLst>
                    <a:gs pos="0">
                      <a:srgbClr val="BA2123"/>
                    </a:gs>
                    <a:gs pos="100000">
                      <a:srgbClr val="E66120"/>
                    </a:gs>
                  </a:gsLst>
                  <a:lin ang="2400000" scaled="0"/>
                </a:gradFill>
                <a:latin typeface="Impact" panose="020B0806030902050204" pitchFamily="34" charset="0"/>
                <a:ea typeface="微软雅黑" panose="020B0503020204020204" pitchFamily="34" charset="-122"/>
                <a:cs typeface="Aharoni" panose="02010803020104030203" pitchFamily="2" charset="-79"/>
              </a:rPr>
              <a:t>你们的真诚陪伴</a:t>
            </a:r>
            <a:endParaRPr lang="zh-CN" altLang="en-US" sz="4000" b="1" i="1" dirty="0">
              <a:gradFill>
                <a:gsLst>
                  <a:gs pos="0">
                    <a:srgbClr val="BA2123"/>
                  </a:gs>
                  <a:gs pos="100000">
                    <a:srgbClr val="E66120"/>
                  </a:gs>
                </a:gsLst>
                <a:lin ang="2400000" scaled="0"/>
              </a:gradFill>
              <a:latin typeface="Impact" panose="020B0806030902050204" pitchFamily="34" charset="0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27584" y="3827129"/>
            <a:ext cx="4444144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defRPr/>
            </a:pPr>
            <a:r>
              <a:rPr lang="zh-CN" altLang="en-US" sz="4000" b="1" i="1" dirty="0">
                <a:gradFill>
                  <a:gsLst>
                    <a:gs pos="0">
                      <a:srgbClr val="BA2123"/>
                    </a:gs>
                    <a:gs pos="100000">
                      <a:srgbClr val="E66120"/>
                    </a:gs>
                  </a:gsLst>
                  <a:lin ang="2400000" scaled="0"/>
                </a:gradFill>
                <a:latin typeface="Impact" panose="020B0806030902050204" pitchFamily="34" charset="0"/>
                <a:ea typeface="微软雅黑" panose="020B0503020204020204" pitchFamily="34" charset="-122"/>
                <a:cs typeface="Aharoni" panose="02010803020104030203" pitchFamily="2" charset="-79"/>
              </a:rPr>
              <a:t>你们的辛勤付出</a:t>
            </a:r>
            <a:endParaRPr lang="zh-CN" altLang="en-US" sz="4000" b="1" i="1" dirty="0">
              <a:gradFill>
                <a:gsLst>
                  <a:gs pos="0">
                    <a:srgbClr val="BA2123"/>
                  </a:gs>
                  <a:gs pos="100000">
                    <a:srgbClr val="E66120"/>
                  </a:gs>
                </a:gsLst>
                <a:lin ang="2400000" scaled="0"/>
              </a:gradFill>
              <a:latin typeface="Impact" panose="020B0806030902050204" pitchFamily="34" charset="0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407828" y="1045295"/>
            <a:ext cx="5013475" cy="4163863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827584" y="2712105"/>
            <a:ext cx="2592287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defRPr/>
            </a:pPr>
            <a:r>
              <a:rPr lang="zh-CN" altLang="en-US" sz="8000" b="1" i="1" dirty="0">
                <a:gradFill>
                  <a:gsLst>
                    <a:gs pos="0">
                      <a:srgbClr val="BA2123"/>
                    </a:gs>
                    <a:gs pos="100000">
                      <a:srgbClr val="E66120"/>
                    </a:gs>
                  </a:gsLst>
                  <a:lin ang="2400000" scaled="0"/>
                </a:gradFill>
                <a:latin typeface="Impact" panose="020B0806030902050204" pitchFamily="34" charset="0"/>
                <a:ea typeface="微软雅黑" panose="020B0503020204020204" pitchFamily="34" charset="-122"/>
                <a:cs typeface="Aharoni" panose="02010803020104030203" pitchFamily="2" charset="-79"/>
              </a:rPr>
              <a:t>感恩</a:t>
            </a:r>
            <a:endParaRPr lang="zh-CN" altLang="en-US" sz="8000" b="1" i="1" dirty="0">
              <a:gradFill>
                <a:gsLst>
                  <a:gs pos="0">
                    <a:srgbClr val="BA2123"/>
                  </a:gs>
                  <a:gs pos="100000">
                    <a:srgbClr val="E66120"/>
                  </a:gs>
                </a:gsLst>
                <a:lin ang="2400000" scaled="0"/>
              </a:gradFill>
              <a:latin typeface="Impact" panose="020B0806030902050204" pitchFamily="34" charset="0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" name="îšliḍè"/>
          <p:cNvGrpSpPr/>
          <p:nvPr/>
        </p:nvGrpSpPr>
        <p:grpSpPr>
          <a:xfrm>
            <a:off x="2095219" y="1704805"/>
            <a:ext cx="972108" cy="785370"/>
            <a:chOff x="2243572" y="4073361"/>
            <a:chExt cx="1296144" cy="1047159"/>
          </a:xfrm>
        </p:grpSpPr>
        <p:sp>
          <p:nvSpPr>
            <p:cNvPr id="169" name="iṥḻîḑé"/>
            <p:cNvSpPr txBox="1"/>
            <p:nvPr/>
          </p:nvSpPr>
          <p:spPr>
            <a:xfrm>
              <a:off x="2243572" y="4073361"/>
              <a:ext cx="1296144" cy="239233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rmAutofit fontScale="77500" lnSpcReduction="20000"/>
            </a:bodyPr>
            <a:lstStyle/>
            <a:p>
              <a:pPr algn="ctr"/>
              <a:r>
                <a:rPr lang="en-US" altLang="zh-CN">
                  <a:solidFill>
                    <a:srgbClr val="E13F1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CONTENTS</a:t>
              </a:r>
              <a:endParaRPr lang="en-US" altLang="zh-CN">
                <a:solidFill>
                  <a:srgbClr val="E13F1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0" name="ïśļïḑê"/>
            <p:cNvSpPr txBox="1"/>
            <p:nvPr/>
          </p:nvSpPr>
          <p:spPr>
            <a:xfrm>
              <a:off x="2243572" y="4504967"/>
              <a:ext cx="1296144" cy="615553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92500" lnSpcReduction="20000"/>
            </a:bodyPr>
            <a:lstStyle/>
            <a:p>
              <a:pPr algn="dist"/>
              <a:r>
                <a:rPr lang="zh-CN" altLang="en-US" sz="4000" b="1" dirty="0">
                  <a:solidFill>
                    <a:srgbClr val="E13F1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  <a:endParaRPr lang="zh-CN" altLang="en-US" sz="4000" b="1" dirty="0">
                <a:solidFill>
                  <a:srgbClr val="E13F1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2" name="ïSḷiḋè"/>
          <p:cNvGrpSpPr/>
          <p:nvPr/>
        </p:nvGrpSpPr>
        <p:grpSpPr>
          <a:xfrm>
            <a:off x="5292080" y="1439347"/>
            <a:ext cx="3312422" cy="530915"/>
            <a:chOff x="6764723" y="1520469"/>
            <a:chExt cx="4416563" cy="707886"/>
          </a:xfrm>
        </p:grpSpPr>
        <p:sp>
          <p:nvSpPr>
            <p:cNvPr id="153" name="iṥļídè"/>
            <p:cNvSpPr txBox="1"/>
            <p:nvPr/>
          </p:nvSpPr>
          <p:spPr>
            <a:xfrm>
              <a:off x="6764723" y="1520469"/>
              <a:ext cx="655949" cy="707886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n-US" altLang="zh-CN" sz="4000" dirty="0">
                  <a:solidFill>
                    <a:schemeClr val="accent1">
                      <a:lumMod val="100000"/>
                    </a:schemeClr>
                  </a:solidFill>
                  <a:latin typeface="Impact" panose="020B0806030902050204" pitchFamily="34" charset="0"/>
                </a:rPr>
                <a:t>01</a:t>
              </a:r>
              <a:endParaRPr lang="en-US" altLang="zh-CN" sz="4000" dirty="0">
                <a:solidFill>
                  <a:schemeClr val="accent1">
                    <a:lumMod val="100000"/>
                  </a:schemeClr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154" name="îSḻíḑé"/>
            <p:cNvGrpSpPr/>
            <p:nvPr/>
          </p:nvGrpSpPr>
          <p:grpSpPr>
            <a:xfrm>
              <a:off x="7218712" y="1592796"/>
              <a:ext cx="3962574" cy="563232"/>
              <a:chOff x="3943834" y="704409"/>
              <a:chExt cx="3962574" cy="563232"/>
            </a:xfrm>
          </p:grpSpPr>
          <p:sp>
            <p:nvSpPr>
              <p:cNvPr id="155" name="iṩlïḓé"/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chemeClr val="accent1">
                        <a:lumMod val="10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年度工作概述</a:t>
                </a:r>
                <a:endParaRPr lang="zh-CN" altLang="en-US" sz="1600" b="1" dirty="0">
                  <a:solidFill>
                    <a:schemeClr val="accent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6" name="î$1iḓe"/>
              <p:cNvSpPr txBox="1"/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altLang="zh-CN" sz="1050" dirty="0">
                    <a:solidFill>
                      <a:schemeClr val="dk1">
                        <a:lumMod val="100000"/>
                      </a:schemeClr>
                    </a:solidFill>
                  </a:rPr>
                  <a:t>PLEASE ADD YOUR TITLE HERE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133" name="îSļîḑé"/>
          <p:cNvGrpSpPr/>
          <p:nvPr/>
        </p:nvGrpSpPr>
        <p:grpSpPr>
          <a:xfrm>
            <a:off x="5268637" y="2079015"/>
            <a:ext cx="3335866" cy="530915"/>
            <a:chOff x="6733465" y="2527404"/>
            <a:chExt cx="4447821" cy="707886"/>
          </a:xfrm>
        </p:grpSpPr>
        <p:sp>
          <p:nvSpPr>
            <p:cNvPr id="149" name="îşļíḑé"/>
            <p:cNvSpPr txBox="1"/>
            <p:nvPr/>
          </p:nvSpPr>
          <p:spPr>
            <a:xfrm>
              <a:off x="6733465" y="2527404"/>
              <a:ext cx="718466" cy="707886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n-US" altLang="zh-CN" sz="4000">
                  <a:solidFill>
                    <a:schemeClr val="accent2">
                      <a:lumMod val="100000"/>
                    </a:schemeClr>
                  </a:solidFill>
                  <a:latin typeface="Impact" panose="020B0806030902050204" pitchFamily="34" charset="0"/>
                </a:rPr>
                <a:t>02</a:t>
              </a:r>
              <a:endParaRPr lang="en-US" altLang="zh-CN" sz="4000">
                <a:solidFill>
                  <a:schemeClr val="accent2">
                    <a:lumMod val="100000"/>
                  </a:schemeClr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150" name="ïš1iḓè"/>
            <p:cNvGrpSpPr/>
            <p:nvPr/>
          </p:nvGrpSpPr>
          <p:grpSpPr>
            <a:xfrm>
              <a:off x="7218712" y="2599731"/>
              <a:ext cx="3962574" cy="563232"/>
              <a:chOff x="3943834" y="704409"/>
              <a:chExt cx="3962574" cy="563232"/>
            </a:xfrm>
          </p:grpSpPr>
          <p:sp>
            <p:nvSpPr>
              <p:cNvPr id="151" name="ïṥ1íḓê"/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chemeClr val="accent2">
                        <a:lumMod val="10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工作完成情况</a:t>
                </a:r>
                <a:endParaRPr lang="zh-CN" altLang="en-US" sz="1600" b="1" dirty="0">
                  <a:solidFill>
                    <a:schemeClr val="accent2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2" name="í$ļíďé"/>
              <p:cNvSpPr txBox="1"/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altLang="zh-CN" sz="1050" dirty="0">
                    <a:solidFill>
                      <a:schemeClr val="dk1">
                        <a:lumMod val="100000"/>
                      </a:schemeClr>
                    </a:solidFill>
                  </a:rPr>
                  <a:t>PLEASE ADD YOUR TITLE HERE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134" name="iŝļîḍé"/>
          <p:cNvGrpSpPr/>
          <p:nvPr/>
        </p:nvGrpSpPr>
        <p:grpSpPr>
          <a:xfrm>
            <a:off x="5263226" y="2718682"/>
            <a:ext cx="3341276" cy="530915"/>
            <a:chOff x="6726251" y="3534339"/>
            <a:chExt cx="4455035" cy="707886"/>
          </a:xfrm>
        </p:grpSpPr>
        <p:sp>
          <p:nvSpPr>
            <p:cNvPr id="145" name="îṥḻîdé"/>
            <p:cNvSpPr txBox="1"/>
            <p:nvPr/>
          </p:nvSpPr>
          <p:spPr>
            <a:xfrm>
              <a:off x="6726251" y="3534339"/>
              <a:ext cx="732893" cy="707886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n-US" altLang="zh-CN" sz="4000">
                  <a:solidFill>
                    <a:schemeClr val="accent3">
                      <a:lumMod val="100000"/>
                    </a:schemeClr>
                  </a:solidFill>
                  <a:latin typeface="Impact" panose="020B0806030902050204" pitchFamily="34" charset="0"/>
                </a:rPr>
                <a:t>03</a:t>
              </a:r>
              <a:endParaRPr lang="en-US" altLang="zh-CN" sz="4000">
                <a:solidFill>
                  <a:schemeClr val="accent3">
                    <a:lumMod val="100000"/>
                  </a:schemeClr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146" name="íšlîdè"/>
            <p:cNvGrpSpPr/>
            <p:nvPr/>
          </p:nvGrpSpPr>
          <p:grpSpPr>
            <a:xfrm>
              <a:off x="7218712" y="3606666"/>
              <a:ext cx="3962574" cy="563232"/>
              <a:chOff x="3943834" y="704409"/>
              <a:chExt cx="3962574" cy="563232"/>
            </a:xfrm>
          </p:grpSpPr>
          <p:sp>
            <p:nvSpPr>
              <p:cNvPr id="147" name="iṩḻíḑé"/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chemeClr val="accent3">
                        <a:lumMod val="10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成功项目展示</a:t>
                </a:r>
                <a:endParaRPr lang="zh-CN" altLang="en-US" sz="1600" b="1" dirty="0">
                  <a:solidFill>
                    <a:schemeClr val="accent3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8" name="í$1ïḑe"/>
              <p:cNvSpPr txBox="1"/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altLang="zh-CN" sz="1050" dirty="0">
                    <a:solidFill>
                      <a:schemeClr val="dk1">
                        <a:lumMod val="100000"/>
                      </a:schemeClr>
                    </a:solidFill>
                  </a:rPr>
                  <a:t>PLEASE ADD YOUR TITLE HERE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135" name="íṧľiḓê"/>
          <p:cNvGrpSpPr/>
          <p:nvPr/>
        </p:nvGrpSpPr>
        <p:grpSpPr>
          <a:xfrm>
            <a:off x="5269237" y="3358350"/>
            <a:ext cx="3335265" cy="530915"/>
            <a:chOff x="6734266" y="4541274"/>
            <a:chExt cx="4447020" cy="707886"/>
          </a:xfrm>
        </p:grpSpPr>
        <p:sp>
          <p:nvSpPr>
            <p:cNvPr id="141" name="îŝḻïḍé"/>
            <p:cNvSpPr txBox="1"/>
            <p:nvPr/>
          </p:nvSpPr>
          <p:spPr>
            <a:xfrm>
              <a:off x="6734266" y="4541274"/>
              <a:ext cx="716863" cy="707886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n-US" altLang="zh-CN" sz="4000">
                  <a:solidFill>
                    <a:schemeClr val="accent4">
                      <a:lumMod val="100000"/>
                    </a:schemeClr>
                  </a:solidFill>
                  <a:latin typeface="Impact" panose="020B0806030902050204" pitchFamily="34" charset="0"/>
                </a:rPr>
                <a:t>04</a:t>
              </a:r>
              <a:endParaRPr lang="en-US" altLang="zh-CN" sz="4000">
                <a:solidFill>
                  <a:schemeClr val="accent4">
                    <a:lumMod val="100000"/>
                  </a:schemeClr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142" name="îṥļïḓê"/>
            <p:cNvGrpSpPr/>
            <p:nvPr/>
          </p:nvGrpSpPr>
          <p:grpSpPr>
            <a:xfrm>
              <a:off x="7218712" y="4613601"/>
              <a:ext cx="3962574" cy="563232"/>
              <a:chOff x="3943834" y="704409"/>
              <a:chExt cx="3962574" cy="563232"/>
            </a:xfrm>
          </p:grpSpPr>
          <p:sp>
            <p:nvSpPr>
              <p:cNvPr id="143" name="íŝļíḑé"/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chemeClr val="accent4">
                        <a:lumMod val="10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明年工作计划</a:t>
                </a:r>
                <a:endParaRPr lang="zh-CN" altLang="en-US" sz="1600" b="1" dirty="0">
                  <a:solidFill>
                    <a:schemeClr val="accent4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4" name="iśľíḍe"/>
              <p:cNvSpPr txBox="1"/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altLang="zh-CN" sz="1050" dirty="0">
                    <a:solidFill>
                      <a:schemeClr val="dk1">
                        <a:lumMod val="100000"/>
                      </a:schemeClr>
                    </a:solidFill>
                  </a:rPr>
                  <a:t>PLEASE ADD YOUR TITLE HERE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pic>
        <p:nvPicPr>
          <p:cNvPr id="42" name="图片 4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315143" y="1761173"/>
            <a:ext cx="5436096" cy="33769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Tm="0">
        <p15:prstTrans prst="curtains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25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25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25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25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2967755" y="1311796"/>
            <a:ext cx="1409948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defRPr/>
            </a:pPr>
            <a:r>
              <a:rPr lang="en-US" altLang="zh-CN" sz="8000" b="1" i="1" dirty="0">
                <a:gradFill>
                  <a:gsLst>
                    <a:gs pos="0">
                      <a:srgbClr val="BA2123"/>
                    </a:gs>
                    <a:gs pos="100000">
                      <a:srgbClr val="E66120"/>
                    </a:gs>
                  </a:gsLst>
                  <a:lin ang="2400000" scaled="0"/>
                </a:gradFill>
                <a:latin typeface="Impact" panose="020B0806030902050204" pitchFamily="34" charset="0"/>
                <a:ea typeface="微软雅黑" panose="020B0503020204020204" pitchFamily="34" charset="-122"/>
                <a:cs typeface="Aharoni" panose="02010803020104030203" pitchFamily="2" charset="-79"/>
              </a:rPr>
              <a:t>01</a:t>
            </a:r>
            <a:endParaRPr lang="en-US" altLang="zh-CN" sz="8000" b="1" i="1" dirty="0">
              <a:gradFill>
                <a:gsLst>
                  <a:gs pos="0">
                    <a:srgbClr val="BA2123"/>
                  </a:gs>
                  <a:gs pos="100000">
                    <a:srgbClr val="E66120"/>
                  </a:gs>
                </a:gsLst>
                <a:lin ang="2400000" scaled="0"/>
              </a:gradFill>
              <a:latin typeface="Impact" panose="020B0806030902050204" pitchFamily="34" charset="0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139952" y="1742684"/>
            <a:ext cx="2764972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defRPr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haroni" panose="02010803020104030203" pitchFamily="2" charset="-79"/>
                <a:ea typeface="微软雅黑" panose="020B0503020204020204" pitchFamily="34" charset="-122"/>
                <a:cs typeface="Aharoni" panose="02010803020104030203" pitchFamily="2" charset="-79"/>
              </a:rPr>
              <a:t>年度工作概述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Aharoni" panose="02010803020104030203" pitchFamily="2" charset="-79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139952" y="2178877"/>
            <a:ext cx="2764972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defRPr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haroni" panose="02010803020104030203" pitchFamily="2" charset="-79"/>
                <a:ea typeface="微软雅黑" panose="020B0503020204020204" pitchFamily="34" charset="-122"/>
                <a:cs typeface="Aharoni" panose="02010803020104030203" pitchFamily="2" charset="-79"/>
              </a:rPr>
              <a:t>PLEASE ADD YOUR TITLE HERE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Aharoni" panose="02010803020104030203" pitchFamily="2" charset="-79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6" y="2677758"/>
            <a:ext cx="9144000" cy="246408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606" y="161898"/>
            <a:ext cx="2563568" cy="11375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airplan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í$ḷïḓè"/>
          <p:cNvGrpSpPr/>
          <p:nvPr/>
        </p:nvGrpSpPr>
        <p:grpSpPr>
          <a:xfrm>
            <a:off x="3361704" y="1982975"/>
            <a:ext cx="584034" cy="1145443"/>
            <a:chOff x="3117258" y="1662333"/>
            <a:chExt cx="674282" cy="1420315"/>
          </a:xfrm>
        </p:grpSpPr>
        <p:cxnSp>
          <p:nvCxnSpPr>
            <p:cNvPr id="27" name="Straight Connector 13"/>
            <p:cNvCxnSpPr/>
            <p:nvPr/>
          </p:nvCxnSpPr>
          <p:spPr>
            <a:xfrm>
              <a:off x="3454461" y="2368550"/>
              <a:ext cx="0" cy="714098"/>
            </a:xfrm>
            <a:prstGeom prst="line">
              <a:avLst/>
            </a:prstGeom>
            <a:ln w="9525">
              <a:solidFill>
                <a:schemeClr val="accent2"/>
              </a:solidFill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8" name="îšḻiḍé"/>
            <p:cNvSpPr/>
            <p:nvPr/>
          </p:nvSpPr>
          <p:spPr>
            <a:xfrm rot="2700000" flipV="1">
              <a:off x="3117258" y="1662333"/>
              <a:ext cx="674282" cy="674282"/>
            </a:xfrm>
            <a:prstGeom prst="teardrop">
              <a:avLst>
                <a:gd name="adj" fmla="val 103995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29" name="íṩḷídè"/>
            <p:cNvGrpSpPr/>
            <p:nvPr/>
          </p:nvGrpSpPr>
          <p:grpSpPr bwMode="auto">
            <a:xfrm>
              <a:off x="3298734" y="1839661"/>
              <a:ext cx="311452" cy="311452"/>
              <a:chOff x="0" y="0"/>
              <a:chExt cx="576" cy="576"/>
            </a:xfrm>
            <a:solidFill>
              <a:schemeClr val="bg1"/>
            </a:solidFill>
          </p:grpSpPr>
          <p:sp>
            <p:nvSpPr>
              <p:cNvPr id="30" name="iṥḷíḑé"/>
              <p:cNvSpPr/>
              <p:nvPr/>
            </p:nvSpPr>
            <p:spPr bwMode="auto">
              <a:xfrm>
                <a:off x="0" y="0"/>
                <a:ext cx="576" cy="57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w 21600"/>
                  <a:gd name="T37" fmla="*/ 0 h 21600"/>
                  <a:gd name="T38" fmla="*/ 0 w 21600"/>
                  <a:gd name="T39" fmla="*/ 0 h 21600"/>
                  <a:gd name="T40" fmla="*/ 0 w 21600"/>
                  <a:gd name="T41" fmla="*/ 0 h 21600"/>
                  <a:gd name="T42" fmla="*/ 0 w 21600"/>
                  <a:gd name="T43" fmla="*/ 0 h 21600"/>
                  <a:gd name="T44" fmla="*/ 0 w 21600"/>
                  <a:gd name="T45" fmla="*/ 0 h 21600"/>
                  <a:gd name="T46" fmla="*/ 0 w 21600"/>
                  <a:gd name="T47" fmla="*/ 0 h 21600"/>
                  <a:gd name="T48" fmla="*/ 0 w 21600"/>
                  <a:gd name="T49" fmla="*/ 0 h 21600"/>
                  <a:gd name="T50" fmla="*/ 0 w 21600"/>
                  <a:gd name="T51" fmla="*/ 0 h 21600"/>
                  <a:gd name="T52" fmla="*/ 0 w 21600"/>
                  <a:gd name="T53" fmla="*/ 0 h 21600"/>
                  <a:gd name="T54" fmla="*/ 0 w 21600"/>
                  <a:gd name="T55" fmla="*/ 0 h 21600"/>
                  <a:gd name="T56" fmla="*/ 0 w 21600"/>
                  <a:gd name="T57" fmla="*/ 0 h 21600"/>
                  <a:gd name="T58" fmla="*/ 0 w 21600"/>
                  <a:gd name="T59" fmla="*/ 0 h 21600"/>
                  <a:gd name="T60" fmla="*/ 0 w 21600"/>
                  <a:gd name="T61" fmla="*/ 0 h 21600"/>
                  <a:gd name="T62" fmla="*/ 0 w 21600"/>
                  <a:gd name="T63" fmla="*/ 0 h 21600"/>
                  <a:gd name="T64" fmla="*/ 0 w 21600"/>
                  <a:gd name="T65" fmla="*/ 0 h 21600"/>
                  <a:gd name="T66" fmla="*/ 0 w 21600"/>
                  <a:gd name="T67" fmla="*/ 0 h 21600"/>
                  <a:gd name="T68" fmla="*/ 0 w 21600"/>
                  <a:gd name="T69" fmla="*/ 0 h 21600"/>
                  <a:gd name="T70" fmla="*/ 0 w 21600"/>
                  <a:gd name="T71" fmla="*/ 0 h 21600"/>
                  <a:gd name="T72" fmla="*/ 0 w 21600"/>
                  <a:gd name="T73" fmla="*/ 0 h 21600"/>
                  <a:gd name="T74" fmla="*/ 0 w 21600"/>
                  <a:gd name="T75" fmla="*/ 0 h 21600"/>
                  <a:gd name="T76" fmla="*/ 0 w 21600"/>
                  <a:gd name="T77" fmla="*/ 0 h 21600"/>
                  <a:gd name="T78" fmla="*/ 0 w 21600"/>
                  <a:gd name="T79" fmla="*/ 0 h 21600"/>
                  <a:gd name="T80" fmla="*/ 0 w 21600"/>
                  <a:gd name="T81" fmla="*/ 0 h 21600"/>
                  <a:gd name="T82" fmla="*/ 0 w 21600"/>
                  <a:gd name="T83" fmla="*/ 0 h 21600"/>
                  <a:gd name="T84" fmla="*/ 0 w 21600"/>
                  <a:gd name="T85" fmla="*/ 0 h 21600"/>
                  <a:gd name="T86" fmla="*/ 0 w 21600"/>
                  <a:gd name="T87" fmla="*/ 0 h 21600"/>
                  <a:gd name="T88" fmla="*/ 0 w 21600"/>
                  <a:gd name="T89" fmla="*/ 0 h 21600"/>
                  <a:gd name="T90" fmla="*/ 0 w 21600"/>
                  <a:gd name="T91" fmla="*/ 0 h 21600"/>
                  <a:gd name="T92" fmla="*/ 0 w 21600"/>
                  <a:gd name="T93" fmla="*/ 0 h 21600"/>
                  <a:gd name="T94" fmla="*/ 0 w 21600"/>
                  <a:gd name="T95" fmla="*/ 0 h 21600"/>
                  <a:gd name="T96" fmla="*/ 0 w 21600"/>
                  <a:gd name="T97" fmla="*/ 0 h 21600"/>
                  <a:gd name="T98" fmla="*/ 0 w 21600"/>
                  <a:gd name="T99" fmla="*/ 0 h 21600"/>
                  <a:gd name="T100" fmla="*/ 0 w 21600"/>
                  <a:gd name="T101" fmla="*/ 0 h 21600"/>
                  <a:gd name="T102" fmla="*/ 0 w 21600"/>
                  <a:gd name="T103" fmla="*/ 0 h 21600"/>
                  <a:gd name="T104" fmla="*/ 0 w 21600"/>
                  <a:gd name="T105" fmla="*/ 0 h 21600"/>
                  <a:gd name="T106" fmla="*/ 0 w 21600"/>
                  <a:gd name="T107" fmla="*/ 0 h 21600"/>
                  <a:gd name="T108" fmla="*/ 0 w 21600"/>
                  <a:gd name="T109" fmla="*/ 0 h 21600"/>
                  <a:gd name="T110" fmla="*/ 0 w 21600"/>
                  <a:gd name="T111" fmla="*/ 0 h 21600"/>
                  <a:gd name="T112" fmla="*/ 0 w 21600"/>
                  <a:gd name="T113" fmla="*/ 0 h 21600"/>
                  <a:gd name="T114" fmla="*/ 0 w 21600"/>
                  <a:gd name="T115" fmla="*/ 0 h 21600"/>
                  <a:gd name="T116" fmla="*/ 0 w 21600"/>
                  <a:gd name="T117" fmla="*/ 0 h 21600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5" y="0"/>
                      <a:pt x="0" y="4835"/>
                      <a:pt x="0" y="10800"/>
                    </a:cubicBezTo>
                    <a:cubicBezTo>
                      <a:pt x="0" y="16765"/>
                      <a:pt x="4835" y="21600"/>
                      <a:pt x="10800" y="21600"/>
                    </a:cubicBezTo>
                    <a:cubicBezTo>
                      <a:pt x="16765" y="21600"/>
                      <a:pt x="21600" y="16765"/>
                      <a:pt x="21600" y="10800"/>
                    </a:cubicBezTo>
                    <a:cubicBezTo>
                      <a:pt x="21600" y="4835"/>
                      <a:pt x="16765" y="0"/>
                      <a:pt x="10800" y="0"/>
                    </a:cubicBezTo>
                    <a:close/>
                    <a:moveTo>
                      <a:pt x="17951" y="7646"/>
                    </a:moveTo>
                    <a:cubicBezTo>
                      <a:pt x="18069" y="7639"/>
                      <a:pt x="18121" y="7531"/>
                      <a:pt x="18225" y="7500"/>
                    </a:cubicBezTo>
                    <a:cubicBezTo>
                      <a:pt x="18420" y="7442"/>
                      <a:pt x="18352" y="7564"/>
                      <a:pt x="18447" y="7660"/>
                    </a:cubicBezTo>
                    <a:cubicBezTo>
                      <a:pt x="18529" y="7660"/>
                      <a:pt x="18346" y="7716"/>
                      <a:pt x="18334" y="7716"/>
                    </a:cubicBezTo>
                    <a:cubicBezTo>
                      <a:pt x="18252" y="7747"/>
                      <a:pt x="18257" y="7731"/>
                      <a:pt x="18192" y="7731"/>
                    </a:cubicBezTo>
                    <a:cubicBezTo>
                      <a:pt x="18166" y="7764"/>
                      <a:pt x="18232" y="7915"/>
                      <a:pt x="18248" y="7915"/>
                    </a:cubicBezTo>
                    <a:cubicBezTo>
                      <a:pt x="18307" y="8002"/>
                      <a:pt x="18338" y="7946"/>
                      <a:pt x="18332" y="8076"/>
                    </a:cubicBezTo>
                    <a:cubicBezTo>
                      <a:pt x="18326" y="8193"/>
                      <a:pt x="18422" y="8085"/>
                      <a:pt x="18461" y="8085"/>
                    </a:cubicBezTo>
                    <a:cubicBezTo>
                      <a:pt x="18461" y="8156"/>
                      <a:pt x="18566" y="8214"/>
                      <a:pt x="18574" y="8297"/>
                    </a:cubicBezTo>
                    <a:cubicBezTo>
                      <a:pt x="18528" y="8303"/>
                      <a:pt x="18423" y="8283"/>
                      <a:pt x="18404" y="8297"/>
                    </a:cubicBezTo>
                    <a:cubicBezTo>
                      <a:pt x="18411" y="8380"/>
                      <a:pt x="18461" y="8380"/>
                      <a:pt x="18461" y="8453"/>
                    </a:cubicBezTo>
                    <a:cubicBezTo>
                      <a:pt x="18549" y="8453"/>
                      <a:pt x="18392" y="8680"/>
                      <a:pt x="18546" y="8680"/>
                    </a:cubicBezTo>
                    <a:cubicBezTo>
                      <a:pt x="18510" y="8823"/>
                      <a:pt x="18267" y="8774"/>
                      <a:pt x="18234" y="8638"/>
                    </a:cubicBezTo>
                    <a:cubicBezTo>
                      <a:pt x="17995" y="8584"/>
                      <a:pt x="18122" y="8416"/>
                      <a:pt x="18114" y="8284"/>
                    </a:cubicBezTo>
                    <a:cubicBezTo>
                      <a:pt x="18104" y="8108"/>
                      <a:pt x="17951" y="8050"/>
                      <a:pt x="17951" y="7915"/>
                    </a:cubicBezTo>
                    <a:cubicBezTo>
                      <a:pt x="17826" y="7915"/>
                      <a:pt x="17951" y="7670"/>
                      <a:pt x="17951" y="7646"/>
                    </a:cubicBezTo>
                    <a:close/>
                    <a:moveTo>
                      <a:pt x="17869" y="15860"/>
                    </a:moveTo>
                    <a:cubicBezTo>
                      <a:pt x="17880" y="15711"/>
                      <a:pt x="17855" y="15455"/>
                      <a:pt x="17923" y="15455"/>
                    </a:cubicBezTo>
                    <a:cubicBezTo>
                      <a:pt x="17923" y="15341"/>
                      <a:pt x="17986" y="15185"/>
                      <a:pt x="17994" y="15044"/>
                    </a:cubicBezTo>
                    <a:cubicBezTo>
                      <a:pt x="18017" y="15044"/>
                      <a:pt x="18041" y="15044"/>
                      <a:pt x="18065" y="15044"/>
                    </a:cubicBezTo>
                    <a:cubicBezTo>
                      <a:pt x="18065" y="15015"/>
                      <a:pt x="18058" y="14913"/>
                      <a:pt x="18107" y="14888"/>
                    </a:cubicBezTo>
                    <a:cubicBezTo>
                      <a:pt x="18107" y="14812"/>
                      <a:pt x="18303" y="14778"/>
                      <a:pt x="18192" y="14676"/>
                    </a:cubicBezTo>
                    <a:cubicBezTo>
                      <a:pt x="18145" y="14660"/>
                      <a:pt x="18107" y="14451"/>
                      <a:pt x="18107" y="14378"/>
                    </a:cubicBezTo>
                    <a:cubicBezTo>
                      <a:pt x="18046" y="14439"/>
                      <a:pt x="18138" y="14619"/>
                      <a:pt x="17994" y="14619"/>
                    </a:cubicBezTo>
                    <a:cubicBezTo>
                      <a:pt x="17994" y="14447"/>
                      <a:pt x="17802" y="14718"/>
                      <a:pt x="17966" y="14718"/>
                    </a:cubicBezTo>
                    <a:cubicBezTo>
                      <a:pt x="17966" y="14874"/>
                      <a:pt x="17765" y="14803"/>
                      <a:pt x="17696" y="14761"/>
                    </a:cubicBezTo>
                    <a:cubicBezTo>
                      <a:pt x="17662" y="14847"/>
                      <a:pt x="17637" y="14882"/>
                      <a:pt x="17739" y="14903"/>
                    </a:cubicBezTo>
                    <a:cubicBezTo>
                      <a:pt x="17698" y="15025"/>
                      <a:pt x="17655" y="14946"/>
                      <a:pt x="17597" y="14903"/>
                    </a:cubicBezTo>
                    <a:cubicBezTo>
                      <a:pt x="17540" y="15073"/>
                      <a:pt x="17410" y="16061"/>
                      <a:pt x="17786" y="15978"/>
                    </a:cubicBezTo>
                    <a:cubicBezTo>
                      <a:pt x="16200" y="18114"/>
                      <a:pt x="13659" y="19500"/>
                      <a:pt x="10800" y="19500"/>
                    </a:cubicBezTo>
                    <a:cubicBezTo>
                      <a:pt x="6003" y="19500"/>
                      <a:pt x="2100" y="15597"/>
                      <a:pt x="2100" y="10800"/>
                    </a:cubicBezTo>
                    <a:cubicBezTo>
                      <a:pt x="2100" y="9473"/>
                      <a:pt x="2400" y="8214"/>
                      <a:pt x="2934" y="7088"/>
                    </a:cubicBezTo>
                    <a:cubicBezTo>
                      <a:pt x="2934" y="7089"/>
                      <a:pt x="2936" y="7091"/>
                      <a:pt x="2936" y="7093"/>
                    </a:cubicBezTo>
                    <a:cubicBezTo>
                      <a:pt x="3188" y="7294"/>
                      <a:pt x="3192" y="7631"/>
                      <a:pt x="3192" y="7901"/>
                    </a:cubicBezTo>
                    <a:cubicBezTo>
                      <a:pt x="3158" y="8054"/>
                      <a:pt x="3234" y="8236"/>
                      <a:pt x="3234" y="8383"/>
                    </a:cubicBezTo>
                    <a:cubicBezTo>
                      <a:pt x="3305" y="8418"/>
                      <a:pt x="3432" y="8638"/>
                      <a:pt x="3432" y="8709"/>
                    </a:cubicBezTo>
                    <a:cubicBezTo>
                      <a:pt x="3435" y="8709"/>
                      <a:pt x="3594" y="8932"/>
                      <a:pt x="3603" y="8949"/>
                    </a:cubicBezTo>
                    <a:cubicBezTo>
                      <a:pt x="3792" y="8949"/>
                      <a:pt x="3886" y="9032"/>
                      <a:pt x="3886" y="9205"/>
                    </a:cubicBezTo>
                    <a:cubicBezTo>
                      <a:pt x="3876" y="9205"/>
                      <a:pt x="4000" y="9469"/>
                      <a:pt x="4042" y="9502"/>
                    </a:cubicBezTo>
                    <a:cubicBezTo>
                      <a:pt x="4042" y="9577"/>
                      <a:pt x="4155" y="9849"/>
                      <a:pt x="4226" y="9885"/>
                    </a:cubicBezTo>
                    <a:cubicBezTo>
                      <a:pt x="4226" y="10115"/>
                      <a:pt x="4784" y="10484"/>
                      <a:pt x="4465" y="9943"/>
                    </a:cubicBezTo>
                    <a:cubicBezTo>
                      <a:pt x="4436" y="9894"/>
                      <a:pt x="4289" y="9616"/>
                      <a:pt x="4255" y="9616"/>
                    </a:cubicBezTo>
                    <a:cubicBezTo>
                      <a:pt x="4255" y="9525"/>
                      <a:pt x="4068" y="9420"/>
                      <a:pt x="4090" y="9342"/>
                    </a:cubicBezTo>
                    <a:cubicBezTo>
                      <a:pt x="4124" y="9221"/>
                      <a:pt x="4340" y="9498"/>
                      <a:pt x="4340" y="9559"/>
                    </a:cubicBezTo>
                    <a:cubicBezTo>
                      <a:pt x="4371" y="9559"/>
                      <a:pt x="4453" y="9741"/>
                      <a:pt x="4453" y="9758"/>
                    </a:cubicBezTo>
                    <a:cubicBezTo>
                      <a:pt x="4505" y="9758"/>
                      <a:pt x="4709" y="9909"/>
                      <a:pt x="4709" y="9999"/>
                    </a:cubicBezTo>
                    <a:cubicBezTo>
                      <a:pt x="4856" y="9999"/>
                      <a:pt x="4940" y="10367"/>
                      <a:pt x="4945" y="10471"/>
                    </a:cubicBezTo>
                    <a:cubicBezTo>
                      <a:pt x="4948" y="10558"/>
                      <a:pt x="4996" y="10792"/>
                      <a:pt x="5120" y="10792"/>
                    </a:cubicBezTo>
                    <a:cubicBezTo>
                      <a:pt x="5174" y="10900"/>
                      <a:pt x="5409" y="10861"/>
                      <a:pt x="5460" y="10962"/>
                    </a:cubicBezTo>
                    <a:cubicBezTo>
                      <a:pt x="5611" y="10962"/>
                      <a:pt x="5777" y="11075"/>
                      <a:pt x="5941" y="11075"/>
                    </a:cubicBezTo>
                    <a:cubicBezTo>
                      <a:pt x="6084" y="11075"/>
                      <a:pt x="6113" y="11246"/>
                      <a:pt x="6239" y="11246"/>
                    </a:cubicBezTo>
                    <a:cubicBezTo>
                      <a:pt x="6259" y="11285"/>
                      <a:pt x="6324" y="11271"/>
                      <a:pt x="6324" y="11302"/>
                    </a:cubicBezTo>
                    <a:cubicBezTo>
                      <a:pt x="6448" y="11302"/>
                      <a:pt x="6791" y="11496"/>
                      <a:pt x="6735" y="11642"/>
                    </a:cubicBezTo>
                    <a:cubicBezTo>
                      <a:pt x="6795" y="11672"/>
                      <a:pt x="6964" y="11843"/>
                      <a:pt x="6947" y="11926"/>
                    </a:cubicBezTo>
                    <a:cubicBezTo>
                      <a:pt x="6971" y="12095"/>
                      <a:pt x="7238" y="12086"/>
                      <a:pt x="7345" y="12138"/>
                    </a:cubicBezTo>
                    <a:cubicBezTo>
                      <a:pt x="7444" y="11839"/>
                      <a:pt x="7571" y="12122"/>
                      <a:pt x="7571" y="12266"/>
                    </a:cubicBezTo>
                    <a:cubicBezTo>
                      <a:pt x="7561" y="12313"/>
                      <a:pt x="7571" y="12512"/>
                      <a:pt x="7571" y="12606"/>
                    </a:cubicBezTo>
                    <a:cubicBezTo>
                      <a:pt x="7701" y="12606"/>
                      <a:pt x="7536" y="12818"/>
                      <a:pt x="7501" y="12677"/>
                    </a:cubicBezTo>
                    <a:cubicBezTo>
                      <a:pt x="7451" y="12698"/>
                      <a:pt x="7423" y="12736"/>
                      <a:pt x="7415" y="12790"/>
                    </a:cubicBezTo>
                    <a:cubicBezTo>
                      <a:pt x="7346" y="12790"/>
                      <a:pt x="7186" y="13220"/>
                      <a:pt x="7345" y="13272"/>
                    </a:cubicBezTo>
                    <a:cubicBezTo>
                      <a:pt x="7326" y="13439"/>
                      <a:pt x="7134" y="13582"/>
                      <a:pt x="7316" y="13683"/>
                    </a:cubicBezTo>
                    <a:cubicBezTo>
                      <a:pt x="7316" y="13672"/>
                      <a:pt x="7662" y="14179"/>
                      <a:pt x="7614" y="14179"/>
                    </a:cubicBezTo>
                    <a:cubicBezTo>
                      <a:pt x="7614" y="14259"/>
                      <a:pt x="7665" y="14355"/>
                      <a:pt x="7685" y="14420"/>
                    </a:cubicBezTo>
                    <a:cubicBezTo>
                      <a:pt x="7685" y="14567"/>
                      <a:pt x="7830" y="14902"/>
                      <a:pt x="8039" y="14902"/>
                    </a:cubicBezTo>
                    <a:cubicBezTo>
                      <a:pt x="8037" y="14898"/>
                      <a:pt x="8254" y="15129"/>
                      <a:pt x="8223" y="15129"/>
                    </a:cubicBezTo>
                    <a:cubicBezTo>
                      <a:pt x="8287" y="15511"/>
                      <a:pt x="8195" y="15751"/>
                      <a:pt x="8195" y="16163"/>
                    </a:cubicBezTo>
                    <a:cubicBezTo>
                      <a:pt x="8072" y="16163"/>
                      <a:pt x="8188" y="16989"/>
                      <a:pt x="8025" y="17071"/>
                    </a:cubicBezTo>
                    <a:cubicBezTo>
                      <a:pt x="7995" y="17203"/>
                      <a:pt x="7898" y="17312"/>
                      <a:pt x="7940" y="17396"/>
                    </a:cubicBezTo>
                    <a:cubicBezTo>
                      <a:pt x="7954" y="17531"/>
                      <a:pt x="7940" y="17666"/>
                      <a:pt x="7940" y="17779"/>
                    </a:cubicBezTo>
                    <a:cubicBezTo>
                      <a:pt x="7907" y="17779"/>
                      <a:pt x="7869" y="17962"/>
                      <a:pt x="7869" y="18006"/>
                    </a:cubicBezTo>
                    <a:cubicBezTo>
                      <a:pt x="7775" y="18006"/>
                      <a:pt x="7769" y="18709"/>
                      <a:pt x="7780" y="18957"/>
                    </a:cubicBezTo>
                    <a:cubicBezTo>
                      <a:pt x="8005" y="19041"/>
                      <a:pt x="8236" y="19114"/>
                      <a:pt x="8470" y="19179"/>
                    </a:cubicBezTo>
                    <a:cubicBezTo>
                      <a:pt x="8443" y="19138"/>
                      <a:pt x="8422" y="19094"/>
                      <a:pt x="8422" y="19040"/>
                    </a:cubicBezTo>
                    <a:cubicBezTo>
                      <a:pt x="8327" y="19040"/>
                      <a:pt x="8420" y="18785"/>
                      <a:pt x="8521" y="18785"/>
                    </a:cubicBezTo>
                    <a:cubicBezTo>
                      <a:pt x="8556" y="18663"/>
                      <a:pt x="8618" y="18661"/>
                      <a:pt x="8677" y="18572"/>
                    </a:cubicBezTo>
                    <a:cubicBezTo>
                      <a:pt x="8747" y="18572"/>
                      <a:pt x="8635" y="18459"/>
                      <a:pt x="8635" y="18530"/>
                    </a:cubicBezTo>
                    <a:cubicBezTo>
                      <a:pt x="8618" y="18530"/>
                      <a:pt x="8618" y="18575"/>
                      <a:pt x="8578" y="18586"/>
                    </a:cubicBezTo>
                    <a:cubicBezTo>
                      <a:pt x="8565" y="18552"/>
                      <a:pt x="8582" y="18516"/>
                      <a:pt x="8564" y="18516"/>
                    </a:cubicBezTo>
                    <a:cubicBezTo>
                      <a:pt x="8564" y="18436"/>
                      <a:pt x="8606" y="18359"/>
                      <a:pt x="8606" y="18275"/>
                    </a:cubicBezTo>
                    <a:cubicBezTo>
                      <a:pt x="8633" y="18275"/>
                      <a:pt x="8668" y="18173"/>
                      <a:pt x="8706" y="18147"/>
                    </a:cubicBezTo>
                    <a:cubicBezTo>
                      <a:pt x="8784" y="18056"/>
                      <a:pt x="8862" y="18045"/>
                      <a:pt x="8862" y="17920"/>
                    </a:cubicBezTo>
                    <a:cubicBezTo>
                      <a:pt x="8879" y="17920"/>
                      <a:pt x="8837" y="17779"/>
                      <a:pt x="8805" y="17779"/>
                    </a:cubicBezTo>
                    <a:cubicBezTo>
                      <a:pt x="8888" y="17707"/>
                      <a:pt x="8989" y="17837"/>
                      <a:pt x="8989" y="17693"/>
                    </a:cubicBezTo>
                    <a:cubicBezTo>
                      <a:pt x="9015" y="17693"/>
                      <a:pt x="9032" y="17605"/>
                      <a:pt x="9032" y="17580"/>
                    </a:cubicBezTo>
                    <a:cubicBezTo>
                      <a:pt x="9152" y="17500"/>
                      <a:pt x="9130" y="17481"/>
                      <a:pt x="9315" y="17481"/>
                    </a:cubicBezTo>
                    <a:cubicBezTo>
                      <a:pt x="9338" y="17435"/>
                      <a:pt x="9473" y="17380"/>
                      <a:pt x="9528" y="17382"/>
                    </a:cubicBezTo>
                    <a:cubicBezTo>
                      <a:pt x="9528" y="17362"/>
                      <a:pt x="9545" y="17169"/>
                      <a:pt x="9528" y="17169"/>
                    </a:cubicBezTo>
                    <a:cubicBezTo>
                      <a:pt x="9528" y="17065"/>
                      <a:pt x="9712" y="17054"/>
                      <a:pt x="9712" y="17013"/>
                    </a:cubicBezTo>
                    <a:cubicBezTo>
                      <a:pt x="9812" y="16942"/>
                      <a:pt x="9843" y="16857"/>
                      <a:pt x="9849" y="16740"/>
                    </a:cubicBezTo>
                    <a:cubicBezTo>
                      <a:pt x="9854" y="16645"/>
                      <a:pt x="9994" y="16531"/>
                      <a:pt x="10073" y="16531"/>
                    </a:cubicBezTo>
                    <a:cubicBezTo>
                      <a:pt x="10199" y="16531"/>
                      <a:pt x="10115" y="16475"/>
                      <a:pt x="10194" y="16475"/>
                    </a:cubicBezTo>
                    <a:cubicBezTo>
                      <a:pt x="10171" y="16407"/>
                      <a:pt x="10224" y="16412"/>
                      <a:pt x="10260" y="16368"/>
                    </a:cubicBezTo>
                    <a:cubicBezTo>
                      <a:pt x="10314" y="16301"/>
                      <a:pt x="10296" y="16065"/>
                      <a:pt x="10307" y="15964"/>
                    </a:cubicBezTo>
                    <a:cubicBezTo>
                      <a:pt x="10281" y="15964"/>
                      <a:pt x="10425" y="15828"/>
                      <a:pt x="10435" y="15808"/>
                    </a:cubicBezTo>
                    <a:cubicBezTo>
                      <a:pt x="10502" y="15808"/>
                      <a:pt x="10552" y="15752"/>
                      <a:pt x="10619" y="15752"/>
                    </a:cubicBezTo>
                    <a:cubicBezTo>
                      <a:pt x="10655" y="15681"/>
                      <a:pt x="10888" y="15575"/>
                      <a:pt x="10974" y="15511"/>
                    </a:cubicBezTo>
                    <a:cubicBezTo>
                      <a:pt x="11011" y="15360"/>
                      <a:pt x="11115" y="15330"/>
                      <a:pt x="11115" y="15170"/>
                    </a:cubicBezTo>
                    <a:cubicBezTo>
                      <a:pt x="11157" y="15170"/>
                      <a:pt x="11200" y="14858"/>
                      <a:pt x="11200" y="14802"/>
                    </a:cubicBezTo>
                    <a:cubicBezTo>
                      <a:pt x="11208" y="14802"/>
                      <a:pt x="11215" y="14518"/>
                      <a:pt x="11215" y="14490"/>
                    </a:cubicBezTo>
                    <a:cubicBezTo>
                      <a:pt x="11221" y="14490"/>
                      <a:pt x="11427" y="14261"/>
                      <a:pt x="11427" y="14234"/>
                    </a:cubicBezTo>
                    <a:cubicBezTo>
                      <a:pt x="11617" y="14093"/>
                      <a:pt x="11588" y="13676"/>
                      <a:pt x="11405" y="13514"/>
                    </a:cubicBezTo>
                    <a:cubicBezTo>
                      <a:pt x="11299" y="13420"/>
                      <a:pt x="11232" y="13367"/>
                      <a:pt x="11073" y="13313"/>
                    </a:cubicBezTo>
                    <a:cubicBezTo>
                      <a:pt x="11048" y="13388"/>
                      <a:pt x="10982" y="13340"/>
                      <a:pt x="10915" y="13339"/>
                    </a:cubicBezTo>
                    <a:cubicBezTo>
                      <a:pt x="10800" y="13335"/>
                      <a:pt x="10788" y="13413"/>
                      <a:pt x="10676" y="13413"/>
                    </a:cubicBezTo>
                    <a:cubicBezTo>
                      <a:pt x="10690" y="13345"/>
                      <a:pt x="10725" y="13144"/>
                      <a:pt x="10591" y="13130"/>
                    </a:cubicBezTo>
                    <a:cubicBezTo>
                      <a:pt x="10591" y="13265"/>
                      <a:pt x="10455" y="13200"/>
                      <a:pt x="10492" y="13115"/>
                    </a:cubicBezTo>
                    <a:cubicBezTo>
                      <a:pt x="10428" y="13115"/>
                      <a:pt x="10369" y="13016"/>
                      <a:pt x="10280" y="13002"/>
                    </a:cubicBezTo>
                    <a:cubicBezTo>
                      <a:pt x="10280" y="13147"/>
                      <a:pt x="10062" y="13030"/>
                      <a:pt x="10123" y="13030"/>
                    </a:cubicBezTo>
                    <a:cubicBezTo>
                      <a:pt x="10123" y="13012"/>
                      <a:pt x="10087" y="12817"/>
                      <a:pt x="10138" y="12817"/>
                    </a:cubicBezTo>
                    <a:cubicBezTo>
                      <a:pt x="10121" y="12734"/>
                      <a:pt x="10101" y="12590"/>
                      <a:pt x="10038" y="12548"/>
                    </a:cubicBezTo>
                    <a:cubicBezTo>
                      <a:pt x="9983" y="12431"/>
                      <a:pt x="10070" y="12473"/>
                      <a:pt x="9939" y="12364"/>
                    </a:cubicBezTo>
                    <a:cubicBezTo>
                      <a:pt x="9917" y="12318"/>
                      <a:pt x="9905" y="12353"/>
                      <a:pt x="9883" y="12308"/>
                    </a:cubicBezTo>
                    <a:cubicBezTo>
                      <a:pt x="9839" y="12308"/>
                      <a:pt x="9753" y="12192"/>
                      <a:pt x="9727" y="12293"/>
                    </a:cubicBezTo>
                    <a:cubicBezTo>
                      <a:pt x="9644" y="12287"/>
                      <a:pt x="9572" y="12248"/>
                      <a:pt x="9495" y="12224"/>
                    </a:cubicBezTo>
                    <a:cubicBezTo>
                      <a:pt x="9355" y="12182"/>
                      <a:pt x="9478" y="12169"/>
                      <a:pt x="9386" y="12123"/>
                    </a:cubicBezTo>
                    <a:cubicBezTo>
                      <a:pt x="9386" y="12082"/>
                      <a:pt x="9259" y="12071"/>
                      <a:pt x="9259" y="12010"/>
                    </a:cubicBezTo>
                    <a:cubicBezTo>
                      <a:pt x="9233" y="11942"/>
                      <a:pt x="9182" y="11935"/>
                      <a:pt x="9174" y="11911"/>
                    </a:cubicBezTo>
                    <a:cubicBezTo>
                      <a:pt x="9161" y="11914"/>
                      <a:pt x="9152" y="11909"/>
                      <a:pt x="9145" y="11897"/>
                    </a:cubicBezTo>
                    <a:cubicBezTo>
                      <a:pt x="9117" y="11898"/>
                      <a:pt x="9123" y="11842"/>
                      <a:pt x="9059" y="11842"/>
                    </a:cubicBezTo>
                    <a:cubicBezTo>
                      <a:pt x="9053" y="11822"/>
                      <a:pt x="8992" y="11772"/>
                      <a:pt x="8975" y="11783"/>
                    </a:cubicBezTo>
                    <a:cubicBezTo>
                      <a:pt x="8909" y="11829"/>
                      <a:pt x="8732" y="11807"/>
                      <a:pt x="8655" y="11802"/>
                    </a:cubicBezTo>
                    <a:cubicBezTo>
                      <a:pt x="8463" y="11788"/>
                      <a:pt x="8497" y="11569"/>
                      <a:pt x="8395" y="11556"/>
                    </a:cubicBezTo>
                    <a:cubicBezTo>
                      <a:pt x="8327" y="11603"/>
                      <a:pt x="8249" y="11646"/>
                      <a:pt x="8172" y="11647"/>
                    </a:cubicBezTo>
                    <a:cubicBezTo>
                      <a:pt x="8154" y="11620"/>
                      <a:pt x="8151" y="11627"/>
                      <a:pt x="8111" y="11603"/>
                    </a:cubicBezTo>
                    <a:cubicBezTo>
                      <a:pt x="8101" y="11603"/>
                      <a:pt x="8049" y="11633"/>
                      <a:pt x="8035" y="11643"/>
                    </a:cubicBezTo>
                    <a:cubicBezTo>
                      <a:pt x="7988" y="11672"/>
                      <a:pt x="7943" y="11762"/>
                      <a:pt x="7885" y="11730"/>
                    </a:cubicBezTo>
                    <a:cubicBezTo>
                      <a:pt x="7858" y="11700"/>
                      <a:pt x="7838" y="11708"/>
                      <a:pt x="7827" y="11755"/>
                    </a:cubicBezTo>
                    <a:cubicBezTo>
                      <a:pt x="7708" y="11755"/>
                      <a:pt x="7887" y="12038"/>
                      <a:pt x="7601" y="12038"/>
                    </a:cubicBezTo>
                    <a:cubicBezTo>
                      <a:pt x="7612" y="11938"/>
                      <a:pt x="7602" y="11840"/>
                      <a:pt x="7459" y="11840"/>
                    </a:cubicBezTo>
                    <a:cubicBezTo>
                      <a:pt x="7459" y="11962"/>
                      <a:pt x="7255" y="11938"/>
                      <a:pt x="7161" y="11925"/>
                    </a:cubicBezTo>
                    <a:cubicBezTo>
                      <a:pt x="7185" y="11831"/>
                      <a:pt x="7139" y="11763"/>
                      <a:pt x="7062" y="11712"/>
                    </a:cubicBezTo>
                    <a:cubicBezTo>
                      <a:pt x="7062" y="11639"/>
                      <a:pt x="7006" y="11546"/>
                      <a:pt x="7006" y="11429"/>
                    </a:cubicBezTo>
                    <a:cubicBezTo>
                      <a:pt x="6906" y="11429"/>
                      <a:pt x="7056" y="11117"/>
                      <a:pt x="6892" y="11117"/>
                    </a:cubicBezTo>
                    <a:cubicBezTo>
                      <a:pt x="6902" y="11134"/>
                      <a:pt x="6907" y="11153"/>
                      <a:pt x="6906" y="11174"/>
                    </a:cubicBezTo>
                    <a:cubicBezTo>
                      <a:pt x="6793" y="11174"/>
                      <a:pt x="6679" y="11194"/>
                      <a:pt x="6566" y="11174"/>
                    </a:cubicBezTo>
                    <a:cubicBezTo>
                      <a:pt x="6594" y="11071"/>
                      <a:pt x="6506" y="11060"/>
                      <a:pt x="6533" y="10951"/>
                    </a:cubicBezTo>
                    <a:cubicBezTo>
                      <a:pt x="6554" y="10862"/>
                      <a:pt x="6590" y="10783"/>
                      <a:pt x="6609" y="10692"/>
                    </a:cubicBezTo>
                    <a:cubicBezTo>
                      <a:pt x="6651" y="10692"/>
                      <a:pt x="6645" y="10564"/>
                      <a:pt x="6722" y="10564"/>
                    </a:cubicBezTo>
                    <a:cubicBezTo>
                      <a:pt x="6800" y="10519"/>
                      <a:pt x="6694" y="10393"/>
                      <a:pt x="6694" y="10508"/>
                    </a:cubicBezTo>
                    <a:cubicBezTo>
                      <a:pt x="6694" y="10508"/>
                      <a:pt x="6553" y="10558"/>
                      <a:pt x="6537" y="10564"/>
                    </a:cubicBezTo>
                    <a:cubicBezTo>
                      <a:pt x="6537" y="10573"/>
                      <a:pt x="6396" y="10708"/>
                      <a:pt x="6396" y="10607"/>
                    </a:cubicBezTo>
                    <a:cubicBezTo>
                      <a:pt x="6324" y="10635"/>
                      <a:pt x="6214" y="10778"/>
                      <a:pt x="6325" y="10805"/>
                    </a:cubicBezTo>
                    <a:cubicBezTo>
                      <a:pt x="6313" y="10864"/>
                      <a:pt x="6226" y="10910"/>
                      <a:pt x="6226" y="10919"/>
                    </a:cubicBezTo>
                    <a:cubicBezTo>
                      <a:pt x="6065" y="10920"/>
                      <a:pt x="6123" y="10908"/>
                      <a:pt x="6113" y="10833"/>
                    </a:cubicBezTo>
                    <a:cubicBezTo>
                      <a:pt x="6019" y="10833"/>
                      <a:pt x="5911" y="10621"/>
                      <a:pt x="5815" y="10621"/>
                    </a:cubicBezTo>
                    <a:cubicBezTo>
                      <a:pt x="5815" y="10530"/>
                      <a:pt x="5716" y="10443"/>
                      <a:pt x="5716" y="10323"/>
                    </a:cubicBezTo>
                    <a:cubicBezTo>
                      <a:pt x="5692" y="10323"/>
                      <a:pt x="5692" y="9898"/>
                      <a:pt x="5716" y="9898"/>
                    </a:cubicBezTo>
                    <a:cubicBezTo>
                      <a:pt x="5716" y="9682"/>
                      <a:pt x="5867" y="9502"/>
                      <a:pt x="6084" y="9480"/>
                    </a:cubicBezTo>
                    <a:cubicBezTo>
                      <a:pt x="6220" y="9466"/>
                      <a:pt x="6205" y="9562"/>
                      <a:pt x="6328" y="9580"/>
                    </a:cubicBezTo>
                    <a:cubicBezTo>
                      <a:pt x="6399" y="9590"/>
                      <a:pt x="6440" y="9558"/>
                      <a:pt x="6509" y="9530"/>
                    </a:cubicBezTo>
                    <a:cubicBezTo>
                      <a:pt x="6505" y="9471"/>
                      <a:pt x="6466" y="9455"/>
                      <a:pt x="6453" y="9402"/>
                    </a:cubicBezTo>
                    <a:cubicBezTo>
                      <a:pt x="6537" y="9402"/>
                      <a:pt x="6772" y="9417"/>
                      <a:pt x="6807" y="9487"/>
                    </a:cubicBezTo>
                    <a:cubicBezTo>
                      <a:pt x="6888" y="9521"/>
                      <a:pt x="6992" y="9430"/>
                      <a:pt x="7048" y="9509"/>
                    </a:cubicBezTo>
                    <a:cubicBezTo>
                      <a:pt x="7090" y="9567"/>
                      <a:pt x="7161" y="9754"/>
                      <a:pt x="7161" y="9813"/>
                    </a:cubicBezTo>
                    <a:cubicBezTo>
                      <a:pt x="7144" y="9813"/>
                      <a:pt x="7238" y="9954"/>
                      <a:pt x="7247" y="9969"/>
                    </a:cubicBezTo>
                    <a:cubicBezTo>
                      <a:pt x="7380" y="9967"/>
                      <a:pt x="7347" y="9863"/>
                      <a:pt x="7326" y="9763"/>
                    </a:cubicBezTo>
                    <a:cubicBezTo>
                      <a:pt x="7309" y="9681"/>
                      <a:pt x="7288" y="9431"/>
                      <a:pt x="7232" y="9374"/>
                    </a:cubicBezTo>
                    <a:cubicBezTo>
                      <a:pt x="7232" y="9134"/>
                      <a:pt x="7396" y="9159"/>
                      <a:pt x="7488" y="8977"/>
                    </a:cubicBezTo>
                    <a:cubicBezTo>
                      <a:pt x="7637" y="8977"/>
                      <a:pt x="7669" y="8737"/>
                      <a:pt x="7757" y="8679"/>
                    </a:cubicBezTo>
                    <a:cubicBezTo>
                      <a:pt x="7757" y="8649"/>
                      <a:pt x="7814" y="8459"/>
                      <a:pt x="7827" y="8452"/>
                    </a:cubicBezTo>
                    <a:cubicBezTo>
                      <a:pt x="7847" y="8338"/>
                      <a:pt x="7896" y="8341"/>
                      <a:pt x="7941" y="8268"/>
                    </a:cubicBezTo>
                    <a:cubicBezTo>
                      <a:pt x="7924" y="8268"/>
                      <a:pt x="8125" y="8118"/>
                      <a:pt x="8125" y="8141"/>
                    </a:cubicBezTo>
                    <a:cubicBezTo>
                      <a:pt x="8201" y="8090"/>
                      <a:pt x="8267" y="7931"/>
                      <a:pt x="8295" y="7843"/>
                    </a:cubicBezTo>
                    <a:cubicBezTo>
                      <a:pt x="8334" y="7843"/>
                      <a:pt x="8420" y="7763"/>
                      <a:pt x="8437" y="7730"/>
                    </a:cubicBezTo>
                    <a:cubicBezTo>
                      <a:pt x="8537" y="7730"/>
                      <a:pt x="8597" y="7673"/>
                      <a:pt x="8721" y="7673"/>
                    </a:cubicBezTo>
                    <a:cubicBezTo>
                      <a:pt x="8701" y="7713"/>
                      <a:pt x="8721" y="7704"/>
                      <a:pt x="8735" y="7772"/>
                    </a:cubicBezTo>
                    <a:cubicBezTo>
                      <a:pt x="8739" y="7771"/>
                      <a:pt x="8657" y="7790"/>
                      <a:pt x="8648" y="7769"/>
                    </a:cubicBezTo>
                    <a:cubicBezTo>
                      <a:pt x="8633" y="7825"/>
                      <a:pt x="8520" y="7840"/>
                      <a:pt x="8749" y="7814"/>
                    </a:cubicBezTo>
                    <a:cubicBezTo>
                      <a:pt x="8763" y="7784"/>
                      <a:pt x="8838" y="7757"/>
                      <a:pt x="8877" y="7744"/>
                    </a:cubicBezTo>
                    <a:cubicBezTo>
                      <a:pt x="8877" y="7671"/>
                      <a:pt x="8983" y="7722"/>
                      <a:pt x="9004" y="7658"/>
                    </a:cubicBezTo>
                    <a:cubicBezTo>
                      <a:pt x="8921" y="7654"/>
                      <a:pt x="8856" y="7622"/>
                      <a:pt x="8800" y="7530"/>
                    </a:cubicBezTo>
                    <a:cubicBezTo>
                      <a:pt x="8741" y="7435"/>
                      <a:pt x="8618" y="7304"/>
                      <a:pt x="8820" y="7304"/>
                    </a:cubicBezTo>
                    <a:cubicBezTo>
                      <a:pt x="8820" y="7275"/>
                      <a:pt x="8792" y="7291"/>
                      <a:pt x="8792" y="7262"/>
                    </a:cubicBezTo>
                    <a:cubicBezTo>
                      <a:pt x="8687" y="7291"/>
                      <a:pt x="8665" y="7361"/>
                      <a:pt x="8550" y="7361"/>
                    </a:cubicBezTo>
                    <a:cubicBezTo>
                      <a:pt x="8409" y="7408"/>
                      <a:pt x="8340" y="7547"/>
                      <a:pt x="8181" y="7545"/>
                    </a:cubicBezTo>
                    <a:cubicBezTo>
                      <a:pt x="8195" y="7402"/>
                      <a:pt x="8447" y="7114"/>
                      <a:pt x="8577" y="7072"/>
                    </a:cubicBezTo>
                    <a:cubicBezTo>
                      <a:pt x="8825" y="6993"/>
                      <a:pt x="9234" y="7212"/>
                      <a:pt x="9302" y="6907"/>
                    </a:cubicBezTo>
                    <a:cubicBezTo>
                      <a:pt x="9351" y="6913"/>
                      <a:pt x="9570" y="6991"/>
                      <a:pt x="9570" y="6893"/>
                    </a:cubicBezTo>
                    <a:cubicBezTo>
                      <a:pt x="9623" y="6893"/>
                      <a:pt x="9526" y="6794"/>
                      <a:pt x="9627" y="6794"/>
                    </a:cubicBezTo>
                    <a:cubicBezTo>
                      <a:pt x="9613" y="6724"/>
                      <a:pt x="9497" y="6638"/>
                      <a:pt x="9458" y="6638"/>
                    </a:cubicBezTo>
                    <a:cubicBezTo>
                      <a:pt x="9458" y="6482"/>
                      <a:pt x="9373" y="6652"/>
                      <a:pt x="9329" y="6652"/>
                    </a:cubicBezTo>
                    <a:cubicBezTo>
                      <a:pt x="9329" y="6550"/>
                      <a:pt x="9293" y="6559"/>
                      <a:pt x="9259" y="6524"/>
                    </a:cubicBezTo>
                    <a:cubicBezTo>
                      <a:pt x="9259" y="6449"/>
                      <a:pt x="9097" y="6334"/>
                      <a:pt x="9046" y="6255"/>
                    </a:cubicBezTo>
                    <a:cubicBezTo>
                      <a:pt x="8977" y="6255"/>
                      <a:pt x="8877" y="5906"/>
                      <a:pt x="8819" y="5943"/>
                    </a:cubicBezTo>
                    <a:cubicBezTo>
                      <a:pt x="8819" y="6029"/>
                      <a:pt x="8755" y="6142"/>
                      <a:pt x="8663" y="6142"/>
                    </a:cubicBezTo>
                    <a:cubicBezTo>
                      <a:pt x="8663" y="6199"/>
                      <a:pt x="8520" y="6173"/>
                      <a:pt x="8493" y="6170"/>
                    </a:cubicBezTo>
                    <a:cubicBezTo>
                      <a:pt x="8493" y="6087"/>
                      <a:pt x="8522" y="6159"/>
                      <a:pt x="8522" y="6113"/>
                    </a:cubicBezTo>
                    <a:cubicBezTo>
                      <a:pt x="8474" y="6113"/>
                      <a:pt x="8479" y="6053"/>
                      <a:pt x="8479" y="6043"/>
                    </a:cubicBezTo>
                    <a:cubicBezTo>
                      <a:pt x="8452" y="6043"/>
                      <a:pt x="8238" y="5833"/>
                      <a:pt x="8238" y="5788"/>
                    </a:cubicBezTo>
                    <a:cubicBezTo>
                      <a:pt x="8048" y="5851"/>
                      <a:pt x="8194" y="5771"/>
                      <a:pt x="8011" y="5688"/>
                    </a:cubicBezTo>
                    <a:cubicBezTo>
                      <a:pt x="7947" y="5856"/>
                      <a:pt x="7766" y="5717"/>
                      <a:pt x="7657" y="5717"/>
                    </a:cubicBezTo>
                    <a:cubicBezTo>
                      <a:pt x="7657" y="5740"/>
                      <a:pt x="7564" y="5704"/>
                      <a:pt x="7529" y="5717"/>
                    </a:cubicBezTo>
                    <a:cubicBezTo>
                      <a:pt x="7530" y="5816"/>
                      <a:pt x="7612" y="6029"/>
                      <a:pt x="7501" y="6057"/>
                    </a:cubicBezTo>
                    <a:cubicBezTo>
                      <a:pt x="7522" y="6132"/>
                      <a:pt x="7574" y="6082"/>
                      <a:pt x="7616" y="6132"/>
                    </a:cubicBezTo>
                    <a:cubicBezTo>
                      <a:pt x="7681" y="6210"/>
                      <a:pt x="7655" y="6350"/>
                      <a:pt x="7614" y="6440"/>
                    </a:cubicBezTo>
                    <a:cubicBezTo>
                      <a:pt x="7778" y="6503"/>
                      <a:pt x="7487" y="6634"/>
                      <a:pt x="7487" y="6553"/>
                    </a:cubicBezTo>
                    <a:cubicBezTo>
                      <a:pt x="7397" y="6578"/>
                      <a:pt x="7383" y="6692"/>
                      <a:pt x="7472" y="6751"/>
                    </a:cubicBezTo>
                    <a:cubicBezTo>
                      <a:pt x="7472" y="6809"/>
                      <a:pt x="7443" y="6908"/>
                      <a:pt x="7529" y="6908"/>
                    </a:cubicBezTo>
                    <a:cubicBezTo>
                      <a:pt x="7505" y="7002"/>
                      <a:pt x="7363" y="7012"/>
                      <a:pt x="7274" y="6979"/>
                    </a:cubicBezTo>
                    <a:cubicBezTo>
                      <a:pt x="7265" y="6950"/>
                      <a:pt x="7274" y="6940"/>
                      <a:pt x="7302" y="6950"/>
                    </a:cubicBezTo>
                    <a:cubicBezTo>
                      <a:pt x="7288" y="6896"/>
                      <a:pt x="7220" y="6737"/>
                      <a:pt x="7245" y="6737"/>
                    </a:cubicBezTo>
                    <a:cubicBezTo>
                      <a:pt x="7227" y="6683"/>
                      <a:pt x="7047" y="6397"/>
                      <a:pt x="7047" y="6553"/>
                    </a:cubicBezTo>
                    <a:cubicBezTo>
                      <a:pt x="6945" y="6553"/>
                      <a:pt x="6835" y="6575"/>
                      <a:pt x="6835" y="6453"/>
                    </a:cubicBezTo>
                    <a:cubicBezTo>
                      <a:pt x="6797" y="6441"/>
                      <a:pt x="6737" y="6413"/>
                      <a:pt x="6721" y="6383"/>
                    </a:cubicBezTo>
                    <a:cubicBezTo>
                      <a:pt x="6535" y="6356"/>
                      <a:pt x="6460" y="6335"/>
                      <a:pt x="6253" y="6298"/>
                    </a:cubicBezTo>
                    <a:cubicBezTo>
                      <a:pt x="6262" y="6212"/>
                      <a:pt x="6076" y="6055"/>
                      <a:pt x="5984" y="6000"/>
                    </a:cubicBezTo>
                    <a:cubicBezTo>
                      <a:pt x="5984" y="5789"/>
                      <a:pt x="5924" y="5594"/>
                      <a:pt x="6154" y="5561"/>
                    </a:cubicBezTo>
                    <a:cubicBezTo>
                      <a:pt x="6154" y="5593"/>
                      <a:pt x="6359" y="5498"/>
                      <a:pt x="6381" y="5490"/>
                    </a:cubicBezTo>
                    <a:cubicBezTo>
                      <a:pt x="6439" y="5373"/>
                      <a:pt x="6554" y="5554"/>
                      <a:pt x="6603" y="5380"/>
                    </a:cubicBezTo>
                    <a:cubicBezTo>
                      <a:pt x="6633" y="5275"/>
                      <a:pt x="6758" y="5210"/>
                      <a:pt x="6863" y="5249"/>
                    </a:cubicBezTo>
                    <a:cubicBezTo>
                      <a:pt x="6845" y="5381"/>
                      <a:pt x="6807" y="5518"/>
                      <a:pt x="6693" y="5518"/>
                    </a:cubicBezTo>
                    <a:cubicBezTo>
                      <a:pt x="6775" y="5588"/>
                      <a:pt x="6998" y="5490"/>
                      <a:pt x="7089" y="5490"/>
                    </a:cubicBezTo>
                    <a:cubicBezTo>
                      <a:pt x="7089" y="5499"/>
                      <a:pt x="7235" y="5518"/>
                      <a:pt x="7274" y="5518"/>
                    </a:cubicBezTo>
                    <a:cubicBezTo>
                      <a:pt x="7210" y="5433"/>
                      <a:pt x="6803" y="5361"/>
                      <a:pt x="6990" y="5221"/>
                    </a:cubicBezTo>
                    <a:cubicBezTo>
                      <a:pt x="6990" y="5181"/>
                      <a:pt x="7154" y="5180"/>
                      <a:pt x="7176" y="5093"/>
                    </a:cubicBezTo>
                    <a:cubicBezTo>
                      <a:pt x="7193" y="5025"/>
                      <a:pt x="7212" y="4832"/>
                      <a:pt x="7175" y="4819"/>
                    </a:cubicBezTo>
                    <a:cubicBezTo>
                      <a:pt x="7120" y="4800"/>
                      <a:pt x="7064" y="4827"/>
                      <a:pt x="6976" y="4810"/>
                    </a:cubicBezTo>
                    <a:cubicBezTo>
                      <a:pt x="6976" y="4780"/>
                      <a:pt x="6975" y="4753"/>
                      <a:pt x="6947" y="4753"/>
                    </a:cubicBezTo>
                    <a:cubicBezTo>
                      <a:pt x="6947" y="4841"/>
                      <a:pt x="6868" y="4758"/>
                      <a:pt x="6806" y="4781"/>
                    </a:cubicBezTo>
                    <a:cubicBezTo>
                      <a:pt x="6806" y="4803"/>
                      <a:pt x="6859" y="4867"/>
                      <a:pt x="6820" y="4867"/>
                    </a:cubicBezTo>
                    <a:cubicBezTo>
                      <a:pt x="6820" y="4998"/>
                      <a:pt x="6805" y="5126"/>
                      <a:pt x="6636" y="5150"/>
                    </a:cubicBezTo>
                    <a:cubicBezTo>
                      <a:pt x="6634" y="5058"/>
                      <a:pt x="6587" y="4883"/>
                      <a:pt x="6494" y="4852"/>
                    </a:cubicBezTo>
                    <a:cubicBezTo>
                      <a:pt x="6494" y="5125"/>
                      <a:pt x="6233" y="4739"/>
                      <a:pt x="6182" y="4696"/>
                    </a:cubicBezTo>
                    <a:cubicBezTo>
                      <a:pt x="6162" y="4615"/>
                      <a:pt x="6104" y="4580"/>
                      <a:pt x="6040" y="4555"/>
                    </a:cubicBezTo>
                    <a:cubicBezTo>
                      <a:pt x="5997" y="4665"/>
                      <a:pt x="5921" y="4566"/>
                      <a:pt x="5855" y="4681"/>
                    </a:cubicBezTo>
                    <a:cubicBezTo>
                      <a:pt x="5801" y="4775"/>
                      <a:pt x="5861" y="4763"/>
                      <a:pt x="5799" y="4866"/>
                    </a:cubicBezTo>
                    <a:cubicBezTo>
                      <a:pt x="5719" y="4866"/>
                      <a:pt x="5523" y="4812"/>
                      <a:pt x="5516" y="4895"/>
                    </a:cubicBezTo>
                    <a:cubicBezTo>
                      <a:pt x="5600" y="4897"/>
                      <a:pt x="5635" y="4916"/>
                      <a:pt x="5615" y="4994"/>
                    </a:cubicBezTo>
                    <a:cubicBezTo>
                      <a:pt x="5753" y="4994"/>
                      <a:pt x="5558" y="5081"/>
                      <a:pt x="5558" y="5093"/>
                    </a:cubicBezTo>
                    <a:cubicBezTo>
                      <a:pt x="5479" y="5093"/>
                      <a:pt x="5425" y="5125"/>
                      <a:pt x="5332" y="5110"/>
                    </a:cubicBezTo>
                    <a:cubicBezTo>
                      <a:pt x="5217" y="5092"/>
                      <a:pt x="5097" y="5071"/>
                      <a:pt x="4988" y="5035"/>
                    </a:cubicBezTo>
                    <a:cubicBezTo>
                      <a:pt x="4894" y="5003"/>
                      <a:pt x="4911" y="4952"/>
                      <a:pt x="4878" y="4952"/>
                    </a:cubicBezTo>
                    <a:cubicBezTo>
                      <a:pt x="4752" y="4742"/>
                      <a:pt x="5063" y="4867"/>
                      <a:pt x="5063" y="4881"/>
                    </a:cubicBezTo>
                    <a:cubicBezTo>
                      <a:pt x="5166" y="4881"/>
                      <a:pt x="5288" y="5015"/>
                      <a:pt x="5261" y="4796"/>
                    </a:cubicBezTo>
                    <a:cubicBezTo>
                      <a:pt x="5298" y="4805"/>
                      <a:pt x="5336" y="4810"/>
                      <a:pt x="5374" y="4810"/>
                    </a:cubicBezTo>
                    <a:cubicBezTo>
                      <a:pt x="5350" y="4712"/>
                      <a:pt x="5239" y="4762"/>
                      <a:pt x="5162" y="4767"/>
                    </a:cubicBezTo>
                    <a:cubicBezTo>
                      <a:pt x="5163" y="4707"/>
                      <a:pt x="5079" y="4569"/>
                      <a:pt x="5063" y="4569"/>
                    </a:cubicBezTo>
                    <a:cubicBezTo>
                      <a:pt x="5028" y="4464"/>
                      <a:pt x="5048" y="4459"/>
                      <a:pt x="5048" y="4370"/>
                    </a:cubicBezTo>
                    <a:cubicBezTo>
                      <a:pt x="5024" y="4377"/>
                      <a:pt x="4882" y="4473"/>
                      <a:pt x="4869" y="4443"/>
                    </a:cubicBezTo>
                    <a:cubicBezTo>
                      <a:pt x="6424" y="2990"/>
                      <a:pt x="8510" y="2099"/>
                      <a:pt x="10800" y="2099"/>
                    </a:cubicBezTo>
                    <a:cubicBezTo>
                      <a:pt x="13466" y="2099"/>
                      <a:pt x="15854" y="3307"/>
                      <a:pt x="17450" y="5201"/>
                    </a:cubicBezTo>
                    <a:cubicBezTo>
                      <a:pt x="17399" y="5342"/>
                      <a:pt x="17273" y="5227"/>
                      <a:pt x="17214" y="5335"/>
                    </a:cubicBezTo>
                    <a:cubicBezTo>
                      <a:pt x="17198" y="5335"/>
                      <a:pt x="17155" y="5462"/>
                      <a:pt x="17242" y="5462"/>
                    </a:cubicBezTo>
                    <a:cubicBezTo>
                      <a:pt x="17214" y="5576"/>
                      <a:pt x="17100" y="5560"/>
                      <a:pt x="17100" y="5462"/>
                    </a:cubicBezTo>
                    <a:cubicBezTo>
                      <a:pt x="17021" y="5462"/>
                      <a:pt x="16975" y="5549"/>
                      <a:pt x="16860" y="5547"/>
                    </a:cubicBezTo>
                    <a:cubicBezTo>
                      <a:pt x="16874" y="5475"/>
                      <a:pt x="16729" y="5264"/>
                      <a:pt x="16647" y="5264"/>
                    </a:cubicBezTo>
                    <a:cubicBezTo>
                      <a:pt x="16673" y="5212"/>
                      <a:pt x="16647" y="5259"/>
                      <a:pt x="16647" y="5207"/>
                    </a:cubicBezTo>
                    <a:cubicBezTo>
                      <a:pt x="16883" y="5207"/>
                      <a:pt x="17132" y="5165"/>
                      <a:pt x="17313" y="5165"/>
                    </a:cubicBezTo>
                    <a:cubicBezTo>
                      <a:pt x="17313" y="5035"/>
                      <a:pt x="16928" y="4871"/>
                      <a:pt x="16834" y="4921"/>
                    </a:cubicBezTo>
                    <a:cubicBezTo>
                      <a:pt x="16779" y="4951"/>
                      <a:pt x="16610" y="4867"/>
                      <a:pt x="16534" y="4867"/>
                    </a:cubicBezTo>
                    <a:cubicBezTo>
                      <a:pt x="16534" y="4811"/>
                      <a:pt x="16056" y="4812"/>
                      <a:pt x="15981" y="4810"/>
                    </a:cubicBezTo>
                    <a:cubicBezTo>
                      <a:pt x="15981" y="4715"/>
                      <a:pt x="15220" y="4925"/>
                      <a:pt x="15151" y="4930"/>
                    </a:cubicBezTo>
                    <a:cubicBezTo>
                      <a:pt x="14989" y="4943"/>
                      <a:pt x="14920" y="5039"/>
                      <a:pt x="14790" y="5150"/>
                    </a:cubicBezTo>
                    <a:cubicBezTo>
                      <a:pt x="14790" y="5149"/>
                      <a:pt x="14400" y="5476"/>
                      <a:pt x="14592" y="5476"/>
                    </a:cubicBezTo>
                    <a:cubicBezTo>
                      <a:pt x="14567" y="5700"/>
                      <a:pt x="13982" y="5675"/>
                      <a:pt x="13982" y="5817"/>
                    </a:cubicBezTo>
                    <a:cubicBezTo>
                      <a:pt x="13955" y="5824"/>
                      <a:pt x="13783" y="5780"/>
                      <a:pt x="13868" y="5929"/>
                    </a:cubicBezTo>
                    <a:cubicBezTo>
                      <a:pt x="13854" y="5929"/>
                      <a:pt x="14001" y="6095"/>
                      <a:pt x="14011" y="6114"/>
                    </a:cubicBezTo>
                    <a:cubicBezTo>
                      <a:pt x="14133" y="6114"/>
                      <a:pt x="14238" y="6170"/>
                      <a:pt x="14393" y="6170"/>
                    </a:cubicBezTo>
                    <a:cubicBezTo>
                      <a:pt x="14410" y="6137"/>
                      <a:pt x="14478" y="6120"/>
                      <a:pt x="14521" y="6114"/>
                    </a:cubicBezTo>
                    <a:cubicBezTo>
                      <a:pt x="14528" y="6201"/>
                      <a:pt x="14597" y="6383"/>
                      <a:pt x="14649" y="6383"/>
                    </a:cubicBezTo>
                    <a:cubicBezTo>
                      <a:pt x="14649" y="6464"/>
                      <a:pt x="14690" y="6592"/>
                      <a:pt x="14535" y="6511"/>
                    </a:cubicBezTo>
                    <a:cubicBezTo>
                      <a:pt x="14513" y="6494"/>
                      <a:pt x="14508" y="6379"/>
                      <a:pt x="14502" y="6337"/>
                    </a:cubicBezTo>
                    <a:cubicBezTo>
                      <a:pt x="14486" y="6228"/>
                      <a:pt x="14370" y="6386"/>
                      <a:pt x="14266" y="6369"/>
                    </a:cubicBezTo>
                    <a:cubicBezTo>
                      <a:pt x="14266" y="6449"/>
                      <a:pt x="14250" y="6666"/>
                      <a:pt x="14336" y="6695"/>
                    </a:cubicBezTo>
                    <a:cubicBezTo>
                      <a:pt x="14297" y="6813"/>
                      <a:pt x="14137" y="6732"/>
                      <a:pt x="14068" y="6837"/>
                    </a:cubicBezTo>
                    <a:cubicBezTo>
                      <a:pt x="14009" y="6837"/>
                      <a:pt x="13912" y="7011"/>
                      <a:pt x="13912" y="6893"/>
                    </a:cubicBezTo>
                    <a:cubicBezTo>
                      <a:pt x="13820" y="6954"/>
                      <a:pt x="13920" y="7118"/>
                      <a:pt x="13742" y="7021"/>
                    </a:cubicBezTo>
                    <a:cubicBezTo>
                      <a:pt x="13735" y="7060"/>
                      <a:pt x="13738" y="7113"/>
                      <a:pt x="13727" y="7177"/>
                    </a:cubicBezTo>
                    <a:cubicBezTo>
                      <a:pt x="13840" y="7177"/>
                      <a:pt x="13706" y="7262"/>
                      <a:pt x="13671" y="7262"/>
                    </a:cubicBezTo>
                    <a:cubicBezTo>
                      <a:pt x="13671" y="7386"/>
                      <a:pt x="13544" y="7255"/>
                      <a:pt x="13515" y="7234"/>
                    </a:cubicBezTo>
                    <a:cubicBezTo>
                      <a:pt x="13512" y="7240"/>
                      <a:pt x="13508" y="7245"/>
                      <a:pt x="13500" y="7247"/>
                    </a:cubicBezTo>
                    <a:cubicBezTo>
                      <a:pt x="13607" y="7428"/>
                      <a:pt x="13337" y="7343"/>
                      <a:pt x="13263" y="7302"/>
                    </a:cubicBezTo>
                    <a:cubicBezTo>
                      <a:pt x="13176" y="7253"/>
                      <a:pt x="13299" y="7384"/>
                      <a:pt x="13358" y="7404"/>
                    </a:cubicBezTo>
                    <a:cubicBezTo>
                      <a:pt x="13358" y="7492"/>
                      <a:pt x="13655" y="7652"/>
                      <a:pt x="13486" y="7829"/>
                    </a:cubicBezTo>
                    <a:cubicBezTo>
                      <a:pt x="13486" y="7881"/>
                      <a:pt x="13491" y="7886"/>
                      <a:pt x="13543" y="7886"/>
                    </a:cubicBezTo>
                    <a:cubicBezTo>
                      <a:pt x="13543" y="8010"/>
                      <a:pt x="13390" y="7988"/>
                      <a:pt x="13302" y="7971"/>
                    </a:cubicBezTo>
                    <a:cubicBezTo>
                      <a:pt x="13340" y="7898"/>
                      <a:pt x="13312" y="7860"/>
                      <a:pt x="13217" y="7857"/>
                    </a:cubicBezTo>
                    <a:cubicBezTo>
                      <a:pt x="13217" y="7966"/>
                      <a:pt x="12989" y="7906"/>
                      <a:pt x="12891" y="7942"/>
                    </a:cubicBezTo>
                    <a:cubicBezTo>
                      <a:pt x="12873" y="7906"/>
                      <a:pt x="12866" y="7895"/>
                      <a:pt x="12834" y="7886"/>
                    </a:cubicBezTo>
                    <a:cubicBezTo>
                      <a:pt x="12807" y="7951"/>
                      <a:pt x="12764" y="8396"/>
                      <a:pt x="12778" y="8396"/>
                    </a:cubicBezTo>
                    <a:cubicBezTo>
                      <a:pt x="12778" y="8571"/>
                      <a:pt x="12916" y="8683"/>
                      <a:pt x="13075" y="8736"/>
                    </a:cubicBezTo>
                    <a:cubicBezTo>
                      <a:pt x="13075" y="8692"/>
                      <a:pt x="13445" y="8720"/>
                      <a:pt x="13460" y="8660"/>
                    </a:cubicBezTo>
                    <a:cubicBezTo>
                      <a:pt x="13491" y="8540"/>
                      <a:pt x="13592" y="8537"/>
                      <a:pt x="13614" y="8410"/>
                    </a:cubicBezTo>
                    <a:cubicBezTo>
                      <a:pt x="13624" y="8351"/>
                      <a:pt x="13808" y="7901"/>
                      <a:pt x="13813" y="7900"/>
                    </a:cubicBezTo>
                    <a:cubicBezTo>
                      <a:pt x="13813" y="7883"/>
                      <a:pt x="14150" y="7991"/>
                      <a:pt x="14209" y="7871"/>
                    </a:cubicBezTo>
                    <a:cubicBezTo>
                      <a:pt x="14239" y="7871"/>
                      <a:pt x="14316" y="7844"/>
                      <a:pt x="14336" y="7815"/>
                    </a:cubicBezTo>
                    <a:cubicBezTo>
                      <a:pt x="14446" y="7829"/>
                      <a:pt x="14471" y="8027"/>
                      <a:pt x="14535" y="8027"/>
                    </a:cubicBezTo>
                    <a:cubicBezTo>
                      <a:pt x="14613" y="8144"/>
                      <a:pt x="14798" y="8114"/>
                      <a:pt x="14861" y="8240"/>
                    </a:cubicBezTo>
                    <a:cubicBezTo>
                      <a:pt x="14953" y="8240"/>
                      <a:pt x="14960" y="8478"/>
                      <a:pt x="14960" y="8566"/>
                    </a:cubicBezTo>
                    <a:cubicBezTo>
                      <a:pt x="15066" y="8486"/>
                      <a:pt x="15079" y="8416"/>
                      <a:pt x="15055" y="8335"/>
                    </a:cubicBezTo>
                    <a:cubicBezTo>
                      <a:pt x="15013" y="8194"/>
                      <a:pt x="15167" y="8362"/>
                      <a:pt x="15215" y="8297"/>
                    </a:cubicBezTo>
                    <a:cubicBezTo>
                      <a:pt x="15148" y="8297"/>
                      <a:pt x="15163" y="8166"/>
                      <a:pt x="15031" y="8198"/>
                    </a:cubicBezTo>
                    <a:cubicBezTo>
                      <a:pt x="15022" y="8161"/>
                      <a:pt x="15017" y="8123"/>
                      <a:pt x="15017" y="8084"/>
                    </a:cubicBezTo>
                    <a:cubicBezTo>
                      <a:pt x="14837" y="8114"/>
                      <a:pt x="14852" y="7842"/>
                      <a:pt x="14705" y="7872"/>
                    </a:cubicBezTo>
                    <a:cubicBezTo>
                      <a:pt x="14688" y="7805"/>
                      <a:pt x="14604" y="7784"/>
                      <a:pt x="14650" y="7702"/>
                    </a:cubicBezTo>
                    <a:cubicBezTo>
                      <a:pt x="14722" y="7572"/>
                      <a:pt x="14958" y="7957"/>
                      <a:pt x="15059" y="7957"/>
                    </a:cubicBezTo>
                    <a:cubicBezTo>
                      <a:pt x="15083" y="8004"/>
                      <a:pt x="15243" y="8020"/>
                      <a:pt x="15243" y="8056"/>
                    </a:cubicBezTo>
                    <a:cubicBezTo>
                      <a:pt x="15327" y="8084"/>
                      <a:pt x="15286" y="8221"/>
                      <a:pt x="15286" y="8297"/>
                    </a:cubicBezTo>
                    <a:cubicBezTo>
                      <a:pt x="15365" y="8297"/>
                      <a:pt x="15338" y="8340"/>
                      <a:pt x="15371" y="8396"/>
                    </a:cubicBezTo>
                    <a:cubicBezTo>
                      <a:pt x="15484" y="8453"/>
                      <a:pt x="15420" y="8667"/>
                      <a:pt x="15612" y="8708"/>
                    </a:cubicBezTo>
                    <a:cubicBezTo>
                      <a:pt x="15612" y="8636"/>
                      <a:pt x="15796" y="8495"/>
                      <a:pt x="15683" y="8495"/>
                    </a:cubicBezTo>
                    <a:cubicBezTo>
                      <a:pt x="15692" y="8437"/>
                      <a:pt x="15559" y="8180"/>
                      <a:pt x="15744" y="8216"/>
                    </a:cubicBezTo>
                    <a:cubicBezTo>
                      <a:pt x="15810" y="8229"/>
                      <a:pt x="15917" y="8234"/>
                      <a:pt x="15938" y="8313"/>
                    </a:cubicBezTo>
                    <a:cubicBezTo>
                      <a:pt x="15977" y="8469"/>
                      <a:pt x="15944" y="8555"/>
                      <a:pt x="16066" y="8665"/>
                    </a:cubicBezTo>
                    <a:cubicBezTo>
                      <a:pt x="16142" y="8819"/>
                      <a:pt x="16411" y="8648"/>
                      <a:pt x="16448" y="8722"/>
                    </a:cubicBezTo>
                    <a:cubicBezTo>
                      <a:pt x="16474" y="8722"/>
                      <a:pt x="16646" y="8794"/>
                      <a:pt x="16646" y="8736"/>
                    </a:cubicBezTo>
                    <a:cubicBezTo>
                      <a:pt x="16724" y="8711"/>
                      <a:pt x="16747" y="8694"/>
                      <a:pt x="16845" y="8694"/>
                    </a:cubicBezTo>
                    <a:cubicBezTo>
                      <a:pt x="16845" y="8792"/>
                      <a:pt x="16810" y="8918"/>
                      <a:pt x="16792" y="9001"/>
                    </a:cubicBezTo>
                    <a:cubicBezTo>
                      <a:pt x="16778" y="9068"/>
                      <a:pt x="16710" y="9131"/>
                      <a:pt x="16732" y="9218"/>
                    </a:cubicBezTo>
                    <a:cubicBezTo>
                      <a:pt x="16667" y="9218"/>
                      <a:pt x="16677" y="9303"/>
                      <a:pt x="16746" y="9303"/>
                    </a:cubicBezTo>
                    <a:cubicBezTo>
                      <a:pt x="16746" y="9434"/>
                      <a:pt x="16592" y="9413"/>
                      <a:pt x="16490" y="9402"/>
                    </a:cubicBezTo>
                    <a:cubicBezTo>
                      <a:pt x="16519" y="9500"/>
                      <a:pt x="16689" y="9710"/>
                      <a:pt x="16760" y="9757"/>
                    </a:cubicBezTo>
                    <a:cubicBezTo>
                      <a:pt x="16789" y="9843"/>
                      <a:pt x="16860" y="9994"/>
                      <a:pt x="16930" y="10040"/>
                    </a:cubicBezTo>
                    <a:cubicBezTo>
                      <a:pt x="16941" y="10105"/>
                      <a:pt x="17007" y="10284"/>
                      <a:pt x="17058" y="10309"/>
                    </a:cubicBezTo>
                    <a:cubicBezTo>
                      <a:pt x="17058" y="10407"/>
                      <a:pt x="17393" y="11032"/>
                      <a:pt x="17313" y="11032"/>
                    </a:cubicBezTo>
                    <a:cubicBezTo>
                      <a:pt x="17344" y="11084"/>
                      <a:pt x="17379" y="11107"/>
                      <a:pt x="17369" y="11160"/>
                    </a:cubicBezTo>
                    <a:cubicBezTo>
                      <a:pt x="17496" y="11160"/>
                      <a:pt x="17446" y="11471"/>
                      <a:pt x="17709" y="11471"/>
                    </a:cubicBezTo>
                    <a:cubicBezTo>
                      <a:pt x="17728" y="11433"/>
                      <a:pt x="17941" y="11358"/>
                      <a:pt x="17993" y="11358"/>
                    </a:cubicBezTo>
                    <a:cubicBezTo>
                      <a:pt x="18041" y="11263"/>
                      <a:pt x="18301" y="11188"/>
                      <a:pt x="18375" y="11188"/>
                    </a:cubicBezTo>
                    <a:cubicBezTo>
                      <a:pt x="18350" y="11111"/>
                      <a:pt x="18772" y="10928"/>
                      <a:pt x="18772" y="10890"/>
                    </a:cubicBezTo>
                    <a:cubicBezTo>
                      <a:pt x="18825" y="10871"/>
                      <a:pt x="18871" y="10761"/>
                      <a:pt x="18871" y="10699"/>
                    </a:cubicBezTo>
                    <a:cubicBezTo>
                      <a:pt x="18871" y="10603"/>
                      <a:pt x="18942" y="10596"/>
                      <a:pt x="18942" y="10522"/>
                    </a:cubicBezTo>
                    <a:cubicBezTo>
                      <a:pt x="19056" y="10446"/>
                      <a:pt x="19083" y="10254"/>
                      <a:pt x="18928" y="10210"/>
                    </a:cubicBezTo>
                    <a:cubicBezTo>
                      <a:pt x="18955" y="10373"/>
                      <a:pt x="18814" y="10287"/>
                      <a:pt x="18834" y="10243"/>
                    </a:cubicBezTo>
                    <a:cubicBezTo>
                      <a:pt x="18865" y="10178"/>
                      <a:pt x="18819" y="10152"/>
                      <a:pt x="18772" y="10097"/>
                    </a:cubicBezTo>
                    <a:cubicBezTo>
                      <a:pt x="18718" y="10070"/>
                      <a:pt x="18783" y="10009"/>
                      <a:pt x="18729" y="9969"/>
                    </a:cubicBezTo>
                    <a:cubicBezTo>
                      <a:pt x="18658" y="10146"/>
                      <a:pt x="18520" y="10224"/>
                      <a:pt x="18375" y="10224"/>
                    </a:cubicBezTo>
                    <a:cubicBezTo>
                      <a:pt x="18334" y="10107"/>
                      <a:pt x="18463" y="10258"/>
                      <a:pt x="18358" y="10097"/>
                    </a:cubicBezTo>
                    <a:cubicBezTo>
                      <a:pt x="18327" y="10050"/>
                      <a:pt x="18318" y="9998"/>
                      <a:pt x="18332" y="9941"/>
                    </a:cubicBezTo>
                    <a:cubicBezTo>
                      <a:pt x="18314" y="9941"/>
                      <a:pt x="18317" y="9936"/>
                      <a:pt x="18304" y="9926"/>
                    </a:cubicBezTo>
                    <a:cubicBezTo>
                      <a:pt x="18279" y="10077"/>
                      <a:pt x="18295" y="10097"/>
                      <a:pt x="18190" y="10097"/>
                    </a:cubicBezTo>
                    <a:cubicBezTo>
                      <a:pt x="18172" y="10045"/>
                      <a:pt x="18273" y="10019"/>
                      <a:pt x="18191" y="9939"/>
                    </a:cubicBezTo>
                    <a:cubicBezTo>
                      <a:pt x="18158" y="9908"/>
                      <a:pt x="18134" y="9823"/>
                      <a:pt x="18134" y="9785"/>
                    </a:cubicBezTo>
                    <a:cubicBezTo>
                      <a:pt x="18088" y="9754"/>
                      <a:pt x="17978" y="9575"/>
                      <a:pt x="18005" y="9526"/>
                    </a:cubicBezTo>
                    <a:cubicBezTo>
                      <a:pt x="18105" y="9345"/>
                      <a:pt x="18341" y="9758"/>
                      <a:pt x="18318" y="9827"/>
                    </a:cubicBezTo>
                    <a:cubicBezTo>
                      <a:pt x="18332" y="9822"/>
                      <a:pt x="18336" y="9827"/>
                      <a:pt x="18332" y="9841"/>
                    </a:cubicBezTo>
                    <a:cubicBezTo>
                      <a:pt x="18615" y="9756"/>
                      <a:pt x="18856" y="10026"/>
                      <a:pt x="19140" y="10026"/>
                    </a:cubicBezTo>
                    <a:cubicBezTo>
                      <a:pt x="19191" y="10047"/>
                      <a:pt x="19347" y="10079"/>
                      <a:pt x="19465" y="10072"/>
                    </a:cubicBezTo>
                    <a:cubicBezTo>
                      <a:pt x="19485" y="10312"/>
                      <a:pt x="19498" y="10554"/>
                      <a:pt x="19498" y="10799"/>
                    </a:cubicBezTo>
                    <a:cubicBezTo>
                      <a:pt x="19500" y="12687"/>
                      <a:pt x="18894" y="14433"/>
                      <a:pt x="17869" y="15860"/>
                    </a:cubicBezTo>
                    <a:close/>
                    <a:moveTo>
                      <a:pt x="16109" y="8099"/>
                    </a:moveTo>
                    <a:cubicBezTo>
                      <a:pt x="16087" y="7865"/>
                      <a:pt x="16229" y="7741"/>
                      <a:pt x="16321" y="7532"/>
                    </a:cubicBezTo>
                    <a:cubicBezTo>
                      <a:pt x="16482" y="7516"/>
                      <a:pt x="16539" y="7556"/>
                      <a:pt x="16534" y="7702"/>
                    </a:cubicBezTo>
                    <a:cubicBezTo>
                      <a:pt x="16648" y="7702"/>
                      <a:pt x="16556" y="7834"/>
                      <a:pt x="16708" y="7776"/>
                    </a:cubicBezTo>
                    <a:cubicBezTo>
                      <a:pt x="16745" y="7724"/>
                      <a:pt x="16796" y="7709"/>
                      <a:pt x="16860" y="7731"/>
                    </a:cubicBezTo>
                    <a:cubicBezTo>
                      <a:pt x="16959" y="7731"/>
                      <a:pt x="16986" y="7787"/>
                      <a:pt x="17059" y="7787"/>
                    </a:cubicBezTo>
                    <a:cubicBezTo>
                      <a:pt x="17129" y="7929"/>
                      <a:pt x="17351" y="7886"/>
                      <a:pt x="17342" y="8142"/>
                    </a:cubicBezTo>
                    <a:cubicBezTo>
                      <a:pt x="17504" y="8142"/>
                      <a:pt x="17200" y="8306"/>
                      <a:pt x="17200" y="8269"/>
                    </a:cubicBezTo>
                    <a:cubicBezTo>
                      <a:pt x="17019" y="8321"/>
                      <a:pt x="16979" y="8142"/>
                      <a:pt x="16902" y="8142"/>
                    </a:cubicBezTo>
                    <a:cubicBezTo>
                      <a:pt x="16902" y="8309"/>
                      <a:pt x="16808" y="8113"/>
                      <a:pt x="16789" y="8113"/>
                    </a:cubicBezTo>
                    <a:cubicBezTo>
                      <a:pt x="16789" y="8170"/>
                      <a:pt x="16242" y="8203"/>
                      <a:pt x="16151" y="8198"/>
                    </a:cubicBezTo>
                    <a:cubicBezTo>
                      <a:pt x="16164" y="8130"/>
                      <a:pt x="16176" y="8115"/>
                      <a:pt x="16109" y="8099"/>
                    </a:cubicBezTo>
                    <a:close/>
                    <a:moveTo>
                      <a:pt x="16109" y="8099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" name="ïS1ïḑè"/>
              <p:cNvSpPr/>
              <p:nvPr/>
            </p:nvSpPr>
            <p:spPr bwMode="auto">
              <a:xfrm>
                <a:off x="304" y="144"/>
                <a:ext cx="22" cy="7"/>
              </a:xfrm>
              <a:custGeom>
                <a:avLst/>
                <a:gdLst>
                  <a:gd name="T0" fmla="*/ 0 w 20542"/>
                  <a:gd name="T1" fmla="*/ 0 h 17263"/>
                  <a:gd name="T2" fmla="*/ 0 w 20542"/>
                  <a:gd name="T3" fmla="*/ 0 h 17263"/>
                  <a:gd name="T4" fmla="*/ 0 w 20542"/>
                  <a:gd name="T5" fmla="*/ 0 h 17263"/>
                  <a:gd name="T6" fmla="*/ 0 w 20542"/>
                  <a:gd name="T7" fmla="*/ 0 h 17263"/>
                  <a:gd name="T8" fmla="*/ 0 w 20542"/>
                  <a:gd name="T9" fmla="*/ 0 h 17263"/>
                  <a:gd name="T10" fmla="*/ 0 w 20542"/>
                  <a:gd name="T11" fmla="*/ 0 h 17263"/>
                  <a:gd name="T12" fmla="*/ 0 w 20542"/>
                  <a:gd name="T13" fmla="*/ 0 h 17263"/>
                  <a:gd name="T14" fmla="*/ 0 w 20542"/>
                  <a:gd name="T15" fmla="*/ 0 h 17263"/>
                  <a:gd name="T16" fmla="*/ 0 w 20542"/>
                  <a:gd name="T17" fmla="*/ 0 h 17263"/>
                  <a:gd name="T18" fmla="*/ 0 w 20542"/>
                  <a:gd name="T19" fmla="*/ 0 h 17263"/>
                  <a:gd name="T20" fmla="*/ 0 w 20542"/>
                  <a:gd name="T21" fmla="*/ 0 h 17263"/>
                  <a:gd name="T22" fmla="*/ 0 w 20542"/>
                  <a:gd name="T23" fmla="*/ 0 h 17263"/>
                  <a:gd name="T24" fmla="*/ 0 w 20542"/>
                  <a:gd name="T25" fmla="*/ 0 h 1726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0542" h="17263">
                    <a:moveTo>
                      <a:pt x="19936" y="4186"/>
                    </a:moveTo>
                    <a:cubicBezTo>
                      <a:pt x="18293" y="6058"/>
                      <a:pt x="18766" y="9572"/>
                      <a:pt x="16483" y="7506"/>
                    </a:cubicBezTo>
                    <a:cubicBezTo>
                      <a:pt x="16483" y="-3197"/>
                      <a:pt x="15350" y="3479"/>
                      <a:pt x="11192" y="4910"/>
                    </a:cubicBezTo>
                    <a:cubicBezTo>
                      <a:pt x="10429" y="5139"/>
                      <a:pt x="5153" y="9537"/>
                      <a:pt x="5153" y="7506"/>
                    </a:cubicBezTo>
                    <a:cubicBezTo>
                      <a:pt x="5095" y="7506"/>
                      <a:pt x="5320" y="3196"/>
                      <a:pt x="5153" y="1660"/>
                    </a:cubicBezTo>
                    <a:cubicBezTo>
                      <a:pt x="4048" y="936"/>
                      <a:pt x="4819" y="1660"/>
                      <a:pt x="4819" y="0"/>
                    </a:cubicBezTo>
                    <a:cubicBezTo>
                      <a:pt x="4281" y="0"/>
                      <a:pt x="349" y="4186"/>
                      <a:pt x="349" y="4186"/>
                    </a:cubicBezTo>
                    <a:cubicBezTo>
                      <a:pt x="3714" y="4186"/>
                      <a:pt x="0" y="10915"/>
                      <a:pt x="0" y="13316"/>
                    </a:cubicBezTo>
                    <a:cubicBezTo>
                      <a:pt x="2602" y="14058"/>
                      <a:pt x="4339" y="16655"/>
                      <a:pt x="6519" y="16655"/>
                    </a:cubicBezTo>
                    <a:cubicBezTo>
                      <a:pt x="6519" y="18403"/>
                      <a:pt x="12450" y="15824"/>
                      <a:pt x="13235" y="15824"/>
                    </a:cubicBezTo>
                    <a:cubicBezTo>
                      <a:pt x="15778" y="15824"/>
                      <a:pt x="17406" y="14729"/>
                      <a:pt x="19412" y="11621"/>
                    </a:cubicBezTo>
                    <a:cubicBezTo>
                      <a:pt x="21600" y="8265"/>
                      <a:pt x="19936" y="8530"/>
                      <a:pt x="19936" y="4186"/>
                    </a:cubicBezTo>
                    <a:close/>
                    <a:moveTo>
                      <a:pt x="19936" y="4186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" name="îṥľíḑe"/>
              <p:cNvSpPr/>
              <p:nvPr/>
            </p:nvSpPr>
            <p:spPr bwMode="auto">
              <a:xfrm>
                <a:off x="352" y="168"/>
                <a:ext cx="18" cy="23"/>
              </a:xfrm>
              <a:custGeom>
                <a:avLst/>
                <a:gdLst>
                  <a:gd name="T0" fmla="*/ 0 w 20330"/>
                  <a:gd name="T1" fmla="*/ 0 h 21462"/>
                  <a:gd name="T2" fmla="*/ 0 w 20330"/>
                  <a:gd name="T3" fmla="*/ 0 h 21462"/>
                  <a:gd name="T4" fmla="*/ 0 w 20330"/>
                  <a:gd name="T5" fmla="*/ 0 h 21462"/>
                  <a:gd name="T6" fmla="*/ 0 w 20330"/>
                  <a:gd name="T7" fmla="*/ 0 h 21462"/>
                  <a:gd name="T8" fmla="*/ 0 w 20330"/>
                  <a:gd name="T9" fmla="*/ 0 h 21462"/>
                  <a:gd name="T10" fmla="*/ 0 w 20330"/>
                  <a:gd name="T11" fmla="*/ 0 h 21462"/>
                  <a:gd name="T12" fmla="*/ 0 w 20330"/>
                  <a:gd name="T13" fmla="*/ 0 h 21462"/>
                  <a:gd name="T14" fmla="*/ 0 w 20330"/>
                  <a:gd name="T15" fmla="*/ 0 h 21462"/>
                  <a:gd name="T16" fmla="*/ 0 w 20330"/>
                  <a:gd name="T17" fmla="*/ 0 h 21462"/>
                  <a:gd name="T18" fmla="*/ 0 w 20330"/>
                  <a:gd name="T19" fmla="*/ 0 h 21462"/>
                  <a:gd name="T20" fmla="*/ 0 w 20330"/>
                  <a:gd name="T21" fmla="*/ 0 h 21462"/>
                  <a:gd name="T22" fmla="*/ 0 w 20330"/>
                  <a:gd name="T23" fmla="*/ 0 h 21462"/>
                  <a:gd name="T24" fmla="*/ 0 w 20330"/>
                  <a:gd name="T25" fmla="*/ 0 h 21462"/>
                  <a:gd name="T26" fmla="*/ 0 w 20330"/>
                  <a:gd name="T27" fmla="*/ 0 h 21462"/>
                  <a:gd name="T28" fmla="*/ 0 w 20330"/>
                  <a:gd name="T29" fmla="*/ 0 h 21462"/>
                  <a:gd name="T30" fmla="*/ 0 w 20330"/>
                  <a:gd name="T31" fmla="*/ 0 h 21462"/>
                  <a:gd name="T32" fmla="*/ 0 w 20330"/>
                  <a:gd name="T33" fmla="*/ 0 h 2146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0330" h="21462">
                    <a:moveTo>
                      <a:pt x="1685" y="9330"/>
                    </a:moveTo>
                    <a:cubicBezTo>
                      <a:pt x="5927" y="9330"/>
                      <a:pt x="6974" y="10452"/>
                      <a:pt x="7227" y="14183"/>
                    </a:cubicBezTo>
                    <a:cubicBezTo>
                      <a:pt x="12255" y="15539"/>
                      <a:pt x="3833" y="15223"/>
                      <a:pt x="3391" y="15223"/>
                    </a:cubicBezTo>
                    <a:cubicBezTo>
                      <a:pt x="3319" y="16960"/>
                      <a:pt x="268" y="20457"/>
                      <a:pt x="4176" y="19489"/>
                    </a:cubicBezTo>
                    <a:cubicBezTo>
                      <a:pt x="7019" y="18785"/>
                      <a:pt x="7633" y="18947"/>
                      <a:pt x="7651" y="21461"/>
                    </a:cubicBezTo>
                    <a:cubicBezTo>
                      <a:pt x="11424" y="21461"/>
                      <a:pt x="16723" y="21600"/>
                      <a:pt x="18745" y="18346"/>
                    </a:cubicBezTo>
                    <a:cubicBezTo>
                      <a:pt x="20776" y="18346"/>
                      <a:pt x="20938" y="16755"/>
                      <a:pt x="18745" y="16264"/>
                    </a:cubicBezTo>
                    <a:cubicBezTo>
                      <a:pt x="18745" y="18089"/>
                      <a:pt x="18853" y="18001"/>
                      <a:pt x="16605" y="18001"/>
                    </a:cubicBezTo>
                    <a:cubicBezTo>
                      <a:pt x="17427" y="14256"/>
                      <a:pt x="16840" y="11075"/>
                      <a:pt x="12769" y="11075"/>
                    </a:cubicBezTo>
                    <a:cubicBezTo>
                      <a:pt x="13428" y="9477"/>
                      <a:pt x="11731" y="8238"/>
                      <a:pt x="10079" y="7183"/>
                    </a:cubicBezTo>
                    <a:cubicBezTo>
                      <a:pt x="6965" y="5197"/>
                      <a:pt x="10152" y="4742"/>
                      <a:pt x="10639" y="2419"/>
                    </a:cubicBezTo>
                    <a:cubicBezTo>
                      <a:pt x="8337" y="2880"/>
                      <a:pt x="8274" y="4471"/>
                      <a:pt x="5097" y="4500"/>
                    </a:cubicBezTo>
                    <a:cubicBezTo>
                      <a:pt x="5097" y="3951"/>
                      <a:pt x="5783" y="2265"/>
                      <a:pt x="5214" y="2082"/>
                    </a:cubicBezTo>
                    <a:cubicBezTo>
                      <a:pt x="5972" y="2074"/>
                      <a:pt x="8987" y="0"/>
                      <a:pt x="5530" y="0"/>
                    </a:cubicBezTo>
                    <a:cubicBezTo>
                      <a:pt x="4032" y="4486"/>
                      <a:pt x="-662" y="88"/>
                      <a:pt x="78" y="4200"/>
                    </a:cubicBezTo>
                    <a:cubicBezTo>
                      <a:pt x="593" y="6970"/>
                      <a:pt x="1685" y="6780"/>
                      <a:pt x="1685" y="9330"/>
                    </a:cubicBezTo>
                    <a:close/>
                    <a:moveTo>
                      <a:pt x="1685" y="933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" name="îşḷïďè"/>
              <p:cNvSpPr/>
              <p:nvPr/>
            </p:nvSpPr>
            <p:spPr bwMode="auto">
              <a:xfrm>
                <a:off x="336" y="176"/>
                <a:ext cx="9" cy="11"/>
              </a:xfrm>
              <a:custGeom>
                <a:avLst/>
                <a:gdLst>
                  <a:gd name="T0" fmla="*/ 0 w 15938"/>
                  <a:gd name="T1" fmla="*/ 0 h 19489"/>
                  <a:gd name="T2" fmla="*/ 0 w 15938"/>
                  <a:gd name="T3" fmla="*/ 0 h 19489"/>
                  <a:gd name="T4" fmla="*/ 0 w 15938"/>
                  <a:gd name="T5" fmla="*/ 0 h 19489"/>
                  <a:gd name="T6" fmla="*/ 0 w 15938"/>
                  <a:gd name="T7" fmla="*/ 0 h 19489"/>
                  <a:gd name="T8" fmla="*/ 0 w 15938"/>
                  <a:gd name="T9" fmla="*/ 0 h 19489"/>
                  <a:gd name="T10" fmla="*/ 0 w 15938"/>
                  <a:gd name="T11" fmla="*/ 0 h 19489"/>
                  <a:gd name="T12" fmla="*/ 0 w 15938"/>
                  <a:gd name="T13" fmla="*/ 0 h 19489"/>
                  <a:gd name="T14" fmla="*/ 0 w 15938"/>
                  <a:gd name="T15" fmla="*/ 0 h 1948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5938" h="19489">
                    <a:moveTo>
                      <a:pt x="1447" y="19489"/>
                    </a:moveTo>
                    <a:cubicBezTo>
                      <a:pt x="10460" y="19334"/>
                      <a:pt x="12771" y="13571"/>
                      <a:pt x="15260" y="5681"/>
                    </a:cubicBezTo>
                    <a:cubicBezTo>
                      <a:pt x="17711" y="-2111"/>
                      <a:pt x="12911" y="1905"/>
                      <a:pt x="10498" y="2201"/>
                    </a:cubicBezTo>
                    <a:cubicBezTo>
                      <a:pt x="8430" y="3342"/>
                      <a:pt x="6949" y="-1688"/>
                      <a:pt x="6043" y="608"/>
                    </a:cubicBezTo>
                    <a:cubicBezTo>
                      <a:pt x="5264" y="2567"/>
                      <a:pt x="6668" y="4864"/>
                      <a:pt x="8673" y="4864"/>
                    </a:cubicBezTo>
                    <a:cubicBezTo>
                      <a:pt x="8149" y="6540"/>
                      <a:pt x="-3889" y="8499"/>
                      <a:pt x="2047" y="10190"/>
                    </a:cubicBezTo>
                    <a:cubicBezTo>
                      <a:pt x="1320" y="14008"/>
                      <a:pt x="-1795" y="15896"/>
                      <a:pt x="1447" y="19489"/>
                    </a:cubicBezTo>
                    <a:close/>
                    <a:moveTo>
                      <a:pt x="1447" y="19489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íṣḷíḑe"/>
              <p:cNvSpPr/>
              <p:nvPr/>
            </p:nvSpPr>
            <p:spPr bwMode="auto">
              <a:xfrm>
                <a:off x="352" y="192"/>
                <a:ext cx="2" cy="1"/>
              </a:xfrm>
              <a:custGeom>
                <a:avLst/>
                <a:gdLst>
                  <a:gd name="T0" fmla="*/ 0 w 21600"/>
                  <a:gd name="T1" fmla="*/ 0 h 13852"/>
                  <a:gd name="T2" fmla="*/ 0 w 21600"/>
                  <a:gd name="T3" fmla="*/ 0 h 13852"/>
                  <a:gd name="T4" fmla="*/ 0 w 21600"/>
                  <a:gd name="T5" fmla="*/ 0 h 13852"/>
                  <a:gd name="T6" fmla="*/ 0 w 21600"/>
                  <a:gd name="T7" fmla="*/ 0 h 13852"/>
                  <a:gd name="T8" fmla="*/ 0 w 21600"/>
                  <a:gd name="T9" fmla="*/ 0 h 138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13852">
                    <a:moveTo>
                      <a:pt x="0" y="4834"/>
                    </a:moveTo>
                    <a:cubicBezTo>
                      <a:pt x="3511" y="21600"/>
                      <a:pt x="21600" y="12034"/>
                      <a:pt x="21600" y="0"/>
                    </a:cubicBezTo>
                    <a:cubicBezTo>
                      <a:pt x="15647" y="0"/>
                      <a:pt x="9617" y="0"/>
                      <a:pt x="3511" y="0"/>
                    </a:cubicBezTo>
                    <a:cubicBezTo>
                      <a:pt x="4732" y="4834"/>
                      <a:pt x="3435" y="6480"/>
                      <a:pt x="0" y="4834"/>
                    </a:cubicBezTo>
                    <a:close/>
                    <a:moveTo>
                      <a:pt x="0" y="4834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íṡļiďè"/>
              <p:cNvSpPr/>
              <p:nvPr/>
            </p:nvSpPr>
            <p:spPr bwMode="auto">
              <a:xfrm>
                <a:off x="240" y="200"/>
                <a:ext cx="3" cy="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cubicBezTo>
                      <a:pt x="14954" y="20491"/>
                      <a:pt x="21600" y="16184"/>
                      <a:pt x="21600" y="0"/>
                    </a:cubicBezTo>
                    <a:cubicBezTo>
                      <a:pt x="7849" y="9201"/>
                      <a:pt x="3208" y="6526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" name="iṣļídê"/>
              <p:cNvSpPr/>
              <p:nvPr/>
            </p:nvSpPr>
            <p:spPr bwMode="auto">
              <a:xfrm>
                <a:off x="376" y="216"/>
                <a:ext cx="3" cy="4"/>
              </a:xfrm>
              <a:custGeom>
                <a:avLst/>
                <a:gdLst>
                  <a:gd name="T0" fmla="*/ 0 w 15151"/>
                  <a:gd name="T1" fmla="*/ 0 h 21600"/>
                  <a:gd name="T2" fmla="*/ 0 w 15151"/>
                  <a:gd name="T3" fmla="*/ 0 h 21600"/>
                  <a:gd name="T4" fmla="*/ 0 w 15151"/>
                  <a:gd name="T5" fmla="*/ 0 h 21600"/>
                  <a:gd name="T6" fmla="*/ 0 w 15151"/>
                  <a:gd name="T7" fmla="*/ 0 h 21600"/>
                  <a:gd name="T8" fmla="*/ 0 w 15151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5151" h="21600">
                    <a:moveTo>
                      <a:pt x="10724" y="0"/>
                    </a:moveTo>
                    <a:cubicBezTo>
                      <a:pt x="11899" y="6522"/>
                      <a:pt x="8375" y="7809"/>
                      <a:pt x="0" y="3905"/>
                    </a:cubicBezTo>
                    <a:cubicBezTo>
                      <a:pt x="3373" y="13417"/>
                      <a:pt x="1667" y="15535"/>
                      <a:pt x="7124" y="21600"/>
                    </a:cubicBezTo>
                    <a:cubicBezTo>
                      <a:pt x="9284" y="12503"/>
                      <a:pt x="21600" y="3905"/>
                      <a:pt x="10724" y="0"/>
                    </a:cubicBezTo>
                    <a:close/>
                    <a:moveTo>
                      <a:pt x="10724" y="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" name="ïṧlîdê"/>
              <p:cNvSpPr/>
              <p:nvPr/>
            </p:nvSpPr>
            <p:spPr bwMode="auto">
              <a:xfrm>
                <a:off x="376" y="216"/>
                <a:ext cx="3" cy="5"/>
              </a:xfrm>
              <a:custGeom>
                <a:avLst/>
                <a:gdLst>
                  <a:gd name="T0" fmla="*/ 0 w 14680"/>
                  <a:gd name="T1" fmla="*/ 0 h 18108"/>
                  <a:gd name="T2" fmla="*/ 0 w 14680"/>
                  <a:gd name="T3" fmla="*/ 0 h 18108"/>
                  <a:gd name="T4" fmla="*/ 0 w 14680"/>
                  <a:gd name="T5" fmla="*/ 0 h 18108"/>
                  <a:gd name="T6" fmla="*/ 0 w 14680"/>
                  <a:gd name="T7" fmla="*/ 0 h 18108"/>
                  <a:gd name="T8" fmla="*/ 0 w 14680"/>
                  <a:gd name="T9" fmla="*/ 0 h 18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4680" h="18108">
                    <a:moveTo>
                      <a:pt x="10298" y="0"/>
                    </a:moveTo>
                    <a:cubicBezTo>
                      <a:pt x="10298" y="7291"/>
                      <a:pt x="8417" y="10676"/>
                      <a:pt x="5725" y="2364"/>
                    </a:cubicBezTo>
                    <a:cubicBezTo>
                      <a:pt x="-3356" y="2364"/>
                      <a:pt x="1087" y="12243"/>
                      <a:pt x="1087" y="17618"/>
                    </a:cubicBezTo>
                    <a:cubicBezTo>
                      <a:pt x="18244" y="21600"/>
                      <a:pt x="16493" y="0"/>
                      <a:pt x="10298" y="0"/>
                    </a:cubicBezTo>
                    <a:close/>
                    <a:moveTo>
                      <a:pt x="10298" y="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" name="ïSlïḍè"/>
              <p:cNvSpPr/>
              <p:nvPr/>
            </p:nvSpPr>
            <p:spPr bwMode="auto">
              <a:xfrm>
                <a:off x="392" y="232"/>
                <a:ext cx="7" cy="3"/>
              </a:xfrm>
              <a:custGeom>
                <a:avLst/>
                <a:gdLst>
                  <a:gd name="T0" fmla="*/ 0 w 21600"/>
                  <a:gd name="T1" fmla="*/ 0 h 9393"/>
                  <a:gd name="T2" fmla="*/ 0 w 21600"/>
                  <a:gd name="T3" fmla="*/ 0 h 9393"/>
                  <a:gd name="T4" fmla="*/ 0 w 21600"/>
                  <a:gd name="T5" fmla="*/ 0 h 9393"/>
                  <a:gd name="T6" fmla="*/ 0 w 21600"/>
                  <a:gd name="T7" fmla="*/ 0 h 9393"/>
                  <a:gd name="T8" fmla="*/ 0 w 21600"/>
                  <a:gd name="T9" fmla="*/ 0 h 939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9393">
                    <a:moveTo>
                      <a:pt x="21600" y="0"/>
                    </a:moveTo>
                    <a:cubicBezTo>
                      <a:pt x="15130" y="2920"/>
                      <a:pt x="18136" y="5863"/>
                      <a:pt x="9453" y="3062"/>
                    </a:cubicBezTo>
                    <a:cubicBezTo>
                      <a:pt x="5701" y="1875"/>
                      <a:pt x="1732" y="-3323"/>
                      <a:pt x="0" y="3371"/>
                    </a:cubicBezTo>
                    <a:cubicBezTo>
                      <a:pt x="11016" y="4439"/>
                      <a:pt x="21600" y="18277"/>
                      <a:pt x="21600" y="0"/>
                    </a:cubicBezTo>
                    <a:close/>
                    <a:moveTo>
                      <a:pt x="21600" y="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iṩḷíďe"/>
              <p:cNvSpPr/>
              <p:nvPr/>
            </p:nvSpPr>
            <p:spPr bwMode="auto">
              <a:xfrm>
                <a:off x="320" y="232"/>
                <a:ext cx="166" cy="223"/>
              </a:xfrm>
              <a:custGeom>
                <a:avLst/>
                <a:gdLst>
                  <a:gd name="T0" fmla="*/ 0 w 21517"/>
                  <a:gd name="T1" fmla="*/ 0 h 21336"/>
                  <a:gd name="T2" fmla="*/ 0 w 21517"/>
                  <a:gd name="T3" fmla="*/ 0 h 21336"/>
                  <a:gd name="T4" fmla="*/ 0 w 21517"/>
                  <a:gd name="T5" fmla="*/ 0 h 21336"/>
                  <a:gd name="T6" fmla="*/ 0 w 21517"/>
                  <a:gd name="T7" fmla="*/ 0 h 21336"/>
                  <a:gd name="T8" fmla="*/ 0 w 21517"/>
                  <a:gd name="T9" fmla="*/ 0 h 21336"/>
                  <a:gd name="T10" fmla="*/ 0 w 21517"/>
                  <a:gd name="T11" fmla="*/ 0 h 21336"/>
                  <a:gd name="T12" fmla="*/ 0 w 21517"/>
                  <a:gd name="T13" fmla="*/ 0 h 21336"/>
                  <a:gd name="T14" fmla="*/ 0 w 21517"/>
                  <a:gd name="T15" fmla="*/ 0 h 21336"/>
                  <a:gd name="T16" fmla="*/ 0 w 21517"/>
                  <a:gd name="T17" fmla="*/ 0 h 21336"/>
                  <a:gd name="T18" fmla="*/ 0 w 21517"/>
                  <a:gd name="T19" fmla="*/ 0 h 21336"/>
                  <a:gd name="T20" fmla="*/ 0 w 21517"/>
                  <a:gd name="T21" fmla="*/ 0 h 21336"/>
                  <a:gd name="T22" fmla="*/ 0 w 21517"/>
                  <a:gd name="T23" fmla="*/ 0 h 21336"/>
                  <a:gd name="T24" fmla="*/ 0 w 21517"/>
                  <a:gd name="T25" fmla="*/ 0 h 21336"/>
                  <a:gd name="T26" fmla="*/ 0 w 21517"/>
                  <a:gd name="T27" fmla="*/ 0 h 21336"/>
                  <a:gd name="T28" fmla="*/ 0 w 21517"/>
                  <a:gd name="T29" fmla="*/ 0 h 21336"/>
                  <a:gd name="T30" fmla="*/ 0 w 21517"/>
                  <a:gd name="T31" fmla="*/ 0 h 21336"/>
                  <a:gd name="T32" fmla="*/ 0 w 21517"/>
                  <a:gd name="T33" fmla="*/ 0 h 21336"/>
                  <a:gd name="T34" fmla="*/ 0 w 21517"/>
                  <a:gd name="T35" fmla="*/ 0 h 21336"/>
                  <a:gd name="T36" fmla="*/ 0 w 21517"/>
                  <a:gd name="T37" fmla="*/ 0 h 21336"/>
                  <a:gd name="T38" fmla="*/ 0 w 21517"/>
                  <a:gd name="T39" fmla="*/ 0 h 21336"/>
                  <a:gd name="T40" fmla="*/ 0 w 21517"/>
                  <a:gd name="T41" fmla="*/ 0 h 21336"/>
                  <a:gd name="T42" fmla="*/ 0 w 21517"/>
                  <a:gd name="T43" fmla="*/ 0 h 21336"/>
                  <a:gd name="T44" fmla="*/ 0 w 21517"/>
                  <a:gd name="T45" fmla="*/ 0 h 21336"/>
                  <a:gd name="T46" fmla="*/ 0 w 21517"/>
                  <a:gd name="T47" fmla="*/ 0 h 21336"/>
                  <a:gd name="T48" fmla="*/ 0 w 21517"/>
                  <a:gd name="T49" fmla="*/ 0 h 21336"/>
                  <a:gd name="T50" fmla="*/ 0 w 21517"/>
                  <a:gd name="T51" fmla="*/ 0 h 21336"/>
                  <a:gd name="T52" fmla="*/ 0 w 21517"/>
                  <a:gd name="T53" fmla="*/ 0 h 21336"/>
                  <a:gd name="T54" fmla="*/ 0 w 21517"/>
                  <a:gd name="T55" fmla="*/ 0 h 21336"/>
                  <a:gd name="T56" fmla="*/ 0 w 21517"/>
                  <a:gd name="T57" fmla="*/ 0 h 21336"/>
                  <a:gd name="T58" fmla="*/ 0 w 21517"/>
                  <a:gd name="T59" fmla="*/ 0 h 21336"/>
                  <a:gd name="T60" fmla="*/ 0 w 21517"/>
                  <a:gd name="T61" fmla="*/ 0 h 21336"/>
                  <a:gd name="T62" fmla="*/ 0 w 21517"/>
                  <a:gd name="T63" fmla="*/ 0 h 21336"/>
                  <a:gd name="T64" fmla="*/ 0 w 21517"/>
                  <a:gd name="T65" fmla="*/ 0 h 213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1517" h="21336">
                    <a:moveTo>
                      <a:pt x="19567" y="7931"/>
                    </a:moveTo>
                    <a:cubicBezTo>
                      <a:pt x="19048" y="7904"/>
                      <a:pt x="19448" y="7845"/>
                      <a:pt x="19422" y="7719"/>
                    </a:cubicBezTo>
                    <a:cubicBezTo>
                      <a:pt x="19025" y="7719"/>
                      <a:pt x="18300" y="6676"/>
                      <a:pt x="18300" y="6418"/>
                    </a:cubicBezTo>
                    <a:cubicBezTo>
                      <a:pt x="18154" y="6364"/>
                      <a:pt x="18030" y="5984"/>
                      <a:pt x="18056" y="5984"/>
                    </a:cubicBezTo>
                    <a:cubicBezTo>
                      <a:pt x="17943" y="5729"/>
                      <a:pt x="17483" y="5519"/>
                      <a:pt x="17666" y="5262"/>
                    </a:cubicBezTo>
                    <a:cubicBezTo>
                      <a:pt x="17237" y="5072"/>
                      <a:pt x="16781" y="4416"/>
                      <a:pt x="16643" y="4106"/>
                    </a:cubicBezTo>
                    <a:cubicBezTo>
                      <a:pt x="16386" y="3964"/>
                      <a:pt x="16203" y="3565"/>
                      <a:pt x="16203" y="3348"/>
                    </a:cubicBezTo>
                    <a:cubicBezTo>
                      <a:pt x="15909" y="3348"/>
                      <a:pt x="15513" y="2695"/>
                      <a:pt x="15570" y="2445"/>
                    </a:cubicBezTo>
                    <a:cubicBezTo>
                      <a:pt x="15293" y="2445"/>
                      <a:pt x="15220" y="2082"/>
                      <a:pt x="14935" y="2082"/>
                    </a:cubicBezTo>
                    <a:cubicBezTo>
                      <a:pt x="15075" y="1777"/>
                      <a:pt x="13120" y="1748"/>
                      <a:pt x="12791" y="1721"/>
                    </a:cubicBezTo>
                    <a:cubicBezTo>
                      <a:pt x="12847" y="1475"/>
                      <a:pt x="12591" y="1324"/>
                      <a:pt x="12302" y="1324"/>
                    </a:cubicBezTo>
                    <a:cubicBezTo>
                      <a:pt x="12302" y="1706"/>
                      <a:pt x="11199" y="1748"/>
                      <a:pt x="10824" y="1733"/>
                    </a:cubicBezTo>
                    <a:cubicBezTo>
                      <a:pt x="10554" y="1724"/>
                      <a:pt x="9962" y="1667"/>
                      <a:pt x="9962" y="1432"/>
                    </a:cubicBezTo>
                    <a:cubicBezTo>
                      <a:pt x="9775" y="1397"/>
                      <a:pt x="9512" y="1432"/>
                      <a:pt x="9230" y="1432"/>
                    </a:cubicBezTo>
                    <a:cubicBezTo>
                      <a:pt x="9295" y="1188"/>
                      <a:pt x="8622" y="87"/>
                      <a:pt x="8255" y="22"/>
                    </a:cubicBezTo>
                    <a:cubicBezTo>
                      <a:pt x="8255" y="58"/>
                      <a:pt x="8255" y="96"/>
                      <a:pt x="8255" y="132"/>
                    </a:cubicBezTo>
                    <a:cubicBezTo>
                      <a:pt x="7980" y="165"/>
                      <a:pt x="6254" y="-152"/>
                      <a:pt x="6254" y="96"/>
                    </a:cubicBezTo>
                    <a:cubicBezTo>
                      <a:pt x="6047" y="96"/>
                      <a:pt x="5172" y="326"/>
                      <a:pt x="5035" y="529"/>
                    </a:cubicBezTo>
                    <a:cubicBezTo>
                      <a:pt x="4952" y="529"/>
                      <a:pt x="4156" y="817"/>
                      <a:pt x="4156" y="601"/>
                    </a:cubicBezTo>
                    <a:cubicBezTo>
                      <a:pt x="3956" y="601"/>
                      <a:pt x="3715" y="678"/>
                      <a:pt x="3619" y="817"/>
                    </a:cubicBezTo>
                    <a:cubicBezTo>
                      <a:pt x="3402" y="817"/>
                      <a:pt x="3172" y="1103"/>
                      <a:pt x="3035" y="1215"/>
                    </a:cubicBezTo>
                    <a:cubicBezTo>
                      <a:pt x="2658" y="1182"/>
                      <a:pt x="2928" y="1003"/>
                      <a:pt x="2548" y="1396"/>
                    </a:cubicBezTo>
                    <a:cubicBezTo>
                      <a:pt x="2548" y="1525"/>
                      <a:pt x="2261" y="2081"/>
                      <a:pt x="2207" y="2081"/>
                    </a:cubicBezTo>
                    <a:cubicBezTo>
                      <a:pt x="2328" y="2171"/>
                      <a:pt x="2324" y="2220"/>
                      <a:pt x="2207" y="2335"/>
                    </a:cubicBezTo>
                    <a:cubicBezTo>
                      <a:pt x="1938" y="2494"/>
                      <a:pt x="1785" y="2817"/>
                      <a:pt x="1524" y="2913"/>
                    </a:cubicBezTo>
                    <a:cubicBezTo>
                      <a:pt x="1250" y="3250"/>
                      <a:pt x="1191" y="2890"/>
                      <a:pt x="986" y="3269"/>
                    </a:cubicBezTo>
                    <a:cubicBezTo>
                      <a:pt x="875" y="3480"/>
                      <a:pt x="721" y="3638"/>
                      <a:pt x="602" y="3808"/>
                    </a:cubicBezTo>
                    <a:cubicBezTo>
                      <a:pt x="225" y="4344"/>
                      <a:pt x="207" y="4578"/>
                      <a:pt x="207" y="5081"/>
                    </a:cubicBezTo>
                    <a:cubicBezTo>
                      <a:pt x="207" y="5260"/>
                      <a:pt x="-50" y="5426"/>
                      <a:pt x="9" y="5578"/>
                    </a:cubicBezTo>
                    <a:cubicBezTo>
                      <a:pt x="89" y="5782"/>
                      <a:pt x="253" y="6208"/>
                      <a:pt x="207" y="6345"/>
                    </a:cubicBezTo>
                    <a:cubicBezTo>
                      <a:pt x="20" y="6345"/>
                      <a:pt x="-83" y="6832"/>
                      <a:pt x="258" y="6959"/>
                    </a:cubicBezTo>
                    <a:cubicBezTo>
                      <a:pt x="258" y="7279"/>
                      <a:pt x="886" y="8246"/>
                      <a:pt x="1279" y="8440"/>
                    </a:cubicBezTo>
                    <a:cubicBezTo>
                      <a:pt x="1279" y="8705"/>
                      <a:pt x="1993" y="9271"/>
                      <a:pt x="2352" y="9271"/>
                    </a:cubicBezTo>
                    <a:cubicBezTo>
                      <a:pt x="2491" y="9476"/>
                      <a:pt x="3961" y="9781"/>
                      <a:pt x="3961" y="9524"/>
                    </a:cubicBezTo>
                    <a:cubicBezTo>
                      <a:pt x="4560" y="9524"/>
                      <a:pt x="6671" y="9237"/>
                      <a:pt x="6986" y="9705"/>
                    </a:cubicBezTo>
                    <a:cubicBezTo>
                      <a:pt x="7519" y="9705"/>
                      <a:pt x="7714" y="9638"/>
                      <a:pt x="8206" y="9813"/>
                    </a:cubicBezTo>
                    <a:cubicBezTo>
                      <a:pt x="8271" y="10083"/>
                      <a:pt x="8170" y="10898"/>
                      <a:pt x="7914" y="11114"/>
                    </a:cubicBezTo>
                    <a:cubicBezTo>
                      <a:pt x="7914" y="11477"/>
                      <a:pt x="8059" y="11859"/>
                      <a:pt x="8450" y="12053"/>
                    </a:cubicBezTo>
                    <a:cubicBezTo>
                      <a:pt x="8479" y="12141"/>
                      <a:pt x="8758" y="12486"/>
                      <a:pt x="8841" y="12486"/>
                    </a:cubicBezTo>
                    <a:cubicBezTo>
                      <a:pt x="8993" y="12942"/>
                      <a:pt x="9163" y="13337"/>
                      <a:pt x="9049" y="13983"/>
                    </a:cubicBezTo>
                    <a:cubicBezTo>
                      <a:pt x="8944" y="14571"/>
                      <a:pt x="8694" y="14920"/>
                      <a:pt x="8694" y="15448"/>
                    </a:cubicBezTo>
                    <a:cubicBezTo>
                      <a:pt x="8545" y="15448"/>
                      <a:pt x="8841" y="16459"/>
                      <a:pt x="8986" y="16459"/>
                    </a:cubicBezTo>
                    <a:cubicBezTo>
                      <a:pt x="8986" y="16919"/>
                      <a:pt x="9475" y="17333"/>
                      <a:pt x="9475" y="17832"/>
                    </a:cubicBezTo>
                    <a:cubicBezTo>
                      <a:pt x="9504" y="17832"/>
                      <a:pt x="9670" y="18303"/>
                      <a:pt x="9670" y="18446"/>
                    </a:cubicBezTo>
                    <a:cubicBezTo>
                      <a:pt x="9519" y="18446"/>
                      <a:pt x="10450" y="19829"/>
                      <a:pt x="10450" y="19928"/>
                    </a:cubicBezTo>
                    <a:cubicBezTo>
                      <a:pt x="10616" y="19928"/>
                      <a:pt x="10640" y="20397"/>
                      <a:pt x="10790" y="20397"/>
                    </a:cubicBezTo>
                    <a:cubicBezTo>
                      <a:pt x="10816" y="20709"/>
                      <a:pt x="10985" y="20998"/>
                      <a:pt x="10985" y="21228"/>
                    </a:cubicBezTo>
                    <a:cubicBezTo>
                      <a:pt x="11180" y="21448"/>
                      <a:pt x="11986" y="21264"/>
                      <a:pt x="12301" y="21264"/>
                    </a:cubicBezTo>
                    <a:cubicBezTo>
                      <a:pt x="12301" y="21180"/>
                      <a:pt x="13771" y="20975"/>
                      <a:pt x="13958" y="20975"/>
                    </a:cubicBezTo>
                    <a:cubicBezTo>
                      <a:pt x="14057" y="20878"/>
                      <a:pt x="14690" y="20216"/>
                      <a:pt x="14690" y="20216"/>
                    </a:cubicBezTo>
                    <a:cubicBezTo>
                      <a:pt x="14690" y="19882"/>
                      <a:pt x="15601" y="19238"/>
                      <a:pt x="15959" y="19059"/>
                    </a:cubicBezTo>
                    <a:cubicBezTo>
                      <a:pt x="15959" y="19006"/>
                      <a:pt x="16404" y="18192"/>
                      <a:pt x="16349" y="18192"/>
                    </a:cubicBezTo>
                    <a:cubicBezTo>
                      <a:pt x="16349" y="17624"/>
                      <a:pt x="16544" y="17250"/>
                      <a:pt x="16544" y="16748"/>
                    </a:cubicBezTo>
                    <a:cubicBezTo>
                      <a:pt x="16688" y="16748"/>
                      <a:pt x="16830" y="16278"/>
                      <a:pt x="17128" y="16278"/>
                    </a:cubicBezTo>
                    <a:cubicBezTo>
                      <a:pt x="17212" y="16155"/>
                      <a:pt x="17450" y="16107"/>
                      <a:pt x="17616" y="16024"/>
                    </a:cubicBezTo>
                    <a:cubicBezTo>
                      <a:pt x="17616" y="15713"/>
                      <a:pt x="17957" y="15476"/>
                      <a:pt x="17957" y="15087"/>
                    </a:cubicBezTo>
                    <a:cubicBezTo>
                      <a:pt x="18179" y="15087"/>
                      <a:pt x="17812" y="13876"/>
                      <a:pt x="17812" y="13749"/>
                    </a:cubicBezTo>
                    <a:cubicBezTo>
                      <a:pt x="17382" y="13749"/>
                      <a:pt x="17713" y="12307"/>
                      <a:pt x="17713" y="12124"/>
                    </a:cubicBezTo>
                    <a:cubicBezTo>
                      <a:pt x="17437" y="12124"/>
                      <a:pt x="18620" y="11148"/>
                      <a:pt x="18598" y="11208"/>
                    </a:cubicBezTo>
                    <a:cubicBezTo>
                      <a:pt x="18681" y="10953"/>
                      <a:pt x="19316" y="10604"/>
                      <a:pt x="19526" y="10404"/>
                    </a:cubicBezTo>
                    <a:cubicBezTo>
                      <a:pt x="19713" y="10224"/>
                      <a:pt x="20347" y="9878"/>
                      <a:pt x="20347" y="9667"/>
                    </a:cubicBezTo>
                    <a:cubicBezTo>
                      <a:pt x="20620" y="9565"/>
                      <a:pt x="20654" y="9375"/>
                      <a:pt x="20882" y="9269"/>
                    </a:cubicBezTo>
                    <a:cubicBezTo>
                      <a:pt x="20882" y="9177"/>
                      <a:pt x="20727" y="8909"/>
                      <a:pt x="21077" y="8909"/>
                    </a:cubicBezTo>
                    <a:cubicBezTo>
                      <a:pt x="20989" y="8446"/>
                      <a:pt x="21517" y="8183"/>
                      <a:pt x="21517" y="7716"/>
                    </a:cubicBezTo>
                    <a:cubicBezTo>
                      <a:pt x="21101" y="7817"/>
                      <a:pt x="20526" y="7861"/>
                      <a:pt x="20102" y="7861"/>
                    </a:cubicBezTo>
                    <a:cubicBezTo>
                      <a:pt x="20104" y="7926"/>
                      <a:pt x="19637" y="7935"/>
                      <a:pt x="19567" y="7931"/>
                    </a:cubicBezTo>
                    <a:close/>
                    <a:moveTo>
                      <a:pt x="19567" y="7931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0" name="ïṩľïḋe"/>
              <p:cNvSpPr/>
              <p:nvPr/>
            </p:nvSpPr>
            <p:spPr bwMode="auto">
              <a:xfrm>
                <a:off x="184" y="272"/>
                <a:ext cx="3" cy="2"/>
              </a:xfrm>
              <a:custGeom>
                <a:avLst/>
                <a:gdLst>
                  <a:gd name="T0" fmla="*/ 0 w 16989"/>
                  <a:gd name="T1" fmla="*/ 0 h 15334"/>
                  <a:gd name="T2" fmla="*/ 0 w 16989"/>
                  <a:gd name="T3" fmla="*/ 0 h 15334"/>
                  <a:gd name="T4" fmla="*/ 0 w 16989"/>
                  <a:gd name="T5" fmla="*/ 0 h 15334"/>
                  <a:gd name="T6" fmla="*/ 0 w 16989"/>
                  <a:gd name="T7" fmla="*/ 0 h 15334"/>
                  <a:gd name="T8" fmla="*/ 0 w 16989"/>
                  <a:gd name="T9" fmla="*/ 0 h 153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989" h="15334">
                    <a:moveTo>
                      <a:pt x="5730" y="2266"/>
                    </a:moveTo>
                    <a:cubicBezTo>
                      <a:pt x="4165" y="1591"/>
                      <a:pt x="2498" y="771"/>
                      <a:pt x="900" y="0"/>
                    </a:cubicBezTo>
                    <a:cubicBezTo>
                      <a:pt x="-4611" y="21600"/>
                      <a:pt x="16989" y="17743"/>
                      <a:pt x="16989" y="4629"/>
                    </a:cubicBezTo>
                    <a:cubicBezTo>
                      <a:pt x="12159" y="7955"/>
                      <a:pt x="7839" y="13596"/>
                      <a:pt x="5730" y="2266"/>
                    </a:cubicBezTo>
                    <a:close/>
                    <a:moveTo>
                      <a:pt x="5730" y="2266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1" name="ïṩḷiḋê"/>
              <p:cNvSpPr/>
              <p:nvPr/>
            </p:nvSpPr>
            <p:spPr bwMode="auto">
              <a:xfrm>
                <a:off x="192" y="272"/>
                <a:ext cx="16" cy="8"/>
              </a:xfrm>
              <a:custGeom>
                <a:avLst/>
                <a:gdLst>
                  <a:gd name="T0" fmla="*/ 0 w 18999"/>
                  <a:gd name="T1" fmla="*/ 0 h 20934"/>
                  <a:gd name="T2" fmla="*/ 0 w 18999"/>
                  <a:gd name="T3" fmla="*/ 0 h 20934"/>
                  <a:gd name="T4" fmla="*/ 0 w 18999"/>
                  <a:gd name="T5" fmla="*/ 0 h 20934"/>
                  <a:gd name="T6" fmla="*/ 0 w 18999"/>
                  <a:gd name="T7" fmla="*/ 0 h 20934"/>
                  <a:gd name="T8" fmla="*/ 0 w 18999"/>
                  <a:gd name="T9" fmla="*/ 0 h 20934"/>
                  <a:gd name="T10" fmla="*/ 0 w 18999"/>
                  <a:gd name="T11" fmla="*/ 0 h 20934"/>
                  <a:gd name="T12" fmla="*/ 0 w 18999"/>
                  <a:gd name="T13" fmla="*/ 0 h 2093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8999" h="20934">
                    <a:moveTo>
                      <a:pt x="5636" y="0"/>
                    </a:moveTo>
                    <a:cubicBezTo>
                      <a:pt x="4287" y="4948"/>
                      <a:pt x="2148" y="3040"/>
                      <a:pt x="0" y="2842"/>
                    </a:cubicBezTo>
                    <a:cubicBezTo>
                      <a:pt x="1313" y="7114"/>
                      <a:pt x="5600" y="11307"/>
                      <a:pt x="7812" y="11307"/>
                    </a:cubicBezTo>
                    <a:cubicBezTo>
                      <a:pt x="9253" y="17507"/>
                      <a:pt x="13604" y="21600"/>
                      <a:pt x="17047" y="20845"/>
                    </a:cubicBezTo>
                    <a:cubicBezTo>
                      <a:pt x="21600" y="19871"/>
                      <a:pt x="16872" y="12618"/>
                      <a:pt x="16055" y="9439"/>
                    </a:cubicBezTo>
                    <a:cubicBezTo>
                      <a:pt x="11622" y="9439"/>
                      <a:pt x="11135" y="1212"/>
                      <a:pt x="5636" y="0"/>
                    </a:cubicBezTo>
                    <a:close/>
                    <a:moveTo>
                      <a:pt x="5636" y="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2" name="îśḻïde"/>
              <p:cNvSpPr/>
              <p:nvPr/>
            </p:nvSpPr>
            <p:spPr bwMode="auto">
              <a:xfrm>
                <a:off x="208" y="288"/>
                <a:ext cx="15" cy="4"/>
              </a:xfrm>
              <a:custGeom>
                <a:avLst/>
                <a:gdLst>
                  <a:gd name="T0" fmla="*/ 0 w 21600"/>
                  <a:gd name="T1" fmla="*/ 0 h 19826"/>
                  <a:gd name="T2" fmla="*/ 0 w 21600"/>
                  <a:gd name="T3" fmla="*/ 0 h 19826"/>
                  <a:gd name="T4" fmla="*/ 0 w 21600"/>
                  <a:gd name="T5" fmla="*/ 0 h 19826"/>
                  <a:gd name="T6" fmla="*/ 0 w 21600"/>
                  <a:gd name="T7" fmla="*/ 0 h 19826"/>
                  <a:gd name="T8" fmla="*/ 0 w 21600"/>
                  <a:gd name="T9" fmla="*/ 0 h 19826"/>
                  <a:gd name="T10" fmla="*/ 0 w 21600"/>
                  <a:gd name="T11" fmla="*/ 0 h 19826"/>
                  <a:gd name="T12" fmla="*/ 0 w 21600"/>
                  <a:gd name="T13" fmla="*/ 0 h 19826"/>
                  <a:gd name="T14" fmla="*/ 0 w 21600"/>
                  <a:gd name="T15" fmla="*/ 0 h 19826"/>
                  <a:gd name="T16" fmla="*/ 0 w 21600"/>
                  <a:gd name="T17" fmla="*/ 0 h 1982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19826">
                    <a:moveTo>
                      <a:pt x="15657" y="0"/>
                    </a:moveTo>
                    <a:cubicBezTo>
                      <a:pt x="14560" y="9831"/>
                      <a:pt x="15657" y="658"/>
                      <a:pt x="15657" y="8204"/>
                    </a:cubicBezTo>
                    <a:cubicBezTo>
                      <a:pt x="11646" y="8446"/>
                      <a:pt x="8331" y="1662"/>
                      <a:pt x="5406" y="1662"/>
                    </a:cubicBezTo>
                    <a:cubicBezTo>
                      <a:pt x="6331" y="6612"/>
                      <a:pt x="7554" y="10212"/>
                      <a:pt x="7554" y="14712"/>
                    </a:cubicBezTo>
                    <a:cubicBezTo>
                      <a:pt x="4789" y="18069"/>
                      <a:pt x="2686" y="14712"/>
                      <a:pt x="0" y="14712"/>
                    </a:cubicBezTo>
                    <a:cubicBezTo>
                      <a:pt x="1006" y="20735"/>
                      <a:pt x="8309" y="21600"/>
                      <a:pt x="9189" y="16442"/>
                    </a:cubicBezTo>
                    <a:cubicBezTo>
                      <a:pt x="15417" y="16442"/>
                      <a:pt x="15680" y="16027"/>
                      <a:pt x="21600" y="18000"/>
                    </a:cubicBezTo>
                    <a:cubicBezTo>
                      <a:pt x="21406" y="13015"/>
                      <a:pt x="17349" y="1315"/>
                      <a:pt x="15657" y="0"/>
                    </a:cubicBezTo>
                    <a:close/>
                    <a:moveTo>
                      <a:pt x="15657" y="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3" name="íṧļïḍé"/>
              <p:cNvSpPr/>
              <p:nvPr/>
            </p:nvSpPr>
            <p:spPr bwMode="auto">
              <a:xfrm>
                <a:off x="200" y="288"/>
                <a:ext cx="2" cy="2"/>
              </a:xfrm>
              <a:custGeom>
                <a:avLst/>
                <a:gdLst>
                  <a:gd name="T0" fmla="*/ 0 w 16604"/>
                  <a:gd name="T1" fmla="*/ 0 h 17442"/>
                  <a:gd name="T2" fmla="*/ 0 w 16604"/>
                  <a:gd name="T3" fmla="*/ 0 h 17442"/>
                  <a:gd name="T4" fmla="*/ 0 w 16604"/>
                  <a:gd name="T5" fmla="*/ 0 h 17442"/>
                  <a:gd name="T6" fmla="*/ 0 w 16604"/>
                  <a:gd name="T7" fmla="*/ 0 h 1744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604" h="17442">
                    <a:moveTo>
                      <a:pt x="1543" y="0"/>
                    </a:moveTo>
                    <a:cubicBezTo>
                      <a:pt x="-4492" y="21600"/>
                      <a:pt x="8577" y="17040"/>
                      <a:pt x="16563" y="17040"/>
                    </a:cubicBezTo>
                    <a:cubicBezTo>
                      <a:pt x="17108" y="7620"/>
                      <a:pt x="12116" y="1920"/>
                      <a:pt x="1543" y="0"/>
                    </a:cubicBezTo>
                    <a:close/>
                    <a:moveTo>
                      <a:pt x="1543" y="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4" name="ïŝḻidè"/>
              <p:cNvSpPr/>
              <p:nvPr/>
            </p:nvSpPr>
            <p:spPr bwMode="auto">
              <a:xfrm>
                <a:off x="200" y="288"/>
                <a:ext cx="2" cy="2"/>
              </a:xfrm>
              <a:custGeom>
                <a:avLst/>
                <a:gdLst>
                  <a:gd name="T0" fmla="*/ 0 w 21600"/>
                  <a:gd name="T1" fmla="*/ 0 h 12742"/>
                  <a:gd name="T2" fmla="*/ 0 w 21600"/>
                  <a:gd name="T3" fmla="*/ 0 h 12742"/>
                  <a:gd name="T4" fmla="*/ 0 w 21600"/>
                  <a:gd name="T5" fmla="*/ 0 h 12742"/>
                  <a:gd name="T6" fmla="*/ 0 w 21600"/>
                  <a:gd name="T7" fmla="*/ 0 h 1274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12742">
                    <a:moveTo>
                      <a:pt x="0" y="12742"/>
                    </a:moveTo>
                    <a:cubicBezTo>
                      <a:pt x="7251" y="11994"/>
                      <a:pt x="14425" y="11339"/>
                      <a:pt x="21600" y="10545"/>
                    </a:cubicBezTo>
                    <a:cubicBezTo>
                      <a:pt x="17860" y="-8858"/>
                      <a:pt x="2137" y="2550"/>
                      <a:pt x="0" y="12742"/>
                    </a:cubicBezTo>
                    <a:close/>
                    <a:moveTo>
                      <a:pt x="0" y="12742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5" name="îşḷîḍé"/>
              <p:cNvSpPr/>
              <p:nvPr/>
            </p:nvSpPr>
            <p:spPr bwMode="auto">
              <a:xfrm>
                <a:off x="232" y="288"/>
                <a:ext cx="2" cy="1"/>
              </a:xfrm>
              <a:custGeom>
                <a:avLst/>
                <a:gdLst>
                  <a:gd name="T0" fmla="*/ 0 w 17161"/>
                  <a:gd name="T1" fmla="*/ 0 h 13638"/>
                  <a:gd name="T2" fmla="*/ 0 w 17161"/>
                  <a:gd name="T3" fmla="*/ 0 h 13638"/>
                  <a:gd name="T4" fmla="*/ 0 w 17161"/>
                  <a:gd name="T5" fmla="*/ 0 h 13638"/>
                  <a:gd name="T6" fmla="*/ 0 w 17161"/>
                  <a:gd name="T7" fmla="*/ 0 h 1363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161" h="13638">
                    <a:moveTo>
                      <a:pt x="1582" y="0"/>
                    </a:moveTo>
                    <a:cubicBezTo>
                      <a:pt x="-4374" y="21600"/>
                      <a:pt x="7735" y="11073"/>
                      <a:pt x="17161" y="11073"/>
                    </a:cubicBezTo>
                    <a:cubicBezTo>
                      <a:pt x="17226" y="3353"/>
                      <a:pt x="8782" y="0"/>
                      <a:pt x="1582" y="0"/>
                    </a:cubicBezTo>
                    <a:close/>
                    <a:moveTo>
                      <a:pt x="1582" y="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6" name="îṧļiḓé"/>
              <p:cNvSpPr/>
              <p:nvPr/>
            </p:nvSpPr>
            <p:spPr bwMode="auto">
              <a:xfrm>
                <a:off x="224" y="288"/>
                <a:ext cx="1" cy="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cubicBezTo>
                      <a:pt x="0" y="7500"/>
                      <a:pt x="0" y="14250"/>
                      <a:pt x="0" y="21600"/>
                    </a:cubicBezTo>
                    <a:cubicBezTo>
                      <a:pt x="8975" y="18750"/>
                      <a:pt x="12777" y="14250"/>
                      <a:pt x="21600" y="14250"/>
                    </a:cubicBezTo>
                    <a:cubicBezTo>
                      <a:pt x="21600" y="5100"/>
                      <a:pt x="9279" y="0"/>
                      <a:pt x="0" y="0"/>
                    </a:cubicBezTo>
                    <a:close/>
                    <a:moveTo>
                      <a:pt x="0" y="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7" name="íšḷíḋe"/>
              <p:cNvSpPr/>
              <p:nvPr/>
            </p:nvSpPr>
            <p:spPr bwMode="auto">
              <a:xfrm>
                <a:off x="216" y="304"/>
                <a:ext cx="1" cy="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cubicBezTo>
                      <a:pt x="17923" y="21600"/>
                      <a:pt x="17234" y="20571"/>
                      <a:pt x="21600" y="5371"/>
                    </a:cubicBezTo>
                    <a:cubicBezTo>
                      <a:pt x="16200" y="3429"/>
                      <a:pt x="10915" y="1714"/>
                      <a:pt x="5285" y="0"/>
                    </a:cubicBezTo>
                    <a:cubicBezTo>
                      <a:pt x="3447" y="7200"/>
                      <a:pt x="1838" y="144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8" name="îśľîde"/>
              <p:cNvSpPr/>
              <p:nvPr/>
            </p:nvSpPr>
            <p:spPr bwMode="auto">
              <a:xfrm>
                <a:off x="480" y="384"/>
                <a:ext cx="1" cy="2"/>
              </a:xfrm>
              <a:custGeom>
                <a:avLst/>
                <a:gdLst>
                  <a:gd name="T0" fmla="*/ 0 w 16557"/>
                  <a:gd name="T1" fmla="*/ 0 h 18344"/>
                  <a:gd name="T2" fmla="*/ 0 w 16557"/>
                  <a:gd name="T3" fmla="*/ 0 h 18344"/>
                  <a:gd name="T4" fmla="*/ 0 w 16557"/>
                  <a:gd name="T5" fmla="*/ 0 h 18344"/>
                  <a:gd name="T6" fmla="*/ 0 w 16557"/>
                  <a:gd name="T7" fmla="*/ 0 h 1834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557" h="18344">
                    <a:moveTo>
                      <a:pt x="0" y="16234"/>
                    </a:moveTo>
                    <a:cubicBezTo>
                      <a:pt x="21600" y="21600"/>
                      <a:pt x="17408" y="16922"/>
                      <a:pt x="13033" y="0"/>
                    </a:cubicBezTo>
                    <a:cubicBezTo>
                      <a:pt x="2734" y="5916"/>
                      <a:pt x="0" y="4471"/>
                      <a:pt x="0" y="16234"/>
                    </a:cubicBezTo>
                    <a:close/>
                    <a:moveTo>
                      <a:pt x="0" y="16234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5" name="íśḷîḓè"/>
          <p:cNvGrpSpPr/>
          <p:nvPr/>
        </p:nvGrpSpPr>
        <p:grpSpPr>
          <a:xfrm>
            <a:off x="5306301" y="1695918"/>
            <a:ext cx="505711" cy="1547346"/>
            <a:chOff x="5288958" y="1662333"/>
            <a:chExt cx="674282" cy="1918664"/>
          </a:xfrm>
        </p:grpSpPr>
        <p:cxnSp>
          <p:nvCxnSpPr>
            <p:cNvPr id="24" name="Straight Connector 44"/>
            <p:cNvCxnSpPr/>
            <p:nvPr/>
          </p:nvCxnSpPr>
          <p:spPr>
            <a:xfrm>
              <a:off x="5626160" y="2368550"/>
              <a:ext cx="0" cy="1212447"/>
            </a:xfrm>
            <a:prstGeom prst="line">
              <a:avLst/>
            </a:prstGeom>
            <a:ln w="9525">
              <a:solidFill>
                <a:schemeClr val="accent3"/>
              </a:solidFill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í$1ïḋé"/>
            <p:cNvSpPr/>
            <p:nvPr/>
          </p:nvSpPr>
          <p:spPr>
            <a:xfrm rot="2700000" flipV="1">
              <a:off x="5288958" y="1662333"/>
              <a:ext cx="674282" cy="674282"/>
            </a:xfrm>
            <a:prstGeom prst="teardrop">
              <a:avLst>
                <a:gd name="adj" fmla="val 103995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6" name="íšľiḋè"/>
            <p:cNvSpPr/>
            <p:nvPr/>
          </p:nvSpPr>
          <p:spPr bwMode="auto">
            <a:xfrm>
              <a:off x="5470433" y="1877319"/>
              <a:ext cx="311452" cy="248695"/>
            </a:xfrm>
            <a:custGeom>
              <a:avLst/>
              <a:gdLst>
                <a:gd name="T0" fmla="*/ 203194979 w 21600"/>
                <a:gd name="T1" fmla="*/ 0 h 21600"/>
                <a:gd name="T2" fmla="*/ 0 w 21600"/>
                <a:gd name="T3" fmla="*/ 0 h 21600"/>
                <a:gd name="T4" fmla="*/ 0 w 21600"/>
                <a:gd name="T5" fmla="*/ 70699120 h 21600"/>
                <a:gd name="T6" fmla="*/ 87044490 w 21600"/>
                <a:gd name="T7" fmla="*/ 70699120 h 21600"/>
                <a:gd name="T8" fmla="*/ 63526500 w 21600"/>
                <a:gd name="T9" fmla="*/ 82608326 h 21600"/>
                <a:gd name="T10" fmla="*/ 139536570 w 21600"/>
                <a:gd name="T11" fmla="*/ 82608326 h 21600"/>
                <a:gd name="T12" fmla="*/ 115971830 w 21600"/>
                <a:gd name="T13" fmla="*/ 70699120 h 21600"/>
                <a:gd name="T14" fmla="*/ 203194979 w 21600"/>
                <a:gd name="T15" fmla="*/ 70699120 h 21600"/>
                <a:gd name="T16" fmla="*/ 203194979 w 21600"/>
                <a:gd name="T17" fmla="*/ 0 h 21600"/>
                <a:gd name="T18" fmla="*/ 180598689 w 21600"/>
                <a:gd name="T19" fmla="*/ 59256398 h 21600"/>
                <a:gd name="T20" fmla="*/ 22596191 w 21600"/>
                <a:gd name="T21" fmla="*/ 59256398 h 21600"/>
                <a:gd name="T22" fmla="*/ 22596191 w 21600"/>
                <a:gd name="T23" fmla="*/ 11442785 h 21600"/>
                <a:gd name="T24" fmla="*/ 180598689 w 21600"/>
                <a:gd name="T25" fmla="*/ 11442785 h 21600"/>
                <a:gd name="T26" fmla="*/ 180598689 w 21600"/>
                <a:gd name="T27" fmla="*/ 59256398 h 21600"/>
                <a:gd name="T28" fmla="*/ 180598689 w 21600"/>
                <a:gd name="T29" fmla="*/ 59256398 h 2160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0" y="0"/>
                  </a:lnTo>
                  <a:lnTo>
                    <a:pt x="0" y="18486"/>
                  </a:lnTo>
                  <a:lnTo>
                    <a:pt x="9253" y="18486"/>
                  </a:lnTo>
                  <a:lnTo>
                    <a:pt x="6753" y="21600"/>
                  </a:lnTo>
                  <a:lnTo>
                    <a:pt x="14833" y="21600"/>
                  </a:lnTo>
                  <a:lnTo>
                    <a:pt x="12328" y="18486"/>
                  </a:lnTo>
                  <a:lnTo>
                    <a:pt x="21600" y="18486"/>
                  </a:lnTo>
                  <a:lnTo>
                    <a:pt x="21600" y="0"/>
                  </a:lnTo>
                  <a:close/>
                  <a:moveTo>
                    <a:pt x="19198" y="15494"/>
                  </a:moveTo>
                  <a:lnTo>
                    <a:pt x="2402" y="15494"/>
                  </a:lnTo>
                  <a:lnTo>
                    <a:pt x="2402" y="2992"/>
                  </a:lnTo>
                  <a:lnTo>
                    <a:pt x="19198" y="2992"/>
                  </a:lnTo>
                  <a:lnTo>
                    <a:pt x="19198" y="15494"/>
                  </a:lnTo>
                  <a:close/>
                  <a:moveTo>
                    <a:pt x="19198" y="15494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6" name="íṣľiḍé"/>
          <p:cNvGrpSpPr/>
          <p:nvPr/>
        </p:nvGrpSpPr>
        <p:grpSpPr>
          <a:xfrm>
            <a:off x="1330942" y="2259787"/>
            <a:ext cx="505711" cy="830900"/>
            <a:chOff x="945620" y="1768644"/>
            <a:chExt cx="674282" cy="1030290"/>
          </a:xfrm>
        </p:grpSpPr>
        <p:cxnSp>
          <p:nvCxnSpPr>
            <p:cNvPr id="19" name="Straight Connector 48"/>
            <p:cNvCxnSpPr/>
            <p:nvPr/>
          </p:nvCxnSpPr>
          <p:spPr>
            <a:xfrm>
              <a:off x="1282761" y="2585950"/>
              <a:ext cx="0" cy="212984"/>
            </a:xfrm>
            <a:prstGeom prst="line">
              <a:avLst/>
            </a:prstGeom>
            <a:ln w="9525">
              <a:solidFill>
                <a:schemeClr val="accent1"/>
              </a:solidFill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iSḻiḋe"/>
            <p:cNvSpPr/>
            <p:nvPr/>
          </p:nvSpPr>
          <p:spPr>
            <a:xfrm rot="2700000" flipV="1">
              <a:off x="945620" y="1768644"/>
              <a:ext cx="674282" cy="674282"/>
            </a:xfrm>
            <a:prstGeom prst="teardrop">
              <a:avLst>
                <a:gd name="adj" fmla="val 103995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21" name="íšḷíďè"/>
            <p:cNvGrpSpPr/>
            <p:nvPr/>
          </p:nvGrpSpPr>
          <p:grpSpPr bwMode="auto">
            <a:xfrm>
              <a:off x="1128197" y="2018334"/>
              <a:ext cx="309129" cy="206859"/>
              <a:chOff x="0" y="195"/>
              <a:chExt cx="572" cy="379"/>
            </a:xfrm>
            <a:solidFill>
              <a:schemeClr val="bg1"/>
            </a:solidFill>
          </p:grpSpPr>
          <p:sp>
            <p:nvSpPr>
              <p:cNvPr id="22" name="î$1iḑé"/>
              <p:cNvSpPr/>
              <p:nvPr/>
            </p:nvSpPr>
            <p:spPr bwMode="auto">
              <a:xfrm>
                <a:off x="0" y="195"/>
                <a:ext cx="481" cy="37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w 21600"/>
                  <a:gd name="T37" fmla="*/ 0 h 21600"/>
                  <a:gd name="T38" fmla="*/ 0 w 21600"/>
                  <a:gd name="T39" fmla="*/ 0 h 21600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1600" h="21600">
                    <a:moveTo>
                      <a:pt x="15544" y="13853"/>
                    </a:moveTo>
                    <a:lnTo>
                      <a:pt x="15544" y="11185"/>
                    </a:lnTo>
                    <a:lnTo>
                      <a:pt x="16597" y="11185"/>
                    </a:lnTo>
                    <a:cubicBezTo>
                      <a:pt x="16765" y="7856"/>
                      <a:pt x="18943" y="5212"/>
                      <a:pt x="21600" y="5192"/>
                    </a:cubicBezTo>
                    <a:lnTo>
                      <a:pt x="21600" y="3487"/>
                    </a:lnTo>
                    <a:cubicBezTo>
                      <a:pt x="21600" y="3033"/>
                      <a:pt x="21309" y="2663"/>
                      <a:pt x="20952" y="2663"/>
                    </a:cubicBezTo>
                    <a:lnTo>
                      <a:pt x="9081" y="2663"/>
                    </a:lnTo>
                    <a:lnTo>
                      <a:pt x="8342" y="740"/>
                    </a:lnTo>
                    <a:cubicBezTo>
                      <a:pt x="8185" y="333"/>
                      <a:pt x="7766" y="0"/>
                      <a:pt x="7409" y="0"/>
                    </a:cubicBezTo>
                    <a:lnTo>
                      <a:pt x="3314" y="0"/>
                    </a:lnTo>
                    <a:cubicBezTo>
                      <a:pt x="2957" y="0"/>
                      <a:pt x="2536" y="332"/>
                      <a:pt x="2378" y="739"/>
                    </a:cubicBezTo>
                    <a:lnTo>
                      <a:pt x="1629" y="2663"/>
                    </a:lnTo>
                    <a:lnTo>
                      <a:pt x="648" y="2663"/>
                    </a:lnTo>
                    <a:cubicBezTo>
                      <a:pt x="292" y="2663"/>
                      <a:pt x="0" y="3033"/>
                      <a:pt x="0" y="3487"/>
                    </a:cubicBezTo>
                    <a:lnTo>
                      <a:pt x="0" y="20776"/>
                    </a:lnTo>
                    <a:cubicBezTo>
                      <a:pt x="0" y="21229"/>
                      <a:pt x="292" y="21600"/>
                      <a:pt x="648" y="21600"/>
                    </a:cubicBezTo>
                    <a:lnTo>
                      <a:pt x="15544" y="21600"/>
                    </a:lnTo>
                    <a:lnTo>
                      <a:pt x="15544" y="21590"/>
                    </a:lnTo>
                    <a:lnTo>
                      <a:pt x="15544" y="13853"/>
                    </a:lnTo>
                    <a:close/>
                    <a:moveTo>
                      <a:pt x="15544" y="13853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" name="ïṩľïḍê"/>
              <p:cNvSpPr/>
              <p:nvPr/>
            </p:nvSpPr>
            <p:spPr bwMode="auto">
              <a:xfrm>
                <a:off x="392" y="331"/>
                <a:ext cx="180" cy="24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w 21600"/>
                  <a:gd name="T37" fmla="*/ 0 h 21600"/>
                  <a:gd name="T38" fmla="*/ 0 w 21600"/>
                  <a:gd name="T39" fmla="*/ 0 h 21600"/>
                  <a:gd name="T40" fmla="*/ 0 w 21600"/>
                  <a:gd name="T41" fmla="*/ 0 h 21600"/>
                  <a:gd name="T42" fmla="*/ 0 w 21600"/>
                  <a:gd name="T43" fmla="*/ 0 h 21600"/>
                  <a:gd name="T44" fmla="*/ 0 w 21600"/>
                  <a:gd name="T45" fmla="*/ 0 h 21600"/>
                  <a:gd name="T46" fmla="*/ 0 w 21600"/>
                  <a:gd name="T47" fmla="*/ 0 h 21600"/>
                  <a:gd name="T48" fmla="*/ 0 w 21600"/>
                  <a:gd name="T49" fmla="*/ 0 h 216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21600" h="21600">
                    <a:moveTo>
                      <a:pt x="21599" y="9431"/>
                    </a:moveTo>
                    <a:lnTo>
                      <a:pt x="18749" y="9431"/>
                    </a:lnTo>
                    <a:lnTo>
                      <a:pt x="18749" y="5887"/>
                    </a:lnTo>
                    <a:cubicBezTo>
                      <a:pt x="18749" y="2637"/>
                      <a:pt x="15239" y="2"/>
                      <a:pt x="10907" y="2"/>
                    </a:cubicBezTo>
                    <a:cubicBezTo>
                      <a:pt x="10868" y="2"/>
                      <a:pt x="10835" y="0"/>
                      <a:pt x="10800" y="0"/>
                    </a:cubicBezTo>
                    <a:cubicBezTo>
                      <a:pt x="10787" y="0"/>
                      <a:pt x="10776" y="1"/>
                      <a:pt x="10762" y="1"/>
                    </a:cubicBezTo>
                    <a:cubicBezTo>
                      <a:pt x="10752" y="1"/>
                      <a:pt x="10741" y="1"/>
                      <a:pt x="10730" y="1"/>
                    </a:cubicBezTo>
                    <a:cubicBezTo>
                      <a:pt x="10693" y="1"/>
                      <a:pt x="10651" y="2"/>
                      <a:pt x="10617" y="2"/>
                    </a:cubicBezTo>
                    <a:cubicBezTo>
                      <a:pt x="6285" y="2"/>
                      <a:pt x="2776" y="2638"/>
                      <a:pt x="2776" y="5887"/>
                    </a:cubicBezTo>
                    <a:lnTo>
                      <a:pt x="2776" y="9431"/>
                    </a:lnTo>
                    <a:lnTo>
                      <a:pt x="0" y="9431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9431"/>
                    </a:lnTo>
                    <a:lnTo>
                      <a:pt x="21599" y="9431"/>
                    </a:lnTo>
                    <a:close/>
                    <a:moveTo>
                      <a:pt x="14826" y="9431"/>
                    </a:moveTo>
                    <a:lnTo>
                      <a:pt x="6700" y="9431"/>
                    </a:lnTo>
                    <a:lnTo>
                      <a:pt x="6700" y="5887"/>
                    </a:lnTo>
                    <a:cubicBezTo>
                      <a:pt x="6700" y="4266"/>
                      <a:pt x="8457" y="2947"/>
                      <a:pt x="10617" y="2947"/>
                    </a:cubicBezTo>
                    <a:cubicBezTo>
                      <a:pt x="10679" y="2947"/>
                      <a:pt x="10809" y="2945"/>
                      <a:pt x="10809" y="2945"/>
                    </a:cubicBezTo>
                    <a:cubicBezTo>
                      <a:pt x="10809" y="2945"/>
                      <a:pt x="10873" y="2947"/>
                      <a:pt x="10907" y="2947"/>
                    </a:cubicBezTo>
                    <a:cubicBezTo>
                      <a:pt x="13069" y="2947"/>
                      <a:pt x="14827" y="4264"/>
                      <a:pt x="14827" y="5887"/>
                    </a:cubicBezTo>
                    <a:lnTo>
                      <a:pt x="14827" y="9431"/>
                    </a:lnTo>
                    <a:lnTo>
                      <a:pt x="14826" y="9431"/>
                    </a:lnTo>
                    <a:close/>
                    <a:moveTo>
                      <a:pt x="14826" y="9431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7" name="ï$1iḋè"/>
          <p:cNvGrpSpPr/>
          <p:nvPr/>
        </p:nvGrpSpPr>
        <p:grpSpPr>
          <a:xfrm>
            <a:off x="7336816" y="1301769"/>
            <a:ext cx="505711" cy="1941498"/>
            <a:chOff x="7441610" y="1662334"/>
            <a:chExt cx="674282" cy="2407398"/>
          </a:xfrm>
        </p:grpSpPr>
        <p:cxnSp>
          <p:nvCxnSpPr>
            <p:cNvPr id="16" name="Straight Connector 54"/>
            <p:cNvCxnSpPr/>
            <p:nvPr/>
          </p:nvCxnSpPr>
          <p:spPr>
            <a:xfrm>
              <a:off x="7778751" y="2368550"/>
              <a:ext cx="0" cy="1701182"/>
            </a:xfrm>
            <a:prstGeom prst="line">
              <a:avLst/>
            </a:prstGeom>
            <a:ln w="9525">
              <a:solidFill>
                <a:schemeClr val="accent3"/>
              </a:solidFill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isḻîde"/>
            <p:cNvSpPr/>
            <p:nvPr/>
          </p:nvSpPr>
          <p:spPr>
            <a:xfrm rot="2700000" flipV="1">
              <a:off x="7441610" y="1662334"/>
              <a:ext cx="674282" cy="674282"/>
            </a:xfrm>
            <a:prstGeom prst="teardrop">
              <a:avLst>
                <a:gd name="adj" fmla="val 103995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8" name="îŝļïḓê"/>
            <p:cNvSpPr/>
            <p:nvPr/>
          </p:nvSpPr>
          <p:spPr bwMode="auto">
            <a:xfrm>
              <a:off x="7621864" y="1867122"/>
              <a:ext cx="313774" cy="246371"/>
            </a:xfrm>
            <a:custGeom>
              <a:avLst/>
              <a:gdLst>
                <a:gd name="T0" fmla="*/ 192357908 w 21600"/>
                <a:gd name="T1" fmla="*/ 34212465 h 21600"/>
                <a:gd name="T2" fmla="*/ 192357908 w 21600"/>
                <a:gd name="T3" fmla="*/ 9816758 h 21600"/>
                <a:gd name="T4" fmla="*/ 163506979 w 21600"/>
                <a:gd name="T5" fmla="*/ 9816758 h 21600"/>
                <a:gd name="T6" fmla="*/ 134657032 w 21600"/>
                <a:gd name="T7" fmla="*/ 9816758 h 21600"/>
                <a:gd name="T8" fmla="*/ 127708521 w 21600"/>
                <a:gd name="T9" fmla="*/ 9816758 h 21600"/>
                <a:gd name="T10" fmla="*/ 105807085 w 21600"/>
                <a:gd name="T11" fmla="*/ 9816758 h 21600"/>
                <a:gd name="T12" fmla="*/ 105807085 w 21600"/>
                <a:gd name="T13" fmla="*/ 0 h 21600"/>
                <a:gd name="T14" fmla="*/ 41157796 w 21600"/>
                <a:gd name="T15" fmla="*/ 0 h 21600"/>
                <a:gd name="T16" fmla="*/ 41157796 w 21600"/>
                <a:gd name="T17" fmla="*/ 36904 h 21600"/>
                <a:gd name="T18" fmla="*/ 14904983 w 21600"/>
                <a:gd name="T19" fmla="*/ 12678750 h 21600"/>
                <a:gd name="T20" fmla="*/ 14904983 w 21600"/>
                <a:gd name="T21" fmla="*/ 34212465 h 21600"/>
                <a:gd name="T22" fmla="*/ 0 w 21600"/>
                <a:gd name="T23" fmla="*/ 34212465 h 21600"/>
                <a:gd name="T24" fmla="*/ 0 w 21600"/>
                <a:gd name="T25" fmla="*/ 79564105 h 21600"/>
                <a:gd name="T26" fmla="*/ 209326746 w 21600"/>
                <a:gd name="T27" fmla="*/ 79564105 h 21600"/>
                <a:gd name="T28" fmla="*/ 209326746 w 21600"/>
                <a:gd name="T29" fmla="*/ 34212465 h 21600"/>
                <a:gd name="T30" fmla="*/ 192357908 w 21600"/>
                <a:gd name="T31" fmla="*/ 34212465 h 21600"/>
                <a:gd name="T32" fmla="*/ 181910625 w 21600"/>
                <a:gd name="T33" fmla="*/ 14859352 h 21600"/>
                <a:gd name="T34" fmla="*/ 181910625 w 21600"/>
                <a:gd name="T35" fmla="*/ 34212465 h 21600"/>
                <a:gd name="T36" fmla="*/ 163506979 w 21600"/>
                <a:gd name="T37" fmla="*/ 34212465 h 21600"/>
                <a:gd name="T38" fmla="*/ 163506979 w 21600"/>
                <a:gd name="T39" fmla="*/ 14859352 h 21600"/>
                <a:gd name="T40" fmla="*/ 181910625 w 21600"/>
                <a:gd name="T41" fmla="*/ 14859352 h 21600"/>
                <a:gd name="T42" fmla="*/ 138165448 w 21600"/>
                <a:gd name="T43" fmla="*/ 14859352 h 21600"/>
                <a:gd name="T44" fmla="*/ 153060777 w 21600"/>
                <a:gd name="T45" fmla="*/ 14859352 h 21600"/>
                <a:gd name="T46" fmla="*/ 153060777 w 21600"/>
                <a:gd name="T47" fmla="*/ 34212465 h 21600"/>
                <a:gd name="T48" fmla="*/ 134666775 w 21600"/>
                <a:gd name="T49" fmla="*/ 34212465 h 21600"/>
                <a:gd name="T50" fmla="*/ 134666775 w 21600"/>
                <a:gd name="T51" fmla="*/ 14859352 h 21600"/>
                <a:gd name="T52" fmla="*/ 138165448 w 21600"/>
                <a:gd name="T53" fmla="*/ 14859352 h 21600"/>
                <a:gd name="T54" fmla="*/ 130770593 w 21600"/>
                <a:gd name="T55" fmla="*/ 63463600 h 21600"/>
                <a:gd name="T56" fmla="*/ 78438906 w 21600"/>
                <a:gd name="T57" fmla="*/ 63463600 h 21600"/>
                <a:gd name="T58" fmla="*/ 78438906 w 21600"/>
                <a:gd name="T59" fmla="*/ 50840201 h 21600"/>
                <a:gd name="T60" fmla="*/ 130770593 w 21600"/>
                <a:gd name="T61" fmla="*/ 50840201 h 21600"/>
                <a:gd name="T62" fmla="*/ 130770593 w 21600"/>
                <a:gd name="T63" fmla="*/ 63463600 h 21600"/>
                <a:gd name="T64" fmla="*/ 109305857 w 21600"/>
                <a:gd name="T65" fmla="*/ 14859352 h 21600"/>
                <a:gd name="T66" fmla="*/ 124219591 w 21600"/>
                <a:gd name="T67" fmla="*/ 14859352 h 21600"/>
                <a:gd name="T68" fmla="*/ 124219591 w 21600"/>
                <a:gd name="T69" fmla="*/ 34212465 h 21600"/>
                <a:gd name="T70" fmla="*/ 105816927 w 21600"/>
                <a:gd name="T71" fmla="*/ 34212465 h 21600"/>
                <a:gd name="T72" fmla="*/ 105816927 w 21600"/>
                <a:gd name="T73" fmla="*/ 14859352 h 21600"/>
                <a:gd name="T74" fmla="*/ 109305857 w 21600"/>
                <a:gd name="T75" fmla="*/ 14859352 h 21600"/>
                <a:gd name="T76" fmla="*/ 25352256 w 21600"/>
                <a:gd name="T77" fmla="*/ 17721344 h 21600"/>
                <a:gd name="T78" fmla="*/ 51614723 w 21600"/>
                <a:gd name="T79" fmla="*/ 17721344 h 21600"/>
                <a:gd name="T80" fmla="*/ 51614723 w 21600"/>
                <a:gd name="T81" fmla="*/ 5042656 h 21600"/>
                <a:gd name="T82" fmla="*/ 95359900 w 21600"/>
                <a:gd name="T83" fmla="*/ 5042656 h 21600"/>
                <a:gd name="T84" fmla="*/ 95359900 w 21600"/>
                <a:gd name="T85" fmla="*/ 34212465 h 21600"/>
                <a:gd name="T86" fmla="*/ 25352256 w 21600"/>
                <a:gd name="T87" fmla="*/ 34212465 h 21600"/>
                <a:gd name="T88" fmla="*/ 25352256 w 21600"/>
                <a:gd name="T89" fmla="*/ 17721344 h 21600"/>
                <a:gd name="T90" fmla="*/ 25352256 w 21600"/>
                <a:gd name="T91" fmla="*/ 17721344 h 2160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21600" h="21600">
                  <a:moveTo>
                    <a:pt x="19849" y="9288"/>
                  </a:moveTo>
                  <a:lnTo>
                    <a:pt x="19849" y="2665"/>
                  </a:lnTo>
                  <a:lnTo>
                    <a:pt x="16872" y="2665"/>
                  </a:lnTo>
                  <a:lnTo>
                    <a:pt x="13895" y="2665"/>
                  </a:lnTo>
                  <a:lnTo>
                    <a:pt x="13178" y="2665"/>
                  </a:lnTo>
                  <a:lnTo>
                    <a:pt x="10918" y="2665"/>
                  </a:lnTo>
                  <a:lnTo>
                    <a:pt x="10918" y="0"/>
                  </a:lnTo>
                  <a:lnTo>
                    <a:pt x="4247" y="0"/>
                  </a:lnTo>
                  <a:lnTo>
                    <a:pt x="4247" y="10"/>
                  </a:lnTo>
                  <a:lnTo>
                    <a:pt x="1538" y="3442"/>
                  </a:lnTo>
                  <a:lnTo>
                    <a:pt x="1538" y="9288"/>
                  </a:lnTo>
                  <a:lnTo>
                    <a:pt x="0" y="9288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9288"/>
                  </a:lnTo>
                  <a:lnTo>
                    <a:pt x="19849" y="9288"/>
                  </a:lnTo>
                  <a:close/>
                  <a:moveTo>
                    <a:pt x="18771" y="4034"/>
                  </a:moveTo>
                  <a:lnTo>
                    <a:pt x="18771" y="9288"/>
                  </a:lnTo>
                  <a:lnTo>
                    <a:pt x="16872" y="9288"/>
                  </a:lnTo>
                  <a:lnTo>
                    <a:pt x="16872" y="4034"/>
                  </a:lnTo>
                  <a:lnTo>
                    <a:pt x="18771" y="4034"/>
                  </a:lnTo>
                  <a:close/>
                  <a:moveTo>
                    <a:pt x="14257" y="4034"/>
                  </a:moveTo>
                  <a:lnTo>
                    <a:pt x="15794" y="4034"/>
                  </a:lnTo>
                  <a:lnTo>
                    <a:pt x="15794" y="9288"/>
                  </a:lnTo>
                  <a:lnTo>
                    <a:pt x="13896" y="9288"/>
                  </a:lnTo>
                  <a:lnTo>
                    <a:pt x="13896" y="4034"/>
                  </a:lnTo>
                  <a:lnTo>
                    <a:pt x="14257" y="4034"/>
                  </a:lnTo>
                  <a:close/>
                  <a:moveTo>
                    <a:pt x="13494" y="17229"/>
                  </a:moveTo>
                  <a:lnTo>
                    <a:pt x="8094" y="17229"/>
                  </a:lnTo>
                  <a:lnTo>
                    <a:pt x="8094" y="13802"/>
                  </a:lnTo>
                  <a:lnTo>
                    <a:pt x="13494" y="13802"/>
                  </a:lnTo>
                  <a:lnTo>
                    <a:pt x="13494" y="17229"/>
                  </a:lnTo>
                  <a:close/>
                  <a:moveTo>
                    <a:pt x="11279" y="4034"/>
                  </a:moveTo>
                  <a:lnTo>
                    <a:pt x="12818" y="4034"/>
                  </a:lnTo>
                  <a:lnTo>
                    <a:pt x="12818" y="9288"/>
                  </a:lnTo>
                  <a:lnTo>
                    <a:pt x="10919" y="9288"/>
                  </a:lnTo>
                  <a:lnTo>
                    <a:pt x="10919" y="4034"/>
                  </a:lnTo>
                  <a:lnTo>
                    <a:pt x="11279" y="4034"/>
                  </a:lnTo>
                  <a:close/>
                  <a:moveTo>
                    <a:pt x="2616" y="4811"/>
                  </a:moveTo>
                  <a:lnTo>
                    <a:pt x="5326" y="4811"/>
                  </a:lnTo>
                  <a:lnTo>
                    <a:pt x="5326" y="1369"/>
                  </a:lnTo>
                  <a:lnTo>
                    <a:pt x="9840" y="1369"/>
                  </a:lnTo>
                  <a:lnTo>
                    <a:pt x="9840" y="9288"/>
                  </a:lnTo>
                  <a:lnTo>
                    <a:pt x="2616" y="9288"/>
                  </a:lnTo>
                  <a:lnTo>
                    <a:pt x="2616" y="4811"/>
                  </a:lnTo>
                  <a:close/>
                  <a:moveTo>
                    <a:pt x="2616" y="4811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8" name="iSļíde"/>
          <p:cNvSpPr/>
          <p:nvPr/>
        </p:nvSpPr>
        <p:spPr>
          <a:xfrm>
            <a:off x="587251" y="3072323"/>
            <a:ext cx="1934156" cy="34284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92500" lnSpcReduction="10000"/>
          </a:bodyPr>
          <a:lstStyle/>
          <a:p>
            <a:pPr algn="ctr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endParaRPr lang="zh-CN" alt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iṡ1iďê"/>
          <p:cNvSpPr/>
          <p:nvPr/>
        </p:nvSpPr>
        <p:spPr>
          <a:xfrm>
            <a:off x="2599032" y="3072323"/>
            <a:ext cx="1934156" cy="342844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92500" lnSpcReduction="10000"/>
          </a:bodyPr>
          <a:lstStyle/>
          <a:p>
            <a:pPr algn="ctr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endParaRPr lang="zh-CN" alt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ïṡḷídé"/>
          <p:cNvSpPr/>
          <p:nvPr/>
        </p:nvSpPr>
        <p:spPr>
          <a:xfrm>
            <a:off x="4610814" y="3072323"/>
            <a:ext cx="1934156" cy="342844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92500" lnSpcReduction="10000"/>
          </a:bodyPr>
          <a:lstStyle/>
          <a:p>
            <a:pPr algn="ctr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endParaRPr lang="zh-CN" alt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iṡľîḋe"/>
          <p:cNvSpPr/>
          <p:nvPr/>
        </p:nvSpPr>
        <p:spPr>
          <a:xfrm>
            <a:off x="6622594" y="3072323"/>
            <a:ext cx="1934156" cy="342844"/>
          </a:xfrm>
          <a:prstGeom prst="round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92500" lnSpcReduction="10000"/>
          </a:bodyPr>
          <a:lstStyle/>
          <a:p>
            <a:pPr algn="ctr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endParaRPr lang="zh-CN" alt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íṣḻïḑé"/>
          <p:cNvSpPr txBox="1"/>
          <p:nvPr/>
        </p:nvSpPr>
        <p:spPr>
          <a:xfrm>
            <a:off x="587250" y="3492462"/>
            <a:ext cx="1934156" cy="346249"/>
          </a:xfrm>
          <a:prstGeom prst="rect">
            <a:avLst/>
          </a:prstGeom>
          <a:noFill/>
        </p:spPr>
        <p:txBody>
          <a:bodyPr wrap="square" lIns="0" tIns="0" rIns="0" bIns="0">
            <a:normAutofit fontScale="77500" lnSpcReduction="200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endParaRPr lang="zh-CN" altLang="en-US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îŝľíďè"/>
          <p:cNvSpPr txBox="1"/>
          <p:nvPr/>
        </p:nvSpPr>
        <p:spPr>
          <a:xfrm>
            <a:off x="2599032" y="3492462"/>
            <a:ext cx="1934156" cy="346249"/>
          </a:xfrm>
          <a:prstGeom prst="rect">
            <a:avLst/>
          </a:prstGeom>
          <a:noFill/>
        </p:spPr>
        <p:txBody>
          <a:bodyPr wrap="square" lIns="0" tIns="0" rIns="0" bIns="0">
            <a:normAutofit fontScale="77500" lnSpcReduction="200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endParaRPr lang="zh-CN" altLang="en-US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ïśľiḓe"/>
          <p:cNvSpPr txBox="1"/>
          <p:nvPr/>
        </p:nvSpPr>
        <p:spPr>
          <a:xfrm>
            <a:off x="4610810" y="3492462"/>
            <a:ext cx="1934156" cy="346249"/>
          </a:xfrm>
          <a:prstGeom prst="rect">
            <a:avLst/>
          </a:prstGeom>
          <a:noFill/>
        </p:spPr>
        <p:txBody>
          <a:bodyPr wrap="square" lIns="0" tIns="0" rIns="0" bIns="0">
            <a:normAutofit fontScale="77500" lnSpcReduction="200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endParaRPr lang="zh-CN" altLang="en-US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îṧ1iḑê"/>
          <p:cNvSpPr txBox="1"/>
          <p:nvPr/>
        </p:nvSpPr>
        <p:spPr>
          <a:xfrm>
            <a:off x="6622594" y="3492462"/>
            <a:ext cx="1934156" cy="346249"/>
          </a:xfrm>
          <a:prstGeom prst="rect">
            <a:avLst/>
          </a:prstGeom>
          <a:noFill/>
        </p:spPr>
        <p:txBody>
          <a:bodyPr wrap="square" lIns="0" tIns="0" rIns="0" bIns="0">
            <a:normAutofit fontScale="77500" lnSpcReduction="200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endParaRPr lang="zh-CN" altLang="en-US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323528" y="127216"/>
            <a:ext cx="12618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zh-CN" altLang="en-US" sz="10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323528" y="371882"/>
            <a:ext cx="1824404" cy="213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800" dirty="0">
                <a:solidFill>
                  <a:srgbClr val="40404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PLEASE ADD YOUR TITLE HERE</a:t>
            </a:r>
            <a:endParaRPr lang="zh-CN" altLang="en-US" sz="800" dirty="0">
              <a:solidFill>
                <a:srgbClr val="40404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wind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51" grpId="0"/>
      <p:bldP spid="5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矩形 66"/>
          <p:cNvSpPr/>
          <p:nvPr/>
        </p:nvSpPr>
        <p:spPr>
          <a:xfrm>
            <a:off x="323528" y="127216"/>
            <a:ext cx="12618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zh-CN" altLang="en-US" sz="10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323528" y="371882"/>
            <a:ext cx="1824404" cy="213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800" dirty="0">
                <a:solidFill>
                  <a:srgbClr val="40404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PLEASE ADD YOUR TITLE HERE</a:t>
            </a:r>
            <a:endParaRPr lang="zh-CN" altLang="en-US" sz="800" dirty="0">
              <a:solidFill>
                <a:srgbClr val="40404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2835233" y="1178611"/>
            <a:ext cx="3462406" cy="1971659"/>
            <a:chOff x="2835233" y="1178611"/>
            <a:chExt cx="3462406" cy="1971659"/>
          </a:xfrm>
        </p:grpSpPr>
        <p:grpSp>
          <p:nvGrpSpPr>
            <p:cNvPr id="66" name="iŝľîḑè"/>
            <p:cNvGrpSpPr/>
            <p:nvPr/>
          </p:nvGrpSpPr>
          <p:grpSpPr>
            <a:xfrm>
              <a:off x="2835233" y="1178611"/>
              <a:ext cx="3462406" cy="1971659"/>
              <a:chOff x="2448694" y="1658842"/>
              <a:chExt cx="7294608" cy="4153896"/>
            </a:xfrm>
          </p:grpSpPr>
          <p:grpSp>
            <p:nvGrpSpPr>
              <p:cNvPr id="70" name="iṧľíde"/>
              <p:cNvGrpSpPr/>
              <p:nvPr/>
            </p:nvGrpSpPr>
            <p:grpSpPr bwMode="auto">
              <a:xfrm>
                <a:off x="2448694" y="1658842"/>
                <a:ext cx="7294608" cy="4153896"/>
                <a:chOff x="8540751" y="4843463"/>
                <a:chExt cx="8012112" cy="4562475"/>
              </a:xfrm>
              <a:effectLst/>
            </p:grpSpPr>
            <p:sp>
              <p:nvSpPr>
                <p:cNvPr id="72" name="îṣ1íďê"/>
                <p:cNvSpPr/>
                <p:nvPr/>
              </p:nvSpPr>
              <p:spPr bwMode="auto">
                <a:xfrm>
                  <a:off x="9321800" y="4843463"/>
                  <a:ext cx="6480176" cy="4421188"/>
                </a:xfrm>
                <a:custGeom>
                  <a:avLst/>
                  <a:gdLst>
                    <a:gd name="T0" fmla="*/ 17508 w 18000"/>
                    <a:gd name="T1" fmla="*/ 12280 h 12281"/>
                    <a:gd name="T2" fmla="*/ 491 w 18000"/>
                    <a:gd name="T3" fmla="*/ 12280 h 12281"/>
                    <a:gd name="T4" fmla="*/ 0 w 18000"/>
                    <a:gd name="T5" fmla="*/ 11792 h 12281"/>
                    <a:gd name="T6" fmla="*/ 0 w 18000"/>
                    <a:gd name="T7" fmla="*/ 488 h 12281"/>
                    <a:gd name="T8" fmla="*/ 491 w 18000"/>
                    <a:gd name="T9" fmla="*/ 0 h 12281"/>
                    <a:gd name="T10" fmla="*/ 17508 w 18000"/>
                    <a:gd name="T11" fmla="*/ 0 h 12281"/>
                    <a:gd name="T12" fmla="*/ 17999 w 18000"/>
                    <a:gd name="T13" fmla="*/ 488 h 12281"/>
                    <a:gd name="T14" fmla="*/ 17999 w 18000"/>
                    <a:gd name="T15" fmla="*/ 11792 h 12281"/>
                    <a:gd name="T16" fmla="*/ 17508 w 18000"/>
                    <a:gd name="T17" fmla="*/ 12280 h 1228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8000"/>
                    <a:gd name="T28" fmla="*/ 0 h 12281"/>
                    <a:gd name="T29" fmla="*/ 18000 w 18000"/>
                    <a:gd name="T30" fmla="*/ 12281 h 1228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8000" h="12281">
                      <a:moveTo>
                        <a:pt x="17508" y="12280"/>
                      </a:moveTo>
                      <a:lnTo>
                        <a:pt x="491" y="12280"/>
                      </a:lnTo>
                      <a:cubicBezTo>
                        <a:pt x="220" y="12280"/>
                        <a:pt x="0" y="12061"/>
                        <a:pt x="0" y="11792"/>
                      </a:cubicBezTo>
                      <a:lnTo>
                        <a:pt x="0" y="488"/>
                      </a:lnTo>
                      <a:cubicBezTo>
                        <a:pt x="0" y="219"/>
                        <a:pt x="220" y="0"/>
                        <a:pt x="491" y="0"/>
                      </a:cubicBezTo>
                      <a:lnTo>
                        <a:pt x="17508" y="0"/>
                      </a:lnTo>
                      <a:cubicBezTo>
                        <a:pt x="17779" y="0"/>
                        <a:pt x="17999" y="219"/>
                        <a:pt x="17999" y="488"/>
                      </a:cubicBezTo>
                      <a:lnTo>
                        <a:pt x="17999" y="11792"/>
                      </a:lnTo>
                      <a:cubicBezTo>
                        <a:pt x="17999" y="12061"/>
                        <a:pt x="17779" y="12280"/>
                        <a:pt x="17508" y="12280"/>
                      </a:cubicBezTo>
                    </a:path>
                  </a:pathLst>
                </a:cu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73" name="íśḷíḓè"/>
                <p:cNvSpPr/>
                <p:nvPr/>
              </p:nvSpPr>
              <p:spPr bwMode="auto">
                <a:xfrm>
                  <a:off x="8542336" y="9169402"/>
                  <a:ext cx="8008936" cy="142874"/>
                </a:xfrm>
                <a:custGeom>
                  <a:avLst/>
                  <a:gdLst>
                    <a:gd name="T0" fmla="*/ 22247 w 22248"/>
                    <a:gd name="T1" fmla="*/ 398 h 657"/>
                    <a:gd name="T2" fmla="*/ 21410 w 22248"/>
                    <a:gd name="T3" fmla="*/ 656 h 657"/>
                    <a:gd name="T4" fmla="*/ 870 w 22248"/>
                    <a:gd name="T5" fmla="*/ 656 h 657"/>
                    <a:gd name="T6" fmla="*/ 0 w 22248"/>
                    <a:gd name="T7" fmla="*/ 398 h 657"/>
                    <a:gd name="T8" fmla="*/ 0 w 22248"/>
                    <a:gd name="T9" fmla="*/ 0 h 657"/>
                    <a:gd name="T10" fmla="*/ 22247 w 22248"/>
                    <a:gd name="T11" fmla="*/ 0 h 657"/>
                    <a:gd name="T12" fmla="*/ 22247 w 22248"/>
                    <a:gd name="T13" fmla="*/ 398 h 65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2248"/>
                    <a:gd name="T22" fmla="*/ 0 h 657"/>
                    <a:gd name="T23" fmla="*/ 22248 w 22248"/>
                    <a:gd name="T24" fmla="*/ 657 h 65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2248" h="657">
                      <a:moveTo>
                        <a:pt x="22247" y="398"/>
                      </a:moveTo>
                      <a:cubicBezTo>
                        <a:pt x="22247" y="398"/>
                        <a:pt x="21890" y="656"/>
                        <a:pt x="21410" y="656"/>
                      </a:cubicBezTo>
                      <a:lnTo>
                        <a:pt x="870" y="656"/>
                      </a:lnTo>
                      <a:cubicBezTo>
                        <a:pt x="462" y="656"/>
                        <a:pt x="0" y="398"/>
                        <a:pt x="0" y="398"/>
                      </a:cubicBezTo>
                      <a:lnTo>
                        <a:pt x="0" y="0"/>
                      </a:lnTo>
                      <a:lnTo>
                        <a:pt x="22247" y="0"/>
                      </a:lnTo>
                      <a:lnTo>
                        <a:pt x="22247" y="398"/>
                      </a:lnTo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74" name="ïşlïḑe"/>
                <p:cNvSpPr/>
                <p:nvPr/>
              </p:nvSpPr>
              <p:spPr bwMode="auto">
                <a:xfrm>
                  <a:off x="8542339" y="9169399"/>
                  <a:ext cx="8008939" cy="236539"/>
                </a:xfrm>
                <a:custGeom>
                  <a:avLst/>
                  <a:gdLst>
                    <a:gd name="T0" fmla="*/ 22247 w 22248"/>
                    <a:gd name="T1" fmla="*/ 398 h 657"/>
                    <a:gd name="T2" fmla="*/ 21410 w 22248"/>
                    <a:gd name="T3" fmla="*/ 656 h 657"/>
                    <a:gd name="T4" fmla="*/ 870 w 22248"/>
                    <a:gd name="T5" fmla="*/ 656 h 657"/>
                    <a:gd name="T6" fmla="*/ 0 w 22248"/>
                    <a:gd name="T7" fmla="*/ 398 h 657"/>
                    <a:gd name="T8" fmla="*/ 0 w 22248"/>
                    <a:gd name="T9" fmla="*/ 0 h 657"/>
                    <a:gd name="T10" fmla="*/ 22247 w 22248"/>
                    <a:gd name="T11" fmla="*/ 0 h 657"/>
                    <a:gd name="T12" fmla="*/ 22247 w 22248"/>
                    <a:gd name="T13" fmla="*/ 398 h 65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2248"/>
                    <a:gd name="T22" fmla="*/ 0 h 657"/>
                    <a:gd name="T23" fmla="*/ 22248 w 22248"/>
                    <a:gd name="T24" fmla="*/ 657 h 65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2248" h="657">
                      <a:moveTo>
                        <a:pt x="22247" y="398"/>
                      </a:moveTo>
                      <a:cubicBezTo>
                        <a:pt x="22247" y="398"/>
                        <a:pt x="21890" y="656"/>
                        <a:pt x="21410" y="656"/>
                      </a:cubicBezTo>
                      <a:lnTo>
                        <a:pt x="870" y="656"/>
                      </a:lnTo>
                      <a:cubicBezTo>
                        <a:pt x="462" y="656"/>
                        <a:pt x="0" y="398"/>
                        <a:pt x="0" y="398"/>
                      </a:cubicBezTo>
                      <a:lnTo>
                        <a:pt x="0" y="0"/>
                      </a:lnTo>
                      <a:lnTo>
                        <a:pt x="22247" y="0"/>
                      </a:lnTo>
                      <a:lnTo>
                        <a:pt x="22247" y="398"/>
                      </a:lnTo>
                    </a:path>
                  </a:pathLst>
                </a:custGeom>
                <a:noFill/>
                <a:ln w="10080">
                  <a:solidFill>
                    <a:schemeClr val="tx2"/>
                  </a:solidFill>
                  <a:miter lim="800000"/>
                </a:ln>
              </p:spPr>
              <p:txBody>
                <a:bodyPr anchor="ctr"/>
                <a:lstStyle/>
                <a:p>
                  <a:pPr algn="ctr"/>
                  <a:endParaRPr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75" name="íṩľîḍé"/>
                <p:cNvSpPr/>
                <p:nvPr/>
              </p:nvSpPr>
              <p:spPr bwMode="auto">
                <a:xfrm>
                  <a:off x="8540751" y="9312275"/>
                  <a:ext cx="8012112" cy="93663"/>
                </a:xfrm>
                <a:custGeom>
                  <a:avLst/>
                  <a:gdLst>
                    <a:gd name="T0" fmla="*/ 0 w 22256"/>
                    <a:gd name="T1" fmla="*/ 0 h 262"/>
                    <a:gd name="T2" fmla="*/ 870 w 22256"/>
                    <a:gd name="T3" fmla="*/ 261 h 262"/>
                    <a:gd name="T4" fmla="*/ 21418 w 22256"/>
                    <a:gd name="T5" fmla="*/ 261 h 262"/>
                    <a:gd name="T6" fmla="*/ 22255 w 22256"/>
                    <a:gd name="T7" fmla="*/ 0 h 262"/>
                    <a:gd name="T8" fmla="*/ 0 w 22256"/>
                    <a:gd name="T9" fmla="*/ 0 h 26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256"/>
                    <a:gd name="T16" fmla="*/ 0 h 262"/>
                    <a:gd name="T17" fmla="*/ 22256 w 22256"/>
                    <a:gd name="T18" fmla="*/ 262 h 26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256" h="262">
                      <a:moveTo>
                        <a:pt x="0" y="0"/>
                      </a:moveTo>
                      <a:cubicBezTo>
                        <a:pt x="0" y="0"/>
                        <a:pt x="462" y="261"/>
                        <a:pt x="870" y="261"/>
                      </a:cubicBezTo>
                      <a:lnTo>
                        <a:pt x="21418" y="261"/>
                      </a:lnTo>
                      <a:cubicBezTo>
                        <a:pt x="21898" y="261"/>
                        <a:pt x="22255" y="0"/>
                        <a:pt x="22255" y="0"/>
                      </a:cubicBezTo>
                      <a:lnTo>
                        <a:pt x="0" y="0"/>
                      </a:lnTo>
                    </a:path>
                  </a:pathLst>
                </a:cu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76" name="íṡľïḍè"/>
                <p:cNvSpPr/>
                <p:nvPr/>
              </p:nvSpPr>
              <p:spPr bwMode="auto">
                <a:xfrm>
                  <a:off x="11979275" y="9167813"/>
                  <a:ext cx="1141413" cy="88900"/>
                </a:xfrm>
                <a:custGeom>
                  <a:avLst/>
                  <a:gdLst>
                    <a:gd name="T0" fmla="*/ 0 w 3171"/>
                    <a:gd name="T1" fmla="*/ 0 h 249"/>
                    <a:gd name="T2" fmla="*/ 349 w 3171"/>
                    <a:gd name="T3" fmla="*/ 248 h 249"/>
                    <a:gd name="T4" fmla="*/ 2821 w 3171"/>
                    <a:gd name="T5" fmla="*/ 248 h 249"/>
                    <a:gd name="T6" fmla="*/ 3170 w 3171"/>
                    <a:gd name="T7" fmla="*/ 0 h 249"/>
                    <a:gd name="T8" fmla="*/ 0 w 3171"/>
                    <a:gd name="T9" fmla="*/ 0 h 24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171"/>
                    <a:gd name="T16" fmla="*/ 0 h 249"/>
                    <a:gd name="T17" fmla="*/ 3171 w 3171"/>
                    <a:gd name="T18" fmla="*/ 249 h 24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171" h="249">
                      <a:moveTo>
                        <a:pt x="0" y="0"/>
                      </a:moveTo>
                      <a:cubicBezTo>
                        <a:pt x="49" y="144"/>
                        <a:pt x="187" y="248"/>
                        <a:pt x="349" y="248"/>
                      </a:cubicBezTo>
                      <a:lnTo>
                        <a:pt x="2821" y="248"/>
                      </a:lnTo>
                      <a:cubicBezTo>
                        <a:pt x="2983" y="248"/>
                        <a:pt x="3120" y="144"/>
                        <a:pt x="3170" y="0"/>
                      </a:cubicBezTo>
                      <a:lnTo>
                        <a:pt x="0" y="0"/>
                      </a:lnTo>
                    </a:path>
                  </a:pathLst>
                </a:cu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77" name="isľïḍé"/>
                <p:cNvSpPr/>
                <p:nvPr/>
              </p:nvSpPr>
              <p:spPr bwMode="auto">
                <a:xfrm>
                  <a:off x="12571413" y="4937125"/>
                  <a:ext cx="38100" cy="36513"/>
                </a:xfrm>
                <a:custGeom>
                  <a:avLst/>
                  <a:gdLst>
                    <a:gd name="T0" fmla="*/ 51 w 104"/>
                    <a:gd name="T1" fmla="*/ 102 h 103"/>
                    <a:gd name="T2" fmla="*/ 0 w 104"/>
                    <a:gd name="T3" fmla="*/ 51 h 103"/>
                    <a:gd name="T4" fmla="*/ 51 w 104"/>
                    <a:gd name="T5" fmla="*/ 0 h 103"/>
                    <a:gd name="T6" fmla="*/ 103 w 104"/>
                    <a:gd name="T7" fmla="*/ 51 h 103"/>
                    <a:gd name="T8" fmla="*/ 51 w 104"/>
                    <a:gd name="T9" fmla="*/ 102 h 1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4"/>
                    <a:gd name="T16" fmla="*/ 0 h 103"/>
                    <a:gd name="T17" fmla="*/ 104 w 104"/>
                    <a:gd name="T18" fmla="*/ 103 h 10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4" h="103">
                      <a:moveTo>
                        <a:pt x="51" y="102"/>
                      </a:moveTo>
                      <a:cubicBezTo>
                        <a:pt x="23" y="102"/>
                        <a:pt x="0" y="79"/>
                        <a:pt x="0" y="51"/>
                      </a:cubicBezTo>
                      <a:cubicBezTo>
                        <a:pt x="0" y="22"/>
                        <a:pt x="23" y="0"/>
                        <a:pt x="51" y="0"/>
                      </a:cubicBezTo>
                      <a:cubicBezTo>
                        <a:pt x="80" y="0"/>
                        <a:pt x="103" y="22"/>
                        <a:pt x="103" y="51"/>
                      </a:cubicBezTo>
                      <a:cubicBezTo>
                        <a:pt x="103" y="79"/>
                        <a:pt x="80" y="102"/>
                        <a:pt x="51" y="102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71" name="íšlíḑe"/>
              <p:cNvSpPr/>
              <p:nvPr/>
            </p:nvSpPr>
            <p:spPr>
              <a:xfrm>
                <a:off x="3387047" y="1980045"/>
                <a:ext cx="5417906" cy="34178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69" name="ïṧḻiďê"/>
            <p:cNvSpPr/>
            <p:nvPr/>
          </p:nvSpPr>
          <p:spPr>
            <a:xfrm>
              <a:off x="3280623" y="1327640"/>
              <a:ext cx="2571625" cy="1614992"/>
            </a:xfrm>
            <a:prstGeom prst="rect">
              <a:avLst/>
            </a:prstGeom>
            <a:blipFill dpi="0" rotWithShape="1">
              <a:blip r:embed="rId1"/>
              <a:srcRect/>
              <a:stretch>
                <a:fillRect t="-2894" b="-2848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78" name="ïsḻïḍe"/>
          <p:cNvSpPr/>
          <p:nvPr/>
        </p:nvSpPr>
        <p:spPr>
          <a:xfrm>
            <a:off x="502442" y="1327640"/>
            <a:ext cx="2571625" cy="1614992"/>
          </a:xfrm>
          <a:prstGeom prst="rect">
            <a:avLst/>
          </a:prstGeom>
          <a:blipFill dpi="0" rotWithShape="1">
            <a:blip r:embed="rId2"/>
            <a:srcRect/>
            <a:stretch>
              <a:fillRect t="-3707" b="-3652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9" name="ïSlíḓé"/>
          <p:cNvSpPr/>
          <p:nvPr/>
        </p:nvSpPr>
        <p:spPr>
          <a:xfrm>
            <a:off x="6068742" y="1327640"/>
            <a:ext cx="2571625" cy="1614992"/>
          </a:xfrm>
          <a:prstGeom prst="rect">
            <a:avLst/>
          </a:prstGeom>
          <a:blipFill dpi="0" rotWithShape="1">
            <a:blip r:embed="rId3"/>
            <a:srcRect/>
            <a:stretch>
              <a:fillRect t="-9789" b="-9637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80" name="组合 79"/>
          <p:cNvGrpSpPr/>
          <p:nvPr/>
        </p:nvGrpSpPr>
        <p:grpSpPr>
          <a:xfrm>
            <a:off x="2908226" y="1968061"/>
            <a:ext cx="3326357" cy="400422"/>
            <a:chOff x="2908226" y="1968061"/>
            <a:chExt cx="3326357" cy="400422"/>
          </a:xfrm>
        </p:grpSpPr>
        <p:sp>
          <p:nvSpPr>
            <p:cNvPr id="81" name="íṩḷîḋé"/>
            <p:cNvSpPr/>
            <p:nvPr/>
          </p:nvSpPr>
          <p:spPr>
            <a:xfrm>
              <a:off x="5902900" y="1968061"/>
              <a:ext cx="331683" cy="400422"/>
            </a:xfrm>
            <a:prstGeom prst="rightArrow">
              <a:avLst/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2" name="ïşļîḑé"/>
            <p:cNvSpPr/>
            <p:nvPr/>
          </p:nvSpPr>
          <p:spPr>
            <a:xfrm flipH="1">
              <a:off x="2908226" y="1968061"/>
              <a:ext cx="331683" cy="400422"/>
            </a:xfrm>
            <a:prstGeom prst="rightArrow">
              <a:avLst/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83" name="ïṡḻiḋé"/>
          <p:cNvGrpSpPr/>
          <p:nvPr/>
        </p:nvGrpSpPr>
        <p:grpSpPr>
          <a:xfrm>
            <a:off x="632430" y="3007581"/>
            <a:ext cx="2311650" cy="853285"/>
            <a:chOff x="795435" y="4131301"/>
            <a:chExt cx="3082200" cy="1137713"/>
          </a:xfrm>
        </p:grpSpPr>
        <p:sp>
          <p:nvSpPr>
            <p:cNvPr id="84" name="ïSḻiḑé"/>
            <p:cNvSpPr/>
            <p:nvPr/>
          </p:nvSpPr>
          <p:spPr bwMode="auto">
            <a:xfrm>
              <a:off x="795435" y="4550536"/>
              <a:ext cx="3082200" cy="7184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 fontScale="92500"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50000"/>
                </a:lnSpc>
                <a:tabLst>
                  <a:tab pos="227965" algn="l"/>
                </a:tabLst>
                <a:defRPr/>
              </a:pPr>
              <a:r>
                <a:rPr lang="zh-CN" altLang="en-US" sz="9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  <a:endPara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5" name="ïṡľîdè"/>
            <p:cNvSpPr txBox="1"/>
            <p:nvPr/>
          </p:nvSpPr>
          <p:spPr bwMode="auto">
            <a:xfrm>
              <a:off x="795435" y="4131301"/>
              <a:ext cx="3082200" cy="419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 fontScale="92500" lnSpcReduction="20000"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zh-CN" altLang="en-US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 </a:t>
              </a:r>
              <a:endParaRPr lang="en-US" altLang="zh-CN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86" name="îṡ1ïḓe"/>
          <p:cNvGrpSpPr/>
          <p:nvPr/>
        </p:nvGrpSpPr>
        <p:grpSpPr>
          <a:xfrm>
            <a:off x="6198729" y="3007581"/>
            <a:ext cx="2311650" cy="853285"/>
            <a:chOff x="795435" y="4131301"/>
            <a:chExt cx="3082200" cy="1137713"/>
          </a:xfrm>
        </p:grpSpPr>
        <p:sp>
          <p:nvSpPr>
            <p:cNvPr id="87" name="ísļídè"/>
            <p:cNvSpPr/>
            <p:nvPr/>
          </p:nvSpPr>
          <p:spPr bwMode="auto">
            <a:xfrm>
              <a:off x="795435" y="4550536"/>
              <a:ext cx="3082200" cy="7184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 fontScale="92500"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50000"/>
                </a:lnSpc>
                <a:tabLst>
                  <a:tab pos="227965" algn="l"/>
                </a:tabLst>
                <a:defRPr/>
              </a:pPr>
              <a:r>
                <a:rPr lang="zh-CN" altLang="en-US" sz="9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  <a:endPara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8" name="íš1îďe"/>
            <p:cNvSpPr txBox="1"/>
            <p:nvPr/>
          </p:nvSpPr>
          <p:spPr bwMode="auto">
            <a:xfrm>
              <a:off x="795435" y="4131301"/>
              <a:ext cx="3082200" cy="419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 fontScale="92500" lnSpcReduction="20000"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zh-CN" altLang="en-US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 </a:t>
              </a:r>
              <a:endParaRPr lang="en-US" altLang="zh-CN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89" name="íṩļiḋe"/>
          <p:cNvSpPr txBox="1"/>
          <p:nvPr/>
        </p:nvSpPr>
        <p:spPr>
          <a:xfrm>
            <a:off x="3074670" y="3322007"/>
            <a:ext cx="2994072" cy="314425"/>
          </a:xfrm>
          <a:prstGeom prst="rect">
            <a:avLst/>
          </a:prstGeom>
          <a:noFill/>
        </p:spPr>
        <p:txBody>
          <a:bodyPr wrap="none" lIns="90000" tIns="46800" rIns="90000" bIns="46800" rtlCol="0" anchor="ctr" anchorCtr="0">
            <a:normAutofit fontScale="9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 </a:t>
            </a:r>
            <a:endParaRPr lang="en-US" altLang="zh-CN" b="1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0" name="íśļiďè"/>
          <p:cNvSpPr txBox="1"/>
          <p:nvPr/>
        </p:nvSpPr>
        <p:spPr>
          <a:xfrm>
            <a:off x="3074670" y="3636433"/>
            <a:ext cx="2994072" cy="1011716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91" name="直接连接符 90"/>
          <p:cNvCxnSpPr/>
          <p:nvPr/>
        </p:nvCxnSpPr>
        <p:spPr>
          <a:xfrm>
            <a:off x="3074067" y="3265004"/>
            <a:ext cx="0" cy="1337952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接连接符 91"/>
          <p:cNvCxnSpPr/>
          <p:nvPr/>
        </p:nvCxnSpPr>
        <p:spPr>
          <a:xfrm>
            <a:off x="6018534" y="3265004"/>
            <a:ext cx="0" cy="1337952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drap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68" grpId="0"/>
      <p:bldP spid="78" grpId="0" animBg="1"/>
      <p:bldP spid="79" grpId="0" animBg="1"/>
      <p:bldP spid="89" grpId="0"/>
      <p:bldP spid="9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323528" y="127216"/>
            <a:ext cx="12618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zh-CN" altLang="en-US" sz="10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23528" y="371882"/>
            <a:ext cx="1824404" cy="213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800" dirty="0">
                <a:solidFill>
                  <a:srgbClr val="40404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PLEASE ADD YOUR TITLE HERE</a:t>
            </a:r>
            <a:endParaRPr lang="zh-CN" altLang="en-US" sz="800" dirty="0">
              <a:solidFill>
                <a:srgbClr val="40404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8" name="iṩļïďê"/>
          <p:cNvSpPr/>
          <p:nvPr/>
        </p:nvSpPr>
        <p:spPr bwMode="auto">
          <a:xfrm>
            <a:off x="804817" y="1328495"/>
            <a:ext cx="1147763" cy="1407153"/>
          </a:xfrm>
          <a:custGeom>
            <a:avLst/>
            <a:gdLst>
              <a:gd name="T0" fmla="*/ 276 w 310"/>
              <a:gd name="T1" fmla="*/ 353 h 385"/>
              <a:gd name="T2" fmla="*/ 253 w 310"/>
              <a:gd name="T3" fmla="*/ 325 h 385"/>
              <a:gd name="T4" fmla="*/ 246 w 310"/>
              <a:gd name="T5" fmla="*/ 228 h 385"/>
              <a:gd name="T6" fmla="*/ 246 w 310"/>
              <a:gd name="T7" fmla="*/ 158 h 385"/>
              <a:gd name="T8" fmla="*/ 245 w 310"/>
              <a:gd name="T9" fmla="*/ 100 h 385"/>
              <a:gd name="T10" fmla="*/ 209 w 310"/>
              <a:gd name="T11" fmla="*/ 52 h 385"/>
              <a:gd name="T12" fmla="*/ 121 w 310"/>
              <a:gd name="T13" fmla="*/ 44 h 385"/>
              <a:gd name="T14" fmla="*/ 71 w 310"/>
              <a:gd name="T15" fmla="*/ 73 h 385"/>
              <a:gd name="T16" fmla="*/ 58 w 310"/>
              <a:gd name="T17" fmla="*/ 145 h 385"/>
              <a:gd name="T18" fmla="*/ 58 w 310"/>
              <a:gd name="T19" fmla="*/ 204 h 385"/>
              <a:gd name="T20" fmla="*/ 54 w 310"/>
              <a:gd name="T21" fmla="*/ 308 h 385"/>
              <a:gd name="T22" fmla="*/ 51 w 310"/>
              <a:gd name="T23" fmla="*/ 332 h 385"/>
              <a:gd name="T24" fmla="*/ 28 w 310"/>
              <a:gd name="T25" fmla="*/ 355 h 385"/>
              <a:gd name="T26" fmla="*/ 16 w 310"/>
              <a:gd name="T27" fmla="*/ 375 h 385"/>
              <a:gd name="T28" fmla="*/ 43 w 310"/>
              <a:gd name="T29" fmla="*/ 363 h 385"/>
              <a:gd name="T30" fmla="*/ 67 w 310"/>
              <a:gd name="T31" fmla="*/ 381 h 385"/>
              <a:gd name="T32" fmla="*/ 64 w 310"/>
              <a:gd name="T33" fmla="*/ 371 h 385"/>
              <a:gd name="T34" fmla="*/ 75 w 310"/>
              <a:gd name="T35" fmla="*/ 326 h 385"/>
              <a:gd name="T36" fmla="*/ 85 w 310"/>
              <a:gd name="T37" fmla="*/ 236 h 385"/>
              <a:gd name="T38" fmla="*/ 92 w 310"/>
              <a:gd name="T39" fmla="*/ 165 h 385"/>
              <a:gd name="T40" fmla="*/ 94 w 310"/>
              <a:gd name="T41" fmla="*/ 130 h 385"/>
              <a:gd name="T42" fmla="*/ 115 w 310"/>
              <a:gd name="T43" fmla="*/ 137 h 385"/>
              <a:gd name="T44" fmla="*/ 99 w 310"/>
              <a:gd name="T45" fmla="*/ 212 h 385"/>
              <a:gd name="T46" fmla="*/ 106 w 310"/>
              <a:gd name="T47" fmla="*/ 272 h 385"/>
              <a:gd name="T48" fmla="*/ 97 w 310"/>
              <a:gd name="T49" fmla="*/ 317 h 385"/>
              <a:gd name="T50" fmla="*/ 125 w 310"/>
              <a:gd name="T51" fmla="*/ 350 h 385"/>
              <a:gd name="T52" fmla="*/ 133 w 310"/>
              <a:gd name="T53" fmla="*/ 289 h 385"/>
              <a:gd name="T54" fmla="*/ 130 w 310"/>
              <a:gd name="T55" fmla="*/ 258 h 385"/>
              <a:gd name="T56" fmla="*/ 148 w 310"/>
              <a:gd name="T57" fmla="*/ 221 h 385"/>
              <a:gd name="T58" fmla="*/ 161 w 310"/>
              <a:gd name="T59" fmla="*/ 209 h 385"/>
              <a:gd name="T60" fmla="*/ 172 w 310"/>
              <a:gd name="T61" fmla="*/ 301 h 385"/>
              <a:gd name="T62" fmla="*/ 179 w 310"/>
              <a:gd name="T63" fmla="*/ 341 h 385"/>
              <a:gd name="T64" fmla="*/ 212 w 310"/>
              <a:gd name="T65" fmla="*/ 322 h 385"/>
              <a:gd name="T66" fmla="*/ 221 w 310"/>
              <a:gd name="T67" fmla="*/ 269 h 385"/>
              <a:gd name="T68" fmla="*/ 235 w 310"/>
              <a:gd name="T69" fmla="*/ 337 h 385"/>
              <a:gd name="T70" fmla="*/ 239 w 310"/>
              <a:gd name="T71" fmla="*/ 372 h 385"/>
              <a:gd name="T72" fmla="*/ 251 w 310"/>
              <a:gd name="T73" fmla="*/ 369 h 385"/>
              <a:gd name="T74" fmla="*/ 278 w 310"/>
              <a:gd name="T75" fmla="*/ 377 h 385"/>
              <a:gd name="T76" fmla="*/ 295 w 310"/>
              <a:gd name="T77" fmla="*/ 370 h 385"/>
              <a:gd name="T78" fmla="*/ 204 w 310"/>
              <a:gd name="T79" fmla="*/ 130 h 385"/>
              <a:gd name="T80" fmla="*/ 211 w 310"/>
              <a:gd name="T81" fmla="*/ 142 h 385"/>
              <a:gd name="T82" fmla="*/ 221 w 310"/>
              <a:gd name="T83" fmla="*/ 268 h 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310" h="385">
                <a:moveTo>
                  <a:pt x="295" y="370"/>
                </a:moveTo>
                <a:cubicBezTo>
                  <a:pt x="285" y="370"/>
                  <a:pt x="278" y="355"/>
                  <a:pt x="276" y="353"/>
                </a:cubicBezTo>
                <a:cubicBezTo>
                  <a:pt x="274" y="351"/>
                  <a:pt x="276" y="348"/>
                  <a:pt x="272" y="345"/>
                </a:cubicBezTo>
                <a:cubicBezTo>
                  <a:pt x="267" y="342"/>
                  <a:pt x="254" y="332"/>
                  <a:pt x="253" y="325"/>
                </a:cubicBezTo>
                <a:cubicBezTo>
                  <a:pt x="252" y="319"/>
                  <a:pt x="248" y="289"/>
                  <a:pt x="249" y="281"/>
                </a:cubicBezTo>
                <a:cubicBezTo>
                  <a:pt x="250" y="273"/>
                  <a:pt x="245" y="235"/>
                  <a:pt x="246" y="228"/>
                </a:cubicBezTo>
                <a:cubicBezTo>
                  <a:pt x="247" y="221"/>
                  <a:pt x="243" y="212"/>
                  <a:pt x="243" y="201"/>
                </a:cubicBezTo>
                <a:cubicBezTo>
                  <a:pt x="243" y="190"/>
                  <a:pt x="247" y="164"/>
                  <a:pt x="246" y="158"/>
                </a:cubicBezTo>
                <a:cubicBezTo>
                  <a:pt x="246" y="152"/>
                  <a:pt x="241" y="139"/>
                  <a:pt x="241" y="133"/>
                </a:cubicBezTo>
                <a:cubicBezTo>
                  <a:pt x="242" y="127"/>
                  <a:pt x="246" y="112"/>
                  <a:pt x="245" y="100"/>
                </a:cubicBezTo>
                <a:cubicBezTo>
                  <a:pt x="244" y="89"/>
                  <a:pt x="235" y="73"/>
                  <a:pt x="227" y="68"/>
                </a:cubicBezTo>
                <a:cubicBezTo>
                  <a:pt x="219" y="63"/>
                  <a:pt x="209" y="52"/>
                  <a:pt x="209" y="52"/>
                </a:cubicBezTo>
                <a:cubicBezTo>
                  <a:pt x="201" y="41"/>
                  <a:pt x="186" y="42"/>
                  <a:pt x="186" y="42"/>
                </a:cubicBezTo>
                <a:cubicBezTo>
                  <a:pt x="148" y="0"/>
                  <a:pt x="121" y="44"/>
                  <a:pt x="121" y="44"/>
                </a:cubicBezTo>
                <a:cubicBezTo>
                  <a:pt x="112" y="40"/>
                  <a:pt x="98" y="54"/>
                  <a:pt x="93" y="58"/>
                </a:cubicBezTo>
                <a:cubicBezTo>
                  <a:pt x="88" y="62"/>
                  <a:pt x="84" y="66"/>
                  <a:pt x="71" y="73"/>
                </a:cubicBezTo>
                <a:cubicBezTo>
                  <a:pt x="58" y="79"/>
                  <a:pt x="58" y="106"/>
                  <a:pt x="61" y="115"/>
                </a:cubicBezTo>
                <a:cubicBezTo>
                  <a:pt x="63" y="124"/>
                  <a:pt x="61" y="135"/>
                  <a:pt x="58" y="145"/>
                </a:cubicBezTo>
                <a:cubicBezTo>
                  <a:pt x="55" y="157"/>
                  <a:pt x="59" y="165"/>
                  <a:pt x="59" y="171"/>
                </a:cubicBezTo>
                <a:cubicBezTo>
                  <a:pt x="59" y="177"/>
                  <a:pt x="61" y="199"/>
                  <a:pt x="58" y="204"/>
                </a:cubicBezTo>
                <a:cubicBezTo>
                  <a:pt x="55" y="210"/>
                  <a:pt x="57" y="227"/>
                  <a:pt x="55" y="233"/>
                </a:cubicBezTo>
                <a:cubicBezTo>
                  <a:pt x="53" y="238"/>
                  <a:pt x="54" y="301"/>
                  <a:pt x="54" y="308"/>
                </a:cubicBezTo>
                <a:cubicBezTo>
                  <a:pt x="54" y="314"/>
                  <a:pt x="55" y="320"/>
                  <a:pt x="53" y="323"/>
                </a:cubicBezTo>
                <a:cubicBezTo>
                  <a:pt x="51" y="326"/>
                  <a:pt x="53" y="330"/>
                  <a:pt x="51" y="332"/>
                </a:cubicBezTo>
                <a:cubicBezTo>
                  <a:pt x="50" y="334"/>
                  <a:pt x="41" y="340"/>
                  <a:pt x="34" y="343"/>
                </a:cubicBezTo>
                <a:cubicBezTo>
                  <a:pt x="27" y="346"/>
                  <a:pt x="30" y="352"/>
                  <a:pt x="28" y="355"/>
                </a:cubicBezTo>
                <a:cubicBezTo>
                  <a:pt x="26" y="358"/>
                  <a:pt x="24" y="367"/>
                  <a:pt x="22" y="371"/>
                </a:cubicBezTo>
                <a:cubicBezTo>
                  <a:pt x="21" y="375"/>
                  <a:pt x="16" y="375"/>
                  <a:pt x="16" y="375"/>
                </a:cubicBezTo>
                <a:cubicBezTo>
                  <a:pt x="0" y="381"/>
                  <a:pt x="25" y="382"/>
                  <a:pt x="29" y="380"/>
                </a:cubicBezTo>
                <a:cubicBezTo>
                  <a:pt x="33" y="378"/>
                  <a:pt x="43" y="363"/>
                  <a:pt x="43" y="363"/>
                </a:cubicBezTo>
                <a:cubicBezTo>
                  <a:pt x="46" y="360"/>
                  <a:pt x="55" y="375"/>
                  <a:pt x="55" y="375"/>
                </a:cubicBezTo>
                <a:cubicBezTo>
                  <a:pt x="57" y="385"/>
                  <a:pt x="67" y="381"/>
                  <a:pt x="67" y="381"/>
                </a:cubicBezTo>
                <a:cubicBezTo>
                  <a:pt x="73" y="381"/>
                  <a:pt x="74" y="376"/>
                  <a:pt x="69" y="377"/>
                </a:cubicBezTo>
                <a:cubicBezTo>
                  <a:pt x="65" y="377"/>
                  <a:pt x="64" y="371"/>
                  <a:pt x="64" y="371"/>
                </a:cubicBezTo>
                <a:cubicBezTo>
                  <a:pt x="61" y="367"/>
                  <a:pt x="67" y="357"/>
                  <a:pt x="67" y="357"/>
                </a:cubicBezTo>
                <a:cubicBezTo>
                  <a:pt x="73" y="350"/>
                  <a:pt x="75" y="332"/>
                  <a:pt x="75" y="326"/>
                </a:cubicBezTo>
                <a:cubicBezTo>
                  <a:pt x="74" y="319"/>
                  <a:pt x="77" y="289"/>
                  <a:pt x="78" y="283"/>
                </a:cubicBezTo>
                <a:cubicBezTo>
                  <a:pt x="79" y="278"/>
                  <a:pt x="85" y="236"/>
                  <a:pt x="85" y="236"/>
                </a:cubicBezTo>
                <a:cubicBezTo>
                  <a:pt x="89" y="229"/>
                  <a:pt x="87" y="215"/>
                  <a:pt x="87" y="215"/>
                </a:cubicBezTo>
                <a:cubicBezTo>
                  <a:pt x="90" y="209"/>
                  <a:pt x="92" y="173"/>
                  <a:pt x="92" y="165"/>
                </a:cubicBezTo>
                <a:cubicBezTo>
                  <a:pt x="92" y="156"/>
                  <a:pt x="94" y="132"/>
                  <a:pt x="94" y="132"/>
                </a:cubicBezTo>
                <a:cubicBezTo>
                  <a:pt x="94" y="132"/>
                  <a:pt x="90" y="151"/>
                  <a:pt x="94" y="130"/>
                </a:cubicBezTo>
                <a:cubicBezTo>
                  <a:pt x="97" y="109"/>
                  <a:pt x="108" y="121"/>
                  <a:pt x="108" y="121"/>
                </a:cubicBezTo>
                <a:cubicBezTo>
                  <a:pt x="113" y="123"/>
                  <a:pt x="115" y="137"/>
                  <a:pt x="115" y="137"/>
                </a:cubicBezTo>
                <a:cubicBezTo>
                  <a:pt x="103" y="141"/>
                  <a:pt x="99" y="171"/>
                  <a:pt x="99" y="171"/>
                </a:cubicBezTo>
                <a:cubicBezTo>
                  <a:pt x="90" y="188"/>
                  <a:pt x="99" y="212"/>
                  <a:pt x="99" y="212"/>
                </a:cubicBezTo>
                <a:cubicBezTo>
                  <a:pt x="98" y="214"/>
                  <a:pt x="99" y="221"/>
                  <a:pt x="99" y="221"/>
                </a:cubicBezTo>
                <a:cubicBezTo>
                  <a:pt x="82" y="226"/>
                  <a:pt x="106" y="272"/>
                  <a:pt x="106" y="272"/>
                </a:cubicBezTo>
                <a:cubicBezTo>
                  <a:pt x="103" y="276"/>
                  <a:pt x="101" y="293"/>
                  <a:pt x="102" y="296"/>
                </a:cubicBezTo>
                <a:cubicBezTo>
                  <a:pt x="103" y="300"/>
                  <a:pt x="103" y="294"/>
                  <a:pt x="97" y="317"/>
                </a:cubicBezTo>
                <a:cubicBezTo>
                  <a:pt x="91" y="341"/>
                  <a:pt x="108" y="351"/>
                  <a:pt x="108" y="351"/>
                </a:cubicBezTo>
                <a:cubicBezTo>
                  <a:pt x="125" y="350"/>
                  <a:pt x="125" y="350"/>
                  <a:pt x="125" y="350"/>
                </a:cubicBezTo>
                <a:cubicBezTo>
                  <a:pt x="133" y="345"/>
                  <a:pt x="137" y="325"/>
                  <a:pt x="131" y="316"/>
                </a:cubicBezTo>
                <a:cubicBezTo>
                  <a:pt x="126" y="306"/>
                  <a:pt x="133" y="289"/>
                  <a:pt x="133" y="289"/>
                </a:cubicBezTo>
                <a:cubicBezTo>
                  <a:pt x="136" y="280"/>
                  <a:pt x="135" y="270"/>
                  <a:pt x="131" y="267"/>
                </a:cubicBezTo>
                <a:cubicBezTo>
                  <a:pt x="128" y="264"/>
                  <a:pt x="130" y="258"/>
                  <a:pt x="130" y="258"/>
                </a:cubicBezTo>
                <a:cubicBezTo>
                  <a:pt x="153" y="250"/>
                  <a:pt x="143" y="232"/>
                  <a:pt x="143" y="232"/>
                </a:cubicBezTo>
                <a:cubicBezTo>
                  <a:pt x="145" y="230"/>
                  <a:pt x="148" y="221"/>
                  <a:pt x="148" y="221"/>
                </a:cubicBezTo>
                <a:cubicBezTo>
                  <a:pt x="152" y="219"/>
                  <a:pt x="157" y="209"/>
                  <a:pt x="157" y="209"/>
                </a:cubicBezTo>
                <a:cubicBezTo>
                  <a:pt x="159" y="210"/>
                  <a:pt x="161" y="209"/>
                  <a:pt x="161" y="209"/>
                </a:cubicBezTo>
                <a:cubicBezTo>
                  <a:pt x="153" y="228"/>
                  <a:pt x="168" y="267"/>
                  <a:pt x="169" y="270"/>
                </a:cubicBezTo>
                <a:cubicBezTo>
                  <a:pt x="170" y="272"/>
                  <a:pt x="173" y="294"/>
                  <a:pt x="172" y="301"/>
                </a:cubicBezTo>
                <a:cubicBezTo>
                  <a:pt x="172" y="309"/>
                  <a:pt x="174" y="328"/>
                  <a:pt x="174" y="328"/>
                </a:cubicBezTo>
                <a:cubicBezTo>
                  <a:pt x="176" y="330"/>
                  <a:pt x="179" y="341"/>
                  <a:pt x="179" y="341"/>
                </a:cubicBezTo>
                <a:cubicBezTo>
                  <a:pt x="186" y="356"/>
                  <a:pt x="202" y="350"/>
                  <a:pt x="202" y="350"/>
                </a:cubicBezTo>
                <a:cubicBezTo>
                  <a:pt x="208" y="347"/>
                  <a:pt x="211" y="332"/>
                  <a:pt x="212" y="322"/>
                </a:cubicBezTo>
                <a:cubicBezTo>
                  <a:pt x="214" y="313"/>
                  <a:pt x="221" y="269"/>
                  <a:pt x="221" y="268"/>
                </a:cubicBezTo>
                <a:cubicBezTo>
                  <a:pt x="221" y="268"/>
                  <a:pt x="221" y="268"/>
                  <a:pt x="221" y="269"/>
                </a:cubicBezTo>
                <a:cubicBezTo>
                  <a:pt x="225" y="278"/>
                  <a:pt x="233" y="319"/>
                  <a:pt x="232" y="324"/>
                </a:cubicBezTo>
                <a:cubicBezTo>
                  <a:pt x="231" y="331"/>
                  <a:pt x="234" y="338"/>
                  <a:pt x="235" y="337"/>
                </a:cubicBezTo>
                <a:cubicBezTo>
                  <a:pt x="235" y="336"/>
                  <a:pt x="241" y="362"/>
                  <a:pt x="242" y="366"/>
                </a:cubicBezTo>
                <a:cubicBezTo>
                  <a:pt x="243" y="370"/>
                  <a:pt x="239" y="372"/>
                  <a:pt x="239" y="372"/>
                </a:cubicBezTo>
                <a:cubicBezTo>
                  <a:pt x="226" y="379"/>
                  <a:pt x="245" y="378"/>
                  <a:pt x="248" y="377"/>
                </a:cubicBezTo>
                <a:cubicBezTo>
                  <a:pt x="252" y="376"/>
                  <a:pt x="250" y="374"/>
                  <a:pt x="251" y="369"/>
                </a:cubicBezTo>
                <a:cubicBezTo>
                  <a:pt x="251" y="364"/>
                  <a:pt x="258" y="361"/>
                  <a:pt x="258" y="361"/>
                </a:cubicBezTo>
                <a:cubicBezTo>
                  <a:pt x="265" y="359"/>
                  <a:pt x="278" y="377"/>
                  <a:pt x="278" y="377"/>
                </a:cubicBezTo>
                <a:cubicBezTo>
                  <a:pt x="283" y="381"/>
                  <a:pt x="299" y="376"/>
                  <a:pt x="299" y="376"/>
                </a:cubicBezTo>
                <a:cubicBezTo>
                  <a:pt x="310" y="373"/>
                  <a:pt x="295" y="370"/>
                  <a:pt x="295" y="370"/>
                </a:cubicBezTo>
                <a:close/>
                <a:moveTo>
                  <a:pt x="211" y="142"/>
                </a:moveTo>
                <a:cubicBezTo>
                  <a:pt x="210" y="140"/>
                  <a:pt x="205" y="132"/>
                  <a:pt x="204" y="130"/>
                </a:cubicBezTo>
                <a:cubicBezTo>
                  <a:pt x="203" y="128"/>
                  <a:pt x="207" y="126"/>
                  <a:pt x="207" y="126"/>
                </a:cubicBezTo>
                <a:cubicBezTo>
                  <a:pt x="214" y="127"/>
                  <a:pt x="211" y="142"/>
                  <a:pt x="211" y="142"/>
                </a:cubicBezTo>
                <a:close/>
                <a:moveTo>
                  <a:pt x="221" y="267"/>
                </a:moveTo>
                <a:cubicBezTo>
                  <a:pt x="221" y="267"/>
                  <a:pt x="221" y="267"/>
                  <a:pt x="221" y="268"/>
                </a:cubicBezTo>
                <a:cubicBezTo>
                  <a:pt x="221" y="267"/>
                  <a:pt x="218" y="263"/>
                  <a:pt x="221" y="26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/>
            <a:endParaRPr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9" name="ïSľide"/>
          <p:cNvSpPr/>
          <p:nvPr/>
        </p:nvSpPr>
        <p:spPr bwMode="auto">
          <a:xfrm>
            <a:off x="2453515" y="1434288"/>
            <a:ext cx="1291495" cy="1301360"/>
          </a:xfrm>
          <a:custGeom>
            <a:avLst/>
            <a:gdLst>
              <a:gd name="T0" fmla="*/ 14 w 325"/>
              <a:gd name="T1" fmla="*/ 312 h 315"/>
              <a:gd name="T2" fmla="*/ 59 w 325"/>
              <a:gd name="T3" fmla="*/ 310 h 315"/>
              <a:gd name="T4" fmla="*/ 80 w 325"/>
              <a:gd name="T5" fmla="*/ 312 h 315"/>
              <a:gd name="T6" fmla="*/ 78 w 325"/>
              <a:gd name="T7" fmla="*/ 301 h 315"/>
              <a:gd name="T8" fmla="*/ 65 w 325"/>
              <a:gd name="T9" fmla="*/ 273 h 315"/>
              <a:gd name="T10" fmla="*/ 84 w 325"/>
              <a:gd name="T11" fmla="*/ 265 h 315"/>
              <a:gd name="T12" fmla="*/ 112 w 325"/>
              <a:gd name="T13" fmla="*/ 258 h 315"/>
              <a:gd name="T14" fmla="*/ 123 w 325"/>
              <a:gd name="T15" fmla="*/ 236 h 315"/>
              <a:gd name="T16" fmla="*/ 125 w 325"/>
              <a:gd name="T17" fmla="*/ 161 h 315"/>
              <a:gd name="T18" fmla="*/ 165 w 325"/>
              <a:gd name="T19" fmla="*/ 186 h 315"/>
              <a:gd name="T20" fmla="*/ 147 w 325"/>
              <a:gd name="T21" fmla="*/ 230 h 315"/>
              <a:gd name="T22" fmla="*/ 134 w 325"/>
              <a:gd name="T23" fmla="*/ 255 h 315"/>
              <a:gd name="T24" fmla="*/ 124 w 325"/>
              <a:gd name="T25" fmla="*/ 273 h 315"/>
              <a:gd name="T26" fmla="*/ 132 w 325"/>
              <a:gd name="T27" fmla="*/ 293 h 315"/>
              <a:gd name="T28" fmla="*/ 148 w 325"/>
              <a:gd name="T29" fmla="*/ 307 h 315"/>
              <a:gd name="T30" fmla="*/ 163 w 325"/>
              <a:gd name="T31" fmla="*/ 292 h 315"/>
              <a:gd name="T32" fmla="*/ 154 w 325"/>
              <a:gd name="T33" fmla="*/ 269 h 315"/>
              <a:gd name="T34" fmla="*/ 182 w 325"/>
              <a:gd name="T35" fmla="*/ 235 h 315"/>
              <a:gd name="T36" fmla="*/ 211 w 325"/>
              <a:gd name="T37" fmla="*/ 172 h 315"/>
              <a:gd name="T38" fmla="*/ 209 w 325"/>
              <a:gd name="T39" fmla="*/ 136 h 315"/>
              <a:gd name="T40" fmla="*/ 227 w 325"/>
              <a:gd name="T41" fmla="*/ 140 h 315"/>
              <a:gd name="T42" fmla="*/ 241 w 325"/>
              <a:gd name="T43" fmla="*/ 208 h 315"/>
              <a:gd name="T44" fmla="*/ 266 w 325"/>
              <a:gd name="T45" fmla="*/ 269 h 315"/>
              <a:gd name="T46" fmla="*/ 270 w 325"/>
              <a:gd name="T47" fmla="*/ 301 h 315"/>
              <a:gd name="T48" fmla="*/ 264 w 325"/>
              <a:gd name="T49" fmla="*/ 312 h 315"/>
              <a:gd name="T50" fmla="*/ 284 w 325"/>
              <a:gd name="T51" fmla="*/ 310 h 315"/>
              <a:gd name="T52" fmla="*/ 317 w 325"/>
              <a:gd name="T53" fmla="*/ 312 h 315"/>
              <a:gd name="T54" fmla="*/ 307 w 325"/>
              <a:gd name="T55" fmla="*/ 307 h 315"/>
              <a:gd name="T56" fmla="*/ 292 w 325"/>
              <a:gd name="T57" fmla="*/ 301 h 315"/>
              <a:gd name="T58" fmla="*/ 284 w 325"/>
              <a:gd name="T59" fmla="*/ 270 h 315"/>
              <a:gd name="T60" fmla="*/ 275 w 325"/>
              <a:gd name="T61" fmla="*/ 221 h 315"/>
              <a:gd name="T62" fmla="*/ 259 w 325"/>
              <a:gd name="T63" fmla="*/ 169 h 315"/>
              <a:gd name="T64" fmla="*/ 250 w 325"/>
              <a:gd name="T65" fmla="*/ 115 h 315"/>
              <a:gd name="T66" fmla="*/ 235 w 325"/>
              <a:gd name="T67" fmla="*/ 89 h 315"/>
              <a:gd name="T68" fmla="*/ 246 w 325"/>
              <a:gd name="T69" fmla="*/ 64 h 315"/>
              <a:gd name="T70" fmla="*/ 199 w 325"/>
              <a:gd name="T71" fmla="*/ 15 h 315"/>
              <a:gd name="T72" fmla="*/ 180 w 325"/>
              <a:gd name="T73" fmla="*/ 64 h 315"/>
              <a:gd name="T74" fmla="*/ 119 w 325"/>
              <a:gd name="T75" fmla="*/ 77 h 315"/>
              <a:gd name="T76" fmla="*/ 74 w 325"/>
              <a:gd name="T77" fmla="*/ 145 h 315"/>
              <a:gd name="T78" fmla="*/ 79 w 325"/>
              <a:gd name="T79" fmla="*/ 193 h 315"/>
              <a:gd name="T80" fmla="*/ 51 w 325"/>
              <a:gd name="T81" fmla="*/ 243 h 315"/>
              <a:gd name="T82" fmla="*/ 38 w 325"/>
              <a:gd name="T83" fmla="*/ 242 h 315"/>
              <a:gd name="T84" fmla="*/ 29 w 325"/>
              <a:gd name="T85" fmla="*/ 269 h 315"/>
              <a:gd name="T86" fmla="*/ 33 w 325"/>
              <a:gd name="T87" fmla="*/ 297 h 315"/>
              <a:gd name="T88" fmla="*/ 13 w 325"/>
              <a:gd name="T89" fmla="*/ 305 h 315"/>
              <a:gd name="T90" fmla="*/ 80 w 325"/>
              <a:gd name="T91" fmla="*/ 242 h 315"/>
              <a:gd name="T92" fmla="*/ 84 w 325"/>
              <a:gd name="T93" fmla="*/ 235 h 315"/>
              <a:gd name="T94" fmla="*/ 84 w 325"/>
              <a:gd name="T95" fmla="*/ 241 h 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25" h="315">
                <a:moveTo>
                  <a:pt x="2" y="310"/>
                </a:moveTo>
                <a:cubicBezTo>
                  <a:pt x="3" y="312"/>
                  <a:pt x="10" y="312"/>
                  <a:pt x="14" y="312"/>
                </a:cubicBezTo>
                <a:cubicBezTo>
                  <a:pt x="14" y="312"/>
                  <a:pt x="30" y="312"/>
                  <a:pt x="35" y="312"/>
                </a:cubicBezTo>
                <a:cubicBezTo>
                  <a:pt x="35" y="312"/>
                  <a:pt x="56" y="315"/>
                  <a:pt x="59" y="310"/>
                </a:cubicBezTo>
                <a:cubicBezTo>
                  <a:pt x="59" y="310"/>
                  <a:pt x="65" y="305"/>
                  <a:pt x="71" y="307"/>
                </a:cubicBezTo>
                <a:cubicBezTo>
                  <a:pt x="71" y="307"/>
                  <a:pt x="78" y="311"/>
                  <a:pt x="80" y="312"/>
                </a:cubicBezTo>
                <a:cubicBezTo>
                  <a:pt x="80" y="312"/>
                  <a:pt x="102" y="313"/>
                  <a:pt x="87" y="307"/>
                </a:cubicBezTo>
                <a:cubicBezTo>
                  <a:pt x="87" y="307"/>
                  <a:pt x="81" y="303"/>
                  <a:pt x="78" y="301"/>
                </a:cubicBezTo>
                <a:cubicBezTo>
                  <a:pt x="74" y="300"/>
                  <a:pt x="72" y="290"/>
                  <a:pt x="69" y="287"/>
                </a:cubicBezTo>
                <a:cubicBezTo>
                  <a:pt x="66" y="283"/>
                  <a:pt x="63" y="277"/>
                  <a:pt x="65" y="273"/>
                </a:cubicBezTo>
                <a:cubicBezTo>
                  <a:pt x="67" y="269"/>
                  <a:pt x="70" y="264"/>
                  <a:pt x="70" y="264"/>
                </a:cubicBezTo>
                <a:cubicBezTo>
                  <a:pt x="70" y="264"/>
                  <a:pt x="80" y="265"/>
                  <a:pt x="84" y="265"/>
                </a:cubicBezTo>
                <a:cubicBezTo>
                  <a:pt x="84" y="265"/>
                  <a:pt x="88" y="264"/>
                  <a:pt x="91" y="265"/>
                </a:cubicBezTo>
                <a:cubicBezTo>
                  <a:pt x="91" y="265"/>
                  <a:pt x="107" y="267"/>
                  <a:pt x="112" y="258"/>
                </a:cubicBezTo>
                <a:cubicBezTo>
                  <a:pt x="112" y="258"/>
                  <a:pt x="116" y="254"/>
                  <a:pt x="117" y="253"/>
                </a:cubicBezTo>
                <a:cubicBezTo>
                  <a:pt x="118" y="252"/>
                  <a:pt x="123" y="243"/>
                  <a:pt x="123" y="236"/>
                </a:cubicBezTo>
                <a:cubicBezTo>
                  <a:pt x="123" y="228"/>
                  <a:pt x="122" y="199"/>
                  <a:pt x="122" y="195"/>
                </a:cubicBezTo>
                <a:cubicBezTo>
                  <a:pt x="122" y="190"/>
                  <a:pt x="127" y="164"/>
                  <a:pt x="125" y="161"/>
                </a:cubicBezTo>
                <a:cubicBezTo>
                  <a:pt x="125" y="161"/>
                  <a:pt x="128" y="152"/>
                  <a:pt x="131" y="155"/>
                </a:cubicBezTo>
                <a:cubicBezTo>
                  <a:pt x="131" y="155"/>
                  <a:pt x="156" y="182"/>
                  <a:pt x="165" y="186"/>
                </a:cubicBezTo>
                <a:cubicBezTo>
                  <a:pt x="165" y="186"/>
                  <a:pt x="170" y="194"/>
                  <a:pt x="171" y="195"/>
                </a:cubicBezTo>
                <a:cubicBezTo>
                  <a:pt x="171" y="195"/>
                  <a:pt x="150" y="215"/>
                  <a:pt x="147" y="230"/>
                </a:cubicBezTo>
                <a:cubicBezTo>
                  <a:pt x="147" y="230"/>
                  <a:pt x="141" y="245"/>
                  <a:pt x="137" y="250"/>
                </a:cubicBezTo>
                <a:cubicBezTo>
                  <a:pt x="134" y="254"/>
                  <a:pt x="134" y="255"/>
                  <a:pt x="134" y="255"/>
                </a:cubicBezTo>
                <a:cubicBezTo>
                  <a:pt x="134" y="255"/>
                  <a:pt x="130" y="254"/>
                  <a:pt x="129" y="259"/>
                </a:cubicBezTo>
                <a:cubicBezTo>
                  <a:pt x="128" y="264"/>
                  <a:pt x="126" y="270"/>
                  <a:pt x="124" y="273"/>
                </a:cubicBezTo>
                <a:cubicBezTo>
                  <a:pt x="121" y="276"/>
                  <a:pt x="117" y="276"/>
                  <a:pt x="121" y="283"/>
                </a:cubicBezTo>
                <a:cubicBezTo>
                  <a:pt x="121" y="283"/>
                  <a:pt x="130" y="292"/>
                  <a:pt x="132" y="293"/>
                </a:cubicBezTo>
                <a:cubicBezTo>
                  <a:pt x="135" y="295"/>
                  <a:pt x="134" y="297"/>
                  <a:pt x="133" y="300"/>
                </a:cubicBezTo>
                <a:cubicBezTo>
                  <a:pt x="133" y="300"/>
                  <a:pt x="131" y="307"/>
                  <a:pt x="148" y="307"/>
                </a:cubicBezTo>
                <a:cubicBezTo>
                  <a:pt x="148" y="307"/>
                  <a:pt x="166" y="308"/>
                  <a:pt x="167" y="304"/>
                </a:cubicBezTo>
                <a:cubicBezTo>
                  <a:pt x="167" y="304"/>
                  <a:pt x="169" y="297"/>
                  <a:pt x="163" y="292"/>
                </a:cubicBezTo>
                <a:cubicBezTo>
                  <a:pt x="163" y="292"/>
                  <a:pt x="157" y="284"/>
                  <a:pt x="155" y="277"/>
                </a:cubicBezTo>
                <a:cubicBezTo>
                  <a:pt x="154" y="271"/>
                  <a:pt x="154" y="269"/>
                  <a:pt x="154" y="269"/>
                </a:cubicBezTo>
                <a:cubicBezTo>
                  <a:pt x="154" y="269"/>
                  <a:pt x="156" y="262"/>
                  <a:pt x="152" y="261"/>
                </a:cubicBezTo>
                <a:cubicBezTo>
                  <a:pt x="152" y="261"/>
                  <a:pt x="177" y="238"/>
                  <a:pt x="182" y="235"/>
                </a:cubicBezTo>
                <a:cubicBezTo>
                  <a:pt x="187" y="232"/>
                  <a:pt x="205" y="213"/>
                  <a:pt x="204" y="209"/>
                </a:cubicBezTo>
                <a:cubicBezTo>
                  <a:pt x="204" y="209"/>
                  <a:pt x="219" y="185"/>
                  <a:pt x="211" y="172"/>
                </a:cubicBezTo>
                <a:cubicBezTo>
                  <a:pt x="203" y="159"/>
                  <a:pt x="205" y="147"/>
                  <a:pt x="199" y="144"/>
                </a:cubicBezTo>
                <a:cubicBezTo>
                  <a:pt x="199" y="144"/>
                  <a:pt x="208" y="138"/>
                  <a:pt x="209" y="136"/>
                </a:cubicBezTo>
                <a:cubicBezTo>
                  <a:pt x="209" y="136"/>
                  <a:pt x="219" y="137"/>
                  <a:pt x="221" y="135"/>
                </a:cubicBezTo>
                <a:cubicBezTo>
                  <a:pt x="221" y="135"/>
                  <a:pt x="227" y="136"/>
                  <a:pt x="227" y="140"/>
                </a:cubicBezTo>
                <a:cubicBezTo>
                  <a:pt x="227" y="144"/>
                  <a:pt x="233" y="176"/>
                  <a:pt x="235" y="183"/>
                </a:cubicBezTo>
                <a:cubicBezTo>
                  <a:pt x="238" y="190"/>
                  <a:pt x="240" y="202"/>
                  <a:pt x="241" y="208"/>
                </a:cubicBezTo>
                <a:cubicBezTo>
                  <a:pt x="241" y="214"/>
                  <a:pt x="249" y="231"/>
                  <a:pt x="254" y="239"/>
                </a:cubicBezTo>
                <a:cubicBezTo>
                  <a:pt x="258" y="248"/>
                  <a:pt x="265" y="264"/>
                  <a:pt x="266" y="269"/>
                </a:cubicBezTo>
                <a:cubicBezTo>
                  <a:pt x="268" y="274"/>
                  <a:pt x="272" y="281"/>
                  <a:pt x="272" y="286"/>
                </a:cubicBezTo>
                <a:cubicBezTo>
                  <a:pt x="271" y="291"/>
                  <a:pt x="270" y="299"/>
                  <a:pt x="270" y="301"/>
                </a:cubicBezTo>
                <a:cubicBezTo>
                  <a:pt x="270" y="303"/>
                  <a:pt x="270" y="306"/>
                  <a:pt x="266" y="307"/>
                </a:cubicBezTo>
                <a:cubicBezTo>
                  <a:pt x="263" y="309"/>
                  <a:pt x="261" y="310"/>
                  <a:pt x="264" y="312"/>
                </a:cubicBezTo>
                <a:cubicBezTo>
                  <a:pt x="264" y="312"/>
                  <a:pt x="270" y="313"/>
                  <a:pt x="273" y="311"/>
                </a:cubicBezTo>
                <a:cubicBezTo>
                  <a:pt x="273" y="311"/>
                  <a:pt x="277" y="307"/>
                  <a:pt x="284" y="310"/>
                </a:cubicBezTo>
                <a:cubicBezTo>
                  <a:pt x="284" y="310"/>
                  <a:pt x="291" y="312"/>
                  <a:pt x="295" y="312"/>
                </a:cubicBezTo>
                <a:cubicBezTo>
                  <a:pt x="295" y="312"/>
                  <a:pt x="316" y="313"/>
                  <a:pt x="317" y="312"/>
                </a:cubicBezTo>
                <a:cubicBezTo>
                  <a:pt x="317" y="312"/>
                  <a:pt x="325" y="311"/>
                  <a:pt x="317" y="307"/>
                </a:cubicBezTo>
                <a:cubicBezTo>
                  <a:pt x="317" y="307"/>
                  <a:pt x="311" y="307"/>
                  <a:pt x="307" y="307"/>
                </a:cubicBezTo>
                <a:cubicBezTo>
                  <a:pt x="304" y="307"/>
                  <a:pt x="302" y="304"/>
                  <a:pt x="299" y="305"/>
                </a:cubicBezTo>
                <a:cubicBezTo>
                  <a:pt x="295" y="305"/>
                  <a:pt x="296" y="304"/>
                  <a:pt x="292" y="301"/>
                </a:cubicBezTo>
                <a:cubicBezTo>
                  <a:pt x="289" y="297"/>
                  <a:pt x="285" y="279"/>
                  <a:pt x="285" y="277"/>
                </a:cubicBezTo>
                <a:cubicBezTo>
                  <a:pt x="285" y="276"/>
                  <a:pt x="285" y="272"/>
                  <a:pt x="284" y="270"/>
                </a:cubicBezTo>
                <a:cubicBezTo>
                  <a:pt x="283" y="268"/>
                  <a:pt x="280" y="246"/>
                  <a:pt x="279" y="241"/>
                </a:cubicBezTo>
                <a:cubicBezTo>
                  <a:pt x="278" y="235"/>
                  <a:pt x="277" y="225"/>
                  <a:pt x="275" y="221"/>
                </a:cubicBezTo>
                <a:cubicBezTo>
                  <a:pt x="274" y="217"/>
                  <a:pt x="276" y="205"/>
                  <a:pt x="269" y="196"/>
                </a:cubicBezTo>
                <a:cubicBezTo>
                  <a:pt x="261" y="186"/>
                  <a:pt x="259" y="178"/>
                  <a:pt x="259" y="169"/>
                </a:cubicBezTo>
                <a:cubicBezTo>
                  <a:pt x="258" y="160"/>
                  <a:pt x="255" y="149"/>
                  <a:pt x="254" y="146"/>
                </a:cubicBezTo>
                <a:cubicBezTo>
                  <a:pt x="254" y="142"/>
                  <a:pt x="255" y="128"/>
                  <a:pt x="250" y="115"/>
                </a:cubicBezTo>
                <a:cubicBezTo>
                  <a:pt x="245" y="101"/>
                  <a:pt x="239" y="91"/>
                  <a:pt x="234" y="89"/>
                </a:cubicBezTo>
                <a:cubicBezTo>
                  <a:pt x="235" y="89"/>
                  <a:pt x="235" y="89"/>
                  <a:pt x="235" y="89"/>
                </a:cubicBezTo>
                <a:cubicBezTo>
                  <a:pt x="235" y="89"/>
                  <a:pt x="243" y="78"/>
                  <a:pt x="242" y="70"/>
                </a:cubicBezTo>
                <a:cubicBezTo>
                  <a:pt x="242" y="70"/>
                  <a:pt x="244" y="65"/>
                  <a:pt x="246" y="64"/>
                </a:cubicBezTo>
                <a:cubicBezTo>
                  <a:pt x="246" y="64"/>
                  <a:pt x="259" y="40"/>
                  <a:pt x="245" y="25"/>
                </a:cubicBezTo>
                <a:cubicBezTo>
                  <a:pt x="245" y="25"/>
                  <a:pt x="226" y="0"/>
                  <a:pt x="199" y="15"/>
                </a:cubicBezTo>
                <a:cubicBezTo>
                  <a:pt x="199" y="15"/>
                  <a:pt x="182" y="28"/>
                  <a:pt x="181" y="45"/>
                </a:cubicBezTo>
                <a:cubicBezTo>
                  <a:pt x="181" y="45"/>
                  <a:pt x="176" y="48"/>
                  <a:pt x="180" y="64"/>
                </a:cubicBezTo>
                <a:cubicBezTo>
                  <a:pt x="180" y="64"/>
                  <a:pt x="164" y="56"/>
                  <a:pt x="155" y="60"/>
                </a:cubicBezTo>
                <a:cubicBezTo>
                  <a:pt x="155" y="60"/>
                  <a:pt x="131" y="66"/>
                  <a:pt x="119" y="77"/>
                </a:cubicBezTo>
                <a:cubicBezTo>
                  <a:pt x="119" y="77"/>
                  <a:pt x="97" y="90"/>
                  <a:pt x="87" y="104"/>
                </a:cubicBezTo>
                <a:cubicBezTo>
                  <a:pt x="78" y="118"/>
                  <a:pt x="74" y="132"/>
                  <a:pt x="74" y="145"/>
                </a:cubicBezTo>
                <a:cubicBezTo>
                  <a:pt x="74" y="158"/>
                  <a:pt x="71" y="161"/>
                  <a:pt x="75" y="163"/>
                </a:cubicBezTo>
                <a:cubicBezTo>
                  <a:pt x="75" y="163"/>
                  <a:pt x="78" y="189"/>
                  <a:pt x="79" y="193"/>
                </a:cubicBezTo>
                <a:cubicBezTo>
                  <a:pt x="79" y="193"/>
                  <a:pt x="59" y="231"/>
                  <a:pt x="57" y="240"/>
                </a:cubicBezTo>
                <a:cubicBezTo>
                  <a:pt x="57" y="240"/>
                  <a:pt x="55" y="244"/>
                  <a:pt x="51" y="243"/>
                </a:cubicBezTo>
                <a:cubicBezTo>
                  <a:pt x="51" y="243"/>
                  <a:pt x="49" y="240"/>
                  <a:pt x="42" y="242"/>
                </a:cubicBezTo>
                <a:cubicBezTo>
                  <a:pt x="42" y="242"/>
                  <a:pt x="39" y="243"/>
                  <a:pt x="38" y="242"/>
                </a:cubicBezTo>
                <a:cubicBezTo>
                  <a:pt x="36" y="241"/>
                  <a:pt x="30" y="240"/>
                  <a:pt x="27" y="245"/>
                </a:cubicBezTo>
                <a:cubicBezTo>
                  <a:pt x="25" y="251"/>
                  <a:pt x="27" y="263"/>
                  <a:pt x="29" y="269"/>
                </a:cubicBezTo>
                <a:cubicBezTo>
                  <a:pt x="30" y="276"/>
                  <a:pt x="28" y="281"/>
                  <a:pt x="28" y="285"/>
                </a:cubicBezTo>
                <a:cubicBezTo>
                  <a:pt x="28" y="288"/>
                  <a:pt x="30" y="295"/>
                  <a:pt x="33" y="297"/>
                </a:cubicBezTo>
                <a:cubicBezTo>
                  <a:pt x="33" y="297"/>
                  <a:pt x="31" y="301"/>
                  <a:pt x="27" y="302"/>
                </a:cubicBezTo>
                <a:cubicBezTo>
                  <a:pt x="24" y="303"/>
                  <a:pt x="16" y="304"/>
                  <a:pt x="13" y="305"/>
                </a:cubicBezTo>
                <a:cubicBezTo>
                  <a:pt x="10" y="306"/>
                  <a:pt x="0" y="307"/>
                  <a:pt x="2" y="310"/>
                </a:cubicBezTo>
                <a:close/>
                <a:moveTo>
                  <a:pt x="80" y="242"/>
                </a:moveTo>
                <a:cubicBezTo>
                  <a:pt x="80" y="242"/>
                  <a:pt x="84" y="237"/>
                  <a:pt x="84" y="235"/>
                </a:cubicBezTo>
                <a:cubicBezTo>
                  <a:pt x="84" y="235"/>
                  <a:pt x="84" y="235"/>
                  <a:pt x="84" y="235"/>
                </a:cubicBezTo>
                <a:cubicBezTo>
                  <a:pt x="84" y="235"/>
                  <a:pt x="84" y="235"/>
                  <a:pt x="84" y="235"/>
                </a:cubicBezTo>
                <a:cubicBezTo>
                  <a:pt x="84" y="236"/>
                  <a:pt x="83" y="240"/>
                  <a:pt x="84" y="241"/>
                </a:cubicBezTo>
                <a:cubicBezTo>
                  <a:pt x="84" y="241"/>
                  <a:pt x="81" y="241"/>
                  <a:pt x="80" y="24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/>
            <a:endParaRPr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1" name="îśḷîḋê"/>
          <p:cNvSpPr/>
          <p:nvPr/>
        </p:nvSpPr>
        <p:spPr bwMode="auto">
          <a:xfrm>
            <a:off x="4245945" y="1001503"/>
            <a:ext cx="762615" cy="1734146"/>
          </a:xfrm>
          <a:custGeom>
            <a:avLst/>
            <a:gdLst>
              <a:gd name="T0" fmla="*/ 186 w 194"/>
              <a:gd name="T1" fmla="*/ 40 h 436"/>
              <a:gd name="T2" fmla="*/ 128 w 194"/>
              <a:gd name="T3" fmla="*/ 42 h 436"/>
              <a:gd name="T4" fmla="*/ 120 w 194"/>
              <a:gd name="T5" fmla="*/ 39 h 436"/>
              <a:gd name="T6" fmla="*/ 67 w 194"/>
              <a:gd name="T7" fmla="*/ 41 h 436"/>
              <a:gd name="T8" fmla="*/ 38 w 194"/>
              <a:gd name="T9" fmla="*/ 71 h 436"/>
              <a:gd name="T10" fmla="*/ 6 w 194"/>
              <a:gd name="T11" fmla="*/ 146 h 436"/>
              <a:gd name="T12" fmla="*/ 4 w 194"/>
              <a:gd name="T13" fmla="*/ 176 h 436"/>
              <a:gd name="T14" fmla="*/ 17 w 194"/>
              <a:gd name="T15" fmla="*/ 183 h 436"/>
              <a:gd name="T16" fmla="*/ 42 w 194"/>
              <a:gd name="T17" fmla="*/ 183 h 436"/>
              <a:gd name="T18" fmla="*/ 39 w 194"/>
              <a:gd name="T19" fmla="*/ 230 h 436"/>
              <a:gd name="T20" fmla="*/ 48 w 194"/>
              <a:gd name="T21" fmla="*/ 275 h 436"/>
              <a:gd name="T22" fmla="*/ 54 w 194"/>
              <a:gd name="T23" fmla="*/ 336 h 436"/>
              <a:gd name="T24" fmla="*/ 43 w 194"/>
              <a:gd name="T25" fmla="*/ 376 h 436"/>
              <a:gd name="T26" fmla="*/ 71 w 194"/>
              <a:gd name="T27" fmla="*/ 367 h 436"/>
              <a:gd name="T28" fmla="*/ 69 w 194"/>
              <a:gd name="T29" fmla="*/ 332 h 436"/>
              <a:gd name="T30" fmla="*/ 75 w 194"/>
              <a:gd name="T31" fmla="*/ 285 h 436"/>
              <a:gd name="T32" fmla="*/ 82 w 194"/>
              <a:gd name="T33" fmla="*/ 262 h 436"/>
              <a:gd name="T34" fmla="*/ 94 w 194"/>
              <a:gd name="T35" fmla="*/ 221 h 436"/>
              <a:gd name="T36" fmla="*/ 99 w 194"/>
              <a:gd name="T37" fmla="*/ 233 h 436"/>
              <a:gd name="T38" fmla="*/ 103 w 194"/>
              <a:gd name="T39" fmla="*/ 281 h 436"/>
              <a:gd name="T40" fmla="*/ 102 w 194"/>
              <a:gd name="T41" fmla="*/ 354 h 436"/>
              <a:gd name="T42" fmla="*/ 92 w 194"/>
              <a:gd name="T43" fmla="*/ 395 h 436"/>
              <a:gd name="T44" fmla="*/ 82 w 194"/>
              <a:gd name="T45" fmla="*/ 426 h 436"/>
              <a:gd name="T46" fmla="*/ 117 w 194"/>
              <a:gd name="T47" fmla="*/ 413 h 436"/>
              <a:gd name="T48" fmla="*/ 120 w 194"/>
              <a:gd name="T49" fmla="*/ 363 h 436"/>
              <a:gd name="T50" fmla="*/ 132 w 194"/>
              <a:gd name="T51" fmla="*/ 275 h 436"/>
              <a:gd name="T52" fmla="*/ 150 w 194"/>
              <a:gd name="T53" fmla="*/ 207 h 436"/>
              <a:gd name="T54" fmla="*/ 152 w 194"/>
              <a:gd name="T55" fmla="*/ 201 h 436"/>
              <a:gd name="T56" fmla="*/ 153 w 194"/>
              <a:gd name="T57" fmla="*/ 186 h 436"/>
              <a:gd name="T58" fmla="*/ 152 w 194"/>
              <a:gd name="T59" fmla="*/ 171 h 436"/>
              <a:gd name="T60" fmla="*/ 144 w 194"/>
              <a:gd name="T61" fmla="*/ 141 h 436"/>
              <a:gd name="T62" fmla="*/ 146 w 194"/>
              <a:gd name="T63" fmla="*/ 113 h 436"/>
              <a:gd name="T64" fmla="*/ 167 w 194"/>
              <a:gd name="T65" fmla="*/ 78 h 436"/>
              <a:gd name="T66" fmla="*/ 173 w 194"/>
              <a:gd name="T67" fmla="*/ 117 h 436"/>
              <a:gd name="T68" fmla="*/ 162 w 194"/>
              <a:gd name="T69" fmla="*/ 132 h 436"/>
              <a:gd name="T70" fmla="*/ 165 w 194"/>
              <a:gd name="T71" fmla="*/ 135 h 436"/>
              <a:gd name="T72" fmla="*/ 176 w 194"/>
              <a:gd name="T73" fmla="*/ 138 h 436"/>
              <a:gd name="T74" fmla="*/ 176 w 194"/>
              <a:gd name="T75" fmla="*/ 144 h 436"/>
              <a:gd name="T76" fmla="*/ 172 w 194"/>
              <a:gd name="T77" fmla="*/ 147 h 436"/>
              <a:gd name="T78" fmla="*/ 171 w 194"/>
              <a:gd name="T79" fmla="*/ 151 h 436"/>
              <a:gd name="T80" fmla="*/ 181 w 194"/>
              <a:gd name="T81" fmla="*/ 148 h 436"/>
              <a:gd name="T82" fmla="*/ 189 w 194"/>
              <a:gd name="T83" fmla="*/ 118 h 436"/>
              <a:gd name="T84" fmla="*/ 189 w 194"/>
              <a:gd name="T85" fmla="*/ 53 h 436"/>
              <a:gd name="T86" fmla="*/ 42 w 194"/>
              <a:gd name="T87" fmla="*/ 153 h 436"/>
              <a:gd name="T88" fmla="*/ 48 w 194"/>
              <a:gd name="T89" fmla="*/ 122 h 436"/>
              <a:gd name="T90" fmla="*/ 57 w 194"/>
              <a:gd name="T91" fmla="*/ 129 h 4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94" h="436">
                <a:moveTo>
                  <a:pt x="189" y="53"/>
                </a:moveTo>
                <a:cubicBezTo>
                  <a:pt x="186" y="48"/>
                  <a:pt x="186" y="40"/>
                  <a:pt x="186" y="40"/>
                </a:cubicBezTo>
                <a:cubicBezTo>
                  <a:pt x="177" y="24"/>
                  <a:pt x="147" y="38"/>
                  <a:pt x="147" y="38"/>
                </a:cubicBezTo>
                <a:cubicBezTo>
                  <a:pt x="140" y="37"/>
                  <a:pt x="131" y="42"/>
                  <a:pt x="128" y="42"/>
                </a:cubicBezTo>
                <a:cubicBezTo>
                  <a:pt x="126" y="42"/>
                  <a:pt x="123" y="42"/>
                  <a:pt x="123" y="42"/>
                </a:cubicBezTo>
                <a:cubicBezTo>
                  <a:pt x="123" y="38"/>
                  <a:pt x="120" y="39"/>
                  <a:pt x="120" y="39"/>
                </a:cubicBezTo>
                <a:cubicBezTo>
                  <a:pt x="125" y="0"/>
                  <a:pt x="94" y="2"/>
                  <a:pt x="94" y="2"/>
                </a:cubicBezTo>
                <a:cubicBezTo>
                  <a:pt x="59" y="2"/>
                  <a:pt x="67" y="41"/>
                  <a:pt x="67" y="41"/>
                </a:cubicBezTo>
                <a:cubicBezTo>
                  <a:pt x="59" y="32"/>
                  <a:pt x="67" y="52"/>
                  <a:pt x="67" y="52"/>
                </a:cubicBezTo>
                <a:cubicBezTo>
                  <a:pt x="56" y="53"/>
                  <a:pt x="38" y="71"/>
                  <a:pt x="38" y="71"/>
                </a:cubicBezTo>
                <a:cubicBezTo>
                  <a:pt x="23" y="79"/>
                  <a:pt x="26" y="104"/>
                  <a:pt x="21" y="108"/>
                </a:cubicBezTo>
                <a:cubicBezTo>
                  <a:pt x="15" y="113"/>
                  <a:pt x="6" y="143"/>
                  <a:pt x="6" y="146"/>
                </a:cubicBezTo>
                <a:cubicBezTo>
                  <a:pt x="5" y="149"/>
                  <a:pt x="6" y="154"/>
                  <a:pt x="3" y="161"/>
                </a:cubicBezTo>
                <a:cubicBezTo>
                  <a:pt x="0" y="168"/>
                  <a:pt x="0" y="167"/>
                  <a:pt x="4" y="176"/>
                </a:cubicBezTo>
                <a:cubicBezTo>
                  <a:pt x="8" y="185"/>
                  <a:pt x="11" y="183"/>
                  <a:pt x="11" y="183"/>
                </a:cubicBezTo>
                <a:cubicBezTo>
                  <a:pt x="13" y="182"/>
                  <a:pt x="17" y="183"/>
                  <a:pt x="17" y="183"/>
                </a:cubicBezTo>
                <a:cubicBezTo>
                  <a:pt x="25" y="185"/>
                  <a:pt x="42" y="181"/>
                  <a:pt x="42" y="181"/>
                </a:cubicBezTo>
                <a:cubicBezTo>
                  <a:pt x="42" y="183"/>
                  <a:pt x="42" y="183"/>
                  <a:pt x="42" y="183"/>
                </a:cubicBezTo>
                <a:cubicBezTo>
                  <a:pt x="39" y="184"/>
                  <a:pt x="40" y="191"/>
                  <a:pt x="40" y="191"/>
                </a:cubicBezTo>
                <a:cubicBezTo>
                  <a:pt x="38" y="196"/>
                  <a:pt x="41" y="216"/>
                  <a:pt x="39" y="230"/>
                </a:cubicBezTo>
                <a:cubicBezTo>
                  <a:pt x="37" y="244"/>
                  <a:pt x="48" y="258"/>
                  <a:pt x="48" y="258"/>
                </a:cubicBezTo>
                <a:cubicBezTo>
                  <a:pt x="49" y="260"/>
                  <a:pt x="48" y="275"/>
                  <a:pt x="48" y="275"/>
                </a:cubicBezTo>
                <a:cubicBezTo>
                  <a:pt x="42" y="286"/>
                  <a:pt x="44" y="301"/>
                  <a:pt x="46" y="306"/>
                </a:cubicBezTo>
                <a:cubicBezTo>
                  <a:pt x="48" y="311"/>
                  <a:pt x="53" y="328"/>
                  <a:pt x="54" y="336"/>
                </a:cubicBezTo>
                <a:cubicBezTo>
                  <a:pt x="56" y="343"/>
                  <a:pt x="51" y="355"/>
                  <a:pt x="49" y="359"/>
                </a:cubicBezTo>
                <a:cubicBezTo>
                  <a:pt x="47" y="364"/>
                  <a:pt x="43" y="376"/>
                  <a:pt x="43" y="376"/>
                </a:cubicBezTo>
                <a:cubicBezTo>
                  <a:pt x="39" y="387"/>
                  <a:pt x="68" y="383"/>
                  <a:pt x="68" y="383"/>
                </a:cubicBezTo>
                <a:cubicBezTo>
                  <a:pt x="73" y="380"/>
                  <a:pt x="71" y="374"/>
                  <a:pt x="71" y="367"/>
                </a:cubicBezTo>
                <a:cubicBezTo>
                  <a:pt x="72" y="360"/>
                  <a:pt x="75" y="359"/>
                  <a:pt x="75" y="354"/>
                </a:cubicBezTo>
                <a:cubicBezTo>
                  <a:pt x="74" y="350"/>
                  <a:pt x="70" y="338"/>
                  <a:pt x="69" y="332"/>
                </a:cubicBezTo>
                <a:cubicBezTo>
                  <a:pt x="67" y="326"/>
                  <a:pt x="67" y="321"/>
                  <a:pt x="70" y="314"/>
                </a:cubicBezTo>
                <a:cubicBezTo>
                  <a:pt x="73" y="306"/>
                  <a:pt x="77" y="290"/>
                  <a:pt x="75" y="285"/>
                </a:cubicBezTo>
                <a:cubicBezTo>
                  <a:pt x="74" y="280"/>
                  <a:pt x="75" y="275"/>
                  <a:pt x="75" y="275"/>
                </a:cubicBezTo>
                <a:cubicBezTo>
                  <a:pt x="76" y="273"/>
                  <a:pt x="82" y="262"/>
                  <a:pt x="82" y="262"/>
                </a:cubicBezTo>
                <a:cubicBezTo>
                  <a:pt x="85" y="260"/>
                  <a:pt x="89" y="240"/>
                  <a:pt x="89" y="239"/>
                </a:cubicBezTo>
                <a:cubicBezTo>
                  <a:pt x="90" y="238"/>
                  <a:pt x="91" y="224"/>
                  <a:pt x="94" y="221"/>
                </a:cubicBezTo>
                <a:cubicBezTo>
                  <a:pt x="97" y="219"/>
                  <a:pt x="98" y="226"/>
                  <a:pt x="98" y="227"/>
                </a:cubicBezTo>
                <a:cubicBezTo>
                  <a:pt x="98" y="228"/>
                  <a:pt x="99" y="233"/>
                  <a:pt x="99" y="233"/>
                </a:cubicBezTo>
                <a:cubicBezTo>
                  <a:pt x="98" y="237"/>
                  <a:pt x="103" y="261"/>
                  <a:pt x="103" y="261"/>
                </a:cubicBezTo>
                <a:cubicBezTo>
                  <a:pt x="100" y="266"/>
                  <a:pt x="103" y="281"/>
                  <a:pt x="103" y="281"/>
                </a:cubicBezTo>
                <a:cubicBezTo>
                  <a:pt x="105" y="285"/>
                  <a:pt x="105" y="292"/>
                  <a:pt x="105" y="292"/>
                </a:cubicBezTo>
                <a:cubicBezTo>
                  <a:pt x="99" y="303"/>
                  <a:pt x="102" y="348"/>
                  <a:pt x="102" y="354"/>
                </a:cubicBezTo>
                <a:cubicBezTo>
                  <a:pt x="101" y="360"/>
                  <a:pt x="100" y="378"/>
                  <a:pt x="97" y="382"/>
                </a:cubicBezTo>
                <a:cubicBezTo>
                  <a:pt x="94" y="386"/>
                  <a:pt x="93" y="390"/>
                  <a:pt x="92" y="395"/>
                </a:cubicBezTo>
                <a:cubicBezTo>
                  <a:pt x="91" y="400"/>
                  <a:pt x="89" y="409"/>
                  <a:pt x="89" y="409"/>
                </a:cubicBezTo>
                <a:cubicBezTo>
                  <a:pt x="84" y="413"/>
                  <a:pt x="82" y="426"/>
                  <a:pt x="82" y="426"/>
                </a:cubicBezTo>
                <a:cubicBezTo>
                  <a:pt x="81" y="436"/>
                  <a:pt x="115" y="430"/>
                  <a:pt x="115" y="430"/>
                </a:cubicBezTo>
                <a:cubicBezTo>
                  <a:pt x="120" y="426"/>
                  <a:pt x="118" y="418"/>
                  <a:pt x="117" y="413"/>
                </a:cubicBezTo>
                <a:cubicBezTo>
                  <a:pt x="117" y="407"/>
                  <a:pt x="116" y="389"/>
                  <a:pt x="116" y="389"/>
                </a:cubicBezTo>
                <a:cubicBezTo>
                  <a:pt x="112" y="381"/>
                  <a:pt x="120" y="363"/>
                  <a:pt x="120" y="363"/>
                </a:cubicBezTo>
                <a:cubicBezTo>
                  <a:pt x="141" y="300"/>
                  <a:pt x="132" y="287"/>
                  <a:pt x="132" y="287"/>
                </a:cubicBezTo>
                <a:cubicBezTo>
                  <a:pt x="132" y="287"/>
                  <a:pt x="132" y="280"/>
                  <a:pt x="132" y="275"/>
                </a:cubicBezTo>
                <a:cubicBezTo>
                  <a:pt x="132" y="269"/>
                  <a:pt x="128" y="271"/>
                  <a:pt x="138" y="252"/>
                </a:cubicBezTo>
                <a:cubicBezTo>
                  <a:pt x="148" y="234"/>
                  <a:pt x="150" y="208"/>
                  <a:pt x="150" y="207"/>
                </a:cubicBezTo>
                <a:cubicBezTo>
                  <a:pt x="151" y="206"/>
                  <a:pt x="151" y="205"/>
                  <a:pt x="150" y="203"/>
                </a:cubicBezTo>
                <a:cubicBezTo>
                  <a:pt x="149" y="201"/>
                  <a:pt x="150" y="203"/>
                  <a:pt x="152" y="201"/>
                </a:cubicBezTo>
                <a:cubicBezTo>
                  <a:pt x="153" y="199"/>
                  <a:pt x="152" y="195"/>
                  <a:pt x="152" y="194"/>
                </a:cubicBezTo>
                <a:cubicBezTo>
                  <a:pt x="153" y="192"/>
                  <a:pt x="153" y="188"/>
                  <a:pt x="153" y="186"/>
                </a:cubicBezTo>
                <a:cubicBezTo>
                  <a:pt x="153" y="184"/>
                  <a:pt x="153" y="180"/>
                  <a:pt x="153" y="178"/>
                </a:cubicBezTo>
                <a:cubicBezTo>
                  <a:pt x="153" y="176"/>
                  <a:pt x="151" y="176"/>
                  <a:pt x="152" y="171"/>
                </a:cubicBezTo>
                <a:cubicBezTo>
                  <a:pt x="153" y="167"/>
                  <a:pt x="151" y="162"/>
                  <a:pt x="151" y="162"/>
                </a:cubicBezTo>
                <a:cubicBezTo>
                  <a:pt x="152" y="153"/>
                  <a:pt x="143" y="143"/>
                  <a:pt x="144" y="141"/>
                </a:cubicBezTo>
                <a:cubicBezTo>
                  <a:pt x="144" y="138"/>
                  <a:pt x="143" y="128"/>
                  <a:pt x="142" y="126"/>
                </a:cubicBezTo>
                <a:cubicBezTo>
                  <a:pt x="142" y="125"/>
                  <a:pt x="146" y="113"/>
                  <a:pt x="146" y="113"/>
                </a:cubicBezTo>
                <a:cubicBezTo>
                  <a:pt x="149" y="110"/>
                  <a:pt x="156" y="89"/>
                  <a:pt x="157" y="88"/>
                </a:cubicBezTo>
                <a:cubicBezTo>
                  <a:pt x="157" y="87"/>
                  <a:pt x="167" y="78"/>
                  <a:pt x="167" y="78"/>
                </a:cubicBezTo>
                <a:cubicBezTo>
                  <a:pt x="167" y="80"/>
                  <a:pt x="175" y="106"/>
                  <a:pt x="175" y="109"/>
                </a:cubicBezTo>
                <a:cubicBezTo>
                  <a:pt x="176" y="112"/>
                  <a:pt x="176" y="115"/>
                  <a:pt x="173" y="117"/>
                </a:cubicBezTo>
                <a:cubicBezTo>
                  <a:pt x="170" y="119"/>
                  <a:pt x="168" y="124"/>
                  <a:pt x="167" y="126"/>
                </a:cubicBezTo>
                <a:cubicBezTo>
                  <a:pt x="165" y="128"/>
                  <a:pt x="164" y="131"/>
                  <a:pt x="162" y="132"/>
                </a:cubicBezTo>
                <a:cubicBezTo>
                  <a:pt x="160" y="133"/>
                  <a:pt x="157" y="135"/>
                  <a:pt x="157" y="135"/>
                </a:cubicBezTo>
                <a:cubicBezTo>
                  <a:pt x="154" y="143"/>
                  <a:pt x="165" y="135"/>
                  <a:pt x="165" y="135"/>
                </a:cubicBezTo>
                <a:cubicBezTo>
                  <a:pt x="167" y="133"/>
                  <a:pt x="170" y="132"/>
                  <a:pt x="170" y="132"/>
                </a:cubicBezTo>
                <a:cubicBezTo>
                  <a:pt x="178" y="132"/>
                  <a:pt x="176" y="138"/>
                  <a:pt x="176" y="138"/>
                </a:cubicBezTo>
                <a:cubicBezTo>
                  <a:pt x="169" y="136"/>
                  <a:pt x="172" y="139"/>
                  <a:pt x="172" y="139"/>
                </a:cubicBezTo>
                <a:cubicBezTo>
                  <a:pt x="175" y="139"/>
                  <a:pt x="176" y="144"/>
                  <a:pt x="176" y="144"/>
                </a:cubicBezTo>
                <a:cubicBezTo>
                  <a:pt x="175" y="145"/>
                  <a:pt x="169" y="143"/>
                  <a:pt x="169" y="143"/>
                </a:cubicBezTo>
                <a:cubicBezTo>
                  <a:pt x="164" y="143"/>
                  <a:pt x="172" y="147"/>
                  <a:pt x="172" y="147"/>
                </a:cubicBezTo>
                <a:cubicBezTo>
                  <a:pt x="168" y="147"/>
                  <a:pt x="168" y="147"/>
                  <a:pt x="168" y="147"/>
                </a:cubicBezTo>
                <a:cubicBezTo>
                  <a:pt x="160" y="147"/>
                  <a:pt x="171" y="151"/>
                  <a:pt x="171" y="151"/>
                </a:cubicBezTo>
                <a:cubicBezTo>
                  <a:pt x="163" y="156"/>
                  <a:pt x="173" y="154"/>
                  <a:pt x="174" y="154"/>
                </a:cubicBezTo>
                <a:cubicBezTo>
                  <a:pt x="176" y="153"/>
                  <a:pt x="181" y="148"/>
                  <a:pt x="181" y="148"/>
                </a:cubicBezTo>
                <a:cubicBezTo>
                  <a:pt x="186" y="142"/>
                  <a:pt x="186" y="142"/>
                  <a:pt x="186" y="142"/>
                </a:cubicBezTo>
                <a:cubicBezTo>
                  <a:pt x="189" y="138"/>
                  <a:pt x="188" y="123"/>
                  <a:pt x="189" y="118"/>
                </a:cubicBezTo>
                <a:cubicBezTo>
                  <a:pt x="189" y="112"/>
                  <a:pt x="188" y="100"/>
                  <a:pt x="188" y="100"/>
                </a:cubicBezTo>
                <a:cubicBezTo>
                  <a:pt x="194" y="73"/>
                  <a:pt x="189" y="53"/>
                  <a:pt x="189" y="53"/>
                </a:cubicBezTo>
                <a:close/>
                <a:moveTo>
                  <a:pt x="50" y="151"/>
                </a:moveTo>
                <a:cubicBezTo>
                  <a:pt x="50" y="151"/>
                  <a:pt x="43" y="152"/>
                  <a:pt x="42" y="153"/>
                </a:cubicBezTo>
                <a:cubicBezTo>
                  <a:pt x="40" y="155"/>
                  <a:pt x="35" y="155"/>
                  <a:pt x="33" y="154"/>
                </a:cubicBezTo>
                <a:cubicBezTo>
                  <a:pt x="33" y="154"/>
                  <a:pt x="48" y="141"/>
                  <a:pt x="48" y="122"/>
                </a:cubicBezTo>
                <a:cubicBezTo>
                  <a:pt x="48" y="122"/>
                  <a:pt x="50" y="115"/>
                  <a:pt x="55" y="119"/>
                </a:cubicBezTo>
                <a:cubicBezTo>
                  <a:pt x="55" y="119"/>
                  <a:pt x="55" y="126"/>
                  <a:pt x="57" y="129"/>
                </a:cubicBezTo>
                <a:cubicBezTo>
                  <a:pt x="57" y="129"/>
                  <a:pt x="55" y="146"/>
                  <a:pt x="50" y="15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/>
          <a:lstStyle/>
          <a:p>
            <a:pPr algn="ctr"/>
            <a:endParaRPr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2" name="isḷiḓê"/>
          <p:cNvSpPr/>
          <p:nvPr/>
        </p:nvSpPr>
        <p:spPr bwMode="auto">
          <a:xfrm>
            <a:off x="5509494" y="897564"/>
            <a:ext cx="1217621" cy="1838084"/>
          </a:xfrm>
          <a:custGeom>
            <a:avLst/>
            <a:gdLst>
              <a:gd name="T0" fmla="*/ 217 w 318"/>
              <a:gd name="T1" fmla="*/ 58 h 422"/>
              <a:gd name="T2" fmla="*/ 261 w 318"/>
              <a:gd name="T3" fmla="*/ 27 h 422"/>
              <a:gd name="T4" fmla="*/ 262 w 318"/>
              <a:gd name="T5" fmla="*/ 51 h 422"/>
              <a:gd name="T6" fmla="*/ 258 w 318"/>
              <a:gd name="T7" fmla="*/ 64 h 422"/>
              <a:gd name="T8" fmla="*/ 254 w 318"/>
              <a:gd name="T9" fmla="*/ 75 h 422"/>
              <a:gd name="T10" fmla="*/ 259 w 318"/>
              <a:gd name="T11" fmla="*/ 92 h 422"/>
              <a:gd name="T12" fmla="*/ 278 w 318"/>
              <a:gd name="T13" fmla="*/ 126 h 422"/>
              <a:gd name="T14" fmla="*/ 288 w 318"/>
              <a:gd name="T15" fmla="*/ 104 h 422"/>
              <a:gd name="T16" fmla="*/ 288 w 318"/>
              <a:gd name="T17" fmla="*/ 77 h 422"/>
              <a:gd name="T18" fmla="*/ 294 w 318"/>
              <a:gd name="T19" fmla="*/ 82 h 422"/>
              <a:gd name="T20" fmla="*/ 311 w 318"/>
              <a:gd name="T21" fmla="*/ 66 h 422"/>
              <a:gd name="T22" fmla="*/ 315 w 318"/>
              <a:gd name="T23" fmla="*/ 76 h 422"/>
              <a:gd name="T24" fmla="*/ 311 w 318"/>
              <a:gd name="T25" fmla="*/ 92 h 422"/>
              <a:gd name="T26" fmla="*/ 299 w 318"/>
              <a:gd name="T27" fmla="*/ 117 h 422"/>
              <a:gd name="T28" fmla="*/ 275 w 318"/>
              <a:gd name="T29" fmla="*/ 158 h 422"/>
              <a:gd name="T30" fmla="*/ 250 w 318"/>
              <a:gd name="T31" fmla="*/ 125 h 422"/>
              <a:gd name="T32" fmla="*/ 223 w 318"/>
              <a:gd name="T33" fmla="*/ 178 h 422"/>
              <a:gd name="T34" fmla="*/ 215 w 318"/>
              <a:gd name="T35" fmla="*/ 205 h 422"/>
              <a:gd name="T36" fmla="*/ 289 w 318"/>
              <a:gd name="T37" fmla="*/ 257 h 422"/>
              <a:gd name="T38" fmla="*/ 227 w 318"/>
              <a:gd name="T39" fmla="*/ 329 h 422"/>
              <a:gd name="T40" fmla="*/ 233 w 318"/>
              <a:gd name="T41" fmla="*/ 352 h 422"/>
              <a:gd name="T42" fmla="*/ 222 w 318"/>
              <a:gd name="T43" fmla="*/ 364 h 422"/>
              <a:gd name="T44" fmla="*/ 193 w 318"/>
              <a:gd name="T45" fmla="*/ 334 h 422"/>
              <a:gd name="T46" fmla="*/ 219 w 318"/>
              <a:gd name="T47" fmla="*/ 304 h 422"/>
              <a:gd name="T48" fmla="*/ 231 w 318"/>
              <a:gd name="T49" fmla="*/ 254 h 422"/>
              <a:gd name="T50" fmla="*/ 129 w 318"/>
              <a:gd name="T51" fmla="*/ 292 h 422"/>
              <a:gd name="T52" fmla="*/ 105 w 318"/>
              <a:gd name="T53" fmla="*/ 308 h 422"/>
              <a:gd name="T54" fmla="*/ 50 w 318"/>
              <a:gd name="T55" fmla="*/ 348 h 422"/>
              <a:gd name="T56" fmla="*/ 34 w 318"/>
              <a:gd name="T57" fmla="*/ 377 h 422"/>
              <a:gd name="T58" fmla="*/ 13 w 318"/>
              <a:gd name="T59" fmla="*/ 405 h 422"/>
              <a:gd name="T60" fmla="*/ 3 w 318"/>
              <a:gd name="T61" fmla="*/ 377 h 422"/>
              <a:gd name="T62" fmla="*/ 12 w 318"/>
              <a:gd name="T63" fmla="*/ 346 h 422"/>
              <a:gd name="T64" fmla="*/ 45 w 318"/>
              <a:gd name="T65" fmla="*/ 321 h 422"/>
              <a:gd name="T66" fmla="*/ 108 w 318"/>
              <a:gd name="T67" fmla="*/ 274 h 422"/>
              <a:gd name="T68" fmla="*/ 160 w 318"/>
              <a:gd name="T69" fmla="*/ 192 h 422"/>
              <a:gd name="T70" fmla="*/ 185 w 318"/>
              <a:gd name="T71" fmla="*/ 109 h 422"/>
              <a:gd name="T72" fmla="*/ 156 w 318"/>
              <a:gd name="T73" fmla="*/ 99 h 422"/>
              <a:gd name="T74" fmla="*/ 134 w 318"/>
              <a:gd name="T75" fmla="*/ 135 h 422"/>
              <a:gd name="T76" fmla="*/ 140 w 318"/>
              <a:gd name="T77" fmla="*/ 166 h 422"/>
              <a:gd name="T78" fmla="*/ 133 w 318"/>
              <a:gd name="T79" fmla="*/ 167 h 422"/>
              <a:gd name="T80" fmla="*/ 111 w 318"/>
              <a:gd name="T81" fmla="*/ 187 h 422"/>
              <a:gd name="T82" fmla="*/ 105 w 318"/>
              <a:gd name="T83" fmla="*/ 180 h 422"/>
              <a:gd name="T84" fmla="*/ 102 w 318"/>
              <a:gd name="T85" fmla="*/ 173 h 422"/>
              <a:gd name="T86" fmla="*/ 109 w 318"/>
              <a:gd name="T87" fmla="*/ 158 h 422"/>
              <a:gd name="T88" fmla="*/ 121 w 318"/>
              <a:gd name="T89" fmla="*/ 128 h 422"/>
              <a:gd name="T90" fmla="*/ 156 w 318"/>
              <a:gd name="T91" fmla="*/ 75 h 422"/>
              <a:gd name="T92" fmla="*/ 213 w 318"/>
              <a:gd name="T93" fmla="*/ 71 h 4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318" h="422">
                <a:moveTo>
                  <a:pt x="213" y="71"/>
                </a:moveTo>
                <a:cubicBezTo>
                  <a:pt x="213" y="71"/>
                  <a:pt x="223" y="64"/>
                  <a:pt x="217" y="58"/>
                </a:cubicBezTo>
                <a:cubicBezTo>
                  <a:pt x="211" y="53"/>
                  <a:pt x="208" y="32"/>
                  <a:pt x="217" y="22"/>
                </a:cubicBezTo>
                <a:cubicBezTo>
                  <a:pt x="217" y="22"/>
                  <a:pt x="243" y="0"/>
                  <a:pt x="261" y="27"/>
                </a:cubicBezTo>
                <a:cubicBezTo>
                  <a:pt x="261" y="27"/>
                  <a:pt x="263" y="39"/>
                  <a:pt x="261" y="44"/>
                </a:cubicBezTo>
                <a:cubicBezTo>
                  <a:pt x="261" y="44"/>
                  <a:pt x="261" y="49"/>
                  <a:pt x="262" y="51"/>
                </a:cubicBezTo>
                <a:cubicBezTo>
                  <a:pt x="262" y="51"/>
                  <a:pt x="267" y="59"/>
                  <a:pt x="260" y="59"/>
                </a:cubicBezTo>
                <a:cubicBezTo>
                  <a:pt x="260" y="59"/>
                  <a:pt x="259" y="63"/>
                  <a:pt x="258" y="64"/>
                </a:cubicBezTo>
                <a:cubicBezTo>
                  <a:pt x="258" y="64"/>
                  <a:pt x="258" y="67"/>
                  <a:pt x="257" y="67"/>
                </a:cubicBezTo>
                <a:cubicBezTo>
                  <a:pt x="257" y="67"/>
                  <a:pt x="256" y="75"/>
                  <a:pt x="254" y="75"/>
                </a:cubicBezTo>
                <a:cubicBezTo>
                  <a:pt x="246" y="75"/>
                  <a:pt x="246" y="75"/>
                  <a:pt x="246" y="75"/>
                </a:cubicBezTo>
                <a:cubicBezTo>
                  <a:pt x="246" y="75"/>
                  <a:pt x="256" y="82"/>
                  <a:pt x="259" y="92"/>
                </a:cubicBezTo>
                <a:cubicBezTo>
                  <a:pt x="263" y="103"/>
                  <a:pt x="263" y="103"/>
                  <a:pt x="263" y="103"/>
                </a:cubicBezTo>
                <a:cubicBezTo>
                  <a:pt x="263" y="103"/>
                  <a:pt x="274" y="116"/>
                  <a:pt x="278" y="126"/>
                </a:cubicBezTo>
                <a:cubicBezTo>
                  <a:pt x="278" y="126"/>
                  <a:pt x="284" y="116"/>
                  <a:pt x="286" y="114"/>
                </a:cubicBezTo>
                <a:cubicBezTo>
                  <a:pt x="288" y="111"/>
                  <a:pt x="288" y="107"/>
                  <a:pt x="288" y="104"/>
                </a:cubicBezTo>
                <a:cubicBezTo>
                  <a:pt x="288" y="101"/>
                  <a:pt x="285" y="88"/>
                  <a:pt x="287" y="86"/>
                </a:cubicBezTo>
                <a:cubicBezTo>
                  <a:pt x="289" y="83"/>
                  <a:pt x="288" y="77"/>
                  <a:pt x="288" y="77"/>
                </a:cubicBezTo>
                <a:cubicBezTo>
                  <a:pt x="288" y="77"/>
                  <a:pt x="290" y="71"/>
                  <a:pt x="293" y="77"/>
                </a:cubicBezTo>
                <a:cubicBezTo>
                  <a:pt x="294" y="82"/>
                  <a:pt x="294" y="82"/>
                  <a:pt x="294" y="82"/>
                </a:cubicBezTo>
                <a:cubicBezTo>
                  <a:pt x="294" y="82"/>
                  <a:pt x="297" y="80"/>
                  <a:pt x="298" y="80"/>
                </a:cubicBezTo>
                <a:cubicBezTo>
                  <a:pt x="299" y="79"/>
                  <a:pt x="309" y="65"/>
                  <a:pt x="311" y="66"/>
                </a:cubicBezTo>
                <a:cubicBezTo>
                  <a:pt x="311" y="66"/>
                  <a:pt x="317" y="63"/>
                  <a:pt x="317" y="69"/>
                </a:cubicBezTo>
                <a:cubicBezTo>
                  <a:pt x="317" y="75"/>
                  <a:pt x="315" y="76"/>
                  <a:pt x="315" y="76"/>
                </a:cubicBezTo>
                <a:cubicBezTo>
                  <a:pt x="315" y="76"/>
                  <a:pt x="318" y="77"/>
                  <a:pt x="316" y="81"/>
                </a:cubicBezTo>
                <a:cubicBezTo>
                  <a:pt x="316" y="81"/>
                  <a:pt x="312" y="89"/>
                  <a:pt x="311" y="92"/>
                </a:cubicBezTo>
                <a:cubicBezTo>
                  <a:pt x="310" y="96"/>
                  <a:pt x="306" y="105"/>
                  <a:pt x="303" y="109"/>
                </a:cubicBezTo>
                <a:cubicBezTo>
                  <a:pt x="300" y="112"/>
                  <a:pt x="301" y="110"/>
                  <a:pt x="299" y="117"/>
                </a:cubicBezTo>
                <a:cubicBezTo>
                  <a:pt x="297" y="125"/>
                  <a:pt x="290" y="146"/>
                  <a:pt x="285" y="152"/>
                </a:cubicBezTo>
                <a:cubicBezTo>
                  <a:pt x="285" y="152"/>
                  <a:pt x="284" y="158"/>
                  <a:pt x="275" y="158"/>
                </a:cubicBezTo>
                <a:cubicBezTo>
                  <a:pt x="275" y="158"/>
                  <a:pt x="268" y="156"/>
                  <a:pt x="267" y="151"/>
                </a:cubicBezTo>
                <a:cubicBezTo>
                  <a:pt x="266" y="146"/>
                  <a:pt x="251" y="127"/>
                  <a:pt x="250" y="125"/>
                </a:cubicBezTo>
                <a:cubicBezTo>
                  <a:pt x="250" y="125"/>
                  <a:pt x="242" y="138"/>
                  <a:pt x="236" y="140"/>
                </a:cubicBezTo>
                <a:cubicBezTo>
                  <a:pt x="236" y="140"/>
                  <a:pt x="227" y="168"/>
                  <a:pt x="223" y="178"/>
                </a:cubicBezTo>
                <a:cubicBezTo>
                  <a:pt x="218" y="188"/>
                  <a:pt x="222" y="181"/>
                  <a:pt x="222" y="181"/>
                </a:cubicBezTo>
                <a:cubicBezTo>
                  <a:pt x="222" y="181"/>
                  <a:pt x="217" y="201"/>
                  <a:pt x="215" y="205"/>
                </a:cubicBezTo>
                <a:cubicBezTo>
                  <a:pt x="215" y="205"/>
                  <a:pt x="237" y="202"/>
                  <a:pt x="267" y="227"/>
                </a:cubicBezTo>
                <a:cubicBezTo>
                  <a:pt x="267" y="227"/>
                  <a:pt x="297" y="241"/>
                  <a:pt x="289" y="257"/>
                </a:cubicBezTo>
                <a:cubicBezTo>
                  <a:pt x="289" y="257"/>
                  <a:pt x="270" y="281"/>
                  <a:pt x="267" y="284"/>
                </a:cubicBezTo>
                <a:cubicBezTo>
                  <a:pt x="265" y="287"/>
                  <a:pt x="225" y="320"/>
                  <a:pt x="227" y="329"/>
                </a:cubicBezTo>
                <a:cubicBezTo>
                  <a:pt x="227" y="329"/>
                  <a:pt x="230" y="333"/>
                  <a:pt x="229" y="336"/>
                </a:cubicBezTo>
                <a:cubicBezTo>
                  <a:pt x="229" y="339"/>
                  <a:pt x="229" y="348"/>
                  <a:pt x="233" y="352"/>
                </a:cubicBezTo>
                <a:cubicBezTo>
                  <a:pt x="237" y="355"/>
                  <a:pt x="257" y="367"/>
                  <a:pt x="247" y="371"/>
                </a:cubicBezTo>
                <a:cubicBezTo>
                  <a:pt x="247" y="371"/>
                  <a:pt x="226" y="372"/>
                  <a:pt x="222" y="364"/>
                </a:cubicBezTo>
                <a:cubicBezTo>
                  <a:pt x="222" y="364"/>
                  <a:pt x="211" y="353"/>
                  <a:pt x="205" y="352"/>
                </a:cubicBezTo>
                <a:cubicBezTo>
                  <a:pt x="205" y="352"/>
                  <a:pt x="184" y="344"/>
                  <a:pt x="193" y="334"/>
                </a:cubicBezTo>
                <a:cubicBezTo>
                  <a:pt x="193" y="334"/>
                  <a:pt x="200" y="322"/>
                  <a:pt x="203" y="323"/>
                </a:cubicBezTo>
                <a:cubicBezTo>
                  <a:pt x="203" y="323"/>
                  <a:pt x="216" y="312"/>
                  <a:pt x="219" y="304"/>
                </a:cubicBezTo>
                <a:cubicBezTo>
                  <a:pt x="223" y="296"/>
                  <a:pt x="241" y="259"/>
                  <a:pt x="248" y="256"/>
                </a:cubicBezTo>
                <a:cubicBezTo>
                  <a:pt x="248" y="256"/>
                  <a:pt x="238" y="254"/>
                  <a:pt x="231" y="254"/>
                </a:cubicBezTo>
                <a:cubicBezTo>
                  <a:pt x="223" y="254"/>
                  <a:pt x="197" y="251"/>
                  <a:pt x="186" y="245"/>
                </a:cubicBezTo>
                <a:cubicBezTo>
                  <a:pt x="186" y="245"/>
                  <a:pt x="144" y="285"/>
                  <a:pt x="129" y="292"/>
                </a:cubicBezTo>
                <a:cubicBezTo>
                  <a:pt x="129" y="292"/>
                  <a:pt x="125" y="298"/>
                  <a:pt x="123" y="299"/>
                </a:cubicBezTo>
                <a:cubicBezTo>
                  <a:pt x="123" y="299"/>
                  <a:pt x="113" y="307"/>
                  <a:pt x="105" y="308"/>
                </a:cubicBezTo>
                <a:cubicBezTo>
                  <a:pt x="105" y="308"/>
                  <a:pt x="92" y="315"/>
                  <a:pt x="89" y="318"/>
                </a:cubicBezTo>
                <a:cubicBezTo>
                  <a:pt x="85" y="321"/>
                  <a:pt x="53" y="346"/>
                  <a:pt x="50" y="348"/>
                </a:cubicBezTo>
                <a:cubicBezTo>
                  <a:pt x="50" y="348"/>
                  <a:pt x="36" y="365"/>
                  <a:pt x="35" y="369"/>
                </a:cubicBezTo>
                <a:cubicBezTo>
                  <a:pt x="35" y="369"/>
                  <a:pt x="40" y="375"/>
                  <a:pt x="34" y="377"/>
                </a:cubicBezTo>
                <a:cubicBezTo>
                  <a:pt x="34" y="377"/>
                  <a:pt x="21" y="386"/>
                  <a:pt x="18" y="391"/>
                </a:cubicBezTo>
                <a:cubicBezTo>
                  <a:pt x="16" y="396"/>
                  <a:pt x="12" y="402"/>
                  <a:pt x="13" y="405"/>
                </a:cubicBezTo>
                <a:cubicBezTo>
                  <a:pt x="14" y="409"/>
                  <a:pt x="5" y="422"/>
                  <a:pt x="0" y="404"/>
                </a:cubicBezTo>
                <a:cubicBezTo>
                  <a:pt x="0" y="404"/>
                  <a:pt x="1" y="386"/>
                  <a:pt x="3" y="377"/>
                </a:cubicBezTo>
                <a:cubicBezTo>
                  <a:pt x="6" y="367"/>
                  <a:pt x="7" y="365"/>
                  <a:pt x="6" y="362"/>
                </a:cubicBezTo>
                <a:cubicBezTo>
                  <a:pt x="5" y="358"/>
                  <a:pt x="4" y="348"/>
                  <a:pt x="12" y="346"/>
                </a:cubicBezTo>
                <a:cubicBezTo>
                  <a:pt x="20" y="344"/>
                  <a:pt x="27" y="345"/>
                  <a:pt x="27" y="345"/>
                </a:cubicBezTo>
                <a:cubicBezTo>
                  <a:pt x="27" y="345"/>
                  <a:pt x="41" y="329"/>
                  <a:pt x="45" y="321"/>
                </a:cubicBezTo>
                <a:cubicBezTo>
                  <a:pt x="50" y="313"/>
                  <a:pt x="69" y="296"/>
                  <a:pt x="77" y="292"/>
                </a:cubicBezTo>
                <a:cubicBezTo>
                  <a:pt x="84" y="288"/>
                  <a:pt x="103" y="280"/>
                  <a:pt x="108" y="274"/>
                </a:cubicBezTo>
                <a:cubicBezTo>
                  <a:pt x="113" y="267"/>
                  <a:pt x="133" y="235"/>
                  <a:pt x="142" y="232"/>
                </a:cubicBezTo>
                <a:cubicBezTo>
                  <a:pt x="142" y="232"/>
                  <a:pt x="141" y="199"/>
                  <a:pt x="160" y="192"/>
                </a:cubicBezTo>
                <a:cubicBezTo>
                  <a:pt x="160" y="192"/>
                  <a:pt x="170" y="188"/>
                  <a:pt x="175" y="175"/>
                </a:cubicBezTo>
                <a:cubicBezTo>
                  <a:pt x="180" y="163"/>
                  <a:pt x="180" y="117"/>
                  <a:pt x="185" y="109"/>
                </a:cubicBezTo>
                <a:cubicBezTo>
                  <a:pt x="185" y="109"/>
                  <a:pt x="184" y="104"/>
                  <a:pt x="185" y="102"/>
                </a:cubicBezTo>
                <a:cubicBezTo>
                  <a:pt x="185" y="102"/>
                  <a:pt x="160" y="101"/>
                  <a:pt x="156" y="99"/>
                </a:cubicBezTo>
                <a:cubicBezTo>
                  <a:pt x="156" y="99"/>
                  <a:pt x="149" y="94"/>
                  <a:pt x="146" y="103"/>
                </a:cubicBezTo>
                <a:cubicBezTo>
                  <a:pt x="146" y="103"/>
                  <a:pt x="136" y="127"/>
                  <a:pt x="134" y="135"/>
                </a:cubicBezTo>
                <a:cubicBezTo>
                  <a:pt x="134" y="135"/>
                  <a:pt x="133" y="148"/>
                  <a:pt x="134" y="153"/>
                </a:cubicBezTo>
                <a:cubicBezTo>
                  <a:pt x="135" y="157"/>
                  <a:pt x="138" y="164"/>
                  <a:pt x="140" y="166"/>
                </a:cubicBezTo>
                <a:cubicBezTo>
                  <a:pt x="142" y="168"/>
                  <a:pt x="144" y="172"/>
                  <a:pt x="141" y="172"/>
                </a:cubicBezTo>
                <a:cubicBezTo>
                  <a:pt x="141" y="172"/>
                  <a:pt x="135" y="171"/>
                  <a:pt x="133" y="167"/>
                </a:cubicBezTo>
                <a:cubicBezTo>
                  <a:pt x="133" y="167"/>
                  <a:pt x="132" y="160"/>
                  <a:pt x="127" y="168"/>
                </a:cubicBezTo>
                <a:cubicBezTo>
                  <a:pt x="127" y="168"/>
                  <a:pt x="110" y="200"/>
                  <a:pt x="111" y="187"/>
                </a:cubicBezTo>
                <a:cubicBezTo>
                  <a:pt x="111" y="187"/>
                  <a:pt x="103" y="195"/>
                  <a:pt x="107" y="185"/>
                </a:cubicBezTo>
                <a:cubicBezTo>
                  <a:pt x="107" y="185"/>
                  <a:pt x="101" y="187"/>
                  <a:pt x="105" y="180"/>
                </a:cubicBezTo>
                <a:cubicBezTo>
                  <a:pt x="105" y="180"/>
                  <a:pt x="114" y="161"/>
                  <a:pt x="108" y="167"/>
                </a:cubicBezTo>
                <a:cubicBezTo>
                  <a:pt x="102" y="173"/>
                  <a:pt x="102" y="173"/>
                  <a:pt x="102" y="173"/>
                </a:cubicBezTo>
                <a:cubicBezTo>
                  <a:pt x="102" y="173"/>
                  <a:pt x="96" y="176"/>
                  <a:pt x="100" y="170"/>
                </a:cubicBezTo>
                <a:cubicBezTo>
                  <a:pt x="100" y="170"/>
                  <a:pt x="107" y="163"/>
                  <a:pt x="109" y="158"/>
                </a:cubicBezTo>
                <a:cubicBezTo>
                  <a:pt x="111" y="154"/>
                  <a:pt x="114" y="149"/>
                  <a:pt x="118" y="146"/>
                </a:cubicBezTo>
                <a:cubicBezTo>
                  <a:pt x="121" y="142"/>
                  <a:pt x="120" y="132"/>
                  <a:pt x="121" y="128"/>
                </a:cubicBezTo>
                <a:cubicBezTo>
                  <a:pt x="121" y="124"/>
                  <a:pt x="125" y="86"/>
                  <a:pt x="134" y="82"/>
                </a:cubicBezTo>
                <a:cubicBezTo>
                  <a:pt x="144" y="77"/>
                  <a:pt x="150" y="77"/>
                  <a:pt x="156" y="75"/>
                </a:cubicBezTo>
                <a:cubicBezTo>
                  <a:pt x="161" y="73"/>
                  <a:pt x="189" y="70"/>
                  <a:pt x="197" y="72"/>
                </a:cubicBezTo>
                <a:cubicBezTo>
                  <a:pt x="197" y="72"/>
                  <a:pt x="211" y="72"/>
                  <a:pt x="213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ctr"/>
          <a:lstStyle/>
          <a:p>
            <a:pPr algn="ctr"/>
            <a:endParaRPr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3" name="ïṩļíḍê"/>
          <p:cNvSpPr/>
          <p:nvPr/>
        </p:nvSpPr>
        <p:spPr bwMode="auto">
          <a:xfrm>
            <a:off x="7228050" y="978226"/>
            <a:ext cx="1074503" cy="1757423"/>
          </a:xfrm>
          <a:custGeom>
            <a:avLst/>
            <a:gdLst>
              <a:gd name="T0" fmla="*/ 205 w 213"/>
              <a:gd name="T1" fmla="*/ 194 h 401"/>
              <a:gd name="T2" fmla="*/ 200 w 213"/>
              <a:gd name="T3" fmla="*/ 202 h 401"/>
              <a:gd name="T4" fmla="*/ 177 w 213"/>
              <a:gd name="T5" fmla="*/ 273 h 401"/>
              <a:gd name="T6" fmla="*/ 140 w 213"/>
              <a:gd name="T7" fmla="*/ 275 h 401"/>
              <a:gd name="T8" fmla="*/ 76 w 213"/>
              <a:gd name="T9" fmla="*/ 300 h 401"/>
              <a:gd name="T10" fmla="*/ 59 w 213"/>
              <a:gd name="T11" fmla="*/ 357 h 401"/>
              <a:gd name="T12" fmla="*/ 20 w 213"/>
              <a:gd name="T13" fmla="*/ 400 h 401"/>
              <a:gd name="T14" fmla="*/ 21 w 213"/>
              <a:gd name="T15" fmla="*/ 383 h 401"/>
              <a:gd name="T16" fmla="*/ 25 w 213"/>
              <a:gd name="T17" fmla="*/ 375 h 401"/>
              <a:gd name="T18" fmla="*/ 19 w 213"/>
              <a:gd name="T19" fmla="*/ 369 h 401"/>
              <a:gd name="T20" fmla="*/ 23 w 213"/>
              <a:gd name="T21" fmla="*/ 364 h 401"/>
              <a:gd name="T22" fmla="*/ 29 w 213"/>
              <a:gd name="T23" fmla="*/ 361 h 401"/>
              <a:gd name="T24" fmla="*/ 27 w 213"/>
              <a:gd name="T25" fmla="*/ 348 h 401"/>
              <a:gd name="T26" fmla="*/ 37 w 213"/>
              <a:gd name="T27" fmla="*/ 315 h 401"/>
              <a:gd name="T28" fmla="*/ 55 w 213"/>
              <a:gd name="T29" fmla="*/ 265 h 401"/>
              <a:gd name="T30" fmla="*/ 61 w 213"/>
              <a:gd name="T31" fmla="*/ 251 h 401"/>
              <a:gd name="T32" fmla="*/ 69 w 213"/>
              <a:gd name="T33" fmla="*/ 219 h 401"/>
              <a:gd name="T34" fmla="*/ 78 w 213"/>
              <a:gd name="T35" fmla="*/ 198 h 401"/>
              <a:gd name="T36" fmla="*/ 71 w 213"/>
              <a:gd name="T37" fmla="*/ 169 h 401"/>
              <a:gd name="T38" fmla="*/ 52 w 213"/>
              <a:gd name="T39" fmla="*/ 103 h 401"/>
              <a:gd name="T40" fmla="*/ 31 w 213"/>
              <a:gd name="T41" fmla="*/ 91 h 401"/>
              <a:gd name="T42" fmla="*/ 26 w 213"/>
              <a:gd name="T43" fmla="*/ 26 h 401"/>
              <a:gd name="T44" fmla="*/ 43 w 213"/>
              <a:gd name="T45" fmla="*/ 10 h 401"/>
              <a:gd name="T46" fmla="*/ 63 w 213"/>
              <a:gd name="T47" fmla="*/ 9 h 401"/>
              <a:gd name="T48" fmla="*/ 64 w 213"/>
              <a:gd name="T49" fmla="*/ 22 h 401"/>
              <a:gd name="T50" fmla="*/ 36 w 213"/>
              <a:gd name="T51" fmla="*/ 35 h 401"/>
              <a:gd name="T52" fmla="*/ 25 w 213"/>
              <a:gd name="T53" fmla="*/ 59 h 401"/>
              <a:gd name="T54" fmla="*/ 64 w 213"/>
              <a:gd name="T55" fmla="*/ 76 h 401"/>
              <a:gd name="T56" fmla="*/ 75 w 213"/>
              <a:gd name="T57" fmla="*/ 81 h 401"/>
              <a:gd name="T58" fmla="*/ 71 w 213"/>
              <a:gd name="T59" fmla="*/ 54 h 401"/>
              <a:gd name="T60" fmla="*/ 74 w 213"/>
              <a:gd name="T61" fmla="*/ 33 h 401"/>
              <a:gd name="T62" fmla="*/ 79 w 213"/>
              <a:gd name="T63" fmla="*/ 28 h 401"/>
              <a:gd name="T64" fmla="*/ 108 w 213"/>
              <a:gd name="T65" fmla="*/ 35 h 401"/>
              <a:gd name="T66" fmla="*/ 109 w 213"/>
              <a:gd name="T67" fmla="*/ 37 h 401"/>
              <a:gd name="T68" fmla="*/ 111 w 213"/>
              <a:gd name="T69" fmla="*/ 44 h 401"/>
              <a:gd name="T70" fmla="*/ 107 w 213"/>
              <a:gd name="T71" fmla="*/ 77 h 401"/>
              <a:gd name="T72" fmla="*/ 132 w 213"/>
              <a:gd name="T73" fmla="*/ 88 h 401"/>
              <a:gd name="T74" fmla="*/ 149 w 213"/>
              <a:gd name="T75" fmla="*/ 102 h 401"/>
              <a:gd name="T76" fmla="*/ 173 w 213"/>
              <a:gd name="T77" fmla="*/ 143 h 401"/>
              <a:gd name="T78" fmla="*/ 146 w 213"/>
              <a:gd name="T79" fmla="*/ 188 h 401"/>
              <a:gd name="T80" fmla="*/ 140 w 213"/>
              <a:gd name="T81" fmla="*/ 199 h 401"/>
              <a:gd name="T82" fmla="*/ 154 w 213"/>
              <a:gd name="T83" fmla="*/ 238 h 401"/>
              <a:gd name="T84" fmla="*/ 168 w 213"/>
              <a:gd name="T85" fmla="*/ 221 h 401"/>
              <a:gd name="T86" fmla="*/ 182 w 213"/>
              <a:gd name="T87" fmla="*/ 197 h 401"/>
              <a:gd name="T88" fmla="*/ 212 w 213"/>
              <a:gd name="T89" fmla="*/ 172 h 401"/>
              <a:gd name="T90" fmla="*/ 60 w 213"/>
              <a:gd name="T91" fmla="*/ 19 h 401"/>
              <a:gd name="T92" fmla="*/ 136 w 213"/>
              <a:gd name="T93" fmla="*/ 143 h 401"/>
              <a:gd name="T94" fmla="*/ 149 w 213"/>
              <a:gd name="T95" fmla="*/ 161 h 401"/>
              <a:gd name="T96" fmla="*/ 143 w 213"/>
              <a:gd name="T97" fmla="*/ 135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13" h="401">
                <a:moveTo>
                  <a:pt x="212" y="172"/>
                </a:moveTo>
                <a:cubicBezTo>
                  <a:pt x="212" y="174"/>
                  <a:pt x="213" y="176"/>
                  <a:pt x="213" y="177"/>
                </a:cubicBezTo>
                <a:cubicBezTo>
                  <a:pt x="212" y="183"/>
                  <a:pt x="207" y="187"/>
                  <a:pt x="206" y="192"/>
                </a:cubicBezTo>
                <a:cubicBezTo>
                  <a:pt x="206" y="192"/>
                  <a:pt x="206" y="193"/>
                  <a:pt x="205" y="194"/>
                </a:cubicBezTo>
                <a:cubicBezTo>
                  <a:pt x="205" y="196"/>
                  <a:pt x="203" y="199"/>
                  <a:pt x="202" y="201"/>
                </a:cubicBezTo>
                <a:cubicBezTo>
                  <a:pt x="201" y="201"/>
                  <a:pt x="200" y="200"/>
                  <a:pt x="199" y="201"/>
                </a:cubicBezTo>
                <a:cubicBezTo>
                  <a:pt x="199" y="201"/>
                  <a:pt x="199" y="201"/>
                  <a:pt x="199" y="201"/>
                </a:cubicBezTo>
                <a:cubicBezTo>
                  <a:pt x="199" y="202"/>
                  <a:pt x="199" y="202"/>
                  <a:pt x="200" y="202"/>
                </a:cubicBezTo>
                <a:cubicBezTo>
                  <a:pt x="197" y="207"/>
                  <a:pt x="195" y="212"/>
                  <a:pt x="194" y="217"/>
                </a:cubicBezTo>
                <a:cubicBezTo>
                  <a:pt x="193" y="223"/>
                  <a:pt x="193" y="229"/>
                  <a:pt x="191" y="235"/>
                </a:cubicBezTo>
                <a:cubicBezTo>
                  <a:pt x="189" y="241"/>
                  <a:pt x="188" y="248"/>
                  <a:pt x="186" y="254"/>
                </a:cubicBezTo>
                <a:cubicBezTo>
                  <a:pt x="183" y="260"/>
                  <a:pt x="180" y="267"/>
                  <a:pt x="177" y="273"/>
                </a:cubicBezTo>
                <a:cubicBezTo>
                  <a:pt x="175" y="278"/>
                  <a:pt x="166" y="290"/>
                  <a:pt x="159" y="288"/>
                </a:cubicBezTo>
                <a:cubicBezTo>
                  <a:pt x="157" y="288"/>
                  <a:pt x="156" y="287"/>
                  <a:pt x="154" y="286"/>
                </a:cubicBezTo>
                <a:cubicBezTo>
                  <a:pt x="152" y="285"/>
                  <a:pt x="150" y="284"/>
                  <a:pt x="148" y="283"/>
                </a:cubicBezTo>
                <a:cubicBezTo>
                  <a:pt x="145" y="280"/>
                  <a:pt x="143" y="278"/>
                  <a:pt x="140" y="275"/>
                </a:cubicBezTo>
                <a:cubicBezTo>
                  <a:pt x="132" y="268"/>
                  <a:pt x="124" y="261"/>
                  <a:pt x="115" y="254"/>
                </a:cubicBezTo>
                <a:cubicBezTo>
                  <a:pt x="113" y="251"/>
                  <a:pt x="107" y="244"/>
                  <a:pt x="103" y="243"/>
                </a:cubicBezTo>
                <a:cubicBezTo>
                  <a:pt x="98" y="253"/>
                  <a:pt x="89" y="260"/>
                  <a:pt x="85" y="270"/>
                </a:cubicBezTo>
                <a:cubicBezTo>
                  <a:pt x="82" y="279"/>
                  <a:pt x="79" y="289"/>
                  <a:pt x="76" y="300"/>
                </a:cubicBezTo>
                <a:cubicBezTo>
                  <a:pt x="74" y="307"/>
                  <a:pt x="71" y="316"/>
                  <a:pt x="68" y="323"/>
                </a:cubicBezTo>
                <a:cubicBezTo>
                  <a:pt x="66" y="327"/>
                  <a:pt x="64" y="330"/>
                  <a:pt x="63" y="334"/>
                </a:cubicBezTo>
                <a:cubicBezTo>
                  <a:pt x="61" y="342"/>
                  <a:pt x="63" y="347"/>
                  <a:pt x="57" y="352"/>
                </a:cubicBezTo>
                <a:cubicBezTo>
                  <a:pt x="57" y="354"/>
                  <a:pt x="58" y="355"/>
                  <a:pt x="59" y="357"/>
                </a:cubicBezTo>
                <a:cubicBezTo>
                  <a:pt x="59" y="360"/>
                  <a:pt x="57" y="360"/>
                  <a:pt x="58" y="363"/>
                </a:cubicBezTo>
                <a:cubicBezTo>
                  <a:pt x="59" y="365"/>
                  <a:pt x="64" y="372"/>
                  <a:pt x="62" y="376"/>
                </a:cubicBezTo>
                <a:cubicBezTo>
                  <a:pt x="60" y="380"/>
                  <a:pt x="51" y="383"/>
                  <a:pt x="46" y="385"/>
                </a:cubicBezTo>
                <a:cubicBezTo>
                  <a:pt x="36" y="391"/>
                  <a:pt x="34" y="398"/>
                  <a:pt x="20" y="400"/>
                </a:cubicBezTo>
                <a:cubicBezTo>
                  <a:pt x="15" y="401"/>
                  <a:pt x="12" y="399"/>
                  <a:pt x="9" y="397"/>
                </a:cubicBezTo>
                <a:cubicBezTo>
                  <a:pt x="9" y="397"/>
                  <a:pt x="9" y="397"/>
                  <a:pt x="9" y="397"/>
                </a:cubicBezTo>
                <a:cubicBezTo>
                  <a:pt x="10" y="396"/>
                  <a:pt x="13" y="391"/>
                  <a:pt x="14" y="389"/>
                </a:cubicBezTo>
                <a:cubicBezTo>
                  <a:pt x="16" y="387"/>
                  <a:pt x="19" y="385"/>
                  <a:pt x="21" y="383"/>
                </a:cubicBezTo>
                <a:cubicBezTo>
                  <a:pt x="24" y="381"/>
                  <a:pt x="27" y="375"/>
                  <a:pt x="28" y="371"/>
                </a:cubicBezTo>
                <a:cubicBezTo>
                  <a:pt x="28" y="371"/>
                  <a:pt x="28" y="371"/>
                  <a:pt x="28" y="371"/>
                </a:cubicBezTo>
                <a:cubicBezTo>
                  <a:pt x="27" y="372"/>
                  <a:pt x="26" y="374"/>
                  <a:pt x="25" y="375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26" y="373"/>
                  <a:pt x="29" y="370"/>
                  <a:pt x="29" y="368"/>
                </a:cubicBezTo>
                <a:cubicBezTo>
                  <a:pt x="27" y="369"/>
                  <a:pt x="22" y="371"/>
                  <a:pt x="19" y="370"/>
                </a:cubicBezTo>
                <a:cubicBezTo>
                  <a:pt x="19" y="370"/>
                  <a:pt x="19" y="369"/>
                  <a:pt x="19" y="369"/>
                </a:cubicBezTo>
                <a:cubicBezTo>
                  <a:pt x="26" y="367"/>
                  <a:pt x="26" y="370"/>
                  <a:pt x="30" y="364"/>
                </a:cubicBezTo>
                <a:cubicBezTo>
                  <a:pt x="30" y="364"/>
                  <a:pt x="30" y="364"/>
                  <a:pt x="29" y="364"/>
                </a:cubicBezTo>
                <a:cubicBezTo>
                  <a:pt x="27" y="364"/>
                  <a:pt x="25" y="364"/>
                  <a:pt x="23" y="364"/>
                </a:cubicBezTo>
                <a:cubicBezTo>
                  <a:pt x="23" y="364"/>
                  <a:pt x="23" y="364"/>
                  <a:pt x="23" y="364"/>
                </a:cubicBezTo>
                <a:cubicBezTo>
                  <a:pt x="25" y="364"/>
                  <a:pt x="26" y="363"/>
                  <a:pt x="27" y="363"/>
                </a:cubicBezTo>
                <a:cubicBezTo>
                  <a:pt x="28" y="363"/>
                  <a:pt x="30" y="363"/>
                  <a:pt x="31" y="363"/>
                </a:cubicBezTo>
                <a:cubicBezTo>
                  <a:pt x="31" y="363"/>
                  <a:pt x="31" y="363"/>
                  <a:pt x="31" y="363"/>
                </a:cubicBezTo>
                <a:cubicBezTo>
                  <a:pt x="30" y="362"/>
                  <a:pt x="30" y="361"/>
                  <a:pt x="29" y="361"/>
                </a:cubicBezTo>
                <a:cubicBezTo>
                  <a:pt x="28" y="360"/>
                  <a:pt x="26" y="360"/>
                  <a:pt x="25" y="359"/>
                </a:cubicBezTo>
                <a:cubicBezTo>
                  <a:pt x="24" y="357"/>
                  <a:pt x="23" y="354"/>
                  <a:pt x="23" y="351"/>
                </a:cubicBezTo>
                <a:cubicBezTo>
                  <a:pt x="24" y="350"/>
                  <a:pt x="25" y="348"/>
                  <a:pt x="26" y="348"/>
                </a:cubicBezTo>
                <a:cubicBezTo>
                  <a:pt x="26" y="348"/>
                  <a:pt x="27" y="348"/>
                  <a:pt x="27" y="348"/>
                </a:cubicBezTo>
                <a:cubicBezTo>
                  <a:pt x="27" y="347"/>
                  <a:pt x="27" y="346"/>
                  <a:pt x="27" y="345"/>
                </a:cubicBezTo>
                <a:cubicBezTo>
                  <a:pt x="26" y="340"/>
                  <a:pt x="28" y="335"/>
                  <a:pt x="29" y="332"/>
                </a:cubicBezTo>
                <a:cubicBezTo>
                  <a:pt x="30" y="329"/>
                  <a:pt x="31" y="327"/>
                  <a:pt x="32" y="324"/>
                </a:cubicBezTo>
                <a:cubicBezTo>
                  <a:pt x="34" y="321"/>
                  <a:pt x="35" y="318"/>
                  <a:pt x="37" y="315"/>
                </a:cubicBezTo>
                <a:cubicBezTo>
                  <a:pt x="38" y="313"/>
                  <a:pt x="39" y="310"/>
                  <a:pt x="40" y="307"/>
                </a:cubicBezTo>
                <a:cubicBezTo>
                  <a:pt x="41" y="306"/>
                  <a:pt x="43" y="305"/>
                  <a:pt x="44" y="304"/>
                </a:cubicBezTo>
                <a:cubicBezTo>
                  <a:pt x="44" y="291"/>
                  <a:pt x="43" y="273"/>
                  <a:pt x="53" y="270"/>
                </a:cubicBezTo>
                <a:cubicBezTo>
                  <a:pt x="53" y="268"/>
                  <a:pt x="54" y="266"/>
                  <a:pt x="55" y="265"/>
                </a:cubicBezTo>
                <a:cubicBezTo>
                  <a:pt x="56" y="265"/>
                  <a:pt x="56" y="265"/>
                  <a:pt x="57" y="264"/>
                </a:cubicBezTo>
                <a:cubicBezTo>
                  <a:pt x="57" y="263"/>
                  <a:pt x="58" y="262"/>
                  <a:pt x="58" y="260"/>
                </a:cubicBezTo>
                <a:cubicBezTo>
                  <a:pt x="59" y="259"/>
                  <a:pt x="60" y="258"/>
                  <a:pt x="61" y="257"/>
                </a:cubicBezTo>
                <a:cubicBezTo>
                  <a:pt x="61" y="255"/>
                  <a:pt x="61" y="253"/>
                  <a:pt x="61" y="251"/>
                </a:cubicBezTo>
                <a:cubicBezTo>
                  <a:pt x="62" y="247"/>
                  <a:pt x="63" y="242"/>
                  <a:pt x="64" y="237"/>
                </a:cubicBezTo>
                <a:cubicBezTo>
                  <a:pt x="65" y="234"/>
                  <a:pt x="65" y="230"/>
                  <a:pt x="66" y="227"/>
                </a:cubicBezTo>
                <a:cubicBezTo>
                  <a:pt x="67" y="225"/>
                  <a:pt x="68" y="224"/>
                  <a:pt x="68" y="222"/>
                </a:cubicBezTo>
                <a:cubicBezTo>
                  <a:pt x="68" y="221"/>
                  <a:pt x="69" y="220"/>
                  <a:pt x="69" y="219"/>
                </a:cubicBezTo>
                <a:cubicBezTo>
                  <a:pt x="69" y="218"/>
                  <a:pt x="70" y="218"/>
                  <a:pt x="70" y="217"/>
                </a:cubicBezTo>
                <a:cubicBezTo>
                  <a:pt x="71" y="216"/>
                  <a:pt x="72" y="213"/>
                  <a:pt x="73" y="212"/>
                </a:cubicBezTo>
                <a:cubicBezTo>
                  <a:pt x="74" y="207"/>
                  <a:pt x="75" y="203"/>
                  <a:pt x="77" y="198"/>
                </a:cubicBezTo>
                <a:cubicBezTo>
                  <a:pt x="77" y="198"/>
                  <a:pt x="78" y="198"/>
                  <a:pt x="78" y="198"/>
                </a:cubicBezTo>
                <a:cubicBezTo>
                  <a:pt x="78" y="196"/>
                  <a:pt x="79" y="196"/>
                  <a:pt x="79" y="194"/>
                </a:cubicBezTo>
                <a:cubicBezTo>
                  <a:pt x="79" y="194"/>
                  <a:pt x="79" y="194"/>
                  <a:pt x="79" y="194"/>
                </a:cubicBezTo>
                <a:cubicBezTo>
                  <a:pt x="78" y="194"/>
                  <a:pt x="76" y="194"/>
                  <a:pt x="75" y="194"/>
                </a:cubicBezTo>
                <a:cubicBezTo>
                  <a:pt x="75" y="185"/>
                  <a:pt x="72" y="177"/>
                  <a:pt x="71" y="169"/>
                </a:cubicBezTo>
                <a:cubicBezTo>
                  <a:pt x="69" y="162"/>
                  <a:pt x="69" y="155"/>
                  <a:pt x="68" y="148"/>
                </a:cubicBezTo>
                <a:cubicBezTo>
                  <a:pt x="66" y="137"/>
                  <a:pt x="63" y="127"/>
                  <a:pt x="59" y="119"/>
                </a:cubicBezTo>
                <a:cubicBezTo>
                  <a:pt x="59" y="118"/>
                  <a:pt x="58" y="117"/>
                  <a:pt x="58" y="115"/>
                </a:cubicBezTo>
                <a:cubicBezTo>
                  <a:pt x="56" y="111"/>
                  <a:pt x="55" y="106"/>
                  <a:pt x="52" y="103"/>
                </a:cubicBezTo>
                <a:cubicBezTo>
                  <a:pt x="51" y="101"/>
                  <a:pt x="48" y="100"/>
                  <a:pt x="46" y="100"/>
                </a:cubicBezTo>
                <a:cubicBezTo>
                  <a:pt x="45" y="99"/>
                  <a:pt x="44" y="99"/>
                  <a:pt x="43" y="99"/>
                </a:cubicBezTo>
                <a:cubicBezTo>
                  <a:pt x="41" y="98"/>
                  <a:pt x="41" y="95"/>
                  <a:pt x="39" y="94"/>
                </a:cubicBezTo>
                <a:cubicBezTo>
                  <a:pt x="37" y="93"/>
                  <a:pt x="34" y="92"/>
                  <a:pt x="31" y="91"/>
                </a:cubicBezTo>
                <a:cubicBezTo>
                  <a:pt x="23" y="86"/>
                  <a:pt x="17" y="80"/>
                  <a:pt x="11" y="73"/>
                </a:cubicBezTo>
                <a:cubicBezTo>
                  <a:pt x="8" y="70"/>
                  <a:pt x="2" y="67"/>
                  <a:pt x="1" y="63"/>
                </a:cubicBezTo>
                <a:cubicBezTo>
                  <a:pt x="0" y="58"/>
                  <a:pt x="8" y="49"/>
                  <a:pt x="10" y="46"/>
                </a:cubicBezTo>
                <a:cubicBezTo>
                  <a:pt x="15" y="39"/>
                  <a:pt x="21" y="33"/>
                  <a:pt x="26" y="26"/>
                </a:cubicBezTo>
                <a:cubicBezTo>
                  <a:pt x="28" y="24"/>
                  <a:pt x="31" y="21"/>
                  <a:pt x="33" y="19"/>
                </a:cubicBezTo>
                <a:cubicBezTo>
                  <a:pt x="34" y="19"/>
                  <a:pt x="34" y="19"/>
                  <a:pt x="35" y="19"/>
                </a:cubicBezTo>
                <a:cubicBezTo>
                  <a:pt x="36" y="17"/>
                  <a:pt x="36" y="16"/>
                  <a:pt x="37" y="15"/>
                </a:cubicBezTo>
                <a:cubicBezTo>
                  <a:pt x="39" y="13"/>
                  <a:pt x="41" y="11"/>
                  <a:pt x="43" y="10"/>
                </a:cubicBezTo>
                <a:cubicBezTo>
                  <a:pt x="44" y="9"/>
                  <a:pt x="45" y="7"/>
                  <a:pt x="45" y="6"/>
                </a:cubicBezTo>
                <a:cubicBezTo>
                  <a:pt x="47" y="5"/>
                  <a:pt x="49" y="3"/>
                  <a:pt x="51" y="2"/>
                </a:cubicBezTo>
                <a:cubicBezTo>
                  <a:pt x="54" y="0"/>
                  <a:pt x="59" y="2"/>
                  <a:pt x="60" y="4"/>
                </a:cubicBezTo>
                <a:cubicBezTo>
                  <a:pt x="61" y="5"/>
                  <a:pt x="62" y="8"/>
                  <a:pt x="63" y="9"/>
                </a:cubicBezTo>
                <a:cubicBezTo>
                  <a:pt x="63" y="9"/>
                  <a:pt x="63" y="10"/>
                  <a:pt x="64" y="10"/>
                </a:cubicBezTo>
                <a:cubicBezTo>
                  <a:pt x="64" y="11"/>
                  <a:pt x="64" y="11"/>
                  <a:pt x="64" y="12"/>
                </a:cubicBezTo>
                <a:cubicBezTo>
                  <a:pt x="64" y="13"/>
                  <a:pt x="65" y="13"/>
                  <a:pt x="65" y="15"/>
                </a:cubicBezTo>
                <a:cubicBezTo>
                  <a:pt x="63" y="17"/>
                  <a:pt x="65" y="20"/>
                  <a:pt x="64" y="22"/>
                </a:cubicBezTo>
                <a:cubicBezTo>
                  <a:pt x="63" y="24"/>
                  <a:pt x="59" y="25"/>
                  <a:pt x="57" y="26"/>
                </a:cubicBezTo>
                <a:cubicBezTo>
                  <a:pt x="54" y="26"/>
                  <a:pt x="51" y="22"/>
                  <a:pt x="48" y="23"/>
                </a:cubicBezTo>
                <a:cubicBezTo>
                  <a:pt x="46" y="24"/>
                  <a:pt x="44" y="27"/>
                  <a:pt x="42" y="29"/>
                </a:cubicBezTo>
                <a:cubicBezTo>
                  <a:pt x="41" y="31"/>
                  <a:pt x="38" y="33"/>
                  <a:pt x="36" y="35"/>
                </a:cubicBezTo>
                <a:cubicBezTo>
                  <a:pt x="35" y="37"/>
                  <a:pt x="34" y="39"/>
                  <a:pt x="33" y="41"/>
                </a:cubicBezTo>
                <a:cubicBezTo>
                  <a:pt x="32" y="41"/>
                  <a:pt x="32" y="42"/>
                  <a:pt x="31" y="42"/>
                </a:cubicBezTo>
                <a:cubicBezTo>
                  <a:pt x="30" y="44"/>
                  <a:pt x="29" y="47"/>
                  <a:pt x="28" y="49"/>
                </a:cubicBezTo>
                <a:cubicBezTo>
                  <a:pt x="27" y="51"/>
                  <a:pt x="24" y="57"/>
                  <a:pt x="25" y="59"/>
                </a:cubicBezTo>
                <a:cubicBezTo>
                  <a:pt x="27" y="60"/>
                  <a:pt x="29" y="60"/>
                  <a:pt x="31" y="60"/>
                </a:cubicBezTo>
                <a:cubicBezTo>
                  <a:pt x="34" y="61"/>
                  <a:pt x="38" y="63"/>
                  <a:pt x="40" y="65"/>
                </a:cubicBezTo>
                <a:cubicBezTo>
                  <a:pt x="46" y="68"/>
                  <a:pt x="46" y="74"/>
                  <a:pt x="55" y="72"/>
                </a:cubicBezTo>
                <a:cubicBezTo>
                  <a:pt x="55" y="73"/>
                  <a:pt x="64" y="77"/>
                  <a:pt x="64" y="76"/>
                </a:cubicBezTo>
                <a:cubicBezTo>
                  <a:pt x="65" y="76"/>
                  <a:pt x="65" y="76"/>
                  <a:pt x="66" y="76"/>
                </a:cubicBezTo>
                <a:cubicBezTo>
                  <a:pt x="66" y="76"/>
                  <a:pt x="67" y="76"/>
                  <a:pt x="68" y="76"/>
                </a:cubicBezTo>
                <a:cubicBezTo>
                  <a:pt x="68" y="77"/>
                  <a:pt x="68" y="78"/>
                  <a:pt x="69" y="78"/>
                </a:cubicBezTo>
                <a:cubicBezTo>
                  <a:pt x="71" y="79"/>
                  <a:pt x="73" y="80"/>
                  <a:pt x="75" y="81"/>
                </a:cubicBezTo>
                <a:cubicBezTo>
                  <a:pt x="75" y="77"/>
                  <a:pt x="73" y="74"/>
                  <a:pt x="73" y="71"/>
                </a:cubicBezTo>
                <a:cubicBezTo>
                  <a:pt x="73" y="69"/>
                  <a:pt x="73" y="68"/>
                  <a:pt x="73" y="66"/>
                </a:cubicBezTo>
                <a:cubicBezTo>
                  <a:pt x="71" y="64"/>
                  <a:pt x="71" y="64"/>
                  <a:pt x="71" y="62"/>
                </a:cubicBezTo>
                <a:cubicBezTo>
                  <a:pt x="70" y="59"/>
                  <a:pt x="72" y="55"/>
                  <a:pt x="71" y="54"/>
                </a:cubicBezTo>
                <a:cubicBezTo>
                  <a:pt x="71" y="53"/>
                  <a:pt x="71" y="52"/>
                  <a:pt x="70" y="51"/>
                </a:cubicBezTo>
                <a:cubicBezTo>
                  <a:pt x="70" y="50"/>
                  <a:pt x="71" y="40"/>
                  <a:pt x="71" y="40"/>
                </a:cubicBezTo>
                <a:cubicBezTo>
                  <a:pt x="71" y="37"/>
                  <a:pt x="74" y="36"/>
                  <a:pt x="74" y="34"/>
                </a:cubicBezTo>
                <a:cubicBezTo>
                  <a:pt x="74" y="33"/>
                  <a:pt x="74" y="34"/>
                  <a:pt x="74" y="33"/>
                </a:cubicBezTo>
                <a:cubicBezTo>
                  <a:pt x="75" y="33"/>
                  <a:pt x="76" y="32"/>
                  <a:pt x="76" y="31"/>
                </a:cubicBezTo>
                <a:cubicBezTo>
                  <a:pt x="76" y="31"/>
                  <a:pt x="75" y="31"/>
                  <a:pt x="75" y="31"/>
                </a:cubicBezTo>
                <a:cubicBezTo>
                  <a:pt x="76" y="30"/>
                  <a:pt x="77" y="30"/>
                  <a:pt x="79" y="29"/>
                </a:cubicBezTo>
                <a:cubicBezTo>
                  <a:pt x="79" y="29"/>
                  <a:pt x="79" y="29"/>
                  <a:pt x="79" y="28"/>
                </a:cubicBezTo>
                <a:cubicBezTo>
                  <a:pt x="80" y="28"/>
                  <a:pt x="80" y="27"/>
                  <a:pt x="81" y="27"/>
                </a:cubicBezTo>
                <a:cubicBezTo>
                  <a:pt x="81" y="27"/>
                  <a:pt x="95" y="27"/>
                  <a:pt x="96" y="27"/>
                </a:cubicBezTo>
                <a:cubicBezTo>
                  <a:pt x="100" y="29"/>
                  <a:pt x="102" y="32"/>
                  <a:pt x="107" y="32"/>
                </a:cubicBezTo>
                <a:cubicBezTo>
                  <a:pt x="107" y="33"/>
                  <a:pt x="108" y="34"/>
                  <a:pt x="108" y="35"/>
                </a:cubicBezTo>
                <a:cubicBezTo>
                  <a:pt x="107" y="35"/>
                  <a:pt x="107" y="35"/>
                  <a:pt x="106" y="36"/>
                </a:cubicBezTo>
                <a:cubicBezTo>
                  <a:pt x="106" y="36"/>
                  <a:pt x="106" y="36"/>
                  <a:pt x="106" y="36"/>
                </a:cubicBezTo>
                <a:cubicBezTo>
                  <a:pt x="107" y="36"/>
                  <a:pt x="107" y="36"/>
                  <a:pt x="108" y="36"/>
                </a:cubicBezTo>
                <a:cubicBezTo>
                  <a:pt x="108" y="36"/>
                  <a:pt x="108" y="37"/>
                  <a:pt x="109" y="37"/>
                </a:cubicBezTo>
                <a:cubicBezTo>
                  <a:pt x="108" y="37"/>
                  <a:pt x="108" y="37"/>
                  <a:pt x="107" y="37"/>
                </a:cubicBezTo>
                <a:cubicBezTo>
                  <a:pt x="109" y="40"/>
                  <a:pt x="110" y="40"/>
                  <a:pt x="111" y="43"/>
                </a:cubicBezTo>
                <a:cubicBezTo>
                  <a:pt x="110" y="42"/>
                  <a:pt x="109" y="41"/>
                  <a:pt x="108" y="41"/>
                </a:cubicBezTo>
                <a:cubicBezTo>
                  <a:pt x="109" y="42"/>
                  <a:pt x="110" y="43"/>
                  <a:pt x="111" y="44"/>
                </a:cubicBezTo>
                <a:cubicBezTo>
                  <a:pt x="113" y="48"/>
                  <a:pt x="108" y="58"/>
                  <a:pt x="107" y="61"/>
                </a:cubicBezTo>
                <a:cubicBezTo>
                  <a:pt x="106" y="64"/>
                  <a:pt x="106" y="69"/>
                  <a:pt x="105" y="72"/>
                </a:cubicBezTo>
                <a:cubicBezTo>
                  <a:pt x="105" y="73"/>
                  <a:pt x="106" y="73"/>
                  <a:pt x="107" y="73"/>
                </a:cubicBezTo>
                <a:cubicBezTo>
                  <a:pt x="107" y="74"/>
                  <a:pt x="107" y="76"/>
                  <a:pt x="107" y="77"/>
                </a:cubicBezTo>
                <a:cubicBezTo>
                  <a:pt x="108" y="77"/>
                  <a:pt x="109" y="78"/>
                  <a:pt x="110" y="78"/>
                </a:cubicBezTo>
                <a:cubicBezTo>
                  <a:pt x="110" y="81"/>
                  <a:pt x="114" y="82"/>
                  <a:pt x="116" y="83"/>
                </a:cubicBezTo>
                <a:cubicBezTo>
                  <a:pt x="120" y="84"/>
                  <a:pt x="123" y="86"/>
                  <a:pt x="127" y="88"/>
                </a:cubicBezTo>
                <a:cubicBezTo>
                  <a:pt x="128" y="88"/>
                  <a:pt x="131" y="88"/>
                  <a:pt x="132" y="88"/>
                </a:cubicBezTo>
                <a:cubicBezTo>
                  <a:pt x="132" y="90"/>
                  <a:pt x="133" y="90"/>
                  <a:pt x="133" y="90"/>
                </a:cubicBezTo>
                <a:cubicBezTo>
                  <a:pt x="134" y="90"/>
                  <a:pt x="134" y="90"/>
                  <a:pt x="135" y="90"/>
                </a:cubicBezTo>
                <a:cubicBezTo>
                  <a:pt x="139" y="93"/>
                  <a:pt x="141" y="97"/>
                  <a:pt x="145" y="100"/>
                </a:cubicBezTo>
                <a:cubicBezTo>
                  <a:pt x="146" y="101"/>
                  <a:pt x="147" y="101"/>
                  <a:pt x="149" y="102"/>
                </a:cubicBezTo>
                <a:cubicBezTo>
                  <a:pt x="150" y="104"/>
                  <a:pt x="150" y="107"/>
                  <a:pt x="151" y="109"/>
                </a:cubicBezTo>
                <a:cubicBezTo>
                  <a:pt x="151" y="110"/>
                  <a:pt x="155" y="113"/>
                  <a:pt x="156" y="114"/>
                </a:cubicBezTo>
                <a:cubicBezTo>
                  <a:pt x="159" y="118"/>
                  <a:pt x="161" y="122"/>
                  <a:pt x="164" y="126"/>
                </a:cubicBezTo>
                <a:cubicBezTo>
                  <a:pt x="167" y="129"/>
                  <a:pt x="174" y="137"/>
                  <a:pt x="173" y="143"/>
                </a:cubicBezTo>
                <a:cubicBezTo>
                  <a:pt x="172" y="148"/>
                  <a:pt x="169" y="151"/>
                  <a:pt x="168" y="155"/>
                </a:cubicBezTo>
                <a:cubicBezTo>
                  <a:pt x="167" y="157"/>
                  <a:pt x="166" y="159"/>
                  <a:pt x="165" y="161"/>
                </a:cubicBezTo>
                <a:cubicBezTo>
                  <a:pt x="160" y="169"/>
                  <a:pt x="155" y="176"/>
                  <a:pt x="149" y="182"/>
                </a:cubicBezTo>
                <a:cubicBezTo>
                  <a:pt x="148" y="184"/>
                  <a:pt x="147" y="186"/>
                  <a:pt x="146" y="188"/>
                </a:cubicBezTo>
                <a:cubicBezTo>
                  <a:pt x="145" y="189"/>
                  <a:pt x="143" y="191"/>
                  <a:pt x="141" y="192"/>
                </a:cubicBezTo>
                <a:cubicBezTo>
                  <a:pt x="142" y="193"/>
                  <a:pt x="142" y="194"/>
                  <a:pt x="142" y="195"/>
                </a:cubicBezTo>
                <a:cubicBezTo>
                  <a:pt x="140" y="196"/>
                  <a:pt x="140" y="198"/>
                  <a:pt x="139" y="199"/>
                </a:cubicBezTo>
                <a:cubicBezTo>
                  <a:pt x="140" y="199"/>
                  <a:pt x="140" y="199"/>
                  <a:pt x="140" y="199"/>
                </a:cubicBezTo>
                <a:cubicBezTo>
                  <a:pt x="141" y="198"/>
                  <a:pt x="141" y="198"/>
                  <a:pt x="142" y="198"/>
                </a:cubicBezTo>
                <a:cubicBezTo>
                  <a:pt x="141" y="201"/>
                  <a:pt x="145" y="208"/>
                  <a:pt x="145" y="213"/>
                </a:cubicBezTo>
                <a:cubicBezTo>
                  <a:pt x="148" y="214"/>
                  <a:pt x="146" y="217"/>
                  <a:pt x="147" y="221"/>
                </a:cubicBezTo>
                <a:cubicBezTo>
                  <a:pt x="149" y="227"/>
                  <a:pt x="152" y="233"/>
                  <a:pt x="154" y="238"/>
                </a:cubicBezTo>
                <a:cubicBezTo>
                  <a:pt x="155" y="240"/>
                  <a:pt x="155" y="242"/>
                  <a:pt x="157" y="243"/>
                </a:cubicBezTo>
                <a:cubicBezTo>
                  <a:pt x="157" y="243"/>
                  <a:pt x="157" y="243"/>
                  <a:pt x="157" y="243"/>
                </a:cubicBezTo>
                <a:cubicBezTo>
                  <a:pt x="158" y="242"/>
                  <a:pt x="159" y="241"/>
                  <a:pt x="160" y="240"/>
                </a:cubicBezTo>
                <a:cubicBezTo>
                  <a:pt x="162" y="232"/>
                  <a:pt x="165" y="227"/>
                  <a:pt x="168" y="221"/>
                </a:cubicBezTo>
                <a:cubicBezTo>
                  <a:pt x="171" y="216"/>
                  <a:pt x="173" y="209"/>
                  <a:pt x="180" y="207"/>
                </a:cubicBezTo>
                <a:cubicBezTo>
                  <a:pt x="180" y="206"/>
                  <a:pt x="181" y="206"/>
                  <a:pt x="181" y="206"/>
                </a:cubicBezTo>
                <a:cubicBezTo>
                  <a:pt x="181" y="205"/>
                  <a:pt x="181" y="204"/>
                  <a:pt x="181" y="204"/>
                </a:cubicBezTo>
                <a:cubicBezTo>
                  <a:pt x="181" y="201"/>
                  <a:pt x="181" y="199"/>
                  <a:pt x="182" y="197"/>
                </a:cubicBezTo>
                <a:cubicBezTo>
                  <a:pt x="182" y="194"/>
                  <a:pt x="181" y="187"/>
                  <a:pt x="181" y="185"/>
                </a:cubicBezTo>
                <a:cubicBezTo>
                  <a:pt x="183" y="182"/>
                  <a:pt x="187" y="182"/>
                  <a:pt x="189" y="180"/>
                </a:cubicBezTo>
                <a:cubicBezTo>
                  <a:pt x="192" y="179"/>
                  <a:pt x="192" y="176"/>
                  <a:pt x="194" y="175"/>
                </a:cubicBezTo>
                <a:cubicBezTo>
                  <a:pt x="198" y="172"/>
                  <a:pt x="206" y="172"/>
                  <a:pt x="212" y="172"/>
                </a:cubicBezTo>
                <a:close/>
                <a:moveTo>
                  <a:pt x="57" y="18"/>
                </a:moveTo>
                <a:cubicBezTo>
                  <a:pt x="57" y="19"/>
                  <a:pt x="57" y="20"/>
                  <a:pt x="57" y="21"/>
                </a:cubicBezTo>
                <a:cubicBezTo>
                  <a:pt x="58" y="20"/>
                  <a:pt x="60" y="20"/>
                  <a:pt x="60" y="19"/>
                </a:cubicBezTo>
                <a:cubicBezTo>
                  <a:pt x="60" y="19"/>
                  <a:pt x="60" y="19"/>
                  <a:pt x="60" y="19"/>
                </a:cubicBezTo>
                <a:cubicBezTo>
                  <a:pt x="59" y="19"/>
                  <a:pt x="58" y="19"/>
                  <a:pt x="57" y="18"/>
                </a:cubicBezTo>
                <a:close/>
                <a:moveTo>
                  <a:pt x="137" y="129"/>
                </a:moveTo>
                <a:cubicBezTo>
                  <a:pt x="136" y="130"/>
                  <a:pt x="136" y="130"/>
                  <a:pt x="135" y="131"/>
                </a:cubicBezTo>
                <a:cubicBezTo>
                  <a:pt x="136" y="135"/>
                  <a:pt x="136" y="139"/>
                  <a:pt x="136" y="143"/>
                </a:cubicBezTo>
                <a:cubicBezTo>
                  <a:pt x="136" y="146"/>
                  <a:pt x="137" y="149"/>
                  <a:pt x="137" y="152"/>
                </a:cubicBezTo>
                <a:cubicBezTo>
                  <a:pt x="137" y="154"/>
                  <a:pt x="137" y="156"/>
                  <a:pt x="137" y="158"/>
                </a:cubicBezTo>
                <a:cubicBezTo>
                  <a:pt x="136" y="165"/>
                  <a:pt x="135" y="172"/>
                  <a:pt x="136" y="179"/>
                </a:cubicBezTo>
                <a:cubicBezTo>
                  <a:pt x="140" y="177"/>
                  <a:pt x="147" y="166"/>
                  <a:pt x="149" y="161"/>
                </a:cubicBezTo>
                <a:cubicBezTo>
                  <a:pt x="150" y="159"/>
                  <a:pt x="151" y="156"/>
                  <a:pt x="151" y="153"/>
                </a:cubicBezTo>
                <a:cubicBezTo>
                  <a:pt x="153" y="150"/>
                  <a:pt x="155" y="147"/>
                  <a:pt x="155" y="142"/>
                </a:cubicBezTo>
                <a:cubicBezTo>
                  <a:pt x="152" y="140"/>
                  <a:pt x="149" y="138"/>
                  <a:pt x="146" y="136"/>
                </a:cubicBezTo>
                <a:cubicBezTo>
                  <a:pt x="145" y="136"/>
                  <a:pt x="144" y="135"/>
                  <a:pt x="143" y="135"/>
                </a:cubicBezTo>
                <a:cubicBezTo>
                  <a:pt x="141" y="133"/>
                  <a:pt x="139" y="131"/>
                  <a:pt x="137" y="129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="ctr"/>
          <a:lstStyle/>
          <a:p>
            <a:pPr algn="ctr"/>
            <a:endParaRPr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575273" y="2972098"/>
            <a:ext cx="1606854" cy="950114"/>
            <a:chOff x="575273" y="2972098"/>
            <a:chExt cx="1606854" cy="950114"/>
          </a:xfrm>
        </p:grpSpPr>
        <p:sp>
          <p:nvSpPr>
            <p:cNvPr id="35" name="ísḻîḋè"/>
            <p:cNvSpPr/>
            <p:nvPr/>
          </p:nvSpPr>
          <p:spPr bwMode="auto">
            <a:xfrm>
              <a:off x="575273" y="3281758"/>
              <a:ext cx="1606853" cy="640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 fontScale="77500" lnSpcReduction="20000"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  <a:endPara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6" name="ïsḷîḍè"/>
            <p:cNvSpPr txBox="1"/>
            <p:nvPr/>
          </p:nvSpPr>
          <p:spPr bwMode="auto">
            <a:xfrm>
              <a:off x="575274" y="2972098"/>
              <a:ext cx="1606853" cy="30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 fontScale="92500" lnSpcReduction="20000"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 </a:t>
              </a:r>
              <a:endPara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6961875" y="2972098"/>
            <a:ext cx="1606854" cy="950114"/>
            <a:chOff x="6961875" y="2972098"/>
            <a:chExt cx="1606854" cy="950114"/>
          </a:xfrm>
        </p:grpSpPr>
        <p:sp>
          <p:nvSpPr>
            <p:cNvPr id="38" name="îŝľîḋé"/>
            <p:cNvSpPr/>
            <p:nvPr/>
          </p:nvSpPr>
          <p:spPr bwMode="auto">
            <a:xfrm>
              <a:off x="6961875" y="3281758"/>
              <a:ext cx="1606853" cy="640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 fontScale="77500" lnSpcReduction="20000"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  <a:endPara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9" name="îṡḷïḑè"/>
            <p:cNvSpPr txBox="1"/>
            <p:nvPr/>
          </p:nvSpPr>
          <p:spPr bwMode="auto">
            <a:xfrm>
              <a:off x="6961876" y="2972098"/>
              <a:ext cx="1606853" cy="30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 fontScale="92500" lnSpcReduction="20000"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b="1" dirty="0">
                  <a:solidFill>
                    <a:schemeClr val="accent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 </a:t>
              </a:r>
              <a:endParaRPr lang="zh-CN" altLang="en-US" b="1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2171923" y="3612551"/>
            <a:ext cx="1606854" cy="950114"/>
            <a:chOff x="2171923" y="3612551"/>
            <a:chExt cx="1606854" cy="950114"/>
          </a:xfrm>
        </p:grpSpPr>
        <p:sp>
          <p:nvSpPr>
            <p:cNvPr id="41" name="ïsḷïďé"/>
            <p:cNvSpPr/>
            <p:nvPr/>
          </p:nvSpPr>
          <p:spPr bwMode="auto">
            <a:xfrm>
              <a:off x="2171923" y="3922211"/>
              <a:ext cx="1606853" cy="640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 fontScale="77500" lnSpcReduction="20000"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  <a:endPara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2" name="íṩļîḑê"/>
            <p:cNvSpPr txBox="1"/>
            <p:nvPr/>
          </p:nvSpPr>
          <p:spPr bwMode="auto">
            <a:xfrm>
              <a:off x="2171924" y="3612551"/>
              <a:ext cx="1606853" cy="30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 fontScale="92500" lnSpcReduction="20000"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b="1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 </a:t>
              </a:r>
              <a:endParaRPr lang="zh-CN" altLang="en-US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3768574" y="2972098"/>
            <a:ext cx="1606853" cy="950114"/>
            <a:chOff x="3768574" y="2972098"/>
            <a:chExt cx="1606853" cy="950114"/>
          </a:xfrm>
        </p:grpSpPr>
        <p:sp>
          <p:nvSpPr>
            <p:cNvPr id="44" name="íş1íḓe"/>
            <p:cNvSpPr/>
            <p:nvPr/>
          </p:nvSpPr>
          <p:spPr bwMode="auto">
            <a:xfrm>
              <a:off x="3768574" y="3281758"/>
              <a:ext cx="1606853" cy="640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 fontScale="77500" lnSpcReduction="20000"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  <a:endPara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5" name="iṥḷíḑê"/>
            <p:cNvSpPr txBox="1"/>
            <p:nvPr/>
          </p:nvSpPr>
          <p:spPr bwMode="auto">
            <a:xfrm>
              <a:off x="3768574" y="2972098"/>
              <a:ext cx="1606853" cy="30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 fontScale="92500" lnSpcReduction="20000"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b="1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 </a:t>
              </a:r>
              <a:endParaRPr lang="zh-CN" altLang="en-US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5365224" y="3612551"/>
            <a:ext cx="1606854" cy="950114"/>
            <a:chOff x="5365224" y="3612551"/>
            <a:chExt cx="1606854" cy="950114"/>
          </a:xfrm>
        </p:grpSpPr>
        <p:sp>
          <p:nvSpPr>
            <p:cNvPr id="47" name="íṡlïḓe"/>
            <p:cNvSpPr/>
            <p:nvPr/>
          </p:nvSpPr>
          <p:spPr bwMode="auto">
            <a:xfrm>
              <a:off x="5365224" y="3922211"/>
              <a:ext cx="1606853" cy="640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 fontScale="77500" lnSpcReduction="20000"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  <a:endPara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8" name="iṣļíḓe"/>
            <p:cNvSpPr txBox="1"/>
            <p:nvPr/>
          </p:nvSpPr>
          <p:spPr bwMode="auto">
            <a:xfrm>
              <a:off x="5365225" y="3612551"/>
              <a:ext cx="1606853" cy="30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 fontScale="92500" lnSpcReduction="20000"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b="1" dirty="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 </a:t>
              </a:r>
              <a:endParaRPr lang="zh-CN" altLang="en-US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cxnSp>
        <p:nvCxnSpPr>
          <p:cNvPr id="49" name="直接连接符 48"/>
          <p:cNvCxnSpPr/>
          <p:nvPr/>
        </p:nvCxnSpPr>
        <p:spPr>
          <a:xfrm>
            <a:off x="2177025" y="2789654"/>
            <a:ext cx="0" cy="1828553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>
            <a:off x="3773675" y="2789654"/>
            <a:ext cx="0" cy="1813961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>
            <a:off x="5370325" y="2789654"/>
            <a:ext cx="0" cy="1828553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/>
          <p:nvPr/>
        </p:nvCxnSpPr>
        <p:spPr>
          <a:xfrm>
            <a:off x="6966976" y="2789654"/>
            <a:ext cx="0" cy="1813961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Tm="0">
        <p15:prstTrans prst="origami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0"/>
                            </p:stCondLst>
                            <p:childTnLst>
                              <p:par>
                                <p:cTn id="6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0" grpId="0"/>
      <p:bldP spid="28" grpId="0" animBg="1"/>
      <p:bldP spid="29" grpId="0" animBg="1"/>
      <p:bldP spid="31" grpId="0" animBg="1"/>
      <p:bldP spid="32" grpId="0" animBg="1"/>
      <p:bldP spid="3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矩形 36"/>
          <p:cNvSpPr/>
          <p:nvPr/>
        </p:nvSpPr>
        <p:spPr>
          <a:xfrm>
            <a:off x="323528" y="127216"/>
            <a:ext cx="12618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zh-CN" altLang="en-US" sz="10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323528" y="371882"/>
            <a:ext cx="1824404" cy="213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800" dirty="0">
                <a:solidFill>
                  <a:srgbClr val="40404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PLEASE ADD YOUR TITLE HERE</a:t>
            </a:r>
            <a:endParaRPr lang="zh-CN" altLang="en-US" sz="800" dirty="0">
              <a:solidFill>
                <a:srgbClr val="40404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564405" y="1246789"/>
            <a:ext cx="1860672" cy="1513098"/>
            <a:chOff x="564405" y="1246789"/>
            <a:chExt cx="1860672" cy="1513098"/>
          </a:xfrm>
        </p:grpSpPr>
        <p:sp>
          <p:nvSpPr>
            <p:cNvPr id="36" name="îs1iḋe"/>
            <p:cNvSpPr/>
            <p:nvPr/>
          </p:nvSpPr>
          <p:spPr bwMode="auto">
            <a:xfrm>
              <a:off x="564405" y="1246789"/>
              <a:ext cx="1860672" cy="1513098"/>
            </a:xfrm>
            <a:custGeom>
              <a:avLst/>
              <a:gdLst/>
              <a:ahLst/>
              <a:cxnLst>
                <a:cxn ang="0">
                  <a:pos x="172" y="317"/>
                </a:cxn>
                <a:cxn ang="0">
                  <a:pos x="126" y="317"/>
                </a:cxn>
                <a:cxn ang="0">
                  <a:pos x="129" y="314"/>
                </a:cxn>
                <a:cxn ang="0">
                  <a:pos x="141" y="285"/>
                </a:cxn>
                <a:cxn ang="0">
                  <a:pos x="129" y="256"/>
                </a:cxn>
                <a:cxn ang="0">
                  <a:pos x="100" y="245"/>
                </a:cxn>
                <a:cxn ang="0">
                  <a:pos x="71" y="256"/>
                </a:cxn>
                <a:cxn ang="0">
                  <a:pos x="59" y="285"/>
                </a:cxn>
                <a:cxn ang="0">
                  <a:pos x="71" y="314"/>
                </a:cxn>
                <a:cxn ang="0">
                  <a:pos x="74" y="317"/>
                </a:cxn>
                <a:cxn ang="0">
                  <a:pos x="0" y="317"/>
                </a:cxn>
                <a:cxn ang="0">
                  <a:pos x="74" y="114"/>
                </a:cxn>
                <a:cxn ang="0">
                  <a:pos x="72" y="114"/>
                </a:cxn>
                <a:cxn ang="0">
                  <a:pos x="43" y="102"/>
                </a:cxn>
                <a:cxn ang="0">
                  <a:pos x="31" y="73"/>
                </a:cxn>
                <a:cxn ang="0">
                  <a:pos x="43" y="44"/>
                </a:cxn>
                <a:cxn ang="0">
                  <a:pos x="72" y="32"/>
                </a:cxn>
                <a:cxn ang="0">
                  <a:pos x="101" y="44"/>
                </a:cxn>
                <a:cxn ang="0">
                  <a:pos x="113" y="73"/>
                </a:cxn>
                <a:cxn ang="0">
                  <a:pos x="113" y="75"/>
                </a:cxn>
                <a:cxn ang="0">
                  <a:pos x="318" y="0"/>
                </a:cxn>
                <a:cxn ang="0">
                  <a:pos x="320" y="0"/>
                </a:cxn>
                <a:cxn ang="0">
                  <a:pos x="320" y="70"/>
                </a:cxn>
                <a:cxn ang="0">
                  <a:pos x="349" y="58"/>
                </a:cxn>
                <a:cxn ang="0">
                  <a:pos x="378" y="70"/>
                </a:cxn>
                <a:cxn ang="0">
                  <a:pos x="390" y="99"/>
                </a:cxn>
                <a:cxn ang="0">
                  <a:pos x="378" y="128"/>
                </a:cxn>
                <a:cxn ang="0">
                  <a:pos x="349" y="140"/>
                </a:cxn>
                <a:cxn ang="0">
                  <a:pos x="320" y="128"/>
                </a:cxn>
                <a:cxn ang="0">
                  <a:pos x="320" y="171"/>
                </a:cxn>
                <a:cxn ang="0">
                  <a:pos x="318" y="171"/>
                </a:cxn>
                <a:cxn ang="0">
                  <a:pos x="214" y="214"/>
                </a:cxn>
                <a:cxn ang="0">
                  <a:pos x="172" y="317"/>
                </a:cxn>
              </a:cxnLst>
              <a:rect l="0" t="0" r="r" b="b"/>
              <a:pathLst>
                <a:path w="390" h="317">
                  <a:moveTo>
                    <a:pt x="172" y="317"/>
                  </a:moveTo>
                  <a:cubicBezTo>
                    <a:pt x="126" y="317"/>
                    <a:pt x="126" y="317"/>
                    <a:pt x="126" y="317"/>
                  </a:cubicBezTo>
                  <a:cubicBezTo>
                    <a:pt x="127" y="316"/>
                    <a:pt x="128" y="315"/>
                    <a:pt x="129" y="314"/>
                  </a:cubicBezTo>
                  <a:cubicBezTo>
                    <a:pt x="137" y="306"/>
                    <a:pt x="141" y="297"/>
                    <a:pt x="141" y="285"/>
                  </a:cubicBezTo>
                  <a:cubicBezTo>
                    <a:pt x="141" y="274"/>
                    <a:pt x="137" y="264"/>
                    <a:pt x="129" y="256"/>
                  </a:cubicBezTo>
                  <a:cubicBezTo>
                    <a:pt x="121" y="249"/>
                    <a:pt x="111" y="245"/>
                    <a:pt x="100" y="245"/>
                  </a:cubicBezTo>
                  <a:cubicBezTo>
                    <a:pt x="89" y="245"/>
                    <a:pt x="79" y="249"/>
                    <a:pt x="71" y="256"/>
                  </a:cubicBezTo>
                  <a:cubicBezTo>
                    <a:pt x="63" y="264"/>
                    <a:pt x="59" y="274"/>
                    <a:pt x="59" y="285"/>
                  </a:cubicBezTo>
                  <a:cubicBezTo>
                    <a:pt x="59" y="297"/>
                    <a:pt x="63" y="306"/>
                    <a:pt x="71" y="314"/>
                  </a:cubicBezTo>
                  <a:cubicBezTo>
                    <a:pt x="72" y="315"/>
                    <a:pt x="73" y="316"/>
                    <a:pt x="74" y="317"/>
                  </a:cubicBezTo>
                  <a:cubicBezTo>
                    <a:pt x="0" y="317"/>
                    <a:pt x="0" y="317"/>
                    <a:pt x="0" y="317"/>
                  </a:cubicBezTo>
                  <a:cubicBezTo>
                    <a:pt x="0" y="239"/>
                    <a:pt x="25" y="171"/>
                    <a:pt x="74" y="114"/>
                  </a:cubicBezTo>
                  <a:cubicBezTo>
                    <a:pt x="73" y="114"/>
                    <a:pt x="73" y="114"/>
                    <a:pt x="72" y="114"/>
                  </a:cubicBezTo>
                  <a:cubicBezTo>
                    <a:pt x="61" y="114"/>
                    <a:pt x="51" y="110"/>
                    <a:pt x="43" y="102"/>
                  </a:cubicBezTo>
                  <a:cubicBezTo>
                    <a:pt x="35" y="94"/>
                    <a:pt x="31" y="84"/>
                    <a:pt x="31" y="73"/>
                  </a:cubicBezTo>
                  <a:cubicBezTo>
                    <a:pt x="31" y="62"/>
                    <a:pt x="35" y="52"/>
                    <a:pt x="43" y="44"/>
                  </a:cubicBezTo>
                  <a:cubicBezTo>
                    <a:pt x="51" y="36"/>
                    <a:pt x="61" y="32"/>
                    <a:pt x="72" y="32"/>
                  </a:cubicBezTo>
                  <a:cubicBezTo>
                    <a:pt x="83" y="32"/>
                    <a:pt x="93" y="36"/>
                    <a:pt x="101" y="44"/>
                  </a:cubicBezTo>
                  <a:cubicBezTo>
                    <a:pt x="109" y="52"/>
                    <a:pt x="113" y="62"/>
                    <a:pt x="113" y="73"/>
                  </a:cubicBezTo>
                  <a:cubicBezTo>
                    <a:pt x="113" y="74"/>
                    <a:pt x="113" y="74"/>
                    <a:pt x="113" y="75"/>
                  </a:cubicBezTo>
                  <a:cubicBezTo>
                    <a:pt x="170" y="25"/>
                    <a:pt x="239" y="0"/>
                    <a:pt x="318" y="0"/>
                  </a:cubicBezTo>
                  <a:cubicBezTo>
                    <a:pt x="319" y="0"/>
                    <a:pt x="319" y="0"/>
                    <a:pt x="320" y="0"/>
                  </a:cubicBezTo>
                  <a:cubicBezTo>
                    <a:pt x="320" y="70"/>
                    <a:pt x="320" y="70"/>
                    <a:pt x="320" y="70"/>
                  </a:cubicBezTo>
                  <a:cubicBezTo>
                    <a:pt x="328" y="62"/>
                    <a:pt x="338" y="58"/>
                    <a:pt x="349" y="58"/>
                  </a:cubicBezTo>
                  <a:cubicBezTo>
                    <a:pt x="361" y="58"/>
                    <a:pt x="370" y="62"/>
                    <a:pt x="378" y="70"/>
                  </a:cubicBezTo>
                  <a:cubicBezTo>
                    <a:pt x="386" y="78"/>
                    <a:pt x="390" y="88"/>
                    <a:pt x="390" y="99"/>
                  </a:cubicBezTo>
                  <a:cubicBezTo>
                    <a:pt x="390" y="110"/>
                    <a:pt x="386" y="120"/>
                    <a:pt x="378" y="128"/>
                  </a:cubicBezTo>
                  <a:cubicBezTo>
                    <a:pt x="370" y="136"/>
                    <a:pt x="361" y="140"/>
                    <a:pt x="349" y="140"/>
                  </a:cubicBezTo>
                  <a:cubicBezTo>
                    <a:pt x="338" y="140"/>
                    <a:pt x="328" y="136"/>
                    <a:pt x="320" y="128"/>
                  </a:cubicBezTo>
                  <a:cubicBezTo>
                    <a:pt x="320" y="171"/>
                    <a:pt x="320" y="171"/>
                    <a:pt x="320" y="171"/>
                  </a:cubicBezTo>
                  <a:cubicBezTo>
                    <a:pt x="320" y="171"/>
                    <a:pt x="319" y="171"/>
                    <a:pt x="318" y="171"/>
                  </a:cubicBezTo>
                  <a:cubicBezTo>
                    <a:pt x="277" y="171"/>
                    <a:pt x="243" y="186"/>
                    <a:pt x="214" y="214"/>
                  </a:cubicBezTo>
                  <a:cubicBezTo>
                    <a:pt x="186" y="242"/>
                    <a:pt x="172" y="277"/>
                    <a:pt x="172" y="317"/>
                  </a:cubicBez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9" name="íšḷídè"/>
            <p:cNvSpPr/>
            <p:nvPr/>
          </p:nvSpPr>
          <p:spPr bwMode="auto">
            <a:xfrm>
              <a:off x="1099225" y="1836696"/>
              <a:ext cx="327637" cy="400745"/>
            </a:xfrm>
            <a:custGeom>
              <a:avLst/>
              <a:gdLst/>
              <a:ahLst/>
              <a:cxnLst>
                <a:cxn ang="0">
                  <a:pos x="53" y="58"/>
                </a:cxn>
                <a:cxn ang="0">
                  <a:pos x="36" y="58"/>
                </a:cxn>
                <a:cxn ang="0">
                  <a:pos x="36" y="65"/>
                </a:cxn>
                <a:cxn ang="0">
                  <a:pos x="34" y="68"/>
                </a:cxn>
                <a:cxn ang="0">
                  <a:pos x="22" y="68"/>
                </a:cxn>
                <a:cxn ang="0">
                  <a:pos x="20" y="65"/>
                </a:cxn>
                <a:cxn ang="0">
                  <a:pos x="20" y="58"/>
                </a:cxn>
                <a:cxn ang="0">
                  <a:pos x="2" y="58"/>
                </a:cxn>
                <a:cxn ang="0">
                  <a:pos x="0" y="56"/>
                </a:cxn>
                <a:cxn ang="0">
                  <a:pos x="1" y="54"/>
                </a:cxn>
                <a:cxn ang="0">
                  <a:pos x="16" y="39"/>
                </a:cxn>
                <a:cxn ang="0">
                  <a:pos x="7" y="39"/>
                </a:cxn>
                <a:cxn ang="0">
                  <a:pos x="5" y="36"/>
                </a:cxn>
                <a:cxn ang="0">
                  <a:pos x="6" y="34"/>
                </a:cxn>
                <a:cxn ang="0">
                  <a:pos x="21" y="19"/>
                </a:cxn>
                <a:cxn ang="0">
                  <a:pos x="13" y="19"/>
                </a:cxn>
                <a:cxn ang="0">
                  <a:pos x="11" y="17"/>
                </a:cxn>
                <a:cxn ang="0">
                  <a:pos x="12" y="15"/>
                </a:cxn>
                <a:cxn ang="0">
                  <a:pos x="26" y="0"/>
                </a:cxn>
                <a:cxn ang="0">
                  <a:pos x="28" y="0"/>
                </a:cxn>
                <a:cxn ang="0">
                  <a:pos x="30" y="0"/>
                </a:cxn>
                <a:cxn ang="0">
                  <a:pos x="44" y="15"/>
                </a:cxn>
                <a:cxn ang="0">
                  <a:pos x="45" y="17"/>
                </a:cxn>
                <a:cxn ang="0">
                  <a:pos x="42" y="19"/>
                </a:cxn>
                <a:cxn ang="0">
                  <a:pos x="35" y="19"/>
                </a:cxn>
                <a:cxn ang="0">
                  <a:pos x="50" y="34"/>
                </a:cxn>
                <a:cxn ang="0">
                  <a:pos x="51" y="36"/>
                </a:cxn>
                <a:cxn ang="0">
                  <a:pos x="49" y="39"/>
                </a:cxn>
                <a:cxn ang="0">
                  <a:pos x="40" y="39"/>
                </a:cxn>
                <a:cxn ang="0">
                  <a:pos x="55" y="54"/>
                </a:cxn>
                <a:cxn ang="0">
                  <a:pos x="56" y="56"/>
                </a:cxn>
                <a:cxn ang="0">
                  <a:pos x="53" y="58"/>
                </a:cxn>
              </a:cxnLst>
              <a:rect l="0" t="0" r="r" b="b"/>
              <a:pathLst>
                <a:path w="56" h="68">
                  <a:moveTo>
                    <a:pt x="53" y="58"/>
                  </a:moveTo>
                  <a:cubicBezTo>
                    <a:pt x="36" y="58"/>
                    <a:pt x="36" y="58"/>
                    <a:pt x="36" y="58"/>
                  </a:cubicBezTo>
                  <a:cubicBezTo>
                    <a:pt x="36" y="60"/>
                    <a:pt x="36" y="63"/>
                    <a:pt x="36" y="65"/>
                  </a:cubicBezTo>
                  <a:cubicBezTo>
                    <a:pt x="36" y="67"/>
                    <a:pt x="35" y="68"/>
                    <a:pt x="34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1" y="68"/>
                    <a:pt x="20" y="67"/>
                    <a:pt x="20" y="65"/>
                  </a:cubicBezTo>
                  <a:cubicBezTo>
                    <a:pt x="20" y="63"/>
                    <a:pt x="20" y="60"/>
                    <a:pt x="20" y="58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1" y="58"/>
                    <a:pt x="0" y="57"/>
                    <a:pt x="0" y="56"/>
                  </a:cubicBezTo>
                  <a:cubicBezTo>
                    <a:pt x="0" y="55"/>
                    <a:pt x="0" y="54"/>
                    <a:pt x="1" y="54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6" y="39"/>
                    <a:pt x="5" y="37"/>
                    <a:pt x="5" y="36"/>
                  </a:cubicBezTo>
                  <a:cubicBezTo>
                    <a:pt x="5" y="35"/>
                    <a:pt x="5" y="35"/>
                    <a:pt x="6" y="34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2" y="19"/>
                    <a:pt x="11" y="18"/>
                    <a:pt x="11" y="17"/>
                  </a:cubicBezTo>
                  <a:cubicBezTo>
                    <a:pt x="11" y="16"/>
                    <a:pt x="11" y="15"/>
                    <a:pt x="12" y="15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7" y="0"/>
                    <a:pt x="27" y="0"/>
                    <a:pt x="28" y="0"/>
                  </a:cubicBezTo>
                  <a:cubicBezTo>
                    <a:pt x="29" y="0"/>
                    <a:pt x="29" y="0"/>
                    <a:pt x="30" y="0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5" y="15"/>
                    <a:pt x="45" y="16"/>
                    <a:pt x="45" y="17"/>
                  </a:cubicBezTo>
                  <a:cubicBezTo>
                    <a:pt x="45" y="18"/>
                    <a:pt x="44" y="19"/>
                    <a:pt x="42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1" y="35"/>
                    <a:pt x="51" y="35"/>
                    <a:pt x="51" y="36"/>
                  </a:cubicBezTo>
                  <a:cubicBezTo>
                    <a:pt x="51" y="37"/>
                    <a:pt x="50" y="39"/>
                    <a:pt x="49" y="39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55" y="54"/>
                    <a:pt x="55" y="54"/>
                    <a:pt x="55" y="54"/>
                  </a:cubicBezTo>
                  <a:cubicBezTo>
                    <a:pt x="56" y="54"/>
                    <a:pt x="56" y="55"/>
                    <a:pt x="56" y="56"/>
                  </a:cubicBezTo>
                  <a:cubicBezTo>
                    <a:pt x="56" y="57"/>
                    <a:pt x="55" y="58"/>
                    <a:pt x="53" y="5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564406" y="2416473"/>
            <a:ext cx="1525585" cy="1860672"/>
            <a:chOff x="564406" y="2416473"/>
            <a:chExt cx="1525585" cy="1860672"/>
          </a:xfrm>
        </p:grpSpPr>
        <p:sp>
          <p:nvSpPr>
            <p:cNvPr id="41" name="îsļîḍe"/>
            <p:cNvSpPr/>
            <p:nvPr/>
          </p:nvSpPr>
          <p:spPr bwMode="auto">
            <a:xfrm>
              <a:off x="564406" y="2416473"/>
              <a:ext cx="1525585" cy="1860672"/>
            </a:xfrm>
            <a:custGeom>
              <a:avLst/>
              <a:gdLst/>
              <a:ahLst/>
              <a:cxnLst>
                <a:cxn ang="0">
                  <a:pos x="172" y="72"/>
                </a:cxn>
                <a:cxn ang="0">
                  <a:pos x="172" y="73"/>
                </a:cxn>
                <a:cxn ang="0">
                  <a:pos x="214" y="176"/>
                </a:cxn>
                <a:cxn ang="0">
                  <a:pos x="318" y="219"/>
                </a:cxn>
                <a:cxn ang="0">
                  <a:pos x="320" y="219"/>
                </a:cxn>
                <a:cxn ang="0">
                  <a:pos x="320" y="264"/>
                </a:cxn>
                <a:cxn ang="0">
                  <a:pos x="317" y="261"/>
                </a:cxn>
                <a:cxn ang="0">
                  <a:pos x="288" y="249"/>
                </a:cxn>
                <a:cxn ang="0">
                  <a:pos x="259" y="261"/>
                </a:cxn>
                <a:cxn ang="0">
                  <a:pos x="247" y="290"/>
                </a:cxn>
                <a:cxn ang="0">
                  <a:pos x="259" y="319"/>
                </a:cxn>
                <a:cxn ang="0">
                  <a:pos x="288" y="331"/>
                </a:cxn>
                <a:cxn ang="0">
                  <a:pos x="317" y="319"/>
                </a:cxn>
                <a:cxn ang="0">
                  <a:pos x="320" y="315"/>
                </a:cxn>
                <a:cxn ang="0">
                  <a:pos x="320" y="390"/>
                </a:cxn>
                <a:cxn ang="0">
                  <a:pos x="318" y="390"/>
                </a:cxn>
                <a:cxn ang="0">
                  <a:pos x="117" y="319"/>
                </a:cxn>
                <a:cxn ang="0">
                  <a:pos x="119" y="317"/>
                </a:cxn>
                <a:cxn ang="0">
                  <a:pos x="151" y="303"/>
                </a:cxn>
                <a:cxn ang="0">
                  <a:pos x="164" y="272"/>
                </a:cxn>
                <a:cxn ang="0">
                  <a:pos x="151" y="240"/>
                </a:cxn>
                <a:cxn ang="0">
                  <a:pos x="119" y="227"/>
                </a:cxn>
                <a:cxn ang="0">
                  <a:pos x="87" y="240"/>
                </a:cxn>
                <a:cxn ang="0">
                  <a:pos x="74" y="272"/>
                </a:cxn>
                <a:cxn ang="0">
                  <a:pos x="72" y="274"/>
                </a:cxn>
                <a:cxn ang="0">
                  <a:pos x="0" y="72"/>
                </a:cxn>
                <a:cxn ang="0">
                  <a:pos x="0" y="72"/>
                </a:cxn>
                <a:cxn ang="0">
                  <a:pos x="74" y="72"/>
                </a:cxn>
                <a:cxn ang="0">
                  <a:pos x="71" y="69"/>
                </a:cxn>
                <a:cxn ang="0">
                  <a:pos x="59" y="40"/>
                </a:cxn>
                <a:cxn ang="0">
                  <a:pos x="71" y="11"/>
                </a:cxn>
                <a:cxn ang="0">
                  <a:pos x="100" y="0"/>
                </a:cxn>
                <a:cxn ang="0">
                  <a:pos x="129" y="11"/>
                </a:cxn>
                <a:cxn ang="0">
                  <a:pos x="141" y="40"/>
                </a:cxn>
                <a:cxn ang="0">
                  <a:pos x="129" y="69"/>
                </a:cxn>
                <a:cxn ang="0">
                  <a:pos x="126" y="72"/>
                </a:cxn>
                <a:cxn ang="0">
                  <a:pos x="172" y="72"/>
                </a:cxn>
              </a:cxnLst>
              <a:rect l="0" t="0" r="r" b="b"/>
              <a:pathLst>
                <a:path w="320" h="390">
                  <a:moveTo>
                    <a:pt x="172" y="72"/>
                  </a:moveTo>
                  <a:cubicBezTo>
                    <a:pt x="172" y="72"/>
                    <a:pt x="172" y="72"/>
                    <a:pt x="172" y="73"/>
                  </a:cubicBezTo>
                  <a:cubicBezTo>
                    <a:pt x="172" y="113"/>
                    <a:pt x="186" y="147"/>
                    <a:pt x="214" y="176"/>
                  </a:cubicBezTo>
                  <a:cubicBezTo>
                    <a:pt x="243" y="205"/>
                    <a:pt x="277" y="219"/>
                    <a:pt x="318" y="219"/>
                  </a:cubicBezTo>
                  <a:cubicBezTo>
                    <a:pt x="319" y="219"/>
                    <a:pt x="320" y="219"/>
                    <a:pt x="320" y="219"/>
                  </a:cubicBezTo>
                  <a:cubicBezTo>
                    <a:pt x="320" y="264"/>
                    <a:pt x="320" y="264"/>
                    <a:pt x="320" y="264"/>
                  </a:cubicBezTo>
                  <a:cubicBezTo>
                    <a:pt x="319" y="263"/>
                    <a:pt x="318" y="262"/>
                    <a:pt x="317" y="261"/>
                  </a:cubicBezTo>
                  <a:cubicBezTo>
                    <a:pt x="309" y="253"/>
                    <a:pt x="300" y="249"/>
                    <a:pt x="288" y="249"/>
                  </a:cubicBezTo>
                  <a:cubicBezTo>
                    <a:pt x="277" y="249"/>
                    <a:pt x="267" y="253"/>
                    <a:pt x="259" y="261"/>
                  </a:cubicBezTo>
                  <a:cubicBezTo>
                    <a:pt x="251" y="269"/>
                    <a:pt x="247" y="278"/>
                    <a:pt x="247" y="290"/>
                  </a:cubicBezTo>
                  <a:cubicBezTo>
                    <a:pt x="247" y="301"/>
                    <a:pt x="251" y="311"/>
                    <a:pt x="259" y="319"/>
                  </a:cubicBezTo>
                  <a:cubicBezTo>
                    <a:pt x="267" y="327"/>
                    <a:pt x="277" y="331"/>
                    <a:pt x="288" y="331"/>
                  </a:cubicBezTo>
                  <a:cubicBezTo>
                    <a:pt x="300" y="331"/>
                    <a:pt x="309" y="327"/>
                    <a:pt x="317" y="319"/>
                  </a:cubicBezTo>
                  <a:cubicBezTo>
                    <a:pt x="318" y="317"/>
                    <a:pt x="319" y="316"/>
                    <a:pt x="320" y="315"/>
                  </a:cubicBezTo>
                  <a:cubicBezTo>
                    <a:pt x="320" y="390"/>
                    <a:pt x="320" y="390"/>
                    <a:pt x="320" y="390"/>
                  </a:cubicBezTo>
                  <a:cubicBezTo>
                    <a:pt x="319" y="390"/>
                    <a:pt x="319" y="390"/>
                    <a:pt x="318" y="390"/>
                  </a:cubicBezTo>
                  <a:cubicBezTo>
                    <a:pt x="241" y="390"/>
                    <a:pt x="174" y="366"/>
                    <a:pt x="117" y="319"/>
                  </a:cubicBezTo>
                  <a:cubicBezTo>
                    <a:pt x="119" y="317"/>
                    <a:pt x="119" y="317"/>
                    <a:pt x="119" y="317"/>
                  </a:cubicBezTo>
                  <a:cubicBezTo>
                    <a:pt x="132" y="317"/>
                    <a:pt x="142" y="312"/>
                    <a:pt x="151" y="303"/>
                  </a:cubicBezTo>
                  <a:cubicBezTo>
                    <a:pt x="160" y="295"/>
                    <a:pt x="164" y="284"/>
                    <a:pt x="164" y="272"/>
                  </a:cubicBezTo>
                  <a:cubicBezTo>
                    <a:pt x="164" y="259"/>
                    <a:pt x="160" y="249"/>
                    <a:pt x="151" y="240"/>
                  </a:cubicBezTo>
                  <a:cubicBezTo>
                    <a:pt x="142" y="231"/>
                    <a:pt x="132" y="227"/>
                    <a:pt x="119" y="227"/>
                  </a:cubicBezTo>
                  <a:cubicBezTo>
                    <a:pt x="107" y="227"/>
                    <a:pt x="96" y="231"/>
                    <a:pt x="87" y="240"/>
                  </a:cubicBezTo>
                  <a:cubicBezTo>
                    <a:pt x="79" y="249"/>
                    <a:pt x="74" y="259"/>
                    <a:pt x="74" y="272"/>
                  </a:cubicBezTo>
                  <a:cubicBezTo>
                    <a:pt x="72" y="274"/>
                    <a:pt x="72" y="274"/>
                    <a:pt x="72" y="274"/>
                  </a:cubicBezTo>
                  <a:cubicBezTo>
                    <a:pt x="24" y="217"/>
                    <a:pt x="0" y="149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74" y="72"/>
                    <a:pt x="74" y="72"/>
                    <a:pt x="74" y="72"/>
                  </a:cubicBezTo>
                  <a:cubicBezTo>
                    <a:pt x="73" y="71"/>
                    <a:pt x="72" y="70"/>
                    <a:pt x="71" y="69"/>
                  </a:cubicBezTo>
                  <a:cubicBezTo>
                    <a:pt x="63" y="61"/>
                    <a:pt x="59" y="52"/>
                    <a:pt x="59" y="40"/>
                  </a:cubicBezTo>
                  <a:cubicBezTo>
                    <a:pt x="59" y="29"/>
                    <a:pt x="63" y="19"/>
                    <a:pt x="71" y="11"/>
                  </a:cubicBezTo>
                  <a:cubicBezTo>
                    <a:pt x="79" y="4"/>
                    <a:pt x="89" y="0"/>
                    <a:pt x="100" y="0"/>
                  </a:cubicBezTo>
                  <a:cubicBezTo>
                    <a:pt x="111" y="0"/>
                    <a:pt x="121" y="4"/>
                    <a:pt x="129" y="11"/>
                  </a:cubicBezTo>
                  <a:cubicBezTo>
                    <a:pt x="137" y="19"/>
                    <a:pt x="141" y="29"/>
                    <a:pt x="141" y="40"/>
                  </a:cubicBezTo>
                  <a:cubicBezTo>
                    <a:pt x="141" y="52"/>
                    <a:pt x="137" y="61"/>
                    <a:pt x="129" y="69"/>
                  </a:cubicBezTo>
                  <a:cubicBezTo>
                    <a:pt x="128" y="70"/>
                    <a:pt x="127" y="71"/>
                    <a:pt x="126" y="72"/>
                  </a:cubicBezTo>
                  <a:lnTo>
                    <a:pt x="172" y="72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2" name="iŝ1ídè"/>
            <p:cNvSpPr/>
            <p:nvPr/>
          </p:nvSpPr>
          <p:spPr bwMode="auto">
            <a:xfrm>
              <a:off x="881592" y="2931229"/>
              <a:ext cx="448060" cy="418624"/>
            </a:xfrm>
            <a:custGeom>
              <a:avLst/>
              <a:gdLst/>
              <a:ahLst/>
              <a:cxnLst>
                <a:cxn ang="0">
                  <a:pos x="70" y="24"/>
                </a:cxn>
                <a:cxn ang="0">
                  <a:pos x="29" y="50"/>
                </a:cxn>
                <a:cxn ang="0">
                  <a:pos x="0" y="26"/>
                </a:cxn>
                <a:cxn ang="0">
                  <a:pos x="42" y="0"/>
                </a:cxn>
                <a:cxn ang="0">
                  <a:pos x="70" y="24"/>
                </a:cxn>
                <a:cxn ang="0">
                  <a:pos x="70" y="74"/>
                </a:cxn>
                <a:cxn ang="0">
                  <a:pos x="42" y="98"/>
                </a:cxn>
                <a:cxn ang="0">
                  <a:pos x="0" y="72"/>
                </a:cxn>
                <a:cxn ang="0">
                  <a:pos x="29" y="50"/>
                </a:cxn>
                <a:cxn ang="0">
                  <a:pos x="70" y="74"/>
                </a:cxn>
                <a:cxn ang="0">
                  <a:pos x="109" y="104"/>
                </a:cxn>
                <a:cxn ang="0">
                  <a:pos x="70" y="128"/>
                </a:cxn>
                <a:cxn ang="0">
                  <a:pos x="70" y="128"/>
                </a:cxn>
                <a:cxn ang="0">
                  <a:pos x="70" y="128"/>
                </a:cxn>
                <a:cxn ang="0">
                  <a:pos x="70" y="128"/>
                </a:cxn>
                <a:cxn ang="0">
                  <a:pos x="70" y="128"/>
                </a:cxn>
                <a:cxn ang="0">
                  <a:pos x="29" y="104"/>
                </a:cxn>
                <a:cxn ang="0">
                  <a:pos x="29" y="95"/>
                </a:cxn>
                <a:cxn ang="0">
                  <a:pos x="42" y="102"/>
                </a:cxn>
                <a:cxn ang="0">
                  <a:pos x="70" y="78"/>
                </a:cxn>
                <a:cxn ang="0">
                  <a:pos x="70" y="78"/>
                </a:cxn>
                <a:cxn ang="0">
                  <a:pos x="70" y="78"/>
                </a:cxn>
                <a:cxn ang="0">
                  <a:pos x="70" y="78"/>
                </a:cxn>
                <a:cxn ang="0">
                  <a:pos x="70" y="78"/>
                </a:cxn>
                <a:cxn ang="0">
                  <a:pos x="98" y="102"/>
                </a:cxn>
                <a:cxn ang="0">
                  <a:pos x="109" y="95"/>
                </a:cxn>
                <a:cxn ang="0">
                  <a:pos x="109" y="104"/>
                </a:cxn>
                <a:cxn ang="0">
                  <a:pos x="137" y="26"/>
                </a:cxn>
                <a:cxn ang="0">
                  <a:pos x="111" y="50"/>
                </a:cxn>
                <a:cxn ang="0">
                  <a:pos x="70" y="24"/>
                </a:cxn>
                <a:cxn ang="0">
                  <a:pos x="98" y="0"/>
                </a:cxn>
                <a:cxn ang="0">
                  <a:pos x="137" y="26"/>
                </a:cxn>
                <a:cxn ang="0">
                  <a:pos x="137" y="72"/>
                </a:cxn>
                <a:cxn ang="0">
                  <a:pos x="98" y="98"/>
                </a:cxn>
                <a:cxn ang="0">
                  <a:pos x="70" y="74"/>
                </a:cxn>
                <a:cxn ang="0">
                  <a:pos x="111" y="50"/>
                </a:cxn>
                <a:cxn ang="0">
                  <a:pos x="137" y="72"/>
                </a:cxn>
              </a:cxnLst>
              <a:rect l="0" t="0" r="r" b="b"/>
              <a:pathLst>
                <a:path w="137" h="128">
                  <a:moveTo>
                    <a:pt x="70" y="24"/>
                  </a:moveTo>
                  <a:lnTo>
                    <a:pt x="29" y="50"/>
                  </a:lnTo>
                  <a:lnTo>
                    <a:pt x="0" y="26"/>
                  </a:lnTo>
                  <a:lnTo>
                    <a:pt x="42" y="0"/>
                  </a:lnTo>
                  <a:lnTo>
                    <a:pt x="70" y="24"/>
                  </a:lnTo>
                  <a:close/>
                  <a:moveTo>
                    <a:pt x="70" y="74"/>
                  </a:moveTo>
                  <a:lnTo>
                    <a:pt x="42" y="98"/>
                  </a:lnTo>
                  <a:lnTo>
                    <a:pt x="0" y="72"/>
                  </a:lnTo>
                  <a:lnTo>
                    <a:pt x="29" y="50"/>
                  </a:lnTo>
                  <a:lnTo>
                    <a:pt x="70" y="74"/>
                  </a:lnTo>
                  <a:close/>
                  <a:moveTo>
                    <a:pt x="109" y="104"/>
                  </a:moveTo>
                  <a:lnTo>
                    <a:pt x="70" y="128"/>
                  </a:lnTo>
                  <a:lnTo>
                    <a:pt x="70" y="128"/>
                  </a:lnTo>
                  <a:lnTo>
                    <a:pt x="70" y="128"/>
                  </a:lnTo>
                  <a:lnTo>
                    <a:pt x="70" y="128"/>
                  </a:lnTo>
                  <a:lnTo>
                    <a:pt x="70" y="128"/>
                  </a:lnTo>
                  <a:lnTo>
                    <a:pt x="29" y="104"/>
                  </a:lnTo>
                  <a:lnTo>
                    <a:pt x="29" y="95"/>
                  </a:lnTo>
                  <a:lnTo>
                    <a:pt x="42" y="102"/>
                  </a:lnTo>
                  <a:lnTo>
                    <a:pt x="70" y="78"/>
                  </a:lnTo>
                  <a:lnTo>
                    <a:pt x="70" y="78"/>
                  </a:lnTo>
                  <a:lnTo>
                    <a:pt x="70" y="78"/>
                  </a:lnTo>
                  <a:lnTo>
                    <a:pt x="70" y="78"/>
                  </a:lnTo>
                  <a:lnTo>
                    <a:pt x="70" y="78"/>
                  </a:lnTo>
                  <a:lnTo>
                    <a:pt x="98" y="102"/>
                  </a:lnTo>
                  <a:lnTo>
                    <a:pt x="109" y="95"/>
                  </a:lnTo>
                  <a:lnTo>
                    <a:pt x="109" y="104"/>
                  </a:lnTo>
                  <a:close/>
                  <a:moveTo>
                    <a:pt x="137" y="26"/>
                  </a:moveTo>
                  <a:lnTo>
                    <a:pt x="111" y="50"/>
                  </a:lnTo>
                  <a:lnTo>
                    <a:pt x="70" y="24"/>
                  </a:lnTo>
                  <a:lnTo>
                    <a:pt x="98" y="0"/>
                  </a:lnTo>
                  <a:lnTo>
                    <a:pt x="137" y="26"/>
                  </a:lnTo>
                  <a:close/>
                  <a:moveTo>
                    <a:pt x="137" y="72"/>
                  </a:moveTo>
                  <a:lnTo>
                    <a:pt x="98" y="98"/>
                  </a:lnTo>
                  <a:lnTo>
                    <a:pt x="70" y="74"/>
                  </a:lnTo>
                  <a:lnTo>
                    <a:pt x="111" y="50"/>
                  </a:lnTo>
                  <a:lnTo>
                    <a:pt x="137" y="7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2089991" y="1246789"/>
            <a:ext cx="1502691" cy="1860672"/>
            <a:chOff x="2089991" y="1246789"/>
            <a:chExt cx="1502691" cy="1860672"/>
          </a:xfrm>
        </p:grpSpPr>
        <p:sp>
          <p:nvSpPr>
            <p:cNvPr id="44" name="îš1îḑè"/>
            <p:cNvSpPr/>
            <p:nvPr/>
          </p:nvSpPr>
          <p:spPr bwMode="auto">
            <a:xfrm>
              <a:off x="2089991" y="1246789"/>
              <a:ext cx="1502691" cy="1860672"/>
            </a:xfrm>
            <a:custGeom>
              <a:avLst/>
              <a:gdLst/>
              <a:ahLst/>
              <a:cxnLst>
                <a:cxn ang="0">
                  <a:pos x="315" y="317"/>
                </a:cxn>
                <a:cxn ang="0">
                  <a:pos x="239" y="317"/>
                </a:cxn>
                <a:cxn ang="0">
                  <a:pos x="244" y="320"/>
                </a:cxn>
                <a:cxn ang="0">
                  <a:pos x="255" y="349"/>
                </a:cxn>
                <a:cxn ang="0">
                  <a:pos x="244" y="378"/>
                </a:cxn>
                <a:cxn ang="0">
                  <a:pos x="226" y="389"/>
                </a:cxn>
                <a:cxn ang="0">
                  <a:pos x="215" y="390"/>
                </a:cxn>
                <a:cxn ang="0">
                  <a:pos x="204" y="389"/>
                </a:cxn>
                <a:cxn ang="0">
                  <a:pos x="186" y="378"/>
                </a:cxn>
                <a:cxn ang="0">
                  <a:pos x="174" y="349"/>
                </a:cxn>
                <a:cxn ang="0">
                  <a:pos x="186" y="320"/>
                </a:cxn>
                <a:cxn ang="0">
                  <a:pos x="190" y="317"/>
                </a:cxn>
                <a:cxn ang="0">
                  <a:pos x="144" y="317"/>
                </a:cxn>
                <a:cxn ang="0">
                  <a:pos x="101" y="214"/>
                </a:cxn>
                <a:cxn ang="0">
                  <a:pos x="0" y="171"/>
                </a:cxn>
                <a:cxn ang="0">
                  <a:pos x="0" y="128"/>
                </a:cxn>
                <a:cxn ang="0">
                  <a:pos x="29" y="140"/>
                </a:cxn>
                <a:cxn ang="0">
                  <a:pos x="58" y="128"/>
                </a:cxn>
                <a:cxn ang="0">
                  <a:pos x="70" y="99"/>
                </a:cxn>
                <a:cxn ang="0">
                  <a:pos x="58" y="70"/>
                </a:cxn>
                <a:cxn ang="0">
                  <a:pos x="29" y="58"/>
                </a:cxn>
                <a:cxn ang="0">
                  <a:pos x="0" y="70"/>
                </a:cxn>
                <a:cxn ang="0">
                  <a:pos x="0" y="0"/>
                </a:cxn>
                <a:cxn ang="0">
                  <a:pos x="202" y="74"/>
                </a:cxn>
                <a:cxn ang="0">
                  <a:pos x="171" y="87"/>
                </a:cxn>
                <a:cxn ang="0">
                  <a:pos x="158" y="119"/>
                </a:cxn>
                <a:cxn ang="0">
                  <a:pos x="171" y="151"/>
                </a:cxn>
                <a:cxn ang="0">
                  <a:pos x="203" y="164"/>
                </a:cxn>
                <a:cxn ang="0">
                  <a:pos x="235" y="151"/>
                </a:cxn>
                <a:cxn ang="0">
                  <a:pos x="247" y="121"/>
                </a:cxn>
                <a:cxn ang="0">
                  <a:pos x="315" y="317"/>
                </a:cxn>
              </a:cxnLst>
              <a:rect l="0" t="0" r="r" b="b"/>
              <a:pathLst>
                <a:path w="315" h="390">
                  <a:moveTo>
                    <a:pt x="315" y="317"/>
                  </a:moveTo>
                  <a:cubicBezTo>
                    <a:pt x="239" y="317"/>
                    <a:pt x="239" y="317"/>
                    <a:pt x="239" y="317"/>
                  </a:cubicBezTo>
                  <a:cubicBezTo>
                    <a:pt x="241" y="318"/>
                    <a:pt x="242" y="319"/>
                    <a:pt x="244" y="320"/>
                  </a:cubicBezTo>
                  <a:cubicBezTo>
                    <a:pt x="251" y="328"/>
                    <a:pt x="255" y="338"/>
                    <a:pt x="255" y="349"/>
                  </a:cubicBezTo>
                  <a:cubicBezTo>
                    <a:pt x="255" y="361"/>
                    <a:pt x="251" y="370"/>
                    <a:pt x="244" y="378"/>
                  </a:cubicBezTo>
                  <a:cubicBezTo>
                    <a:pt x="238" y="384"/>
                    <a:pt x="232" y="387"/>
                    <a:pt x="226" y="389"/>
                  </a:cubicBezTo>
                  <a:cubicBezTo>
                    <a:pt x="222" y="390"/>
                    <a:pt x="218" y="390"/>
                    <a:pt x="215" y="390"/>
                  </a:cubicBezTo>
                  <a:cubicBezTo>
                    <a:pt x="211" y="390"/>
                    <a:pt x="207" y="390"/>
                    <a:pt x="204" y="389"/>
                  </a:cubicBezTo>
                  <a:cubicBezTo>
                    <a:pt x="197" y="387"/>
                    <a:pt x="191" y="384"/>
                    <a:pt x="186" y="378"/>
                  </a:cubicBezTo>
                  <a:cubicBezTo>
                    <a:pt x="178" y="370"/>
                    <a:pt x="174" y="361"/>
                    <a:pt x="174" y="349"/>
                  </a:cubicBezTo>
                  <a:cubicBezTo>
                    <a:pt x="174" y="338"/>
                    <a:pt x="178" y="328"/>
                    <a:pt x="186" y="320"/>
                  </a:cubicBezTo>
                  <a:cubicBezTo>
                    <a:pt x="187" y="319"/>
                    <a:pt x="189" y="318"/>
                    <a:pt x="190" y="317"/>
                  </a:cubicBezTo>
                  <a:cubicBezTo>
                    <a:pt x="144" y="317"/>
                    <a:pt x="144" y="317"/>
                    <a:pt x="144" y="317"/>
                  </a:cubicBezTo>
                  <a:cubicBezTo>
                    <a:pt x="144" y="277"/>
                    <a:pt x="129" y="242"/>
                    <a:pt x="101" y="214"/>
                  </a:cubicBezTo>
                  <a:cubicBezTo>
                    <a:pt x="73" y="186"/>
                    <a:pt x="40" y="172"/>
                    <a:pt x="0" y="171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8" y="136"/>
                    <a:pt x="18" y="140"/>
                    <a:pt x="29" y="140"/>
                  </a:cubicBezTo>
                  <a:cubicBezTo>
                    <a:pt x="41" y="140"/>
                    <a:pt x="50" y="136"/>
                    <a:pt x="58" y="128"/>
                  </a:cubicBezTo>
                  <a:cubicBezTo>
                    <a:pt x="66" y="120"/>
                    <a:pt x="70" y="110"/>
                    <a:pt x="70" y="99"/>
                  </a:cubicBezTo>
                  <a:cubicBezTo>
                    <a:pt x="70" y="88"/>
                    <a:pt x="66" y="78"/>
                    <a:pt x="58" y="70"/>
                  </a:cubicBezTo>
                  <a:cubicBezTo>
                    <a:pt x="50" y="62"/>
                    <a:pt x="41" y="58"/>
                    <a:pt x="29" y="58"/>
                  </a:cubicBezTo>
                  <a:cubicBezTo>
                    <a:pt x="18" y="58"/>
                    <a:pt x="8" y="62"/>
                    <a:pt x="0" y="7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7" y="1"/>
                    <a:pt x="145" y="25"/>
                    <a:pt x="202" y="74"/>
                  </a:cubicBezTo>
                  <a:cubicBezTo>
                    <a:pt x="190" y="74"/>
                    <a:pt x="180" y="79"/>
                    <a:pt x="171" y="87"/>
                  </a:cubicBezTo>
                  <a:cubicBezTo>
                    <a:pt x="162" y="96"/>
                    <a:pt x="158" y="107"/>
                    <a:pt x="158" y="119"/>
                  </a:cubicBezTo>
                  <a:cubicBezTo>
                    <a:pt x="158" y="131"/>
                    <a:pt x="162" y="142"/>
                    <a:pt x="171" y="151"/>
                  </a:cubicBezTo>
                  <a:cubicBezTo>
                    <a:pt x="180" y="159"/>
                    <a:pt x="190" y="164"/>
                    <a:pt x="203" y="164"/>
                  </a:cubicBezTo>
                  <a:cubicBezTo>
                    <a:pt x="215" y="164"/>
                    <a:pt x="226" y="159"/>
                    <a:pt x="235" y="151"/>
                  </a:cubicBezTo>
                  <a:cubicBezTo>
                    <a:pt x="243" y="142"/>
                    <a:pt x="247" y="133"/>
                    <a:pt x="247" y="121"/>
                  </a:cubicBezTo>
                  <a:cubicBezTo>
                    <a:pt x="292" y="177"/>
                    <a:pt x="315" y="242"/>
                    <a:pt x="315" y="317"/>
                  </a:cubicBezTo>
                  <a:close/>
                </a:path>
              </a:pathLst>
            </a:custGeom>
            <a:solidFill>
              <a:schemeClr val="accent3"/>
            </a:solidFill>
            <a:ln w="19050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5" name="îṥ1îḑè"/>
            <p:cNvSpPr/>
            <p:nvPr/>
          </p:nvSpPr>
          <p:spPr bwMode="auto">
            <a:xfrm>
              <a:off x="2923141" y="2254573"/>
              <a:ext cx="391728" cy="388620"/>
            </a:xfrm>
            <a:custGeom>
              <a:avLst/>
              <a:gdLst/>
              <a:ahLst/>
              <a:cxnLst>
                <a:cxn ang="0">
                  <a:pos x="58" y="50"/>
                </a:cxn>
                <a:cxn ang="0">
                  <a:pos x="51" y="58"/>
                </a:cxn>
                <a:cxn ang="0">
                  <a:pos x="7" y="58"/>
                </a:cxn>
                <a:cxn ang="0">
                  <a:pos x="0" y="50"/>
                </a:cxn>
                <a:cxn ang="0">
                  <a:pos x="0" y="7"/>
                </a:cxn>
                <a:cxn ang="0">
                  <a:pos x="7" y="0"/>
                </a:cxn>
                <a:cxn ang="0">
                  <a:pos x="51" y="0"/>
                </a:cxn>
                <a:cxn ang="0">
                  <a:pos x="58" y="7"/>
                </a:cxn>
                <a:cxn ang="0">
                  <a:pos x="58" y="50"/>
                </a:cxn>
                <a:cxn ang="0">
                  <a:pos x="51" y="24"/>
                </a:cxn>
                <a:cxn ang="0">
                  <a:pos x="46" y="24"/>
                </a:cxn>
                <a:cxn ang="0">
                  <a:pos x="47" y="29"/>
                </a:cxn>
                <a:cxn ang="0">
                  <a:pos x="29" y="47"/>
                </a:cxn>
                <a:cxn ang="0">
                  <a:pos x="11" y="29"/>
                </a:cxn>
                <a:cxn ang="0">
                  <a:pos x="12" y="24"/>
                </a:cxn>
                <a:cxn ang="0">
                  <a:pos x="6" y="24"/>
                </a:cxn>
                <a:cxn ang="0">
                  <a:pos x="6" y="49"/>
                </a:cxn>
                <a:cxn ang="0">
                  <a:pos x="9" y="51"/>
                </a:cxn>
                <a:cxn ang="0">
                  <a:pos x="49" y="51"/>
                </a:cxn>
                <a:cxn ang="0">
                  <a:pos x="51" y="49"/>
                </a:cxn>
                <a:cxn ang="0">
                  <a:pos x="51" y="24"/>
                </a:cxn>
                <a:cxn ang="0">
                  <a:pos x="29" y="17"/>
                </a:cxn>
                <a:cxn ang="0">
                  <a:pos x="17" y="29"/>
                </a:cxn>
                <a:cxn ang="0">
                  <a:pos x="29" y="40"/>
                </a:cxn>
                <a:cxn ang="0">
                  <a:pos x="41" y="29"/>
                </a:cxn>
                <a:cxn ang="0">
                  <a:pos x="29" y="17"/>
                </a:cxn>
                <a:cxn ang="0">
                  <a:pos x="51" y="9"/>
                </a:cxn>
                <a:cxn ang="0">
                  <a:pos x="49" y="6"/>
                </a:cxn>
                <a:cxn ang="0">
                  <a:pos x="42" y="6"/>
                </a:cxn>
                <a:cxn ang="0">
                  <a:pos x="40" y="9"/>
                </a:cxn>
                <a:cxn ang="0">
                  <a:pos x="40" y="15"/>
                </a:cxn>
                <a:cxn ang="0">
                  <a:pos x="42" y="18"/>
                </a:cxn>
                <a:cxn ang="0">
                  <a:pos x="49" y="18"/>
                </a:cxn>
                <a:cxn ang="0">
                  <a:pos x="51" y="15"/>
                </a:cxn>
                <a:cxn ang="0">
                  <a:pos x="51" y="9"/>
                </a:cxn>
              </a:cxnLst>
              <a:rect l="0" t="0" r="r" b="b"/>
              <a:pathLst>
                <a:path w="58" h="58">
                  <a:moveTo>
                    <a:pt x="58" y="50"/>
                  </a:moveTo>
                  <a:cubicBezTo>
                    <a:pt x="58" y="54"/>
                    <a:pt x="55" y="58"/>
                    <a:pt x="51" y="58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3" y="58"/>
                    <a:pt x="0" y="54"/>
                    <a:pt x="0" y="5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5" y="0"/>
                    <a:pt x="58" y="3"/>
                    <a:pt x="58" y="7"/>
                  </a:cubicBezTo>
                  <a:lnTo>
                    <a:pt x="58" y="50"/>
                  </a:lnTo>
                  <a:close/>
                  <a:moveTo>
                    <a:pt x="51" y="24"/>
                  </a:moveTo>
                  <a:cubicBezTo>
                    <a:pt x="46" y="24"/>
                    <a:pt x="46" y="24"/>
                    <a:pt x="46" y="24"/>
                  </a:cubicBezTo>
                  <a:cubicBezTo>
                    <a:pt x="47" y="26"/>
                    <a:pt x="47" y="27"/>
                    <a:pt x="47" y="29"/>
                  </a:cubicBezTo>
                  <a:cubicBezTo>
                    <a:pt x="47" y="39"/>
                    <a:pt x="39" y="47"/>
                    <a:pt x="29" y="47"/>
                  </a:cubicBezTo>
                  <a:cubicBezTo>
                    <a:pt x="19" y="47"/>
                    <a:pt x="11" y="39"/>
                    <a:pt x="11" y="29"/>
                  </a:cubicBezTo>
                  <a:cubicBezTo>
                    <a:pt x="11" y="27"/>
                    <a:pt x="11" y="26"/>
                    <a:pt x="12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49"/>
                    <a:pt x="6" y="49"/>
                    <a:pt x="6" y="49"/>
                  </a:cubicBezTo>
                  <a:cubicBezTo>
                    <a:pt x="6" y="50"/>
                    <a:pt x="7" y="51"/>
                    <a:pt x="9" y="51"/>
                  </a:cubicBezTo>
                  <a:cubicBezTo>
                    <a:pt x="49" y="51"/>
                    <a:pt x="49" y="51"/>
                    <a:pt x="49" y="51"/>
                  </a:cubicBezTo>
                  <a:cubicBezTo>
                    <a:pt x="50" y="51"/>
                    <a:pt x="51" y="50"/>
                    <a:pt x="51" y="49"/>
                  </a:cubicBezTo>
                  <a:lnTo>
                    <a:pt x="51" y="24"/>
                  </a:lnTo>
                  <a:close/>
                  <a:moveTo>
                    <a:pt x="29" y="17"/>
                  </a:moveTo>
                  <a:cubicBezTo>
                    <a:pt x="23" y="17"/>
                    <a:pt x="17" y="22"/>
                    <a:pt x="17" y="29"/>
                  </a:cubicBezTo>
                  <a:cubicBezTo>
                    <a:pt x="17" y="35"/>
                    <a:pt x="23" y="40"/>
                    <a:pt x="29" y="40"/>
                  </a:cubicBezTo>
                  <a:cubicBezTo>
                    <a:pt x="35" y="40"/>
                    <a:pt x="41" y="35"/>
                    <a:pt x="41" y="29"/>
                  </a:cubicBezTo>
                  <a:cubicBezTo>
                    <a:pt x="41" y="22"/>
                    <a:pt x="35" y="17"/>
                    <a:pt x="29" y="17"/>
                  </a:cubicBezTo>
                  <a:close/>
                  <a:moveTo>
                    <a:pt x="51" y="9"/>
                  </a:moveTo>
                  <a:cubicBezTo>
                    <a:pt x="51" y="7"/>
                    <a:pt x="50" y="6"/>
                    <a:pt x="49" y="6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1" y="6"/>
                    <a:pt x="40" y="7"/>
                    <a:pt x="40" y="9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6"/>
                    <a:pt x="41" y="18"/>
                    <a:pt x="42" y="18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1" y="16"/>
                    <a:pt x="51" y="15"/>
                  </a:cubicBezTo>
                  <a:lnTo>
                    <a:pt x="51" y="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1742415" y="2759888"/>
            <a:ext cx="1850266" cy="1517260"/>
            <a:chOff x="1742415" y="2759888"/>
            <a:chExt cx="1850266" cy="1517260"/>
          </a:xfrm>
        </p:grpSpPr>
        <p:sp>
          <p:nvSpPr>
            <p:cNvPr id="47" name="ïṡlïḑe"/>
            <p:cNvSpPr/>
            <p:nvPr/>
          </p:nvSpPr>
          <p:spPr bwMode="auto">
            <a:xfrm>
              <a:off x="1742415" y="2759888"/>
              <a:ext cx="1850266" cy="1517260"/>
            </a:xfrm>
            <a:custGeom>
              <a:avLst/>
              <a:gdLst/>
              <a:ahLst/>
              <a:cxnLst>
                <a:cxn ang="0">
                  <a:pos x="73" y="318"/>
                </a:cxn>
                <a:cxn ang="0">
                  <a:pos x="73" y="243"/>
                </a:cxn>
                <a:cxn ang="0">
                  <a:pos x="70" y="247"/>
                </a:cxn>
                <a:cxn ang="0">
                  <a:pos x="41" y="259"/>
                </a:cxn>
                <a:cxn ang="0">
                  <a:pos x="12" y="247"/>
                </a:cxn>
                <a:cxn ang="0">
                  <a:pos x="0" y="218"/>
                </a:cxn>
                <a:cxn ang="0">
                  <a:pos x="12" y="189"/>
                </a:cxn>
                <a:cxn ang="0">
                  <a:pos x="41" y="177"/>
                </a:cxn>
                <a:cxn ang="0">
                  <a:pos x="70" y="189"/>
                </a:cxn>
                <a:cxn ang="0">
                  <a:pos x="73" y="192"/>
                </a:cxn>
                <a:cxn ang="0">
                  <a:pos x="73" y="147"/>
                </a:cxn>
                <a:cxn ang="0">
                  <a:pos x="124" y="137"/>
                </a:cxn>
                <a:cxn ang="0">
                  <a:pos x="174" y="104"/>
                </a:cxn>
                <a:cxn ang="0">
                  <a:pos x="199" y="72"/>
                </a:cxn>
                <a:cxn ang="0">
                  <a:pos x="217" y="1"/>
                </a:cxn>
                <a:cxn ang="0">
                  <a:pos x="217" y="0"/>
                </a:cxn>
                <a:cxn ang="0">
                  <a:pos x="263" y="0"/>
                </a:cxn>
                <a:cxn ang="0">
                  <a:pos x="259" y="3"/>
                </a:cxn>
                <a:cxn ang="0">
                  <a:pos x="247" y="32"/>
                </a:cxn>
                <a:cxn ang="0">
                  <a:pos x="259" y="61"/>
                </a:cxn>
                <a:cxn ang="0">
                  <a:pos x="277" y="72"/>
                </a:cxn>
                <a:cxn ang="0">
                  <a:pos x="288" y="73"/>
                </a:cxn>
                <a:cxn ang="0">
                  <a:pos x="299" y="72"/>
                </a:cxn>
                <a:cxn ang="0">
                  <a:pos x="317" y="61"/>
                </a:cxn>
                <a:cxn ang="0">
                  <a:pos x="328" y="32"/>
                </a:cxn>
                <a:cxn ang="0">
                  <a:pos x="317" y="3"/>
                </a:cxn>
                <a:cxn ang="0">
                  <a:pos x="312" y="0"/>
                </a:cxn>
                <a:cxn ang="0">
                  <a:pos x="388" y="0"/>
                </a:cxn>
                <a:cxn ang="0">
                  <a:pos x="388" y="0"/>
                </a:cxn>
                <a:cxn ang="0">
                  <a:pos x="380" y="72"/>
                </a:cxn>
                <a:cxn ang="0">
                  <a:pos x="316" y="202"/>
                </a:cxn>
                <a:cxn ang="0">
                  <a:pos x="342" y="214"/>
                </a:cxn>
                <a:cxn ang="0">
                  <a:pos x="353" y="243"/>
                </a:cxn>
                <a:cxn ang="0">
                  <a:pos x="342" y="272"/>
                </a:cxn>
                <a:cxn ang="0">
                  <a:pos x="341" y="272"/>
                </a:cxn>
                <a:cxn ang="0">
                  <a:pos x="313" y="284"/>
                </a:cxn>
                <a:cxn ang="0">
                  <a:pos x="284" y="272"/>
                </a:cxn>
                <a:cxn ang="0">
                  <a:pos x="284" y="272"/>
                </a:cxn>
                <a:cxn ang="0">
                  <a:pos x="272" y="246"/>
                </a:cxn>
                <a:cxn ang="0">
                  <a:pos x="236" y="272"/>
                </a:cxn>
                <a:cxn ang="0">
                  <a:pos x="73" y="318"/>
                </a:cxn>
              </a:cxnLst>
              <a:rect l="0" t="0" r="r" b="b"/>
              <a:pathLst>
                <a:path w="388" h="318">
                  <a:moveTo>
                    <a:pt x="73" y="318"/>
                  </a:moveTo>
                  <a:cubicBezTo>
                    <a:pt x="73" y="243"/>
                    <a:pt x="73" y="243"/>
                    <a:pt x="73" y="243"/>
                  </a:cubicBezTo>
                  <a:cubicBezTo>
                    <a:pt x="72" y="244"/>
                    <a:pt x="71" y="245"/>
                    <a:pt x="70" y="247"/>
                  </a:cubicBezTo>
                  <a:cubicBezTo>
                    <a:pt x="62" y="255"/>
                    <a:pt x="53" y="259"/>
                    <a:pt x="41" y="259"/>
                  </a:cubicBezTo>
                  <a:cubicBezTo>
                    <a:pt x="30" y="259"/>
                    <a:pt x="20" y="255"/>
                    <a:pt x="12" y="247"/>
                  </a:cubicBezTo>
                  <a:cubicBezTo>
                    <a:pt x="4" y="239"/>
                    <a:pt x="0" y="229"/>
                    <a:pt x="0" y="218"/>
                  </a:cubicBezTo>
                  <a:cubicBezTo>
                    <a:pt x="0" y="206"/>
                    <a:pt x="4" y="197"/>
                    <a:pt x="12" y="189"/>
                  </a:cubicBezTo>
                  <a:cubicBezTo>
                    <a:pt x="20" y="181"/>
                    <a:pt x="30" y="177"/>
                    <a:pt x="41" y="177"/>
                  </a:cubicBezTo>
                  <a:cubicBezTo>
                    <a:pt x="53" y="177"/>
                    <a:pt x="62" y="181"/>
                    <a:pt x="70" y="189"/>
                  </a:cubicBezTo>
                  <a:cubicBezTo>
                    <a:pt x="71" y="190"/>
                    <a:pt x="72" y="191"/>
                    <a:pt x="73" y="192"/>
                  </a:cubicBezTo>
                  <a:cubicBezTo>
                    <a:pt x="73" y="147"/>
                    <a:pt x="73" y="147"/>
                    <a:pt x="73" y="147"/>
                  </a:cubicBezTo>
                  <a:cubicBezTo>
                    <a:pt x="91" y="147"/>
                    <a:pt x="108" y="143"/>
                    <a:pt x="124" y="137"/>
                  </a:cubicBezTo>
                  <a:cubicBezTo>
                    <a:pt x="142" y="130"/>
                    <a:pt x="159" y="119"/>
                    <a:pt x="174" y="104"/>
                  </a:cubicBezTo>
                  <a:cubicBezTo>
                    <a:pt x="184" y="94"/>
                    <a:pt x="192" y="83"/>
                    <a:pt x="199" y="72"/>
                  </a:cubicBezTo>
                  <a:cubicBezTo>
                    <a:pt x="211" y="51"/>
                    <a:pt x="217" y="27"/>
                    <a:pt x="217" y="1"/>
                  </a:cubicBezTo>
                  <a:cubicBezTo>
                    <a:pt x="217" y="0"/>
                    <a:pt x="217" y="0"/>
                    <a:pt x="217" y="0"/>
                  </a:cubicBezTo>
                  <a:cubicBezTo>
                    <a:pt x="263" y="0"/>
                    <a:pt x="263" y="0"/>
                    <a:pt x="263" y="0"/>
                  </a:cubicBezTo>
                  <a:cubicBezTo>
                    <a:pt x="262" y="1"/>
                    <a:pt x="260" y="2"/>
                    <a:pt x="259" y="3"/>
                  </a:cubicBezTo>
                  <a:cubicBezTo>
                    <a:pt x="251" y="11"/>
                    <a:pt x="247" y="21"/>
                    <a:pt x="247" y="32"/>
                  </a:cubicBezTo>
                  <a:cubicBezTo>
                    <a:pt x="247" y="44"/>
                    <a:pt x="251" y="53"/>
                    <a:pt x="259" y="61"/>
                  </a:cubicBezTo>
                  <a:cubicBezTo>
                    <a:pt x="264" y="67"/>
                    <a:pt x="270" y="70"/>
                    <a:pt x="277" y="72"/>
                  </a:cubicBezTo>
                  <a:cubicBezTo>
                    <a:pt x="280" y="73"/>
                    <a:pt x="284" y="73"/>
                    <a:pt x="288" y="73"/>
                  </a:cubicBezTo>
                  <a:cubicBezTo>
                    <a:pt x="291" y="73"/>
                    <a:pt x="295" y="73"/>
                    <a:pt x="299" y="72"/>
                  </a:cubicBezTo>
                  <a:cubicBezTo>
                    <a:pt x="305" y="70"/>
                    <a:pt x="311" y="67"/>
                    <a:pt x="317" y="61"/>
                  </a:cubicBezTo>
                  <a:cubicBezTo>
                    <a:pt x="324" y="53"/>
                    <a:pt x="328" y="44"/>
                    <a:pt x="328" y="32"/>
                  </a:cubicBezTo>
                  <a:cubicBezTo>
                    <a:pt x="328" y="21"/>
                    <a:pt x="324" y="11"/>
                    <a:pt x="317" y="3"/>
                  </a:cubicBezTo>
                  <a:cubicBezTo>
                    <a:pt x="315" y="2"/>
                    <a:pt x="314" y="1"/>
                    <a:pt x="312" y="0"/>
                  </a:cubicBezTo>
                  <a:cubicBezTo>
                    <a:pt x="388" y="0"/>
                    <a:pt x="388" y="0"/>
                    <a:pt x="388" y="0"/>
                  </a:cubicBezTo>
                  <a:cubicBezTo>
                    <a:pt x="388" y="0"/>
                    <a:pt x="388" y="0"/>
                    <a:pt x="388" y="0"/>
                  </a:cubicBezTo>
                  <a:cubicBezTo>
                    <a:pt x="388" y="25"/>
                    <a:pt x="385" y="49"/>
                    <a:pt x="380" y="72"/>
                  </a:cubicBezTo>
                  <a:cubicBezTo>
                    <a:pt x="370" y="120"/>
                    <a:pt x="348" y="163"/>
                    <a:pt x="316" y="202"/>
                  </a:cubicBezTo>
                  <a:cubicBezTo>
                    <a:pt x="326" y="203"/>
                    <a:pt x="334" y="207"/>
                    <a:pt x="342" y="214"/>
                  </a:cubicBezTo>
                  <a:cubicBezTo>
                    <a:pt x="349" y="222"/>
                    <a:pt x="353" y="231"/>
                    <a:pt x="353" y="243"/>
                  </a:cubicBezTo>
                  <a:cubicBezTo>
                    <a:pt x="353" y="254"/>
                    <a:pt x="349" y="264"/>
                    <a:pt x="342" y="272"/>
                  </a:cubicBezTo>
                  <a:cubicBezTo>
                    <a:pt x="341" y="272"/>
                    <a:pt x="341" y="272"/>
                    <a:pt x="341" y="272"/>
                  </a:cubicBezTo>
                  <a:cubicBezTo>
                    <a:pt x="333" y="280"/>
                    <a:pt x="324" y="284"/>
                    <a:pt x="313" y="284"/>
                  </a:cubicBezTo>
                  <a:cubicBezTo>
                    <a:pt x="302" y="284"/>
                    <a:pt x="292" y="280"/>
                    <a:pt x="284" y="272"/>
                  </a:cubicBezTo>
                  <a:cubicBezTo>
                    <a:pt x="284" y="272"/>
                    <a:pt x="284" y="272"/>
                    <a:pt x="284" y="272"/>
                  </a:cubicBezTo>
                  <a:cubicBezTo>
                    <a:pt x="277" y="265"/>
                    <a:pt x="273" y="256"/>
                    <a:pt x="272" y="246"/>
                  </a:cubicBezTo>
                  <a:cubicBezTo>
                    <a:pt x="261" y="256"/>
                    <a:pt x="249" y="264"/>
                    <a:pt x="236" y="272"/>
                  </a:cubicBezTo>
                  <a:cubicBezTo>
                    <a:pt x="188" y="302"/>
                    <a:pt x="134" y="317"/>
                    <a:pt x="73" y="318"/>
                  </a:cubicBez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8" name="îṧḻíḋè"/>
            <p:cNvSpPr/>
            <p:nvPr/>
          </p:nvSpPr>
          <p:spPr bwMode="auto">
            <a:xfrm>
              <a:off x="2547179" y="3424895"/>
              <a:ext cx="395469" cy="370439"/>
            </a:xfrm>
            <a:custGeom>
              <a:avLst/>
              <a:gdLst/>
              <a:ahLst/>
              <a:cxnLst>
                <a:cxn ang="0">
                  <a:pos x="13" y="39"/>
                </a:cxn>
                <a:cxn ang="0">
                  <a:pos x="8" y="39"/>
                </a:cxn>
                <a:cxn ang="0">
                  <a:pos x="0" y="33"/>
                </a:cxn>
                <a:cxn ang="0">
                  <a:pos x="5" y="19"/>
                </a:cxn>
                <a:cxn ang="0">
                  <a:pos x="15" y="22"/>
                </a:cxn>
                <a:cxn ang="0">
                  <a:pos x="20" y="21"/>
                </a:cxn>
                <a:cxn ang="0">
                  <a:pos x="20" y="24"/>
                </a:cxn>
                <a:cxn ang="0">
                  <a:pos x="23" y="34"/>
                </a:cxn>
                <a:cxn ang="0">
                  <a:pos x="13" y="39"/>
                </a:cxn>
                <a:cxn ang="0">
                  <a:pos x="15" y="19"/>
                </a:cxn>
                <a:cxn ang="0">
                  <a:pos x="5" y="9"/>
                </a:cxn>
                <a:cxn ang="0">
                  <a:pos x="15" y="0"/>
                </a:cxn>
                <a:cxn ang="0">
                  <a:pos x="25" y="9"/>
                </a:cxn>
                <a:cxn ang="0">
                  <a:pos x="15" y="19"/>
                </a:cxn>
                <a:cxn ang="0">
                  <a:pos x="53" y="68"/>
                </a:cxn>
                <a:cxn ang="0">
                  <a:pos x="20" y="68"/>
                </a:cxn>
                <a:cxn ang="0">
                  <a:pos x="10" y="58"/>
                </a:cxn>
                <a:cxn ang="0">
                  <a:pos x="23" y="36"/>
                </a:cxn>
                <a:cxn ang="0">
                  <a:pos x="37" y="41"/>
                </a:cxn>
                <a:cxn ang="0">
                  <a:pos x="50" y="36"/>
                </a:cxn>
                <a:cxn ang="0">
                  <a:pos x="64" y="58"/>
                </a:cxn>
                <a:cxn ang="0">
                  <a:pos x="53" y="68"/>
                </a:cxn>
                <a:cxn ang="0">
                  <a:pos x="37" y="39"/>
                </a:cxn>
                <a:cxn ang="0">
                  <a:pos x="22" y="24"/>
                </a:cxn>
                <a:cxn ang="0">
                  <a:pos x="37" y="9"/>
                </a:cxn>
                <a:cxn ang="0">
                  <a:pos x="51" y="24"/>
                </a:cxn>
                <a:cxn ang="0">
                  <a:pos x="37" y="39"/>
                </a:cxn>
                <a:cxn ang="0">
                  <a:pos x="59" y="19"/>
                </a:cxn>
                <a:cxn ang="0">
                  <a:pos x="49" y="9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59" y="19"/>
                </a:cxn>
                <a:cxn ang="0">
                  <a:pos x="66" y="39"/>
                </a:cxn>
                <a:cxn ang="0">
                  <a:pos x="61" y="39"/>
                </a:cxn>
                <a:cxn ang="0">
                  <a:pos x="51" y="34"/>
                </a:cxn>
                <a:cxn ang="0">
                  <a:pos x="54" y="24"/>
                </a:cxn>
                <a:cxn ang="0">
                  <a:pos x="54" y="21"/>
                </a:cxn>
                <a:cxn ang="0">
                  <a:pos x="59" y="22"/>
                </a:cxn>
                <a:cxn ang="0">
                  <a:pos x="69" y="19"/>
                </a:cxn>
                <a:cxn ang="0">
                  <a:pos x="73" y="33"/>
                </a:cxn>
                <a:cxn ang="0">
                  <a:pos x="66" y="39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49" name="í$ļíďe"/>
          <p:cNvSpPr/>
          <p:nvPr/>
        </p:nvSpPr>
        <p:spPr bwMode="auto">
          <a:xfrm>
            <a:off x="1814801" y="2548029"/>
            <a:ext cx="487265" cy="479592"/>
          </a:xfrm>
          <a:custGeom>
            <a:avLst/>
            <a:gdLst/>
            <a:ahLst/>
            <a:cxnLst>
              <a:cxn ang="0">
                <a:pos x="58" y="35"/>
              </a:cxn>
              <a:cxn ang="0">
                <a:pos x="29" y="58"/>
              </a:cxn>
              <a:cxn ang="0">
                <a:pos x="9" y="50"/>
              </a:cxn>
              <a:cxn ang="0">
                <a:pos x="5" y="55"/>
              </a:cxn>
              <a:cxn ang="0">
                <a:pos x="3" y="55"/>
              </a:cxn>
              <a:cxn ang="0">
                <a:pos x="0" y="53"/>
              </a:cxn>
              <a:cxn ang="0">
                <a:pos x="0" y="36"/>
              </a:cxn>
              <a:cxn ang="0">
                <a:pos x="3" y="34"/>
              </a:cxn>
              <a:cxn ang="0">
                <a:pos x="20" y="34"/>
              </a:cxn>
              <a:cxn ang="0">
                <a:pos x="22" y="36"/>
              </a:cxn>
              <a:cxn ang="0">
                <a:pos x="22" y="38"/>
              </a:cxn>
              <a:cxn ang="0">
                <a:pos x="16" y="43"/>
              </a:cxn>
              <a:cxn ang="0">
                <a:pos x="30" y="48"/>
              </a:cxn>
              <a:cxn ang="0">
                <a:pos x="46" y="39"/>
              </a:cxn>
              <a:cxn ang="0">
                <a:pos x="48" y="34"/>
              </a:cxn>
              <a:cxn ang="0">
                <a:pos x="49" y="34"/>
              </a:cxn>
              <a:cxn ang="0">
                <a:pos x="57" y="34"/>
              </a:cxn>
              <a:cxn ang="0">
                <a:pos x="58" y="35"/>
              </a:cxn>
              <a:cxn ang="0">
                <a:pos x="58" y="35"/>
              </a:cxn>
              <a:cxn ang="0">
                <a:pos x="59" y="21"/>
              </a:cxn>
              <a:cxn ang="0">
                <a:pos x="56" y="24"/>
              </a:cxn>
              <a:cxn ang="0">
                <a:pos x="39" y="24"/>
              </a:cxn>
              <a:cxn ang="0">
                <a:pos x="37" y="21"/>
              </a:cxn>
              <a:cxn ang="0">
                <a:pos x="38" y="20"/>
              </a:cxn>
              <a:cxn ang="0">
                <a:pos x="43" y="14"/>
              </a:cxn>
              <a:cxn ang="0">
                <a:pos x="30" y="9"/>
              </a:cxn>
              <a:cxn ang="0">
                <a:pos x="13" y="19"/>
              </a:cxn>
              <a:cxn ang="0">
                <a:pos x="11" y="23"/>
              </a:cxn>
              <a:cxn ang="0">
                <a:pos x="10" y="24"/>
              </a:cxn>
              <a:cxn ang="0">
                <a:pos x="2" y="24"/>
              </a:cxn>
              <a:cxn ang="0">
                <a:pos x="1" y="23"/>
              </a:cxn>
              <a:cxn ang="0">
                <a:pos x="1" y="22"/>
              </a:cxn>
              <a:cxn ang="0">
                <a:pos x="30" y="0"/>
              </a:cxn>
              <a:cxn ang="0">
                <a:pos x="50" y="8"/>
              </a:cxn>
              <a:cxn ang="0">
                <a:pos x="55" y="3"/>
              </a:cxn>
              <a:cxn ang="0">
                <a:pos x="56" y="2"/>
              </a:cxn>
              <a:cxn ang="0">
                <a:pos x="59" y="4"/>
              </a:cxn>
              <a:cxn ang="0">
                <a:pos x="59" y="21"/>
              </a:cxn>
            </a:cxnLst>
            <a:rect l="0" t="0" r="r" b="b"/>
            <a:pathLst>
              <a:path w="59" h="58">
                <a:moveTo>
                  <a:pt x="58" y="35"/>
                </a:moveTo>
                <a:cubicBezTo>
                  <a:pt x="55" y="48"/>
                  <a:pt x="43" y="58"/>
                  <a:pt x="29" y="58"/>
                </a:cubicBezTo>
                <a:cubicBezTo>
                  <a:pt x="22" y="58"/>
                  <a:pt x="15" y="55"/>
                  <a:pt x="9" y="50"/>
                </a:cubicBezTo>
                <a:cubicBezTo>
                  <a:pt x="5" y="55"/>
                  <a:pt x="5" y="55"/>
                  <a:pt x="5" y="55"/>
                </a:cubicBezTo>
                <a:cubicBezTo>
                  <a:pt x="4" y="55"/>
                  <a:pt x="4" y="55"/>
                  <a:pt x="3" y="55"/>
                </a:cubicBezTo>
                <a:cubicBezTo>
                  <a:pt x="2" y="55"/>
                  <a:pt x="0" y="54"/>
                  <a:pt x="0" y="53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35"/>
                  <a:pt x="2" y="34"/>
                  <a:pt x="3" y="34"/>
                </a:cubicBezTo>
                <a:cubicBezTo>
                  <a:pt x="20" y="34"/>
                  <a:pt x="20" y="34"/>
                  <a:pt x="20" y="34"/>
                </a:cubicBezTo>
                <a:cubicBezTo>
                  <a:pt x="21" y="34"/>
                  <a:pt x="22" y="35"/>
                  <a:pt x="22" y="36"/>
                </a:cubicBezTo>
                <a:cubicBezTo>
                  <a:pt x="22" y="37"/>
                  <a:pt x="22" y="37"/>
                  <a:pt x="22" y="38"/>
                </a:cubicBezTo>
                <a:cubicBezTo>
                  <a:pt x="16" y="43"/>
                  <a:pt x="16" y="43"/>
                  <a:pt x="16" y="43"/>
                </a:cubicBezTo>
                <a:cubicBezTo>
                  <a:pt x="20" y="46"/>
                  <a:pt x="25" y="48"/>
                  <a:pt x="30" y="48"/>
                </a:cubicBezTo>
                <a:cubicBezTo>
                  <a:pt x="36" y="48"/>
                  <a:pt x="43" y="45"/>
                  <a:pt x="46" y="39"/>
                </a:cubicBezTo>
                <a:cubicBezTo>
                  <a:pt x="47" y="37"/>
                  <a:pt x="48" y="36"/>
                  <a:pt x="48" y="34"/>
                </a:cubicBezTo>
                <a:cubicBezTo>
                  <a:pt x="48" y="34"/>
                  <a:pt x="49" y="34"/>
                  <a:pt x="49" y="34"/>
                </a:cubicBezTo>
                <a:cubicBezTo>
                  <a:pt x="57" y="34"/>
                  <a:pt x="57" y="34"/>
                  <a:pt x="57" y="34"/>
                </a:cubicBezTo>
                <a:cubicBezTo>
                  <a:pt x="57" y="34"/>
                  <a:pt x="58" y="34"/>
                  <a:pt x="58" y="35"/>
                </a:cubicBezTo>
                <a:cubicBezTo>
                  <a:pt x="58" y="35"/>
                  <a:pt x="58" y="35"/>
                  <a:pt x="58" y="35"/>
                </a:cubicBezTo>
                <a:close/>
                <a:moveTo>
                  <a:pt x="59" y="21"/>
                </a:moveTo>
                <a:cubicBezTo>
                  <a:pt x="59" y="23"/>
                  <a:pt x="58" y="24"/>
                  <a:pt x="56" y="24"/>
                </a:cubicBezTo>
                <a:cubicBezTo>
                  <a:pt x="39" y="24"/>
                  <a:pt x="39" y="24"/>
                  <a:pt x="39" y="24"/>
                </a:cubicBezTo>
                <a:cubicBezTo>
                  <a:pt x="38" y="24"/>
                  <a:pt x="37" y="23"/>
                  <a:pt x="37" y="21"/>
                </a:cubicBezTo>
                <a:cubicBezTo>
                  <a:pt x="37" y="21"/>
                  <a:pt x="37" y="20"/>
                  <a:pt x="38" y="20"/>
                </a:cubicBezTo>
                <a:cubicBezTo>
                  <a:pt x="43" y="14"/>
                  <a:pt x="43" y="14"/>
                  <a:pt x="43" y="14"/>
                </a:cubicBezTo>
                <a:cubicBezTo>
                  <a:pt x="39" y="11"/>
                  <a:pt x="34" y="9"/>
                  <a:pt x="30" y="9"/>
                </a:cubicBezTo>
                <a:cubicBezTo>
                  <a:pt x="23" y="9"/>
                  <a:pt x="17" y="13"/>
                  <a:pt x="13" y="19"/>
                </a:cubicBezTo>
                <a:cubicBezTo>
                  <a:pt x="12" y="20"/>
                  <a:pt x="12" y="21"/>
                  <a:pt x="11" y="23"/>
                </a:cubicBezTo>
                <a:cubicBezTo>
                  <a:pt x="11" y="24"/>
                  <a:pt x="10" y="24"/>
                  <a:pt x="10" y="24"/>
                </a:cubicBezTo>
                <a:cubicBezTo>
                  <a:pt x="2" y="24"/>
                  <a:pt x="2" y="24"/>
                  <a:pt x="2" y="24"/>
                </a:cubicBezTo>
                <a:cubicBezTo>
                  <a:pt x="2" y="24"/>
                  <a:pt x="1" y="23"/>
                  <a:pt x="1" y="23"/>
                </a:cubicBezTo>
                <a:cubicBezTo>
                  <a:pt x="1" y="23"/>
                  <a:pt x="1" y="22"/>
                  <a:pt x="1" y="22"/>
                </a:cubicBezTo>
                <a:cubicBezTo>
                  <a:pt x="4" y="9"/>
                  <a:pt x="16" y="0"/>
                  <a:pt x="30" y="0"/>
                </a:cubicBezTo>
                <a:cubicBezTo>
                  <a:pt x="37" y="0"/>
                  <a:pt x="44" y="3"/>
                  <a:pt x="50" y="8"/>
                </a:cubicBezTo>
                <a:cubicBezTo>
                  <a:pt x="55" y="3"/>
                  <a:pt x="55" y="3"/>
                  <a:pt x="55" y="3"/>
                </a:cubicBezTo>
                <a:cubicBezTo>
                  <a:pt x="55" y="2"/>
                  <a:pt x="56" y="2"/>
                  <a:pt x="56" y="2"/>
                </a:cubicBezTo>
                <a:cubicBezTo>
                  <a:pt x="58" y="2"/>
                  <a:pt x="59" y="3"/>
                  <a:pt x="59" y="4"/>
                </a:cubicBezTo>
                <a:lnTo>
                  <a:pt x="59" y="21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9525">
            <a:noFill/>
            <a:round/>
          </a:ln>
        </p:spPr>
        <p:txBody>
          <a:bodyPr anchor="ctr"/>
          <a:lstStyle/>
          <a:p>
            <a:pPr algn="ctr"/>
            <a:endParaRPr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50" name="iṩḻïdê"/>
          <p:cNvGrpSpPr/>
          <p:nvPr/>
        </p:nvGrpSpPr>
        <p:grpSpPr>
          <a:xfrm>
            <a:off x="3827354" y="1260606"/>
            <a:ext cx="648499" cy="649042"/>
            <a:chOff x="3287425" y="1417883"/>
            <a:chExt cx="648499" cy="649042"/>
          </a:xfrm>
        </p:grpSpPr>
        <p:sp>
          <p:nvSpPr>
            <p:cNvPr id="51" name="iṥļïdé"/>
            <p:cNvSpPr>
              <a:spLocks noChangeAspect="1"/>
            </p:cNvSpPr>
            <p:nvPr/>
          </p:nvSpPr>
          <p:spPr>
            <a:xfrm>
              <a:off x="3287425" y="1417883"/>
              <a:ext cx="648499" cy="64904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2" name="îśľïďê"/>
            <p:cNvSpPr>
              <a:spLocks noChangeAspect="1"/>
            </p:cNvSpPr>
            <p:nvPr/>
          </p:nvSpPr>
          <p:spPr>
            <a:xfrm>
              <a:off x="3362252" y="1492773"/>
              <a:ext cx="498845" cy="499263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01</a:t>
              </a:r>
              <a:endParaRPr 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3" name="íşļidê"/>
          <p:cNvGrpSpPr/>
          <p:nvPr/>
        </p:nvGrpSpPr>
        <p:grpSpPr>
          <a:xfrm>
            <a:off x="3827354" y="2008203"/>
            <a:ext cx="648499" cy="649042"/>
            <a:chOff x="2779491" y="2517212"/>
            <a:chExt cx="648499" cy="649042"/>
          </a:xfrm>
        </p:grpSpPr>
        <p:sp>
          <p:nvSpPr>
            <p:cNvPr id="54" name="ïṡ1íďê"/>
            <p:cNvSpPr>
              <a:spLocks noChangeAspect="1"/>
            </p:cNvSpPr>
            <p:nvPr/>
          </p:nvSpPr>
          <p:spPr>
            <a:xfrm>
              <a:off x="2779491" y="2517212"/>
              <a:ext cx="648499" cy="649042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5" name="ïšļîḑé"/>
            <p:cNvSpPr>
              <a:spLocks noChangeAspect="1"/>
            </p:cNvSpPr>
            <p:nvPr/>
          </p:nvSpPr>
          <p:spPr>
            <a:xfrm>
              <a:off x="2854318" y="2592102"/>
              <a:ext cx="498845" cy="499263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02</a:t>
              </a:r>
              <a:endParaRPr 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6" name="iśḷíḍé"/>
          <p:cNvGrpSpPr/>
          <p:nvPr/>
        </p:nvGrpSpPr>
        <p:grpSpPr>
          <a:xfrm>
            <a:off x="3827354" y="2778265"/>
            <a:ext cx="648499" cy="649042"/>
            <a:chOff x="3287425" y="3613920"/>
            <a:chExt cx="648499" cy="649042"/>
          </a:xfrm>
        </p:grpSpPr>
        <p:sp>
          <p:nvSpPr>
            <p:cNvPr id="57" name="išḷiďê"/>
            <p:cNvSpPr>
              <a:spLocks noChangeAspect="1"/>
            </p:cNvSpPr>
            <p:nvPr/>
          </p:nvSpPr>
          <p:spPr>
            <a:xfrm>
              <a:off x="3287425" y="3613920"/>
              <a:ext cx="648499" cy="649042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8" name="ïŝḻidé"/>
            <p:cNvSpPr>
              <a:spLocks noChangeAspect="1"/>
            </p:cNvSpPr>
            <p:nvPr/>
          </p:nvSpPr>
          <p:spPr>
            <a:xfrm>
              <a:off x="3362252" y="3688810"/>
              <a:ext cx="498845" cy="499263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03</a:t>
              </a:r>
              <a:endParaRPr 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9" name="ïşḷídè"/>
          <p:cNvGrpSpPr/>
          <p:nvPr/>
        </p:nvGrpSpPr>
        <p:grpSpPr>
          <a:xfrm>
            <a:off x="3827354" y="3554298"/>
            <a:ext cx="648499" cy="649042"/>
            <a:chOff x="5249342" y="1406453"/>
            <a:chExt cx="648499" cy="649042"/>
          </a:xfrm>
        </p:grpSpPr>
        <p:sp>
          <p:nvSpPr>
            <p:cNvPr id="60" name="îŝľídè"/>
            <p:cNvSpPr>
              <a:spLocks noChangeAspect="1"/>
            </p:cNvSpPr>
            <p:nvPr/>
          </p:nvSpPr>
          <p:spPr>
            <a:xfrm>
              <a:off x="5249342" y="1406453"/>
              <a:ext cx="648499" cy="649042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1" name="ïṧḻiḑê"/>
            <p:cNvSpPr>
              <a:spLocks noChangeAspect="1"/>
            </p:cNvSpPr>
            <p:nvPr/>
          </p:nvSpPr>
          <p:spPr>
            <a:xfrm>
              <a:off x="5324169" y="1481343"/>
              <a:ext cx="498845" cy="499263"/>
            </a:xfrm>
            <a:prstGeom prst="ellipse">
              <a:avLst/>
            </a:prstGeom>
            <a:solidFill>
              <a:schemeClr val="accent6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04</a:t>
              </a:r>
              <a:endParaRPr 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2" name="ïs1ïdê"/>
          <p:cNvGrpSpPr/>
          <p:nvPr/>
        </p:nvGrpSpPr>
        <p:grpSpPr>
          <a:xfrm>
            <a:off x="4475852" y="1251116"/>
            <a:ext cx="4130297" cy="653593"/>
            <a:chOff x="1398307" y="2180815"/>
            <a:chExt cx="3175476" cy="871457"/>
          </a:xfrm>
        </p:grpSpPr>
        <p:sp>
          <p:nvSpPr>
            <p:cNvPr id="63" name="íslîḍê"/>
            <p:cNvSpPr txBox="1"/>
            <p:nvPr/>
          </p:nvSpPr>
          <p:spPr>
            <a:xfrm>
              <a:off x="1398307" y="2180815"/>
              <a:ext cx="788832" cy="323165"/>
            </a:xfrm>
            <a:prstGeom prst="rect">
              <a:avLst/>
            </a:prstGeom>
          </p:spPr>
          <p:txBody>
            <a:bodyPr wrap="none" lIns="144000" tIns="0" rIns="144000" bIns="0" anchor="ctr" anchorCtr="0">
              <a:normAutofit/>
            </a:bodyPr>
            <a:lstStyle/>
            <a:p>
              <a:r>
                <a:rPr lang="zh-CN" altLang="en-US" sz="14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 </a:t>
              </a:r>
              <a:endParaRPr lang="zh-CN" altLang="en-US" sz="1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4" name="îṥ1ïḓe"/>
            <p:cNvSpPr/>
            <p:nvPr/>
          </p:nvSpPr>
          <p:spPr>
            <a:xfrm>
              <a:off x="1398307" y="2503980"/>
              <a:ext cx="3175476" cy="548292"/>
            </a:xfrm>
            <a:prstGeom prst="rect">
              <a:avLst/>
            </a:prstGeom>
          </p:spPr>
          <p:txBody>
            <a:bodyPr wrap="square" lIns="144000" rIns="144000" anchor="ctr">
              <a:normAutofit fontScale="92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5" name="íśḻiḋè"/>
          <p:cNvGrpSpPr/>
          <p:nvPr/>
        </p:nvGrpSpPr>
        <p:grpSpPr>
          <a:xfrm>
            <a:off x="4475852" y="2005926"/>
            <a:ext cx="4130297" cy="653593"/>
            <a:chOff x="1398307" y="2180815"/>
            <a:chExt cx="3175476" cy="871457"/>
          </a:xfrm>
        </p:grpSpPr>
        <p:sp>
          <p:nvSpPr>
            <p:cNvPr id="66" name="ïṩlîḓe"/>
            <p:cNvSpPr txBox="1"/>
            <p:nvPr/>
          </p:nvSpPr>
          <p:spPr>
            <a:xfrm>
              <a:off x="1398307" y="2180815"/>
              <a:ext cx="788832" cy="323165"/>
            </a:xfrm>
            <a:prstGeom prst="rect">
              <a:avLst/>
            </a:prstGeom>
          </p:spPr>
          <p:txBody>
            <a:bodyPr wrap="none" lIns="144000" tIns="0" rIns="144000" bIns="0" anchor="ctr" anchorCtr="0">
              <a:normAutofit/>
            </a:bodyPr>
            <a:lstStyle/>
            <a:p>
              <a:r>
                <a:rPr lang="zh-CN" altLang="en-US" sz="1400" b="1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 </a:t>
              </a:r>
              <a:endParaRPr lang="zh-CN" altLang="en-US" sz="14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7" name="iŝľîḑe"/>
            <p:cNvSpPr/>
            <p:nvPr/>
          </p:nvSpPr>
          <p:spPr>
            <a:xfrm>
              <a:off x="1398307" y="2503980"/>
              <a:ext cx="3175476" cy="548292"/>
            </a:xfrm>
            <a:prstGeom prst="rect">
              <a:avLst/>
            </a:prstGeom>
          </p:spPr>
          <p:txBody>
            <a:bodyPr wrap="square" lIns="144000" rIns="144000" anchor="ctr">
              <a:normAutofit fontScale="92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8" name="ïš1íḍê"/>
          <p:cNvGrpSpPr/>
          <p:nvPr/>
        </p:nvGrpSpPr>
        <p:grpSpPr>
          <a:xfrm>
            <a:off x="4475852" y="2760737"/>
            <a:ext cx="4130297" cy="653593"/>
            <a:chOff x="1398307" y="2180815"/>
            <a:chExt cx="3175476" cy="871457"/>
          </a:xfrm>
        </p:grpSpPr>
        <p:sp>
          <p:nvSpPr>
            <p:cNvPr id="69" name="íṥḷiḓê"/>
            <p:cNvSpPr txBox="1"/>
            <p:nvPr/>
          </p:nvSpPr>
          <p:spPr>
            <a:xfrm>
              <a:off x="1398307" y="2180815"/>
              <a:ext cx="788832" cy="323165"/>
            </a:xfrm>
            <a:prstGeom prst="rect">
              <a:avLst/>
            </a:prstGeom>
          </p:spPr>
          <p:txBody>
            <a:bodyPr wrap="none" lIns="144000" tIns="0" rIns="144000" bIns="0" anchor="ctr" anchorCtr="0">
              <a:normAutofit/>
            </a:bodyPr>
            <a:lstStyle/>
            <a:p>
              <a:r>
                <a:rPr lang="zh-CN" altLang="en-US" sz="1400" b="1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 </a:t>
              </a:r>
              <a:endParaRPr lang="zh-CN" altLang="en-US" sz="14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0" name="îslïḓê"/>
            <p:cNvSpPr/>
            <p:nvPr/>
          </p:nvSpPr>
          <p:spPr>
            <a:xfrm>
              <a:off x="1398307" y="2503980"/>
              <a:ext cx="3175476" cy="548292"/>
            </a:xfrm>
            <a:prstGeom prst="rect">
              <a:avLst/>
            </a:prstGeom>
          </p:spPr>
          <p:txBody>
            <a:bodyPr wrap="square" lIns="144000" rIns="144000" anchor="ctr">
              <a:normAutofit fontScale="92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1" name="íṩlîḓè"/>
          <p:cNvGrpSpPr/>
          <p:nvPr/>
        </p:nvGrpSpPr>
        <p:grpSpPr>
          <a:xfrm>
            <a:off x="4475852" y="3515548"/>
            <a:ext cx="4130297" cy="653593"/>
            <a:chOff x="1398307" y="2180815"/>
            <a:chExt cx="3175476" cy="871457"/>
          </a:xfrm>
        </p:grpSpPr>
        <p:sp>
          <p:nvSpPr>
            <p:cNvPr id="72" name="îṡľïḑè"/>
            <p:cNvSpPr txBox="1"/>
            <p:nvPr/>
          </p:nvSpPr>
          <p:spPr>
            <a:xfrm>
              <a:off x="1398307" y="2180815"/>
              <a:ext cx="788832" cy="323165"/>
            </a:xfrm>
            <a:prstGeom prst="rect">
              <a:avLst/>
            </a:prstGeom>
          </p:spPr>
          <p:txBody>
            <a:bodyPr wrap="none" lIns="144000" tIns="0" rIns="144000" bIns="0" anchor="ctr" anchorCtr="0">
              <a:normAutofit/>
            </a:bodyPr>
            <a:lstStyle/>
            <a:p>
              <a:r>
                <a:rPr lang="zh-CN" altLang="en-US" sz="1400" b="1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 </a:t>
              </a:r>
              <a:endParaRPr lang="zh-CN" altLang="en-US" sz="14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3" name="íṧḻiḑé"/>
            <p:cNvSpPr/>
            <p:nvPr/>
          </p:nvSpPr>
          <p:spPr>
            <a:xfrm>
              <a:off x="1398307" y="2503980"/>
              <a:ext cx="3175476" cy="548292"/>
            </a:xfrm>
            <a:prstGeom prst="rect">
              <a:avLst/>
            </a:prstGeom>
          </p:spPr>
          <p:txBody>
            <a:bodyPr wrap="square" lIns="144000" rIns="144000" anchor="ctr">
              <a:normAutofit fontScale="92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Tm="0">
        <p15:prstTrans prst="origami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4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3359029" y="1740315"/>
            <a:ext cx="1108988" cy="647163"/>
            <a:chOff x="3194885" y="1740315"/>
            <a:chExt cx="1108988" cy="647163"/>
          </a:xfrm>
        </p:grpSpPr>
        <p:grpSp>
          <p:nvGrpSpPr>
            <p:cNvPr id="29" name="组合 28"/>
            <p:cNvGrpSpPr/>
            <p:nvPr/>
          </p:nvGrpSpPr>
          <p:grpSpPr>
            <a:xfrm>
              <a:off x="3194885" y="1778049"/>
              <a:ext cx="1108988" cy="609429"/>
              <a:chOff x="3194885" y="1778049"/>
              <a:chExt cx="1108988" cy="609429"/>
            </a:xfrm>
          </p:grpSpPr>
          <p:cxnSp>
            <p:nvCxnSpPr>
              <p:cNvPr id="4" name="直接连接符 3"/>
              <p:cNvCxnSpPr/>
              <p:nvPr/>
            </p:nvCxnSpPr>
            <p:spPr>
              <a:xfrm flipV="1">
                <a:off x="3194885" y="1778049"/>
                <a:ext cx="304714" cy="609429"/>
              </a:xfrm>
              <a:prstGeom prst="line">
                <a:avLst/>
              </a:prstGeom>
              <a:ln>
                <a:solidFill>
                  <a:srgbClr val="95A5A6"/>
                </a:solidFill>
                <a:prstDash val="dash"/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" name="直接连接符 4"/>
              <p:cNvCxnSpPr/>
              <p:nvPr/>
            </p:nvCxnSpPr>
            <p:spPr>
              <a:xfrm>
                <a:off x="3499599" y="1778049"/>
                <a:ext cx="804274" cy="0"/>
              </a:xfrm>
              <a:prstGeom prst="line">
                <a:avLst/>
              </a:prstGeom>
              <a:ln>
                <a:solidFill>
                  <a:srgbClr val="95A5A6"/>
                </a:solidFill>
                <a:prstDash val="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ïš1ïḑe"/>
            <p:cNvSpPr/>
            <p:nvPr/>
          </p:nvSpPr>
          <p:spPr>
            <a:xfrm>
              <a:off x="3456212" y="1740315"/>
              <a:ext cx="86774" cy="86774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95A5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</a:endParaRPr>
            </a:p>
          </p:txBody>
        </p:sp>
      </p:grpSp>
      <p:cxnSp>
        <p:nvCxnSpPr>
          <p:cNvPr id="7" name="直接连接符 6"/>
          <p:cNvCxnSpPr>
            <a:stCxn id="6" idx="1"/>
          </p:cNvCxnSpPr>
          <p:nvPr/>
        </p:nvCxnSpPr>
        <p:spPr>
          <a:xfrm flipH="1" flipV="1">
            <a:off x="3356530" y="1494218"/>
            <a:ext cx="276533" cy="258806"/>
          </a:xfrm>
          <a:prstGeom prst="line">
            <a:avLst/>
          </a:prstGeom>
          <a:ln>
            <a:solidFill>
              <a:srgbClr val="95A5A6"/>
            </a:solidFill>
            <a:prstDash val="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5837927" y="2555360"/>
            <a:ext cx="274834" cy="549668"/>
          </a:xfrm>
          <a:prstGeom prst="line">
            <a:avLst/>
          </a:prstGeom>
          <a:ln>
            <a:solidFill>
              <a:srgbClr val="95A5A6"/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组合 29"/>
          <p:cNvGrpSpPr/>
          <p:nvPr/>
        </p:nvGrpSpPr>
        <p:grpSpPr>
          <a:xfrm>
            <a:off x="4633783" y="3847803"/>
            <a:ext cx="1108718" cy="621316"/>
            <a:chOff x="4469639" y="3847803"/>
            <a:chExt cx="1108718" cy="621316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4774083" y="3847803"/>
              <a:ext cx="804274" cy="0"/>
            </a:xfrm>
            <a:prstGeom prst="line">
              <a:avLst/>
            </a:prstGeom>
            <a:ln>
              <a:solidFill>
                <a:srgbClr val="95A5A6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 flipH="1">
              <a:off x="4469639" y="3859690"/>
              <a:ext cx="304714" cy="609429"/>
            </a:xfrm>
            <a:prstGeom prst="line">
              <a:avLst/>
            </a:prstGeom>
            <a:ln>
              <a:solidFill>
                <a:srgbClr val="95A5A6"/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直接连接符 10"/>
          <p:cNvCxnSpPr/>
          <p:nvPr/>
        </p:nvCxnSpPr>
        <p:spPr>
          <a:xfrm>
            <a:off x="3317451" y="3843361"/>
            <a:ext cx="304714" cy="609429"/>
          </a:xfrm>
          <a:prstGeom prst="line">
            <a:avLst/>
          </a:prstGeom>
          <a:ln>
            <a:solidFill>
              <a:srgbClr val="95A5A6"/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ïşļiḋê"/>
          <p:cNvSpPr/>
          <p:nvPr/>
        </p:nvSpPr>
        <p:spPr>
          <a:xfrm>
            <a:off x="4644008" y="1188333"/>
            <a:ext cx="1412748" cy="1219586"/>
          </a:xfrm>
          <a:prstGeom prst="hexagon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4714" t="-2" r="-14714" b="-7528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ea typeface="微软雅黑" panose="020B0503020204020204" pitchFamily="34" charset="-122"/>
            </a:endParaRPr>
          </a:p>
        </p:txBody>
      </p:sp>
      <p:sp>
        <p:nvSpPr>
          <p:cNvPr id="13" name="išľîḍe"/>
          <p:cNvSpPr/>
          <p:nvPr/>
        </p:nvSpPr>
        <p:spPr>
          <a:xfrm>
            <a:off x="3440070" y="1866905"/>
            <a:ext cx="1412748" cy="1219586"/>
          </a:xfrm>
          <a:prstGeom prst="hexagon">
            <a:avLst/>
          </a:prstGeom>
          <a:solidFill>
            <a:schemeClr val="accent1">
              <a:lumMod val="100000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2000" b="1" dirty="0">
                <a:ea typeface="微软雅黑" panose="020B0503020204020204" pitchFamily="34" charset="-122"/>
              </a:rPr>
              <a:t>关键词</a:t>
            </a:r>
            <a:endParaRPr sz="2000" b="1" dirty="0">
              <a:ea typeface="微软雅黑" panose="020B0503020204020204" pitchFamily="34" charset="-122"/>
            </a:endParaRPr>
          </a:p>
        </p:txBody>
      </p:sp>
      <p:sp>
        <p:nvSpPr>
          <p:cNvPr id="14" name="ïṡlíḋè"/>
          <p:cNvSpPr/>
          <p:nvPr/>
        </p:nvSpPr>
        <p:spPr>
          <a:xfrm>
            <a:off x="2218103" y="2538254"/>
            <a:ext cx="1412748" cy="1219586"/>
          </a:xfrm>
          <a:prstGeom prst="hexagon">
            <a:avLst/>
          </a:prstGeom>
          <a:blipFill dpi="0" rotWithShape="1">
            <a:blip r:embed="rId2"/>
            <a:srcRect/>
            <a:stretch>
              <a:fillRect l="-15133" r="-14865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ea typeface="微软雅黑" panose="020B0503020204020204" pitchFamily="34" charset="-122"/>
            </a:endParaRPr>
          </a:p>
        </p:txBody>
      </p:sp>
      <p:sp>
        <p:nvSpPr>
          <p:cNvPr id="15" name="îśļïḓe"/>
          <p:cNvSpPr/>
          <p:nvPr/>
        </p:nvSpPr>
        <p:spPr>
          <a:xfrm>
            <a:off x="3447535" y="3209621"/>
            <a:ext cx="1412748" cy="1219586"/>
          </a:xfrm>
          <a:prstGeom prst="hexagon">
            <a:avLst/>
          </a:prstGeom>
          <a:solidFill>
            <a:schemeClr val="accent3">
              <a:lumMod val="100000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2000" b="1" dirty="0">
                <a:ea typeface="微软雅黑" panose="020B0503020204020204" pitchFamily="34" charset="-122"/>
              </a:rPr>
              <a:t>关键词</a:t>
            </a:r>
            <a:endParaRPr sz="2000" b="1" dirty="0">
              <a:ea typeface="微软雅黑" panose="020B0503020204020204" pitchFamily="34" charset="-122"/>
            </a:endParaRPr>
          </a:p>
        </p:txBody>
      </p:sp>
      <p:sp>
        <p:nvSpPr>
          <p:cNvPr id="16" name="ïśḷîḍè"/>
          <p:cNvSpPr/>
          <p:nvPr/>
        </p:nvSpPr>
        <p:spPr>
          <a:xfrm>
            <a:off x="4646749" y="2538254"/>
            <a:ext cx="1412748" cy="1219586"/>
          </a:xfrm>
          <a:prstGeom prst="hexagon">
            <a:avLst/>
          </a:prstGeom>
          <a:solidFill>
            <a:schemeClr val="accent2">
              <a:lumMod val="100000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2000" b="1" dirty="0">
                <a:ea typeface="微软雅黑" panose="020B0503020204020204" pitchFamily="34" charset="-122"/>
              </a:rPr>
              <a:t>关键词</a:t>
            </a:r>
            <a:endParaRPr sz="2000" b="1" dirty="0">
              <a:ea typeface="微软雅黑" panose="020B0503020204020204" pitchFamily="34" charset="-122"/>
            </a:endParaRPr>
          </a:p>
        </p:txBody>
      </p:sp>
      <p:sp>
        <p:nvSpPr>
          <p:cNvPr id="17" name="ïṥ1ïďè"/>
          <p:cNvSpPr/>
          <p:nvPr/>
        </p:nvSpPr>
        <p:spPr>
          <a:xfrm>
            <a:off x="5841436" y="3194992"/>
            <a:ext cx="1412748" cy="1219586"/>
          </a:xfrm>
          <a:prstGeom prst="hexagon">
            <a:avLst/>
          </a:prstGeom>
          <a:blipFill dpi="0" rotWithShape="1">
            <a:blip r:embed="rId3"/>
            <a:srcRect/>
            <a:stretch>
              <a:fillRect l="-14904" r="-14638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ea typeface="微软雅黑" panose="020B0503020204020204" pitchFamily="34" charset="-122"/>
            </a:endParaRPr>
          </a:p>
        </p:txBody>
      </p:sp>
      <p:grpSp>
        <p:nvGrpSpPr>
          <p:cNvPr id="18" name="îślîḋè"/>
          <p:cNvGrpSpPr/>
          <p:nvPr/>
        </p:nvGrpSpPr>
        <p:grpSpPr>
          <a:xfrm>
            <a:off x="898461" y="3788362"/>
            <a:ext cx="2373079" cy="819357"/>
            <a:chOff x="1127447" y="3556945"/>
            <a:chExt cx="2526466" cy="1092476"/>
          </a:xfrm>
        </p:grpSpPr>
        <p:sp>
          <p:nvSpPr>
            <p:cNvPr id="25" name="ïšḷíďe"/>
            <p:cNvSpPr/>
            <p:nvPr/>
          </p:nvSpPr>
          <p:spPr>
            <a:xfrm>
              <a:off x="1127447" y="3556945"/>
              <a:ext cx="2526465" cy="430240"/>
            </a:xfrm>
            <a:prstGeom prst="rect">
              <a:avLst/>
            </a:prstGeom>
          </p:spPr>
          <p:txBody>
            <a:bodyPr wrap="square" lIns="90000" tIns="46800" rIns="90000" bIns="46800">
              <a:normAutofit lnSpcReduction="10000"/>
            </a:bodyPr>
            <a:lstStyle/>
            <a:p>
              <a:pPr algn="r">
                <a:spcBef>
                  <a:spcPts val="375"/>
                </a:spcBef>
                <a:defRPr/>
              </a:pPr>
              <a:r>
                <a:rPr lang="zh-CN" altLang="en-US" sz="1600" b="1" kern="100" dirty="0">
                  <a:solidFill>
                    <a:schemeClr val="accent3"/>
                  </a:solidFill>
                  <a:ea typeface="微软雅黑" panose="020B0503020204020204" pitchFamily="34" charset="-122"/>
                </a:rPr>
                <a:t>请替换文字内容</a:t>
              </a:r>
              <a:endParaRPr lang="zh-CN" altLang="zh-CN" sz="1600" b="1" kern="100" dirty="0">
                <a:solidFill>
                  <a:schemeClr val="accent3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6" name="îśľïḍè"/>
            <p:cNvSpPr/>
            <p:nvPr/>
          </p:nvSpPr>
          <p:spPr bwMode="auto">
            <a:xfrm>
              <a:off x="1127448" y="3987184"/>
              <a:ext cx="2526465" cy="662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rmAutofit fontScale="92500" lnSpcReduction="10000"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171450" indent="-171450">
                <a:lnSpc>
                  <a:spcPct val="17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  <a:endPara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ïsḻíďê"/>
          <p:cNvGrpSpPr/>
          <p:nvPr/>
        </p:nvGrpSpPr>
        <p:grpSpPr>
          <a:xfrm>
            <a:off x="898461" y="1330637"/>
            <a:ext cx="2373079" cy="819357"/>
            <a:chOff x="1127447" y="3556945"/>
            <a:chExt cx="2526466" cy="1092476"/>
          </a:xfrm>
        </p:grpSpPr>
        <p:sp>
          <p:nvSpPr>
            <p:cNvPr id="23" name="îṥḷîḍè"/>
            <p:cNvSpPr/>
            <p:nvPr/>
          </p:nvSpPr>
          <p:spPr>
            <a:xfrm>
              <a:off x="1127447" y="3556945"/>
              <a:ext cx="2526465" cy="430240"/>
            </a:xfrm>
            <a:prstGeom prst="rect">
              <a:avLst/>
            </a:prstGeom>
          </p:spPr>
          <p:txBody>
            <a:bodyPr wrap="square" lIns="90000" tIns="46800" rIns="90000" bIns="46800">
              <a:normAutofit lnSpcReduction="10000"/>
            </a:bodyPr>
            <a:lstStyle/>
            <a:p>
              <a:pPr algn="r">
                <a:spcBef>
                  <a:spcPts val="375"/>
                </a:spcBef>
                <a:defRPr/>
              </a:pPr>
              <a:r>
                <a:rPr lang="zh-CN" altLang="en-US" sz="1600" b="1" kern="100" dirty="0">
                  <a:solidFill>
                    <a:schemeClr val="accent1"/>
                  </a:solidFill>
                  <a:ea typeface="微软雅黑" panose="020B0503020204020204" pitchFamily="34" charset="-122"/>
                </a:rPr>
                <a:t>请替换文字内容</a:t>
              </a:r>
              <a:endParaRPr lang="zh-CN" altLang="zh-CN" sz="1600" b="1" kern="100" dirty="0">
                <a:solidFill>
                  <a:schemeClr val="accent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4" name="îSlídê"/>
            <p:cNvSpPr/>
            <p:nvPr/>
          </p:nvSpPr>
          <p:spPr bwMode="auto">
            <a:xfrm>
              <a:off x="1127448" y="3987184"/>
              <a:ext cx="2526465" cy="662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rmAutofit fontScale="92500" lnSpcReduction="10000"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171450" indent="-171450">
                <a:lnSpc>
                  <a:spcPct val="17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  <a:endPara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îslïḍê"/>
          <p:cNvGrpSpPr/>
          <p:nvPr/>
        </p:nvGrpSpPr>
        <p:grpSpPr>
          <a:xfrm>
            <a:off x="6117400" y="2313288"/>
            <a:ext cx="2373079" cy="819357"/>
            <a:chOff x="1127447" y="3556945"/>
            <a:chExt cx="2526466" cy="1092476"/>
          </a:xfrm>
        </p:grpSpPr>
        <p:sp>
          <p:nvSpPr>
            <p:cNvPr id="21" name="íṩļiďê"/>
            <p:cNvSpPr/>
            <p:nvPr/>
          </p:nvSpPr>
          <p:spPr>
            <a:xfrm>
              <a:off x="1127447" y="3556945"/>
              <a:ext cx="2526465" cy="430240"/>
            </a:xfrm>
            <a:prstGeom prst="rect">
              <a:avLst/>
            </a:prstGeom>
          </p:spPr>
          <p:txBody>
            <a:bodyPr wrap="square" lIns="90000" tIns="46800" rIns="90000" bIns="46800">
              <a:normAutofit lnSpcReduction="10000"/>
            </a:bodyPr>
            <a:lstStyle/>
            <a:p>
              <a:pPr>
                <a:spcBef>
                  <a:spcPts val="375"/>
                </a:spcBef>
                <a:defRPr/>
              </a:pPr>
              <a:r>
                <a:rPr lang="zh-CN" altLang="en-US" sz="1600" b="1" kern="100" dirty="0">
                  <a:solidFill>
                    <a:schemeClr val="accent2"/>
                  </a:solidFill>
                  <a:ea typeface="微软雅黑" panose="020B0503020204020204" pitchFamily="34" charset="-122"/>
                </a:rPr>
                <a:t>请替换文字内容</a:t>
              </a:r>
              <a:endParaRPr lang="zh-CN" altLang="zh-CN" sz="1600" b="1" kern="100" dirty="0">
                <a:solidFill>
                  <a:schemeClr val="accent2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2" name="išľïḍè"/>
            <p:cNvSpPr/>
            <p:nvPr/>
          </p:nvSpPr>
          <p:spPr bwMode="auto">
            <a:xfrm>
              <a:off x="1127448" y="3987184"/>
              <a:ext cx="2526465" cy="662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rmAutofit fontScale="92500" lnSpcReduction="10000"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171450" indent="-171450">
                <a:lnSpc>
                  <a:spcPct val="17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  <a:endPara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27" name="矩形 26"/>
          <p:cNvSpPr/>
          <p:nvPr/>
        </p:nvSpPr>
        <p:spPr>
          <a:xfrm>
            <a:off x="323528" y="127216"/>
            <a:ext cx="12618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zh-CN" altLang="en-US" sz="10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23528" y="371882"/>
            <a:ext cx="1824404" cy="213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800" dirty="0">
                <a:solidFill>
                  <a:srgbClr val="40404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PLEASE ADD YOUR TITLE HERE</a:t>
            </a:r>
            <a:endParaRPr lang="zh-CN" altLang="en-US" sz="800" dirty="0">
              <a:solidFill>
                <a:srgbClr val="40404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eelOff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9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9" presetClass="entr" presetSubtype="0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5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000"/>
                            </p:stCondLst>
                            <p:childTnLst>
                              <p:par>
                                <p:cTn id="6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500"/>
                            </p:stCondLst>
                            <p:childTnLst>
                              <p:par>
                                <p:cTn id="7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000"/>
                            </p:stCondLst>
                            <p:childTnLst>
                              <p:par>
                                <p:cTn id="7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500"/>
                            </p:stCondLst>
                            <p:childTnLst>
                              <p:par>
                                <p:cTn id="8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7" grpId="0"/>
      <p:bldP spid="2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/>
        </p:nvSpPr>
        <p:spPr>
          <a:xfrm>
            <a:off x="2750840" y="1311796"/>
            <a:ext cx="1409948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defRPr/>
            </a:pPr>
            <a:r>
              <a:rPr lang="en-US" altLang="zh-CN" sz="8000" b="1" i="1" dirty="0" smtClean="0">
                <a:gradFill>
                  <a:gsLst>
                    <a:gs pos="0">
                      <a:srgbClr val="BA2123"/>
                    </a:gs>
                    <a:gs pos="100000">
                      <a:srgbClr val="E66120"/>
                    </a:gs>
                  </a:gsLst>
                  <a:lin ang="2400000" scaled="0"/>
                </a:gradFill>
                <a:latin typeface="Impact" panose="020B0806030902050204" pitchFamily="34" charset="0"/>
                <a:ea typeface="微软雅黑" panose="020B0503020204020204" pitchFamily="34" charset="-122"/>
                <a:cs typeface="Aharoni" panose="02010803020104030203" pitchFamily="2" charset="-79"/>
              </a:rPr>
              <a:t>02</a:t>
            </a:r>
            <a:endParaRPr lang="en-US" altLang="zh-CN" sz="8000" b="1" i="1" dirty="0">
              <a:gradFill>
                <a:gsLst>
                  <a:gs pos="0">
                    <a:srgbClr val="BA2123"/>
                  </a:gs>
                  <a:gs pos="100000">
                    <a:srgbClr val="E66120"/>
                  </a:gs>
                </a:gsLst>
                <a:lin ang="2400000" scaled="0"/>
              </a:gradFill>
              <a:latin typeface="Impact" panose="020B0806030902050204" pitchFamily="34" charset="0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139952" y="1742684"/>
            <a:ext cx="2764972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defRPr/>
            </a:pP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haroni" panose="02010803020104030203" pitchFamily="2" charset="-79"/>
                <a:ea typeface="微软雅黑" panose="020B0503020204020204" pitchFamily="34" charset="-122"/>
                <a:cs typeface="Aharoni" panose="02010803020104030203" pitchFamily="2" charset="-79"/>
              </a:rPr>
              <a:t>工作完成情况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Aharoni" panose="02010803020104030203" pitchFamily="2" charset="-79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139952" y="2178877"/>
            <a:ext cx="2764972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defRPr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haroni" panose="02010803020104030203" pitchFamily="2" charset="-79"/>
                <a:ea typeface="微软雅黑" panose="020B0503020204020204" pitchFamily="34" charset="-122"/>
                <a:cs typeface="Aharoni" panose="02010803020104030203" pitchFamily="2" charset="-79"/>
              </a:rPr>
              <a:t>PLEASE ADD YOUR TITLE HERE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Aharoni" panose="02010803020104030203" pitchFamily="2" charset="-79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6" y="2677758"/>
            <a:ext cx="9144000" cy="246408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606" y="161898"/>
            <a:ext cx="2563568" cy="11375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fallOve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íşlïḓè"/>
          <p:cNvSpPr/>
          <p:nvPr/>
        </p:nvSpPr>
        <p:spPr bwMode="auto">
          <a:xfrm>
            <a:off x="3453928" y="1635646"/>
            <a:ext cx="2236145" cy="2442996"/>
          </a:xfrm>
          <a:custGeom>
            <a:avLst/>
            <a:gdLst>
              <a:gd name="T0" fmla="*/ 3123407 w 21600"/>
              <a:gd name="T1" fmla="*/ 3412332 h 21600"/>
              <a:gd name="T2" fmla="*/ 3123407 w 21600"/>
              <a:gd name="T3" fmla="*/ 3412332 h 21600"/>
              <a:gd name="T4" fmla="*/ 3123407 w 21600"/>
              <a:gd name="T5" fmla="*/ 3412332 h 21600"/>
              <a:gd name="T6" fmla="*/ 3123407 w 21600"/>
              <a:gd name="T7" fmla="*/ 3412332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cubicBezTo>
                  <a:pt x="7216" y="133"/>
                  <a:pt x="6505" y="2754"/>
                  <a:pt x="6613" y="3845"/>
                </a:cubicBezTo>
                <a:cubicBezTo>
                  <a:pt x="6669" y="4709"/>
                  <a:pt x="6889" y="5837"/>
                  <a:pt x="6889" y="5837"/>
                </a:cubicBezTo>
                <a:cubicBezTo>
                  <a:pt x="6889" y="5837"/>
                  <a:pt x="6503" y="6032"/>
                  <a:pt x="6503" y="6795"/>
                </a:cubicBezTo>
                <a:cubicBezTo>
                  <a:pt x="6614" y="8677"/>
                  <a:pt x="7411" y="7873"/>
                  <a:pt x="7522" y="8687"/>
                </a:cubicBezTo>
                <a:cubicBezTo>
                  <a:pt x="7912" y="10721"/>
                  <a:pt x="8735" y="10367"/>
                  <a:pt x="8735" y="11486"/>
                </a:cubicBezTo>
                <a:cubicBezTo>
                  <a:pt x="8735" y="13317"/>
                  <a:pt x="7847" y="14126"/>
                  <a:pt x="5125" y="15143"/>
                </a:cubicBezTo>
                <a:cubicBezTo>
                  <a:pt x="2347" y="16160"/>
                  <a:pt x="0" y="17177"/>
                  <a:pt x="0" y="18245"/>
                </a:cubicBezTo>
                <a:cubicBezTo>
                  <a:pt x="0" y="18957"/>
                  <a:pt x="0" y="21599"/>
                  <a:pt x="0" y="21599"/>
                </a:cubicBezTo>
                <a:lnTo>
                  <a:pt x="10800" y="21599"/>
                </a:lnTo>
                <a:lnTo>
                  <a:pt x="21600" y="21599"/>
                </a:lnTo>
                <a:cubicBezTo>
                  <a:pt x="21600" y="21599"/>
                  <a:pt x="21600" y="18957"/>
                  <a:pt x="21600" y="18245"/>
                </a:cubicBezTo>
                <a:cubicBezTo>
                  <a:pt x="21600" y="17177"/>
                  <a:pt x="19252" y="16160"/>
                  <a:pt x="16474" y="15143"/>
                </a:cubicBezTo>
                <a:cubicBezTo>
                  <a:pt x="13752" y="14126"/>
                  <a:pt x="12864" y="13317"/>
                  <a:pt x="12864" y="11486"/>
                </a:cubicBezTo>
                <a:cubicBezTo>
                  <a:pt x="12864" y="10367"/>
                  <a:pt x="13687" y="10721"/>
                  <a:pt x="14077" y="8687"/>
                </a:cubicBezTo>
                <a:cubicBezTo>
                  <a:pt x="14188" y="7873"/>
                  <a:pt x="14985" y="8677"/>
                  <a:pt x="15096" y="6795"/>
                </a:cubicBezTo>
                <a:cubicBezTo>
                  <a:pt x="15096" y="6032"/>
                  <a:pt x="14710" y="5837"/>
                  <a:pt x="14710" y="5837"/>
                </a:cubicBezTo>
                <a:cubicBezTo>
                  <a:pt x="14710" y="5837"/>
                  <a:pt x="14930" y="4709"/>
                  <a:pt x="14986" y="3845"/>
                </a:cubicBezTo>
                <a:cubicBezTo>
                  <a:pt x="15094" y="2754"/>
                  <a:pt x="14383" y="133"/>
                  <a:pt x="108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endParaRPr lang="id-ID">
              <a:solidFill>
                <a:schemeClr val="tx2"/>
              </a:solidFill>
              <a:ea typeface="微软雅黑" panose="020B0503020204020204" pitchFamily="34" charset="-122"/>
            </a:endParaRPr>
          </a:p>
        </p:txBody>
      </p:sp>
      <p:sp>
        <p:nvSpPr>
          <p:cNvPr id="5" name="îŝḷíḍé"/>
          <p:cNvSpPr/>
          <p:nvPr/>
        </p:nvSpPr>
        <p:spPr bwMode="auto">
          <a:xfrm>
            <a:off x="5263301" y="2318139"/>
            <a:ext cx="1033684" cy="1760503"/>
          </a:xfrm>
          <a:custGeom>
            <a:avLst/>
            <a:gdLst>
              <a:gd name="T0" fmla="*/ 1443832 w 21600"/>
              <a:gd name="T1" fmla="*/ 2459038 h 21600"/>
              <a:gd name="T2" fmla="*/ 1443832 w 21600"/>
              <a:gd name="T3" fmla="*/ 2459038 h 21600"/>
              <a:gd name="T4" fmla="*/ 1443832 w 21600"/>
              <a:gd name="T5" fmla="*/ 2459038 h 21600"/>
              <a:gd name="T6" fmla="*/ 1443832 w 21600"/>
              <a:gd name="T7" fmla="*/ 245903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6264" y="0"/>
                </a:moveTo>
                <a:cubicBezTo>
                  <a:pt x="1010" y="0"/>
                  <a:pt x="100" y="2435"/>
                  <a:pt x="200" y="3384"/>
                </a:cubicBezTo>
                <a:cubicBezTo>
                  <a:pt x="302" y="4155"/>
                  <a:pt x="601" y="5091"/>
                  <a:pt x="601" y="5091"/>
                </a:cubicBezTo>
                <a:cubicBezTo>
                  <a:pt x="601" y="5091"/>
                  <a:pt x="0" y="5291"/>
                  <a:pt x="0" y="5944"/>
                </a:cubicBezTo>
                <a:cubicBezTo>
                  <a:pt x="202" y="7605"/>
                  <a:pt x="1201" y="6880"/>
                  <a:pt x="1403" y="7592"/>
                </a:cubicBezTo>
                <a:cubicBezTo>
                  <a:pt x="1909" y="9372"/>
                  <a:pt x="3157" y="9085"/>
                  <a:pt x="3157" y="10034"/>
                </a:cubicBezTo>
                <a:cubicBezTo>
                  <a:pt x="3157" y="11161"/>
                  <a:pt x="2518" y="11795"/>
                  <a:pt x="1002" y="12447"/>
                </a:cubicBezTo>
                <a:cubicBezTo>
                  <a:pt x="9187" y="14761"/>
                  <a:pt x="10323" y="15256"/>
                  <a:pt x="10323" y="17332"/>
                </a:cubicBezTo>
                <a:lnTo>
                  <a:pt x="10323" y="21600"/>
                </a:lnTo>
                <a:cubicBezTo>
                  <a:pt x="10323" y="21600"/>
                  <a:pt x="21599" y="21600"/>
                  <a:pt x="21599" y="21600"/>
                </a:cubicBezTo>
                <a:cubicBezTo>
                  <a:pt x="21599" y="21599"/>
                  <a:pt x="21504" y="16130"/>
                  <a:pt x="20998" y="15596"/>
                </a:cubicBezTo>
                <a:cubicBezTo>
                  <a:pt x="20090" y="14765"/>
                  <a:pt x="18073" y="14191"/>
                  <a:pt x="14333" y="13301"/>
                </a:cubicBezTo>
                <a:cubicBezTo>
                  <a:pt x="10594" y="12411"/>
                  <a:pt x="9421" y="11636"/>
                  <a:pt x="9421" y="10034"/>
                </a:cubicBezTo>
                <a:cubicBezTo>
                  <a:pt x="9421" y="9085"/>
                  <a:pt x="10521" y="9372"/>
                  <a:pt x="11025" y="7592"/>
                </a:cubicBezTo>
                <a:cubicBezTo>
                  <a:pt x="11227" y="6880"/>
                  <a:pt x="12226" y="7605"/>
                  <a:pt x="12428" y="5944"/>
                </a:cubicBezTo>
                <a:cubicBezTo>
                  <a:pt x="12428" y="5291"/>
                  <a:pt x="11927" y="5091"/>
                  <a:pt x="11927" y="5091"/>
                </a:cubicBezTo>
                <a:cubicBezTo>
                  <a:pt x="11927" y="5091"/>
                  <a:pt x="12228" y="4155"/>
                  <a:pt x="12328" y="3384"/>
                </a:cubicBezTo>
                <a:cubicBezTo>
                  <a:pt x="12430" y="2435"/>
                  <a:pt x="11418" y="0"/>
                  <a:pt x="626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endParaRPr lang="id-ID">
              <a:solidFill>
                <a:schemeClr val="tx2"/>
              </a:solidFill>
              <a:ea typeface="微软雅黑" panose="020B0503020204020204" pitchFamily="34" charset="-122"/>
            </a:endParaRPr>
          </a:p>
        </p:txBody>
      </p:sp>
      <p:sp>
        <p:nvSpPr>
          <p:cNvPr id="6" name="ïSlíďê"/>
          <p:cNvSpPr/>
          <p:nvPr/>
        </p:nvSpPr>
        <p:spPr bwMode="auto">
          <a:xfrm flipH="1">
            <a:off x="2847014" y="2318139"/>
            <a:ext cx="1033684" cy="1760503"/>
          </a:xfrm>
          <a:custGeom>
            <a:avLst/>
            <a:gdLst>
              <a:gd name="T0" fmla="*/ 1443832 w 21600"/>
              <a:gd name="T1" fmla="*/ 2459038 h 21600"/>
              <a:gd name="T2" fmla="*/ 1443832 w 21600"/>
              <a:gd name="T3" fmla="*/ 2459038 h 21600"/>
              <a:gd name="T4" fmla="*/ 1443832 w 21600"/>
              <a:gd name="T5" fmla="*/ 2459038 h 21600"/>
              <a:gd name="T6" fmla="*/ 1443832 w 21600"/>
              <a:gd name="T7" fmla="*/ 245903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6264" y="0"/>
                </a:moveTo>
                <a:cubicBezTo>
                  <a:pt x="1010" y="0"/>
                  <a:pt x="100" y="2435"/>
                  <a:pt x="200" y="3384"/>
                </a:cubicBezTo>
                <a:cubicBezTo>
                  <a:pt x="302" y="4155"/>
                  <a:pt x="601" y="5091"/>
                  <a:pt x="601" y="5091"/>
                </a:cubicBezTo>
                <a:cubicBezTo>
                  <a:pt x="601" y="5091"/>
                  <a:pt x="0" y="5291"/>
                  <a:pt x="0" y="5944"/>
                </a:cubicBezTo>
                <a:cubicBezTo>
                  <a:pt x="202" y="7605"/>
                  <a:pt x="1201" y="6880"/>
                  <a:pt x="1403" y="7592"/>
                </a:cubicBezTo>
                <a:cubicBezTo>
                  <a:pt x="1909" y="9372"/>
                  <a:pt x="3157" y="9085"/>
                  <a:pt x="3157" y="10034"/>
                </a:cubicBezTo>
                <a:cubicBezTo>
                  <a:pt x="3157" y="11161"/>
                  <a:pt x="2518" y="11795"/>
                  <a:pt x="1002" y="12447"/>
                </a:cubicBezTo>
                <a:cubicBezTo>
                  <a:pt x="9187" y="14761"/>
                  <a:pt x="10323" y="15256"/>
                  <a:pt x="10323" y="17332"/>
                </a:cubicBezTo>
                <a:lnTo>
                  <a:pt x="10323" y="21600"/>
                </a:lnTo>
                <a:cubicBezTo>
                  <a:pt x="10323" y="21600"/>
                  <a:pt x="21599" y="21600"/>
                  <a:pt x="21599" y="21600"/>
                </a:cubicBezTo>
                <a:cubicBezTo>
                  <a:pt x="21599" y="21599"/>
                  <a:pt x="21504" y="16130"/>
                  <a:pt x="20998" y="15596"/>
                </a:cubicBezTo>
                <a:cubicBezTo>
                  <a:pt x="20090" y="14765"/>
                  <a:pt x="18073" y="14191"/>
                  <a:pt x="14333" y="13301"/>
                </a:cubicBezTo>
                <a:cubicBezTo>
                  <a:pt x="10594" y="12411"/>
                  <a:pt x="9421" y="11636"/>
                  <a:pt x="9421" y="10034"/>
                </a:cubicBezTo>
                <a:cubicBezTo>
                  <a:pt x="9421" y="9085"/>
                  <a:pt x="10521" y="9372"/>
                  <a:pt x="11025" y="7592"/>
                </a:cubicBezTo>
                <a:cubicBezTo>
                  <a:pt x="11227" y="6880"/>
                  <a:pt x="12226" y="7605"/>
                  <a:pt x="12428" y="5944"/>
                </a:cubicBezTo>
                <a:cubicBezTo>
                  <a:pt x="12428" y="5291"/>
                  <a:pt x="11927" y="5091"/>
                  <a:pt x="11927" y="5091"/>
                </a:cubicBezTo>
                <a:cubicBezTo>
                  <a:pt x="11927" y="5091"/>
                  <a:pt x="12228" y="4155"/>
                  <a:pt x="12328" y="3384"/>
                </a:cubicBezTo>
                <a:cubicBezTo>
                  <a:pt x="12430" y="2435"/>
                  <a:pt x="11418" y="0"/>
                  <a:pt x="626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endParaRPr lang="id-ID">
              <a:solidFill>
                <a:schemeClr val="tx2"/>
              </a:solidFill>
              <a:ea typeface="微软雅黑" panose="020B0503020204020204" pitchFamily="34" charset="-122"/>
            </a:endParaRPr>
          </a:p>
        </p:txBody>
      </p:sp>
      <p:sp>
        <p:nvSpPr>
          <p:cNvPr id="7" name="îṣ1íďé"/>
          <p:cNvSpPr/>
          <p:nvPr/>
        </p:nvSpPr>
        <p:spPr bwMode="auto">
          <a:xfrm>
            <a:off x="5978186" y="2610798"/>
            <a:ext cx="862066" cy="1467844"/>
          </a:xfrm>
          <a:custGeom>
            <a:avLst/>
            <a:gdLst>
              <a:gd name="T0" fmla="*/ 1204119 w 21600"/>
              <a:gd name="T1" fmla="*/ 2050257 h 21600"/>
              <a:gd name="T2" fmla="*/ 1204119 w 21600"/>
              <a:gd name="T3" fmla="*/ 2050257 h 21600"/>
              <a:gd name="T4" fmla="*/ 1204119 w 21600"/>
              <a:gd name="T5" fmla="*/ 2050257 h 21600"/>
              <a:gd name="T6" fmla="*/ 1204119 w 21600"/>
              <a:gd name="T7" fmla="*/ 205025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6264" y="0"/>
                </a:moveTo>
                <a:cubicBezTo>
                  <a:pt x="1010" y="0"/>
                  <a:pt x="100" y="2435"/>
                  <a:pt x="200" y="3384"/>
                </a:cubicBezTo>
                <a:cubicBezTo>
                  <a:pt x="251" y="3769"/>
                  <a:pt x="351" y="4196"/>
                  <a:pt x="439" y="4526"/>
                </a:cubicBezTo>
                <a:cubicBezTo>
                  <a:pt x="526" y="4857"/>
                  <a:pt x="601" y="5091"/>
                  <a:pt x="601" y="5091"/>
                </a:cubicBezTo>
                <a:cubicBezTo>
                  <a:pt x="601" y="5091"/>
                  <a:pt x="451" y="5141"/>
                  <a:pt x="300" y="5272"/>
                </a:cubicBezTo>
                <a:cubicBezTo>
                  <a:pt x="150" y="5404"/>
                  <a:pt x="0" y="5617"/>
                  <a:pt x="0" y="5944"/>
                </a:cubicBezTo>
                <a:cubicBezTo>
                  <a:pt x="225" y="7552"/>
                  <a:pt x="1187" y="6889"/>
                  <a:pt x="1403" y="7592"/>
                </a:cubicBezTo>
                <a:cubicBezTo>
                  <a:pt x="1917" y="9266"/>
                  <a:pt x="3109" y="9092"/>
                  <a:pt x="3157" y="10034"/>
                </a:cubicBezTo>
                <a:cubicBezTo>
                  <a:pt x="3201" y="10913"/>
                  <a:pt x="2791" y="11522"/>
                  <a:pt x="1821" y="12173"/>
                </a:cubicBezTo>
                <a:cubicBezTo>
                  <a:pt x="5192" y="12692"/>
                  <a:pt x="7372" y="13322"/>
                  <a:pt x="8732" y="14086"/>
                </a:cubicBezTo>
                <a:cubicBezTo>
                  <a:pt x="10370" y="15006"/>
                  <a:pt x="10444" y="15699"/>
                  <a:pt x="10323" y="17332"/>
                </a:cubicBezTo>
                <a:lnTo>
                  <a:pt x="10323" y="21600"/>
                </a:lnTo>
                <a:lnTo>
                  <a:pt x="21600" y="21600"/>
                </a:lnTo>
                <a:cubicBezTo>
                  <a:pt x="21600" y="21599"/>
                  <a:pt x="21576" y="20232"/>
                  <a:pt x="21489" y="18798"/>
                </a:cubicBezTo>
                <a:cubicBezTo>
                  <a:pt x="21401" y="17364"/>
                  <a:pt x="21251" y="15863"/>
                  <a:pt x="20998" y="15596"/>
                </a:cubicBezTo>
                <a:cubicBezTo>
                  <a:pt x="20090" y="14765"/>
                  <a:pt x="18073" y="14191"/>
                  <a:pt x="14333" y="13301"/>
                </a:cubicBezTo>
                <a:cubicBezTo>
                  <a:pt x="10594" y="12411"/>
                  <a:pt x="9421" y="11636"/>
                  <a:pt x="9421" y="10034"/>
                </a:cubicBezTo>
                <a:cubicBezTo>
                  <a:pt x="9421" y="9085"/>
                  <a:pt x="10520" y="9372"/>
                  <a:pt x="11025" y="7592"/>
                </a:cubicBezTo>
                <a:cubicBezTo>
                  <a:pt x="11227" y="6880"/>
                  <a:pt x="12226" y="7605"/>
                  <a:pt x="12428" y="5944"/>
                </a:cubicBezTo>
                <a:cubicBezTo>
                  <a:pt x="12428" y="5617"/>
                  <a:pt x="12303" y="5404"/>
                  <a:pt x="12178" y="5272"/>
                </a:cubicBezTo>
                <a:cubicBezTo>
                  <a:pt x="12052" y="5141"/>
                  <a:pt x="11927" y="5091"/>
                  <a:pt x="11927" y="5091"/>
                </a:cubicBezTo>
                <a:cubicBezTo>
                  <a:pt x="11927" y="5091"/>
                  <a:pt x="12002" y="4857"/>
                  <a:pt x="12090" y="4526"/>
                </a:cubicBezTo>
                <a:cubicBezTo>
                  <a:pt x="12178" y="4196"/>
                  <a:pt x="12278" y="3769"/>
                  <a:pt x="12328" y="3384"/>
                </a:cubicBezTo>
                <a:cubicBezTo>
                  <a:pt x="12430" y="2435"/>
                  <a:pt x="11418" y="0"/>
                  <a:pt x="6264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endParaRPr lang="id-ID">
              <a:solidFill>
                <a:schemeClr val="tx2"/>
              </a:solidFill>
              <a:ea typeface="微软雅黑" panose="020B0503020204020204" pitchFamily="34" charset="-122"/>
            </a:endParaRPr>
          </a:p>
        </p:txBody>
      </p:sp>
      <p:sp>
        <p:nvSpPr>
          <p:cNvPr id="8" name="íşļíḓe"/>
          <p:cNvSpPr/>
          <p:nvPr/>
        </p:nvSpPr>
        <p:spPr bwMode="auto">
          <a:xfrm flipH="1">
            <a:off x="2303748" y="2610798"/>
            <a:ext cx="862066" cy="1467844"/>
          </a:xfrm>
          <a:custGeom>
            <a:avLst/>
            <a:gdLst>
              <a:gd name="T0" fmla="*/ 1204119 w 21600"/>
              <a:gd name="T1" fmla="*/ 2050257 h 21600"/>
              <a:gd name="T2" fmla="*/ 1204119 w 21600"/>
              <a:gd name="T3" fmla="*/ 2050257 h 21600"/>
              <a:gd name="T4" fmla="*/ 1204119 w 21600"/>
              <a:gd name="T5" fmla="*/ 2050257 h 21600"/>
              <a:gd name="T6" fmla="*/ 1204119 w 21600"/>
              <a:gd name="T7" fmla="*/ 205025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6264" y="0"/>
                </a:moveTo>
                <a:cubicBezTo>
                  <a:pt x="1010" y="0"/>
                  <a:pt x="100" y="2435"/>
                  <a:pt x="200" y="3384"/>
                </a:cubicBezTo>
                <a:cubicBezTo>
                  <a:pt x="251" y="3769"/>
                  <a:pt x="351" y="4196"/>
                  <a:pt x="439" y="4526"/>
                </a:cubicBezTo>
                <a:cubicBezTo>
                  <a:pt x="526" y="4857"/>
                  <a:pt x="601" y="5091"/>
                  <a:pt x="601" y="5091"/>
                </a:cubicBezTo>
                <a:cubicBezTo>
                  <a:pt x="601" y="5091"/>
                  <a:pt x="451" y="5141"/>
                  <a:pt x="300" y="5272"/>
                </a:cubicBezTo>
                <a:cubicBezTo>
                  <a:pt x="150" y="5404"/>
                  <a:pt x="0" y="5617"/>
                  <a:pt x="0" y="5944"/>
                </a:cubicBezTo>
                <a:cubicBezTo>
                  <a:pt x="225" y="7552"/>
                  <a:pt x="1187" y="6889"/>
                  <a:pt x="1403" y="7592"/>
                </a:cubicBezTo>
                <a:cubicBezTo>
                  <a:pt x="1917" y="9266"/>
                  <a:pt x="3109" y="9092"/>
                  <a:pt x="3157" y="10034"/>
                </a:cubicBezTo>
                <a:cubicBezTo>
                  <a:pt x="3201" y="10913"/>
                  <a:pt x="2791" y="11522"/>
                  <a:pt x="1821" y="12173"/>
                </a:cubicBezTo>
                <a:cubicBezTo>
                  <a:pt x="5192" y="12692"/>
                  <a:pt x="7372" y="13322"/>
                  <a:pt x="8732" y="14086"/>
                </a:cubicBezTo>
                <a:cubicBezTo>
                  <a:pt x="10370" y="15006"/>
                  <a:pt x="10444" y="15699"/>
                  <a:pt x="10323" y="17332"/>
                </a:cubicBezTo>
                <a:lnTo>
                  <a:pt x="10323" y="21600"/>
                </a:lnTo>
                <a:lnTo>
                  <a:pt x="21600" y="21600"/>
                </a:lnTo>
                <a:cubicBezTo>
                  <a:pt x="21600" y="21599"/>
                  <a:pt x="21576" y="20232"/>
                  <a:pt x="21489" y="18798"/>
                </a:cubicBezTo>
                <a:cubicBezTo>
                  <a:pt x="21401" y="17364"/>
                  <a:pt x="21251" y="15863"/>
                  <a:pt x="20998" y="15596"/>
                </a:cubicBezTo>
                <a:cubicBezTo>
                  <a:pt x="20090" y="14765"/>
                  <a:pt x="18073" y="14191"/>
                  <a:pt x="14333" y="13301"/>
                </a:cubicBezTo>
                <a:cubicBezTo>
                  <a:pt x="10594" y="12411"/>
                  <a:pt x="9421" y="11636"/>
                  <a:pt x="9421" y="10034"/>
                </a:cubicBezTo>
                <a:cubicBezTo>
                  <a:pt x="9421" y="9085"/>
                  <a:pt x="10520" y="9372"/>
                  <a:pt x="11025" y="7592"/>
                </a:cubicBezTo>
                <a:cubicBezTo>
                  <a:pt x="11227" y="6880"/>
                  <a:pt x="12226" y="7605"/>
                  <a:pt x="12428" y="5944"/>
                </a:cubicBezTo>
                <a:cubicBezTo>
                  <a:pt x="12428" y="5617"/>
                  <a:pt x="12303" y="5404"/>
                  <a:pt x="12178" y="5272"/>
                </a:cubicBezTo>
                <a:cubicBezTo>
                  <a:pt x="12052" y="5141"/>
                  <a:pt x="11927" y="5091"/>
                  <a:pt x="11927" y="5091"/>
                </a:cubicBezTo>
                <a:cubicBezTo>
                  <a:pt x="11927" y="5091"/>
                  <a:pt x="12002" y="4857"/>
                  <a:pt x="12090" y="4526"/>
                </a:cubicBezTo>
                <a:cubicBezTo>
                  <a:pt x="12178" y="4196"/>
                  <a:pt x="12278" y="3769"/>
                  <a:pt x="12328" y="3384"/>
                </a:cubicBezTo>
                <a:cubicBezTo>
                  <a:pt x="12430" y="2435"/>
                  <a:pt x="11418" y="0"/>
                  <a:pt x="6264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endParaRPr lang="id-ID">
              <a:solidFill>
                <a:schemeClr val="tx2"/>
              </a:solidFill>
              <a:ea typeface="微软雅黑" panose="020B0503020204020204" pitchFamily="34" charset="-122"/>
            </a:endParaRPr>
          </a:p>
        </p:txBody>
      </p:sp>
      <p:sp>
        <p:nvSpPr>
          <p:cNvPr id="9" name="îŝļîḋê"/>
          <p:cNvSpPr/>
          <p:nvPr/>
        </p:nvSpPr>
        <p:spPr bwMode="auto">
          <a:xfrm>
            <a:off x="4362560" y="1905940"/>
            <a:ext cx="418881" cy="418248"/>
          </a:xfrm>
          <a:custGeom>
            <a:avLst/>
            <a:gdLst>
              <a:gd name="connsiteX0" fmla="*/ 284626 w 608133"/>
              <a:gd name="connsiteY0" fmla="*/ 474835 h 607216"/>
              <a:gd name="connsiteX1" fmla="*/ 323436 w 608133"/>
              <a:gd name="connsiteY1" fmla="*/ 474835 h 607216"/>
              <a:gd name="connsiteX2" fmla="*/ 333139 w 608133"/>
              <a:gd name="connsiteY2" fmla="*/ 484538 h 607216"/>
              <a:gd name="connsiteX3" fmla="*/ 323436 w 608133"/>
              <a:gd name="connsiteY3" fmla="*/ 494241 h 607216"/>
              <a:gd name="connsiteX4" fmla="*/ 284626 w 608133"/>
              <a:gd name="connsiteY4" fmla="*/ 494241 h 607216"/>
              <a:gd name="connsiteX5" fmla="*/ 274923 w 608133"/>
              <a:gd name="connsiteY5" fmla="*/ 484538 h 607216"/>
              <a:gd name="connsiteX6" fmla="*/ 284626 w 608133"/>
              <a:gd name="connsiteY6" fmla="*/ 474835 h 607216"/>
              <a:gd name="connsiteX7" fmla="*/ 179502 w 608133"/>
              <a:gd name="connsiteY7" fmla="*/ 374365 h 607216"/>
              <a:gd name="connsiteX8" fmla="*/ 192895 w 608133"/>
              <a:gd name="connsiteY8" fmla="*/ 376982 h 607216"/>
              <a:gd name="connsiteX9" fmla="*/ 304017 w 608133"/>
              <a:gd name="connsiteY9" fmla="*/ 436113 h 607216"/>
              <a:gd name="connsiteX10" fmla="*/ 415140 w 608133"/>
              <a:gd name="connsiteY10" fmla="*/ 376982 h 607216"/>
              <a:gd name="connsiteX11" fmla="*/ 428630 w 608133"/>
              <a:gd name="connsiteY11" fmla="*/ 374365 h 607216"/>
              <a:gd name="connsiteX12" fmla="*/ 431250 w 608133"/>
              <a:gd name="connsiteY12" fmla="*/ 387839 h 607216"/>
              <a:gd name="connsiteX13" fmla="*/ 304017 w 608133"/>
              <a:gd name="connsiteY13" fmla="*/ 455500 h 607216"/>
              <a:gd name="connsiteX14" fmla="*/ 176882 w 608133"/>
              <a:gd name="connsiteY14" fmla="*/ 387839 h 607216"/>
              <a:gd name="connsiteX15" fmla="*/ 179502 w 608133"/>
              <a:gd name="connsiteY15" fmla="*/ 374365 h 607216"/>
              <a:gd name="connsiteX16" fmla="*/ 507202 w 608133"/>
              <a:gd name="connsiteY16" fmla="*/ 294046 h 607216"/>
              <a:gd name="connsiteX17" fmla="*/ 516914 w 608133"/>
              <a:gd name="connsiteY17" fmla="*/ 303737 h 607216"/>
              <a:gd name="connsiteX18" fmla="*/ 507202 w 608133"/>
              <a:gd name="connsiteY18" fmla="*/ 313428 h 607216"/>
              <a:gd name="connsiteX19" fmla="*/ 494188 w 608133"/>
              <a:gd name="connsiteY19" fmla="*/ 326414 h 607216"/>
              <a:gd name="connsiteX20" fmla="*/ 507202 w 608133"/>
              <a:gd name="connsiteY20" fmla="*/ 339302 h 607216"/>
              <a:gd name="connsiteX21" fmla="*/ 520119 w 608133"/>
              <a:gd name="connsiteY21" fmla="*/ 326414 h 607216"/>
              <a:gd name="connsiteX22" fmla="*/ 529831 w 608133"/>
              <a:gd name="connsiteY22" fmla="*/ 316723 h 607216"/>
              <a:gd name="connsiteX23" fmla="*/ 539543 w 608133"/>
              <a:gd name="connsiteY23" fmla="*/ 326414 h 607216"/>
              <a:gd name="connsiteX24" fmla="*/ 507202 w 608133"/>
              <a:gd name="connsiteY24" fmla="*/ 358684 h 607216"/>
              <a:gd name="connsiteX25" fmla="*/ 474764 w 608133"/>
              <a:gd name="connsiteY25" fmla="*/ 326414 h 607216"/>
              <a:gd name="connsiteX26" fmla="*/ 507202 w 608133"/>
              <a:gd name="connsiteY26" fmla="*/ 294046 h 607216"/>
              <a:gd name="connsiteX27" fmla="*/ 100909 w 608133"/>
              <a:gd name="connsiteY27" fmla="*/ 294046 h 607216"/>
              <a:gd name="connsiteX28" fmla="*/ 110614 w 608133"/>
              <a:gd name="connsiteY28" fmla="*/ 303737 h 607216"/>
              <a:gd name="connsiteX29" fmla="*/ 100909 w 608133"/>
              <a:gd name="connsiteY29" fmla="*/ 313428 h 607216"/>
              <a:gd name="connsiteX30" fmla="*/ 88001 w 608133"/>
              <a:gd name="connsiteY30" fmla="*/ 326414 h 607216"/>
              <a:gd name="connsiteX31" fmla="*/ 100909 w 608133"/>
              <a:gd name="connsiteY31" fmla="*/ 339302 h 607216"/>
              <a:gd name="connsiteX32" fmla="*/ 113817 w 608133"/>
              <a:gd name="connsiteY32" fmla="*/ 326414 h 607216"/>
              <a:gd name="connsiteX33" fmla="*/ 123523 w 608133"/>
              <a:gd name="connsiteY33" fmla="*/ 316723 h 607216"/>
              <a:gd name="connsiteX34" fmla="*/ 133228 w 608133"/>
              <a:gd name="connsiteY34" fmla="*/ 326414 h 607216"/>
              <a:gd name="connsiteX35" fmla="*/ 100909 w 608133"/>
              <a:gd name="connsiteY35" fmla="*/ 358684 h 607216"/>
              <a:gd name="connsiteX36" fmla="*/ 68590 w 608133"/>
              <a:gd name="connsiteY36" fmla="*/ 326414 h 607216"/>
              <a:gd name="connsiteX37" fmla="*/ 100909 w 608133"/>
              <a:gd name="connsiteY37" fmla="*/ 294046 h 607216"/>
              <a:gd name="connsiteX38" fmla="*/ 423145 w 608133"/>
              <a:gd name="connsiteY38" fmla="*/ 215013 h 607216"/>
              <a:gd name="connsiteX39" fmla="*/ 471659 w 608133"/>
              <a:gd name="connsiteY39" fmla="*/ 263468 h 607216"/>
              <a:gd name="connsiteX40" fmla="*/ 461956 w 608133"/>
              <a:gd name="connsiteY40" fmla="*/ 273159 h 607216"/>
              <a:gd name="connsiteX41" fmla="*/ 452254 w 608133"/>
              <a:gd name="connsiteY41" fmla="*/ 263468 h 607216"/>
              <a:gd name="connsiteX42" fmla="*/ 423145 w 608133"/>
              <a:gd name="connsiteY42" fmla="*/ 234395 h 607216"/>
              <a:gd name="connsiteX43" fmla="*/ 394037 w 608133"/>
              <a:gd name="connsiteY43" fmla="*/ 263468 h 607216"/>
              <a:gd name="connsiteX44" fmla="*/ 384335 w 608133"/>
              <a:gd name="connsiteY44" fmla="*/ 273159 h 607216"/>
              <a:gd name="connsiteX45" fmla="*/ 374632 w 608133"/>
              <a:gd name="connsiteY45" fmla="*/ 263468 h 607216"/>
              <a:gd name="connsiteX46" fmla="*/ 423145 w 608133"/>
              <a:gd name="connsiteY46" fmla="*/ 215013 h 607216"/>
              <a:gd name="connsiteX47" fmla="*/ 184917 w 608133"/>
              <a:gd name="connsiteY47" fmla="*/ 215013 h 607216"/>
              <a:gd name="connsiteX48" fmla="*/ 233430 w 608133"/>
              <a:gd name="connsiteY48" fmla="*/ 263468 h 607216"/>
              <a:gd name="connsiteX49" fmla="*/ 223727 w 608133"/>
              <a:gd name="connsiteY49" fmla="*/ 273159 h 607216"/>
              <a:gd name="connsiteX50" fmla="*/ 214025 w 608133"/>
              <a:gd name="connsiteY50" fmla="*/ 263468 h 607216"/>
              <a:gd name="connsiteX51" fmla="*/ 184917 w 608133"/>
              <a:gd name="connsiteY51" fmla="*/ 234395 h 607216"/>
              <a:gd name="connsiteX52" fmla="*/ 155808 w 608133"/>
              <a:gd name="connsiteY52" fmla="*/ 263468 h 607216"/>
              <a:gd name="connsiteX53" fmla="*/ 146106 w 608133"/>
              <a:gd name="connsiteY53" fmla="*/ 273159 h 607216"/>
              <a:gd name="connsiteX54" fmla="*/ 136403 w 608133"/>
              <a:gd name="connsiteY54" fmla="*/ 263468 h 607216"/>
              <a:gd name="connsiteX55" fmla="*/ 184917 w 608133"/>
              <a:gd name="connsiteY55" fmla="*/ 215013 h 607216"/>
              <a:gd name="connsiteX56" fmla="*/ 304018 w 608133"/>
              <a:gd name="connsiteY56" fmla="*/ 19378 h 607216"/>
              <a:gd name="connsiteX57" fmla="*/ 19407 w 608133"/>
              <a:gd name="connsiteY57" fmla="*/ 303560 h 607216"/>
              <a:gd name="connsiteX58" fmla="*/ 304018 w 608133"/>
              <a:gd name="connsiteY58" fmla="*/ 587838 h 607216"/>
              <a:gd name="connsiteX59" fmla="*/ 588726 w 608133"/>
              <a:gd name="connsiteY59" fmla="*/ 303560 h 607216"/>
              <a:gd name="connsiteX60" fmla="*/ 304018 w 608133"/>
              <a:gd name="connsiteY60" fmla="*/ 19378 h 607216"/>
              <a:gd name="connsiteX61" fmla="*/ 304018 w 608133"/>
              <a:gd name="connsiteY61" fmla="*/ 0 h 607216"/>
              <a:gd name="connsiteX62" fmla="*/ 519053 w 608133"/>
              <a:gd name="connsiteY62" fmla="*/ 88946 h 607216"/>
              <a:gd name="connsiteX63" fmla="*/ 608133 w 608133"/>
              <a:gd name="connsiteY63" fmla="*/ 303560 h 607216"/>
              <a:gd name="connsiteX64" fmla="*/ 519053 w 608133"/>
              <a:gd name="connsiteY64" fmla="*/ 518270 h 607216"/>
              <a:gd name="connsiteX65" fmla="*/ 304018 w 608133"/>
              <a:gd name="connsiteY65" fmla="*/ 607216 h 607216"/>
              <a:gd name="connsiteX66" fmla="*/ 89080 w 608133"/>
              <a:gd name="connsiteY66" fmla="*/ 518270 h 607216"/>
              <a:gd name="connsiteX67" fmla="*/ 0 w 608133"/>
              <a:gd name="connsiteY67" fmla="*/ 303560 h 607216"/>
              <a:gd name="connsiteX68" fmla="*/ 89080 w 608133"/>
              <a:gd name="connsiteY68" fmla="*/ 88946 h 607216"/>
              <a:gd name="connsiteX69" fmla="*/ 304018 w 608133"/>
              <a:gd name="connsiteY69" fmla="*/ 0 h 607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608133" h="607216">
                <a:moveTo>
                  <a:pt x="284626" y="474835"/>
                </a:moveTo>
                <a:lnTo>
                  <a:pt x="323436" y="474835"/>
                </a:lnTo>
                <a:cubicBezTo>
                  <a:pt x="328870" y="474835"/>
                  <a:pt x="333139" y="479201"/>
                  <a:pt x="333139" y="484538"/>
                </a:cubicBezTo>
                <a:cubicBezTo>
                  <a:pt x="333139" y="489875"/>
                  <a:pt x="328870" y="494241"/>
                  <a:pt x="323436" y="494241"/>
                </a:cubicBezTo>
                <a:lnTo>
                  <a:pt x="284626" y="494241"/>
                </a:lnTo>
                <a:cubicBezTo>
                  <a:pt x="279289" y="494241"/>
                  <a:pt x="274923" y="489875"/>
                  <a:pt x="274923" y="484538"/>
                </a:cubicBezTo>
                <a:cubicBezTo>
                  <a:pt x="274923" y="479201"/>
                  <a:pt x="279289" y="474835"/>
                  <a:pt x="284626" y="474835"/>
                </a:cubicBezTo>
                <a:close/>
                <a:moveTo>
                  <a:pt x="179502" y="374365"/>
                </a:moveTo>
                <a:cubicBezTo>
                  <a:pt x="183869" y="371457"/>
                  <a:pt x="189983" y="372620"/>
                  <a:pt x="192895" y="376982"/>
                </a:cubicBezTo>
                <a:cubicBezTo>
                  <a:pt x="218031" y="414012"/>
                  <a:pt x="259568" y="436113"/>
                  <a:pt x="304017" y="436113"/>
                </a:cubicBezTo>
                <a:cubicBezTo>
                  <a:pt x="348564" y="436113"/>
                  <a:pt x="390101" y="414012"/>
                  <a:pt x="415140" y="376982"/>
                </a:cubicBezTo>
                <a:cubicBezTo>
                  <a:pt x="418149" y="372620"/>
                  <a:pt x="424166" y="371457"/>
                  <a:pt x="428630" y="374365"/>
                </a:cubicBezTo>
                <a:cubicBezTo>
                  <a:pt x="433094" y="377370"/>
                  <a:pt x="434259" y="383477"/>
                  <a:pt x="431250" y="387839"/>
                </a:cubicBezTo>
                <a:cubicBezTo>
                  <a:pt x="402621" y="430200"/>
                  <a:pt x="355066" y="455500"/>
                  <a:pt x="304017" y="455500"/>
                </a:cubicBezTo>
                <a:cubicBezTo>
                  <a:pt x="253066" y="455500"/>
                  <a:pt x="205511" y="430200"/>
                  <a:pt x="176882" y="387839"/>
                </a:cubicBezTo>
                <a:cubicBezTo>
                  <a:pt x="173873" y="383477"/>
                  <a:pt x="175038" y="377370"/>
                  <a:pt x="179502" y="374365"/>
                </a:cubicBezTo>
                <a:close/>
                <a:moveTo>
                  <a:pt x="507202" y="294046"/>
                </a:moveTo>
                <a:cubicBezTo>
                  <a:pt x="512544" y="294046"/>
                  <a:pt x="516914" y="298407"/>
                  <a:pt x="516914" y="303737"/>
                </a:cubicBezTo>
                <a:cubicBezTo>
                  <a:pt x="516914" y="309164"/>
                  <a:pt x="512544" y="313428"/>
                  <a:pt x="507202" y="313428"/>
                </a:cubicBezTo>
                <a:cubicBezTo>
                  <a:pt x="500015" y="313428"/>
                  <a:pt x="494188" y="319242"/>
                  <a:pt x="494188" y="326414"/>
                </a:cubicBezTo>
                <a:cubicBezTo>
                  <a:pt x="494188" y="333488"/>
                  <a:pt x="500015" y="339302"/>
                  <a:pt x="507202" y="339302"/>
                </a:cubicBezTo>
                <a:cubicBezTo>
                  <a:pt x="514292" y="339302"/>
                  <a:pt x="520119" y="333488"/>
                  <a:pt x="520119" y="326414"/>
                </a:cubicBezTo>
                <a:cubicBezTo>
                  <a:pt x="520119" y="320987"/>
                  <a:pt x="524489" y="316723"/>
                  <a:pt x="529831" y="316723"/>
                </a:cubicBezTo>
                <a:cubicBezTo>
                  <a:pt x="535173" y="316723"/>
                  <a:pt x="539543" y="320987"/>
                  <a:pt x="539543" y="326414"/>
                </a:cubicBezTo>
                <a:cubicBezTo>
                  <a:pt x="539543" y="344245"/>
                  <a:pt x="524975" y="358684"/>
                  <a:pt x="507202" y="358684"/>
                </a:cubicBezTo>
                <a:cubicBezTo>
                  <a:pt x="489332" y="358684"/>
                  <a:pt x="474764" y="344245"/>
                  <a:pt x="474764" y="326414"/>
                </a:cubicBezTo>
                <a:cubicBezTo>
                  <a:pt x="474764" y="308582"/>
                  <a:pt x="489332" y="294046"/>
                  <a:pt x="507202" y="294046"/>
                </a:cubicBezTo>
                <a:close/>
                <a:moveTo>
                  <a:pt x="100909" y="294046"/>
                </a:moveTo>
                <a:cubicBezTo>
                  <a:pt x="106247" y="294046"/>
                  <a:pt x="110614" y="298407"/>
                  <a:pt x="110614" y="303737"/>
                </a:cubicBezTo>
                <a:cubicBezTo>
                  <a:pt x="110614" y="309164"/>
                  <a:pt x="106247" y="313428"/>
                  <a:pt x="100909" y="313428"/>
                </a:cubicBezTo>
                <a:cubicBezTo>
                  <a:pt x="93727" y="313428"/>
                  <a:pt x="88001" y="319242"/>
                  <a:pt x="88001" y="326414"/>
                </a:cubicBezTo>
                <a:cubicBezTo>
                  <a:pt x="88001" y="333488"/>
                  <a:pt x="93727" y="339302"/>
                  <a:pt x="100909" y="339302"/>
                </a:cubicBezTo>
                <a:cubicBezTo>
                  <a:pt x="108091" y="339302"/>
                  <a:pt x="113817" y="333488"/>
                  <a:pt x="113817" y="326414"/>
                </a:cubicBezTo>
                <a:cubicBezTo>
                  <a:pt x="113817" y="320987"/>
                  <a:pt x="118185" y="316723"/>
                  <a:pt x="123523" y="316723"/>
                </a:cubicBezTo>
                <a:cubicBezTo>
                  <a:pt x="128958" y="316723"/>
                  <a:pt x="133228" y="320987"/>
                  <a:pt x="133228" y="326414"/>
                </a:cubicBezTo>
                <a:cubicBezTo>
                  <a:pt x="133228" y="344245"/>
                  <a:pt x="118767" y="358684"/>
                  <a:pt x="100909" y="358684"/>
                </a:cubicBezTo>
                <a:cubicBezTo>
                  <a:pt x="83051" y="358684"/>
                  <a:pt x="68590" y="344245"/>
                  <a:pt x="68590" y="326414"/>
                </a:cubicBezTo>
                <a:cubicBezTo>
                  <a:pt x="68590" y="308582"/>
                  <a:pt x="83051" y="294046"/>
                  <a:pt x="100909" y="294046"/>
                </a:cubicBezTo>
                <a:close/>
                <a:moveTo>
                  <a:pt x="423145" y="215013"/>
                </a:moveTo>
                <a:cubicBezTo>
                  <a:pt x="449925" y="215013"/>
                  <a:pt x="471659" y="236818"/>
                  <a:pt x="471659" y="263468"/>
                </a:cubicBezTo>
                <a:cubicBezTo>
                  <a:pt x="471659" y="268895"/>
                  <a:pt x="467293" y="273159"/>
                  <a:pt x="461956" y="273159"/>
                </a:cubicBezTo>
                <a:cubicBezTo>
                  <a:pt x="456620" y="273159"/>
                  <a:pt x="452254" y="268895"/>
                  <a:pt x="452254" y="263468"/>
                </a:cubicBezTo>
                <a:cubicBezTo>
                  <a:pt x="452254" y="247478"/>
                  <a:pt x="439155" y="234395"/>
                  <a:pt x="423145" y="234395"/>
                </a:cubicBezTo>
                <a:cubicBezTo>
                  <a:pt x="407136" y="234395"/>
                  <a:pt x="394037" y="247478"/>
                  <a:pt x="394037" y="263468"/>
                </a:cubicBezTo>
                <a:cubicBezTo>
                  <a:pt x="394037" y="268895"/>
                  <a:pt x="389671" y="273159"/>
                  <a:pt x="384335" y="273159"/>
                </a:cubicBezTo>
                <a:cubicBezTo>
                  <a:pt x="378998" y="273159"/>
                  <a:pt x="374632" y="268895"/>
                  <a:pt x="374632" y="263468"/>
                </a:cubicBezTo>
                <a:cubicBezTo>
                  <a:pt x="374632" y="236818"/>
                  <a:pt x="396366" y="215013"/>
                  <a:pt x="423145" y="215013"/>
                </a:cubicBezTo>
                <a:close/>
                <a:moveTo>
                  <a:pt x="184917" y="215013"/>
                </a:moveTo>
                <a:cubicBezTo>
                  <a:pt x="211599" y="215013"/>
                  <a:pt x="233430" y="236818"/>
                  <a:pt x="233430" y="263468"/>
                </a:cubicBezTo>
                <a:cubicBezTo>
                  <a:pt x="233430" y="268895"/>
                  <a:pt x="229064" y="273159"/>
                  <a:pt x="223727" y="273159"/>
                </a:cubicBezTo>
                <a:cubicBezTo>
                  <a:pt x="218294" y="273159"/>
                  <a:pt x="214025" y="268895"/>
                  <a:pt x="214025" y="263468"/>
                </a:cubicBezTo>
                <a:cubicBezTo>
                  <a:pt x="214025" y="247478"/>
                  <a:pt x="200926" y="234395"/>
                  <a:pt x="184917" y="234395"/>
                </a:cubicBezTo>
                <a:cubicBezTo>
                  <a:pt x="168810" y="234395"/>
                  <a:pt x="155808" y="247478"/>
                  <a:pt x="155808" y="263468"/>
                </a:cubicBezTo>
                <a:cubicBezTo>
                  <a:pt x="155808" y="268895"/>
                  <a:pt x="151442" y="273159"/>
                  <a:pt x="146106" y="273159"/>
                </a:cubicBezTo>
                <a:cubicBezTo>
                  <a:pt x="140672" y="273159"/>
                  <a:pt x="136403" y="268895"/>
                  <a:pt x="136403" y="263468"/>
                </a:cubicBezTo>
                <a:cubicBezTo>
                  <a:pt x="136403" y="236818"/>
                  <a:pt x="158137" y="215013"/>
                  <a:pt x="184917" y="215013"/>
                </a:cubicBezTo>
                <a:close/>
                <a:moveTo>
                  <a:pt x="304018" y="19378"/>
                </a:moveTo>
                <a:cubicBezTo>
                  <a:pt x="147109" y="19378"/>
                  <a:pt x="19407" y="146887"/>
                  <a:pt x="19407" y="303560"/>
                </a:cubicBezTo>
                <a:cubicBezTo>
                  <a:pt x="19407" y="460329"/>
                  <a:pt x="147109" y="587838"/>
                  <a:pt x="304018" y="587838"/>
                </a:cubicBezTo>
                <a:cubicBezTo>
                  <a:pt x="461024" y="587838"/>
                  <a:pt x="588726" y="460329"/>
                  <a:pt x="588726" y="303560"/>
                </a:cubicBezTo>
                <a:cubicBezTo>
                  <a:pt x="588726" y="146887"/>
                  <a:pt x="461024" y="19378"/>
                  <a:pt x="304018" y="19378"/>
                </a:cubicBezTo>
                <a:close/>
                <a:moveTo>
                  <a:pt x="304018" y="0"/>
                </a:moveTo>
                <a:cubicBezTo>
                  <a:pt x="385238" y="0"/>
                  <a:pt x="461607" y="31586"/>
                  <a:pt x="519053" y="88946"/>
                </a:cubicBezTo>
                <a:cubicBezTo>
                  <a:pt x="576499" y="146305"/>
                  <a:pt x="608133" y="222462"/>
                  <a:pt x="608133" y="303560"/>
                </a:cubicBezTo>
                <a:cubicBezTo>
                  <a:pt x="608133" y="384657"/>
                  <a:pt x="576499" y="460911"/>
                  <a:pt x="519053" y="518270"/>
                </a:cubicBezTo>
                <a:cubicBezTo>
                  <a:pt x="461607" y="575630"/>
                  <a:pt x="385238" y="607216"/>
                  <a:pt x="304018" y="607216"/>
                </a:cubicBezTo>
                <a:cubicBezTo>
                  <a:pt x="222798" y="607216"/>
                  <a:pt x="146526" y="575630"/>
                  <a:pt x="89080" y="518270"/>
                </a:cubicBezTo>
                <a:cubicBezTo>
                  <a:pt x="31634" y="460911"/>
                  <a:pt x="0" y="384657"/>
                  <a:pt x="0" y="303560"/>
                </a:cubicBezTo>
                <a:cubicBezTo>
                  <a:pt x="0" y="222462"/>
                  <a:pt x="31634" y="146305"/>
                  <a:pt x="89080" y="88946"/>
                </a:cubicBezTo>
                <a:cubicBezTo>
                  <a:pt x="146526" y="31586"/>
                  <a:pt x="222798" y="0"/>
                  <a:pt x="30401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100" tIns="38100" rIns="38100" bIns="38100" anchor="ctr"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lang="id-ID">
              <a:solidFill>
                <a:schemeClr val="tx2"/>
              </a:solidFill>
              <a:ea typeface="微软雅黑" panose="020B0503020204020204" pitchFamily="34" charset="-122"/>
            </a:endParaRPr>
          </a:p>
        </p:txBody>
      </p:sp>
      <p:sp>
        <p:nvSpPr>
          <p:cNvPr id="10" name="íṥ1íḓe"/>
          <p:cNvSpPr/>
          <p:nvPr/>
        </p:nvSpPr>
        <p:spPr bwMode="auto">
          <a:xfrm>
            <a:off x="3434890" y="2538316"/>
            <a:ext cx="313630" cy="313436"/>
          </a:xfrm>
          <a:custGeom>
            <a:avLst/>
            <a:gdLst>
              <a:gd name="connsiteX0" fmla="*/ 482620 w 607097"/>
              <a:gd name="connsiteY0" fmla="*/ 381169 h 606722"/>
              <a:gd name="connsiteX1" fmla="*/ 496768 w 607097"/>
              <a:gd name="connsiteY1" fmla="*/ 381169 h 606722"/>
              <a:gd name="connsiteX2" fmla="*/ 510916 w 607097"/>
              <a:gd name="connsiteY2" fmla="*/ 395381 h 606722"/>
              <a:gd name="connsiteX3" fmla="*/ 510916 w 607097"/>
              <a:gd name="connsiteY3" fmla="*/ 409505 h 606722"/>
              <a:gd name="connsiteX4" fmla="*/ 503887 w 607097"/>
              <a:gd name="connsiteY4" fmla="*/ 412525 h 606722"/>
              <a:gd name="connsiteX5" fmla="*/ 496768 w 607097"/>
              <a:gd name="connsiteY5" fmla="*/ 409505 h 606722"/>
              <a:gd name="connsiteX6" fmla="*/ 482620 w 607097"/>
              <a:gd name="connsiteY6" fmla="*/ 395381 h 606722"/>
              <a:gd name="connsiteX7" fmla="*/ 482620 w 607097"/>
              <a:gd name="connsiteY7" fmla="*/ 381169 h 606722"/>
              <a:gd name="connsiteX8" fmla="*/ 546398 w 607097"/>
              <a:gd name="connsiteY8" fmla="*/ 242745 h 606722"/>
              <a:gd name="connsiteX9" fmla="*/ 566606 w 607097"/>
              <a:gd name="connsiteY9" fmla="*/ 242745 h 606722"/>
              <a:gd name="connsiteX10" fmla="*/ 576754 w 607097"/>
              <a:gd name="connsiteY10" fmla="*/ 252756 h 606722"/>
              <a:gd name="connsiteX11" fmla="*/ 566606 w 607097"/>
              <a:gd name="connsiteY11" fmla="*/ 262856 h 606722"/>
              <a:gd name="connsiteX12" fmla="*/ 546398 w 607097"/>
              <a:gd name="connsiteY12" fmla="*/ 262856 h 606722"/>
              <a:gd name="connsiteX13" fmla="*/ 536249 w 607097"/>
              <a:gd name="connsiteY13" fmla="*/ 252756 h 606722"/>
              <a:gd name="connsiteX14" fmla="*/ 546398 w 607097"/>
              <a:gd name="connsiteY14" fmla="*/ 242745 h 606722"/>
              <a:gd name="connsiteX15" fmla="*/ 353968 w 607097"/>
              <a:gd name="connsiteY15" fmla="*/ 101120 h 606722"/>
              <a:gd name="connsiteX16" fmla="*/ 364118 w 607097"/>
              <a:gd name="connsiteY16" fmla="*/ 111251 h 606722"/>
              <a:gd name="connsiteX17" fmla="*/ 364118 w 607097"/>
              <a:gd name="connsiteY17" fmla="*/ 242683 h 606722"/>
              <a:gd name="connsiteX18" fmla="*/ 424838 w 607097"/>
              <a:gd name="connsiteY18" fmla="*/ 242683 h 606722"/>
              <a:gd name="connsiteX19" fmla="*/ 434988 w 607097"/>
              <a:gd name="connsiteY19" fmla="*/ 252725 h 606722"/>
              <a:gd name="connsiteX20" fmla="*/ 424838 w 607097"/>
              <a:gd name="connsiteY20" fmla="*/ 262856 h 606722"/>
              <a:gd name="connsiteX21" fmla="*/ 353968 w 607097"/>
              <a:gd name="connsiteY21" fmla="*/ 262856 h 606722"/>
              <a:gd name="connsiteX22" fmla="*/ 343818 w 607097"/>
              <a:gd name="connsiteY22" fmla="*/ 252725 h 606722"/>
              <a:gd name="connsiteX23" fmla="*/ 343818 w 607097"/>
              <a:gd name="connsiteY23" fmla="*/ 111251 h 606722"/>
              <a:gd name="connsiteX24" fmla="*/ 353968 w 607097"/>
              <a:gd name="connsiteY24" fmla="*/ 101120 h 606722"/>
              <a:gd name="connsiteX25" fmla="*/ 496768 w 607097"/>
              <a:gd name="connsiteY25" fmla="*/ 96101 h 606722"/>
              <a:gd name="connsiteX26" fmla="*/ 510916 w 607097"/>
              <a:gd name="connsiteY26" fmla="*/ 96101 h 606722"/>
              <a:gd name="connsiteX27" fmla="*/ 510916 w 607097"/>
              <a:gd name="connsiteY27" fmla="*/ 110217 h 606722"/>
              <a:gd name="connsiteX28" fmla="*/ 496768 w 607097"/>
              <a:gd name="connsiteY28" fmla="*/ 124334 h 606722"/>
              <a:gd name="connsiteX29" fmla="*/ 489650 w 607097"/>
              <a:gd name="connsiteY29" fmla="*/ 127441 h 606722"/>
              <a:gd name="connsiteX30" fmla="*/ 482620 w 607097"/>
              <a:gd name="connsiteY30" fmla="*/ 124334 h 606722"/>
              <a:gd name="connsiteX31" fmla="*/ 482620 w 607097"/>
              <a:gd name="connsiteY31" fmla="*/ 110217 h 606722"/>
              <a:gd name="connsiteX32" fmla="*/ 196955 w 607097"/>
              <a:gd name="connsiteY32" fmla="*/ 96101 h 606722"/>
              <a:gd name="connsiteX33" fmla="*/ 211110 w 607097"/>
              <a:gd name="connsiteY33" fmla="*/ 96101 h 606722"/>
              <a:gd name="connsiteX34" fmla="*/ 225355 w 607097"/>
              <a:gd name="connsiteY34" fmla="*/ 110217 h 606722"/>
              <a:gd name="connsiteX35" fmla="*/ 225355 w 607097"/>
              <a:gd name="connsiteY35" fmla="*/ 124334 h 606722"/>
              <a:gd name="connsiteX36" fmla="*/ 218233 w 607097"/>
              <a:gd name="connsiteY36" fmla="*/ 127441 h 606722"/>
              <a:gd name="connsiteX37" fmla="*/ 211110 w 607097"/>
              <a:gd name="connsiteY37" fmla="*/ 124334 h 606722"/>
              <a:gd name="connsiteX38" fmla="*/ 196955 w 607097"/>
              <a:gd name="connsiteY38" fmla="*/ 110217 h 606722"/>
              <a:gd name="connsiteX39" fmla="*/ 196955 w 607097"/>
              <a:gd name="connsiteY39" fmla="*/ 96101 h 606722"/>
              <a:gd name="connsiteX40" fmla="*/ 103963 w 607097"/>
              <a:gd name="connsiteY40" fmla="*/ 81761 h 606722"/>
              <a:gd name="connsiteX41" fmla="*/ 87598 w 607097"/>
              <a:gd name="connsiteY41" fmla="*/ 90026 h 606722"/>
              <a:gd name="connsiteX42" fmla="*/ 62322 w 607097"/>
              <a:gd name="connsiteY42" fmla="*/ 115266 h 606722"/>
              <a:gd name="connsiteX43" fmla="*/ 34998 w 607097"/>
              <a:gd name="connsiteY43" fmla="*/ 265902 h 606722"/>
              <a:gd name="connsiteX44" fmla="*/ 75494 w 607097"/>
              <a:gd name="connsiteY44" fmla="*/ 322602 h 606722"/>
              <a:gd name="connsiteX45" fmla="*/ 283044 w 607097"/>
              <a:gd name="connsiteY45" fmla="*/ 530826 h 606722"/>
              <a:gd name="connsiteX46" fmla="*/ 327634 w 607097"/>
              <a:gd name="connsiteY46" fmla="*/ 565219 h 606722"/>
              <a:gd name="connsiteX47" fmla="*/ 490684 w 607097"/>
              <a:gd name="connsiteY47" fmla="*/ 545046 h 606722"/>
              <a:gd name="connsiteX48" fmla="*/ 515960 w 607097"/>
              <a:gd name="connsiteY48" fmla="*/ 519717 h 606722"/>
              <a:gd name="connsiteX49" fmla="*/ 521033 w 607097"/>
              <a:gd name="connsiteY49" fmla="*/ 485324 h 606722"/>
              <a:gd name="connsiteX50" fmla="*/ 434969 w 607097"/>
              <a:gd name="connsiteY50" fmla="*/ 411561 h 606722"/>
              <a:gd name="connsiteX51" fmla="*/ 414321 w 607097"/>
              <a:gd name="connsiteY51" fmla="*/ 406318 h 606722"/>
              <a:gd name="connsiteX52" fmla="*/ 413698 w 607097"/>
              <a:gd name="connsiteY52" fmla="*/ 406496 h 606722"/>
              <a:gd name="connsiteX53" fmla="*/ 405599 w 607097"/>
              <a:gd name="connsiteY53" fmla="*/ 413605 h 606722"/>
              <a:gd name="connsiteX54" fmla="*/ 404620 w 607097"/>
              <a:gd name="connsiteY54" fmla="*/ 414583 h 606722"/>
              <a:gd name="connsiteX55" fmla="*/ 373202 w 607097"/>
              <a:gd name="connsiteY55" fmla="*/ 447910 h 606722"/>
              <a:gd name="connsiteX56" fmla="*/ 349528 w 607097"/>
              <a:gd name="connsiteY56" fmla="*/ 459552 h 606722"/>
              <a:gd name="connsiteX57" fmla="*/ 405599 w 607097"/>
              <a:gd name="connsiteY57" fmla="*/ 475282 h 606722"/>
              <a:gd name="connsiteX58" fmla="*/ 414677 w 607097"/>
              <a:gd name="connsiteY58" fmla="*/ 486391 h 606722"/>
              <a:gd name="connsiteX59" fmla="*/ 404620 w 607097"/>
              <a:gd name="connsiteY59" fmla="*/ 495456 h 606722"/>
              <a:gd name="connsiteX60" fmla="*/ 403552 w 607097"/>
              <a:gd name="connsiteY60" fmla="*/ 495456 h 606722"/>
              <a:gd name="connsiteX61" fmla="*/ 287138 w 607097"/>
              <a:gd name="connsiteY61" fmla="*/ 441866 h 606722"/>
              <a:gd name="connsiteX62" fmla="*/ 286426 w 607097"/>
              <a:gd name="connsiteY62" fmla="*/ 441067 h 606722"/>
              <a:gd name="connsiteX63" fmla="*/ 284112 w 607097"/>
              <a:gd name="connsiteY63" fmla="*/ 438845 h 606722"/>
              <a:gd name="connsiteX64" fmla="*/ 176777 w 607097"/>
              <a:gd name="connsiteY64" fmla="*/ 331666 h 606722"/>
              <a:gd name="connsiteX65" fmla="*/ 111895 w 607097"/>
              <a:gd name="connsiteY65" fmla="*/ 213379 h 606722"/>
              <a:gd name="connsiteX66" fmla="*/ 121062 w 607097"/>
              <a:gd name="connsiteY66" fmla="*/ 202270 h 606722"/>
              <a:gd name="connsiteX67" fmla="*/ 132188 w 607097"/>
              <a:gd name="connsiteY67" fmla="*/ 211335 h 606722"/>
              <a:gd name="connsiteX68" fmla="*/ 146428 w 607097"/>
              <a:gd name="connsiteY68" fmla="*/ 259325 h 606722"/>
              <a:gd name="connsiteX69" fmla="*/ 158532 w 607097"/>
              <a:gd name="connsiteY69" fmla="*/ 233553 h 606722"/>
              <a:gd name="connsiteX70" fmla="*/ 191907 w 607097"/>
              <a:gd name="connsiteY70" fmla="*/ 202270 h 606722"/>
              <a:gd name="connsiteX71" fmla="*/ 192975 w 607097"/>
              <a:gd name="connsiteY71" fmla="*/ 201204 h 606722"/>
              <a:gd name="connsiteX72" fmla="*/ 200006 w 607097"/>
              <a:gd name="connsiteY72" fmla="*/ 193117 h 606722"/>
              <a:gd name="connsiteX73" fmla="*/ 194933 w 607097"/>
              <a:gd name="connsiteY73" fmla="*/ 170899 h 606722"/>
              <a:gd name="connsiteX74" fmla="*/ 121062 w 607097"/>
              <a:gd name="connsiteY74" fmla="*/ 84961 h 606722"/>
              <a:gd name="connsiteX75" fmla="*/ 103963 w 607097"/>
              <a:gd name="connsiteY75" fmla="*/ 81761 h 606722"/>
              <a:gd name="connsiteX76" fmla="*/ 353980 w 607097"/>
              <a:gd name="connsiteY76" fmla="*/ 30273 h 606722"/>
              <a:gd name="connsiteX77" fmla="*/ 364141 w 607097"/>
              <a:gd name="connsiteY77" fmla="*/ 40422 h 606722"/>
              <a:gd name="connsiteX78" fmla="*/ 364141 w 607097"/>
              <a:gd name="connsiteY78" fmla="*/ 60719 h 606722"/>
              <a:gd name="connsiteX79" fmla="*/ 353980 w 607097"/>
              <a:gd name="connsiteY79" fmla="*/ 70778 h 606722"/>
              <a:gd name="connsiteX80" fmla="*/ 343818 w 607097"/>
              <a:gd name="connsiteY80" fmla="*/ 60719 h 606722"/>
              <a:gd name="connsiteX81" fmla="*/ 343818 w 607097"/>
              <a:gd name="connsiteY81" fmla="*/ 40422 h 606722"/>
              <a:gd name="connsiteX82" fmla="*/ 353980 w 607097"/>
              <a:gd name="connsiteY82" fmla="*/ 30273 h 606722"/>
              <a:gd name="connsiteX83" fmla="*/ 353978 w 607097"/>
              <a:gd name="connsiteY83" fmla="*/ 20263 h 606722"/>
              <a:gd name="connsiteX84" fmla="*/ 174819 w 607097"/>
              <a:gd name="connsiteY84" fmla="*/ 104957 h 606722"/>
              <a:gd name="connsiteX85" fmla="*/ 214246 w 607097"/>
              <a:gd name="connsiteY85" fmla="*/ 160768 h 606722"/>
              <a:gd name="connsiteX86" fmla="*/ 221278 w 607097"/>
              <a:gd name="connsiteY86" fmla="*/ 198182 h 606722"/>
              <a:gd name="connsiteX87" fmla="*/ 215938 w 607097"/>
              <a:gd name="connsiteY87" fmla="*/ 209025 h 606722"/>
              <a:gd name="connsiteX88" fmla="*/ 210152 w 607097"/>
              <a:gd name="connsiteY88" fmla="*/ 215157 h 606722"/>
              <a:gd name="connsiteX89" fmla="*/ 206147 w 607097"/>
              <a:gd name="connsiteY89" fmla="*/ 218445 h 606722"/>
              <a:gd name="connsiteX90" fmla="*/ 176777 w 607097"/>
              <a:gd name="connsiteY90" fmla="*/ 244662 h 606722"/>
              <a:gd name="connsiteX91" fmla="*/ 182829 w 607097"/>
              <a:gd name="connsiteY91" fmla="*/ 308382 h 606722"/>
              <a:gd name="connsiteX92" fmla="*/ 189504 w 607097"/>
              <a:gd name="connsiteY92" fmla="*/ 315136 h 606722"/>
              <a:gd name="connsiteX93" fmla="*/ 189949 w 607097"/>
              <a:gd name="connsiteY93" fmla="*/ 315492 h 606722"/>
              <a:gd name="connsiteX94" fmla="*/ 191640 w 607097"/>
              <a:gd name="connsiteY94" fmla="*/ 317269 h 606722"/>
              <a:gd name="connsiteX95" fmla="*/ 298263 w 607097"/>
              <a:gd name="connsiteY95" fmla="*/ 424714 h 606722"/>
              <a:gd name="connsiteX96" fmla="*/ 362077 w 607097"/>
              <a:gd name="connsiteY96" fmla="*/ 430758 h 606722"/>
              <a:gd name="connsiteX97" fmla="*/ 388422 w 607097"/>
              <a:gd name="connsiteY97" fmla="*/ 401430 h 606722"/>
              <a:gd name="connsiteX98" fmla="*/ 408625 w 607097"/>
              <a:gd name="connsiteY98" fmla="*/ 386233 h 606722"/>
              <a:gd name="connsiteX99" fmla="*/ 419661 w 607097"/>
              <a:gd name="connsiteY99" fmla="*/ 384900 h 606722"/>
              <a:gd name="connsiteX100" fmla="*/ 446094 w 607097"/>
              <a:gd name="connsiteY100" fmla="*/ 392365 h 606722"/>
              <a:gd name="connsiteX101" fmla="*/ 501987 w 607097"/>
              <a:gd name="connsiteY101" fmla="*/ 431646 h 606722"/>
              <a:gd name="connsiteX102" fmla="*/ 586894 w 607097"/>
              <a:gd name="connsiteY102" fmla="*/ 252749 h 606722"/>
              <a:gd name="connsiteX103" fmla="*/ 353978 w 607097"/>
              <a:gd name="connsiteY103" fmla="*/ 20263 h 606722"/>
              <a:gd name="connsiteX104" fmla="*/ 353978 w 607097"/>
              <a:gd name="connsiteY104" fmla="*/ 0 h 606722"/>
              <a:gd name="connsiteX105" fmla="*/ 607097 w 607097"/>
              <a:gd name="connsiteY105" fmla="*/ 252749 h 606722"/>
              <a:gd name="connsiteX106" fmla="*/ 517384 w 607097"/>
              <a:gd name="connsiteY106" fmla="*/ 445421 h 606722"/>
              <a:gd name="connsiteX107" fmla="*/ 540257 w 607097"/>
              <a:gd name="connsiteY107" fmla="*/ 474215 h 606722"/>
              <a:gd name="connsiteX108" fmla="*/ 531179 w 607097"/>
              <a:gd name="connsiteY108" fmla="*/ 532870 h 606722"/>
              <a:gd name="connsiteX109" fmla="*/ 505814 w 607097"/>
              <a:gd name="connsiteY109" fmla="*/ 559176 h 606722"/>
              <a:gd name="connsiteX110" fmla="*/ 401505 w 607097"/>
              <a:gd name="connsiteY110" fmla="*/ 606722 h 606722"/>
              <a:gd name="connsiteX111" fmla="*/ 318556 w 607097"/>
              <a:gd name="connsiteY111" fmla="*/ 582460 h 606722"/>
              <a:gd name="connsiteX112" fmla="*/ 268893 w 607097"/>
              <a:gd name="connsiteY112" fmla="*/ 543979 h 606722"/>
              <a:gd name="connsiteX113" fmla="*/ 61343 w 607097"/>
              <a:gd name="connsiteY113" fmla="*/ 336732 h 606722"/>
              <a:gd name="connsiteX114" fmla="*/ 16753 w 607097"/>
              <a:gd name="connsiteY114" fmla="*/ 275056 h 606722"/>
              <a:gd name="connsiteX115" fmla="*/ 48171 w 607097"/>
              <a:gd name="connsiteY115" fmla="*/ 101135 h 606722"/>
              <a:gd name="connsiteX116" fmla="*/ 73447 w 607097"/>
              <a:gd name="connsiteY116" fmla="*/ 75807 h 606722"/>
              <a:gd name="connsiteX117" fmla="*/ 132188 w 607097"/>
              <a:gd name="connsiteY117" fmla="*/ 66742 h 606722"/>
              <a:gd name="connsiteX118" fmla="*/ 160757 w 607097"/>
              <a:gd name="connsiteY118" fmla="*/ 89315 h 606722"/>
              <a:gd name="connsiteX119" fmla="*/ 353978 w 607097"/>
              <a:gd name="connsiteY119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607097" h="606722">
                <a:moveTo>
                  <a:pt x="482620" y="381169"/>
                </a:moveTo>
                <a:cubicBezTo>
                  <a:pt x="486624" y="377172"/>
                  <a:pt x="492675" y="377172"/>
                  <a:pt x="496768" y="381169"/>
                </a:cubicBezTo>
                <a:lnTo>
                  <a:pt x="510916" y="395381"/>
                </a:lnTo>
                <a:cubicBezTo>
                  <a:pt x="515009" y="399379"/>
                  <a:pt x="515009" y="405419"/>
                  <a:pt x="510916" y="409505"/>
                </a:cubicBezTo>
                <a:cubicBezTo>
                  <a:pt x="509937" y="412525"/>
                  <a:pt x="506912" y="412525"/>
                  <a:pt x="503887" y="412525"/>
                </a:cubicBezTo>
                <a:cubicBezTo>
                  <a:pt x="500861" y="412525"/>
                  <a:pt x="498815" y="411548"/>
                  <a:pt x="496768" y="409505"/>
                </a:cubicBezTo>
                <a:lnTo>
                  <a:pt x="482620" y="395381"/>
                </a:lnTo>
                <a:cubicBezTo>
                  <a:pt x="478527" y="391295"/>
                  <a:pt x="478527" y="385255"/>
                  <a:pt x="482620" y="381169"/>
                </a:cubicBezTo>
                <a:close/>
                <a:moveTo>
                  <a:pt x="546398" y="242745"/>
                </a:moveTo>
                <a:lnTo>
                  <a:pt x="566606" y="242745"/>
                </a:lnTo>
                <a:cubicBezTo>
                  <a:pt x="572659" y="242745"/>
                  <a:pt x="576754" y="246732"/>
                  <a:pt x="576754" y="252756"/>
                </a:cubicBezTo>
                <a:cubicBezTo>
                  <a:pt x="576754" y="258869"/>
                  <a:pt x="572659" y="262856"/>
                  <a:pt x="566606" y="262856"/>
                </a:cubicBezTo>
                <a:lnTo>
                  <a:pt x="546398" y="262856"/>
                </a:lnTo>
                <a:cubicBezTo>
                  <a:pt x="540255" y="262856"/>
                  <a:pt x="536249" y="258869"/>
                  <a:pt x="536249" y="252756"/>
                </a:cubicBezTo>
                <a:cubicBezTo>
                  <a:pt x="536249" y="246732"/>
                  <a:pt x="540255" y="242745"/>
                  <a:pt x="546398" y="242745"/>
                </a:cubicBezTo>
                <a:close/>
                <a:moveTo>
                  <a:pt x="353968" y="101120"/>
                </a:moveTo>
                <a:cubicBezTo>
                  <a:pt x="360022" y="101120"/>
                  <a:pt x="364118" y="105119"/>
                  <a:pt x="364118" y="111251"/>
                </a:cubicBezTo>
                <a:lnTo>
                  <a:pt x="364118" y="242683"/>
                </a:lnTo>
                <a:lnTo>
                  <a:pt x="424838" y="242683"/>
                </a:lnTo>
                <a:cubicBezTo>
                  <a:pt x="430893" y="242683"/>
                  <a:pt x="434988" y="246682"/>
                  <a:pt x="434988" y="252725"/>
                </a:cubicBezTo>
                <a:cubicBezTo>
                  <a:pt x="434988" y="258857"/>
                  <a:pt x="430893" y="262856"/>
                  <a:pt x="424838" y="262856"/>
                </a:cubicBezTo>
                <a:lnTo>
                  <a:pt x="353968" y="262856"/>
                </a:lnTo>
                <a:cubicBezTo>
                  <a:pt x="347825" y="262856"/>
                  <a:pt x="343818" y="258857"/>
                  <a:pt x="343818" y="252725"/>
                </a:cubicBezTo>
                <a:lnTo>
                  <a:pt x="343818" y="111251"/>
                </a:lnTo>
                <a:cubicBezTo>
                  <a:pt x="343818" y="105119"/>
                  <a:pt x="347825" y="101120"/>
                  <a:pt x="353968" y="101120"/>
                </a:cubicBezTo>
                <a:close/>
                <a:moveTo>
                  <a:pt x="496768" y="96101"/>
                </a:moveTo>
                <a:cubicBezTo>
                  <a:pt x="500861" y="92017"/>
                  <a:pt x="506912" y="92017"/>
                  <a:pt x="510916" y="96101"/>
                </a:cubicBezTo>
                <a:cubicBezTo>
                  <a:pt x="515009" y="100096"/>
                  <a:pt x="515009" y="106222"/>
                  <a:pt x="510916" y="110217"/>
                </a:cubicBezTo>
                <a:lnTo>
                  <a:pt x="496768" y="124334"/>
                </a:lnTo>
                <a:cubicBezTo>
                  <a:pt x="494722" y="126376"/>
                  <a:pt x="492675" y="127441"/>
                  <a:pt x="489650" y="127441"/>
                </a:cubicBezTo>
                <a:cubicBezTo>
                  <a:pt x="486624" y="127441"/>
                  <a:pt x="484578" y="126376"/>
                  <a:pt x="482620" y="124334"/>
                </a:cubicBezTo>
                <a:cubicBezTo>
                  <a:pt x="478527" y="120338"/>
                  <a:pt x="478527" y="114301"/>
                  <a:pt x="482620" y="110217"/>
                </a:cubicBezTo>
                <a:close/>
                <a:moveTo>
                  <a:pt x="196955" y="96101"/>
                </a:moveTo>
                <a:cubicBezTo>
                  <a:pt x="201050" y="92017"/>
                  <a:pt x="207104" y="92017"/>
                  <a:pt x="211110" y="96101"/>
                </a:cubicBezTo>
                <a:lnTo>
                  <a:pt x="225355" y="110217"/>
                </a:lnTo>
                <a:cubicBezTo>
                  <a:pt x="229361" y="114301"/>
                  <a:pt x="229361" y="120338"/>
                  <a:pt x="225355" y="124334"/>
                </a:cubicBezTo>
                <a:cubicBezTo>
                  <a:pt x="223307" y="126376"/>
                  <a:pt x="220280" y="127441"/>
                  <a:pt x="218233" y="127441"/>
                </a:cubicBezTo>
                <a:cubicBezTo>
                  <a:pt x="215206" y="127441"/>
                  <a:pt x="213158" y="126376"/>
                  <a:pt x="211110" y="124334"/>
                </a:cubicBezTo>
                <a:lnTo>
                  <a:pt x="196955" y="110217"/>
                </a:lnTo>
                <a:cubicBezTo>
                  <a:pt x="192949" y="106222"/>
                  <a:pt x="192949" y="100096"/>
                  <a:pt x="196955" y="96101"/>
                </a:cubicBezTo>
                <a:close/>
                <a:moveTo>
                  <a:pt x="103963" y="81761"/>
                </a:moveTo>
                <a:cubicBezTo>
                  <a:pt x="98011" y="82650"/>
                  <a:pt x="92182" y="85449"/>
                  <a:pt x="87598" y="90026"/>
                </a:cubicBezTo>
                <a:lnTo>
                  <a:pt x="62322" y="115266"/>
                </a:lnTo>
                <a:cubicBezTo>
                  <a:pt x="17732" y="159790"/>
                  <a:pt x="8654" y="209291"/>
                  <a:pt x="34998" y="265902"/>
                </a:cubicBezTo>
                <a:cubicBezTo>
                  <a:pt x="44077" y="285187"/>
                  <a:pt x="57249" y="304383"/>
                  <a:pt x="75494" y="322602"/>
                </a:cubicBezTo>
                <a:lnTo>
                  <a:pt x="283044" y="530826"/>
                </a:lnTo>
                <a:cubicBezTo>
                  <a:pt x="297284" y="545046"/>
                  <a:pt x="312415" y="557132"/>
                  <a:pt x="327634" y="565219"/>
                </a:cubicBezTo>
                <a:cubicBezTo>
                  <a:pt x="389401" y="599612"/>
                  <a:pt x="443068" y="592503"/>
                  <a:pt x="490684" y="545046"/>
                </a:cubicBezTo>
                <a:lnTo>
                  <a:pt x="515960" y="519717"/>
                </a:lnTo>
                <a:cubicBezTo>
                  <a:pt x="525127" y="510653"/>
                  <a:pt x="527085" y="496433"/>
                  <a:pt x="521033" y="485324"/>
                </a:cubicBezTo>
                <a:cubicBezTo>
                  <a:pt x="503856" y="451998"/>
                  <a:pt x="434969" y="411561"/>
                  <a:pt x="434969" y="411561"/>
                </a:cubicBezTo>
                <a:cubicBezTo>
                  <a:pt x="427582" y="407829"/>
                  <a:pt x="420195" y="405874"/>
                  <a:pt x="414321" y="406318"/>
                </a:cubicBezTo>
                <a:cubicBezTo>
                  <a:pt x="414143" y="406318"/>
                  <a:pt x="413876" y="406407"/>
                  <a:pt x="413698" y="406496"/>
                </a:cubicBezTo>
                <a:cubicBezTo>
                  <a:pt x="409604" y="407473"/>
                  <a:pt x="407646" y="409517"/>
                  <a:pt x="405599" y="413605"/>
                </a:cubicBezTo>
                <a:lnTo>
                  <a:pt x="404620" y="414583"/>
                </a:lnTo>
                <a:cubicBezTo>
                  <a:pt x="397500" y="423648"/>
                  <a:pt x="380323" y="443910"/>
                  <a:pt x="373202" y="447910"/>
                </a:cubicBezTo>
                <a:cubicBezTo>
                  <a:pt x="365548" y="453242"/>
                  <a:pt x="357538" y="457152"/>
                  <a:pt x="349528" y="459552"/>
                </a:cubicBezTo>
                <a:cubicBezTo>
                  <a:pt x="365281" y="466839"/>
                  <a:pt x="384328" y="473149"/>
                  <a:pt x="405599" y="475282"/>
                </a:cubicBezTo>
                <a:cubicBezTo>
                  <a:pt x="410672" y="476259"/>
                  <a:pt x="414677" y="480259"/>
                  <a:pt x="414677" y="486391"/>
                </a:cubicBezTo>
                <a:cubicBezTo>
                  <a:pt x="413698" y="491456"/>
                  <a:pt x="409604" y="495456"/>
                  <a:pt x="404620" y="495456"/>
                </a:cubicBezTo>
                <a:lnTo>
                  <a:pt x="403552" y="495456"/>
                </a:lnTo>
                <a:cubicBezTo>
                  <a:pt x="333686" y="488346"/>
                  <a:pt x="288117" y="443910"/>
                  <a:pt x="287138" y="441866"/>
                </a:cubicBezTo>
                <a:cubicBezTo>
                  <a:pt x="286871" y="441600"/>
                  <a:pt x="286604" y="441333"/>
                  <a:pt x="286426" y="441067"/>
                </a:cubicBezTo>
                <a:cubicBezTo>
                  <a:pt x="285625" y="440356"/>
                  <a:pt x="284824" y="439645"/>
                  <a:pt x="284112" y="438845"/>
                </a:cubicBezTo>
                <a:lnTo>
                  <a:pt x="176777" y="331666"/>
                </a:lnTo>
                <a:cubicBezTo>
                  <a:pt x="174730" y="329622"/>
                  <a:pt x="119015" y="284120"/>
                  <a:pt x="111895" y="213379"/>
                </a:cubicBezTo>
                <a:cubicBezTo>
                  <a:pt x="110916" y="208314"/>
                  <a:pt x="115010" y="203248"/>
                  <a:pt x="121062" y="202270"/>
                </a:cubicBezTo>
                <a:cubicBezTo>
                  <a:pt x="127115" y="201204"/>
                  <a:pt x="131209" y="205292"/>
                  <a:pt x="132188" y="211335"/>
                </a:cubicBezTo>
                <a:cubicBezTo>
                  <a:pt x="133968" y="229109"/>
                  <a:pt x="139486" y="245284"/>
                  <a:pt x="146428" y="259325"/>
                </a:cubicBezTo>
                <a:cubicBezTo>
                  <a:pt x="148653" y="250794"/>
                  <a:pt x="152658" y="242262"/>
                  <a:pt x="158532" y="233553"/>
                </a:cubicBezTo>
                <a:cubicBezTo>
                  <a:pt x="162537" y="227510"/>
                  <a:pt x="183808" y="210358"/>
                  <a:pt x="191907" y="202270"/>
                </a:cubicBezTo>
                <a:lnTo>
                  <a:pt x="192975" y="201204"/>
                </a:lnTo>
                <a:cubicBezTo>
                  <a:pt x="196980" y="199160"/>
                  <a:pt x="199027" y="196138"/>
                  <a:pt x="200006" y="193117"/>
                </a:cubicBezTo>
                <a:cubicBezTo>
                  <a:pt x="202053" y="187073"/>
                  <a:pt x="200006" y="178986"/>
                  <a:pt x="194933" y="170899"/>
                </a:cubicBezTo>
                <a:cubicBezTo>
                  <a:pt x="194933" y="169832"/>
                  <a:pt x="154438" y="102113"/>
                  <a:pt x="121062" y="84961"/>
                </a:cubicBezTo>
                <a:cubicBezTo>
                  <a:pt x="115989" y="81895"/>
                  <a:pt x="109915" y="80873"/>
                  <a:pt x="103963" y="81761"/>
                </a:cubicBezTo>
                <a:close/>
                <a:moveTo>
                  <a:pt x="353980" y="30273"/>
                </a:moveTo>
                <a:cubicBezTo>
                  <a:pt x="360041" y="30273"/>
                  <a:pt x="364141" y="34368"/>
                  <a:pt x="364141" y="40422"/>
                </a:cubicBezTo>
                <a:lnTo>
                  <a:pt x="364141" y="60719"/>
                </a:lnTo>
                <a:cubicBezTo>
                  <a:pt x="364141" y="66772"/>
                  <a:pt x="360041" y="70778"/>
                  <a:pt x="353980" y="70778"/>
                </a:cubicBezTo>
                <a:cubicBezTo>
                  <a:pt x="347829" y="70778"/>
                  <a:pt x="343818" y="66772"/>
                  <a:pt x="343818" y="60719"/>
                </a:cubicBezTo>
                <a:lnTo>
                  <a:pt x="343818" y="40422"/>
                </a:lnTo>
                <a:cubicBezTo>
                  <a:pt x="343818" y="34368"/>
                  <a:pt x="347829" y="30273"/>
                  <a:pt x="353980" y="30273"/>
                </a:cubicBezTo>
                <a:close/>
                <a:moveTo>
                  <a:pt x="353978" y="20263"/>
                </a:moveTo>
                <a:cubicBezTo>
                  <a:pt x="284112" y="20263"/>
                  <a:pt x="219409" y="50479"/>
                  <a:pt x="174819" y="104957"/>
                </a:cubicBezTo>
                <a:cubicBezTo>
                  <a:pt x="196446" y="130818"/>
                  <a:pt x="212911" y="158901"/>
                  <a:pt x="214246" y="160768"/>
                </a:cubicBezTo>
                <a:cubicBezTo>
                  <a:pt x="221278" y="173920"/>
                  <a:pt x="224304" y="187073"/>
                  <a:pt x="221278" y="198182"/>
                </a:cubicBezTo>
                <a:cubicBezTo>
                  <a:pt x="220299" y="202093"/>
                  <a:pt x="218430" y="205736"/>
                  <a:pt x="215938" y="209025"/>
                </a:cubicBezTo>
                <a:cubicBezTo>
                  <a:pt x="214336" y="211335"/>
                  <a:pt x="212466" y="213379"/>
                  <a:pt x="210152" y="215157"/>
                </a:cubicBezTo>
                <a:cubicBezTo>
                  <a:pt x="208906" y="216312"/>
                  <a:pt x="207482" y="217378"/>
                  <a:pt x="206147" y="218445"/>
                </a:cubicBezTo>
                <a:cubicBezTo>
                  <a:pt x="193954" y="228487"/>
                  <a:pt x="179803" y="241640"/>
                  <a:pt x="176777" y="244662"/>
                </a:cubicBezTo>
                <a:cubicBezTo>
                  <a:pt x="160579" y="269012"/>
                  <a:pt x="162537" y="287142"/>
                  <a:pt x="182829" y="308382"/>
                </a:cubicBezTo>
                <a:lnTo>
                  <a:pt x="189504" y="315136"/>
                </a:lnTo>
                <a:cubicBezTo>
                  <a:pt x="189771" y="315403"/>
                  <a:pt x="189949" y="315492"/>
                  <a:pt x="189949" y="315492"/>
                </a:cubicBezTo>
                <a:cubicBezTo>
                  <a:pt x="190572" y="316025"/>
                  <a:pt x="191195" y="316647"/>
                  <a:pt x="191640" y="317269"/>
                </a:cubicBezTo>
                <a:lnTo>
                  <a:pt x="298263" y="424714"/>
                </a:lnTo>
                <a:cubicBezTo>
                  <a:pt x="318556" y="444888"/>
                  <a:pt x="337780" y="446932"/>
                  <a:pt x="362077" y="430758"/>
                </a:cubicBezTo>
                <a:cubicBezTo>
                  <a:pt x="365103" y="428713"/>
                  <a:pt x="378275" y="414583"/>
                  <a:pt x="388422" y="401430"/>
                </a:cubicBezTo>
                <a:cubicBezTo>
                  <a:pt x="393406" y="393343"/>
                  <a:pt x="400526" y="388277"/>
                  <a:pt x="408625" y="386233"/>
                </a:cubicBezTo>
                <a:cubicBezTo>
                  <a:pt x="412096" y="385344"/>
                  <a:pt x="415834" y="384900"/>
                  <a:pt x="419661" y="384900"/>
                </a:cubicBezTo>
                <a:cubicBezTo>
                  <a:pt x="428294" y="384989"/>
                  <a:pt x="437728" y="387477"/>
                  <a:pt x="446094" y="392365"/>
                </a:cubicBezTo>
                <a:cubicBezTo>
                  <a:pt x="447963" y="393609"/>
                  <a:pt x="476088" y="410051"/>
                  <a:pt x="501987" y="431646"/>
                </a:cubicBezTo>
                <a:cubicBezTo>
                  <a:pt x="556545" y="387122"/>
                  <a:pt x="586894" y="322513"/>
                  <a:pt x="586894" y="252749"/>
                </a:cubicBezTo>
                <a:cubicBezTo>
                  <a:pt x="586894" y="124330"/>
                  <a:pt x="482585" y="20263"/>
                  <a:pt x="353978" y="20263"/>
                </a:cubicBezTo>
                <a:close/>
                <a:moveTo>
                  <a:pt x="353978" y="0"/>
                </a:moveTo>
                <a:cubicBezTo>
                  <a:pt x="493710" y="0"/>
                  <a:pt x="607097" y="113222"/>
                  <a:pt x="607097" y="252749"/>
                </a:cubicBezTo>
                <a:cubicBezTo>
                  <a:pt x="607097" y="327578"/>
                  <a:pt x="574345" y="397786"/>
                  <a:pt x="517384" y="445421"/>
                </a:cubicBezTo>
                <a:cubicBezTo>
                  <a:pt x="526907" y="454753"/>
                  <a:pt x="535184" y="464617"/>
                  <a:pt x="540257" y="474215"/>
                </a:cubicBezTo>
                <a:cubicBezTo>
                  <a:pt x="550403" y="493412"/>
                  <a:pt x="547377" y="517673"/>
                  <a:pt x="531179" y="532870"/>
                </a:cubicBezTo>
                <a:lnTo>
                  <a:pt x="505814" y="559176"/>
                </a:lnTo>
                <a:cubicBezTo>
                  <a:pt x="474486" y="590548"/>
                  <a:pt x="438974" y="606722"/>
                  <a:pt x="401505" y="606722"/>
                </a:cubicBezTo>
                <a:cubicBezTo>
                  <a:pt x="375249" y="606722"/>
                  <a:pt x="346858" y="598635"/>
                  <a:pt x="318556" y="582460"/>
                </a:cubicBezTo>
                <a:cubicBezTo>
                  <a:pt x="301289" y="573307"/>
                  <a:pt x="285091" y="560154"/>
                  <a:pt x="268893" y="543979"/>
                </a:cubicBezTo>
                <a:lnTo>
                  <a:pt x="61343" y="336732"/>
                </a:lnTo>
                <a:cubicBezTo>
                  <a:pt x="42030" y="317536"/>
                  <a:pt x="26899" y="296296"/>
                  <a:pt x="16753" y="275056"/>
                </a:cubicBezTo>
                <a:cubicBezTo>
                  <a:pt x="-13596" y="210358"/>
                  <a:pt x="-2471" y="151703"/>
                  <a:pt x="48171" y="101135"/>
                </a:cubicBezTo>
                <a:lnTo>
                  <a:pt x="73447" y="75807"/>
                </a:lnTo>
                <a:cubicBezTo>
                  <a:pt x="88666" y="60699"/>
                  <a:pt x="112963" y="56611"/>
                  <a:pt x="132188" y="66742"/>
                </a:cubicBezTo>
                <a:cubicBezTo>
                  <a:pt x="141711" y="71719"/>
                  <a:pt x="151412" y="79895"/>
                  <a:pt x="160757" y="89315"/>
                </a:cubicBezTo>
                <a:cubicBezTo>
                  <a:pt x="209173" y="32971"/>
                  <a:pt x="278772" y="0"/>
                  <a:pt x="35397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100" tIns="38100" rIns="38100" bIns="38100" anchor="ctr"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lang="id-ID">
              <a:solidFill>
                <a:schemeClr val="tx2"/>
              </a:solidFill>
              <a:ea typeface="微软雅黑" panose="020B0503020204020204" pitchFamily="34" charset="-122"/>
            </a:endParaRPr>
          </a:p>
        </p:txBody>
      </p:sp>
      <p:sp>
        <p:nvSpPr>
          <p:cNvPr id="11" name="ïšľîḋé"/>
          <p:cNvSpPr/>
          <p:nvPr/>
        </p:nvSpPr>
        <p:spPr bwMode="auto">
          <a:xfrm>
            <a:off x="5406565" y="2538456"/>
            <a:ext cx="313630" cy="313156"/>
          </a:xfrm>
          <a:custGeom>
            <a:avLst/>
            <a:gdLst>
              <a:gd name="connsiteX0" fmla="*/ 303775 w 607639"/>
              <a:gd name="connsiteY0" fmla="*/ 525007 h 606722"/>
              <a:gd name="connsiteX1" fmla="*/ 315710 w 607639"/>
              <a:gd name="connsiteY1" fmla="*/ 536902 h 606722"/>
              <a:gd name="connsiteX2" fmla="*/ 315710 w 607639"/>
              <a:gd name="connsiteY2" fmla="*/ 552347 h 606722"/>
              <a:gd name="connsiteX3" fmla="*/ 303775 w 607639"/>
              <a:gd name="connsiteY3" fmla="*/ 564241 h 606722"/>
              <a:gd name="connsiteX4" fmla="*/ 291929 w 607639"/>
              <a:gd name="connsiteY4" fmla="*/ 552347 h 606722"/>
              <a:gd name="connsiteX5" fmla="*/ 291929 w 607639"/>
              <a:gd name="connsiteY5" fmla="*/ 536902 h 606722"/>
              <a:gd name="connsiteX6" fmla="*/ 303775 w 607639"/>
              <a:gd name="connsiteY6" fmla="*/ 525007 h 606722"/>
              <a:gd name="connsiteX7" fmla="*/ 429885 w 607639"/>
              <a:gd name="connsiteY7" fmla="*/ 509483 h 606722"/>
              <a:gd name="connsiteX8" fmla="*/ 441811 w 607639"/>
              <a:gd name="connsiteY8" fmla="*/ 521409 h 606722"/>
              <a:gd name="connsiteX9" fmla="*/ 429885 w 607639"/>
              <a:gd name="connsiteY9" fmla="*/ 533335 h 606722"/>
              <a:gd name="connsiteX10" fmla="*/ 417959 w 607639"/>
              <a:gd name="connsiteY10" fmla="*/ 521409 h 606722"/>
              <a:gd name="connsiteX11" fmla="*/ 429885 w 607639"/>
              <a:gd name="connsiteY11" fmla="*/ 509483 h 606722"/>
              <a:gd name="connsiteX12" fmla="*/ 177720 w 607639"/>
              <a:gd name="connsiteY12" fmla="*/ 509483 h 606722"/>
              <a:gd name="connsiteX13" fmla="*/ 189611 w 607639"/>
              <a:gd name="connsiteY13" fmla="*/ 521409 h 606722"/>
              <a:gd name="connsiteX14" fmla="*/ 177720 w 607639"/>
              <a:gd name="connsiteY14" fmla="*/ 533335 h 606722"/>
              <a:gd name="connsiteX15" fmla="*/ 165829 w 607639"/>
              <a:gd name="connsiteY15" fmla="*/ 521409 h 606722"/>
              <a:gd name="connsiteX16" fmla="*/ 177720 w 607639"/>
              <a:gd name="connsiteY16" fmla="*/ 509483 h 606722"/>
              <a:gd name="connsiteX17" fmla="*/ 522185 w 607639"/>
              <a:gd name="connsiteY17" fmla="*/ 417324 h 606722"/>
              <a:gd name="connsiteX18" fmla="*/ 534111 w 607639"/>
              <a:gd name="connsiteY18" fmla="*/ 429250 h 606722"/>
              <a:gd name="connsiteX19" fmla="*/ 522185 w 607639"/>
              <a:gd name="connsiteY19" fmla="*/ 441176 h 606722"/>
              <a:gd name="connsiteX20" fmla="*/ 510259 w 607639"/>
              <a:gd name="connsiteY20" fmla="*/ 429250 h 606722"/>
              <a:gd name="connsiteX21" fmla="*/ 522185 w 607639"/>
              <a:gd name="connsiteY21" fmla="*/ 417324 h 606722"/>
              <a:gd name="connsiteX22" fmla="*/ 85420 w 607639"/>
              <a:gd name="connsiteY22" fmla="*/ 417324 h 606722"/>
              <a:gd name="connsiteX23" fmla="*/ 97311 w 607639"/>
              <a:gd name="connsiteY23" fmla="*/ 429250 h 606722"/>
              <a:gd name="connsiteX24" fmla="*/ 85420 w 607639"/>
              <a:gd name="connsiteY24" fmla="*/ 441176 h 606722"/>
              <a:gd name="connsiteX25" fmla="*/ 73529 w 607639"/>
              <a:gd name="connsiteY25" fmla="*/ 429250 h 606722"/>
              <a:gd name="connsiteX26" fmla="*/ 85420 w 607639"/>
              <a:gd name="connsiteY26" fmla="*/ 417324 h 606722"/>
              <a:gd name="connsiteX27" fmla="*/ 537643 w 607639"/>
              <a:gd name="connsiteY27" fmla="*/ 291506 h 606722"/>
              <a:gd name="connsiteX28" fmla="*/ 555628 w 607639"/>
              <a:gd name="connsiteY28" fmla="*/ 291506 h 606722"/>
              <a:gd name="connsiteX29" fmla="*/ 567558 w 607639"/>
              <a:gd name="connsiteY29" fmla="*/ 303316 h 606722"/>
              <a:gd name="connsiteX30" fmla="*/ 555628 w 607639"/>
              <a:gd name="connsiteY30" fmla="*/ 315216 h 606722"/>
              <a:gd name="connsiteX31" fmla="*/ 537643 w 607639"/>
              <a:gd name="connsiteY31" fmla="*/ 315216 h 606722"/>
              <a:gd name="connsiteX32" fmla="*/ 525713 w 607639"/>
              <a:gd name="connsiteY32" fmla="*/ 303316 h 606722"/>
              <a:gd name="connsiteX33" fmla="*/ 537643 w 607639"/>
              <a:gd name="connsiteY33" fmla="*/ 291506 h 606722"/>
              <a:gd name="connsiteX34" fmla="*/ 51991 w 607639"/>
              <a:gd name="connsiteY34" fmla="*/ 291506 h 606722"/>
              <a:gd name="connsiteX35" fmla="*/ 69946 w 607639"/>
              <a:gd name="connsiteY35" fmla="*/ 291506 h 606722"/>
              <a:gd name="connsiteX36" fmla="*/ 81856 w 607639"/>
              <a:gd name="connsiteY36" fmla="*/ 303316 h 606722"/>
              <a:gd name="connsiteX37" fmla="*/ 69946 w 607639"/>
              <a:gd name="connsiteY37" fmla="*/ 315216 h 606722"/>
              <a:gd name="connsiteX38" fmla="*/ 51991 w 607639"/>
              <a:gd name="connsiteY38" fmla="*/ 315216 h 606722"/>
              <a:gd name="connsiteX39" fmla="*/ 40081 w 607639"/>
              <a:gd name="connsiteY39" fmla="*/ 303316 h 606722"/>
              <a:gd name="connsiteX40" fmla="*/ 51991 w 607639"/>
              <a:gd name="connsiteY40" fmla="*/ 291506 h 606722"/>
              <a:gd name="connsiteX41" fmla="*/ 412608 w 607639"/>
              <a:gd name="connsiteY41" fmla="*/ 222096 h 606722"/>
              <a:gd name="connsiteX42" fmla="*/ 345491 w 607639"/>
              <a:gd name="connsiteY42" fmla="*/ 334245 h 606722"/>
              <a:gd name="connsiteX43" fmla="*/ 412608 w 607639"/>
              <a:gd name="connsiteY43" fmla="*/ 334245 h 606722"/>
              <a:gd name="connsiteX44" fmla="*/ 427651 w 607639"/>
              <a:gd name="connsiteY44" fmla="*/ 167533 h 606722"/>
              <a:gd name="connsiteX45" fmla="*/ 436375 w 607639"/>
              <a:gd name="connsiteY45" fmla="*/ 178996 h 606722"/>
              <a:gd name="connsiteX46" fmla="*/ 436375 w 607639"/>
              <a:gd name="connsiteY46" fmla="*/ 334245 h 606722"/>
              <a:gd name="connsiteX47" fmla="*/ 469399 w 607639"/>
              <a:gd name="connsiteY47" fmla="*/ 334245 h 606722"/>
              <a:gd name="connsiteX48" fmla="*/ 481327 w 607639"/>
              <a:gd name="connsiteY48" fmla="*/ 346153 h 606722"/>
              <a:gd name="connsiteX49" fmla="*/ 469399 w 607639"/>
              <a:gd name="connsiteY49" fmla="*/ 357973 h 606722"/>
              <a:gd name="connsiteX50" fmla="*/ 436375 w 607639"/>
              <a:gd name="connsiteY50" fmla="*/ 357973 h 606722"/>
              <a:gd name="connsiteX51" fmla="*/ 436375 w 607639"/>
              <a:gd name="connsiteY51" fmla="*/ 427733 h 606722"/>
              <a:gd name="connsiteX52" fmla="*/ 424536 w 607639"/>
              <a:gd name="connsiteY52" fmla="*/ 439552 h 606722"/>
              <a:gd name="connsiteX53" fmla="*/ 412608 w 607639"/>
              <a:gd name="connsiteY53" fmla="*/ 427733 h 606722"/>
              <a:gd name="connsiteX54" fmla="*/ 412608 w 607639"/>
              <a:gd name="connsiteY54" fmla="*/ 357973 h 606722"/>
              <a:gd name="connsiteX55" fmla="*/ 324573 w 607639"/>
              <a:gd name="connsiteY55" fmla="*/ 357973 h 606722"/>
              <a:gd name="connsiteX56" fmla="*/ 314158 w 607639"/>
              <a:gd name="connsiteY56" fmla="*/ 352019 h 606722"/>
              <a:gd name="connsiteX57" fmla="*/ 314336 w 607639"/>
              <a:gd name="connsiteY57" fmla="*/ 340022 h 606722"/>
              <a:gd name="connsiteX58" fmla="*/ 414299 w 607639"/>
              <a:gd name="connsiteY58" fmla="*/ 172953 h 606722"/>
              <a:gd name="connsiteX59" fmla="*/ 427651 w 607639"/>
              <a:gd name="connsiteY59" fmla="*/ 167533 h 606722"/>
              <a:gd name="connsiteX60" fmla="*/ 216270 w 607639"/>
              <a:gd name="connsiteY60" fmla="*/ 167099 h 606722"/>
              <a:gd name="connsiteX61" fmla="*/ 290518 w 607639"/>
              <a:gd name="connsiteY61" fmla="*/ 241210 h 606722"/>
              <a:gd name="connsiteX62" fmla="*/ 242978 w 607639"/>
              <a:gd name="connsiteY62" fmla="*/ 355754 h 606722"/>
              <a:gd name="connsiteX63" fmla="*/ 182707 w 607639"/>
              <a:gd name="connsiteY63" fmla="*/ 415825 h 606722"/>
              <a:gd name="connsiteX64" fmla="*/ 278588 w 607639"/>
              <a:gd name="connsiteY64" fmla="*/ 415825 h 606722"/>
              <a:gd name="connsiteX65" fmla="*/ 290518 w 607639"/>
              <a:gd name="connsiteY65" fmla="*/ 427734 h 606722"/>
              <a:gd name="connsiteX66" fmla="*/ 278588 w 607639"/>
              <a:gd name="connsiteY66" fmla="*/ 439552 h 606722"/>
              <a:gd name="connsiteX67" fmla="*/ 154040 w 607639"/>
              <a:gd name="connsiteY67" fmla="*/ 439552 h 606722"/>
              <a:gd name="connsiteX68" fmla="*/ 143001 w 607639"/>
              <a:gd name="connsiteY68" fmla="*/ 432265 h 606722"/>
              <a:gd name="connsiteX69" fmla="*/ 145582 w 607639"/>
              <a:gd name="connsiteY69" fmla="*/ 419292 h 606722"/>
              <a:gd name="connsiteX70" fmla="*/ 226152 w 607639"/>
              <a:gd name="connsiteY70" fmla="*/ 338959 h 606722"/>
              <a:gd name="connsiteX71" fmla="*/ 266659 w 607639"/>
              <a:gd name="connsiteY71" fmla="*/ 241210 h 606722"/>
              <a:gd name="connsiteX72" fmla="*/ 216270 w 607639"/>
              <a:gd name="connsiteY72" fmla="*/ 190914 h 606722"/>
              <a:gd name="connsiteX73" fmla="*/ 165880 w 607639"/>
              <a:gd name="connsiteY73" fmla="*/ 241210 h 606722"/>
              <a:gd name="connsiteX74" fmla="*/ 154040 w 607639"/>
              <a:gd name="connsiteY74" fmla="*/ 253029 h 606722"/>
              <a:gd name="connsiteX75" fmla="*/ 142110 w 607639"/>
              <a:gd name="connsiteY75" fmla="*/ 241210 h 606722"/>
              <a:gd name="connsiteX76" fmla="*/ 216270 w 607639"/>
              <a:gd name="connsiteY76" fmla="*/ 167099 h 606722"/>
              <a:gd name="connsiteX77" fmla="*/ 522185 w 607639"/>
              <a:gd name="connsiteY77" fmla="*/ 165547 h 606722"/>
              <a:gd name="connsiteX78" fmla="*/ 534111 w 607639"/>
              <a:gd name="connsiteY78" fmla="*/ 177438 h 606722"/>
              <a:gd name="connsiteX79" fmla="*/ 522185 w 607639"/>
              <a:gd name="connsiteY79" fmla="*/ 189329 h 606722"/>
              <a:gd name="connsiteX80" fmla="*/ 510259 w 607639"/>
              <a:gd name="connsiteY80" fmla="*/ 177438 h 606722"/>
              <a:gd name="connsiteX81" fmla="*/ 522185 w 607639"/>
              <a:gd name="connsiteY81" fmla="*/ 165547 h 606722"/>
              <a:gd name="connsiteX82" fmla="*/ 85420 w 607639"/>
              <a:gd name="connsiteY82" fmla="*/ 165547 h 606722"/>
              <a:gd name="connsiteX83" fmla="*/ 97311 w 607639"/>
              <a:gd name="connsiteY83" fmla="*/ 177438 h 606722"/>
              <a:gd name="connsiteX84" fmla="*/ 85420 w 607639"/>
              <a:gd name="connsiteY84" fmla="*/ 189329 h 606722"/>
              <a:gd name="connsiteX85" fmla="*/ 73529 w 607639"/>
              <a:gd name="connsiteY85" fmla="*/ 177438 h 606722"/>
              <a:gd name="connsiteX86" fmla="*/ 85420 w 607639"/>
              <a:gd name="connsiteY86" fmla="*/ 165547 h 606722"/>
              <a:gd name="connsiteX87" fmla="*/ 429885 w 607639"/>
              <a:gd name="connsiteY87" fmla="*/ 73388 h 606722"/>
              <a:gd name="connsiteX88" fmla="*/ 441811 w 607639"/>
              <a:gd name="connsiteY88" fmla="*/ 85279 h 606722"/>
              <a:gd name="connsiteX89" fmla="*/ 429885 w 607639"/>
              <a:gd name="connsiteY89" fmla="*/ 97170 h 606722"/>
              <a:gd name="connsiteX90" fmla="*/ 417959 w 607639"/>
              <a:gd name="connsiteY90" fmla="*/ 85279 h 606722"/>
              <a:gd name="connsiteX91" fmla="*/ 429885 w 607639"/>
              <a:gd name="connsiteY91" fmla="*/ 73388 h 606722"/>
              <a:gd name="connsiteX92" fmla="*/ 177720 w 607639"/>
              <a:gd name="connsiteY92" fmla="*/ 73388 h 606722"/>
              <a:gd name="connsiteX93" fmla="*/ 189611 w 607639"/>
              <a:gd name="connsiteY93" fmla="*/ 85279 h 606722"/>
              <a:gd name="connsiteX94" fmla="*/ 177720 w 607639"/>
              <a:gd name="connsiteY94" fmla="*/ 97170 h 606722"/>
              <a:gd name="connsiteX95" fmla="*/ 165829 w 607639"/>
              <a:gd name="connsiteY95" fmla="*/ 85279 h 606722"/>
              <a:gd name="connsiteX96" fmla="*/ 177720 w 607639"/>
              <a:gd name="connsiteY96" fmla="*/ 73388 h 606722"/>
              <a:gd name="connsiteX97" fmla="*/ 303775 w 607639"/>
              <a:gd name="connsiteY97" fmla="*/ 42480 h 606722"/>
              <a:gd name="connsiteX98" fmla="*/ 315710 w 607639"/>
              <a:gd name="connsiteY98" fmla="*/ 54396 h 606722"/>
              <a:gd name="connsiteX99" fmla="*/ 315710 w 607639"/>
              <a:gd name="connsiteY99" fmla="*/ 69869 h 606722"/>
              <a:gd name="connsiteX100" fmla="*/ 303775 w 607639"/>
              <a:gd name="connsiteY100" fmla="*/ 81785 h 606722"/>
              <a:gd name="connsiteX101" fmla="*/ 291929 w 607639"/>
              <a:gd name="connsiteY101" fmla="*/ 69869 h 606722"/>
              <a:gd name="connsiteX102" fmla="*/ 291929 w 607639"/>
              <a:gd name="connsiteY102" fmla="*/ 54396 h 606722"/>
              <a:gd name="connsiteX103" fmla="*/ 303775 w 607639"/>
              <a:gd name="connsiteY103" fmla="*/ 42480 h 606722"/>
              <a:gd name="connsiteX104" fmla="*/ 303775 w 607639"/>
              <a:gd name="connsiteY104" fmla="*/ 0 h 606722"/>
              <a:gd name="connsiteX105" fmla="*/ 537058 w 607639"/>
              <a:gd name="connsiteY105" fmla="*/ 108956 h 606722"/>
              <a:gd name="connsiteX106" fmla="*/ 537058 w 607639"/>
              <a:gd name="connsiteY106" fmla="*/ 93048 h 606722"/>
              <a:gd name="connsiteX107" fmla="*/ 548895 w 607639"/>
              <a:gd name="connsiteY107" fmla="*/ 81139 h 606722"/>
              <a:gd name="connsiteX108" fmla="*/ 560822 w 607639"/>
              <a:gd name="connsiteY108" fmla="*/ 93048 h 606722"/>
              <a:gd name="connsiteX109" fmla="*/ 560822 w 607639"/>
              <a:gd name="connsiteY109" fmla="*/ 138994 h 606722"/>
              <a:gd name="connsiteX110" fmla="*/ 548895 w 607639"/>
              <a:gd name="connsiteY110" fmla="*/ 150903 h 606722"/>
              <a:gd name="connsiteX111" fmla="*/ 502880 w 607639"/>
              <a:gd name="connsiteY111" fmla="*/ 150903 h 606722"/>
              <a:gd name="connsiteX112" fmla="*/ 490953 w 607639"/>
              <a:gd name="connsiteY112" fmla="*/ 138994 h 606722"/>
              <a:gd name="connsiteX113" fmla="*/ 502880 w 607639"/>
              <a:gd name="connsiteY113" fmla="*/ 127174 h 606722"/>
              <a:gd name="connsiteX114" fmla="*/ 521126 w 607639"/>
              <a:gd name="connsiteY114" fmla="*/ 127174 h 606722"/>
              <a:gd name="connsiteX115" fmla="*/ 303775 w 607639"/>
              <a:gd name="connsiteY115" fmla="*/ 23728 h 606722"/>
              <a:gd name="connsiteX116" fmla="*/ 23764 w 607639"/>
              <a:gd name="connsiteY116" fmla="*/ 303316 h 606722"/>
              <a:gd name="connsiteX117" fmla="*/ 303775 w 607639"/>
              <a:gd name="connsiteY117" fmla="*/ 582905 h 606722"/>
              <a:gd name="connsiteX118" fmla="*/ 583786 w 607639"/>
              <a:gd name="connsiteY118" fmla="*/ 303316 h 606722"/>
              <a:gd name="connsiteX119" fmla="*/ 573906 w 607639"/>
              <a:gd name="connsiteY119" fmla="*/ 229376 h 606722"/>
              <a:gd name="connsiteX120" fmla="*/ 582273 w 607639"/>
              <a:gd name="connsiteY120" fmla="*/ 214801 h 606722"/>
              <a:gd name="connsiteX121" fmla="*/ 596869 w 607639"/>
              <a:gd name="connsiteY121" fmla="*/ 223066 h 606722"/>
              <a:gd name="connsiteX122" fmla="*/ 607639 w 607639"/>
              <a:gd name="connsiteY122" fmla="*/ 303316 h 606722"/>
              <a:gd name="connsiteX123" fmla="*/ 303775 w 607639"/>
              <a:gd name="connsiteY123" fmla="*/ 606722 h 606722"/>
              <a:gd name="connsiteX124" fmla="*/ 0 w 607639"/>
              <a:gd name="connsiteY124" fmla="*/ 303316 h 606722"/>
              <a:gd name="connsiteX125" fmla="*/ 303775 w 607639"/>
              <a:gd name="connsiteY125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</a:cxnLst>
            <a:rect l="l" t="t" r="r" b="b"/>
            <a:pathLst>
              <a:path w="607639" h="606722">
                <a:moveTo>
                  <a:pt x="303775" y="525007"/>
                </a:moveTo>
                <a:cubicBezTo>
                  <a:pt x="310366" y="525007"/>
                  <a:pt x="315710" y="530333"/>
                  <a:pt x="315710" y="536902"/>
                </a:cubicBezTo>
                <a:lnTo>
                  <a:pt x="315710" y="552347"/>
                </a:lnTo>
                <a:cubicBezTo>
                  <a:pt x="315710" y="558915"/>
                  <a:pt x="310366" y="564241"/>
                  <a:pt x="303775" y="564241"/>
                </a:cubicBezTo>
                <a:cubicBezTo>
                  <a:pt x="297184" y="564241"/>
                  <a:pt x="291929" y="558915"/>
                  <a:pt x="291929" y="552347"/>
                </a:cubicBezTo>
                <a:lnTo>
                  <a:pt x="291929" y="536902"/>
                </a:lnTo>
                <a:cubicBezTo>
                  <a:pt x="291929" y="530333"/>
                  <a:pt x="297184" y="525007"/>
                  <a:pt x="303775" y="525007"/>
                </a:cubicBezTo>
                <a:close/>
                <a:moveTo>
                  <a:pt x="429885" y="509483"/>
                </a:moveTo>
                <a:cubicBezTo>
                  <a:pt x="436472" y="509483"/>
                  <a:pt x="441811" y="514822"/>
                  <a:pt x="441811" y="521409"/>
                </a:cubicBezTo>
                <a:cubicBezTo>
                  <a:pt x="441811" y="527996"/>
                  <a:pt x="436472" y="533335"/>
                  <a:pt x="429885" y="533335"/>
                </a:cubicBezTo>
                <a:cubicBezTo>
                  <a:pt x="423298" y="533335"/>
                  <a:pt x="417959" y="527996"/>
                  <a:pt x="417959" y="521409"/>
                </a:cubicBezTo>
                <a:cubicBezTo>
                  <a:pt x="417959" y="514822"/>
                  <a:pt x="423298" y="509483"/>
                  <a:pt x="429885" y="509483"/>
                </a:cubicBezTo>
                <a:close/>
                <a:moveTo>
                  <a:pt x="177720" y="509483"/>
                </a:moveTo>
                <a:cubicBezTo>
                  <a:pt x="184287" y="509483"/>
                  <a:pt x="189611" y="514822"/>
                  <a:pt x="189611" y="521409"/>
                </a:cubicBezTo>
                <a:cubicBezTo>
                  <a:pt x="189611" y="527996"/>
                  <a:pt x="184287" y="533335"/>
                  <a:pt x="177720" y="533335"/>
                </a:cubicBezTo>
                <a:cubicBezTo>
                  <a:pt x="171153" y="533335"/>
                  <a:pt x="165829" y="527996"/>
                  <a:pt x="165829" y="521409"/>
                </a:cubicBezTo>
                <a:cubicBezTo>
                  <a:pt x="165829" y="514822"/>
                  <a:pt x="171153" y="509483"/>
                  <a:pt x="177720" y="509483"/>
                </a:cubicBezTo>
                <a:close/>
                <a:moveTo>
                  <a:pt x="522185" y="417324"/>
                </a:moveTo>
                <a:cubicBezTo>
                  <a:pt x="528772" y="417324"/>
                  <a:pt x="534111" y="422663"/>
                  <a:pt x="534111" y="429250"/>
                </a:cubicBezTo>
                <a:cubicBezTo>
                  <a:pt x="534111" y="435837"/>
                  <a:pt x="528772" y="441176"/>
                  <a:pt x="522185" y="441176"/>
                </a:cubicBezTo>
                <a:cubicBezTo>
                  <a:pt x="515598" y="441176"/>
                  <a:pt x="510259" y="435837"/>
                  <a:pt x="510259" y="429250"/>
                </a:cubicBezTo>
                <a:cubicBezTo>
                  <a:pt x="510259" y="422663"/>
                  <a:pt x="515598" y="417324"/>
                  <a:pt x="522185" y="417324"/>
                </a:cubicBezTo>
                <a:close/>
                <a:moveTo>
                  <a:pt x="85420" y="417324"/>
                </a:moveTo>
                <a:cubicBezTo>
                  <a:pt x="91987" y="417324"/>
                  <a:pt x="97311" y="422663"/>
                  <a:pt x="97311" y="429250"/>
                </a:cubicBezTo>
                <a:cubicBezTo>
                  <a:pt x="97311" y="435837"/>
                  <a:pt x="91987" y="441176"/>
                  <a:pt x="85420" y="441176"/>
                </a:cubicBezTo>
                <a:cubicBezTo>
                  <a:pt x="78853" y="441176"/>
                  <a:pt x="73529" y="435837"/>
                  <a:pt x="73529" y="429250"/>
                </a:cubicBezTo>
                <a:cubicBezTo>
                  <a:pt x="73529" y="422663"/>
                  <a:pt x="78853" y="417324"/>
                  <a:pt x="85420" y="417324"/>
                </a:cubicBezTo>
                <a:close/>
                <a:moveTo>
                  <a:pt x="537643" y="291506"/>
                </a:moveTo>
                <a:lnTo>
                  <a:pt x="555628" y="291506"/>
                </a:lnTo>
                <a:cubicBezTo>
                  <a:pt x="562216" y="291506"/>
                  <a:pt x="567558" y="296745"/>
                  <a:pt x="567558" y="303316"/>
                </a:cubicBezTo>
                <a:cubicBezTo>
                  <a:pt x="567558" y="309888"/>
                  <a:pt x="562216" y="315216"/>
                  <a:pt x="555628" y="315216"/>
                </a:cubicBezTo>
                <a:lnTo>
                  <a:pt x="537643" y="315216"/>
                </a:lnTo>
                <a:cubicBezTo>
                  <a:pt x="531055" y="315216"/>
                  <a:pt x="525713" y="309888"/>
                  <a:pt x="525713" y="303316"/>
                </a:cubicBezTo>
                <a:cubicBezTo>
                  <a:pt x="525713" y="296745"/>
                  <a:pt x="531055" y="291506"/>
                  <a:pt x="537643" y="291506"/>
                </a:cubicBezTo>
                <a:close/>
                <a:moveTo>
                  <a:pt x="51991" y="291506"/>
                </a:moveTo>
                <a:lnTo>
                  <a:pt x="69946" y="291506"/>
                </a:lnTo>
                <a:cubicBezTo>
                  <a:pt x="76523" y="291506"/>
                  <a:pt x="81856" y="296745"/>
                  <a:pt x="81856" y="303316"/>
                </a:cubicBezTo>
                <a:cubicBezTo>
                  <a:pt x="81856" y="309888"/>
                  <a:pt x="76523" y="315216"/>
                  <a:pt x="69946" y="315216"/>
                </a:cubicBezTo>
                <a:lnTo>
                  <a:pt x="51991" y="315216"/>
                </a:lnTo>
                <a:cubicBezTo>
                  <a:pt x="45414" y="315216"/>
                  <a:pt x="40081" y="309888"/>
                  <a:pt x="40081" y="303316"/>
                </a:cubicBezTo>
                <a:cubicBezTo>
                  <a:pt x="40081" y="296745"/>
                  <a:pt x="45414" y="291506"/>
                  <a:pt x="51991" y="291506"/>
                </a:cubicBezTo>
                <a:close/>
                <a:moveTo>
                  <a:pt x="412608" y="222096"/>
                </a:moveTo>
                <a:lnTo>
                  <a:pt x="345491" y="334245"/>
                </a:lnTo>
                <a:lnTo>
                  <a:pt x="412608" y="334245"/>
                </a:lnTo>
                <a:close/>
                <a:moveTo>
                  <a:pt x="427651" y="167533"/>
                </a:moveTo>
                <a:cubicBezTo>
                  <a:pt x="432814" y="168954"/>
                  <a:pt x="436375" y="173664"/>
                  <a:pt x="436375" y="178996"/>
                </a:cubicBezTo>
                <a:lnTo>
                  <a:pt x="436375" y="334245"/>
                </a:lnTo>
                <a:lnTo>
                  <a:pt x="469399" y="334245"/>
                </a:lnTo>
                <a:cubicBezTo>
                  <a:pt x="475986" y="334245"/>
                  <a:pt x="481327" y="339577"/>
                  <a:pt x="481327" y="346153"/>
                </a:cubicBezTo>
                <a:cubicBezTo>
                  <a:pt x="481327" y="352641"/>
                  <a:pt x="475986" y="357973"/>
                  <a:pt x="469399" y="357973"/>
                </a:cubicBezTo>
                <a:lnTo>
                  <a:pt x="436375" y="357973"/>
                </a:lnTo>
                <a:lnTo>
                  <a:pt x="436375" y="427733"/>
                </a:lnTo>
                <a:cubicBezTo>
                  <a:pt x="436375" y="434220"/>
                  <a:pt x="431123" y="439552"/>
                  <a:pt x="424536" y="439552"/>
                </a:cubicBezTo>
                <a:cubicBezTo>
                  <a:pt x="417949" y="439552"/>
                  <a:pt x="412608" y="434220"/>
                  <a:pt x="412608" y="427733"/>
                </a:cubicBezTo>
                <a:lnTo>
                  <a:pt x="412608" y="357973"/>
                </a:lnTo>
                <a:lnTo>
                  <a:pt x="324573" y="357973"/>
                </a:lnTo>
                <a:cubicBezTo>
                  <a:pt x="320300" y="357973"/>
                  <a:pt x="316295" y="355662"/>
                  <a:pt x="314158" y="352019"/>
                </a:cubicBezTo>
                <a:cubicBezTo>
                  <a:pt x="312111" y="348286"/>
                  <a:pt x="312111" y="343665"/>
                  <a:pt x="314336" y="340022"/>
                </a:cubicBezTo>
                <a:lnTo>
                  <a:pt x="414299" y="172953"/>
                </a:lnTo>
                <a:cubicBezTo>
                  <a:pt x="417059" y="168332"/>
                  <a:pt x="422489" y="166111"/>
                  <a:pt x="427651" y="167533"/>
                </a:cubicBezTo>
                <a:close/>
                <a:moveTo>
                  <a:pt x="216270" y="167099"/>
                </a:moveTo>
                <a:cubicBezTo>
                  <a:pt x="257222" y="167099"/>
                  <a:pt x="290518" y="200333"/>
                  <a:pt x="290518" y="241210"/>
                </a:cubicBezTo>
                <a:cubicBezTo>
                  <a:pt x="290518" y="284486"/>
                  <a:pt x="273603" y="325097"/>
                  <a:pt x="242978" y="355754"/>
                </a:cubicBezTo>
                <a:lnTo>
                  <a:pt x="182707" y="415825"/>
                </a:lnTo>
                <a:lnTo>
                  <a:pt x="278588" y="415825"/>
                </a:lnTo>
                <a:cubicBezTo>
                  <a:pt x="285176" y="415825"/>
                  <a:pt x="290518" y="421158"/>
                  <a:pt x="290518" y="427734"/>
                </a:cubicBezTo>
                <a:cubicBezTo>
                  <a:pt x="290518" y="434220"/>
                  <a:pt x="285176" y="439552"/>
                  <a:pt x="278588" y="439552"/>
                </a:cubicBezTo>
                <a:lnTo>
                  <a:pt x="154040" y="439552"/>
                </a:lnTo>
                <a:cubicBezTo>
                  <a:pt x="149232" y="439552"/>
                  <a:pt x="144870" y="436709"/>
                  <a:pt x="143001" y="432265"/>
                </a:cubicBezTo>
                <a:cubicBezTo>
                  <a:pt x="141131" y="427822"/>
                  <a:pt x="142199" y="422668"/>
                  <a:pt x="145582" y="419292"/>
                </a:cubicBezTo>
                <a:lnTo>
                  <a:pt x="226152" y="338959"/>
                </a:lnTo>
                <a:cubicBezTo>
                  <a:pt x="252236" y="312834"/>
                  <a:pt x="266659" y="278088"/>
                  <a:pt x="266659" y="241210"/>
                </a:cubicBezTo>
                <a:cubicBezTo>
                  <a:pt x="266659" y="213485"/>
                  <a:pt x="244046" y="190914"/>
                  <a:pt x="216270" y="190914"/>
                </a:cubicBezTo>
                <a:cubicBezTo>
                  <a:pt x="188493" y="190914"/>
                  <a:pt x="165880" y="213485"/>
                  <a:pt x="165880" y="241210"/>
                </a:cubicBezTo>
                <a:cubicBezTo>
                  <a:pt x="165880" y="247786"/>
                  <a:pt x="160539" y="253029"/>
                  <a:pt x="154040" y="253029"/>
                </a:cubicBezTo>
                <a:cubicBezTo>
                  <a:pt x="147452" y="253029"/>
                  <a:pt x="142110" y="247786"/>
                  <a:pt x="142110" y="241210"/>
                </a:cubicBezTo>
                <a:cubicBezTo>
                  <a:pt x="142110" y="200333"/>
                  <a:pt x="175406" y="167099"/>
                  <a:pt x="216270" y="167099"/>
                </a:cubicBezTo>
                <a:close/>
                <a:moveTo>
                  <a:pt x="522185" y="165547"/>
                </a:moveTo>
                <a:cubicBezTo>
                  <a:pt x="528772" y="165547"/>
                  <a:pt x="534111" y="170871"/>
                  <a:pt x="534111" y="177438"/>
                </a:cubicBezTo>
                <a:cubicBezTo>
                  <a:pt x="534111" y="184005"/>
                  <a:pt x="528772" y="189329"/>
                  <a:pt x="522185" y="189329"/>
                </a:cubicBezTo>
                <a:cubicBezTo>
                  <a:pt x="515598" y="189329"/>
                  <a:pt x="510259" y="184005"/>
                  <a:pt x="510259" y="177438"/>
                </a:cubicBezTo>
                <a:cubicBezTo>
                  <a:pt x="510259" y="170871"/>
                  <a:pt x="515598" y="165547"/>
                  <a:pt x="522185" y="165547"/>
                </a:cubicBezTo>
                <a:close/>
                <a:moveTo>
                  <a:pt x="85420" y="165547"/>
                </a:moveTo>
                <a:cubicBezTo>
                  <a:pt x="91987" y="165547"/>
                  <a:pt x="97311" y="170871"/>
                  <a:pt x="97311" y="177438"/>
                </a:cubicBezTo>
                <a:cubicBezTo>
                  <a:pt x="97311" y="184005"/>
                  <a:pt x="91987" y="189329"/>
                  <a:pt x="85420" y="189329"/>
                </a:cubicBezTo>
                <a:cubicBezTo>
                  <a:pt x="78853" y="189329"/>
                  <a:pt x="73529" y="184005"/>
                  <a:pt x="73529" y="177438"/>
                </a:cubicBezTo>
                <a:cubicBezTo>
                  <a:pt x="73529" y="170871"/>
                  <a:pt x="78853" y="165547"/>
                  <a:pt x="85420" y="165547"/>
                </a:cubicBezTo>
                <a:close/>
                <a:moveTo>
                  <a:pt x="429885" y="73388"/>
                </a:moveTo>
                <a:cubicBezTo>
                  <a:pt x="436472" y="73388"/>
                  <a:pt x="441811" y="78712"/>
                  <a:pt x="441811" y="85279"/>
                </a:cubicBezTo>
                <a:cubicBezTo>
                  <a:pt x="441811" y="91846"/>
                  <a:pt x="436472" y="97170"/>
                  <a:pt x="429885" y="97170"/>
                </a:cubicBezTo>
                <a:cubicBezTo>
                  <a:pt x="423298" y="97170"/>
                  <a:pt x="417959" y="91846"/>
                  <a:pt x="417959" y="85279"/>
                </a:cubicBezTo>
                <a:cubicBezTo>
                  <a:pt x="417959" y="78712"/>
                  <a:pt x="423298" y="73388"/>
                  <a:pt x="429885" y="73388"/>
                </a:cubicBezTo>
                <a:close/>
                <a:moveTo>
                  <a:pt x="177720" y="73388"/>
                </a:moveTo>
                <a:cubicBezTo>
                  <a:pt x="184287" y="73388"/>
                  <a:pt x="189611" y="78712"/>
                  <a:pt x="189611" y="85279"/>
                </a:cubicBezTo>
                <a:cubicBezTo>
                  <a:pt x="189611" y="91846"/>
                  <a:pt x="184287" y="97170"/>
                  <a:pt x="177720" y="97170"/>
                </a:cubicBezTo>
                <a:cubicBezTo>
                  <a:pt x="171153" y="97170"/>
                  <a:pt x="165829" y="91846"/>
                  <a:pt x="165829" y="85279"/>
                </a:cubicBezTo>
                <a:cubicBezTo>
                  <a:pt x="165829" y="78712"/>
                  <a:pt x="171153" y="73388"/>
                  <a:pt x="177720" y="73388"/>
                </a:cubicBezTo>
                <a:close/>
                <a:moveTo>
                  <a:pt x="303775" y="42480"/>
                </a:moveTo>
                <a:cubicBezTo>
                  <a:pt x="310366" y="42480"/>
                  <a:pt x="315710" y="47815"/>
                  <a:pt x="315710" y="54396"/>
                </a:cubicBezTo>
                <a:lnTo>
                  <a:pt x="315710" y="69869"/>
                </a:lnTo>
                <a:cubicBezTo>
                  <a:pt x="315710" y="76449"/>
                  <a:pt x="310366" y="81785"/>
                  <a:pt x="303775" y="81785"/>
                </a:cubicBezTo>
                <a:cubicBezTo>
                  <a:pt x="297184" y="81785"/>
                  <a:pt x="291929" y="76449"/>
                  <a:pt x="291929" y="69869"/>
                </a:cubicBezTo>
                <a:lnTo>
                  <a:pt x="291929" y="54396"/>
                </a:lnTo>
                <a:cubicBezTo>
                  <a:pt x="291929" y="47815"/>
                  <a:pt x="297184" y="42480"/>
                  <a:pt x="303775" y="42480"/>
                </a:cubicBezTo>
                <a:close/>
                <a:moveTo>
                  <a:pt x="303775" y="0"/>
                </a:moveTo>
                <a:cubicBezTo>
                  <a:pt x="394204" y="0"/>
                  <a:pt x="479560" y="40347"/>
                  <a:pt x="537058" y="108956"/>
                </a:cubicBezTo>
                <a:lnTo>
                  <a:pt x="537058" y="93048"/>
                </a:lnTo>
                <a:cubicBezTo>
                  <a:pt x="537058" y="86471"/>
                  <a:pt x="542309" y="81139"/>
                  <a:pt x="548895" y="81139"/>
                </a:cubicBezTo>
                <a:cubicBezTo>
                  <a:pt x="555482" y="81139"/>
                  <a:pt x="560822" y="86471"/>
                  <a:pt x="560822" y="93048"/>
                </a:cubicBezTo>
                <a:lnTo>
                  <a:pt x="560822" y="138994"/>
                </a:lnTo>
                <a:cubicBezTo>
                  <a:pt x="560822" y="145570"/>
                  <a:pt x="555482" y="150903"/>
                  <a:pt x="548895" y="150903"/>
                </a:cubicBezTo>
                <a:lnTo>
                  <a:pt x="502880" y="150903"/>
                </a:lnTo>
                <a:cubicBezTo>
                  <a:pt x="496293" y="150903"/>
                  <a:pt x="490953" y="145570"/>
                  <a:pt x="490953" y="138994"/>
                </a:cubicBezTo>
                <a:cubicBezTo>
                  <a:pt x="490953" y="132417"/>
                  <a:pt x="496293" y="127174"/>
                  <a:pt x="502880" y="127174"/>
                </a:cubicBezTo>
                <a:lnTo>
                  <a:pt x="521126" y="127174"/>
                </a:lnTo>
                <a:cubicBezTo>
                  <a:pt x="468168" y="62032"/>
                  <a:pt x="388419" y="23728"/>
                  <a:pt x="303775" y="23728"/>
                </a:cubicBezTo>
                <a:cubicBezTo>
                  <a:pt x="149440" y="23728"/>
                  <a:pt x="23764" y="149214"/>
                  <a:pt x="23764" y="303316"/>
                </a:cubicBezTo>
                <a:cubicBezTo>
                  <a:pt x="23764" y="457508"/>
                  <a:pt x="149440" y="582905"/>
                  <a:pt x="303775" y="582905"/>
                </a:cubicBezTo>
                <a:cubicBezTo>
                  <a:pt x="458199" y="582905"/>
                  <a:pt x="583786" y="457508"/>
                  <a:pt x="583786" y="303316"/>
                </a:cubicBezTo>
                <a:cubicBezTo>
                  <a:pt x="583786" y="278255"/>
                  <a:pt x="580492" y="253371"/>
                  <a:pt x="573906" y="229376"/>
                </a:cubicBezTo>
                <a:cubicBezTo>
                  <a:pt x="572126" y="223066"/>
                  <a:pt x="575864" y="216489"/>
                  <a:pt x="582273" y="214801"/>
                </a:cubicBezTo>
                <a:cubicBezTo>
                  <a:pt x="588592" y="213023"/>
                  <a:pt x="595089" y="216756"/>
                  <a:pt x="596869" y="223066"/>
                </a:cubicBezTo>
                <a:cubicBezTo>
                  <a:pt x="603990" y="249194"/>
                  <a:pt x="607639" y="276122"/>
                  <a:pt x="607639" y="303316"/>
                </a:cubicBezTo>
                <a:cubicBezTo>
                  <a:pt x="607639" y="470572"/>
                  <a:pt x="471283" y="606722"/>
                  <a:pt x="303775" y="606722"/>
                </a:cubicBezTo>
                <a:cubicBezTo>
                  <a:pt x="136267" y="606722"/>
                  <a:pt x="0" y="470572"/>
                  <a:pt x="0" y="303316"/>
                </a:cubicBezTo>
                <a:cubicBezTo>
                  <a:pt x="0" y="136061"/>
                  <a:pt x="136267" y="0"/>
                  <a:pt x="30377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100" tIns="38100" rIns="38100" bIns="38100" anchor="ctr"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lang="id-ID">
              <a:solidFill>
                <a:schemeClr val="tx2"/>
              </a:solidFill>
              <a:ea typeface="微软雅黑" panose="020B0503020204020204" pitchFamily="34" charset="-122"/>
            </a:endParaRPr>
          </a:p>
        </p:txBody>
      </p:sp>
      <p:sp>
        <p:nvSpPr>
          <p:cNvPr id="12" name="îṩľiḍè"/>
          <p:cNvSpPr/>
          <p:nvPr/>
        </p:nvSpPr>
        <p:spPr bwMode="auto">
          <a:xfrm>
            <a:off x="6096876" y="2767255"/>
            <a:ext cx="276010" cy="275587"/>
          </a:xfrm>
          <a:custGeom>
            <a:avLst/>
            <a:gdLst>
              <a:gd name="connsiteX0" fmla="*/ 325000 h 606722"/>
              <a:gd name="connsiteY0" fmla="*/ 325000 h 606722"/>
              <a:gd name="connsiteX1" fmla="*/ 325000 h 606722"/>
              <a:gd name="connsiteY1" fmla="*/ 325000 h 606722"/>
              <a:gd name="connsiteX2" fmla="*/ 325000 h 606722"/>
              <a:gd name="connsiteY2" fmla="*/ 325000 h 606722"/>
              <a:gd name="connsiteX3" fmla="*/ 325000 h 606722"/>
              <a:gd name="connsiteY3" fmla="*/ 325000 h 606722"/>
              <a:gd name="connsiteX4" fmla="*/ 325000 h 606722"/>
              <a:gd name="connsiteY4" fmla="*/ 325000 h 606722"/>
              <a:gd name="connsiteX5" fmla="*/ 325000 h 606722"/>
              <a:gd name="connsiteY5" fmla="*/ 325000 h 606722"/>
              <a:gd name="connsiteX6" fmla="*/ 325000 h 606722"/>
              <a:gd name="connsiteY6" fmla="*/ 325000 h 606722"/>
              <a:gd name="connsiteX7" fmla="*/ 325000 h 606722"/>
              <a:gd name="connsiteY7" fmla="*/ 325000 h 606722"/>
              <a:gd name="connsiteX8" fmla="*/ 325000 h 606722"/>
              <a:gd name="connsiteY8" fmla="*/ 325000 h 606722"/>
              <a:gd name="connsiteX9" fmla="*/ 325000 h 606722"/>
              <a:gd name="connsiteY9" fmla="*/ 325000 h 606722"/>
              <a:gd name="connsiteX10" fmla="*/ 325000 h 606722"/>
              <a:gd name="connsiteY10" fmla="*/ 325000 h 606722"/>
              <a:gd name="connsiteX11" fmla="*/ 325000 h 606722"/>
              <a:gd name="connsiteY11" fmla="*/ 325000 h 606722"/>
              <a:gd name="connsiteX12" fmla="*/ 325000 h 606722"/>
              <a:gd name="connsiteY12" fmla="*/ 325000 h 606722"/>
              <a:gd name="connsiteX13" fmla="*/ 325000 h 606722"/>
              <a:gd name="connsiteY13" fmla="*/ 325000 h 606722"/>
              <a:gd name="connsiteX14" fmla="*/ 325000 h 606722"/>
              <a:gd name="connsiteY14" fmla="*/ 325000 h 606722"/>
              <a:gd name="connsiteX15" fmla="*/ 325000 h 606722"/>
              <a:gd name="connsiteY15" fmla="*/ 325000 h 606722"/>
              <a:gd name="connsiteX16" fmla="*/ 325000 h 606722"/>
              <a:gd name="connsiteY16" fmla="*/ 325000 h 606722"/>
              <a:gd name="connsiteX17" fmla="*/ 325000 h 606722"/>
              <a:gd name="connsiteY17" fmla="*/ 325000 h 606722"/>
              <a:gd name="connsiteX18" fmla="*/ 325000 h 606722"/>
              <a:gd name="connsiteY18" fmla="*/ 325000 h 606722"/>
              <a:gd name="connsiteX19" fmla="*/ 325000 h 606722"/>
              <a:gd name="connsiteY19" fmla="*/ 325000 h 606722"/>
              <a:gd name="connsiteX20" fmla="*/ 325000 h 606722"/>
              <a:gd name="connsiteY20" fmla="*/ 325000 h 606722"/>
              <a:gd name="connsiteX21" fmla="*/ 325000 h 606722"/>
              <a:gd name="connsiteY21" fmla="*/ 325000 h 606722"/>
              <a:gd name="connsiteX22" fmla="*/ 325000 h 606722"/>
              <a:gd name="connsiteY22" fmla="*/ 325000 h 606722"/>
              <a:gd name="connsiteX23" fmla="*/ 325000 h 606722"/>
              <a:gd name="connsiteY23" fmla="*/ 325000 h 606722"/>
              <a:gd name="connsiteX24" fmla="*/ 325000 h 606722"/>
              <a:gd name="connsiteY24" fmla="*/ 325000 h 606722"/>
              <a:gd name="connsiteX25" fmla="*/ 325000 h 606722"/>
              <a:gd name="connsiteY25" fmla="*/ 325000 h 606722"/>
              <a:gd name="connsiteX26" fmla="*/ 325000 h 606722"/>
              <a:gd name="connsiteY26" fmla="*/ 325000 h 606722"/>
              <a:gd name="connsiteX27" fmla="*/ 325000 h 606722"/>
              <a:gd name="connsiteY27" fmla="*/ 325000 h 606722"/>
              <a:gd name="connsiteX28" fmla="*/ 325000 h 606722"/>
              <a:gd name="connsiteY28" fmla="*/ 325000 h 606722"/>
              <a:gd name="connsiteX29" fmla="*/ 325000 h 606722"/>
              <a:gd name="connsiteY29" fmla="*/ 325000 h 606722"/>
              <a:gd name="connsiteX30" fmla="*/ 325000 h 606722"/>
              <a:gd name="connsiteY30" fmla="*/ 325000 h 606722"/>
              <a:gd name="connsiteX31" fmla="*/ 325000 h 606722"/>
              <a:gd name="connsiteY31" fmla="*/ 325000 h 606722"/>
              <a:gd name="connsiteX32" fmla="*/ 325000 h 606722"/>
              <a:gd name="connsiteY32" fmla="*/ 325000 h 606722"/>
              <a:gd name="connsiteX33" fmla="*/ 325000 h 606722"/>
              <a:gd name="connsiteY33" fmla="*/ 325000 h 606722"/>
              <a:gd name="connsiteX34" fmla="*/ 325000 h 606722"/>
              <a:gd name="connsiteY34" fmla="*/ 325000 h 606722"/>
              <a:gd name="connsiteX35" fmla="*/ 325000 h 606722"/>
              <a:gd name="connsiteY35" fmla="*/ 325000 h 606722"/>
              <a:gd name="connsiteX36" fmla="*/ 325000 h 606722"/>
              <a:gd name="connsiteY36" fmla="*/ 325000 h 606722"/>
              <a:gd name="connsiteX37" fmla="*/ 325000 h 606722"/>
              <a:gd name="connsiteY37" fmla="*/ 325000 h 606722"/>
              <a:gd name="connsiteX38" fmla="*/ 325000 h 606722"/>
              <a:gd name="connsiteY38" fmla="*/ 325000 h 606722"/>
              <a:gd name="connsiteX39" fmla="*/ 325000 h 606722"/>
              <a:gd name="connsiteY39" fmla="*/ 325000 h 606722"/>
              <a:gd name="connsiteX40" fmla="*/ 325000 h 606722"/>
              <a:gd name="connsiteY40" fmla="*/ 325000 h 606722"/>
              <a:gd name="connsiteX41" fmla="*/ 325000 h 606722"/>
              <a:gd name="connsiteY41" fmla="*/ 325000 h 606722"/>
              <a:gd name="connsiteX42" fmla="*/ 325000 h 606722"/>
              <a:gd name="connsiteY42" fmla="*/ 325000 h 606722"/>
              <a:gd name="connsiteX43" fmla="*/ 325000 h 606722"/>
              <a:gd name="connsiteY43" fmla="*/ 325000 h 606722"/>
              <a:gd name="connsiteX44" fmla="*/ 325000 h 606722"/>
              <a:gd name="connsiteY44" fmla="*/ 325000 h 606722"/>
              <a:gd name="connsiteX45" fmla="*/ 325000 h 606722"/>
              <a:gd name="connsiteY45" fmla="*/ 325000 h 606722"/>
              <a:gd name="connsiteX46" fmla="*/ 325000 h 606722"/>
              <a:gd name="connsiteY46" fmla="*/ 325000 h 606722"/>
              <a:gd name="connsiteX47" fmla="*/ 325000 h 606722"/>
              <a:gd name="connsiteY47" fmla="*/ 325000 h 606722"/>
              <a:gd name="connsiteX48" fmla="*/ 325000 h 606722"/>
              <a:gd name="connsiteY48" fmla="*/ 325000 h 606722"/>
              <a:gd name="connsiteX49" fmla="*/ 325000 h 606722"/>
              <a:gd name="connsiteY49" fmla="*/ 325000 h 606722"/>
              <a:gd name="connsiteX50" fmla="*/ 325000 h 606722"/>
              <a:gd name="connsiteY50" fmla="*/ 325000 h 606722"/>
              <a:gd name="connsiteX51" fmla="*/ 325000 h 606722"/>
              <a:gd name="connsiteY51" fmla="*/ 325000 h 606722"/>
              <a:gd name="connsiteX52" fmla="*/ 325000 h 606722"/>
              <a:gd name="connsiteY52" fmla="*/ 325000 h 606722"/>
              <a:gd name="connsiteX53" fmla="*/ 325000 h 606722"/>
              <a:gd name="connsiteY53" fmla="*/ 325000 h 606722"/>
              <a:gd name="connsiteX54" fmla="*/ 325000 h 606722"/>
              <a:gd name="connsiteY54" fmla="*/ 325000 h 606722"/>
              <a:gd name="connsiteX55" fmla="*/ 325000 h 606722"/>
              <a:gd name="connsiteY55" fmla="*/ 325000 h 606722"/>
              <a:gd name="connsiteX56" fmla="*/ 325000 h 606722"/>
              <a:gd name="connsiteY56" fmla="*/ 325000 h 606722"/>
              <a:gd name="connsiteX57" fmla="*/ 325000 h 606722"/>
              <a:gd name="connsiteY57" fmla="*/ 325000 h 606722"/>
              <a:gd name="connsiteX58" fmla="*/ 325000 h 606722"/>
              <a:gd name="connsiteY58" fmla="*/ 325000 h 606722"/>
              <a:gd name="connsiteX59" fmla="*/ 325000 h 606722"/>
              <a:gd name="connsiteY59" fmla="*/ 325000 h 606722"/>
              <a:gd name="connsiteX60" fmla="*/ 325000 h 606722"/>
              <a:gd name="connsiteY60" fmla="*/ 325000 h 606722"/>
              <a:gd name="connsiteX61" fmla="*/ 325000 h 606722"/>
              <a:gd name="connsiteY61" fmla="*/ 325000 h 606722"/>
              <a:gd name="connsiteX62" fmla="*/ 325000 h 606722"/>
              <a:gd name="connsiteY62" fmla="*/ 325000 h 606722"/>
              <a:gd name="connsiteX63" fmla="*/ 325000 h 606722"/>
              <a:gd name="connsiteY63" fmla="*/ 325000 h 606722"/>
              <a:gd name="connsiteX64" fmla="*/ 325000 h 606722"/>
              <a:gd name="connsiteY64" fmla="*/ 325000 h 606722"/>
              <a:gd name="connsiteX65" fmla="*/ 325000 h 606722"/>
              <a:gd name="connsiteY65" fmla="*/ 325000 h 606722"/>
              <a:gd name="connsiteX66" fmla="*/ 325000 h 606722"/>
              <a:gd name="connsiteY66" fmla="*/ 325000 h 606722"/>
              <a:gd name="connsiteX67" fmla="*/ 325000 h 606722"/>
              <a:gd name="connsiteY67" fmla="*/ 32500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607535" h="606604">
                <a:moveTo>
                  <a:pt x="394900" y="353768"/>
                </a:moveTo>
                <a:cubicBezTo>
                  <a:pt x="400507" y="353768"/>
                  <a:pt x="405045" y="358301"/>
                  <a:pt x="405045" y="363900"/>
                </a:cubicBezTo>
                <a:lnTo>
                  <a:pt x="405045" y="515616"/>
                </a:lnTo>
                <a:cubicBezTo>
                  <a:pt x="405045" y="543435"/>
                  <a:pt x="382353" y="566099"/>
                  <a:pt x="354410" y="566099"/>
                </a:cubicBezTo>
                <a:lnTo>
                  <a:pt x="212649" y="566099"/>
                </a:lnTo>
                <a:cubicBezTo>
                  <a:pt x="207131" y="566099"/>
                  <a:pt x="202593" y="561566"/>
                  <a:pt x="202593" y="556056"/>
                </a:cubicBezTo>
                <a:cubicBezTo>
                  <a:pt x="202593" y="550457"/>
                  <a:pt x="207131" y="545924"/>
                  <a:pt x="212649" y="545924"/>
                </a:cubicBezTo>
                <a:lnTo>
                  <a:pt x="354410" y="545924"/>
                </a:lnTo>
                <a:cubicBezTo>
                  <a:pt x="371140" y="545924"/>
                  <a:pt x="384845" y="532325"/>
                  <a:pt x="384845" y="515616"/>
                </a:cubicBezTo>
                <a:lnTo>
                  <a:pt x="384845" y="363900"/>
                </a:lnTo>
                <a:cubicBezTo>
                  <a:pt x="384845" y="358301"/>
                  <a:pt x="389294" y="353768"/>
                  <a:pt x="394900" y="353768"/>
                </a:cubicBezTo>
                <a:close/>
                <a:moveTo>
                  <a:pt x="131640" y="262739"/>
                </a:moveTo>
                <a:cubicBezTo>
                  <a:pt x="137236" y="262739"/>
                  <a:pt x="141766" y="267271"/>
                  <a:pt x="141766" y="272870"/>
                </a:cubicBezTo>
                <a:lnTo>
                  <a:pt x="141766" y="333565"/>
                </a:lnTo>
                <a:cubicBezTo>
                  <a:pt x="141766" y="339075"/>
                  <a:pt x="137236" y="343607"/>
                  <a:pt x="131640" y="343607"/>
                </a:cubicBezTo>
                <a:cubicBezTo>
                  <a:pt x="126044" y="343607"/>
                  <a:pt x="121514" y="339075"/>
                  <a:pt x="121514" y="333565"/>
                </a:cubicBezTo>
                <a:lnTo>
                  <a:pt x="121514" y="272870"/>
                </a:lnTo>
                <a:cubicBezTo>
                  <a:pt x="121514" y="267271"/>
                  <a:pt x="126044" y="262739"/>
                  <a:pt x="131640" y="262739"/>
                </a:cubicBezTo>
                <a:close/>
                <a:moveTo>
                  <a:pt x="489057" y="194973"/>
                </a:moveTo>
                <a:cubicBezTo>
                  <a:pt x="492973" y="190974"/>
                  <a:pt x="499381" y="190974"/>
                  <a:pt x="503386" y="194973"/>
                </a:cubicBezTo>
                <a:lnTo>
                  <a:pt x="604576" y="296095"/>
                </a:lnTo>
                <a:cubicBezTo>
                  <a:pt x="605555" y="296983"/>
                  <a:pt x="606267" y="298138"/>
                  <a:pt x="606801" y="299383"/>
                </a:cubicBezTo>
                <a:cubicBezTo>
                  <a:pt x="607780" y="301871"/>
                  <a:pt x="607780" y="304625"/>
                  <a:pt x="606801" y="307113"/>
                </a:cubicBezTo>
                <a:cubicBezTo>
                  <a:pt x="606267" y="308357"/>
                  <a:pt x="605555" y="309424"/>
                  <a:pt x="604576" y="310401"/>
                </a:cubicBezTo>
                <a:lnTo>
                  <a:pt x="503386" y="411434"/>
                </a:lnTo>
                <a:cubicBezTo>
                  <a:pt x="501339" y="413478"/>
                  <a:pt x="498758" y="414455"/>
                  <a:pt x="496177" y="414455"/>
                </a:cubicBezTo>
                <a:cubicBezTo>
                  <a:pt x="493596" y="414455"/>
                  <a:pt x="491015" y="413478"/>
                  <a:pt x="489057" y="411434"/>
                </a:cubicBezTo>
                <a:cubicBezTo>
                  <a:pt x="485052" y="407524"/>
                  <a:pt x="485052" y="401126"/>
                  <a:pt x="489057" y="397217"/>
                </a:cubicBezTo>
                <a:lnTo>
                  <a:pt x="572982" y="313333"/>
                </a:lnTo>
                <a:lnTo>
                  <a:pt x="232921" y="313333"/>
                </a:lnTo>
                <a:cubicBezTo>
                  <a:pt x="227314" y="313333"/>
                  <a:pt x="222775" y="308802"/>
                  <a:pt x="222775" y="303203"/>
                </a:cubicBezTo>
                <a:cubicBezTo>
                  <a:pt x="222775" y="297605"/>
                  <a:pt x="227314" y="293074"/>
                  <a:pt x="232921" y="293074"/>
                </a:cubicBezTo>
                <a:lnTo>
                  <a:pt x="572982" y="293074"/>
                </a:lnTo>
                <a:lnTo>
                  <a:pt x="489057" y="209279"/>
                </a:lnTo>
                <a:cubicBezTo>
                  <a:pt x="485052" y="205281"/>
                  <a:pt x="485052" y="198883"/>
                  <a:pt x="489057" y="194973"/>
                </a:cubicBezTo>
                <a:close/>
                <a:moveTo>
                  <a:pt x="211398" y="40317"/>
                </a:moveTo>
                <a:lnTo>
                  <a:pt x="354409" y="40317"/>
                </a:lnTo>
                <a:cubicBezTo>
                  <a:pt x="382353" y="40317"/>
                  <a:pt x="405046" y="62981"/>
                  <a:pt x="405046" y="90889"/>
                </a:cubicBezTo>
                <a:lnTo>
                  <a:pt x="405046" y="242605"/>
                </a:lnTo>
                <a:cubicBezTo>
                  <a:pt x="405046" y="248115"/>
                  <a:pt x="400508" y="252648"/>
                  <a:pt x="394901" y="252648"/>
                </a:cubicBezTo>
                <a:cubicBezTo>
                  <a:pt x="389295" y="252648"/>
                  <a:pt x="384845" y="248115"/>
                  <a:pt x="384845" y="242605"/>
                </a:cubicBezTo>
                <a:lnTo>
                  <a:pt x="384845" y="90889"/>
                </a:lnTo>
                <a:cubicBezTo>
                  <a:pt x="384845" y="74180"/>
                  <a:pt x="371140" y="60581"/>
                  <a:pt x="354409" y="60581"/>
                </a:cubicBezTo>
                <a:lnTo>
                  <a:pt x="211398" y="60581"/>
                </a:lnTo>
                <a:cubicBezTo>
                  <a:pt x="205791" y="60581"/>
                  <a:pt x="201253" y="56048"/>
                  <a:pt x="201253" y="50449"/>
                </a:cubicBezTo>
                <a:cubicBezTo>
                  <a:pt x="201253" y="44850"/>
                  <a:pt x="205791" y="40317"/>
                  <a:pt x="211398" y="40317"/>
                </a:cubicBezTo>
                <a:close/>
                <a:moveTo>
                  <a:pt x="147115" y="20146"/>
                </a:moveTo>
                <a:cubicBezTo>
                  <a:pt x="144890" y="20146"/>
                  <a:pt x="142576" y="20590"/>
                  <a:pt x="140084" y="21568"/>
                </a:cubicBezTo>
                <a:lnTo>
                  <a:pt x="44232" y="59782"/>
                </a:lnTo>
                <a:cubicBezTo>
                  <a:pt x="24919" y="66981"/>
                  <a:pt x="20292" y="73024"/>
                  <a:pt x="20292" y="90887"/>
                </a:cubicBezTo>
                <a:lnTo>
                  <a:pt x="20292" y="515689"/>
                </a:lnTo>
                <a:cubicBezTo>
                  <a:pt x="20292" y="533464"/>
                  <a:pt x="24919" y="539596"/>
                  <a:pt x="44054" y="546616"/>
                </a:cubicBezTo>
                <a:lnTo>
                  <a:pt x="140262" y="585098"/>
                </a:lnTo>
                <a:cubicBezTo>
                  <a:pt x="142576" y="585897"/>
                  <a:pt x="144890" y="586431"/>
                  <a:pt x="147115" y="586431"/>
                </a:cubicBezTo>
                <a:cubicBezTo>
                  <a:pt x="156015" y="586431"/>
                  <a:pt x="161978" y="578254"/>
                  <a:pt x="161978" y="566257"/>
                </a:cubicBezTo>
                <a:lnTo>
                  <a:pt x="161978" y="40319"/>
                </a:lnTo>
                <a:cubicBezTo>
                  <a:pt x="161978" y="28233"/>
                  <a:pt x="156015" y="20146"/>
                  <a:pt x="147115" y="20146"/>
                </a:cubicBezTo>
                <a:close/>
                <a:moveTo>
                  <a:pt x="151669" y="315"/>
                </a:moveTo>
                <a:cubicBezTo>
                  <a:pt x="169354" y="2727"/>
                  <a:pt x="182270" y="18724"/>
                  <a:pt x="182270" y="40319"/>
                </a:cubicBezTo>
                <a:lnTo>
                  <a:pt x="182270" y="566257"/>
                </a:lnTo>
                <a:cubicBezTo>
                  <a:pt x="182270" y="589630"/>
                  <a:pt x="167496" y="606604"/>
                  <a:pt x="147115" y="606604"/>
                </a:cubicBezTo>
                <a:cubicBezTo>
                  <a:pt x="142487" y="606604"/>
                  <a:pt x="137681" y="605716"/>
                  <a:pt x="132964" y="603938"/>
                </a:cubicBezTo>
                <a:lnTo>
                  <a:pt x="36756" y="565457"/>
                </a:lnTo>
                <a:cubicBezTo>
                  <a:pt x="10057" y="555592"/>
                  <a:pt x="0" y="542084"/>
                  <a:pt x="0" y="515689"/>
                </a:cubicBezTo>
                <a:lnTo>
                  <a:pt x="0" y="90887"/>
                </a:lnTo>
                <a:cubicBezTo>
                  <a:pt x="0" y="64492"/>
                  <a:pt x="10057" y="50895"/>
                  <a:pt x="37023" y="40942"/>
                </a:cubicBezTo>
                <a:lnTo>
                  <a:pt x="132697" y="2727"/>
                </a:lnTo>
                <a:cubicBezTo>
                  <a:pt x="139350" y="217"/>
                  <a:pt x="145774" y="-489"/>
                  <a:pt x="151669" y="31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100" tIns="38100" rIns="38100" bIns="38100" anchor="ctr"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lang="id-ID">
              <a:solidFill>
                <a:schemeClr val="tx2"/>
              </a:solidFill>
              <a:ea typeface="微软雅黑" panose="020B0503020204020204" pitchFamily="34" charset="-122"/>
            </a:endParaRPr>
          </a:p>
        </p:txBody>
      </p:sp>
      <p:sp>
        <p:nvSpPr>
          <p:cNvPr id="13" name="îş1îḍê"/>
          <p:cNvSpPr/>
          <p:nvPr/>
        </p:nvSpPr>
        <p:spPr bwMode="auto">
          <a:xfrm>
            <a:off x="2789750" y="2803428"/>
            <a:ext cx="276010" cy="203241"/>
          </a:xfrm>
          <a:custGeom>
            <a:avLst/>
            <a:gdLst>
              <a:gd name="T0" fmla="*/ 3344 w 5590"/>
              <a:gd name="T1" fmla="*/ 549 h 4122"/>
              <a:gd name="T2" fmla="*/ 2246 w 5590"/>
              <a:gd name="T3" fmla="*/ 549 h 4122"/>
              <a:gd name="T4" fmla="*/ 2795 w 5590"/>
              <a:gd name="T5" fmla="*/ 240 h 4122"/>
              <a:gd name="T6" fmla="*/ 2795 w 5590"/>
              <a:gd name="T7" fmla="*/ 859 h 4122"/>
              <a:gd name="T8" fmla="*/ 2795 w 5590"/>
              <a:gd name="T9" fmla="*/ 240 h 4122"/>
              <a:gd name="T10" fmla="*/ 5470 w 5590"/>
              <a:gd name="T11" fmla="*/ 4122 h 4122"/>
              <a:gd name="T12" fmla="*/ 0 w 5590"/>
              <a:gd name="T13" fmla="*/ 4002 h 4122"/>
              <a:gd name="T14" fmla="*/ 5470 w 5590"/>
              <a:gd name="T15" fmla="*/ 3882 h 4122"/>
              <a:gd name="T16" fmla="*/ 917 w 5590"/>
              <a:gd name="T17" fmla="*/ 1194 h 4122"/>
              <a:gd name="T18" fmla="*/ 1144 w 5590"/>
              <a:gd name="T19" fmla="*/ 1115 h 4122"/>
              <a:gd name="T20" fmla="*/ 4344 w 5590"/>
              <a:gd name="T21" fmla="*/ 1411 h 4122"/>
              <a:gd name="T22" fmla="*/ 4599 w 5590"/>
              <a:gd name="T23" fmla="*/ 1041 h 4122"/>
              <a:gd name="T24" fmla="*/ 4544 w 5590"/>
              <a:gd name="T25" fmla="*/ 1568 h 4122"/>
              <a:gd name="T26" fmla="*/ 4487 w 5590"/>
              <a:gd name="T27" fmla="*/ 1637 h 4122"/>
              <a:gd name="T28" fmla="*/ 4429 w 5590"/>
              <a:gd name="T29" fmla="*/ 1651 h 4122"/>
              <a:gd name="T30" fmla="*/ 1165 w 5590"/>
              <a:gd name="T31" fmla="*/ 1651 h 4122"/>
              <a:gd name="T32" fmla="*/ 1106 w 5590"/>
              <a:gd name="T33" fmla="*/ 1638 h 4122"/>
              <a:gd name="T34" fmla="*/ 1054 w 5590"/>
              <a:gd name="T35" fmla="*/ 1585 h 4122"/>
              <a:gd name="T36" fmla="*/ 917 w 5590"/>
              <a:gd name="T37" fmla="*/ 1194 h 4122"/>
              <a:gd name="T38" fmla="*/ 1539 w 5590"/>
              <a:gd name="T39" fmla="*/ 3355 h 4122"/>
              <a:gd name="T40" fmla="*/ 2675 w 5590"/>
              <a:gd name="T41" fmla="*/ 1947 h 4122"/>
              <a:gd name="T42" fmla="*/ 2915 w 5590"/>
              <a:gd name="T43" fmla="*/ 1947 h 4122"/>
              <a:gd name="T44" fmla="*/ 4051 w 5590"/>
              <a:gd name="T45" fmla="*/ 3355 h 4122"/>
              <a:gd name="T46" fmla="*/ 3301 w 5590"/>
              <a:gd name="T47" fmla="*/ 3198 h 4122"/>
              <a:gd name="T48" fmla="*/ 3301 w 5590"/>
              <a:gd name="T49" fmla="*/ 2958 h 4122"/>
              <a:gd name="T50" fmla="*/ 4104 w 5590"/>
              <a:gd name="T51" fmla="*/ 2960 h 4122"/>
              <a:gd name="T52" fmla="*/ 4187 w 5590"/>
              <a:gd name="T53" fmla="*/ 3019 h 4122"/>
              <a:gd name="T54" fmla="*/ 4332 w 5590"/>
              <a:gd name="T55" fmla="*/ 3433 h 4122"/>
              <a:gd name="T56" fmla="*/ 4338 w 5590"/>
              <a:gd name="T57" fmla="*/ 3497 h 4122"/>
              <a:gd name="T58" fmla="*/ 4279 w 5590"/>
              <a:gd name="T59" fmla="*/ 3580 h 4122"/>
              <a:gd name="T60" fmla="*/ 4217 w 5590"/>
              <a:gd name="T61" fmla="*/ 3595 h 4122"/>
              <a:gd name="T62" fmla="*/ 2793 w 5590"/>
              <a:gd name="T63" fmla="*/ 3595 h 4122"/>
              <a:gd name="T64" fmla="*/ 1370 w 5590"/>
              <a:gd name="T65" fmla="*/ 3595 h 4122"/>
              <a:gd name="T66" fmla="*/ 1250 w 5590"/>
              <a:gd name="T67" fmla="*/ 3475 h 4122"/>
              <a:gd name="T68" fmla="*/ 1393 w 5590"/>
              <a:gd name="T69" fmla="*/ 3041 h 4122"/>
              <a:gd name="T70" fmla="*/ 1438 w 5590"/>
              <a:gd name="T71" fmla="*/ 2980 h 4122"/>
              <a:gd name="T72" fmla="*/ 1510 w 5590"/>
              <a:gd name="T73" fmla="*/ 2958 h 4122"/>
              <a:gd name="T74" fmla="*/ 2409 w 5590"/>
              <a:gd name="T75" fmla="*/ 3078 h 4122"/>
              <a:gd name="T76" fmla="*/ 1593 w 5590"/>
              <a:gd name="T77" fmla="*/ 3198 h 4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590" h="4122">
                <a:moveTo>
                  <a:pt x="2795" y="1099"/>
                </a:moveTo>
                <a:cubicBezTo>
                  <a:pt x="3098" y="1099"/>
                  <a:pt x="3344" y="852"/>
                  <a:pt x="3344" y="549"/>
                </a:cubicBezTo>
                <a:cubicBezTo>
                  <a:pt x="3344" y="246"/>
                  <a:pt x="3098" y="0"/>
                  <a:pt x="2795" y="0"/>
                </a:cubicBezTo>
                <a:cubicBezTo>
                  <a:pt x="2492" y="0"/>
                  <a:pt x="2246" y="246"/>
                  <a:pt x="2246" y="549"/>
                </a:cubicBezTo>
                <a:cubicBezTo>
                  <a:pt x="2246" y="852"/>
                  <a:pt x="2492" y="1099"/>
                  <a:pt x="2795" y="1099"/>
                </a:cubicBezTo>
                <a:close/>
                <a:moveTo>
                  <a:pt x="2795" y="240"/>
                </a:moveTo>
                <a:cubicBezTo>
                  <a:pt x="2966" y="240"/>
                  <a:pt x="3104" y="379"/>
                  <a:pt x="3104" y="549"/>
                </a:cubicBezTo>
                <a:cubicBezTo>
                  <a:pt x="3104" y="720"/>
                  <a:pt x="2966" y="859"/>
                  <a:pt x="2795" y="859"/>
                </a:cubicBezTo>
                <a:cubicBezTo>
                  <a:pt x="2624" y="859"/>
                  <a:pt x="2486" y="720"/>
                  <a:pt x="2486" y="549"/>
                </a:cubicBezTo>
                <a:cubicBezTo>
                  <a:pt x="2486" y="379"/>
                  <a:pt x="2625" y="240"/>
                  <a:pt x="2795" y="240"/>
                </a:cubicBezTo>
                <a:close/>
                <a:moveTo>
                  <a:pt x="5590" y="4002"/>
                </a:moveTo>
                <a:cubicBezTo>
                  <a:pt x="5590" y="4068"/>
                  <a:pt x="5536" y="4122"/>
                  <a:pt x="5470" y="4122"/>
                </a:cubicBezTo>
                <a:lnTo>
                  <a:pt x="120" y="4122"/>
                </a:lnTo>
                <a:cubicBezTo>
                  <a:pt x="54" y="4122"/>
                  <a:pt x="0" y="4068"/>
                  <a:pt x="0" y="4002"/>
                </a:cubicBezTo>
                <a:cubicBezTo>
                  <a:pt x="0" y="3936"/>
                  <a:pt x="54" y="3882"/>
                  <a:pt x="120" y="3882"/>
                </a:cubicBezTo>
                <a:lnTo>
                  <a:pt x="5470" y="3882"/>
                </a:lnTo>
                <a:cubicBezTo>
                  <a:pt x="5536" y="3882"/>
                  <a:pt x="5590" y="3936"/>
                  <a:pt x="5590" y="4002"/>
                </a:cubicBezTo>
                <a:close/>
                <a:moveTo>
                  <a:pt x="917" y="1194"/>
                </a:moveTo>
                <a:cubicBezTo>
                  <a:pt x="896" y="1131"/>
                  <a:pt x="929" y="1063"/>
                  <a:pt x="992" y="1041"/>
                </a:cubicBezTo>
                <a:cubicBezTo>
                  <a:pt x="1054" y="1020"/>
                  <a:pt x="1123" y="1053"/>
                  <a:pt x="1144" y="1115"/>
                </a:cubicBezTo>
                <a:lnTo>
                  <a:pt x="1246" y="1411"/>
                </a:lnTo>
                <a:lnTo>
                  <a:pt x="4344" y="1411"/>
                </a:lnTo>
                <a:lnTo>
                  <a:pt x="4446" y="1115"/>
                </a:lnTo>
                <a:cubicBezTo>
                  <a:pt x="4468" y="1053"/>
                  <a:pt x="4536" y="1020"/>
                  <a:pt x="4599" y="1041"/>
                </a:cubicBezTo>
                <a:cubicBezTo>
                  <a:pt x="4661" y="1063"/>
                  <a:pt x="4694" y="1131"/>
                  <a:pt x="4673" y="1194"/>
                </a:cubicBezTo>
                <a:lnTo>
                  <a:pt x="4544" y="1568"/>
                </a:lnTo>
                <a:cubicBezTo>
                  <a:pt x="4542" y="1574"/>
                  <a:pt x="4539" y="1580"/>
                  <a:pt x="4536" y="1586"/>
                </a:cubicBezTo>
                <a:cubicBezTo>
                  <a:pt x="4525" y="1608"/>
                  <a:pt x="4508" y="1625"/>
                  <a:pt x="4487" y="1637"/>
                </a:cubicBezTo>
                <a:cubicBezTo>
                  <a:pt x="4480" y="1640"/>
                  <a:pt x="4473" y="1644"/>
                  <a:pt x="4465" y="1646"/>
                </a:cubicBezTo>
                <a:cubicBezTo>
                  <a:pt x="4454" y="1650"/>
                  <a:pt x="4442" y="1651"/>
                  <a:pt x="4429" y="1651"/>
                </a:cubicBezTo>
                <a:cubicBezTo>
                  <a:pt x="4428" y="1651"/>
                  <a:pt x="4427" y="1651"/>
                  <a:pt x="4426" y="1651"/>
                </a:cubicBezTo>
                <a:lnTo>
                  <a:pt x="1165" y="1651"/>
                </a:lnTo>
                <a:cubicBezTo>
                  <a:pt x="1150" y="1652"/>
                  <a:pt x="1136" y="1650"/>
                  <a:pt x="1123" y="1645"/>
                </a:cubicBezTo>
                <a:cubicBezTo>
                  <a:pt x="1117" y="1643"/>
                  <a:pt x="1112" y="1641"/>
                  <a:pt x="1106" y="1638"/>
                </a:cubicBezTo>
                <a:cubicBezTo>
                  <a:pt x="1106" y="1638"/>
                  <a:pt x="1106" y="1638"/>
                  <a:pt x="1106" y="1638"/>
                </a:cubicBezTo>
                <a:cubicBezTo>
                  <a:pt x="1084" y="1627"/>
                  <a:pt x="1065" y="1609"/>
                  <a:pt x="1054" y="1585"/>
                </a:cubicBezTo>
                <a:cubicBezTo>
                  <a:pt x="1051" y="1580"/>
                  <a:pt x="1048" y="1574"/>
                  <a:pt x="1047" y="1568"/>
                </a:cubicBezTo>
                <a:lnTo>
                  <a:pt x="917" y="1194"/>
                </a:lnTo>
                <a:close/>
                <a:moveTo>
                  <a:pt x="1593" y="3198"/>
                </a:moveTo>
                <a:lnTo>
                  <a:pt x="1539" y="3355"/>
                </a:lnTo>
                <a:lnTo>
                  <a:pt x="2675" y="3355"/>
                </a:lnTo>
                <a:lnTo>
                  <a:pt x="2675" y="1947"/>
                </a:lnTo>
                <a:cubicBezTo>
                  <a:pt x="2675" y="1881"/>
                  <a:pt x="2729" y="1827"/>
                  <a:pt x="2795" y="1827"/>
                </a:cubicBezTo>
                <a:cubicBezTo>
                  <a:pt x="2861" y="1827"/>
                  <a:pt x="2915" y="1881"/>
                  <a:pt x="2915" y="1947"/>
                </a:cubicBezTo>
                <a:lnTo>
                  <a:pt x="2915" y="3355"/>
                </a:lnTo>
                <a:lnTo>
                  <a:pt x="4051" y="3355"/>
                </a:lnTo>
                <a:lnTo>
                  <a:pt x="3997" y="3198"/>
                </a:lnTo>
                <a:lnTo>
                  <a:pt x="3301" y="3198"/>
                </a:lnTo>
                <a:cubicBezTo>
                  <a:pt x="3235" y="3198"/>
                  <a:pt x="3181" y="3144"/>
                  <a:pt x="3181" y="3078"/>
                </a:cubicBezTo>
                <a:cubicBezTo>
                  <a:pt x="3181" y="3011"/>
                  <a:pt x="3235" y="2958"/>
                  <a:pt x="3301" y="2958"/>
                </a:cubicBezTo>
                <a:lnTo>
                  <a:pt x="4080" y="2958"/>
                </a:lnTo>
                <a:cubicBezTo>
                  <a:pt x="4088" y="2957"/>
                  <a:pt x="4096" y="2958"/>
                  <a:pt x="4104" y="2960"/>
                </a:cubicBezTo>
                <a:cubicBezTo>
                  <a:pt x="4122" y="2963"/>
                  <a:pt x="4138" y="2970"/>
                  <a:pt x="4151" y="2979"/>
                </a:cubicBezTo>
                <a:cubicBezTo>
                  <a:pt x="4166" y="2989"/>
                  <a:pt x="4178" y="3003"/>
                  <a:pt x="4187" y="3019"/>
                </a:cubicBezTo>
                <a:cubicBezTo>
                  <a:pt x="4191" y="3026"/>
                  <a:pt x="4194" y="3033"/>
                  <a:pt x="4197" y="3041"/>
                </a:cubicBezTo>
                <a:lnTo>
                  <a:pt x="4332" y="3433"/>
                </a:lnTo>
                <a:cubicBezTo>
                  <a:pt x="4335" y="3440"/>
                  <a:pt x="4337" y="3448"/>
                  <a:pt x="4338" y="3455"/>
                </a:cubicBezTo>
                <a:cubicBezTo>
                  <a:pt x="4340" y="3469"/>
                  <a:pt x="4340" y="3483"/>
                  <a:pt x="4338" y="3497"/>
                </a:cubicBezTo>
                <a:cubicBezTo>
                  <a:pt x="4335" y="3514"/>
                  <a:pt x="4327" y="3531"/>
                  <a:pt x="4317" y="3545"/>
                </a:cubicBezTo>
                <a:cubicBezTo>
                  <a:pt x="4307" y="3559"/>
                  <a:pt x="4294" y="3571"/>
                  <a:pt x="4279" y="3580"/>
                </a:cubicBezTo>
                <a:cubicBezTo>
                  <a:pt x="4267" y="3586"/>
                  <a:pt x="4253" y="3591"/>
                  <a:pt x="4239" y="3594"/>
                </a:cubicBezTo>
                <a:cubicBezTo>
                  <a:pt x="4232" y="3595"/>
                  <a:pt x="4224" y="3595"/>
                  <a:pt x="4217" y="3595"/>
                </a:cubicBezTo>
                <a:lnTo>
                  <a:pt x="2798" y="3595"/>
                </a:lnTo>
                <a:cubicBezTo>
                  <a:pt x="2796" y="3595"/>
                  <a:pt x="2794" y="3595"/>
                  <a:pt x="2793" y="3595"/>
                </a:cubicBezTo>
                <a:lnTo>
                  <a:pt x="1373" y="3595"/>
                </a:lnTo>
                <a:cubicBezTo>
                  <a:pt x="1372" y="3595"/>
                  <a:pt x="1371" y="3595"/>
                  <a:pt x="1370" y="3595"/>
                </a:cubicBezTo>
                <a:cubicBezTo>
                  <a:pt x="1365" y="3595"/>
                  <a:pt x="1359" y="3595"/>
                  <a:pt x="1354" y="3594"/>
                </a:cubicBezTo>
                <a:cubicBezTo>
                  <a:pt x="1295" y="3586"/>
                  <a:pt x="1250" y="3536"/>
                  <a:pt x="1250" y="3475"/>
                </a:cubicBezTo>
                <a:cubicBezTo>
                  <a:pt x="1250" y="3460"/>
                  <a:pt x="1253" y="3445"/>
                  <a:pt x="1258" y="3432"/>
                </a:cubicBezTo>
                <a:lnTo>
                  <a:pt x="1393" y="3041"/>
                </a:lnTo>
                <a:cubicBezTo>
                  <a:pt x="1396" y="3033"/>
                  <a:pt x="1399" y="3026"/>
                  <a:pt x="1403" y="3019"/>
                </a:cubicBezTo>
                <a:cubicBezTo>
                  <a:pt x="1412" y="3003"/>
                  <a:pt x="1424" y="2990"/>
                  <a:pt x="1438" y="2980"/>
                </a:cubicBezTo>
                <a:cubicBezTo>
                  <a:pt x="1452" y="2970"/>
                  <a:pt x="1468" y="2963"/>
                  <a:pt x="1486" y="2960"/>
                </a:cubicBezTo>
                <a:cubicBezTo>
                  <a:pt x="1494" y="2958"/>
                  <a:pt x="1502" y="2957"/>
                  <a:pt x="1510" y="2958"/>
                </a:cubicBezTo>
                <a:lnTo>
                  <a:pt x="2289" y="2958"/>
                </a:lnTo>
                <a:cubicBezTo>
                  <a:pt x="2355" y="2958"/>
                  <a:pt x="2409" y="3011"/>
                  <a:pt x="2409" y="3078"/>
                </a:cubicBezTo>
                <a:cubicBezTo>
                  <a:pt x="2409" y="3144"/>
                  <a:pt x="2355" y="3198"/>
                  <a:pt x="2289" y="3198"/>
                </a:cubicBezTo>
                <a:lnTo>
                  <a:pt x="1593" y="319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100" tIns="38100" rIns="38100" bIns="38100" anchor="ctr"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lang="id-ID">
              <a:solidFill>
                <a:schemeClr val="tx2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14" name="íṧlîḍè"/>
          <p:cNvGrpSpPr/>
          <p:nvPr/>
        </p:nvGrpSpPr>
        <p:grpSpPr>
          <a:xfrm>
            <a:off x="503584" y="2851612"/>
            <a:ext cx="1861570" cy="1063393"/>
            <a:chOff x="831802" y="3912072"/>
            <a:chExt cx="1811602" cy="1417857"/>
          </a:xfrm>
        </p:grpSpPr>
        <p:sp>
          <p:nvSpPr>
            <p:cNvPr id="27" name="ïṡḻîḑê"/>
            <p:cNvSpPr/>
            <p:nvPr/>
          </p:nvSpPr>
          <p:spPr>
            <a:xfrm>
              <a:off x="831803" y="4364531"/>
              <a:ext cx="1811601" cy="965398"/>
            </a:xfrm>
            <a:prstGeom prst="snip2SameRect">
              <a:avLst>
                <a:gd name="adj1" fmla="val 0"/>
                <a:gd name="adj2" fmla="val 0"/>
              </a:avLst>
            </a:prstGeom>
            <a:ln>
              <a:noFill/>
            </a:ln>
          </p:spPr>
          <p:txBody>
            <a:bodyPr wrap="square" anchor="t">
              <a:normAutofit fontScale="92500"/>
            </a:bodyPr>
            <a:lstStyle/>
            <a:p>
              <a:pPr marL="228600" indent="-228600">
                <a:lnSpc>
                  <a:spcPct val="150000"/>
                </a:lnSpc>
                <a:buFont typeface="Arial" panose="020B0604020202020204" pitchFamily="34" charset="0"/>
                <a:buChar char="•"/>
                <a:tabLst>
                  <a:tab pos="227965" algn="l"/>
                </a:tabLst>
                <a:defRPr/>
              </a:pPr>
              <a:r>
                <a:rPr lang="zh-CN" altLang="en-US" sz="900" dirty="0"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  <a:endParaRPr lang="en-US" altLang="zh-CN" sz="900" dirty="0">
                <a:ea typeface="微软雅黑" panose="020B0503020204020204" pitchFamily="34" charset="-122"/>
              </a:endParaRPr>
            </a:p>
          </p:txBody>
        </p:sp>
        <p:sp>
          <p:nvSpPr>
            <p:cNvPr id="28" name="iṡḷídè"/>
            <p:cNvSpPr txBox="1"/>
            <p:nvPr/>
          </p:nvSpPr>
          <p:spPr bwMode="auto">
            <a:xfrm>
              <a:off x="831802" y="3912072"/>
              <a:ext cx="1811601" cy="4364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b">
              <a:normAutofit lnSpcReduction="10000"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zh-CN" altLang="en-US" sz="1600" b="1" dirty="0">
                  <a:ea typeface="微软雅黑" panose="020B0503020204020204" pitchFamily="34" charset="-122"/>
                </a:rPr>
                <a:t>请替换文字内容</a:t>
              </a:r>
              <a:endParaRPr lang="en-US" altLang="zh-CN" sz="1600" b="1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ïṩḻïďè"/>
          <p:cNvGrpSpPr/>
          <p:nvPr/>
        </p:nvGrpSpPr>
        <p:grpSpPr>
          <a:xfrm>
            <a:off x="6748802" y="2851612"/>
            <a:ext cx="1861570" cy="1063393"/>
            <a:chOff x="831802" y="3912072"/>
            <a:chExt cx="1811602" cy="1417857"/>
          </a:xfrm>
        </p:grpSpPr>
        <p:sp>
          <p:nvSpPr>
            <p:cNvPr id="23" name="îṣlidè"/>
            <p:cNvSpPr/>
            <p:nvPr/>
          </p:nvSpPr>
          <p:spPr>
            <a:xfrm>
              <a:off x="831803" y="4364531"/>
              <a:ext cx="1811601" cy="965398"/>
            </a:xfrm>
            <a:prstGeom prst="snip2SameRect">
              <a:avLst>
                <a:gd name="adj1" fmla="val 0"/>
                <a:gd name="adj2" fmla="val 0"/>
              </a:avLst>
            </a:prstGeom>
            <a:ln>
              <a:noFill/>
            </a:ln>
          </p:spPr>
          <p:txBody>
            <a:bodyPr wrap="square" anchor="t">
              <a:normAutofit fontScale="92500"/>
            </a:bodyPr>
            <a:lstStyle/>
            <a:p>
              <a:pPr marL="228600" indent="-228600">
                <a:lnSpc>
                  <a:spcPct val="150000"/>
                </a:lnSpc>
                <a:buFont typeface="Arial" panose="020B0604020202020204" pitchFamily="34" charset="0"/>
                <a:buChar char="•"/>
                <a:tabLst>
                  <a:tab pos="227965" algn="l"/>
                </a:tabLst>
                <a:defRPr/>
              </a:pPr>
              <a:r>
                <a:rPr lang="zh-CN" altLang="en-US" sz="900" dirty="0"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  <a:endParaRPr lang="en-US" altLang="zh-CN" sz="900" dirty="0">
                <a:ea typeface="微软雅黑" panose="020B0503020204020204" pitchFamily="34" charset="-122"/>
              </a:endParaRPr>
            </a:p>
          </p:txBody>
        </p:sp>
        <p:sp>
          <p:nvSpPr>
            <p:cNvPr id="24" name="ïŝ1íḑè"/>
            <p:cNvSpPr txBox="1"/>
            <p:nvPr/>
          </p:nvSpPr>
          <p:spPr bwMode="auto">
            <a:xfrm>
              <a:off x="831802" y="3912072"/>
              <a:ext cx="1811601" cy="4364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b">
              <a:normAutofit lnSpcReduction="10000"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zh-CN" altLang="en-US" sz="1600" b="1" dirty="0">
                  <a:ea typeface="微软雅黑" panose="020B0503020204020204" pitchFamily="34" charset="-122"/>
                </a:rPr>
                <a:t>请替换文字内容</a:t>
              </a:r>
              <a:endParaRPr lang="en-US" altLang="zh-CN" sz="1600" b="1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ïŝ1iḓé"/>
          <p:cNvGrpSpPr/>
          <p:nvPr/>
        </p:nvGrpSpPr>
        <p:grpSpPr>
          <a:xfrm>
            <a:off x="555750" y="1768429"/>
            <a:ext cx="2542442" cy="797040"/>
            <a:chOff x="831802" y="3912072"/>
            <a:chExt cx="2474198" cy="1062720"/>
          </a:xfrm>
        </p:grpSpPr>
        <p:sp>
          <p:nvSpPr>
            <p:cNvPr id="21" name="iṡlîḓê"/>
            <p:cNvSpPr/>
            <p:nvPr/>
          </p:nvSpPr>
          <p:spPr>
            <a:xfrm>
              <a:off x="831802" y="4364531"/>
              <a:ext cx="2474198" cy="610261"/>
            </a:xfrm>
            <a:prstGeom prst="snip2SameRect">
              <a:avLst>
                <a:gd name="adj1" fmla="val 0"/>
                <a:gd name="adj2" fmla="val 0"/>
              </a:avLst>
            </a:prstGeom>
            <a:ln>
              <a:noFill/>
            </a:ln>
          </p:spPr>
          <p:txBody>
            <a:bodyPr wrap="square" anchor="t">
              <a:normAutofit fontScale="92500"/>
            </a:bodyPr>
            <a:lstStyle/>
            <a:p>
              <a:pPr marL="228600" indent="-228600">
                <a:lnSpc>
                  <a:spcPct val="150000"/>
                </a:lnSpc>
                <a:buFont typeface="Arial" panose="020B0604020202020204" pitchFamily="34" charset="0"/>
                <a:buChar char="•"/>
                <a:tabLst>
                  <a:tab pos="227965" algn="l"/>
                </a:tabLst>
                <a:defRPr/>
              </a:pPr>
              <a:r>
                <a:rPr lang="zh-CN" altLang="en-US" sz="900" dirty="0"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  <a:endParaRPr lang="en-US" altLang="zh-CN" sz="900" dirty="0">
                <a:ea typeface="微软雅黑" panose="020B0503020204020204" pitchFamily="34" charset="-122"/>
              </a:endParaRPr>
            </a:p>
          </p:txBody>
        </p:sp>
        <p:sp>
          <p:nvSpPr>
            <p:cNvPr id="22" name="ïṡľiḍe"/>
            <p:cNvSpPr txBox="1"/>
            <p:nvPr/>
          </p:nvSpPr>
          <p:spPr bwMode="auto">
            <a:xfrm>
              <a:off x="831802" y="3912072"/>
              <a:ext cx="2474198" cy="4364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b">
              <a:normAutofit lnSpcReduction="10000"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zh-CN" altLang="en-US" sz="1600" b="1" dirty="0">
                  <a:solidFill>
                    <a:schemeClr val="accent3"/>
                  </a:solidFill>
                  <a:ea typeface="微软雅黑" panose="020B0503020204020204" pitchFamily="34" charset="-122"/>
                </a:rPr>
                <a:t>请替换文字内容</a:t>
              </a:r>
              <a:endParaRPr lang="en-US" altLang="zh-CN" sz="1600" b="1" dirty="0">
                <a:solidFill>
                  <a:schemeClr val="accent3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ïşlíḋé"/>
          <p:cNvGrpSpPr/>
          <p:nvPr/>
        </p:nvGrpSpPr>
        <p:grpSpPr>
          <a:xfrm>
            <a:off x="5926284" y="1768429"/>
            <a:ext cx="2542442" cy="797040"/>
            <a:chOff x="831802" y="3912072"/>
            <a:chExt cx="2474198" cy="1062720"/>
          </a:xfrm>
        </p:grpSpPr>
        <p:sp>
          <p:nvSpPr>
            <p:cNvPr id="19" name="îṥľïḍê"/>
            <p:cNvSpPr/>
            <p:nvPr/>
          </p:nvSpPr>
          <p:spPr>
            <a:xfrm>
              <a:off x="831802" y="4364531"/>
              <a:ext cx="2474198" cy="610261"/>
            </a:xfrm>
            <a:prstGeom prst="snip2SameRect">
              <a:avLst>
                <a:gd name="adj1" fmla="val 0"/>
                <a:gd name="adj2" fmla="val 0"/>
              </a:avLst>
            </a:prstGeom>
            <a:ln>
              <a:noFill/>
            </a:ln>
          </p:spPr>
          <p:txBody>
            <a:bodyPr wrap="square" anchor="t">
              <a:normAutofit fontScale="92500"/>
            </a:bodyPr>
            <a:lstStyle/>
            <a:p>
              <a:pPr marL="228600" indent="-228600">
                <a:lnSpc>
                  <a:spcPct val="150000"/>
                </a:lnSpc>
                <a:buFont typeface="Arial" panose="020B0604020202020204" pitchFamily="34" charset="0"/>
                <a:buChar char="•"/>
                <a:tabLst>
                  <a:tab pos="227965" algn="l"/>
                </a:tabLst>
                <a:defRPr/>
              </a:pPr>
              <a:r>
                <a:rPr lang="zh-CN" altLang="en-US" sz="900" dirty="0"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  <a:endParaRPr lang="en-US" altLang="zh-CN" sz="900" dirty="0">
                <a:ea typeface="微软雅黑" panose="020B0503020204020204" pitchFamily="34" charset="-122"/>
              </a:endParaRPr>
            </a:p>
          </p:txBody>
        </p:sp>
        <p:sp>
          <p:nvSpPr>
            <p:cNvPr id="20" name="iSḷîďe"/>
            <p:cNvSpPr txBox="1"/>
            <p:nvPr/>
          </p:nvSpPr>
          <p:spPr bwMode="auto">
            <a:xfrm>
              <a:off x="831802" y="3912072"/>
              <a:ext cx="2474198" cy="4364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b">
              <a:normAutofit lnSpcReduction="10000"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zh-CN" altLang="en-US" sz="1600" b="1" dirty="0">
                  <a:solidFill>
                    <a:schemeClr val="accent3"/>
                  </a:solidFill>
                  <a:ea typeface="微软雅黑" panose="020B0503020204020204" pitchFamily="34" charset="-122"/>
                </a:rPr>
                <a:t>请替换文字内容</a:t>
              </a:r>
              <a:endParaRPr lang="en-US" altLang="zh-CN" sz="1600" b="1" dirty="0">
                <a:solidFill>
                  <a:schemeClr val="accent3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32" name="矩形 31"/>
          <p:cNvSpPr/>
          <p:nvPr/>
        </p:nvSpPr>
        <p:spPr>
          <a:xfrm>
            <a:off x="323528" y="127216"/>
            <a:ext cx="12618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 smtClean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sz="10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23528" y="371882"/>
            <a:ext cx="1824404" cy="213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800" dirty="0">
                <a:solidFill>
                  <a:srgbClr val="40404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PLEASE ADD YOUR TITLE HERE</a:t>
            </a:r>
            <a:endParaRPr lang="zh-CN" altLang="en-US" sz="800" dirty="0">
              <a:solidFill>
                <a:srgbClr val="40404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prestige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" presetClass="entr" presetSubtype="4" fill="hold" grpId="0" nodeType="click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7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18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grpId="0" nodeType="withEffect" p14:presetBounceEnd="8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21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22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grpId="0" nodeType="withEffect" p14:presetBounceEnd="8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25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26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 p14:presetBounceEnd="8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29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30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 p14:presetBounceEnd="8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33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34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2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2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2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62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32" grpId="0"/>
          <p:bldP spid="3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2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2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2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62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32" grpId="0"/>
          <p:bldP spid="33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组合 96"/>
          <p:cNvGrpSpPr/>
          <p:nvPr/>
        </p:nvGrpSpPr>
        <p:grpSpPr>
          <a:xfrm>
            <a:off x="3288880" y="1415756"/>
            <a:ext cx="2569187" cy="2566739"/>
            <a:chOff x="3288880" y="1415756"/>
            <a:chExt cx="2569187" cy="2566739"/>
          </a:xfrm>
        </p:grpSpPr>
        <p:sp>
          <p:nvSpPr>
            <p:cNvPr id="4" name="íŝḷïḍê"/>
            <p:cNvSpPr/>
            <p:nvPr/>
          </p:nvSpPr>
          <p:spPr bwMode="auto">
            <a:xfrm>
              <a:off x="3695249" y="1830694"/>
              <a:ext cx="1742984" cy="174420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</a:endParaRPr>
            </a:p>
          </p:txBody>
        </p:sp>
        <p:sp>
          <p:nvSpPr>
            <p:cNvPr id="5" name="ïṧļiďe"/>
            <p:cNvSpPr/>
            <p:nvPr/>
          </p:nvSpPr>
          <p:spPr bwMode="auto">
            <a:xfrm>
              <a:off x="3716057" y="1828246"/>
              <a:ext cx="1548368" cy="646275"/>
            </a:xfrm>
            <a:custGeom>
              <a:avLst/>
              <a:gdLst>
                <a:gd name="T0" fmla="*/ 969 w 1024"/>
                <a:gd name="T1" fmla="*/ 171 h 427"/>
                <a:gd name="T2" fmla="*/ 782 w 1024"/>
                <a:gd name="T3" fmla="*/ 46 h 427"/>
                <a:gd name="T4" fmla="*/ 562 w 1024"/>
                <a:gd name="T5" fmla="*/ 3 h 427"/>
                <a:gd name="T6" fmla="*/ 342 w 1024"/>
                <a:gd name="T7" fmla="*/ 46 h 427"/>
                <a:gd name="T8" fmla="*/ 156 w 1024"/>
                <a:gd name="T9" fmla="*/ 171 h 427"/>
                <a:gd name="T10" fmla="*/ 30 w 1024"/>
                <a:gd name="T11" fmla="*/ 357 h 427"/>
                <a:gd name="T12" fmla="*/ 29 w 1024"/>
                <a:gd name="T13" fmla="*/ 357 h 427"/>
                <a:gd name="T14" fmla="*/ 154 w 1024"/>
                <a:gd name="T15" fmla="*/ 169 h 427"/>
                <a:gd name="T16" fmla="*/ 341 w 1024"/>
                <a:gd name="T17" fmla="*/ 44 h 427"/>
                <a:gd name="T18" fmla="*/ 562 w 1024"/>
                <a:gd name="T19" fmla="*/ 0 h 427"/>
                <a:gd name="T20" fmla="*/ 783 w 1024"/>
                <a:gd name="T21" fmla="*/ 44 h 427"/>
                <a:gd name="T22" fmla="*/ 971 w 1024"/>
                <a:gd name="T23" fmla="*/ 169 h 427"/>
                <a:gd name="T24" fmla="*/ 969 w 1024"/>
                <a:gd name="T25" fmla="*/ 171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24" h="427">
                  <a:moveTo>
                    <a:pt x="969" y="171"/>
                  </a:moveTo>
                  <a:cubicBezTo>
                    <a:pt x="916" y="117"/>
                    <a:pt x="852" y="75"/>
                    <a:pt x="782" y="46"/>
                  </a:cubicBezTo>
                  <a:cubicBezTo>
                    <a:pt x="713" y="17"/>
                    <a:pt x="638" y="2"/>
                    <a:pt x="562" y="3"/>
                  </a:cubicBezTo>
                  <a:cubicBezTo>
                    <a:pt x="487" y="2"/>
                    <a:pt x="412" y="17"/>
                    <a:pt x="342" y="46"/>
                  </a:cubicBezTo>
                  <a:cubicBezTo>
                    <a:pt x="273" y="75"/>
                    <a:pt x="209" y="117"/>
                    <a:pt x="156" y="171"/>
                  </a:cubicBezTo>
                  <a:cubicBezTo>
                    <a:pt x="102" y="224"/>
                    <a:pt x="59" y="288"/>
                    <a:pt x="30" y="357"/>
                  </a:cubicBezTo>
                  <a:cubicBezTo>
                    <a:pt x="1" y="427"/>
                    <a:pt x="0" y="426"/>
                    <a:pt x="29" y="357"/>
                  </a:cubicBezTo>
                  <a:cubicBezTo>
                    <a:pt x="58" y="287"/>
                    <a:pt x="101" y="223"/>
                    <a:pt x="154" y="169"/>
                  </a:cubicBezTo>
                  <a:cubicBezTo>
                    <a:pt x="207" y="116"/>
                    <a:pt x="271" y="73"/>
                    <a:pt x="341" y="44"/>
                  </a:cubicBezTo>
                  <a:cubicBezTo>
                    <a:pt x="411" y="15"/>
                    <a:pt x="487" y="0"/>
                    <a:pt x="562" y="0"/>
                  </a:cubicBezTo>
                  <a:cubicBezTo>
                    <a:pt x="638" y="0"/>
                    <a:pt x="714" y="15"/>
                    <a:pt x="783" y="44"/>
                  </a:cubicBezTo>
                  <a:cubicBezTo>
                    <a:pt x="853" y="73"/>
                    <a:pt x="917" y="116"/>
                    <a:pt x="971" y="169"/>
                  </a:cubicBezTo>
                  <a:cubicBezTo>
                    <a:pt x="1024" y="223"/>
                    <a:pt x="1022" y="224"/>
                    <a:pt x="969" y="171"/>
                  </a:cubicBezTo>
                  <a:close/>
                </a:path>
              </a:pathLst>
            </a:custGeom>
            <a:solidFill>
              <a:srgbClr val="A8FF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</a:endParaRPr>
            </a:p>
          </p:txBody>
        </p:sp>
        <p:sp>
          <p:nvSpPr>
            <p:cNvPr id="6" name="iŝ1ïde"/>
            <p:cNvSpPr/>
            <p:nvPr/>
          </p:nvSpPr>
          <p:spPr bwMode="auto">
            <a:xfrm>
              <a:off x="4572860" y="1447580"/>
              <a:ext cx="1250934" cy="1250934"/>
            </a:xfrm>
            <a:custGeom>
              <a:avLst/>
              <a:gdLst>
                <a:gd name="T0" fmla="*/ 827 w 827"/>
                <a:gd name="T1" fmla="*/ 827 h 827"/>
                <a:gd name="T2" fmla="*/ 788 w 827"/>
                <a:gd name="T3" fmla="*/ 827 h 827"/>
                <a:gd name="T4" fmla="*/ 0 w 827"/>
                <a:gd name="T5" fmla="*/ 40 h 827"/>
                <a:gd name="T6" fmla="*/ 0 w 827"/>
                <a:gd name="T7" fmla="*/ 0 h 827"/>
                <a:gd name="T8" fmla="*/ 585 w 827"/>
                <a:gd name="T9" fmla="*/ 242 h 827"/>
                <a:gd name="T10" fmla="*/ 827 w 827"/>
                <a:gd name="T11" fmla="*/ 827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7" h="827">
                  <a:moveTo>
                    <a:pt x="827" y="827"/>
                  </a:moveTo>
                  <a:cubicBezTo>
                    <a:pt x="788" y="827"/>
                    <a:pt x="788" y="827"/>
                    <a:pt x="788" y="827"/>
                  </a:cubicBezTo>
                  <a:cubicBezTo>
                    <a:pt x="788" y="395"/>
                    <a:pt x="436" y="40"/>
                    <a:pt x="0" y="4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0" y="0"/>
                    <a:pt x="429" y="86"/>
                    <a:pt x="585" y="242"/>
                  </a:cubicBezTo>
                  <a:cubicBezTo>
                    <a:pt x="742" y="399"/>
                    <a:pt x="827" y="607"/>
                    <a:pt x="827" y="8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</a:endParaRPr>
            </a:p>
          </p:txBody>
        </p:sp>
        <p:sp>
          <p:nvSpPr>
            <p:cNvPr id="7" name="íslîdê"/>
            <p:cNvSpPr/>
            <p:nvPr/>
          </p:nvSpPr>
          <p:spPr bwMode="auto">
            <a:xfrm>
              <a:off x="3318256" y="1447580"/>
              <a:ext cx="1254606" cy="1250934"/>
            </a:xfrm>
            <a:custGeom>
              <a:avLst/>
              <a:gdLst>
                <a:gd name="T0" fmla="*/ 40 w 830"/>
                <a:gd name="T1" fmla="*/ 827 h 827"/>
                <a:gd name="T2" fmla="*/ 0 w 830"/>
                <a:gd name="T3" fmla="*/ 827 h 827"/>
                <a:gd name="T4" fmla="*/ 244 w 830"/>
                <a:gd name="T5" fmla="*/ 242 h 827"/>
                <a:gd name="T6" fmla="*/ 830 w 830"/>
                <a:gd name="T7" fmla="*/ 0 h 827"/>
                <a:gd name="T8" fmla="*/ 830 w 830"/>
                <a:gd name="T9" fmla="*/ 40 h 827"/>
                <a:gd name="T10" fmla="*/ 40 w 830"/>
                <a:gd name="T11" fmla="*/ 827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0" h="827">
                  <a:moveTo>
                    <a:pt x="40" y="827"/>
                  </a:moveTo>
                  <a:cubicBezTo>
                    <a:pt x="0" y="827"/>
                    <a:pt x="0" y="827"/>
                    <a:pt x="0" y="827"/>
                  </a:cubicBezTo>
                  <a:cubicBezTo>
                    <a:pt x="0" y="607"/>
                    <a:pt x="87" y="399"/>
                    <a:pt x="244" y="242"/>
                  </a:cubicBezTo>
                  <a:cubicBezTo>
                    <a:pt x="400" y="86"/>
                    <a:pt x="610" y="0"/>
                    <a:pt x="830" y="0"/>
                  </a:cubicBezTo>
                  <a:cubicBezTo>
                    <a:pt x="830" y="40"/>
                    <a:pt x="830" y="40"/>
                    <a:pt x="830" y="40"/>
                  </a:cubicBezTo>
                  <a:cubicBezTo>
                    <a:pt x="394" y="40"/>
                    <a:pt x="40" y="395"/>
                    <a:pt x="40" y="82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</a:endParaRPr>
            </a:p>
          </p:txBody>
        </p:sp>
        <p:sp>
          <p:nvSpPr>
            <p:cNvPr id="8" name="îṣľiḑè"/>
            <p:cNvSpPr/>
            <p:nvPr/>
          </p:nvSpPr>
          <p:spPr bwMode="auto">
            <a:xfrm>
              <a:off x="3318256" y="2698514"/>
              <a:ext cx="1254606" cy="1255830"/>
            </a:xfrm>
            <a:custGeom>
              <a:avLst/>
              <a:gdLst>
                <a:gd name="T0" fmla="*/ 830 w 830"/>
                <a:gd name="T1" fmla="*/ 830 h 830"/>
                <a:gd name="T2" fmla="*/ 244 w 830"/>
                <a:gd name="T3" fmla="*/ 587 h 830"/>
                <a:gd name="T4" fmla="*/ 0 w 830"/>
                <a:gd name="T5" fmla="*/ 0 h 830"/>
                <a:gd name="T6" fmla="*/ 40 w 830"/>
                <a:gd name="T7" fmla="*/ 0 h 830"/>
                <a:gd name="T8" fmla="*/ 830 w 830"/>
                <a:gd name="T9" fmla="*/ 791 h 830"/>
                <a:gd name="T10" fmla="*/ 830 w 830"/>
                <a:gd name="T11" fmla="*/ 830 h 8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0" h="830">
                  <a:moveTo>
                    <a:pt x="830" y="830"/>
                  </a:moveTo>
                  <a:cubicBezTo>
                    <a:pt x="610" y="830"/>
                    <a:pt x="400" y="743"/>
                    <a:pt x="244" y="587"/>
                  </a:cubicBezTo>
                  <a:cubicBezTo>
                    <a:pt x="87" y="430"/>
                    <a:pt x="0" y="224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436"/>
                    <a:pt x="394" y="791"/>
                    <a:pt x="830" y="791"/>
                  </a:cubicBezTo>
                  <a:lnTo>
                    <a:pt x="830" y="83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</a:endParaRPr>
            </a:p>
          </p:txBody>
        </p:sp>
        <p:sp>
          <p:nvSpPr>
            <p:cNvPr id="9" name="îślîdê"/>
            <p:cNvSpPr/>
            <p:nvPr/>
          </p:nvSpPr>
          <p:spPr bwMode="auto">
            <a:xfrm>
              <a:off x="4572860" y="2698514"/>
              <a:ext cx="1250934" cy="1255830"/>
            </a:xfrm>
            <a:custGeom>
              <a:avLst/>
              <a:gdLst>
                <a:gd name="T0" fmla="*/ 0 w 827"/>
                <a:gd name="T1" fmla="*/ 830 h 830"/>
                <a:gd name="T2" fmla="*/ 0 w 827"/>
                <a:gd name="T3" fmla="*/ 791 h 830"/>
                <a:gd name="T4" fmla="*/ 788 w 827"/>
                <a:gd name="T5" fmla="*/ 0 h 830"/>
                <a:gd name="T6" fmla="*/ 827 w 827"/>
                <a:gd name="T7" fmla="*/ 0 h 830"/>
                <a:gd name="T8" fmla="*/ 585 w 827"/>
                <a:gd name="T9" fmla="*/ 587 h 830"/>
                <a:gd name="T10" fmla="*/ 0 w 827"/>
                <a:gd name="T11" fmla="*/ 830 h 8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7" h="830">
                  <a:moveTo>
                    <a:pt x="0" y="830"/>
                  </a:moveTo>
                  <a:cubicBezTo>
                    <a:pt x="0" y="791"/>
                    <a:pt x="0" y="791"/>
                    <a:pt x="0" y="791"/>
                  </a:cubicBezTo>
                  <a:cubicBezTo>
                    <a:pt x="436" y="791"/>
                    <a:pt x="788" y="436"/>
                    <a:pt x="788" y="0"/>
                  </a:cubicBezTo>
                  <a:cubicBezTo>
                    <a:pt x="827" y="0"/>
                    <a:pt x="827" y="0"/>
                    <a:pt x="827" y="0"/>
                  </a:cubicBezTo>
                  <a:cubicBezTo>
                    <a:pt x="827" y="224"/>
                    <a:pt x="742" y="430"/>
                    <a:pt x="585" y="587"/>
                  </a:cubicBezTo>
                  <a:cubicBezTo>
                    <a:pt x="429" y="743"/>
                    <a:pt x="220" y="830"/>
                    <a:pt x="0" y="83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</a:endParaRPr>
            </a:p>
          </p:txBody>
        </p:sp>
        <p:sp>
          <p:nvSpPr>
            <p:cNvPr id="10" name="íṣḻíḓè"/>
            <p:cNvSpPr/>
            <p:nvPr/>
          </p:nvSpPr>
          <p:spPr bwMode="auto">
            <a:xfrm>
              <a:off x="4512885" y="1415756"/>
              <a:ext cx="121177" cy="12117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</a:endParaRPr>
            </a:p>
          </p:txBody>
        </p:sp>
        <p:sp>
          <p:nvSpPr>
            <p:cNvPr id="11" name="íṥļîďê"/>
            <p:cNvSpPr/>
            <p:nvPr/>
          </p:nvSpPr>
          <p:spPr bwMode="auto">
            <a:xfrm>
              <a:off x="4512885" y="3861318"/>
              <a:ext cx="121177" cy="12117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</a:endParaRPr>
            </a:p>
          </p:txBody>
        </p:sp>
        <p:sp>
          <p:nvSpPr>
            <p:cNvPr id="12" name="íṥḷîḍe"/>
            <p:cNvSpPr/>
            <p:nvPr/>
          </p:nvSpPr>
          <p:spPr bwMode="auto">
            <a:xfrm>
              <a:off x="5734442" y="2638538"/>
              <a:ext cx="123625" cy="12240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</a:endParaRPr>
            </a:p>
          </p:txBody>
        </p:sp>
        <p:sp>
          <p:nvSpPr>
            <p:cNvPr id="13" name="íŝļïḍé"/>
            <p:cNvSpPr>
              <a:spLocks noChangeAspect="1"/>
            </p:cNvSpPr>
            <p:nvPr/>
          </p:nvSpPr>
          <p:spPr bwMode="auto">
            <a:xfrm>
              <a:off x="4047506" y="2254199"/>
              <a:ext cx="1387055" cy="1318400"/>
            </a:xfrm>
            <a:custGeom>
              <a:avLst/>
              <a:gdLst>
                <a:gd name="T0" fmla="*/ 691 w 921"/>
                <a:gd name="T1" fmla="*/ 0 h 875"/>
                <a:gd name="T2" fmla="*/ 0 w 921"/>
                <a:gd name="T3" fmla="*/ 602 h 875"/>
                <a:gd name="T4" fmla="*/ 268 w 921"/>
                <a:gd name="T5" fmla="*/ 870 h 875"/>
                <a:gd name="T6" fmla="*/ 344 w 921"/>
                <a:gd name="T7" fmla="*/ 875 h 875"/>
                <a:gd name="T8" fmla="*/ 921 w 921"/>
                <a:gd name="T9" fmla="*/ 299 h 875"/>
                <a:gd name="T10" fmla="*/ 916 w 921"/>
                <a:gd name="T11" fmla="*/ 224 h 875"/>
                <a:gd name="T12" fmla="*/ 691 w 921"/>
                <a:gd name="T13" fmla="*/ 0 h 8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1" h="875">
                  <a:moveTo>
                    <a:pt x="691" y="0"/>
                  </a:moveTo>
                  <a:cubicBezTo>
                    <a:pt x="0" y="602"/>
                    <a:pt x="0" y="602"/>
                    <a:pt x="0" y="602"/>
                  </a:cubicBezTo>
                  <a:cubicBezTo>
                    <a:pt x="268" y="870"/>
                    <a:pt x="268" y="870"/>
                    <a:pt x="268" y="870"/>
                  </a:cubicBezTo>
                  <a:cubicBezTo>
                    <a:pt x="293" y="873"/>
                    <a:pt x="318" y="875"/>
                    <a:pt x="344" y="875"/>
                  </a:cubicBezTo>
                  <a:cubicBezTo>
                    <a:pt x="663" y="875"/>
                    <a:pt x="921" y="617"/>
                    <a:pt x="921" y="299"/>
                  </a:cubicBezTo>
                  <a:cubicBezTo>
                    <a:pt x="921" y="273"/>
                    <a:pt x="919" y="249"/>
                    <a:pt x="916" y="224"/>
                  </a:cubicBezTo>
                  <a:cubicBezTo>
                    <a:pt x="691" y="0"/>
                    <a:pt x="691" y="0"/>
                    <a:pt x="691" y="0"/>
                  </a:cubicBez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</a:endParaRPr>
            </a:p>
          </p:txBody>
        </p:sp>
        <p:sp>
          <p:nvSpPr>
            <p:cNvPr id="14" name="íŝliḑé"/>
            <p:cNvSpPr/>
            <p:nvPr/>
          </p:nvSpPr>
          <p:spPr bwMode="auto">
            <a:xfrm>
              <a:off x="4564294" y="2699737"/>
              <a:ext cx="873941" cy="875165"/>
            </a:xfrm>
            <a:custGeom>
              <a:avLst/>
              <a:gdLst>
                <a:gd name="T0" fmla="*/ 1 w 578"/>
                <a:gd name="T1" fmla="*/ 578 h 578"/>
                <a:gd name="T2" fmla="*/ 1 w 578"/>
                <a:gd name="T3" fmla="*/ 578 h 578"/>
                <a:gd name="T4" fmla="*/ 1 w 578"/>
                <a:gd name="T5" fmla="*/ 578 h 578"/>
                <a:gd name="T6" fmla="*/ 0 w 578"/>
                <a:gd name="T7" fmla="*/ 578 h 578"/>
                <a:gd name="T8" fmla="*/ 0 w 578"/>
                <a:gd name="T9" fmla="*/ 578 h 578"/>
                <a:gd name="T10" fmla="*/ 0 w 578"/>
                <a:gd name="T11" fmla="*/ 578 h 578"/>
                <a:gd name="T12" fmla="*/ 578 w 578"/>
                <a:gd name="T13" fmla="*/ 1 h 578"/>
                <a:gd name="T14" fmla="*/ 578 w 578"/>
                <a:gd name="T15" fmla="*/ 1 h 578"/>
                <a:gd name="T16" fmla="*/ 578 w 578"/>
                <a:gd name="T17" fmla="*/ 1 h 578"/>
                <a:gd name="T18" fmla="*/ 578 w 578"/>
                <a:gd name="T19" fmla="*/ 0 h 578"/>
                <a:gd name="T20" fmla="*/ 578 w 578"/>
                <a:gd name="T21" fmla="*/ 0 h 578"/>
                <a:gd name="T22" fmla="*/ 578 w 578"/>
                <a:gd name="T23" fmla="*/ 0 h 578"/>
                <a:gd name="T24" fmla="*/ 578 w 578"/>
                <a:gd name="T25" fmla="*/ 0 h 578"/>
                <a:gd name="T26" fmla="*/ 578 w 578"/>
                <a:gd name="T27" fmla="*/ 0 h 578"/>
                <a:gd name="T28" fmla="*/ 578 w 578"/>
                <a:gd name="T29" fmla="*/ 0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78" h="578">
                  <a:moveTo>
                    <a:pt x="1" y="578"/>
                  </a:moveTo>
                  <a:cubicBezTo>
                    <a:pt x="1" y="578"/>
                    <a:pt x="1" y="578"/>
                    <a:pt x="1" y="578"/>
                  </a:cubicBezTo>
                  <a:cubicBezTo>
                    <a:pt x="1" y="578"/>
                    <a:pt x="1" y="578"/>
                    <a:pt x="1" y="578"/>
                  </a:cubicBezTo>
                  <a:moveTo>
                    <a:pt x="0" y="578"/>
                  </a:moveTo>
                  <a:cubicBezTo>
                    <a:pt x="0" y="578"/>
                    <a:pt x="0" y="578"/>
                    <a:pt x="0" y="578"/>
                  </a:cubicBezTo>
                  <a:cubicBezTo>
                    <a:pt x="0" y="578"/>
                    <a:pt x="0" y="578"/>
                    <a:pt x="0" y="578"/>
                  </a:cubicBezTo>
                  <a:moveTo>
                    <a:pt x="578" y="1"/>
                  </a:moveTo>
                  <a:cubicBezTo>
                    <a:pt x="578" y="1"/>
                    <a:pt x="578" y="1"/>
                    <a:pt x="578" y="1"/>
                  </a:cubicBezTo>
                  <a:cubicBezTo>
                    <a:pt x="578" y="1"/>
                    <a:pt x="578" y="1"/>
                    <a:pt x="578" y="1"/>
                  </a:cubicBezTo>
                  <a:moveTo>
                    <a:pt x="578" y="0"/>
                  </a:moveTo>
                  <a:cubicBezTo>
                    <a:pt x="578" y="0"/>
                    <a:pt x="578" y="0"/>
                    <a:pt x="578" y="0"/>
                  </a:cubicBezTo>
                  <a:cubicBezTo>
                    <a:pt x="578" y="0"/>
                    <a:pt x="578" y="0"/>
                    <a:pt x="578" y="0"/>
                  </a:cubicBezTo>
                  <a:moveTo>
                    <a:pt x="578" y="0"/>
                  </a:moveTo>
                  <a:cubicBezTo>
                    <a:pt x="578" y="0"/>
                    <a:pt x="578" y="0"/>
                    <a:pt x="578" y="0"/>
                  </a:cubicBezTo>
                  <a:cubicBezTo>
                    <a:pt x="578" y="0"/>
                    <a:pt x="578" y="0"/>
                    <a:pt x="578" y="0"/>
                  </a:cubicBezTo>
                </a:path>
              </a:pathLst>
            </a:custGeom>
            <a:solidFill>
              <a:srgbClr val="DCFF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</a:endParaRPr>
            </a:p>
          </p:txBody>
        </p:sp>
        <p:sp>
          <p:nvSpPr>
            <p:cNvPr id="15" name="ïṡļíḑè"/>
            <p:cNvSpPr/>
            <p:nvPr/>
          </p:nvSpPr>
          <p:spPr bwMode="auto">
            <a:xfrm>
              <a:off x="3872729" y="2009399"/>
              <a:ext cx="1385574" cy="1386799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</a:endParaRPr>
            </a:p>
          </p:txBody>
        </p:sp>
        <p:sp>
          <p:nvSpPr>
            <p:cNvPr id="16" name="iṧľïdé"/>
            <p:cNvSpPr/>
            <p:nvPr/>
          </p:nvSpPr>
          <p:spPr bwMode="auto">
            <a:xfrm>
              <a:off x="3888643" y="2022862"/>
              <a:ext cx="1354974" cy="135497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</a:endParaRPr>
            </a:p>
          </p:txBody>
        </p:sp>
        <p:sp>
          <p:nvSpPr>
            <p:cNvPr id="17" name="íşḷîḑê"/>
            <p:cNvSpPr/>
            <p:nvPr/>
          </p:nvSpPr>
          <p:spPr bwMode="auto">
            <a:xfrm>
              <a:off x="4397828" y="2581008"/>
              <a:ext cx="632812" cy="587523"/>
            </a:xfrm>
            <a:custGeom>
              <a:avLst/>
              <a:gdLst>
                <a:gd name="T0" fmla="*/ 418 w 418"/>
                <a:gd name="T1" fmla="*/ 175 h 389"/>
                <a:gd name="T2" fmla="*/ 244 w 418"/>
                <a:gd name="T3" fmla="*/ 0 h 389"/>
                <a:gd name="T4" fmla="*/ 0 w 418"/>
                <a:gd name="T5" fmla="*/ 188 h 389"/>
                <a:gd name="T6" fmla="*/ 201 w 418"/>
                <a:gd name="T7" fmla="*/ 389 h 389"/>
                <a:gd name="T8" fmla="*/ 418 w 418"/>
                <a:gd name="T9" fmla="*/ 175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8" h="389">
                  <a:moveTo>
                    <a:pt x="418" y="175"/>
                  </a:moveTo>
                  <a:cubicBezTo>
                    <a:pt x="244" y="0"/>
                    <a:pt x="244" y="0"/>
                    <a:pt x="244" y="0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201" y="389"/>
                    <a:pt x="201" y="389"/>
                    <a:pt x="201" y="389"/>
                  </a:cubicBezTo>
                  <a:cubicBezTo>
                    <a:pt x="304" y="359"/>
                    <a:pt x="387" y="278"/>
                    <a:pt x="418" y="175"/>
                  </a:cubicBezTo>
                </a:path>
              </a:pathLst>
            </a:custGeom>
            <a:solidFill>
              <a:srgbClr val="A8FF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</a:endParaRPr>
            </a:p>
          </p:txBody>
        </p:sp>
        <p:sp>
          <p:nvSpPr>
            <p:cNvPr id="18" name="îSḻïḍè"/>
            <p:cNvSpPr/>
            <p:nvPr/>
          </p:nvSpPr>
          <p:spPr bwMode="auto">
            <a:xfrm>
              <a:off x="4080811" y="2216255"/>
              <a:ext cx="970637" cy="973085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</a:endParaRPr>
            </a:p>
          </p:txBody>
        </p:sp>
        <p:sp>
          <p:nvSpPr>
            <p:cNvPr id="19" name="iṥlide"/>
            <p:cNvSpPr/>
            <p:nvPr/>
          </p:nvSpPr>
          <p:spPr bwMode="auto">
            <a:xfrm>
              <a:off x="4093051" y="2229719"/>
              <a:ext cx="946157" cy="95962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</a:endParaRPr>
            </a:p>
          </p:txBody>
        </p:sp>
        <p:sp>
          <p:nvSpPr>
            <p:cNvPr id="20" name="iś1ïḓé"/>
            <p:cNvSpPr/>
            <p:nvPr/>
          </p:nvSpPr>
          <p:spPr bwMode="auto">
            <a:xfrm>
              <a:off x="4549604" y="2610385"/>
              <a:ext cx="238682" cy="266834"/>
            </a:xfrm>
            <a:custGeom>
              <a:avLst/>
              <a:gdLst>
                <a:gd name="T0" fmla="*/ 101 w 158"/>
                <a:gd name="T1" fmla="*/ 176 h 176"/>
                <a:gd name="T2" fmla="*/ 158 w 158"/>
                <a:gd name="T3" fmla="*/ 61 h 176"/>
                <a:gd name="T4" fmla="*/ 144 w 158"/>
                <a:gd name="T5" fmla="*/ 0 h 176"/>
                <a:gd name="T6" fmla="*/ 0 w 158"/>
                <a:gd name="T7" fmla="*/ 74 h 176"/>
                <a:gd name="T8" fmla="*/ 101 w 158"/>
                <a:gd name="T9" fmla="*/ 17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176">
                  <a:moveTo>
                    <a:pt x="101" y="176"/>
                  </a:moveTo>
                  <a:cubicBezTo>
                    <a:pt x="135" y="149"/>
                    <a:pt x="158" y="107"/>
                    <a:pt x="158" y="61"/>
                  </a:cubicBezTo>
                  <a:cubicBezTo>
                    <a:pt x="158" y="39"/>
                    <a:pt x="153" y="18"/>
                    <a:pt x="144" y="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101" y="176"/>
                    <a:pt x="101" y="176"/>
                    <a:pt x="101" y="176"/>
                  </a:cubicBezTo>
                </a:path>
              </a:pathLst>
            </a:custGeom>
            <a:solidFill>
              <a:srgbClr val="A8FF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</a:endParaRPr>
            </a:p>
          </p:txBody>
        </p:sp>
        <p:sp>
          <p:nvSpPr>
            <p:cNvPr id="21" name="iS1iḍé"/>
            <p:cNvSpPr/>
            <p:nvPr/>
          </p:nvSpPr>
          <p:spPr bwMode="auto">
            <a:xfrm>
              <a:off x="4331731" y="2467176"/>
              <a:ext cx="468795" cy="47001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</a:endParaRPr>
            </a:p>
          </p:txBody>
        </p:sp>
        <p:sp>
          <p:nvSpPr>
            <p:cNvPr id="22" name="ïṥļiḑè"/>
            <p:cNvSpPr/>
            <p:nvPr/>
          </p:nvSpPr>
          <p:spPr bwMode="auto">
            <a:xfrm>
              <a:off x="4345195" y="2480640"/>
              <a:ext cx="443090" cy="44309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</a:endParaRPr>
            </a:p>
          </p:txBody>
        </p:sp>
        <p:sp>
          <p:nvSpPr>
            <p:cNvPr id="23" name="ïŝ1íḑè"/>
            <p:cNvSpPr/>
            <p:nvPr/>
          </p:nvSpPr>
          <p:spPr bwMode="auto">
            <a:xfrm>
              <a:off x="4490853" y="3183219"/>
              <a:ext cx="79560" cy="6120"/>
            </a:xfrm>
            <a:custGeom>
              <a:avLst/>
              <a:gdLst>
                <a:gd name="T0" fmla="*/ 0 w 53"/>
                <a:gd name="T1" fmla="*/ 0 h 4"/>
                <a:gd name="T2" fmla="*/ 0 w 53"/>
                <a:gd name="T3" fmla="*/ 0 h 4"/>
                <a:gd name="T4" fmla="*/ 50 w 53"/>
                <a:gd name="T5" fmla="*/ 4 h 4"/>
                <a:gd name="T6" fmla="*/ 53 w 53"/>
                <a:gd name="T7" fmla="*/ 4 h 4"/>
                <a:gd name="T8" fmla="*/ 53 w 53"/>
                <a:gd name="T9" fmla="*/ 4 h 4"/>
                <a:gd name="T10" fmla="*/ 50 w 53"/>
                <a:gd name="T11" fmla="*/ 4 h 4"/>
                <a:gd name="T12" fmla="*/ 0 w 53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" h="4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7" y="2"/>
                    <a:pt x="33" y="4"/>
                    <a:pt x="50" y="4"/>
                  </a:cubicBezTo>
                  <a:cubicBezTo>
                    <a:pt x="51" y="4"/>
                    <a:pt x="52" y="4"/>
                    <a:pt x="53" y="4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2" y="4"/>
                    <a:pt x="51" y="4"/>
                    <a:pt x="50" y="4"/>
                  </a:cubicBezTo>
                  <a:cubicBezTo>
                    <a:pt x="33" y="4"/>
                    <a:pt x="17" y="2"/>
                    <a:pt x="0" y="0"/>
                  </a:cubicBezTo>
                </a:path>
              </a:pathLst>
            </a:custGeom>
            <a:solidFill>
              <a:srgbClr val="A8FF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</a:endParaRPr>
            </a:p>
          </p:txBody>
        </p:sp>
        <p:sp>
          <p:nvSpPr>
            <p:cNvPr id="24" name="ïš1íḋe"/>
            <p:cNvSpPr/>
            <p:nvPr/>
          </p:nvSpPr>
          <p:spPr bwMode="auto">
            <a:xfrm>
              <a:off x="3288880" y="2638538"/>
              <a:ext cx="123625" cy="122401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iṡ1íḍê"/>
          <p:cNvGrpSpPr/>
          <p:nvPr/>
        </p:nvGrpSpPr>
        <p:grpSpPr>
          <a:xfrm>
            <a:off x="4581428" y="2171202"/>
            <a:ext cx="658294" cy="539788"/>
            <a:chOff x="6076950" y="3000376"/>
            <a:chExt cx="853785" cy="700088"/>
          </a:xfrm>
        </p:grpSpPr>
        <p:sp>
          <p:nvSpPr>
            <p:cNvPr id="88" name="işḷíḑê"/>
            <p:cNvSpPr/>
            <p:nvPr/>
          </p:nvSpPr>
          <p:spPr bwMode="auto">
            <a:xfrm>
              <a:off x="6078538" y="3625851"/>
              <a:ext cx="65088" cy="74613"/>
            </a:xfrm>
            <a:prstGeom prst="ellipse">
              <a:avLst/>
            </a:prstGeom>
            <a:solidFill>
              <a:srgbClr val="A8FF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</a:endParaRPr>
            </a:p>
          </p:txBody>
        </p:sp>
        <p:sp>
          <p:nvSpPr>
            <p:cNvPr id="89" name="íṥliḑé"/>
            <p:cNvSpPr/>
            <p:nvPr/>
          </p:nvSpPr>
          <p:spPr bwMode="auto">
            <a:xfrm>
              <a:off x="6554788" y="3000376"/>
              <a:ext cx="293688" cy="390525"/>
            </a:xfrm>
            <a:custGeom>
              <a:avLst/>
              <a:gdLst>
                <a:gd name="T0" fmla="*/ 0 w 185"/>
                <a:gd name="T1" fmla="*/ 246 h 246"/>
                <a:gd name="T2" fmla="*/ 18 w 185"/>
                <a:gd name="T3" fmla="*/ 132 h 246"/>
                <a:gd name="T4" fmla="*/ 185 w 185"/>
                <a:gd name="T5" fmla="*/ 0 h 246"/>
                <a:gd name="T6" fmla="*/ 164 w 185"/>
                <a:gd name="T7" fmla="*/ 154 h 246"/>
                <a:gd name="T8" fmla="*/ 0 w 185"/>
                <a:gd name="T9" fmla="*/ 246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5" h="246">
                  <a:moveTo>
                    <a:pt x="0" y="246"/>
                  </a:moveTo>
                  <a:lnTo>
                    <a:pt x="18" y="132"/>
                  </a:lnTo>
                  <a:lnTo>
                    <a:pt x="185" y="0"/>
                  </a:lnTo>
                  <a:lnTo>
                    <a:pt x="164" y="154"/>
                  </a:lnTo>
                  <a:lnTo>
                    <a:pt x="0" y="24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</a:endParaRPr>
            </a:p>
          </p:txBody>
        </p:sp>
        <p:sp>
          <p:nvSpPr>
            <p:cNvPr id="90" name="ïṩļíḋê"/>
            <p:cNvSpPr/>
            <p:nvPr/>
          </p:nvSpPr>
          <p:spPr bwMode="auto">
            <a:xfrm>
              <a:off x="6540500" y="3438526"/>
              <a:ext cx="250825" cy="252413"/>
            </a:xfrm>
            <a:custGeom>
              <a:avLst/>
              <a:gdLst>
                <a:gd name="T0" fmla="*/ 4 w 158"/>
                <a:gd name="T1" fmla="*/ 58 h 159"/>
                <a:gd name="T2" fmla="*/ 0 w 158"/>
                <a:gd name="T3" fmla="*/ 128 h 159"/>
                <a:gd name="T4" fmla="*/ 132 w 158"/>
                <a:gd name="T5" fmla="*/ 159 h 159"/>
                <a:gd name="T6" fmla="*/ 158 w 158"/>
                <a:gd name="T7" fmla="*/ 0 h 159"/>
                <a:gd name="T8" fmla="*/ 4 w 158"/>
                <a:gd name="T9" fmla="*/ 58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159">
                  <a:moveTo>
                    <a:pt x="4" y="58"/>
                  </a:moveTo>
                  <a:lnTo>
                    <a:pt x="0" y="128"/>
                  </a:lnTo>
                  <a:lnTo>
                    <a:pt x="132" y="159"/>
                  </a:lnTo>
                  <a:lnTo>
                    <a:pt x="158" y="0"/>
                  </a:lnTo>
                  <a:lnTo>
                    <a:pt x="4" y="5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</a:endParaRPr>
            </a:p>
          </p:txBody>
        </p:sp>
        <p:sp>
          <p:nvSpPr>
            <p:cNvPr id="91" name="îSḻïḋè"/>
            <p:cNvSpPr/>
            <p:nvPr/>
          </p:nvSpPr>
          <p:spPr bwMode="auto">
            <a:xfrm>
              <a:off x="6815138" y="3000376"/>
              <a:ext cx="53975" cy="244475"/>
            </a:xfrm>
            <a:custGeom>
              <a:avLst/>
              <a:gdLst>
                <a:gd name="T0" fmla="*/ 21 w 34"/>
                <a:gd name="T1" fmla="*/ 0 h 154"/>
                <a:gd name="T2" fmla="*/ 34 w 34"/>
                <a:gd name="T3" fmla="*/ 4 h 154"/>
                <a:gd name="T4" fmla="*/ 15 w 34"/>
                <a:gd name="T5" fmla="*/ 151 h 154"/>
                <a:gd name="T6" fmla="*/ 0 w 34"/>
                <a:gd name="T7" fmla="*/ 154 h 154"/>
                <a:gd name="T8" fmla="*/ 21 w 34"/>
                <a:gd name="T9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54">
                  <a:moveTo>
                    <a:pt x="21" y="0"/>
                  </a:moveTo>
                  <a:lnTo>
                    <a:pt x="34" y="4"/>
                  </a:lnTo>
                  <a:lnTo>
                    <a:pt x="15" y="151"/>
                  </a:lnTo>
                  <a:lnTo>
                    <a:pt x="0" y="154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</a:endParaRPr>
            </a:p>
          </p:txBody>
        </p:sp>
        <p:sp>
          <p:nvSpPr>
            <p:cNvPr id="92" name="ïşḷîdê"/>
            <p:cNvSpPr/>
            <p:nvPr/>
          </p:nvSpPr>
          <p:spPr bwMode="auto">
            <a:xfrm>
              <a:off x="6750050" y="3430589"/>
              <a:ext cx="58738" cy="261938"/>
            </a:xfrm>
            <a:custGeom>
              <a:avLst/>
              <a:gdLst>
                <a:gd name="T0" fmla="*/ 26 w 37"/>
                <a:gd name="T1" fmla="*/ 5 h 165"/>
                <a:gd name="T2" fmla="*/ 0 w 37"/>
                <a:gd name="T3" fmla="*/ 164 h 165"/>
                <a:gd name="T4" fmla="*/ 10 w 37"/>
                <a:gd name="T5" fmla="*/ 165 h 165"/>
                <a:gd name="T6" fmla="*/ 37 w 37"/>
                <a:gd name="T7" fmla="*/ 0 h 165"/>
                <a:gd name="T8" fmla="*/ 36 w 37"/>
                <a:gd name="T9" fmla="*/ 0 h 165"/>
                <a:gd name="T10" fmla="*/ 26 w 37"/>
                <a:gd name="T11" fmla="*/ 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65">
                  <a:moveTo>
                    <a:pt x="26" y="5"/>
                  </a:moveTo>
                  <a:lnTo>
                    <a:pt x="0" y="164"/>
                  </a:lnTo>
                  <a:lnTo>
                    <a:pt x="10" y="165"/>
                  </a:lnTo>
                  <a:lnTo>
                    <a:pt x="37" y="0"/>
                  </a:lnTo>
                  <a:lnTo>
                    <a:pt x="36" y="0"/>
                  </a:lnTo>
                  <a:lnTo>
                    <a:pt x="26" y="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</a:endParaRPr>
            </a:p>
          </p:txBody>
        </p:sp>
        <p:sp>
          <p:nvSpPr>
            <p:cNvPr id="93" name="îŝḷidè"/>
            <p:cNvSpPr/>
            <p:nvPr/>
          </p:nvSpPr>
          <p:spPr bwMode="auto">
            <a:xfrm>
              <a:off x="6076950" y="3236914"/>
              <a:ext cx="792163" cy="463550"/>
            </a:xfrm>
            <a:custGeom>
              <a:avLst/>
              <a:gdLst>
                <a:gd name="T0" fmla="*/ 404 w 404"/>
                <a:gd name="T1" fmla="*/ 91 h 236"/>
                <a:gd name="T2" fmla="*/ 379 w 404"/>
                <a:gd name="T3" fmla="*/ 0 h 236"/>
                <a:gd name="T4" fmla="*/ 15 w 404"/>
                <a:gd name="T5" fmla="*/ 198 h 236"/>
                <a:gd name="T6" fmla="*/ 2 w 404"/>
                <a:gd name="T7" fmla="*/ 214 h 236"/>
                <a:gd name="T8" fmla="*/ 18 w 404"/>
                <a:gd name="T9" fmla="*/ 236 h 236"/>
                <a:gd name="T10" fmla="*/ 31 w 404"/>
                <a:gd name="T11" fmla="*/ 233 h 236"/>
                <a:gd name="T12" fmla="*/ 404 w 404"/>
                <a:gd name="T13" fmla="*/ 91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4" h="236">
                  <a:moveTo>
                    <a:pt x="404" y="91"/>
                  </a:moveTo>
                  <a:cubicBezTo>
                    <a:pt x="379" y="0"/>
                    <a:pt x="379" y="0"/>
                    <a:pt x="379" y="0"/>
                  </a:cubicBezTo>
                  <a:cubicBezTo>
                    <a:pt x="15" y="198"/>
                    <a:pt x="15" y="198"/>
                    <a:pt x="15" y="198"/>
                  </a:cubicBezTo>
                  <a:cubicBezTo>
                    <a:pt x="9" y="201"/>
                    <a:pt x="3" y="206"/>
                    <a:pt x="2" y="214"/>
                  </a:cubicBezTo>
                  <a:cubicBezTo>
                    <a:pt x="0" y="224"/>
                    <a:pt x="7" y="234"/>
                    <a:pt x="18" y="236"/>
                  </a:cubicBezTo>
                  <a:cubicBezTo>
                    <a:pt x="23" y="236"/>
                    <a:pt x="31" y="233"/>
                    <a:pt x="31" y="233"/>
                  </a:cubicBezTo>
                  <a:lnTo>
                    <a:pt x="404" y="91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</a:endParaRPr>
            </a:p>
          </p:txBody>
        </p:sp>
        <p:sp>
          <p:nvSpPr>
            <p:cNvPr id="94" name="ïṩ1ïḑê"/>
            <p:cNvSpPr/>
            <p:nvPr/>
          </p:nvSpPr>
          <p:spPr bwMode="auto">
            <a:xfrm>
              <a:off x="6773863" y="3229286"/>
              <a:ext cx="156872" cy="186653"/>
            </a:xfrm>
            <a:custGeom>
              <a:avLst/>
              <a:gdLst>
                <a:gd name="connsiteX0" fmla="*/ 2011 w 156872"/>
                <a:gd name="connsiteY0" fmla="*/ 96556 h 186653"/>
                <a:gd name="connsiteX1" fmla="*/ 1966 w 156872"/>
                <a:gd name="connsiteY1" fmla="*/ 96893 h 186653"/>
                <a:gd name="connsiteX2" fmla="*/ 2926 w 156872"/>
                <a:gd name="connsiteY2" fmla="*/ 101152 h 186653"/>
                <a:gd name="connsiteX3" fmla="*/ 20091 w 156872"/>
                <a:gd name="connsiteY3" fmla="*/ 34045 h 186653"/>
                <a:gd name="connsiteX4" fmla="*/ 19655 w 156872"/>
                <a:gd name="connsiteY4" fmla="*/ 34451 h 186653"/>
                <a:gd name="connsiteX5" fmla="*/ 18215 w 156872"/>
                <a:gd name="connsiteY5" fmla="*/ 37683 h 186653"/>
                <a:gd name="connsiteX6" fmla="*/ 76435 w 156872"/>
                <a:gd name="connsiteY6" fmla="*/ 68 h 186653"/>
                <a:gd name="connsiteX7" fmla="*/ 156790 w 156872"/>
                <a:gd name="connsiteY7" fmla="*/ 90408 h 186653"/>
                <a:gd name="connsiteX8" fmla="*/ 112418 w 156872"/>
                <a:gd name="connsiteY8" fmla="*/ 179061 h 186653"/>
                <a:gd name="connsiteX9" fmla="*/ 82399 w 156872"/>
                <a:gd name="connsiteY9" fmla="*/ 186619 h 186653"/>
                <a:gd name="connsiteX10" fmla="*/ 82550 w 156872"/>
                <a:gd name="connsiteY10" fmla="*/ 186653 h 186653"/>
                <a:gd name="connsiteX11" fmla="*/ 82382 w 156872"/>
                <a:gd name="connsiteY11" fmla="*/ 186623 h 186653"/>
                <a:gd name="connsiteX12" fmla="*/ 82315 w 156872"/>
                <a:gd name="connsiteY12" fmla="*/ 186640 h 186653"/>
                <a:gd name="connsiteX13" fmla="*/ 80555 w 156872"/>
                <a:gd name="connsiteY13" fmla="*/ 186303 h 186653"/>
                <a:gd name="connsiteX14" fmla="*/ 49137 w 156872"/>
                <a:gd name="connsiteY14" fmla="*/ 180799 h 186653"/>
                <a:gd name="connsiteX15" fmla="*/ 28143 w 156872"/>
                <a:gd name="connsiteY15" fmla="*/ 163163 h 186653"/>
                <a:gd name="connsiteX16" fmla="*/ 26704 w 156872"/>
                <a:gd name="connsiteY16" fmla="*/ 162091 h 186653"/>
                <a:gd name="connsiteX17" fmla="*/ 26537 w 156872"/>
                <a:gd name="connsiteY17" fmla="*/ 161814 h 186653"/>
                <a:gd name="connsiteX18" fmla="*/ 23586 w 156872"/>
                <a:gd name="connsiteY18" fmla="*/ 159335 h 186653"/>
                <a:gd name="connsiteX19" fmla="*/ 0 w 156872"/>
                <a:gd name="connsiteY19" fmla="*/ 96893 h 186653"/>
                <a:gd name="connsiteX20" fmla="*/ 19655 w 156872"/>
                <a:gd name="connsiteY20" fmla="*/ 32500 h 186653"/>
                <a:gd name="connsiteX21" fmla="*/ 22180 w 156872"/>
                <a:gd name="connsiteY21" fmla="*/ 29994 h 186653"/>
                <a:gd name="connsiteX22" fmla="*/ 22294 w 156872"/>
                <a:gd name="connsiteY22" fmla="*/ 29772 h 186653"/>
                <a:gd name="connsiteX23" fmla="*/ 23206 w 156872"/>
                <a:gd name="connsiteY23" fmla="*/ 28975 h 186653"/>
                <a:gd name="connsiteX24" fmla="*/ 43241 w 156872"/>
                <a:gd name="connsiteY24" fmla="*/ 9084 h 186653"/>
                <a:gd name="connsiteX25" fmla="*/ 53442 w 156872"/>
                <a:gd name="connsiteY25" fmla="*/ 6701 h 18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56872" h="186653">
                  <a:moveTo>
                    <a:pt x="2011" y="96556"/>
                  </a:moveTo>
                  <a:lnTo>
                    <a:pt x="1966" y="96893"/>
                  </a:lnTo>
                  <a:lnTo>
                    <a:pt x="2926" y="101152"/>
                  </a:lnTo>
                  <a:close/>
                  <a:moveTo>
                    <a:pt x="20091" y="34045"/>
                  </a:moveTo>
                  <a:lnTo>
                    <a:pt x="19655" y="34451"/>
                  </a:lnTo>
                  <a:lnTo>
                    <a:pt x="18215" y="37683"/>
                  </a:lnTo>
                  <a:close/>
                  <a:moveTo>
                    <a:pt x="76435" y="68"/>
                  </a:moveTo>
                  <a:cubicBezTo>
                    <a:pt x="119553" y="-1896"/>
                    <a:pt x="154830" y="39346"/>
                    <a:pt x="156790" y="90408"/>
                  </a:cubicBezTo>
                  <a:cubicBezTo>
                    <a:pt x="158260" y="130178"/>
                    <a:pt x="139886" y="164423"/>
                    <a:pt x="112418" y="179061"/>
                  </a:cubicBezTo>
                  <a:lnTo>
                    <a:pt x="82399" y="186619"/>
                  </a:lnTo>
                  <a:lnTo>
                    <a:pt x="82550" y="186653"/>
                  </a:lnTo>
                  <a:lnTo>
                    <a:pt x="82382" y="186623"/>
                  </a:lnTo>
                  <a:lnTo>
                    <a:pt x="82315" y="186640"/>
                  </a:lnTo>
                  <a:lnTo>
                    <a:pt x="80555" y="186303"/>
                  </a:lnTo>
                  <a:lnTo>
                    <a:pt x="49137" y="180799"/>
                  </a:lnTo>
                  <a:lnTo>
                    <a:pt x="28143" y="163163"/>
                  </a:lnTo>
                  <a:lnTo>
                    <a:pt x="26704" y="162091"/>
                  </a:lnTo>
                  <a:lnTo>
                    <a:pt x="26537" y="161814"/>
                  </a:lnTo>
                  <a:lnTo>
                    <a:pt x="23586" y="159335"/>
                  </a:lnTo>
                  <a:cubicBezTo>
                    <a:pt x="7862" y="141773"/>
                    <a:pt x="0" y="120309"/>
                    <a:pt x="0" y="96893"/>
                  </a:cubicBezTo>
                  <a:cubicBezTo>
                    <a:pt x="0" y="75429"/>
                    <a:pt x="5897" y="52013"/>
                    <a:pt x="19655" y="32500"/>
                  </a:cubicBezTo>
                  <a:lnTo>
                    <a:pt x="22180" y="29994"/>
                  </a:lnTo>
                  <a:lnTo>
                    <a:pt x="22294" y="29772"/>
                  </a:lnTo>
                  <a:lnTo>
                    <a:pt x="23206" y="28975"/>
                  </a:lnTo>
                  <a:lnTo>
                    <a:pt x="43241" y="9084"/>
                  </a:lnTo>
                  <a:lnTo>
                    <a:pt x="53442" y="6701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îS1íḋé"/>
          <p:cNvGrpSpPr/>
          <p:nvPr/>
        </p:nvGrpSpPr>
        <p:grpSpPr>
          <a:xfrm>
            <a:off x="4391696" y="2136933"/>
            <a:ext cx="337826" cy="571613"/>
            <a:chOff x="5830888" y="2955926"/>
            <a:chExt cx="438150" cy="741363"/>
          </a:xfrm>
        </p:grpSpPr>
        <p:sp>
          <p:nvSpPr>
            <p:cNvPr id="82" name="iš1îḍe"/>
            <p:cNvSpPr/>
            <p:nvPr/>
          </p:nvSpPr>
          <p:spPr bwMode="auto">
            <a:xfrm>
              <a:off x="6099175" y="2968626"/>
              <a:ext cx="169863" cy="320675"/>
            </a:xfrm>
            <a:custGeom>
              <a:avLst/>
              <a:gdLst>
                <a:gd name="T0" fmla="*/ 0 w 107"/>
                <a:gd name="T1" fmla="*/ 202 h 202"/>
                <a:gd name="T2" fmla="*/ 70 w 107"/>
                <a:gd name="T3" fmla="*/ 153 h 202"/>
                <a:gd name="T4" fmla="*/ 107 w 107"/>
                <a:gd name="T5" fmla="*/ 0 h 202"/>
                <a:gd name="T6" fmla="*/ 10 w 107"/>
                <a:gd name="T7" fmla="*/ 62 h 202"/>
                <a:gd name="T8" fmla="*/ 0 w 107"/>
                <a:gd name="T9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202">
                  <a:moveTo>
                    <a:pt x="0" y="202"/>
                  </a:moveTo>
                  <a:lnTo>
                    <a:pt x="70" y="153"/>
                  </a:lnTo>
                  <a:lnTo>
                    <a:pt x="107" y="0"/>
                  </a:lnTo>
                  <a:lnTo>
                    <a:pt x="10" y="62"/>
                  </a:lnTo>
                  <a:lnTo>
                    <a:pt x="0" y="20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</a:endParaRPr>
            </a:p>
          </p:txBody>
        </p:sp>
        <p:sp>
          <p:nvSpPr>
            <p:cNvPr id="83" name="ïṥļiḓe"/>
            <p:cNvSpPr/>
            <p:nvPr/>
          </p:nvSpPr>
          <p:spPr bwMode="auto">
            <a:xfrm>
              <a:off x="5835650" y="3143251"/>
              <a:ext cx="171450" cy="231775"/>
            </a:xfrm>
            <a:custGeom>
              <a:avLst/>
              <a:gdLst>
                <a:gd name="T0" fmla="*/ 108 w 108"/>
                <a:gd name="T1" fmla="*/ 121 h 146"/>
                <a:gd name="T2" fmla="*/ 62 w 108"/>
                <a:gd name="T3" fmla="*/ 146 h 146"/>
                <a:gd name="T4" fmla="*/ 0 w 108"/>
                <a:gd name="T5" fmla="*/ 67 h 146"/>
                <a:gd name="T6" fmla="*/ 99 w 108"/>
                <a:gd name="T7" fmla="*/ 0 h 146"/>
                <a:gd name="T8" fmla="*/ 108 w 108"/>
                <a:gd name="T9" fmla="*/ 12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46">
                  <a:moveTo>
                    <a:pt x="108" y="121"/>
                  </a:moveTo>
                  <a:lnTo>
                    <a:pt x="62" y="146"/>
                  </a:lnTo>
                  <a:lnTo>
                    <a:pt x="0" y="67"/>
                  </a:lnTo>
                  <a:lnTo>
                    <a:pt x="99" y="0"/>
                  </a:lnTo>
                  <a:lnTo>
                    <a:pt x="108" y="12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</a:endParaRPr>
            </a:p>
          </p:txBody>
        </p:sp>
        <p:sp>
          <p:nvSpPr>
            <p:cNvPr id="84" name="iṡḷíḍé"/>
            <p:cNvSpPr/>
            <p:nvPr/>
          </p:nvSpPr>
          <p:spPr bwMode="auto">
            <a:xfrm>
              <a:off x="6110288" y="2955926"/>
              <a:ext cx="158750" cy="111125"/>
            </a:xfrm>
            <a:custGeom>
              <a:avLst/>
              <a:gdLst>
                <a:gd name="T0" fmla="*/ 100 w 100"/>
                <a:gd name="T1" fmla="*/ 8 h 70"/>
                <a:gd name="T2" fmla="*/ 93 w 100"/>
                <a:gd name="T3" fmla="*/ 0 h 70"/>
                <a:gd name="T4" fmla="*/ 0 w 100"/>
                <a:gd name="T5" fmla="*/ 59 h 70"/>
                <a:gd name="T6" fmla="*/ 3 w 100"/>
                <a:gd name="T7" fmla="*/ 70 h 70"/>
                <a:gd name="T8" fmla="*/ 100 w 100"/>
                <a:gd name="T9" fmla="*/ 8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70">
                  <a:moveTo>
                    <a:pt x="100" y="8"/>
                  </a:moveTo>
                  <a:lnTo>
                    <a:pt x="93" y="0"/>
                  </a:lnTo>
                  <a:lnTo>
                    <a:pt x="0" y="59"/>
                  </a:lnTo>
                  <a:lnTo>
                    <a:pt x="3" y="70"/>
                  </a:lnTo>
                  <a:lnTo>
                    <a:pt x="100" y="8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</a:endParaRPr>
            </a:p>
          </p:txBody>
        </p:sp>
        <p:sp>
          <p:nvSpPr>
            <p:cNvPr id="85" name="išļíḑê"/>
            <p:cNvSpPr/>
            <p:nvPr/>
          </p:nvSpPr>
          <p:spPr bwMode="auto">
            <a:xfrm>
              <a:off x="5830888" y="3130551"/>
              <a:ext cx="161925" cy="119063"/>
            </a:xfrm>
            <a:custGeom>
              <a:avLst/>
              <a:gdLst>
                <a:gd name="T0" fmla="*/ 102 w 102"/>
                <a:gd name="T1" fmla="*/ 8 h 75"/>
                <a:gd name="T2" fmla="*/ 3 w 102"/>
                <a:gd name="T3" fmla="*/ 75 h 75"/>
                <a:gd name="T4" fmla="*/ 0 w 102"/>
                <a:gd name="T5" fmla="*/ 69 h 75"/>
                <a:gd name="T6" fmla="*/ 102 w 102"/>
                <a:gd name="T7" fmla="*/ 0 h 75"/>
                <a:gd name="T8" fmla="*/ 102 w 102"/>
                <a:gd name="T9" fmla="*/ 0 h 75"/>
                <a:gd name="T10" fmla="*/ 102 w 102"/>
                <a:gd name="T11" fmla="*/ 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2" h="75">
                  <a:moveTo>
                    <a:pt x="102" y="8"/>
                  </a:moveTo>
                  <a:lnTo>
                    <a:pt x="3" y="75"/>
                  </a:lnTo>
                  <a:lnTo>
                    <a:pt x="0" y="69"/>
                  </a:lnTo>
                  <a:lnTo>
                    <a:pt x="102" y="0"/>
                  </a:lnTo>
                  <a:lnTo>
                    <a:pt x="102" y="0"/>
                  </a:lnTo>
                  <a:lnTo>
                    <a:pt x="102" y="8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</a:endParaRPr>
            </a:p>
          </p:txBody>
        </p:sp>
        <p:sp>
          <p:nvSpPr>
            <p:cNvPr id="86" name="ïšľiḍê"/>
            <p:cNvSpPr/>
            <p:nvPr/>
          </p:nvSpPr>
          <p:spPr bwMode="auto">
            <a:xfrm>
              <a:off x="5983288" y="3060701"/>
              <a:ext cx="133350" cy="636588"/>
            </a:xfrm>
            <a:custGeom>
              <a:avLst/>
              <a:gdLst>
                <a:gd name="T0" fmla="*/ 0 w 68"/>
                <a:gd name="T1" fmla="*/ 12 h 324"/>
                <a:gd name="T2" fmla="*/ 68 w 68"/>
                <a:gd name="T3" fmla="*/ 0 h 324"/>
                <a:gd name="T4" fmla="*/ 49 w 68"/>
                <a:gd name="T5" fmla="*/ 306 h 324"/>
                <a:gd name="T6" fmla="*/ 43 w 68"/>
                <a:gd name="T7" fmla="*/ 320 h 324"/>
                <a:gd name="T8" fmla="*/ 23 w 68"/>
                <a:gd name="T9" fmla="*/ 316 h 324"/>
                <a:gd name="T10" fmla="*/ 21 w 68"/>
                <a:gd name="T11" fmla="*/ 306 h 324"/>
                <a:gd name="T12" fmla="*/ 0 w 68"/>
                <a:gd name="T13" fmla="*/ 12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" h="324">
                  <a:moveTo>
                    <a:pt x="0" y="12"/>
                  </a:moveTo>
                  <a:cubicBezTo>
                    <a:pt x="68" y="0"/>
                    <a:pt x="68" y="0"/>
                    <a:pt x="68" y="0"/>
                  </a:cubicBezTo>
                  <a:cubicBezTo>
                    <a:pt x="49" y="306"/>
                    <a:pt x="49" y="306"/>
                    <a:pt x="49" y="306"/>
                  </a:cubicBezTo>
                  <a:cubicBezTo>
                    <a:pt x="49" y="311"/>
                    <a:pt x="48" y="316"/>
                    <a:pt x="43" y="320"/>
                  </a:cubicBezTo>
                  <a:cubicBezTo>
                    <a:pt x="36" y="324"/>
                    <a:pt x="28" y="322"/>
                    <a:pt x="23" y="316"/>
                  </a:cubicBezTo>
                  <a:cubicBezTo>
                    <a:pt x="21" y="313"/>
                    <a:pt x="21" y="306"/>
                    <a:pt x="21" y="306"/>
                  </a:cubicBezTo>
                  <a:lnTo>
                    <a:pt x="0" y="1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</a:endParaRPr>
            </a:p>
          </p:txBody>
        </p:sp>
        <p:sp>
          <p:nvSpPr>
            <p:cNvPr id="87" name="ïšľiḓè"/>
            <p:cNvSpPr/>
            <p:nvPr/>
          </p:nvSpPr>
          <p:spPr bwMode="auto">
            <a:xfrm>
              <a:off x="5983049" y="3007482"/>
              <a:ext cx="135009" cy="120601"/>
            </a:xfrm>
            <a:custGeom>
              <a:avLst/>
              <a:gdLst>
                <a:gd name="connsiteX0" fmla="*/ 3415 w 135009"/>
                <a:gd name="connsiteY0" fmla="*/ 85696 h 120601"/>
                <a:gd name="connsiteX1" fmla="*/ 40675 w 135009"/>
                <a:gd name="connsiteY1" fmla="*/ 117170 h 120601"/>
                <a:gd name="connsiteX2" fmla="*/ 17142 w 135009"/>
                <a:gd name="connsiteY2" fmla="*/ 107334 h 120601"/>
                <a:gd name="connsiteX3" fmla="*/ 3415 w 135009"/>
                <a:gd name="connsiteY3" fmla="*/ 85696 h 120601"/>
                <a:gd name="connsiteX4" fmla="*/ 71769 w 135009"/>
                <a:gd name="connsiteY4" fmla="*/ 200 h 120601"/>
                <a:gd name="connsiteX5" fmla="*/ 131392 w 135009"/>
                <a:gd name="connsiteY5" fmla="*/ 32376 h 120601"/>
                <a:gd name="connsiteX6" fmla="*/ 134873 w 135009"/>
                <a:gd name="connsiteY6" fmla="*/ 55080 h 120601"/>
                <a:gd name="connsiteX7" fmla="*/ 134713 w 135009"/>
                <a:gd name="connsiteY7" fmla="*/ 55640 h 120601"/>
                <a:gd name="connsiteX8" fmla="*/ 134804 w 135009"/>
                <a:gd name="connsiteY8" fmla="*/ 56189 h 120601"/>
                <a:gd name="connsiteX9" fmla="*/ 131363 w 135009"/>
                <a:gd name="connsiteY9" fmla="*/ 67407 h 120601"/>
                <a:gd name="connsiteX10" fmla="*/ 128461 w 135009"/>
                <a:gd name="connsiteY10" fmla="*/ 77600 h 120601"/>
                <a:gd name="connsiteX11" fmla="*/ 128085 w 135009"/>
                <a:gd name="connsiteY11" fmla="*/ 78094 h 120601"/>
                <a:gd name="connsiteX12" fmla="*/ 126960 w 135009"/>
                <a:gd name="connsiteY12" fmla="*/ 81761 h 120601"/>
                <a:gd name="connsiteX13" fmla="*/ 89701 w 135009"/>
                <a:gd name="connsiteY13" fmla="*/ 113235 h 120601"/>
                <a:gd name="connsiteX14" fmla="*/ 40675 w 135009"/>
                <a:gd name="connsiteY14" fmla="*/ 117170 h 120601"/>
                <a:gd name="connsiteX15" fmla="*/ 64943 w 135009"/>
                <a:gd name="connsiteY15" fmla="*/ 118645 h 120601"/>
                <a:gd name="connsiteX16" fmla="*/ 71347 w 135009"/>
                <a:gd name="connsiteY16" fmla="*/ 116573 h 120601"/>
                <a:gd name="connsiteX17" fmla="*/ 63740 w 135009"/>
                <a:gd name="connsiteY17" fmla="*/ 118179 h 120601"/>
                <a:gd name="connsiteX18" fmla="*/ 4392 w 135009"/>
                <a:gd name="connsiteY18" fmla="*/ 85178 h 120601"/>
                <a:gd name="connsiteX19" fmla="*/ 45423 w 135009"/>
                <a:gd name="connsiteY19" fmla="*/ 6953 h 120601"/>
                <a:gd name="connsiteX20" fmla="*/ 71769 w 135009"/>
                <a:gd name="connsiteY20" fmla="*/ 200 h 120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5009" h="120601">
                  <a:moveTo>
                    <a:pt x="3415" y="85696"/>
                  </a:moveTo>
                  <a:cubicBezTo>
                    <a:pt x="9298" y="101433"/>
                    <a:pt x="24987" y="113235"/>
                    <a:pt x="40675" y="117170"/>
                  </a:cubicBezTo>
                  <a:cubicBezTo>
                    <a:pt x="30870" y="115203"/>
                    <a:pt x="23026" y="111268"/>
                    <a:pt x="17142" y="107334"/>
                  </a:cubicBezTo>
                  <a:cubicBezTo>
                    <a:pt x="11259" y="101433"/>
                    <a:pt x="5376" y="93564"/>
                    <a:pt x="3415" y="85696"/>
                  </a:cubicBezTo>
                  <a:close/>
                  <a:moveTo>
                    <a:pt x="71769" y="200"/>
                  </a:moveTo>
                  <a:cubicBezTo>
                    <a:pt x="97688" y="-1725"/>
                    <a:pt x="121134" y="10375"/>
                    <a:pt x="131392" y="32376"/>
                  </a:cubicBezTo>
                  <a:cubicBezTo>
                    <a:pt x="134323" y="39710"/>
                    <a:pt x="135422" y="47410"/>
                    <a:pt x="134873" y="55080"/>
                  </a:cubicBezTo>
                  <a:lnTo>
                    <a:pt x="134713" y="55640"/>
                  </a:lnTo>
                  <a:lnTo>
                    <a:pt x="134804" y="56189"/>
                  </a:lnTo>
                  <a:lnTo>
                    <a:pt x="131363" y="67407"/>
                  </a:lnTo>
                  <a:lnTo>
                    <a:pt x="128461" y="77600"/>
                  </a:lnTo>
                  <a:lnTo>
                    <a:pt x="128085" y="78094"/>
                  </a:lnTo>
                  <a:lnTo>
                    <a:pt x="126960" y="81761"/>
                  </a:lnTo>
                  <a:cubicBezTo>
                    <a:pt x="119116" y="95531"/>
                    <a:pt x="105389" y="107334"/>
                    <a:pt x="89701" y="113235"/>
                  </a:cubicBezTo>
                  <a:cubicBezTo>
                    <a:pt x="74012" y="121104"/>
                    <a:pt x="56363" y="123071"/>
                    <a:pt x="40675" y="117170"/>
                  </a:cubicBezTo>
                  <a:cubicBezTo>
                    <a:pt x="48519" y="119137"/>
                    <a:pt x="56853" y="119629"/>
                    <a:pt x="64943" y="118645"/>
                  </a:cubicBezTo>
                  <a:lnTo>
                    <a:pt x="71347" y="116573"/>
                  </a:lnTo>
                  <a:lnTo>
                    <a:pt x="63740" y="118179"/>
                  </a:lnTo>
                  <a:cubicBezTo>
                    <a:pt x="37363" y="119279"/>
                    <a:pt x="13185" y="107179"/>
                    <a:pt x="4392" y="85178"/>
                  </a:cubicBezTo>
                  <a:cubicBezTo>
                    <a:pt x="-9285" y="55844"/>
                    <a:pt x="10254" y="20642"/>
                    <a:pt x="45423" y="6953"/>
                  </a:cubicBezTo>
                  <a:cubicBezTo>
                    <a:pt x="54215" y="3042"/>
                    <a:pt x="63130" y="842"/>
                    <a:pt x="71769" y="20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íSḷiḍè"/>
          <p:cNvGrpSpPr/>
          <p:nvPr/>
        </p:nvGrpSpPr>
        <p:grpSpPr>
          <a:xfrm>
            <a:off x="4008571" y="2697529"/>
            <a:ext cx="592419" cy="276626"/>
            <a:chOff x="5334000" y="3683001"/>
            <a:chExt cx="768350" cy="358776"/>
          </a:xfrm>
        </p:grpSpPr>
        <p:sp>
          <p:nvSpPr>
            <p:cNvPr id="76" name="iṩļîḓé"/>
            <p:cNvSpPr/>
            <p:nvPr/>
          </p:nvSpPr>
          <p:spPr bwMode="auto">
            <a:xfrm>
              <a:off x="5343525" y="3683001"/>
              <a:ext cx="350838" cy="131763"/>
            </a:xfrm>
            <a:custGeom>
              <a:avLst/>
              <a:gdLst>
                <a:gd name="T0" fmla="*/ 221 w 221"/>
                <a:gd name="T1" fmla="*/ 54 h 83"/>
                <a:gd name="T2" fmla="*/ 157 w 221"/>
                <a:gd name="T3" fmla="*/ 0 h 83"/>
                <a:gd name="T4" fmla="*/ 0 w 221"/>
                <a:gd name="T5" fmla="*/ 5 h 83"/>
                <a:gd name="T6" fmla="*/ 85 w 221"/>
                <a:gd name="T7" fmla="*/ 83 h 83"/>
                <a:gd name="T8" fmla="*/ 221 w 221"/>
                <a:gd name="T9" fmla="*/ 5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1" h="83">
                  <a:moveTo>
                    <a:pt x="221" y="54"/>
                  </a:moveTo>
                  <a:lnTo>
                    <a:pt x="157" y="0"/>
                  </a:lnTo>
                  <a:lnTo>
                    <a:pt x="0" y="5"/>
                  </a:lnTo>
                  <a:lnTo>
                    <a:pt x="85" y="83"/>
                  </a:lnTo>
                  <a:lnTo>
                    <a:pt x="221" y="5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</a:endParaRPr>
            </a:p>
          </p:txBody>
        </p:sp>
        <p:sp>
          <p:nvSpPr>
            <p:cNvPr id="77" name="iś1îdé"/>
            <p:cNvSpPr/>
            <p:nvPr/>
          </p:nvSpPr>
          <p:spPr bwMode="auto">
            <a:xfrm>
              <a:off x="5584825" y="3846514"/>
              <a:ext cx="239713" cy="187325"/>
            </a:xfrm>
            <a:custGeom>
              <a:avLst/>
              <a:gdLst>
                <a:gd name="T0" fmla="*/ 115 w 151"/>
                <a:gd name="T1" fmla="*/ 0 h 118"/>
                <a:gd name="T2" fmla="*/ 151 w 151"/>
                <a:gd name="T3" fmla="*/ 37 h 118"/>
                <a:gd name="T4" fmla="*/ 92 w 151"/>
                <a:gd name="T5" fmla="*/ 118 h 118"/>
                <a:gd name="T6" fmla="*/ 0 w 151"/>
                <a:gd name="T7" fmla="*/ 40 h 118"/>
                <a:gd name="T8" fmla="*/ 115 w 151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118">
                  <a:moveTo>
                    <a:pt x="115" y="0"/>
                  </a:moveTo>
                  <a:lnTo>
                    <a:pt x="151" y="37"/>
                  </a:lnTo>
                  <a:lnTo>
                    <a:pt x="92" y="118"/>
                  </a:lnTo>
                  <a:lnTo>
                    <a:pt x="0" y="40"/>
                  </a:lnTo>
                  <a:lnTo>
                    <a:pt x="11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</a:endParaRPr>
            </a:p>
          </p:txBody>
        </p:sp>
        <p:sp>
          <p:nvSpPr>
            <p:cNvPr id="78" name="îṩ1íḑé"/>
            <p:cNvSpPr/>
            <p:nvPr/>
          </p:nvSpPr>
          <p:spPr bwMode="auto">
            <a:xfrm>
              <a:off x="5334000" y="3690939"/>
              <a:ext cx="144463" cy="131763"/>
            </a:xfrm>
            <a:custGeom>
              <a:avLst/>
              <a:gdLst>
                <a:gd name="T0" fmla="*/ 6 w 91"/>
                <a:gd name="T1" fmla="*/ 0 h 83"/>
                <a:gd name="T2" fmla="*/ 0 w 91"/>
                <a:gd name="T3" fmla="*/ 9 h 83"/>
                <a:gd name="T4" fmla="*/ 81 w 91"/>
                <a:gd name="T5" fmla="*/ 83 h 83"/>
                <a:gd name="T6" fmla="*/ 91 w 91"/>
                <a:gd name="T7" fmla="*/ 78 h 83"/>
                <a:gd name="T8" fmla="*/ 6 w 91"/>
                <a:gd name="T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83">
                  <a:moveTo>
                    <a:pt x="6" y="0"/>
                  </a:moveTo>
                  <a:lnTo>
                    <a:pt x="0" y="9"/>
                  </a:lnTo>
                  <a:lnTo>
                    <a:pt x="81" y="83"/>
                  </a:lnTo>
                  <a:lnTo>
                    <a:pt x="91" y="78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</a:endParaRPr>
            </a:p>
          </p:txBody>
        </p:sp>
        <p:sp>
          <p:nvSpPr>
            <p:cNvPr id="79" name="íṣlíḓè"/>
            <p:cNvSpPr/>
            <p:nvPr/>
          </p:nvSpPr>
          <p:spPr bwMode="auto">
            <a:xfrm>
              <a:off x="5570538" y="3910014"/>
              <a:ext cx="160338" cy="131763"/>
            </a:xfrm>
            <a:custGeom>
              <a:avLst/>
              <a:gdLst>
                <a:gd name="T0" fmla="*/ 9 w 101"/>
                <a:gd name="T1" fmla="*/ 0 h 83"/>
                <a:gd name="T2" fmla="*/ 101 w 101"/>
                <a:gd name="T3" fmla="*/ 78 h 83"/>
                <a:gd name="T4" fmla="*/ 94 w 101"/>
                <a:gd name="T5" fmla="*/ 83 h 83"/>
                <a:gd name="T6" fmla="*/ 0 w 101"/>
                <a:gd name="T7" fmla="*/ 3 h 83"/>
                <a:gd name="T8" fmla="*/ 0 w 101"/>
                <a:gd name="T9" fmla="*/ 3 h 83"/>
                <a:gd name="T10" fmla="*/ 9 w 101"/>
                <a:gd name="T11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1" h="83">
                  <a:moveTo>
                    <a:pt x="9" y="0"/>
                  </a:moveTo>
                  <a:lnTo>
                    <a:pt x="101" y="78"/>
                  </a:lnTo>
                  <a:lnTo>
                    <a:pt x="94" y="83"/>
                  </a:lnTo>
                  <a:lnTo>
                    <a:pt x="0" y="3"/>
                  </a:lnTo>
                  <a:lnTo>
                    <a:pt x="0" y="3"/>
                  </a:lnTo>
                  <a:lnTo>
                    <a:pt x="9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</a:endParaRPr>
            </a:p>
          </p:txBody>
        </p:sp>
        <p:sp>
          <p:nvSpPr>
            <p:cNvPr id="80" name="îṣ1ïḍê"/>
            <p:cNvSpPr/>
            <p:nvPr/>
          </p:nvSpPr>
          <p:spPr bwMode="auto">
            <a:xfrm>
              <a:off x="5473700" y="3684589"/>
              <a:ext cx="628650" cy="250825"/>
            </a:xfrm>
            <a:custGeom>
              <a:avLst/>
              <a:gdLst>
                <a:gd name="T0" fmla="*/ 29 w 321"/>
                <a:gd name="T1" fmla="*/ 128 h 128"/>
                <a:gd name="T2" fmla="*/ 0 w 321"/>
                <a:gd name="T3" fmla="*/ 65 h 128"/>
                <a:gd name="T4" fmla="*/ 299 w 321"/>
                <a:gd name="T5" fmla="*/ 2 h 128"/>
                <a:gd name="T6" fmla="*/ 314 w 321"/>
                <a:gd name="T7" fmla="*/ 4 h 128"/>
                <a:gd name="T8" fmla="*/ 316 w 321"/>
                <a:gd name="T9" fmla="*/ 24 h 128"/>
                <a:gd name="T10" fmla="*/ 307 w 321"/>
                <a:gd name="T11" fmla="*/ 29 h 128"/>
                <a:gd name="T12" fmla="*/ 29 w 321"/>
                <a:gd name="T13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1" h="128">
                  <a:moveTo>
                    <a:pt x="29" y="128"/>
                  </a:moveTo>
                  <a:cubicBezTo>
                    <a:pt x="0" y="65"/>
                    <a:pt x="0" y="65"/>
                    <a:pt x="0" y="65"/>
                  </a:cubicBezTo>
                  <a:cubicBezTo>
                    <a:pt x="299" y="2"/>
                    <a:pt x="299" y="2"/>
                    <a:pt x="299" y="2"/>
                  </a:cubicBezTo>
                  <a:cubicBezTo>
                    <a:pt x="304" y="0"/>
                    <a:pt x="310" y="0"/>
                    <a:pt x="314" y="4"/>
                  </a:cubicBezTo>
                  <a:cubicBezTo>
                    <a:pt x="320" y="9"/>
                    <a:pt x="321" y="18"/>
                    <a:pt x="316" y="24"/>
                  </a:cubicBezTo>
                  <a:cubicBezTo>
                    <a:pt x="313" y="27"/>
                    <a:pt x="307" y="29"/>
                    <a:pt x="307" y="29"/>
                  </a:cubicBezTo>
                  <a:lnTo>
                    <a:pt x="29" y="128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</a:endParaRPr>
            </a:p>
          </p:txBody>
        </p:sp>
        <p:sp>
          <p:nvSpPr>
            <p:cNvPr id="81" name="îşļíḋê"/>
            <p:cNvSpPr/>
            <p:nvPr/>
          </p:nvSpPr>
          <p:spPr bwMode="auto">
            <a:xfrm>
              <a:off x="5432233" y="3810386"/>
              <a:ext cx="125789" cy="130462"/>
            </a:xfrm>
            <a:custGeom>
              <a:avLst/>
              <a:gdLst>
                <a:gd name="connsiteX0" fmla="*/ 121391 w 125789"/>
                <a:gd name="connsiteY0" fmla="*/ 98426 h 130462"/>
                <a:gd name="connsiteX1" fmla="*/ 120861 w 125789"/>
                <a:gd name="connsiteY1" fmla="*/ 100883 h 130462"/>
                <a:gd name="connsiteX2" fmla="*/ 120927 w 125789"/>
                <a:gd name="connsiteY2" fmla="*/ 100797 h 130462"/>
                <a:gd name="connsiteX3" fmla="*/ 42140 w 125789"/>
                <a:gd name="connsiteY3" fmla="*/ 1232 h 130462"/>
                <a:gd name="connsiteX4" fmla="*/ 41181 w 125789"/>
                <a:gd name="connsiteY4" fmla="*/ 1676 h 130462"/>
                <a:gd name="connsiteX5" fmla="*/ 46309 w 125789"/>
                <a:gd name="connsiteY5" fmla="*/ 1696 h 130462"/>
                <a:gd name="connsiteX6" fmla="*/ 42878 w 125789"/>
                <a:gd name="connsiteY6" fmla="*/ 0 h 130462"/>
                <a:gd name="connsiteX7" fmla="*/ 68484 w 125789"/>
                <a:gd name="connsiteY7" fmla="*/ 1971 h 130462"/>
                <a:gd name="connsiteX8" fmla="*/ 109848 w 125789"/>
                <a:gd name="connsiteY8" fmla="*/ 29573 h 130462"/>
                <a:gd name="connsiteX9" fmla="*/ 125605 w 125789"/>
                <a:gd name="connsiteY9" fmla="*/ 76891 h 130462"/>
                <a:gd name="connsiteX10" fmla="*/ 125587 w 125789"/>
                <a:gd name="connsiteY10" fmla="*/ 76844 h 130462"/>
                <a:gd name="connsiteX11" fmla="*/ 125600 w 125789"/>
                <a:gd name="connsiteY11" fmla="*/ 76918 h 130462"/>
                <a:gd name="connsiteX12" fmla="*/ 125605 w 125789"/>
                <a:gd name="connsiteY12" fmla="*/ 76891 h 130462"/>
                <a:gd name="connsiteX13" fmla="*/ 125600 w 125789"/>
                <a:gd name="connsiteY13" fmla="*/ 76921 h 130462"/>
                <a:gd name="connsiteX14" fmla="*/ 125789 w 125789"/>
                <a:gd name="connsiteY14" fmla="*/ 78046 h 130462"/>
                <a:gd name="connsiteX15" fmla="*/ 124141 w 125789"/>
                <a:gd name="connsiteY15" fmla="*/ 85683 h 130462"/>
                <a:gd name="connsiteX16" fmla="*/ 121666 w 125789"/>
                <a:gd name="connsiteY16" fmla="*/ 100550 h 130462"/>
                <a:gd name="connsiteX17" fmla="*/ 105908 w 125789"/>
                <a:gd name="connsiteY17" fmla="*/ 120266 h 130462"/>
                <a:gd name="connsiteX18" fmla="*/ 110222 w 125789"/>
                <a:gd name="connsiteY18" fmla="*/ 114675 h 130462"/>
                <a:gd name="connsiteX19" fmla="*/ 106306 w 125789"/>
                <a:gd name="connsiteY19" fmla="*/ 119631 h 130462"/>
                <a:gd name="connsiteX20" fmla="*/ 17519 w 125789"/>
                <a:gd name="connsiteY20" fmla="*/ 101915 h 130462"/>
                <a:gd name="connsiteX21" fmla="*/ 19492 w 125789"/>
                <a:gd name="connsiteY21" fmla="*/ 11363 h 130462"/>
                <a:gd name="connsiteX22" fmla="*/ 26752 w 125789"/>
                <a:gd name="connsiteY22" fmla="*/ 8071 h 130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25789" h="130462">
                  <a:moveTo>
                    <a:pt x="121391" y="98426"/>
                  </a:moveTo>
                  <a:lnTo>
                    <a:pt x="120861" y="100883"/>
                  </a:lnTo>
                  <a:lnTo>
                    <a:pt x="120927" y="100797"/>
                  </a:lnTo>
                  <a:close/>
                  <a:moveTo>
                    <a:pt x="42140" y="1232"/>
                  </a:moveTo>
                  <a:lnTo>
                    <a:pt x="41181" y="1676"/>
                  </a:lnTo>
                  <a:lnTo>
                    <a:pt x="46309" y="1696"/>
                  </a:lnTo>
                  <a:close/>
                  <a:moveTo>
                    <a:pt x="42878" y="0"/>
                  </a:moveTo>
                  <a:cubicBezTo>
                    <a:pt x="50757" y="0"/>
                    <a:pt x="58636" y="0"/>
                    <a:pt x="68484" y="1971"/>
                  </a:cubicBezTo>
                  <a:cubicBezTo>
                    <a:pt x="84242" y="5914"/>
                    <a:pt x="98030" y="15772"/>
                    <a:pt x="109848" y="29573"/>
                  </a:cubicBezTo>
                  <a:cubicBezTo>
                    <a:pt x="119696" y="43374"/>
                    <a:pt x="125605" y="59147"/>
                    <a:pt x="125605" y="76891"/>
                  </a:cubicBezTo>
                  <a:lnTo>
                    <a:pt x="125587" y="76844"/>
                  </a:lnTo>
                  <a:lnTo>
                    <a:pt x="125600" y="76918"/>
                  </a:lnTo>
                  <a:lnTo>
                    <a:pt x="125605" y="76891"/>
                  </a:lnTo>
                  <a:lnTo>
                    <a:pt x="125600" y="76921"/>
                  </a:lnTo>
                  <a:lnTo>
                    <a:pt x="125789" y="78046"/>
                  </a:lnTo>
                  <a:lnTo>
                    <a:pt x="124141" y="85683"/>
                  </a:lnTo>
                  <a:lnTo>
                    <a:pt x="121666" y="100550"/>
                  </a:lnTo>
                  <a:cubicBezTo>
                    <a:pt x="117727" y="108437"/>
                    <a:pt x="111817" y="116323"/>
                    <a:pt x="105908" y="120266"/>
                  </a:cubicBezTo>
                  <a:lnTo>
                    <a:pt x="110222" y="114675"/>
                  </a:lnTo>
                  <a:lnTo>
                    <a:pt x="106306" y="119631"/>
                  </a:lnTo>
                  <a:cubicBezTo>
                    <a:pt x="80656" y="139316"/>
                    <a:pt x="41195" y="131442"/>
                    <a:pt x="17519" y="101915"/>
                  </a:cubicBezTo>
                  <a:cubicBezTo>
                    <a:pt x="-6158" y="70418"/>
                    <a:pt x="-6158" y="31048"/>
                    <a:pt x="19492" y="11363"/>
                  </a:cubicBezTo>
                  <a:lnTo>
                    <a:pt x="26752" y="8071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2861488" y="1011222"/>
            <a:ext cx="3411701" cy="3357068"/>
            <a:chOff x="2861488" y="1011222"/>
            <a:chExt cx="3411701" cy="3357068"/>
          </a:xfrm>
        </p:grpSpPr>
        <p:grpSp>
          <p:nvGrpSpPr>
            <p:cNvPr id="28" name="i$ḻïḍè"/>
            <p:cNvGrpSpPr/>
            <p:nvPr/>
          </p:nvGrpSpPr>
          <p:grpSpPr>
            <a:xfrm>
              <a:off x="5956171" y="2563261"/>
              <a:ext cx="317018" cy="271730"/>
              <a:chOff x="7496784" y="3881993"/>
              <a:chExt cx="321165" cy="275284"/>
            </a:xfrm>
          </p:grpSpPr>
          <p:sp>
            <p:nvSpPr>
              <p:cNvPr id="68" name="ïṣ1iḋè"/>
              <p:cNvSpPr/>
              <p:nvPr/>
            </p:nvSpPr>
            <p:spPr bwMode="auto">
              <a:xfrm>
                <a:off x="7496784" y="3881993"/>
                <a:ext cx="321165" cy="275284"/>
              </a:xfrm>
              <a:custGeom>
                <a:avLst/>
                <a:gdLst>
                  <a:gd name="T0" fmla="*/ 65 w 259"/>
                  <a:gd name="T1" fmla="*/ 222 h 222"/>
                  <a:gd name="T2" fmla="*/ 0 w 259"/>
                  <a:gd name="T3" fmla="*/ 111 h 222"/>
                  <a:gd name="T4" fmla="*/ 65 w 259"/>
                  <a:gd name="T5" fmla="*/ 0 h 222"/>
                  <a:gd name="T6" fmla="*/ 195 w 259"/>
                  <a:gd name="T7" fmla="*/ 0 h 222"/>
                  <a:gd name="T8" fmla="*/ 259 w 259"/>
                  <a:gd name="T9" fmla="*/ 111 h 222"/>
                  <a:gd name="T10" fmla="*/ 195 w 259"/>
                  <a:gd name="T11" fmla="*/ 222 h 222"/>
                  <a:gd name="T12" fmla="*/ 65 w 259"/>
                  <a:gd name="T13" fmla="*/ 222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9" h="222">
                    <a:moveTo>
                      <a:pt x="65" y="222"/>
                    </a:moveTo>
                    <a:lnTo>
                      <a:pt x="0" y="111"/>
                    </a:lnTo>
                    <a:lnTo>
                      <a:pt x="65" y="0"/>
                    </a:lnTo>
                    <a:lnTo>
                      <a:pt x="195" y="0"/>
                    </a:lnTo>
                    <a:lnTo>
                      <a:pt x="259" y="111"/>
                    </a:lnTo>
                    <a:lnTo>
                      <a:pt x="195" y="222"/>
                    </a:lnTo>
                    <a:lnTo>
                      <a:pt x="65" y="22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69" name="íṩḷïḓê"/>
              <p:cNvGrpSpPr/>
              <p:nvPr/>
            </p:nvGrpSpPr>
            <p:grpSpPr>
              <a:xfrm>
                <a:off x="7573652" y="3935778"/>
                <a:ext cx="167429" cy="167715"/>
                <a:chOff x="7275629" y="3973834"/>
                <a:chExt cx="464344" cy="465138"/>
              </a:xfrm>
              <a:solidFill>
                <a:schemeClr val="bg1"/>
              </a:solidFill>
            </p:grpSpPr>
            <p:sp>
              <p:nvSpPr>
                <p:cNvPr id="70" name="ïsḻïḑê"/>
                <p:cNvSpPr/>
                <p:nvPr/>
              </p:nvSpPr>
              <p:spPr bwMode="auto">
                <a:xfrm>
                  <a:off x="7275629" y="4017490"/>
                  <a:ext cx="423069" cy="421482"/>
                </a:xfrm>
                <a:custGeom>
                  <a:avLst/>
                  <a:gdLst>
                    <a:gd name="T0" fmla="+- 0 10849 98"/>
                    <a:gd name="T1" fmla="*/ T0 w 21502"/>
                    <a:gd name="T2" fmla="*/ 10800 h 21600"/>
                    <a:gd name="T3" fmla="+- 0 10849 98"/>
                    <a:gd name="T4" fmla="*/ T3 w 21502"/>
                    <a:gd name="T5" fmla="*/ 10800 h 21600"/>
                    <a:gd name="T6" fmla="+- 0 10849 98"/>
                    <a:gd name="T7" fmla="*/ T6 w 21502"/>
                    <a:gd name="T8" fmla="*/ 10800 h 21600"/>
                    <a:gd name="T9" fmla="+- 0 10849 98"/>
                    <a:gd name="T10" fmla="*/ T9 w 21502"/>
                    <a:gd name="T11" fmla="*/ 10800 h 21600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1502" h="21600">
                      <a:moveTo>
                        <a:pt x="19917" y="7880"/>
                      </a:moveTo>
                      <a:lnTo>
                        <a:pt x="18875" y="8932"/>
                      </a:lnTo>
                      <a:cubicBezTo>
                        <a:pt x="18730" y="9079"/>
                        <a:pt x="18497" y="9079"/>
                        <a:pt x="18353" y="8932"/>
                      </a:cubicBezTo>
                      <a:lnTo>
                        <a:pt x="17048" y="7617"/>
                      </a:lnTo>
                      <a:lnTo>
                        <a:pt x="15991" y="10290"/>
                      </a:lnTo>
                      <a:lnTo>
                        <a:pt x="16080" y="10064"/>
                      </a:lnTo>
                      <a:cubicBezTo>
                        <a:pt x="13859" y="7826"/>
                        <a:pt x="11601" y="7544"/>
                        <a:pt x="9565" y="7291"/>
                      </a:cubicBezTo>
                      <a:cubicBezTo>
                        <a:pt x="8910" y="7210"/>
                        <a:pt x="8276" y="7126"/>
                        <a:pt x="7652" y="6990"/>
                      </a:cubicBezTo>
                      <a:lnTo>
                        <a:pt x="13918" y="4456"/>
                      </a:lnTo>
                      <a:lnTo>
                        <a:pt x="12652" y="3179"/>
                      </a:lnTo>
                      <a:cubicBezTo>
                        <a:pt x="12508" y="3033"/>
                        <a:pt x="12508" y="2798"/>
                        <a:pt x="12652" y="2652"/>
                      </a:cubicBezTo>
                      <a:lnTo>
                        <a:pt x="13695" y="1598"/>
                      </a:lnTo>
                      <a:cubicBezTo>
                        <a:pt x="13840" y="1453"/>
                        <a:pt x="14073" y="1453"/>
                        <a:pt x="14217" y="1598"/>
                      </a:cubicBezTo>
                      <a:lnTo>
                        <a:pt x="19917" y="7353"/>
                      </a:lnTo>
                      <a:cubicBezTo>
                        <a:pt x="20062" y="7499"/>
                        <a:pt x="20062" y="7734"/>
                        <a:pt x="19917" y="7880"/>
                      </a:cubicBezTo>
                      <a:moveTo>
                        <a:pt x="12292" y="19639"/>
                      </a:moveTo>
                      <a:cubicBezTo>
                        <a:pt x="12200" y="19872"/>
                        <a:pt x="11999" y="20044"/>
                        <a:pt x="11756" y="20095"/>
                      </a:cubicBezTo>
                      <a:cubicBezTo>
                        <a:pt x="11700" y="20106"/>
                        <a:pt x="11643" y="20111"/>
                        <a:pt x="11587" y="20110"/>
                      </a:cubicBezTo>
                      <a:cubicBezTo>
                        <a:pt x="11400" y="20105"/>
                        <a:pt x="11219" y="20030"/>
                        <a:pt x="11084" y="19892"/>
                      </a:cubicBezTo>
                      <a:lnTo>
                        <a:pt x="1692" y="10517"/>
                      </a:lnTo>
                      <a:cubicBezTo>
                        <a:pt x="1519" y="10343"/>
                        <a:pt x="1443" y="10094"/>
                        <a:pt x="1488" y="9852"/>
                      </a:cubicBezTo>
                      <a:cubicBezTo>
                        <a:pt x="1533" y="9610"/>
                        <a:pt x="1695" y="9407"/>
                        <a:pt x="1917" y="9308"/>
                      </a:cubicBezTo>
                      <a:lnTo>
                        <a:pt x="6505" y="7453"/>
                      </a:lnTo>
                      <a:cubicBezTo>
                        <a:pt x="9597" y="8490"/>
                        <a:pt x="12689" y="7491"/>
                        <a:pt x="15781" y="10821"/>
                      </a:cubicBezTo>
                      <a:cubicBezTo>
                        <a:pt x="15781" y="10821"/>
                        <a:pt x="12292" y="19639"/>
                        <a:pt x="12292" y="19639"/>
                      </a:cubicBezTo>
                      <a:close/>
                      <a:moveTo>
                        <a:pt x="15260" y="545"/>
                      </a:moveTo>
                      <a:cubicBezTo>
                        <a:pt x="14912" y="193"/>
                        <a:pt x="14449" y="0"/>
                        <a:pt x="13956" y="0"/>
                      </a:cubicBezTo>
                      <a:cubicBezTo>
                        <a:pt x="13463" y="0"/>
                        <a:pt x="13000" y="193"/>
                        <a:pt x="12651" y="546"/>
                      </a:cubicBezTo>
                      <a:lnTo>
                        <a:pt x="11610" y="1598"/>
                      </a:lnTo>
                      <a:cubicBezTo>
                        <a:pt x="11261" y="1949"/>
                        <a:pt x="11068" y="2417"/>
                        <a:pt x="11068" y="2915"/>
                      </a:cubicBezTo>
                      <a:cubicBezTo>
                        <a:pt x="11068" y="3265"/>
                        <a:pt x="11164" y="3601"/>
                        <a:pt x="11342" y="3893"/>
                      </a:cubicBezTo>
                      <a:lnTo>
                        <a:pt x="1324" y="7944"/>
                      </a:lnTo>
                      <a:cubicBezTo>
                        <a:pt x="654" y="8241"/>
                        <a:pt x="173" y="8851"/>
                        <a:pt x="38" y="9575"/>
                      </a:cubicBezTo>
                      <a:cubicBezTo>
                        <a:pt x="-98" y="10302"/>
                        <a:pt x="130" y="11048"/>
                        <a:pt x="654" y="11576"/>
                      </a:cubicBezTo>
                      <a:lnTo>
                        <a:pt x="10041" y="20946"/>
                      </a:lnTo>
                      <a:cubicBezTo>
                        <a:pt x="10445" y="21354"/>
                        <a:pt x="10982" y="21586"/>
                        <a:pt x="11549" y="21599"/>
                      </a:cubicBezTo>
                      <a:cubicBezTo>
                        <a:pt x="11562" y="21599"/>
                        <a:pt x="11593" y="21599"/>
                        <a:pt x="11605" y="21599"/>
                      </a:cubicBezTo>
                      <a:cubicBezTo>
                        <a:pt x="11754" y="21599"/>
                        <a:pt x="11906" y="21584"/>
                        <a:pt x="12056" y="21553"/>
                      </a:cubicBezTo>
                      <a:cubicBezTo>
                        <a:pt x="12789" y="21399"/>
                        <a:pt x="13390" y="20888"/>
                        <a:pt x="13662" y="20191"/>
                      </a:cubicBezTo>
                      <a:lnTo>
                        <a:pt x="17604" y="10229"/>
                      </a:lnTo>
                      <a:cubicBezTo>
                        <a:pt x="17902" y="10426"/>
                        <a:pt x="18250" y="10532"/>
                        <a:pt x="18613" y="10532"/>
                      </a:cubicBezTo>
                      <a:cubicBezTo>
                        <a:pt x="19107" y="10532"/>
                        <a:pt x="19570" y="10338"/>
                        <a:pt x="19918" y="9986"/>
                      </a:cubicBezTo>
                      <a:lnTo>
                        <a:pt x="20957" y="8937"/>
                      </a:lnTo>
                      <a:cubicBezTo>
                        <a:pt x="21308" y="8585"/>
                        <a:pt x="21502" y="8116"/>
                        <a:pt x="21502" y="7617"/>
                      </a:cubicBezTo>
                      <a:cubicBezTo>
                        <a:pt x="21502" y="7117"/>
                        <a:pt x="21308" y="6648"/>
                        <a:pt x="20961" y="6300"/>
                      </a:cubicBezTo>
                      <a:cubicBezTo>
                        <a:pt x="20961" y="6300"/>
                        <a:pt x="15260" y="545"/>
                        <a:pt x="15260" y="54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1" name="îṡlïḑe"/>
                <p:cNvSpPr/>
                <p:nvPr/>
              </p:nvSpPr>
              <p:spPr bwMode="auto">
                <a:xfrm>
                  <a:off x="7478829" y="4206403"/>
                  <a:ext cx="72231" cy="73025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4320"/>
                      </a:moveTo>
                      <a:cubicBezTo>
                        <a:pt x="14381" y="4320"/>
                        <a:pt x="17279" y="7222"/>
                        <a:pt x="17279" y="10800"/>
                      </a:cubicBezTo>
                      <a:cubicBezTo>
                        <a:pt x="17279" y="14377"/>
                        <a:pt x="14381" y="17279"/>
                        <a:pt x="10800" y="17279"/>
                      </a:cubicBezTo>
                      <a:cubicBezTo>
                        <a:pt x="7218" y="17279"/>
                        <a:pt x="4319" y="14377"/>
                        <a:pt x="4319" y="10800"/>
                      </a:cubicBezTo>
                      <a:cubicBezTo>
                        <a:pt x="4319" y="7222"/>
                        <a:pt x="7218" y="4320"/>
                        <a:pt x="10800" y="4320"/>
                      </a:cubicBezTo>
                      <a:moveTo>
                        <a:pt x="10800" y="21599"/>
                      </a:moveTo>
                      <a:cubicBezTo>
                        <a:pt x="16752" y="21599"/>
                        <a:pt x="21600" y="16756"/>
                        <a:pt x="21600" y="10800"/>
                      </a:cubicBezTo>
                      <a:cubicBezTo>
                        <a:pt x="21600" y="4843"/>
                        <a:pt x="16752" y="0"/>
                        <a:pt x="10800" y="0"/>
                      </a:cubicBezTo>
                      <a:cubicBezTo>
                        <a:pt x="4847" y="0"/>
                        <a:pt x="0" y="4843"/>
                        <a:pt x="0" y="10800"/>
                      </a:cubicBezTo>
                      <a:cubicBezTo>
                        <a:pt x="0" y="16756"/>
                        <a:pt x="4847" y="21599"/>
                        <a:pt x="10800" y="21599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2" name="išļiḓe"/>
                <p:cNvSpPr/>
                <p:nvPr/>
              </p:nvSpPr>
              <p:spPr bwMode="auto">
                <a:xfrm>
                  <a:off x="7667742" y="3973834"/>
                  <a:ext cx="72231" cy="73025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17279"/>
                      </a:moveTo>
                      <a:cubicBezTo>
                        <a:pt x="7218" y="17279"/>
                        <a:pt x="4320" y="14377"/>
                        <a:pt x="4320" y="10800"/>
                      </a:cubicBezTo>
                      <a:cubicBezTo>
                        <a:pt x="4320" y="7222"/>
                        <a:pt x="7218" y="4320"/>
                        <a:pt x="10800" y="4320"/>
                      </a:cubicBezTo>
                      <a:cubicBezTo>
                        <a:pt x="14381" y="4320"/>
                        <a:pt x="17280" y="7222"/>
                        <a:pt x="17280" y="10800"/>
                      </a:cubicBezTo>
                      <a:cubicBezTo>
                        <a:pt x="17280" y="14377"/>
                        <a:pt x="14381" y="17279"/>
                        <a:pt x="10800" y="17279"/>
                      </a:cubicBezTo>
                      <a:moveTo>
                        <a:pt x="10800" y="0"/>
                      </a:moveTo>
                      <a:cubicBezTo>
                        <a:pt x="4847" y="0"/>
                        <a:pt x="0" y="4843"/>
                        <a:pt x="0" y="10800"/>
                      </a:cubicBezTo>
                      <a:cubicBezTo>
                        <a:pt x="0" y="16756"/>
                        <a:pt x="4847" y="21599"/>
                        <a:pt x="10800" y="21599"/>
                      </a:cubicBezTo>
                      <a:cubicBezTo>
                        <a:pt x="16752" y="21599"/>
                        <a:pt x="21600" y="16756"/>
                        <a:pt x="21600" y="10800"/>
                      </a:cubicBezTo>
                      <a:cubicBezTo>
                        <a:pt x="21600" y="4843"/>
                        <a:pt x="16752" y="0"/>
                        <a:pt x="10800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3" name="íśḻíďe"/>
                <p:cNvSpPr/>
                <p:nvPr/>
              </p:nvSpPr>
              <p:spPr bwMode="auto">
                <a:xfrm>
                  <a:off x="7391517" y="4192115"/>
                  <a:ext cx="57944" cy="57944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5400"/>
                      </a:moveTo>
                      <a:cubicBezTo>
                        <a:pt x="13779" y="5400"/>
                        <a:pt x="16199" y="7815"/>
                        <a:pt x="16199" y="10800"/>
                      </a:cubicBezTo>
                      <a:cubicBezTo>
                        <a:pt x="16199" y="13784"/>
                        <a:pt x="13779" y="16200"/>
                        <a:pt x="10800" y="16200"/>
                      </a:cubicBezTo>
                      <a:cubicBezTo>
                        <a:pt x="7820" y="16200"/>
                        <a:pt x="5399" y="13784"/>
                        <a:pt x="5399" y="10800"/>
                      </a:cubicBezTo>
                      <a:cubicBezTo>
                        <a:pt x="5399" y="7815"/>
                        <a:pt x="7820" y="5400"/>
                        <a:pt x="10800" y="5400"/>
                      </a:cubicBezTo>
                      <a:moveTo>
                        <a:pt x="0" y="10800"/>
                      </a:moveTo>
                      <a:cubicBezTo>
                        <a:pt x="0" y="16753"/>
                        <a:pt x="4843" y="21599"/>
                        <a:pt x="10800" y="21599"/>
                      </a:cubicBezTo>
                      <a:cubicBezTo>
                        <a:pt x="16756" y="21599"/>
                        <a:pt x="21600" y="16753"/>
                        <a:pt x="21600" y="10800"/>
                      </a:cubicBezTo>
                      <a:cubicBezTo>
                        <a:pt x="21600" y="4846"/>
                        <a:pt x="16756" y="0"/>
                        <a:pt x="10800" y="0"/>
                      </a:cubicBezTo>
                      <a:cubicBezTo>
                        <a:pt x="4843" y="0"/>
                        <a:pt x="0" y="4846"/>
                        <a:pt x="0" y="1080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4" name="ïṡliḍê"/>
                <p:cNvSpPr/>
                <p:nvPr/>
              </p:nvSpPr>
              <p:spPr bwMode="auto">
                <a:xfrm>
                  <a:off x="7449460" y="4293715"/>
                  <a:ext cx="29369" cy="28575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21599"/>
                      </a:moveTo>
                      <a:cubicBezTo>
                        <a:pt x="16758" y="21599"/>
                        <a:pt x="21600" y="16769"/>
                        <a:pt x="21600" y="10800"/>
                      </a:cubicBezTo>
                      <a:cubicBezTo>
                        <a:pt x="21600" y="4830"/>
                        <a:pt x="16758" y="0"/>
                        <a:pt x="10800" y="0"/>
                      </a:cubicBezTo>
                      <a:cubicBezTo>
                        <a:pt x="4841" y="0"/>
                        <a:pt x="0" y="4830"/>
                        <a:pt x="0" y="10800"/>
                      </a:cubicBezTo>
                      <a:cubicBezTo>
                        <a:pt x="0" y="16769"/>
                        <a:pt x="4841" y="21599"/>
                        <a:pt x="10800" y="21599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5" name="îṡľïḑé"/>
                <p:cNvSpPr/>
                <p:nvPr/>
              </p:nvSpPr>
              <p:spPr bwMode="auto">
                <a:xfrm>
                  <a:off x="7682029" y="4075434"/>
                  <a:ext cx="28575" cy="29369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0"/>
                      </a:moveTo>
                      <a:cubicBezTo>
                        <a:pt x="4841" y="0"/>
                        <a:pt x="0" y="4830"/>
                        <a:pt x="0" y="10800"/>
                      </a:cubicBezTo>
                      <a:cubicBezTo>
                        <a:pt x="0" y="16769"/>
                        <a:pt x="4841" y="21599"/>
                        <a:pt x="10800" y="21599"/>
                      </a:cubicBezTo>
                      <a:cubicBezTo>
                        <a:pt x="16758" y="21599"/>
                        <a:pt x="21600" y="16769"/>
                        <a:pt x="21600" y="10800"/>
                      </a:cubicBezTo>
                      <a:cubicBezTo>
                        <a:pt x="21600" y="4830"/>
                        <a:pt x="16758" y="0"/>
                        <a:pt x="10800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29" name="íślîḍè"/>
            <p:cNvGrpSpPr/>
            <p:nvPr/>
          </p:nvGrpSpPr>
          <p:grpSpPr>
            <a:xfrm>
              <a:off x="4417168" y="4095336"/>
              <a:ext cx="319466" cy="272954"/>
              <a:chOff x="5937650" y="5434109"/>
              <a:chExt cx="323645" cy="276524"/>
            </a:xfrm>
          </p:grpSpPr>
          <p:sp>
            <p:nvSpPr>
              <p:cNvPr id="66" name="îš1ide"/>
              <p:cNvSpPr/>
              <p:nvPr/>
            </p:nvSpPr>
            <p:spPr bwMode="auto">
              <a:xfrm>
                <a:off x="5937650" y="5434109"/>
                <a:ext cx="323645" cy="276524"/>
              </a:xfrm>
              <a:custGeom>
                <a:avLst/>
                <a:gdLst>
                  <a:gd name="T0" fmla="*/ 66 w 261"/>
                  <a:gd name="T1" fmla="*/ 223 h 223"/>
                  <a:gd name="T2" fmla="*/ 0 w 261"/>
                  <a:gd name="T3" fmla="*/ 111 h 223"/>
                  <a:gd name="T4" fmla="*/ 66 w 261"/>
                  <a:gd name="T5" fmla="*/ 0 h 223"/>
                  <a:gd name="T6" fmla="*/ 196 w 261"/>
                  <a:gd name="T7" fmla="*/ 0 h 223"/>
                  <a:gd name="T8" fmla="*/ 261 w 261"/>
                  <a:gd name="T9" fmla="*/ 111 h 223"/>
                  <a:gd name="T10" fmla="*/ 196 w 261"/>
                  <a:gd name="T11" fmla="*/ 223 h 223"/>
                  <a:gd name="T12" fmla="*/ 66 w 261"/>
                  <a:gd name="T13" fmla="*/ 223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1" h="223">
                    <a:moveTo>
                      <a:pt x="66" y="223"/>
                    </a:moveTo>
                    <a:lnTo>
                      <a:pt x="0" y="111"/>
                    </a:lnTo>
                    <a:lnTo>
                      <a:pt x="66" y="0"/>
                    </a:lnTo>
                    <a:lnTo>
                      <a:pt x="196" y="0"/>
                    </a:lnTo>
                    <a:lnTo>
                      <a:pt x="261" y="111"/>
                    </a:lnTo>
                    <a:lnTo>
                      <a:pt x="196" y="223"/>
                    </a:lnTo>
                    <a:lnTo>
                      <a:pt x="66" y="223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íšlîḋè"/>
              <p:cNvSpPr/>
              <p:nvPr/>
            </p:nvSpPr>
            <p:spPr bwMode="auto">
              <a:xfrm>
                <a:off x="6015758" y="5519074"/>
                <a:ext cx="167429" cy="125643"/>
              </a:xfrm>
              <a:custGeom>
                <a:avLst/>
                <a:gdLst>
                  <a:gd name="T0" fmla="+- 0 10799 1"/>
                  <a:gd name="T1" fmla="*/ T0 w 21596"/>
                  <a:gd name="T2" fmla="*/ 10800 h 21600"/>
                  <a:gd name="T3" fmla="+- 0 10799 1"/>
                  <a:gd name="T4" fmla="*/ T3 w 21596"/>
                  <a:gd name="T5" fmla="*/ 10800 h 21600"/>
                  <a:gd name="T6" fmla="+- 0 10799 1"/>
                  <a:gd name="T7" fmla="*/ T6 w 21596"/>
                  <a:gd name="T8" fmla="*/ 10800 h 21600"/>
                  <a:gd name="T9" fmla="+- 0 10799 1"/>
                  <a:gd name="T10" fmla="*/ T9 w 21596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596" h="21600">
                    <a:moveTo>
                      <a:pt x="4511" y="2151"/>
                    </a:moveTo>
                    <a:lnTo>
                      <a:pt x="6064" y="3877"/>
                    </a:lnTo>
                    <a:lnTo>
                      <a:pt x="4246" y="6302"/>
                    </a:lnTo>
                    <a:lnTo>
                      <a:pt x="1353" y="6302"/>
                    </a:lnTo>
                    <a:cubicBezTo>
                      <a:pt x="1353" y="6302"/>
                      <a:pt x="4511" y="2151"/>
                      <a:pt x="4511" y="2151"/>
                    </a:cubicBezTo>
                    <a:close/>
                    <a:moveTo>
                      <a:pt x="17348" y="6302"/>
                    </a:moveTo>
                    <a:lnTo>
                      <a:pt x="15531" y="3877"/>
                    </a:lnTo>
                    <a:lnTo>
                      <a:pt x="17082" y="2153"/>
                    </a:lnTo>
                    <a:lnTo>
                      <a:pt x="20191" y="6302"/>
                    </a:lnTo>
                    <a:cubicBezTo>
                      <a:pt x="20191" y="6302"/>
                      <a:pt x="17348" y="6302"/>
                      <a:pt x="17348" y="6302"/>
                    </a:cubicBezTo>
                    <a:close/>
                    <a:moveTo>
                      <a:pt x="17264" y="7202"/>
                    </a:moveTo>
                    <a:lnTo>
                      <a:pt x="19663" y="7202"/>
                    </a:lnTo>
                    <a:lnTo>
                      <a:pt x="13021" y="16638"/>
                    </a:lnTo>
                    <a:cubicBezTo>
                      <a:pt x="13021" y="16638"/>
                      <a:pt x="17264" y="7202"/>
                      <a:pt x="17264" y="7202"/>
                    </a:cubicBezTo>
                    <a:close/>
                    <a:moveTo>
                      <a:pt x="8574" y="16637"/>
                    </a:moveTo>
                    <a:lnTo>
                      <a:pt x="1933" y="7202"/>
                    </a:lnTo>
                    <a:lnTo>
                      <a:pt x="4330" y="7202"/>
                    </a:lnTo>
                    <a:cubicBezTo>
                      <a:pt x="4330" y="7202"/>
                      <a:pt x="8574" y="16637"/>
                      <a:pt x="8574" y="16637"/>
                    </a:cubicBezTo>
                    <a:close/>
                    <a:moveTo>
                      <a:pt x="8429" y="7202"/>
                    </a:moveTo>
                    <a:lnTo>
                      <a:pt x="10084" y="18249"/>
                    </a:lnTo>
                    <a:lnTo>
                      <a:pt x="5117" y="7202"/>
                    </a:lnTo>
                    <a:cubicBezTo>
                      <a:pt x="5117" y="7202"/>
                      <a:pt x="8429" y="7202"/>
                      <a:pt x="8429" y="7202"/>
                    </a:cubicBezTo>
                    <a:close/>
                    <a:moveTo>
                      <a:pt x="6584" y="4456"/>
                    </a:moveTo>
                    <a:lnTo>
                      <a:pt x="8246" y="6302"/>
                    </a:lnTo>
                    <a:lnTo>
                      <a:pt x="5200" y="6302"/>
                    </a:lnTo>
                    <a:cubicBezTo>
                      <a:pt x="5200" y="6302"/>
                      <a:pt x="6584" y="4456"/>
                      <a:pt x="6584" y="4456"/>
                    </a:cubicBezTo>
                    <a:close/>
                    <a:moveTo>
                      <a:pt x="6543" y="3238"/>
                    </a:moveTo>
                    <a:lnTo>
                      <a:pt x="5250" y="1800"/>
                    </a:lnTo>
                    <a:lnTo>
                      <a:pt x="7621" y="1800"/>
                    </a:lnTo>
                    <a:cubicBezTo>
                      <a:pt x="7621" y="1800"/>
                      <a:pt x="6543" y="3238"/>
                      <a:pt x="6543" y="3238"/>
                    </a:cubicBezTo>
                    <a:close/>
                    <a:moveTo>
                      <a:pt x="10797" y="3466"/>
                    </a:moveTo>
                    <a:lnTo>
                      <a:pt x="9299" y="1800"/>
                    </a:lnTo>
                    <a:lnTo>
                      <a:pt x="12296" y="1800"/>
                    </a:lnTo>
                    <a:cubicBezTo>
                      <a:pt x="12296" y="1800"/>
                      <a:pt x="10797" y="3466"/>
                      <a:pt x="10797" y="3466"/>
                    </a:cubicBezTo>
                    <a:close/>
                    <a:moveTo>
                      <a:pt x="13974" y="1800"/>
                    </a:moveTo>
                    <a:lnTo>
                      <a:pt x="16345" y="1800"/>
                    </a:lnTo>
                    <a:lnTo>
                      <a:pt x="15052" y="3238"/>
                    </a:lnTo>
                    <a:cubicBezTo>
                      <a:pt x="15052" y="3238"/>
                      <a:pt x="13974" y="1800"/>
                      <a:pt x="13974" y="1800"/>
                    </a:cubicBezTo>
                    <a:close/>
                    <a:moveTo>
                      <a:pt x="13349" y="6302"/>
                    </a:moveTo>
                    <a:lnTo>
                      <a:pt x="15011" y="4456"/>
                    </a:lnTo>
                    <a:lnTo>
                      <a:pt x="16394" y="6302"/>
                    </a:lnTo>
                    <a:cubicBezTo>
                      <a:pt x="16394" y="6302"/>
                      <a:pt x="13349" y="6302"/>
                      <a:pt x="13349" y="6302"/>
                    </a:cubicBezTo>
                    <a:close/>
                    <a:moveTo>
                      <a:pt x="13166" y="7202"/>
                    </a:moveTo>
                    <a:lnTo>
                      <a:pt x="16478" y="7202"/>
                    </a:lnTo>
                    <a:lnTo>
                      <a:pt x="11511" y="18249"/>
                    </a:lnTo>
                    <a:cubicBezTo>
                      <a:pt x="11511" y="18249"/>
                      <a:pt x="13166" y="7202"/>
                      <a:pt x="13166" y="7202"/>
                    </a:cubicBezTo>
                    <a:close/>
                    <a:moveTo>
                      <a:pt x="12478" y="7202"/>
                    </a:moveTo>
                    <a:lnTo>
                      <a:pt x="10797" y="18414"/>
                    </a:lnTo>
                    <a:lnTo>
                      <a:pt x="9117" y="7202"/>
                    </a:lnTo>
                    <a:cubicBezTo>
                      <a:pt x="9117" y="7202"/>
                      <a:pt x="12478" y="7202"/>
                      <a:pt x="12478" y="7202"/>
                    </a:cubicBezTo>
                    <a:close/>
                    <a:moveTo>
                      <a:pt x="8773" y="5716"/>
                    </a:moveTo>
                    <a:lnTo>
                      <a:pt x="7064" y="3817"/>
                    </a:lnTo>
                    <a:lnTo>
                      <a:pt x="8426" y="2000"/>
                    </a:lnTo>
                    <a:lnTo>
                      <a:pt x="10270" y="4051"/>
                    </a:lnTo>
                    <a:cubicBezTo>
                      <a:pt x="10270" y="4051"/>
                      <a:pt x="8773" y="5716"/>
                      <a:pt x="8773" y="5716"/>
                    </a:cubicBezTo>
                    <a:close/>
                    <a:moveTo>
                      <a:pt x="11325" y="4051"/>
                    </a:moveTo>
                    <a:lnTo>
                      <a:pt x="13169" y="2000"/>
                    </a:lnTo>
                    <a:lnTo>
                      <a:pt x="14531" y="3817"/>
                    </a:lnTo>
                    <a:lnTo>
                      <a:pt x="12822" y="5716"/>
                    </a:lnTo>
                    <a:cubicBezTo>
                      <a:pt x="12822" y="5716"/>
                      <a:pt x="11325" y="4051"/>
                      <a:pt x="11325" y="4051"/>
                    </a:cubicBezTo>
                    <a:close/>
                    <a:moveTo>
                      <a:pt x="12296" y="6302"/>
                    </a:moveTo>
                    <a:lnTo>
                      <a:pt x="9299" y="6302"/>
                    </a:lnTo>
                    <a:lnTo>
                      <a:pt x="10797" y="4638"/>
                    </a:lnTo>
                    <a:cubicBezTo>
                      <a:pt x="10797" y="4638"/>
                      <a:pt x="12296" y="6302"/>
                      <a:pt x="12296" y="6302"/>
                    </a:cubicBezTo>
                    <a:close/>
                    <a:moveTo>
                      <a:pt x="21200" y="5102"/>
                    </a:moveTo>
                    <a:lnTo>
                      <a:pt x="17771" y="527"/>
                    </a:lnTo>
                    <a:cubicBezTo>
                      <a:pt x="17518" y="189"/>
                      <a:pt x="17176" y="0"/>
                      <a:pt x="16817" y="0"/>
                    </a:cubicBezTo>
                    <a:lnTo>
                      <a:pt x="4779" y="0"/>
                    </a:lnTo>
                    <a:cubicBezTo>
                      <a:pt x="4420" y="0"/>
                      <a:pt x="4077" y="189"/>
                      <a:pt x="3824" y="527"/>
                    </a:cubicBezTo>
                    <a:lnTo>
                      <a:pt x="395" y="5102"/>
                    </a:lnTo>
                    <a:cubicBezTo>
                      <a:pt x="131" y="5455"/>
                      <a:pt x="-1" y="5921"/>
                      <a:pt x="-1" y="6387"/>
                    </a:cubicBezTo>
                    <a:cubicBezTo>
                      <a:pt x="1" y="6810"/>
                      <a:pt x="114" y="7233"/>
                      <a:pt x="341" y="7573"/>
                    </a:cubicBezTo>
                    <a:lnTo>
                      <a:pt x="9788" y="20995"/>
                    </a:lnTo>
                    <a:cubicBezTo>
                      <a:pt x="10045" y="21379"/>
                      <a:pt x="10412" y="21599"/>
                      <a:pt x="10797" y="21599"/>
                    </a:cubicBezTo>
                    <a:cubicBezTo>
                      <a:pt x="11183" y="21599"/>
                      <a:pt x="11550" y="21379"/>
                      <a:pt x="11807" y="20995"/>
                    </a:cubicBezTo>
                    <a:lnTo>
                      <a:pt x="21255" y="7573"/>
                    </a:lnTo>
                    <a:cubicBezTo>
                      <a:pt x="21485" y="7226"/>
                      <a:pt x="21598" y="6791"/>
                      <a:pt x="21595" y="6359"/>
                    </a:cubicBezTo>
                    <a:cubicBezTo>
                      <a:pt x="21593" y="5902"/>
                      <a:pt x="21459" y="5449"/>
                      <a:pt x="21200" y="510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0" name="íṥ1iďe"/>
            <p:cNvGrpSpPr/>
            <p:nvPr/>
          </p:nvGrpSpPr>
          <p:grpSpPr>
            <a:xfrm>
              <a:off x="2861488" y="2563261"/>
              <a:ext cx="317018" cy="271730"/>
              <a:chOff x="4361621" y="3881993"/>
              <a:chExt cx="321165" cy="275284"/>
            </a:xfrm>
          </p:grpSpPr>
          <p:sp>
            <p:nvSpPr>
              <p:cNvPr id="62" name="íṧḷiḑê"/>
              <p:cNvSpPr/>
              <p:nvPr/>
            </p:nvSpPr>
            <p:spPr bwMode="auto">
              <a:xfrm>
                <a:off x="4361621" y="3881993"/>
                <a:ext cx="321165" cy="275284"/>
              </a:xfrm>
              <a:custGeom>
                <a:avLst/>
                <a:gdLst>
                  <a:gd name="T0" fmla="*/ 64 w 259"/>
                  <a:gd name="T1" fmla="*/ 222 h 222"/>
                  <a:gd name="T2" fmla="*/ 0 w 259"/>
                  <a:gd name="T3" fmla="*/ 111 h 222"/>
                  <a:gd name="T4" fmla="*/ 64 w 259"/>
                  <a:gd name="T5" fmla="*/ 0 h 222"/>
                  <a:gd name="T6" fmla="*/ 195 w 259"/>
                  <a:gd name="T7" fmla="*/ 0 h 222"/>
                  <a:gd name="T8" fmla="*/ 259 w 259"/>
                  <a:gd name="T9" fmla="*/ 111 h 222"/>
                  <a:gd name="T10" fmla="*/ 195 w 259"/>
                  <a:gd name="T11" fmla="*/ 222 h 222"/>
                  <a:gd name="T12" fmla="*/ 64 w 259"/>
                  <a:gd name="T13" fmla="*/ 222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9" h="222">
                    <a:moveTo>
                      <a:pt x="64" y="222"/>
                    </a:moveTo>
                    <a:lnTo>
                      <a:pt x="0" y="111"/>
                    </a:lnTo>
                    <a:lnTo>
                      <a:pt x="64" y="0"/>
                    </a:lnTo>
                    <a:lnTo>
                      <a:pt x="195" y="0"/>
                    </a:lnTo>
                    <a:lnTo>
                      <a:pt x="259" y="111"/>
                    </a:lnTo>
                    <a:lnTo>
                      <a:pt x="195" y="222"/>
                    </a:lnTo>
                    <a:lnTo>
                      <a:pt x="64" y="22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63" name="ïśľíḍè"/>
              <p:cNvGrpSpPr/>
              <p:nvPr/>
            </p:nvGrpSpPr>
            <p:grpSpPr>
              <a:xfrm>
                <a:off x="4438489" y="3935921"/>
                <a:ext cx="167429" cy="167429"/>
                <a:chOff x="3498967" y="3049909"/>
                <a:chExt cx="464344" cy="464344"/>
              </a:xfrm>
              <a:solidFill>
                <a:schemeClr val="bg1"/>
              </a:solidFill>
            </p:grpSpPr>
            <p:sp>
              <p:nvSpPr>
                <p:cNvPr id="64" name="íṩlïďe"/>
                <p:cNvSpPr/>
                <p:nvPr/>
              </p:nvSpPr>
              <p:spPr bwMode="auto">
                <a:xfrm>
                  <a:off x="3498967" y="3049909"/>
                  <a:ext cx="464344" cy="464344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3499" y="14850"/>
                      </a:moveTo>
                      <a:cubicBezTo>
                        <a:pt x="9772" y="14850"/>
                        <a:pt x="6749" y="11827"/>
                        <a:pt x="6749" y="8100"/>
                      </a:cubicBezTo>
                      <a:cubicBezTo>
                        <a:pt x="6749" y="4372"/>
                        <a:pt x="9772" y="1350"/>
                        <a:pt x="13499" y="1350"/>
                      </a:cubicBezTo>
                      <a:cubicBezTo>
                        <a:pt x="17227" y="1350"/>
                        <a:pt x="20249" y="4372"/>
                        <a:pt x="20249" y="8100"/>
                      </a:cubicBezTo>
                      <a:cubicBezTo>
                        <a:pt x="20249" y="11827"/>
                        <a:pt x="17227" y="14850"/>
                        <a:pt x="13499" y="14850"/>
                      </a:cubicBezTo>
                      <a:moveTo>
                        <a:pt x="3236" y="20042"/>
                      </a:moveTo>
                      <a:cubicBezTo>
                        <a:pt x="3019" y="20266"/>
                        <a:pt x="2718" y="20408"/>
                        <a:pt x="2382" y="20408"/>
                      </a:cubicBezTo>
                      <a:cubicBezTo>
                        <a:pt x="1724" y="20408"/>
                        <a:pt x="1191" y="19875"/>
                        <a:pt x="1191" y="19218"/>
                      </a:cubicBezTo>
                      <a:cubicBezTo>
                        <a:pt x="1191" y="18881"/>
                        <a:pt x="1332" y="18580"/>
                        <a:pt x="1557" y="18363"/>
                      </a:cubicBezTo>
                      <a:lnTo>
                        <a:pt x="1551" y="18358"/>
                      </a:lnTo>
                      <a:lnTo>
                        <a:pt x="6996" y="12913"/>
                      </a:lnTo>
                      <a:cubicBezTo>
                        <a:pt x="7472" y="13555"/>
                        <a:pt x="8039" y="14122"/>
                        <a:pt x="8680" y="14599"/>
                      </a:cubicBezTo>
                      <a:cubicBezTo>
                        <a:pt x="8680" y="14599"/>
                        <a:pt x="3236" y="20042"/>
                        <a:pt x="3236" y="20042"/>
                      </a:cubicBezTo>
                      <a:close/>
                      <a:moveTo>
                        <a:pt x="13499" y="0"/>
                      </a:moveTo>
                      <a:cubicBezTo>
                        <a:pt x="9026" y="0"/>
                        <a:pt x="5399" y="3626"/>
                        <a:pt x="5399" y="8100"/>
                      </a:cubicBezTo>
                      <a:cubicBezTo>
                        <a:pt x="5399" y="9467"/>
                        <a:pt x="5742" y="10754"/>
                        <a:pt x="6341" y="11884"/>
                      </a:cubicBezTo>
                      <a:lnTo>
                        <a:pt x="709" y="17515"/>
                      </a:lnTo>
                      <a:lnTo>
                        <a:pt x="713" y="17520"/>
                      </a:lnTo>
                      <a:cubicBezTo>
                        <a:pt x="274" y="17953"/>
                        <a:pt x="0" y="18552"/>
                        <a:pt x="0" y="19218"/>
                      </a:cubicBezTo>
                      <a:cubicBezTo>
                        <a:pt x="0" y="20533"/>
                        <a:pt x="1066" y="21599"/>
                        <a:pt x="2382" y="21599"/>
                      </a:cubicBezTo>
                      <a:cubicBezTo>
                        <a:pt x="3047" y="21599"/>
                        <a:pt x="3647" y="21326"/>
                        <a:pt x="4079" y="20885"/>
                      </a:cubicBezTo>
                      <a:lnTo>
                        <a:pt x="4078" y="20884"/>
                      </a:lnTo>
                      <a:lnTo>
                        <a:pt x="9708" y="15255"/>
                      </a:lnTo>
                      <a:cubicBezTo>
                        <a:pt x="10839" y="15856"/>
                        <a:pt x="12128" y="16200"/>
                        <a:pt x="13499" y="16200"/>
                      </a:cubicBezTo>
                      <a:cubicBezTo>
                        <a:pt x="17973" y="16200"/>
                        <a:pt x="21600" y="12573"/>
                        <a:pt x="21600" y="8100"/>
                      </a:cubicBezTo>
                      <a:cubicBezTo>
                        <a:pt x="21600" y="3626"/>
                        <a:pt x="17973" y="0"/>
                        <a:pt x="13499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5" name="îṣḻíḋe"/>
                <p:cNvSpPr/>
                <p:nvPr/>
              </p:nvSpPr>
              <p:spPr bwMode="auto">
                <a:xfrm>
                  <a:off x="3687085" y="3122140"/>
                  <a:ext cx="109538" cy="108744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20160" y="0"/>
                      </a:moveTo>
                      <a:cubicBezTo>
                        <a:pt x="9025" y="0"/>
                        <a:pt x="0" y="9025"/>
                        <a:pt x="0" y="20160"/>
                      </a:cubicBezTo>
                      <a:cubicBezTo>
                        <a:pt x="0" y="20954"/>
                        <a:pt x="644" y="21600"/>
                        <a:pt x="1440" y="21600"/>
                      </a:cubicBezTo>
                      <a:cubicBezTo>
                        <a:pt x="2235" y="21600"/>
                        <a:pt x="2880" y="20954"/>
                        <a:pt x="2880" y="20160"/>
                      </a:cubicBezTo>
                      <a:cubicBezTo>
                        <a:pt x="2880" y="10618"/>
                        <a:pt x="10617" y="2880"/>
                        <a:pt x="20160" y="2880"/>
                      </a:cubicBezTo>
                      <a:cubicBezTo>
                        <a:pt x="20955" y="2880"/>
                        <a:pt x="21599" y="2234"/>
                        <a:pt x="21599" y="1440"/>
                      </a:cubicBezTo>
                      <a:cubicBezTo>
                        <a:pt x="21599" y="645"/>
                        <a:pt x="20955" y="0"/>
                        <a:pt x="20160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31" name="îṣļïdè"/>
            <p:cNvGrpSpPr/>
            <p:nvPr/>
          </p:nvGrpSpPr>
          <p:grpSpPr>
            <a:xfrm>
              <a:off x="4417168" y="1011222"/>
              <a:ext cx="319466" cy="272954"/>
              <a:chOff x="5937650" y="2309653"/>
              <a:chExt cx="323645" cy="276524"/>
            </a:xfrm>
          </p:grpSpPr>
          <p:sp>
            <p:nvSpPr>
              <p:cNvPr id="58" name="îsľiḑê"/>
              <p:cNvSpPr/>
              <p:nvPr/>
            </p:nvSpPr>
            <p:spPr bwMode="auto">
              <a:xfrm>
                <a:off x="5937650" y="2309653"/>
                <a:ext cx="323645" cy="276524"/>
              </a:xfrm>
              <a:custGeom>
                <a:avLst/>
                <a:gdLst>
                  <a:gd name="T0" fmla="*/ 66 w 261"/>
                  <a:gd name="T1" fmla="*/ 223 h 223"/>
                  <a:gd name="T2" fmla="*/ 0 w 261"/>
                  <a:gd name="T3" fmla="*/ 111 h 223"/>
                  <a:gd name="T4" fmla="*/ 66 w 261"/>
                  <a:gd name="T5" fmla="*/ 0 h 223"/>
                  <a:gd name="T6" fmla="*/ 196 w 261"/>
                  <a:gd name="T7" fmla="*/ 0 h 223"/>
                  <a:gd name="T8" fmla="*/ 261 w 261"/>
                  <a:gd name="T9" fmla="*/ 111 h 223"/>
                  <a:gd name="T10" fmla="*/ 196 w 261"/>
                  <a:gd name="T11" fmla="*/ 223 h 223"/>
                  <a:gd name="T12" fmla="*/ 66 w 261"/>
                  <a:gd name="T13" fmla="*/ 223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1" h="223">
                    <a:moveTo>
                      <a:pt x="66" y="223"/>
                    </a:moveTo>
                    <a:lnTo>
                      <a:pt x="0" y="111"/>
                    </a:lnTo>
                    <a:lnTo>
                      <a:pt x="66" y="0"/>
                    </a:lnTo>
                    <a:lnTo>
                      <a:pt x="196" y="0"/>
                    </a:lnTo>
                    <a:lnTo>
                      <a:pt x="261" y="111"/>
                    </a:lnTo>
                    <a:lnTo>
                      <a:pt x="196" y="223"/>
                    </a:lnTo>
                    <a:lnTo>
                      <a:pt x="66" y="22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59" name="ï$ḻïďê"/>
              <p:cNvGrpSpPr/>
              <p:nvPr/>
            </p:nvGrpSpPr>
            <p:grpSpPr>
              <a:xfrm>
                <a:off x="6016494" y="2380597"/>
                <a:ext cx="167429" cy="146822"/>
                <a:chOff x="1640798" y="2149003"/>
                <a:chExt cx="464344" cy="407194"/>
              </a:xfrm>
              <a:solidFill>
                <a:schemeClr val="bg1"/>
              </a:solidFill>
            </p:grpSpPr>
            <p:sp>
              <p:nvSpPr>
                <p:cNvPr id="60" name="ï$lïḓê"/>
                <p:cNvSpPr/>
                <p:nvPr/>
              </p:nvSpPr>
              <p:spPr bwMode="auto">
                <a:xfrm>
                  <a:off x="1640798" y="2149003"/>
                  <a:ext cx="464344" cy="407194"/>
                </a:xfrm>
                <a:custGeom>
                  <a:avLst/>
                  <a:gdLst>
                    <a:gd name="T0" fmla="+- 0 10800 597"/>
                    <a:gd name="T1" fmla="*/ T0 w 20407"/>
                    <a:gd name="T2" fmla="+- 0 11028 672"/>
                    <a:gd name="T3" fmla="*/ 11028 h 20712"/>
                    <a:gd name="T4" fmla="+- 0 10800 597"/>
                    <a:gd name="T5" fmla="*/ T4 w 20407"/>
                    <a:gd name="T6" fmla="+- 0 11028 672"/>
                    <a:gd name="T7" fmla="*/ 11028 h 20712"/>
                    <a:gd name="T8" fmla="+- 0 10800 597"/>
                    <a:gd name="T9" fmla="*/ T8 w 20407"/>
                    <a:gd name="T10" fmla="+- 0 11028 672"/>
                    <a:gd name="T11" fmla="*/ 11028 h 20712"/>
                    <a:gd name="T12" fmla="+- 0 10800 597"/>
                    <a:gd name="T13" fmla="*/ T12 w 20407"/>
                    <a:gd name="T14" fmla="+- 0 11028 672"/>
                    <a:gd name="T15" fmla="*/ 11028 h 20712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0407" h="20712">
                      <a:moveTo>
                        <a:pt x="17706" y="10922"/>
                      </a:moveTo>
                      <a:lnTo>
                        <a:pt x="10657" y="19017"/>
                      </a:lnTo>
                      <a:cubicBezTo>
                        <a:pt x="10407" y="19305"/>
                        <a:pt x="9998" y="19305"/>
                        <a:pt x="9748" y="19017"/>
                      </a:cubicBezTo>
                      <a:lnTo>
                        <a:pt x="2699" y="10922"/>
                      </a:lnTo>
                      <a:cubicBezTo>
                        <a:pt x="817" y="8762"/>
                        <a:pt x="817" y="5247"/>
                        <a:pt x="2699" y="3087"/>
                      </a:cubicBezTo>
                      <a:cubicBezTo>
                        <a:pt x="4512" y="1004"/>
                        <a:pt x="7429" y="931"/>
                        <a:pt x="9338" y="2923"/>
                      </a:cubicBezTo>
                      <a:lnTo>
                        <a:pt x="10202" y="3825"/>
                      </a:lnTo>
                      <a:lnTo>
                        <a:pt x="11067" y="2923"/>
                      </a:lnTo>
                      <a:cubicBezTo>
                        <a:pt x="12976" y="931"/>
                        <a:pt x="15893" y="1004"/>
                        <a:pt x="17706" y="3087"/>
                      </a:cubicBezTo>
                      <a:cubicBezTo>
                        <a:pt x="19588" y="5247"/>
                        <a:pt x="19588" y="8762"/>
                        <a:pt x="17706" y="10922"/>
                      </a:cubicBezTo>
                      <a:moveTo>
                        <a:pt x="18616" y="2043"/>
                      </a:moveTo>
                      <a:cubicBezTo>
                        <a:pt x="16301" y="-617"/>
                        <a:pt x="12601" y="-672"/>
                        <a:pt x="10202" y="1830"/>
                      </a:cubicBezTo>
                      <a:cubicBezTo>
                        <a:pt x="7805" y="-672"/>
                        <a:pt x="4104" y="-617"/>
                        <a:pt x="1789" y="2043"/>
                      </a:cubicBezTo>
                      <a:cubicBezTo>
                        <a:pt x="-597" y="4783"/>
                        <a:pt x="-597" y="9226"/>
                        <a:pt x="1789" y="11967"/>
                      </a:cubicBezTo>
                      <a:cubicBezTo>
                        <a:pt x="2470" y="12750"/>
                        <a:pt x="8838" y="20061"/>
                        <a:pt x="8838" y="20061"/>
                      </a:cubicBezTo>
                      <a:cubicBezTo>
                        <a:pt x="9592" y="20928"/>
                        <a:pt x="10812" y="20928"/>
                        <a:pt x="11567" y="20061"/>
                      </a:cubicBezTo>
                      <a:cubicBezTo>
                        <a:pt x="11567" y="20061"/>
                        <a:pt x="18539" y="12056"/>
                        <a:pt x="18616" y="11967"/>
                      </a:cubicBezTo>
                      <a:cubicBezTo>
                        <a:pt x="21003" y="9226"/>
                        <a:pt x="21003" y="4783"/>
                        <a:pt x="18616" y="2043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1" name="îṡ1iḓé"/>
                <p:cNvSpPr/>
                <p:nvPr/>
              </p:nvSpPr>
              <p:spPr bwMode="auto">
                <a:xfrm>
                  <a:off x="1713029" y="2222028"/>
                  <a:ext cx="69056" cy="69057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9326" y="0"/>
                      </a:moveTo>
                      <a:cubicBezTo>
                        <a:pt x="19317" y="0"/>
                        <a:pt x="19317" y="4"/>
                        <a:pt x="19308" y="4"/>
                      </a:cubicBezTo>
                      <a:cubicBezTo>
                        <a:pt x="8643" y="13"/>
                        <a:pt x="0" y="8659"/>
                        <a:pt x="0" y="19326"/>
                      </a:cubicBezTo>
                      <a:cubicBezTo>
                        <a:pt x="0" y="20580"/>
                        <a:pt x="1019" y="21600"/>
                        <a:pt x="2273" y="21600"/>
                      </a:cubicBezTo>
                      <a:cubicBezTo>
                        <a:pt x="3528" y="21600"/>
                        <a:pt x="4547" y="20580"/>
                        <a:pt x="4547" y="19326"/>
                      </a:cubicBezTo>
                      <a:lnTo>
                        <a:pt x="4547" y="19321"/>
                      </a:lnTo>
                      <a:cubicBezTo>
                        <a:pt x="4547" y="11164"/>
                        <a:pt x="11164" y="4547"/>
                        <a:pt x="19321" y="4547"/>
                      </a:cubicBezTo>
                      <a:lnTo>
                        <a:pt x="19326" y="4547"/>
                      </a:lnTo>
                      <a:cubicBezTo>
                        <a:pt x="20580" y="4547"/>
                        <a:pt x="21599" y="3528"/>
                        <a:pt x="21599" y="2273"/>
                      </a:cubicBezTo>
                      <a:cubicBezTo>
                        <a:pt x="21599" y="1019"/>
                        <a:pt x="20580" y="0"/>
                        <a:pt x="19326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grpSp>
        <p:nvGrpSpPr>
          <p:cNvPr id="32" name="iŝliďê"/>
          <p:cNvGrpSpPr/>
          <p:nvPr/>
        </p:nvGrpSpPr>
        <p:grpSpPr>
          <a:xfrm>
            <a:off x="7882812" y="1491629"/>
            <a:ext cx="348258" cy="348854"/>
            <a:chOff x="7275629" y="3973834"/>
            <a:chExt cx="464344" cy="465138"/>
          </a:xfrm>
          <a:solidFill>
            <a:schemeClr val="accent2"/>
          </a:solidFill>
        </p:grpSpPr>
        <p:sp>
          <p:nvSpPr>
            <p:cNvPr id="52" name="iṩḷíḑe"/>
            <p:cNvSpPr/>
            <p:nvPr/>
          </p:nvSpPr>
          <p:spPr bwMode="auto">
            <a:xfrm>
              <a:off x="7275629" y="4017490"/>
              <a:ext cx="423069" cy="421482"/>
            </a:xfrm>
            <a:custGeom>
              <a:avLst/>
              <a:gdLst>
                <a:gd name="T0" fmla="+- 0 10849 98"/>
                <a:gd name="T1" fmla="*/ T0 w 21502"/>
                <a:gd name="T2" fmla="*/ 10800 h 21600"/>
                <a:gd name="T3" fmla="+- 0 10849 98"/>
                <a:gd name="T4" fmla="*/ T3 w 21502"/>
                <a:gd name="T5" fmla="*/ 10800 h 21600"/>
                <a:gd name="T6" fmla="+- 0 10849 98"/>
                <a:gd name="T7" fmla="*/ T6 w 21502"/>
                <a:gd name="T8" fmla="*/ 10800 h 21600"/>
                <a:gd name="T9" fmla="+- 0 10849 98"/>
                <a:gd name="T10" fmla="*/ T9 w 2150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02" h="21600">
                  <a:moveTo>
                    <a:pt x="19917" y="7880"/>
                  </a:moveTo>
                  <a:lnTo>
                    <a:pt x="18875" y="8932"/>
                  </a:lnTo>
                  <a:cubicBezTo>
                    <a:pt x="18730" y="9079"/>
                    <a:pt x="18497" y="9079"/>
                    <a:pt x="18353" y="8932"/>
                  </a:cubicBezTo>
                  <a:lnTo>
                    <a:pt x="17048" y="7617"/>
                  </a:lnTo>
                  <a:lnTo>
                    <a:pt x="15991" y="10290"/>
                  </a:lnTo>
                  <a:lnTo>
                    <a:pt x="16080" y="10064"/>
                  </a:lnTo>
                  <a:cubicBezTo>
                    <a:pt x="13859" y="7826"/>
                    <a:pt x="11601" y="7544"/>
                    <a:pt x="9565" y="7291"/>
                  </a:cubicBezTo>
                  <a:cubicBezTo>
                    <a:pt x="8910" y="7210"/>
                    <a:pt x="8276" y="7126"/>
                    <a:pt x="7652" y="6990"/>
                  </a:cubicBezTo>
                  <a:lnTo>
                    <a:pt x="13918" y="4456"/>
                  </a:lnTo>
                  <a:lnTo>
                    <a:pt x="12652" y="3179"/>
                  </a:lnTo>
                  <a:cubicBezTo>
                    <a:pt x="12508" y="3033"/>
                    <a:pt x="12508" y="2798"/>
                    <a:pt x="12652" y="2652"/>
                  </a:cubicBezTo>
                  <a:lnTo>
                    <a:pt x="13695" y="1598"/>
                  </a:lnTo>
                  <a:cubicBezTo>
                    <a:pt x="13840" y="1453"/>
                    <a:pt x="14073" y="1453"/>
                    <a:pt x="14217" y="1598"/>
                  </a:cubicBezTo>
                  <a:lnTo>
                    <a:pt x="19917" y="7353"/>
                  </a:lnTo>
                  <a:cubicBezTo>
                    <a:pt x="20062" y="7499"/>
                    <a:pt x="20062" y="7734"/>
                    <a:pt x="19917" y="7880"/>
                  </a:cubicBezTo>
                  <a:moveTo>
                    <a:pt x="12292" y="19639"/>
                  </a:moveTo>
                  <a:cubicBezTo>
                    <a:pt x="12200" y="19872"/>
                    <a:pt x="11999" y="20044"/>
                    <a:pt x="11756" y="20095"/>
                  </a:cubicBezTo>
                  <a:cubicBezTo>
                    <a:pt x="11700" y="20106"/>
                    <a:pt x="11643" y="20111"/>
                    <a:pt x="11587" y="20110"/>
                  </a:cubicBezTo>
                  <a:cubicBezTo>
                    <a:pt x="11400" y="20105"/>
                    <a:pt x="11219" y="20030"/>
                    <a:pt x="11084" y="19892"/>
                  </a:cubicBezTo>
                  <a:lnTo>
                    <a:pt x="1692" y="10517"/>
                  </a:lnTo>
                  <a:cubicBezTo>
                    <a:pt x="1519" y="10343"/>
                    <a:pt x="1443" y="10094"/>
                    <a:pt x="1488" y="9852"/>
                  </a:cubicBezTo>
                  <a:cubicBezTo>
                    <a:pt x="1533" y="9610"/>
                    <a:pt x="1695" y="9407"/>
                    <a:pt x="1917" y="9308"/>
                  </a:cubicBezTo>
                  <a:lnTo>
                    <a:pt x="6505" y="7453"/>
                  </a:lnTo>
                  <a:cubicBezTo>
                    <a:pt x="9597" y="8490"/>
                    <a:pt x="12689" y="7491"/>
                    <a:pt x="15781" y="10821"/>
                  </a:cubicBezTo>
                  <a:cubicBezTo>
                    <a:pt x="15781" y="10821"/>
                    <a:pt x="12292" y="19639"/>
                    <a:pt x="12292" y="19639"/>
                  </a:cubicBezTo>
                  <a:close/>
                  <a:moveTo>
                    <a:pt x="15260" y="545"/>
                  </a:moveTo>
                  <a:cubicBezTo>
                    <a:pt x="14912" y="193"/>
                    <a:pt x="14449" y="0"/>
                    <a:pt x="13956" y="0"/>
                  </a:cubicBezTo>
                  <a:cubicBezTo>
                    <a:pt x="13463" y="0"/>
                    <a:pt x="13000" y="193"/>
                    <a:pt x="12651" y="546"/>
                  </a:cubicBezTo>
                  <a:lnTo>
                    <a:pt x="11610" y="1598"/>
                  </a:lnTo>
                  <a:cubicBezTo>
                    <a:pt x="11261" y="1949"/>
                    <a:pt x="11068" y="2417"/>
                    <a:pt x="11068" y="2915"/>
                  </a:cubicBezTo>
                  <a:cubicBezTo>
                    <a:pt x="11068" y="3265"/>
                    <a:pt x="11164" y="3601"/>
                    <a:pt x="11342" y="3893"/>
                  </a:cubicBezTo>
                  <a:lnTo>
                    <a:pt x="1324" y="7944"/>
                  </a:lnTo>
                  <a:cubicBezTo>
                    <a:pt x="654" y="8241"/>
                    <a:pt x="173" y="8851"/>
                    <a:pt x="38" y="9575"/>
                  </a:cubicBezTo>
                  <a:cubicBezTo>
                    <a:pt x="-98" y="10302"/>
                    <a:pt x="130" y="11048"/>
                    <a:pt x="654" y="11576"/>
                  </a:cubicBezTo>
                  <a:lnTo>
                    <a:pt x="10041" y="20946"/>
                  </a:lnTo>
                  <a:cubicBezTo>
                    <a:pt x="10445" y="21354"/>
                    <a:pt x="10982" y="21586"/>
                    <a:pt x="11549" y="21599"/>
                  </a:cubicBezTo>
                  <a:cubicBezTo>
                    <a:pt x="11562" y="21599"/>
                    <a:pt x="11593" y="21599"/>
                    <a:pt x="11605" y="21599"/>
                  </a:cubicBezTo>
                  <a:cubicBezTo>
                    <a:pt x="11754" y="21599"/>
                    <a:pt x="11906" y="21584"/>
                    <a:pt x="12056" y="21553"/>
                  </a:cubicBezTo>
                  <a:cubicBezTo>
                    <a:pt x="12789" y="21399"/>
                    <a:pt x="13390" y="20888"/>
                    <a:pt x="13662" y="20191"/>
                  </a:cubicBezTo>
                  <a:lnTo>
                    <a:pt x="17604" y="10229"/>
                  </a:lnTo>
                  <a:cubicBezTo>
                    <a:pt x="17902" y="10426"/>
                    <a:pt x="18250" y="10532"/>
                    <a:pt x="18613" y="10532"/>
                  </a:cubicBezTo>
                  <a:cubicBezTo>
                    <a:pt x="19107" y="10532"/>
                    <a:pt x="19570" y="10338"/>
                    <a:pt x="19918" y="9986"/>
                  </a:cubicBezTo>
                  <a:lnTo>
                    <a:pt x="20957" y="8937"/>
                  </a:lnTo>
                  <a:cubicBezTo>
                    <a:pt x="21308" y="8585"/>
                    <a:pt x="21502" y="8116"/>
                    <a:pt x="21502" y="7617"/>
                  </a:cubicBezTo>
                  <a:cubicBezTo>
                    <a:pt x="21502" y="7117"/>
                    <a:pt x="21308" y="6648"/>
                    <a:pt x="20961" y="6300"/>
                  </a:cubicBezTo>
                  <a:cubicBezTo>
                    <a:pt x="20961" y="6300"/>
                    <a:pt x="15260" y="545"/>
                    <a:pt x="15260" y="545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</a:endParaRPr>
            </a:p>
          </p:txBody>
        </p:sp>
        <p:sp>
          <p:nvSpPr>
            <p:cNvPr id="53" name="íṧ1ïḑè"/>
            <p:cNvSpPr/>
            <p:nvPr/>
          </p:nvSpPr>
          <p:spPr bwMode="auto">
            <a:xfrm>
              <a:off x="7478829" y="4206403"/>
              <a:ext cx="72231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4320"/>
                  </a:moveTo>
                  <a:cubicBezTo>
                    <a:pt x="14381" y="4320"/>
                    <a:pt x="17279" y="7222"/>
                    <a:pt x="17279" y="10800"/>
                  </a:cubicBezTo>
                  <a:cubicBezTo>
                    <a:pt x="17279" y="14377"/>
                    <a:pt x="14381" y="17279"/>
                    <a:pt x="10800" y="17279"/>
                  </a:cubicBezTo>
                  <a:cubicBezTo>
                    <a:pt x="7218" y="17279"/>
                    <a:pt x="4319" y="14377"/>
                    <a:pt x="4319" y="10800"/>
                  </a:cubicBezTo>
                  <a:cubicBezTo>
                    <a:pt x="4319" y="7222"/>
                    <a:pt x="7218" y="4320"/>
                    <a:pt x="10800" y="4320"/>
                  </a:cubicBezTo>
                  <a:moveTo>
                    <a:pt x="10800" y="21599"/>
                  </a:move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</a:endParaRPr>
            </a:p>
          </p:txBody>
        </p:sp>
        <p:sp>
          <p:nvSpPr>
            <p:cNvPr id="54" name="i$ļiďe"/>
            <p:cNvSpPr/>
            <p:nvPr/>
          </p:nvSpPr>
          <p:spPr bwMode="auto">
            <a:xfrm>
              <a:off x="7667742" y="3973834"/>
              <a:ext cx="72231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7279"/>
                  </a:moveTo>
                  <a:cubicBezTo>
                    <a:pt x="7218" y="17279"/>
                    <a:pt x="4320" y="14377"/>
                    <a:pt x="4320" y="10800"/>
                  </a:cubicBezTo>
                  <a:cubicBezTo>
                    <a:pt x="4320" y="7222"/>
                    <a:pt x="7218" y="4320"/>
                    <a:pt x="10800" y="4320"/>
                  </a:cubicBezTo>
                  <a:cubicBezTo>
                    <a:pt x="14381" y="4320"/>
                    <a:pt x="17280" y="7222"/>
                    <a:pt x="17280" y="10800"/>
                  </a:cubicBezTo>
                  <a:cubicBezTo>
                    <a:pt x="17280" y="14377"/>
                    <a:pt x="14381" y="17279"/>
                    <a:pt x="10800" y="17279"/>
                  </a:cubicBezTo>
                  <a:moveTo>
                    <a:pt x="10800" y="0"/>
                  </a:move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</a:endParaRPr>
            </a:p>
          </p:txBody>
        </p:sp>
        <p:sp>
          <p:nvSpPr>
            <p:cNvPr id="55" name="ïṡlïdè"/>
            <p:cNvSpPr/>
            <p:nvPr/>
          </p:nvSpPr>
          <p:spPr bwMode="auto">
            <a:xfrm>
              <a:off x="7391517" y="4192115"/>
              <a:ext cx="57944" cy="579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5400"/>
                  </a:moveTo>
                  <a:cubicBezTo>
                    <a:pt x="13779" y="5400"/>
                    <a:pt x="16199" y="7815"/>
                    <a:pt x="16199" y="10800"/>
                  </a:cubicBezTo>
                  <a:cubicBezTo>
                    <a:pt x="16199" y="13784"/>
                    <a:pt x="13779" y="16200"/>
                    <a:pt x="10800" y="16200"/>
                  </a:cubicBezTo>
                  <a:cubicBezTo>
                    <a:pt x="7820" y="16200"/>
                    <a:pt x="5399" y="13784"/>
                    <a:pt x="5399" y="10800"/>
                  </a:cubicBezTo>
                  <a:cubicBezTo>
                    <a:pt x="5399" y="7815"/>
                    <a:pt x="7820" y="5400"/>
                    <a:pt x="10800" y="5400"/>
                  </a:cubicBezTo>
                  <a:moveTo>
                    <a:pt x="0" y="10800"/>
                  </a:moveTo>
                  <a:cubicBezTo>
                    <a:pt x="0" y="16753"/>
                    <a:pt x="4843" y="21599"/>
                    <a:pt x="10800" y="21599"/>
                  </a:cubicBezTo>
                  <a:cubicBezTo>
                    <a:pt x="16756" y="21599"/>
                    <a:pt x="21600" y="16753"/>
                    <a:pt x="21600" y="10800"/>
                  </a:cubicBezTo>
                  <a:cubicBezTo>
                    <a:pt x="21600" y="4846"/>
                    <a:pt x="16756" y="0"/>
                    <a:pt x="10800" y="0"/>
                  </a:cubicBezTo>
                  <a:cubicBezTo>
                    <a:pt x="4843" y="0"/>
                    <a:pt x="0" y="4846"/>
                    <a:pt x="0" y="10800"/>
                  </a:cubicBezTo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</a:endParaRPr>
            </a:p>
          </p:txBody>
        </p:sp>
        <p:sp>
          <p:nvSpPr>
            <p:cNvPr id="56" name="îṥļídé"/>
            <p:cNvSpPr/>
            <p:nvPr/>
          </p:nvSpPr>
          <p:spPr bwMode="auto">
            <a:xfrm>
              <a:off x="7449460" y="4293715"/>
              <a:ext cx="29369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</a:endParaRPr>
            </a:p>
          </p:txBody>
        </p:sp>
        <p:sp>
          <p:nvSpPr>
            <p:cNvPr id="57" name="iṥḻídê"/>
            <p:cNvSpPr/>
            <p:nvPr/>
          </p:nvSpPr>
          <p:spPr bwMode="auto">
            <a:xfrm>
              <a:off x="7682029" y="4075434"/>
              <a:ext cx="28575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</a:endParaRPr>
            </a:p>
          </p:txBody>
        </p:sp>
      </p:grpSp>
      <p:sp>
        <p:nvSpPr>
          <p:cNvPr id="33" name="í$ļíḑê"/>
          <p:cNvSpPr/>
          <p:nvPr/>
        </p:nvSpPr>
        <p:spPr bwMode="auto">
          <a:xfrm>
            <a:off x="7902830" y="3437674"/>
            <a:ext cx="348258" cy="261342"/>
          </a:xfrm>
          <a:custGeom>
            <a:avLst/>
            <a:gdLst>
              <a:gd name="T0" fmla="+- 0 10799 1"/>
              <a:gd name="T1" fmla="*/ T0 w 21596"/>
              <a:gd name="T2" fmla="*/ 10800 h 21600"/>
              <a:gd name="T3" fmla="+- 0 10799 1"/>
              <a:gd name="T4" fmla="*/ T3 w 21596"/>
              <a:gd name="T5" fmla="*/ 10800 h 21600"/>
              <a:gd name="T6" fmla="+- 0 10799 1"/>
              <a:gd name="T7" fmla="*/ T6 w 21596"/>
              <a:gd name="T8" fmla="*/ 10800 h 21600"/>
              <a:gd name="T9" fmla="+- 0 10799 1"/>
              <a:gd name="T10" fmla="*/ T9 w 21596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96" h="21600">
                <a:moveTo>
                  <a:pt x="4511" y="2151"/>
                </a:moveTo>
                <a:lnTo>
                  <a:pt x="6064" y="3877"/>
                </a:lnTo>
                <a:lnTo>
                  <a:pt x="4246" y="6302"/>
                </a:lnTo>
                <a:lnTo>
                  <a:pt x="1353" y="6302"/>
                </a:lnTo>
                <a:cubicBezTo>
                  <a:pt x="1353" y="6302"/>
                  <a:pt x="4511" y="2151"/>
                  <a:pt x="4511" y="2151"/>
                </a:cubicBezTo>
                <a:close/>
                <a:moveTo>
                  <a:pt x="17348" y="6302"/>
                </a:moveTo>
                <a:lnTo>
                  <a:pt x="15531" y="3877"/>
                </a:lnTo>
                <a:lnTo>
                  <a:pt x="17082" y="2153"/>
                </a:lnTo>
                <a:lnTo>
                  <a:pt x="20191" y="6302"/>
                </a:lnTo>
                <a:cubicBezTo>
                  <a:pt x="20191" y="6302"/>
                  <a:pt x="17348" y="6302"/>
                  <a:pt x="17348" y="6302"/>
                </a:cubicBezTo>
                <a:close/>
                <a:moveTo>
                  <a:pt x="17264" y="7202"/>
                </a:moveTo>
                <a:lnTo>
                  <a:pt x="19663" y="7202"/>
                </a:lnTo>
                <a:lnTo>
                  <a:pt x="13021" y="16638"/>
                </a:lnTo>
                <a:cubicBezTo>
                  <a:pt x="13021" y="16638"/>
                  <a:pt x="17264" y="7202"/>
                  <a:pt x="17264" y="7202"/>
                </a:cubicBezTo>
                <a:close/>
                <a:moveTo>
                  <a:pt x="8574" y="16637"/>
                </a:moveTo>
                <a:lnTo>
                  <a:pt x="1933" y="7202"/>
                </a:lnTo>
                <a:lnTo>
                  <a:pt x="4330" y="7202"/>
                </a:lnTo>
                <a:cubicBezTo>
                  <a:pt x="4330" y="7202"/>
                  <a:pt x="8574" y="16637"/>
                  <a:pt x="8574" y="16637"/>
                </a:cubicBezTo>
                <a:close/>
                <a:moveTo>
                  <a:pt x="8429" y="7202"/>
                </a:moveTo>
                <a:lnTo>
                  <a:pt x="10084" y="18249"/>
                </a:lnTo>
                <a:lnTo>
                  <a:pt x="5117" y="7202"/>
                </a:lnTo>
                <a:cubicBezTo>
                  <a:pt x="5117" y="7202"/>
                  <a:pt x="8429" y="7202"/>
                  <a:pt x="8429" y="7202"/>
                </a:cubicBezTo>
                <a:close/>
                <a:moveTo>
                  <a:pt x="6584" y="4456"/>
                </a:moveTo>
                <a:lnTo>
                  <a:pt x="8246" y="6302"/>
                </a:lnTo>
                <a:lnTo>
                  <a:pt x="5200" y="6302"/>
                </a:lnTo>
                <a:cubicBezTo>
                  <a:pt x="5200" y="6302"/>
                  <a:pt x="6584" y="4456"/>
                  <a:pt x="6584" y="4456"/>
                </a:cubicBezTo>
                <a:close/>
                <a:moveTo>
                  <a:pt x="6543" y="3238"/>
                </a:moveTo>
                <a:lnTo>
                  <a:pt x="5250" y="1800"/>
                </a:lnTo>
                <a:lnTo>
                  <a:pt x="7621" y="1800"/>
                </a:lnTo>
                <a:cubicBezTo>
                  <a:pt x="7621" y="1800"/>
                  <a:pt x="6543" y="3238"/>
                  <a:pt x="6543" y="3238"/>
                </a:cubicBezTo>
                <a:close/>
                <a:moveTo>
                  <a:pt x="10797" y="3466"/>
                </a:moveTo>
                <a:lnTo>
                  <a:pt x="9299" y="1800"/>
                </a:lnTo>
                <a:lnTo>
                  <a:pt x="12296" y="1800"/>
                </a:lnTo>
                <a:cubicBezTo>
                  <a:pt x="12296" y="1800"/>
                  <a:pt x="10797" y="3466"/>
                  <a:pt x="10797" y="3466"/>
                </a:cubicBezTo>
                <a:close/>
                <a:moveTo>
                  <a:pt x="13974" y="1800"/>
                </a:moveTo>
                <a:lnTo>
                  <a:pt x="16345" y="1800"/>
                </a:lnTo>
                <a:lnTo>
                  <a:pt x="15052" y="3238"/>
                </a:lnTo>
                <a:cubicBezTo>
                  <a:pt x="15052" y="3238"/>
                  <a:pt x="13974" y="1800"/>
                  <a:pt x="13974" y="1800"/>
                </a:cubicBezTo>
                <a:close/>
                <a:moveTo>
                  <a:pt x="13349" y="6302"/>
                </a:moveTo>
                <a:lnTo>
                  <a:pt x="15011" y="4456"/>
                </a:lnTo>
                <a:lnTo>
                  <a:pt x="16394" y="6302"/>
                </a:lnTo>
                <a:cubicBezTo>
                  <a:pt x="16394" y="6302"/>
                  <a:pt x="13349" y="6302"/>
                  <a:pt x="13349" y="6302"/>
                </a:cubicBezTo>
                <a:close/>
                <a:moveTo>
                  <a:pt x="13166" y="7202"/>
                </a:moveTo>
                <a:lnTo>
                  <a:pt x="16478" y="7202"/>
                </a:lnTo>
                <a:lnTo>
                  <a:pt x="11511" y="18249"/>
                </a:lnTo>
                <a:cubicBezTo>
                  <a:pt x="11511" y="18249"/>
                  <a:pt x="13166" y="7202"/>
                  <a:pt x="13166" y="7202"/>
                </a:cubicBezTo>
                <a:close/>
                <a:moveTo>
                  <a:pt x="12478" y="7202"/>
                </a:moveTo>
                <a:lnTo>
                  <a:pt x="10797" y="18414"/>
                </a:lnTo>
                <a:lnTo>
                  <a:pt x="9117" y="7202"/>
                </a:lnTo>
                <a:cubicBezTo>
                  <a:pt x="9117" y="7202"/>
                  <a:pt x="12478" y="7202"/>
                  <a:pt x="12478" y="7202"/>
                </a:cubicBezTo>
                <a:close/>
                <a:moveTo>
                  <a:pt x="8773" y="5716"/>
                </a:moveTo>
                <a:lnTo>
                  <a:pt x="7064" y="3817"/>
                </a:lnTo>
                <a:lnTo>
                  <a:pt x="8426" y="2000"/>
                </a:lnTo>
                <a:lnTo>
                  <a:pt x="10270" y="4051"/>
                </a:lnTo>
                <a:cubicBezTo>
                  <a:pt x="10270" y="4051"/>
                  <a:pt x="8773" y="5716"/>
                  <a:pt x="8773" y="5716"/>
                </a:cubicBezTo>
                <a:close/>
                <a:moveTo>
                  <a:pt x="11325" y="4051"/>
                </a:moveTo>
                <a:lnTo>
                  <a:pt x="13169" y="2000"/>
                </a:lnTo>
                <a:lnTo>
                  <a:pt x="14531" y="3817"/>
                </a:lnTo>
                <a:lnTo>
                  <a:pt x="12822" y="5716"/>
                </a:lnTo>
                <a:cubicBezTo>
                  <a:pt x="12822" y="5716"/>
                  <a:pt x="11325" y="4051"/>
                  <a:pt x="11325" y="4051"/>
                </a:cubicBezTo>
                <a:close/>
                <a:moveTo>
                  <a:pt x="12296" y="6302"/>
                </a:moveTo>
                <a:lnTo>
                  <a:pt x="9299" y="6302"/>
                </a:lnTo>
                <a:lnTo>
                  <a:pt x="10797" y="4638"/>
                </a:lnTo>
                <a:cubicBezTo>
                  <a:pt x="10797" y="4638"/>
                  <a:pt x="12296" y="6302"/>
                  <a:pt x="12296" y="6302"/>
                </a:cubicBezTo>
                <a:close/>
                <a:moveTo>
                  <a:pt x="21200" y="5102"/>
                </a:moveTo>
                <a:lnTo>
                  <a:pt x="17771" y="527"/>
                </a:lnTo>
                <a:cubicBezTo>
                  <a:pt x="17518" y="189"/>
                  <a:pt x="17176" y="0"/>
                  <a:pt x="16817" y="0"/>
                </a:cubicBezTo>
                <a:lnTo>
                  <a:pt x="4779" y="0"/>
                </a:lnTo>
                <a:cubicBezTo>
                  <a:pt x="4420" y="0"/>
                  <a:pt x="4077" y="189"/>
                  <a:pt x="3824" y="527"/>
                </a:cubicBezTo>
                <a:lnTo>
                  <a:pt x="395" y="5102"/>
                </a:lnTo>
                <a:cubicBezTo>
                  <a:pt x="131" y="5455"/>
                  <a:pt x="-1" y="5921"/>
                  <a:pt x="-1" y="6387"/>
                </a:cubicBezTo>
                <a:cubicBezTo>
                  <a:pt x="1" y="6810"/>
                  <a:pt x="114" y="7233"/>
                  <a:pt x="341" y="7573"/>
                </a:cubicBezTo>
                <a:lnTo>
                  <a:pt x="9788" y="20995"/>
                </a:lnTo>
                <a:cubicBezTo>
                  <a:pt x="10045" y="21379"/>
                  <a:pt x="10412" y="21599"/>
                  <a:pt x="10797" y="21599"/>
                </a:cubicBezTo>
                <a:cubicBezTo>
                  <a:pt x="11183" y="21599"/>
                  <a:pt x="11550" y="21379"/>
                  <a:pt x="11807" y="20995"/>
                </a:cubicBezTo>
                <a:lnTo>
                  <a:pt x="21255" y="7573"/>
                </a:lnTo>
                <a:cubicBezTo>
                  <a:pt x="21485" y="7226"/>
                  <a:pt x="21598" y="6791"/>
                  <a:pt x="21595" y="6359"/>
                </a:cubicBezTo>
                <a:cubicBezTo>
                  <a:pt x="21593" y="5902"/>
                  <a:pt x="21459" y="5449"/>
                  <a:pt x="21200" y="5102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ea typeface="微软雅黑" panose="020B0503020204020204" pitchFamily="34" charset="-122"/>
            </a:endParaRPr>
          </a:p>
        </p:txBody>
      </p:sp>
      <p:grpSp>
        <p:nvGrpSpPr>
          <p:cNvPr id="34" name="íṣļíḑê"/>
          <p:cNvGrpSpPr/>
          <p:nvPr/>
        </p:nvGrpSpPr>
        <p:grpSpPr>
          <a:xfrm>
            <a:off x="897683" y="3427866"/>
            <a:ext cx="348258" cy="348258"/>
            <a:chOff x="906872" y="4994289"/>
            <a:chExt cx="464344" cy="464344"/>
          </a:xfrm>
        </p:grpSpPr>
        <p:sp>
          <p:nvSpPr>
            <p:cNvPr id="50" name="ïşļîḓé"/>
            <p:cNvSpPr/>
            <p:nvPr/>
          </p:nvSpPr>
          <p:spPr bwMode="auto">
            <a:xfrm>
              <a:off x="906872" y="4994289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</a:endParaRPr>
            </a:p>
          </p:txBody>
        </p:sp>
        <p:sp>
          <p:nvSpPr>
            <p:cNvPr id="51" name="íṣľïdè"/>
            <p:cNvSpPr/>
            <p:nvPr/>
          </p:nvSpPr>
          <p:spPr bwMode="auto">
            <a:xfrm>
              <a:off x="1094990" y="5066520"/>
              <a:ext cx="109538" cy="1087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íṧľîde"/>
          <p:cNvGrpSpPr/>
          <p:nvPr/>
        </p:nvGrpSpPr>
        <p:grpSpPr>
          <a:xfrm>
            <a:off x="897683" y="1542439"/>
            <a:ext cx="348258" cy="305396"/>
            <a:chOff x="906872" y="2203331"/>
            <a:chExt cx="464344" cy="407194"/>
          </a:xfrm>
        </p:grpSpPr>
        <p:sp>
          <p:nvSpPr>
            <p:cNvPr id="48" name="íṡľíḓe"/>
            <p:cNvSpPr/>
            <p:nvPr/>
          </p:nvSpPr>
          <p:spPr bwMode="auto">
            <a:xfrm>
              <a:off x="906872" y="2203331"/>
              <a:ext cx="464344" cy="407194"/>
            </a:xfrm>
            <a:custGeom>
              <a:avLst/>
              <a:gdLst>
                <a:gd name="T0" fmla="+- 0 10800 597"/>
                <a:gd name="T1" fmla="*/ T0 w 20407"/>
                <a:gd name="T2" fmla="+- 0 11028 672"/>
                <a:gd name="T3" fmla="*/ 11028 h 20712"/>
                <a:gd name="T4" fmla="+- 0 10800 597"/>
                <a:gd name="T5" fmla="*/ T4 w 20407"/>
                <a:gd name="T6" fmla="+- 0 11028 672"/>
                <a:gd name="T7" fmla="*/ 11028 h 20712"/>
                <a:gd name="T8" fmla="+- 0 10800 597"/>
                <a:gd name="T9" fmla="*/ T8 w 20407"/>
                <a:gd name="T10" fmla="+- 0 11028 672"/>
                <a:gd name="T11" fmla="*/ 11028 h 20712"/>
                <a:gd name="T12" fmla="+- 0 10800 597"/>
                <a:gd name="T13" fmla="*/ T12 w 20407"/>
                <a:gd name="T14" fmla="+- 0 11028 672"/>
                <a:gd name="T15" fmla="*/ 11028 h 2071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407" h="20712">
                  <a:moveTo>
                    <a:pt x="17706" y="10922"/>
                  </a:moveTo>
                  <a:lnTo>
                    <a:pt x="10657" y="19017"/>
                  </a:lnTo>
                  <a:cubicBezTo>
                    <a:pt x="10407" y="19305"/>
                    <a:pt x="9998" y="19305"/>
                    <a:pt x="9748" y="19017"/>
                  </a:cubicBezTo>
                  <a:lnTo>
                    <a:pt x="2699" y="10922"/>
                  </a:lnTo>
                  <a:cubicBezTo>
                    <a:pt x="817" y="8762"/>
                    <a:pt x="817" y="5247"/>
                    <a:pt x="2699" y="3087"/>
                  </a:cubicBezTo>
                  <a:cubicBezTo>
                    <a:pt x="4512" y="1004"/>
                    <a:pt x="7429" y="931"/>
                    <a:pt x="9338" y="2923"/>
                  </a:cubicBezTo>
                  <a:lnTo>
                    <a:pt x="10202" y="3825"/>
                  </a:lnTo>
                  <a:lnTo>
                    <a:pt x="11067" y="2923"/>
                  </a:lnTo>
                  <a:cubicBezTo>
                    <a:pt x="12976" y="931"/>
                    <a:pt x="15893" y="1004"/>
                    <a:pt x="17706" y="3087"/>
                  </a:cubicBezTo>
                  <a:cubicBezTo>
                    <a:pt x="19588" y="5247"/>
                    <a:pt x="19588" y="8762"/>
                    <a:pt x="17706" y="10922"/>
                  </a:cubicBezTo>
                  <a:moveTo>
                    <a:pt x="18616" y="2043"/>
                  </a:moveTo>
                  <a:cubicBezTo>
                    <a:pt x="16301" y="-617"/>
                    <a:pt x="12601" y="-672"/>
                    <a:pt x="10202" y="1830"/>
                  </a:cubicBezTo>
                  <a:cubicBezTo>
                    <a:pt x="7805" y="-672"/>
                    <a:pt x="4104" y="-617"/>
                    <a:pt x="1789" y="2043"/>
                  </a:cubicBezTo>
                  <a:cubicBezTo>
                    <a:pt x="-597" y="4783"/>
                    <a:pt x="-597" y="9226"/>
                    <a:pt x="1789" y="11967"/>
                  </a:cubicBezTo>
                  <a:cubicBezTo>
                    <a:pt x="2470" y="12750"/>
                    <a:pt x="8838" y="20061"/>
                    <a:pt x="8838" y="20061"/>
                  </a:cubicBezTo>
                  <a:cubicBezTo>
                    <a:pt x="9592" y="20928"/>
                    <a:pt x="10812" y="20928"/>
                    <a:pt x="11567" y="20061"/>
                  </a:cubicBezTo>
                  <a:cubicBezTo>
                    <a:pt x="11567" y="20061"/>
                    <a:pt x="18539" y="12056"/>
                    <a:pt x="18616" y="11967"/>
                  </a:cubicBezTo>
                  <a:cubicBezTo>
                    <a:pt x="21003" y="9226"/>
                    <a:pt x="21003" y="4783"/>
                    <a:pt x="18616" y="2043"/>
                  </a:cubicBezTo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</a:endParaRPr>
            </a:p>
          </p:txBody>
        </p:sp>
        <p:sp>
          <p:nvSpPr>
            <p:cNvPr id="49" name="íSḷíďe"/>
            <p:cNvSpPr/>
            <p:nvPr/>
          </p:nvSpPr>
          <p:spPr bwMode="auto">
            <a:xfrm>
              <a:off x="979103" y="2276356"/>
              <a:ext cx="69056" cy="6905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326" y="0"/>
                  </a:moveTo>
                  <a:cubicBezTo>
                    <a:pt x="19317" y="0"/>
                    <a:pt x="19317" y="4"/>
                    <a:pt x="19308" y="4"/>
                  </a:cubicBezTo>
                  <a:cubicBezTo>
                    <a:pt x="8643" y="13"/>
                    <a:pt x="0" y="8659"/>
                    <a:pt x="0" y="19326"/>
                  </a:cubicBezTo>
                  <a:cubicBezTo>
                    <a:pt x="0" y="20580"/>
                    <a:pt x="1019" y="21600"/>
                    <a:pt x="2273" y="21600"/>
                  </a:cubicBezTo>
                  <a:cubicBezTo>
                    <a:pt x="3528" y="21600"/>
                    <a:pt x="4547" y="20580"/>
                    <a:pt x="4547" y="19326"/>
                  </a:cubicBezTo>
                  <a:lnTo>
                    <a:pt x="4547" y="19321"/>
                  </a:lnTo>
                  <a:cubicBezTo>
                    <a:pt x="4547" y="11164"/>
                    <a:pt x="11164" y="4547"/>
                    <a:pt x="19321" y="4547"/>
                  </a:cubicBezTo>
                  <a:lnTo>
                    <a:pt x="19326" y="4547"/>
                  </a:lnTo>
                  <a:cubicBezTo>
                    <a:pt x="20580" y="4547"/>
                    <a:pt x="21599" y="3528"/>
                    <a:pt x="21599" y="2273"/>
                  </a:cubicBezTo>
                  <a:cubicBezTo>
                    <a:pt x="21599" y="1019"/>
                    <a:pt x="20580" y="0"/>
                    <a:pt x="19326" y="0"/>
                  </a:cubicBezTo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</a:endParaRPr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1245941" y="1491629"/>
            <a:ext cx="6636871" cy="2623111"/>
            <a:chOff x="1245941" y="1491629"/>
            <a:chExt cx="6636871" cy="2623111"/>
          </a:xfrm>
        </p:grpSpPr>
        <p:grpSp>
          <p:nvGrpSpPr>
            <p:cNvPr id="36" name="ïs1íḋe"/>
            <p:cNvGrpSpPr/>
            <p:nvPr/>
          </p:nvGrpSpPr>
          <p:grpSpPr>
            <a:xfrm>
              <a:off x="1245941" y="1491629"/>
              <a:ext cx="2086158" cy="730573"/>
              <a:chOff x="7118393" y="1309889"/>
              <a:chExt cx="2781544" cy="974097"/>
            </a:xfrm>
          </p:grpSpPr>
          <p:sp>
            <p:nvSpPr>
              <p:cNvPr id="46" name="îṧ1ïḓê"/>
              <p:cNvSpPr/>
              <p:nvPr/>
            </p:nvSpPr>
            <p:spPr>
              <a:xfrm>
                <a:off x="7124064" y="1617666"/>
                <a:ext cx="2775873" cy="666320"/>
              </a:xfrm>
              <a:prstGeom prst="rect">
                <a:avLst/>
              </a:prstGeom>
            </p:spPr>
            <p:txBody>
              <a:bodyPr wrap="square" lIns="216000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ea typeface="微软雅黑" panose="020B0503020204020204" pitchFamily="34" charset="-122"/>
                  </a:rPr>
                  <a:t>您的内容打在这里，或者通过复制您的文本后，在此框中选择粘贴，并选择只保留文字</a:t>
                </a:r>
                <a:endParaRPr lang="zh-CN" altLang="en-US" sz="100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7" name="îṣḷíďe"/>
              <p:cNvSpPr txBox="1"/>
              <p:nvPr/>
            </p:nvSpPr>
            <p:spPr>
              <a:xfrm>
                <a:off x="7118393" y="1309889"/>
                <a:ext cx="1387660" cy="307777"/>
              </a:xfrm>
              <a:prstGeom prst="rect">
                <a:avLst/>
              </a:prstGeom>
              <a:noFill/>
            </p:spPr>
            <p:txBody>
              <a:bodyPr wrap="none" lIns="216000" anchor="b" anchorCtr="0">
                <a:normAutofit fontScale="77500" lnSpcReduction="20000"/>
              </a:bodyPr>
              <a:lstStyle/>
              <a:p>
                <a:r>
                  <a:rPr lang="zh-CN" altLang="en-US" sz="1400" b="1" dirty="0">
                    <a:solidFill>
                      <a:schemeClr val="accent2"/>
                    </a:solidFill>
                    <a:ea typeface="微软雅黑" panose="020B0503020204020204" pitchFamily="34" charset="-122"/>
                  </a:rPr>
                  <a:t>请替换文字内容</a:t>
                </a:r>
                <a:endParaRPr lang="zh-CN" altLang="en-US" sz="1400" b="1" dirty="0">
                  <a:solidFill>
                    <a:schemeClr val="accent2"/>
                  </a:solidFill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7" name="iṡ1ïḓe"/>
            <p:cNvGrpSpPr/>
            <p:nvPr/>
          </p:nvGrpSpPr>
          <p:grpSpPr>
            <a:xfrm>
              <a:off x="5902966" y="1491629"/>
              <a:ext cx="1979846" cy="730573"/>
              <a:chOff x="7813596" y="2156753"/>
              <a:chExt cx="2639794" cy="974097"/>
            </a:xfrm>
          </p:grpSpPr>
          <p:sp>
            <p:nvSpPr>
              <p:cNvPr id="44" name="ïSḻiďè"/>
              <p:cNvSpPr/>
              <p:nvPr/>
            </p:nvSpPr>
            <p:spPr>
              <a:xfrm>
                <a:off x="7813596" y="2464530"/>
                <a:ext cx="2639794" cy="666320"/>
              </a:xfrm>
              <a:prstGeom prst="rect">
                <a:avLst/>
              </a:prstGeom>
            </p:spPr>
            <p:txBody>
              <a:bodyPr wrap="square" rIns="216000">
                <a:normAutofit fontScale="77500" lnSpcReduction="2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>
                    <a:ea typeface="微软雅黑" panose="020B0503020204020204" pitchFamily="34" charset="-122"/>
                  </a:rPr>
                  <a:t>您的内容打在这里，或者通过复制您的文本后，在此框中选择粘贴，并选择只保留文字</a:t>
                </a:r>
                <a:endParaRPr lang="zh-CN" altLang="en-US" sz="100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isľîḓê"/>
              <p:cNvSpPr txBox="1"/>
              <p:nvPr/>
            </p:nvSpPr>
            <p:spPr>
              <a:xfrm>
                <a:off x="9065730" y="2156753"/>
                <a:ext cx="1387660" cy="307777"/>
              </a:xfrm>
              <a:prstGeom prst="rect">
                <a:avLst/>
              </a:prstGeom>
              <a:noFill/>
            </p:spPr>
            <p:txBody>
              <a:bodyPr wrap="none" rIns="216000" anchor="b" anchorCtr="0">
                <a:normAutofit fontScale="77500" lnSpcReduction="20000"/>
              </a:bodyPr>
              <a:lstStyle/>
              <a:p>
                <a:pPr algn="r"/>
                <a:r>
                  <a:rPr lang="zh-CN" altLang="en-US" sz="1400" b="1" dirty="0">
                    <a:solidFill>
                      <a:schemeClr val="accent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请替换文字内容</a:t>
                </a:r>
                <a:endParaRPr lang="zh-CN" altLang="en-US" sz="1400" b="1" dirty="0">
                  <a:solidFill>
                    <a:schemeClr val="accent1">
                      <a:lumMod val="10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8" name="îṣļide"/>
            <p:cNvGrpSpPr/>
            <p:nvPr/>
          </p:nvGrpSpPr>
          <p:grpSpPr>
            <a:xfrm>
              <a:off x="1245941" y="3384167"/>
              <a:ext cx="2086158" cy="730573"/>
              <a:chOff x="7118393" y="1309889"/>
              <a:chExt cx="2781544" cy="974097"/>
            </a:xfrm>
          </p:grpSpPr>
          <p:sp>
            <p:nvSpPr>
              <p:cNvPr id="42" name="îşľîďé"/>
              <p:cNvSpPr/>
              <p:nvPr/>
            </p:nvSpPr>
            <p:spPr>
              <a:xfrm>
                <a:off x="7124064" y="1617666"/>
                <a:ext cx="2775873" cy="666320"/>
              </a:xfrm>
              <a:prstGeom prst="rect">
                <a:avLst/>
              </a:prstGeom>
            </p:spPr>
            <p:txBody>
              <a:bodyPr wrap="square" lIns="216000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ea typeface="微软雅黑" panose="020B0503020204020204" pitchFamily="34" charset="-122"/>
                  </a:rPr>
                  <a:t>您的内容打在这里，或者通过复制您的文本后，在此框中选择粘贴，并选择只保留文字</a:t>
                </a:r>
                <a:endParaRPr lang="zh-CN" altLang="en-US" sz="100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ïṩ1îḋê"/>
              <p:cNvSpPr txBox="1"/>
              <p:nvPr/>
            </p:nvSpPr>
            <p:spPr>
              <a:xfrm>
                <a:off x="7118393" y="1309889"/>
                <a:ext cx="1387660" cy="307777"/>
              </a:xfrm>
              <a:prstGeom prst="rect">
                <a:avLst/>
              </a:prstGeom>
              <a:noFill/>
            </p:spPr>
            <p:txBody>
              <a:bodyPr wrap="none" lIns="216000" anchor="b" anchorCtr="0">
                <a:normAutofit fontScale="77500" lnSpcReduction="20000"/>
              </a:bodyPr>
              <a:lstStyle/>
              <a:p>
                <a:r>
                  <a:rPr lang="zh-CN" altLang="en-US" sz="1400" b="1" dirty="0">
                    <a:solidFill>
                      <a:schemeClr val="accent4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请替换文字内容</a:t>
                </a:r>
                <a:endParaRPr lang="zh-CN" altLang="en-US" sz="1400" b="1" dirty="0">
                  <a:solidFill>
                    <a:schemeClr val="accent4">
                      <a:lumMod val="10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9" name="ïŝlíďé"/>
            <p:cNvGrpSpPr/>
            <p:nvPr/>
          </p:nvGrpSpPr>
          <p:grpSpPr>
            <a:xfrm>
              <a:off x="5902966" y="3384167"/>
              <a:ext cx="1979846" cy="730573"/>
              <a:chOff x="7813596" y="2156753"/>
              <a:chExt cx="2639794" cy="974097"/>
            </a:xfrm>
          </p:grpSpPr>
          <p:sp>
            <p:nvSpPr>
              <p:cNvPr id="40" name="îṣḻîḍè"/>
              <p:cNvSpPr/>
              <p:nvPr/>
            </p:nvSpPr>
            <p:spPr>
              <a:xfrm>
                <a:off x="7813596" y="2464530"/>
                <a:ext cx="2639794" cy="666320"/>
              </a:xfrm>
              <a:prstGeom prst="rect">
                <a:avLst/>
              </a:prstGeom>
            </p:spPr>
            <p:txBody>
              <a:bodyPr wrap="square" rIns="216000">
                <a:normAutofit fontScale="77500" lnSpcReduction="2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 dirty="0">
                    <a:ea typeface="微软雅黑" panose="020B0503020204020204" pitchFamily="34" charset="-122"/>
                  </a:rPr>
                  <a:t>您的内容打在这里，或者通过复制您的文本后，在此框中选择粘贴，并选择只保留文字</a:t>
                </a:r>
                <a:endParaRPr lang="zh-CN" altLang="en-US" sz="100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îSľiḑé"/>
              <p:cNvSpPr txBox="1"/>
              <p:nvPr/>
            </p:nvSpPr>
            <p:spPr>
              <a:xfrm>
                <a:off x="9065730" y="2156753"/>
                <a:ext cx="1387660" cy="307777"/>
              </a:xfrm>
              <a:prstGeom prst="rect">
                <a:avLst/>
              </a:prstGeom>
              <a:noFill/>
            </p:spPr>
            <p:txBody>
              <a:bodyPr wrap="none" rIns="216000" anchor="b" anchorCtr="0">
                <a:normAutofit fontScale="77500" lnSpcReduction="20000"/>
              </a:bodyPr>
              <a:lstStyle/>
              <a:p>
                <a:pPr algn="r"/>
                <a:r>
                  <a:rPr lang="zh-CN" altLang="en-US" sz="1400" b="1" dirty="0">
                    <a:solidFill>
                      <a:schemeClr val="accent3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请替换文字内容</a:t>
                </a:r>
                <a:endParaRPr lang="zh-CN" altLang="en-US" sz="1400" b="1" dirty="0">
                  <a:solidFill>
                    <a:schemeClr val="accent3">
                      <a:lumMod val="10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95" name="矩形 94"/>
          <p:cNvSpPr/>
          <p:nvPr/>
        </p:nvSpPr>
        <p:spPr>
          <a:xfrm>
            <a:off x="323528" y="127216"/>
            <a:ext cx="12618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 smtClean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sz="10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6" name="矩形 95"/>
          <p:cNvSpPr/>
          <p:nvPr/>
        </p:nvSpPr>
        <p:spPr>
          <a:xfrm>
            <a:off x="323528" y="371882"/>
            <a:ext cx="1824404" cy="213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800" dirty="0">
                <a:solidFill>
                  <a:srgbClr val="40404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PLEASE ADD YOUR TITLE HERE</a:t>
            </a:r>
            <a:endParaRPr lang="zh-CN" altLang="en-US" sz="800" dirty="0">
              <a:solidFill>
                <a:srgbClr val="40404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wind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00"/>
                            </p:stCondLst>
                            <p:childTnLst>
                              <p:par>
                                <p:cTn id="6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95" grpId="0"/>
      <p:bldP spid="9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323528" y="127216"/>
            <a:ext cx="12618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 smtClean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sz="10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23528" y="371882"/>
            <a:ext cx="1824404" cy="213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800" dirty="0">
                <a:solidFill>
                  <a:srgbClr val="40404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PLEASE ADD YOUR TITLE HERE</a:t>
            </a:r>
            <a:endParaRPr lang="zh-CN" altLang="en-US" sz="800" dirty="0">
              <a:solidFill>
                <a:srgbClr val="40404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2" name="îŝ1iďe"/>
          <p:cNvSpPr/>
          <p:nvPr/>
        </p:nvSpPr>
        <p:spPr bwMode="auto">
          <a:xfrm>
            <a:off x="4471041" y="1005576"/>
            <a:ext cx="293090" cy="3556644"/>
          </a:xfrm>
          <a:custGeom>
            <a:avLst/>
            <a:gdLst>
              <a:gd name="T0" fmla="*/ 0 w 124"/>
              <a:gd name="T1" fmla="*/ 20 h 1338"/>
              <a:gd name="T2" fmla="*/ 124 w 124"/>
              <a:gd name="T3" fmla="*/ 20 h 1338"/>
              <a:gd name="T4" fmla="*/ 66 w 124"/>
              <a:gd name="T5" fmla="*/ 1338 h 1338"/>
              <a:gd name="T6" fmla="*/ 8 w 124"/>
              <a:gd name="T7" fmla="*/ 1338 h 1338"/>
              <a:gd name="T8" fmla="*/ 0 w 124"/>
              <a:gd name="T9" fmla="*/ 20 h 13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4" h="1338">
                <a:moveTo>
                  <a:pt x="0" y="20"/>
                </a:moveTo>
                <a:cubicBezTo>
                  <a:pt x="0" y="20"/>
                  <a:pt x="64" y="0"/>
                  <a:pt x="124" y="20"/>
                </a:cubicBezTo>
                <a:cubicBezTo>
                  <a:pt x="66" y="1338"/>
                  <a:pt x="66" y="1338"/>
                  <a:pt x="66" y="1338"/>
                </a:cubicBezTo>
                <a:cubicBezTo>
                  <a:pt x="8" y="1338"/>
                  <a:pt x="8" y="1338"/>
                  <a:pt x="8" y="1338"/>
                </a:cubicBezTo>
                <a:lnTo>
                  <a:pt x="0" y="20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75000"/>
                  <a:lumOff val="25000"/>
                  <a:shade val="30000"/>
                  <a:satMod val="115000"/>
                </a:schemeClr>
              </a:gs>
              <a:gs pos="50000">
                <a:schemeClr val="tx1">
                  <a:lumMod val="75000"/>
                  <a:lumOff val="25000"/>
                  <a:shade val="67500"/>
                  <a:satMod val="115000"/>
                </a:schemeClr>
              </a:gs>
              <a:gs pos="100000">
                <a:schemeClr val="tx1">
                  <a:lumMod val="75000"/>
                  <a:lumOff val="2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txBody>
          <a:bodyPr anchor="ctr"/>
          <a:lstStyle/>
          <a:p>
            <a:pPr algn="ctr"/>
            <a:endParaRPr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3" name="í$ḻîḑè"/>
          <p:cNvGrpSpPr/>
          <p:nvPr/>
        </p:nvGrpSpPr>
        <p:grpSpPr>
          <a:xfrm>
            <a:off x="3660162" y="1203674"/>
            <a:ext cx="1838320" cy="529188"/>
            <a:chOff x="3683001" y="1335088"/>
            <a:chExt cx="1792287" cy="515937"/>
          </a:xfrm>
        </p:grpSpPr>
        <p:sp>
          <p:nvSpPr>
            <p:cNvPr id="26" name="ísļiḍè"/>
            <p:cNvSpPr/>
            <p:nvPr/>
          </p:nvSpPr>
          <p:spPr bwMode="auto">
            <a:xfrm>
              <a:off x="3683001" y="1335088"/>
              <a:ext cx="1768475" cy="476250"/>
            </a:xfrm>
            <a:custGeom>
              <a:avLst/>
              <a:gdLst>
                <a:gd name="T0" fmla="*/ 125 w 1114"/>
                <a:gd name="T1" fmla="*/ 0 h 300"/>
                <a:gd name="T2" fmla="*/ 1114 w 1114"/>
                <a:gd name="T3" fmla="*/ 110 h 300"/>
                <a:gd name="T4" fmla="*/ 1029 w 1114"/>
                <a:gd name="T5" fmla="*/ 186 h 300"/>
                <a:gd name="T6" fmla="*/ 1091 w 1114"/>
                <a:gd name="T7" fmla="*/ 300 h 300"/>
                <a:gd name="T8" fmla="*/ 107 w 1114"/>
                <a:gd name="T9" fmla="*/ 196 h 300"/>
                <a:gd name="T10" fmla="*/ 0 w 1114"/>
                <a:gd name="T11" fmla="*/ 80 h 300"/>
                <a:gd name="T12" fmla="*/ 125 w 1114"/>
                <a:gd name="T13" fmla="*/ 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14" h="300">
                  <a:moveTo>
                    <a:pt x="125" y="0"/>
                  </a:moveTo>
                  <a:lnTo>
                    <a:pt x="1114" y="110"/>
                  </a:lnTo>
                  <a:lnTo>
                    <a:pt x="1029" y="186"/>
                  </a:lnTo>
                  <a:lnTo>
                    <a:pt x="1091" y="300"/>
                  </a:lnTo>
                  <a:lnTo>
                    <a:pt x="107" y="196"/>
                  </a:lnTo>
                  <a:lnTo>
                    <a:pt x="0" y="8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7" name="ïśľiḑé"/>
            <p:cNvSpPr/>
            <p:nvPr/>
          </p:nvSpPr>
          <p:spPr bwMode="auto">
            <a:xfrm>
              <a:off x="5316538" y="1509713"/>
              <a:ext cx="158750" cy="166687"/>
            </a:xfrm>
            <a:custGeom>
              <a:avLst/>
              <a:gdLst>
                <a:gd name="T0" fmla="*/ 85 w 100"/>
                <a:gd name="T1" fmla="*/ 0 h 105"/>
                <a:gd name="T2" fmla="*/ 0 w 100"/>
                <a:gd name="T3" fmla="*/ 76 h 105"/>
                <a:gd name="T4" fmla="*/ 16 w 100"/>
                <a:gd name="T5" fmla="*/ 105 h 105"/>
                <a:gd name="T6" fmla="*/ 100 w 100"/>
                <a:gd name="T7" fmla="*/ 26 h 105"/>
                <a:gd name="T8" fmla="*/ 85 w 100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105">
                  <a:moveTo>
                    <a:pt x="85" y="0"/>
                  </a:moveTo>
                  <a:lnTo>
                    <a:pt x="0" y="76"/>
                  </a:lnTo>
                  <a:lnTo>
                    <a:pt x="16" y="105"/>
                  </a:lnTo>
                  <a:lnTo>
                    <a:pt x="100" y="26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8" name="íṧlïḑe"/>
            <p:cNvSpPr/>
            <p:nvPr/>
          </p:nvSpPr>
          <p:spPr bwMode="auto">
            <a:xfrm>
              <a:off x="3683001" y="1462088"/>
              <a:ext cx="1755775" cy="388937"/>
            </a:xfrm>
            <a:custGeom>
              <a:avLst/>
              <a:gdLst>
                <a:gd name="T0" fmla="*/ 107 w 1106"/>
                <a:gd name="T1" fmla="*/ 116 h 245"/>
                <a:gd name="T2" fmla="*/ 0 w 1106"/>
                <a:gd name="T3" fmla="*/ 0 h 245"/>
                <a:gd name="T4" fmla="*/ 6 w 1106"/>
                <a:gd name="T5" fmla="*/ 30 h 245"/>
                <a:gd name="T6" fmla="*/ 115 w 1106"/>
                <a:gd name="T7" fmla="*/ 142 h 245"/>
                <a:gd name="T8" fmla="*/ 1106 w 1106"/>
                <a:gd name="T9" fmla="*/ 245 h 245"/>
                <a:gd name="T10" fmla="*/ 1091 w 1106"/>
                <a:gd name="T11" fmla="*/ 220 h 245"/>
                <a:gd name="T12" fmla="*/ 107 w 1106"/>
                <a:gd name="T13" fmla="*/ 116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06" h="245">
                  <a:moveTo>
                    <a:pt x="107" y="116"/>
                  </a:moveTo>
                  <a:lnTo>
                    <a:pt x="0" y="0"/>
                  </a:lnTo>
                  <a:lnTo>
                    <a:pt x="6" y="30"/>
                  </a:lnTo>
                  <a:lnTo>
                    <a:pt x="115" y="142"/>
                  </a:lnTo>
                  <a:lnTo>
                    <a:pt x="1106" y="245"/>
                  </a:lnTo>
                  <a:lnTo>
                    <a:pt x="1091" y="220"/>
                  </a:lnTo>
                  <a:lnTo>
                    <a:pt x="107" y="116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9" name="ïṣľîďe"/>
          <p:cNvGrpSpPr/>
          <p:nvPr/>
        </p:nvGrpSpPr>
        <p:grpSpPr>
          <a:xfrm>
            <a:off x="3645507" y="1770963"/>
            <a:ext cx="1852975" cy="346822"/>
            <a:chOff x="3668713" y="1947863"/>
            <a:chExt cx="1806575" cy="338137"/>
          </a:xfrm>
        </p:grpSpPr>
        <p:sp>
          <p:nvSpPr>
            <p:cNvPr id="30" name="îSḷíḓe"/>
            <p:cNvSpPr/>
            <p:nvPr/>
          </p:nvSpPr>
          <p:spPr bwMode="auto">
            <a:xfrm>
              <a:off x="3668713" y="1947863"/>
              <a:ext cx="1782763" cy="312737"/>
            </a:xfrm>
            <a:custGeom>
              <a:avLst/>
              <a:gdLst>
                <a:gd name="T0" fmla="*/ 0 w 1123"/>
                <a:gd name="T1" fmla="*/ 183 h 197"/>
                <a:gd name="T2" fmla="*/ 81 w 1123"/>
                <a:gd name="T3" fmla="*/ 99 h 197"/>
                <a:gd name="T4" fmla="*/ 3 w 1123"/>
                <a:gd name="T5" fmla="*/ 0 h 197"/>
                <a:gd name="T6" fmla="*/ 1010 w 1123"/>
                <a:gd name="T7" fmla="*/ 13 h 197"/>
                <a:gd name="T8" fmla="*/ 1123 w 1123"/>
                <a:gd name="T9" fmla="*/ 107 h 197"/>
                <a:gd name="T10" fmla="*/ 1017 w 1123"/>
                <a:gd name="T11" fmla="*/ 197 h 197"/>
                <a:gd name="T12" fmla="*/ 0 w 1123"/>
                <a:gd name="T13" fmla="*/ 183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3" h="197">
                  <a:moveTo>
                    <a:pt x="0" y="183"/>
                  </a:moveTo>
                  <a:lnTo>
                    <a:pt x="81" y="99"/>
                  </a:lnTo>
                  <a:lnTo>
                    <a:pt x="3" y="0"/>
                  </a:lnTo>
                  <a:lnTo>
                    <a:pt x="1010" y="13"/>
                  </a:lnTo>
                  <a:lnTo>
                    <a:pt x="1123" y="107"/>
                  </a:lnTo>
                  <a:lnTo>
                    <a:pt x="1017" y="197"/>
                  </a:lnTo>
                  <a:lnTo>
                    <a:pt x="0" y="18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1" name="íṡļíḑé"/>
            <p:cNvSpPr/>
            <p:nvPr/>
          </p:nvSpPr>
          <p:spPr bwMode="auto">
            <a:xfrm>
              <a:off x="3668713" y="2117725"/>
              <a:ext cx="1806575" cy="168275"/>
            </a:xfrm>
            <a:custGeom>
              <a:avLst/>
              <a:gdLst>
                <a:gd name="T0" fmla="*/ 1017 w 1138"/>
                <a:gd name="T1" fmla="*/ 90 h 106"/>
                <a:gd name="T2" fmla="*/ 1123 w 1138"/>
                <a:gd name="T3" fmla="*/ 0 h 106"/>
                <a:gd name="T4" fmla="*/ 1138 w 1138"/>
                <a:gd name="T5" fmla="*/ 19 h 106"/>
                <a:gd name="T6" fmla="*/ 1017 w 1138"/>
                <a:gd name="T7" fmla="*/ 106 h 106"/>
                <a:gd name="T8" fmla="*/ 9 w 1138"/>
                <a:gd name="T9" fmla="*/ 90 h 106"/>
                <a:gd name="T10" fmla="*/ 0 w 1138"/>
                <a:gd name="T11" fmla="*/ 76 h 106"/>
                <a:gd name="T12" fmla="*/ 1017 w 1138"/>
                <a:gd name="T13" fmla="*/ 9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38" h="106">
                  <a:moveTo>
                    <a:pt x="1017" y="90"/>
                  </a:moveTo>
                  <a:lnTo>
                    <a:pt x="1123" y="0"/>
                  </a:lnTo>
                  <a:lnTo>
                    <a:pt x="1138" y="19"/>
                  </a:lnTo>
                  <a:lnTo>
                    <a:pt x="1017" y="106"/>
                  </a:lnTo>
                  <a:lnTo>
                    <a:pt x="9" y="90"/>
                  </a:lnTo>
                  <a:lnTo>
                    <a:pt x="0" y="76"/>
                  </a:lnTo>
                  <a:lnTo>
                    <a:pt x="1017" y="9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2" name="íš1iḍê"/>
          <p:cNvGrpSpPr/>
          <p:nvPr/>
        </p:nvGrpSpPr>
        <p:grpSpPr>
          <a:xfrm>
            <a:off x="3740928" y="2166776"/>
            <a:ext cx="1637707" cy="724409"/>
            <a:chOff x="3908426" y="2351088"/>
            <a:chExt cx="1252538" cy="554037"/>
          </a:xfrm>
        </p:grpSpPr>
        <p:sp>
          <p:nvSpPr>
            <p:cNvPr id="33" name="îṡlidé"/>
            <p:cNvSpPr/>
            <p:nvPr/>
          </p:nvSpPr>
          <p:spPr bwMode="auto">
            <a:xfrm>
              <a:off x="3908426" y="2351088"/>
              <a:ext cx="1239838" cy="523875"/>
            </a:xfrm>
            <a:custGeom>
              <a:avLst/>
              <a:gdLst>
                <a:gd name="T0" fmla="*/ 740 w 781"/>
                <a:gd name="T1" fmla="*/ 0 h 330"/>
                <a:gd name="T2" fmla="*/ 708 w 781"/>
                <a:gd name="T3" fmla="*/ 82 h 330"/>
                <a:gd name="T4" fmla="*/ 781 w 781"/>
                <a:gd name="T5" fmla="*/ 142 h 330"/>
                <a:gd name="T6" fmla="*/ 102 w 781"/>
                <a:gd name="T7" fmla="*/ 330 h 330"/>
                <a:gd name="T8" fmla="*/ 0 w 781"/>
                <a:gd name="T9" fmla="*/ 287 h 330"/>
                <a:gd name="T10" fmla="*/ 58 w 781"/>
                <a:gd name="T11" fmla="*/ 195 h 330"/>
                <a:gd name="T12" fmla="*/ 740 w 781"/>
                <a:gd name="T13" fmla="*/ 0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1" h="330">
                  <a:moveTo>
                    <a:pt x="740" y="0"/>
                  </a:moveTo>
                  <a:lnTo>
                    <a:pt x="708" y="82"/>
                  </a:lnTo>
                  <a:lnTo>
                    <a:pt x="781" y="142"/>
                  </a:lnTo>
                  <a:lnTo>
                    <a:pt x="102" y="330"/>
                  </a:lnTo>
                  <a:lnTo>
                    <a:pt x="0" y="287"/>
                  </a:lnTo>
                  <a:lnTo>
                    <a:pt x="58" y="195"/>
                  </a:lnTo>
                  <a:lnTo>
                    <a:pt x="74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4" name="îŝľíḋè"/>
            <p:cNvSpPr/>
            <p:nvPr/>
          </p:nvSpPr>
          <p:spPr bwMode="auto">
            <a:xfrm>
              <a:off x="5032376" y="2351088"/>
              <a:ext cx="66675" cy="150812"/>
            </a:xfrm>
            <a:custGeom>
              <a:avLst/>
              <a:gdLst>
                <a:gd name="T0" fmla="*/ 32 w 42"/>
                <a:gd name="T1" fmla="*/ 0 h 95"/>
                <a:gd name="T2" fmla="*/ 42 w 42"/>
                <a:gd name="T3" fmla="*/ 16 h 95"/>
                <a:gd name="T4" fmla="*/ 16 w 42"/>
                <a:gd name="T5" fmla="*/ 95 h 95"/>
                <a:gd name="T6" fmla="*/ 0 w 42"/>
                <a:gd name="T7" fmla="*/ 82 h 95"/>
                <a:gd name="T8" fmla="*/ 32 w 42"/>
                <a:gd name="T9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95">
                  <a:moveTo>
                    <a:pt x="32" y="0"/>
                  </a:moveTo>
                  <a:lnTo>
                    <a:pt x="42" y="16"/>
                  </a:lnTo>
                  <a:lnTo>
                    <a:pt x="16" y="95"/>
                  </a:lnTo>
                  <a:lnTo>
                    <a:pt x="0" y="82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5" name="ís1ídê"/>
            <p:cNvSpPr/>
            <p:nvPr/>
          </p:nvSpPr>
          <p:spPr bwMode="auto">
            <a:xfrm>
              <a:off x="3908426" y="2576513"/>
              <a:ext cx="1252538" cy="328612"/>
            </a:xfrm>
            <a:custGeom>
              <a:avLst/>
              <a:gdLst>
                <a:gd name="T0" fmla="*/ 102 w 789"/>
                <a:gd name="T1" fmla="*/ 188 h 207"/>
                <a:gd name="T2" fmla="*/ 0 w 789"/>
                <a:gd name="T3" fmla="*/ 145 h 207"/>
                <a:gd name="T4" fmla="*/ 16 w 789"/>
                <a:gd name="T5" fmla="*/ 167 h 207"/>
                <a:gd name="T6" fmla="*/ 109 w 789"/>
                <a:gd name="T7" fmla="*/ 207 h 207"/>
                <a:gd name="T8" fmla="*/ 789 w 789"/>
                <a:gd name="T9" fmla="*/ 13 h 207"/>
                <a:gd name="T10" fmla="*/ 781 w 789"/>
                <a:gd name="T11" fmla="*/ 0 h 207"/>
                <a:gd name="T12" fmla="*/ 102 w 789"/>
                <a:gd name="T13" fmla="*/ 188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9" h="207">
                  <a:moveTo>
                    <a:pt x="102" y="188"/>
                  </a:moveTo>
                  <a:lnTo>
                    <a:pt x="0" y="145"/>
                  </a:lnTo>
                  <a:lnTo>
                    <a:pt x="16" y="167"/>
                  </a:lnTo>
                  <a:lnTo>
                    <a:pt x="109" y="207"/>
                  </a:lnTo>
                  <a:lnTo>
                    <a:pt x="789" y="13"/>
                  </a:lnTo>
                  <a:lnTo>
                    <a:pt x="781" y="0"/>
                  </a:lnTo>
                  <a:lnTo>
                    <a:pt x="102" y="188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6" name="ísḻïḋé"/>
          <p:cNvGrpSpPr/>
          <p:nvPr/>
        </p:nvGrpSpPr>
        <p:grpSpPr>
          <a:xfrm>
            <a:off x="3737803" y="2900739"/>
            <a:ext cx="1597850" cy="620858"/>
            <a:chOff x="3932238" y="2974975"/>
            <a:chExt cx="1190625" cy="503237"/>
          </a:xfrm>
        </p:grpSpPr>
        <p:sp>
          <p:nvSpPr>
            <p:cNvPr id="37" name="íṣlïḓê"/>
            <p:cNvSpPr/>
            <p:nvPr/>
          </p:nvSpPr>
          <p:spPr bwMode="auto">
            <a:xfrm>
              <a:off x="3932238" y="2974975"/>
              <a:ext cx="1166813" cy="481012"/>
            </a:xfrm>
            <a:custGeom>
              <a:avLst/>
              <a:gdLst>
                <a:gd name="T0" fmla="*/ 36 w 735"/>
                <a:gd name="T1" fmla="*/ 0 h 303"/>
                <a:gd name="T2" fmla="*/ 677 w 735"/>
                <a:gd name="T3" fmla="*/ 136 h 303"/>
                <a:gd name="T4" fmla="*/ 735 w 735"/>
                <a:gd name="T5" fmla="*/ 238 h 303"/>
                <a:gd name="T6" fmla="*/ 641 w 735"/>
                <a:gd name="T7" fmla="*/ 303 h 303"/>
                <a:gd name="T8" fmla="*/ 0 w 735"/>
                <a:gd name="T9" fmla="*/ 166 h 303"/>
                <a:gd name="T10" fmla="*/ 67 w 735"/>
                <a:gd name="T11" fmla="*/ 98 h 303"/>
                <a:gd name="T12" fmla="*/ 36 w 735"/>
                <a:gd name="T13" fmla="*/ 0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5" h="303">
                  <a:moveTo>
                    <a:pt x="36" y="0"/>
                  </a:moveTo>
                  <a:lnTo>
                    <a:pt x="677" y="136"/>
                  </a:lnTo>
                  <a:lnTo>
                    <a:pt x="735" y="238"/>
                  </a:lnTo>
                  <a:lnTo>
                    <a:pt x="641" y="303"/>
                  </a:lnTo>
                  <a:lnTo>
                    <a:pt x="0" y="166"/>
                  </a:lnTo>
                  <a:lnTo>
                    <a:pt x="67" y="98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8" name="íşľîḓe"/>
            <p:cNvSpPr/>
            <p:nvPr/>
          </p:nvSpPr>
          <p:spPr bwMode="auto">
            <a:xfrm>
              <a:off x="3932238" y="3190875"/>
              <a:ext cx="1190625" cy="287337"/>
            </a:xfrm>
            <a:custGeom>
              <a:avLst/>
              <a:gdLst>
                <a:gd name="T0" fmla="*/ 735 w 750"/>
                <a:gd name="T1" fmla="*/ 102 h 181"/>
                <a:gd name="T2" fmla="*/ 677 w 750"/>
                <a:gd name="T3" fmla="*/ 0 h 181"/>
                <a:gd name="T4" fmla="*/ 750 w 750"/>
                <a:gd name="T5" fmla="*/ 110 h 181"/>
                <a:gd name="T6" fmla="*/ 655 w 750"/>
                <a:gd name="T7" fmla="*/ 181 h 181"/>
                <a:gd name="T8" fmla="*/ 14 w 750"/>
                <a:gd name="T9" fmla="*/ 45 h 181"/>
                <a:gd name="T10" fmla="*/ 0 w 750"/>
                <a:gd name="T11" fmla="*/ 30 h 181"/>
                <a:gd name="T12" fmla="*/ 641 w 750"/>
                <a:gd name="T13" fmla="*/ 167 h 181"/>
                <a:gd name="T14" fmla="*/ 735 w 750"/>
                <a:gd name="T15" fmla="*/ 102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0" h="181">
                  <a:moveTo>
                    <a:pt x="735" y="102"/>
                  </a:moveTo>
                  <a:lnTo>
                    <a:pt x="677" y="0"/>
                  </a:lnTo>
                  <a:lnTo>
                    <a:pt x="750" y="110"/>
                  </a:lnTo>
                  <a:lnTo>
                    <a:pt x="655" y="181"/>
                  </a:lnTo>
                  <a:lnTo>
                    <a:pt x="14" y="45"/>
                  </a:lnTo>
                  <a:lnTo>
                    <a:pt x="0" y="30"/>
                  </a:lnTo>
                  <a:lnTo>
                    <a:pt x="641" y="167"/>
                  </a:lnTo>
                  <a:lnTo>
                    <a:pt x="735" y="102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39" name="ïṣḷïḑe"/>
          <p:cNvSpPr txBox="1"/>
          <p:nvPr/>
        </p:nvSpPr>
        <p:spPr bwMode="auto">
          <a:xfrm>
            <a:off x="3958629" y="1817786"/>
            <a:ext cx="875044" cy="211031"/>
          </a:xfrm>
          <a:prstGeom prst="rect">
            <a:avLst/>
          </a:prstGeom>
          <a:noFill/>
        </p:spPr>
        <p:txBody>
          <a:bodyPr wrap="none" lIns="90000" tIns="46800" rIns="90000" bIns="46800">
            <a:normAutofit fontScale="55000" lnSpcReduction="20000"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 </a:t>
            </a:r>
            <a:endParaRPr lang="zh-CN" altLang="en-US" sz="1600" b="1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0" name="isḷîḍê"/>
          <p:cNvSpPr txBox="1"/>
          <p:nvPr/>
        </p:nvSpPr>
        <p:spPr bwMode="auto">
          <a:xfrm rot="20670409">
            <a:off x="4132004" y="2429614"/>
            <a:ext cx="875044" cy="211031"/>
          </a:xfrm>
          <a:prstGeom prst="rect">
            <a:avLst/>
          </a:prstGeom>
          <a:noFill/>
        </p:spPr>
        <p:txBody>
          <a:bodyPr wrap="none" lIns="90000" tIns="46800" rIns="90000" bIns="46800">
            <a:normAutofit fontScale="55000" lnSpcReduction="20000"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 </a:t>
            </a:r>
            <a:endParaRPr lang="zh-CN" altLang="en-US" sz="1600" b="1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1" name="îsḷídé"/>
          <p:cNvSpPr txBox="1"/>
          <p:nvPr/>
        </p:nvSpPr>
        <p:spPr bwMode="auto">
          <a:xfrm rot="305725">
            <a:off x="4213586" y="1338016"/>
            <a:ext cx="875044" cy="211031"/>
          </a:xfrm>
          <a:prstGeom prst="rect">
            <a:avLst/>
          </a:prstGeom>
          <a:noFill/>
        </p:spPr>
        <p:txBody>
          <a:bodyPr wrap="none" lIns="90000" tIns="46800" rIns="90000" bIns="46800">
            <a:normAutofit fontScale="55000" lnSpcReduction="20000"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 </a:t>
            </a:r>
            <a:endParaRPr lang="zh-CN" altLang="en-US" sz="1600" b="1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2" name="ïSlïďê"/>
          <p:cNvSpPr txBox="1"/>
          <p:nvPr/>
        </p:nvSpPr>
        <p:spPr bwMode="auto">
          <a:xfrm rot="594815">
            <a:off x="4113954" y="3133688"/>
            <a:ext cx="875044" cy="211031"/>
          </a:xfrm>
          <a:prstGeom prst="rect">
            <a:avLst/>
          </a:prstGeom>
          <a:noFill/>
        </p:spPr>
        <p:txBody>
          <a:bodyPr wrap="none" lIns="90000" tIns="46800" rIns="90000" bIns="46800">
            <a:normAutofit fontScale="55000" lnSpcReduction="20000"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 </a:t>
            </a:r>
            <a:endParaRPr lang="zh-CN" altLang="en-US" sz="1600" b="1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43" name="ïşḻïḍê" title="MJ8JxobmQhO5YsZmEcy6DZVp0AZTfE39zvT5PAyas4bMl"/>
          <p:cNvGrpSpPr/>
          <p:nvPr/>
        </p:nvGrpSpPr>
        <p:grpSpPr>
          <a:xfrm>
            <a:off x="8247828" y="1502248"/>
            <a:ext cx="390687" cy="390686"/>
            <a:chOff x="2406923" y="2845390"/>
            <a:chExt cx="571222" cy="571221"/>
          </a:xfrm>
        </p:grpSpPr>
        <p:sp>
          <p:nvSpPr>
            <p:cNvPr id="44" name="íŝļíḓe"/>
            <p:cNvSpPr/>
            <p:nvPr/>
          </p:nvSpPr>
          <p:spPr>
            <a:xfrm>
              <a:off x="2406923" y="2845390"/>
              <a:ext cx="571222" cy="571221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5" name="isḻíḑé" title="ry6MHxwOH8WsTKLSa514qPVJnvhhWFnRDjZGIbRZNsFBp"/>
            <p:cNvSpPr/>
            <p:nvPr/>
          </p:nvSpPr>
          <p:spPr bwMode="auto">
            <a:xfrm>
              <a:off x="2540113" y="2998524"/>
              <a:ext cx="304843" cy="264949"/>
            </a:xfrm>
            <a:custGeom>
              <a:avLst/>
              <a:gdLst>
                <a:gd name="connsiteX0" fmla="*/ 427885 w 601094"/>
                <a:gd name="connsiteY0" fmla="*/ 274980 h 522431"/>
                <a:gd name="connsiteX1" fmla="*/ 432269 w 601094"/>
                <a:gd name="connsiteY1" fmla="*/ 321660 h 522431"/>
                <a:gd name="connsiteX2" fmla="*/ 431295 w 601094"/>
                <a:gd name="connsiteY2" fmla="*/ 429121 h 522431"/>
                <a:gd name="connsiteX3" fmla="*/ 453455 w 601094"/>
                <a:gd name="connsiteY3" fmla="*/ 417208 h 522431"/>
                <a:gd name="connsiteX4" fmla="*/ 448585 w 601094"/>
                <a:gd name="connsiteY4" fmla="*/ 349619 h 522431"/>
                <a:gd name="connsiteX5" fmla="*/ 448585 w 601094"/>
                <a:gd name="connsiteY5" fmla="*/ 301238 h 522431"/>
                <a:gd name="connsiteX6" fmla="*/ 427885 w 601094"/>
                <a:gd name="connsiteY6" fmla="*/ 274980 h 522431"/>
                <a:gd name="connsiteX7" fmla="*/ 352921 w 601094"/>
                <a:gd name="connsiteY7" fmla="*/ 272822 h 522431"/>
                <a:gd name="connsiteX8" fmla="*/ 354868 w 601094"/>
                <a:gd name="connsiteY8" fmla="*/ 371774 h 522431"/>
                <a:gd name="connsiteX9" fmla="*/ 351947 w 601094"/>
                <a:gd name="connsiteY9" fmla="*/ 423317 h 522431"/>
                <a:gd name="connsiteX10" fmla="*/ 378481 w 601094"/>
                <a:gd name="connsiteY10" fmla="*/ 441065 h 522431"/>
                <a:gd name="connsiteX11" fmla="*/ 386514 w 601094"/>
                <a:gd name="connsiteY11" fmla="*/ 411647 h 522431"/>
                <a:gd name="connsiteX12" fmla="*/ 385297 w 601094"/>
                <a:gd name="connsiteY12" fmla="*/ 362535 h 522431"/>
                <a:gd name="connsiteX13" fmla="*/ 388461 w 601094"/>
                <a:gd name="connsiteY13" fmla="*/ 301511 h 522431"/>
                <a:gd name="connsiteX14" fmla="*/ 356816 w 601094"/>
                <a:gd name="connsiteY14" fmla="*/ 273795 h 522431"/>
                <a:gd name="connsiteX15" fmla="*/ 352921 w 601094"/>
                <a:gd name="connsiteY15" fmla="*/ 272822 h 522431"/>
                <a:gd name="connsiteX16" fmla="*/ 276425 w 601094"/>
                <a:gd name="connsiteY16" fmla="*/ 271096 h 522431"/>
                <a:gd name="connsiteX17" fmla="*/ 279350 w 601094"/>
                <a:gd name="connsiteY17" fmla="*/ 382676 h 522431"/>
                <a:gd name="connsiteX18" fmla="*/ 278131 w 601094"/>
                <a:gd name="connsiteY18" fmla="*/ 427892 h 522431"/>
                <a:gd name="connsiteX19" fmla="*/ 302017 w 601094"/>
                <a:gd name="connsiteY19" fmla="*/ 447096 h 522431"/>
                <a:gd name="connsiteX20" fmla="*/ 308841 w 601094"/>
                <a:gd name="connsiteY20" fmla="*/ 393859 h 522431"/>
                <a:gd name="connsiteX21" fmla="*/ 309816 w 601094"/>
                <a:gd name="connsiteY21" fmla="*/ 321660 h 522431"/>
                <a:gd name="connsiteX22" fmla="*/ 313472 w 601094"/>
                <a:gd name="connsiteY22" fmla="*/ 278875 h 522431"/>
                <a:gd name="connsiteX23" fmla="*/ 281787 w 601094"/>
                <a:gd name="connsiteY23" fmla="*/ 273041 h 522431"/>
                <a:gd name="connsiteX24" fmla="*/ 276425 w 601094"/>
                <a:gd name="connsiteY24" fmla="*/ 271096 h 522431"/>
                <a:gd name="connsiteX25" fmla="*/ 207982 w 601094"/>
                <a:gd name="connsiteY25" fmla="*/ 270139 h 522431"/>
                <a:gd name="connsiteX26" fmla="*/ 212122 w 601094"/>
                <a:gd name="connsiteY26" fmla="*/ 371024 h 522431"/>
                <a:gd name="connsiteX27" fmla="*/ 213826 w 601094"/>
                <a:gd name="connsiteY27" fmla="*/ 428880 h 522431"/>
                <a:gd name="connsiteX28" fmla="*/ 219427 w 601094"/>
                <a:gd name="connsiteY28" fmla="*/ 447842 h 522431"/>
                <a:gd name="connsiteX29" fmla="*/ 237689 w 601094"/>
                <a:gd name="connsiteY29" fmla="*/ 443709 h 522431"/>
                <a:gd name="connsiteX30" fmla="*/ 236472 w 601094"/>
                <a:gd name="connsiteY30" fmla="*/ 345013 h 522431"/>
                <a:gd name="connsiteX31" fmla="*/ 237446 w 601094"/>
                <a:gd name="connsiteY31" fmla="*/ 302228 h 522431"/>
                <a:gd name="connsiteX32" fmla="*/ 213339 w 601094"/>
                <a:gd name="connsiteY32" fmla="*/ 272570 h 522431"/>
                <a:gd name="connsiteX33" fmla="*/ 207982 w 601094"/>
                <a:gd name="connsiteY33" fmla="*/ 270139 h 522431"/>
                <a:gd name="connsiteX34" fmla="*/ 167332 w 601094"/>
                <a:gd name="connsiteY34" fmla="*/ 268198 h 522431"/>
                <a:gd name="connsiteX35" fmla="*/ 141519 w 601094"/>
                <a:gd name="connsiteY35" fmla="*/ 270872 h 522431"/>
                <a:gd name="connsiteX36" fmla="*/ 136893 w 601094"/>
                <a:gd name="connsiteY36" fmla="*/ 269657 h 522431"/>
                <a:gd name="connsiteX37" fmla="*/ 141032 w 601094"/>
                <a:gd name="connsiteY37" fmla="*/ 391464 h 522431"/>
                <a:gd name="connsiteX38" fmla="*/ 138354 w 601094"/>
                <a:gd name="connsiteY38" fmla="*/ 445924 h 522431"/>
                <a:gd name="connsiteX39" fmla="*/ 167332 w 601094"/>
                <a:gd name="connsiteY39" fmla="*/ 431823 h 522431"/>
                <a:gd name="connsiteX40" fmla="*/ 168793 w 601094"/>
                <a:gd name="connsiteY40" fmla="*/ 322172 h 522431"/>
                <a:gd name="connsiteX41" fmla="*/ 167332 w 601094"/>
                <a:gd name="connsiteY41" fmla="*/ 268198 h 522431"/>
                <a:gd name="connsiteX42" fmla="*/ 424963 w 601094"/>
                <a:gd name="connsiteY42" fmla="*/ 258205 h 522431"/>
                <a:gd name="connsiteX43" fmla="*/ 470015 w 601094"/>
                <a:gd name="connsiteY43" fmla="*/ 309504 h 522431"/>
                <a:gd name="connsiteX44" fmla="*/ 468797 w 601094"/>
                <a:gd name="connsiteY44" fmla="*/ 403836 h 522431"/>
                <a:gd name="connsiteX45" fmla="*/ 467336 w 601094"/>
                <a:gd name="connsiteY45" fmla="*/ 447112 h 522431"/>
                <a:gd name="connsiteX46" fmla="*/ 417658 w 601094"/>
                <a:gd name="connsiteY46" fmla="*/ 434469 h 522431"/>
                <a:gd name="connsiteX47" fmla="*/ 418632 w 601094"/>
                <a:gd name="connsiteY47" fmla="*/ 335761 h 522431"/>
                <a:gd name="connsiteX48" fmla="*/ 415222 w 601094"/>
                <a:gd name="connsiteY48" fmla="*/ 267687 h 522431"/>
                <a:gd name="connsiteX49" fmla="*/ 419362 w 601094"/>
                <a:gd name="connsiteY49" fmla="*/ 262824 h 522431"/>
                <a:gd name="connsiteX50" fmla="*/ 424963 w 601094"/>
                <a:gd name="connsiteY50" fmla="*/ 258205 h 522431"/>
                <a:gd name="connsiteX51" fmla="*/ 356816 w 601094"/>
                <a:gd name="connsiteY51" fmla="*/ 257749 h 522431"/>
                <a:gd name="connsiteX52" fmla="*/ 392356 w 601094"/>
                <a:gd name="connsiteY52" fmla="*/ 258478 h 522431"/>
                <a:gd name="connsiteX53" fmla="*/ 398685 w 601094"/>
                <a:gd name="connsiteY53" fmla="*/ 263340 h 522431"/>
                <a:gd name="connsiteX54" fmla="*/ 400876 w 601094"/>
                <a:gd name="connsiteY54" fmla="*/ 423803 h 522431"/>
                <a:gd name="connsiteX55" fmla="*/ 366066 w 601094"/>
                <a:gd name="connsiteY55" fmla="*/ 455652 h 522431"/>
                <a:gd name="connsiteX56" fmla="*/ 340019 w 601094"/>
                <a:gd name="connsiteY56" fmla="*/ 412133 h 522431"/>
                <a:gd name="connsiteX57" fmla="*/ 344401 w 601094"/>
                <a:gd name="connsiteY57" fmla="*/ 260909 h 522431"/>
                <a:gd name="connsiteX58" fmla="*/ 352434 w 601094"/>
                <a:gd name="connsiteY58" fmla="*/ 258964 h 522431"/>
                <a:gd name="connsiteX59" fmla="*/ 356816 w 601094"/>
                <a:gd name="connsiteY59" fmla="*/ 257749 h 522431"/>
                <a:gd name="connsiteX60" fmla="*/ 213339 w 601094"/>
                <a:gd name="connsiteY60" fmla="*/ 256040 h 522431"/>
                <a:gd name="connsiteX61" fmla="*/ 252787 w 601094"/>
                <a:gd name="connsiteY61" fmla="*/ 302228 h 522431"/>
                <a:gd name="connsiteX62" fmla="*/ 250595 w 601094"/>
                <a:gd name="connsiteY62" fmla="*/ 454405 h 522431"/>
                <a:gd name="connsiteX63" fmla="*/ 243290 w 601094"/>
                <a:gd name="connsiteY63" fmla="*/ 461455 h 522431"/>
                <a:gd name="connsiteX64" fmla="*/ 207738 w 601094"/>
                <a:gd name="connsiteY64" fmla="*/ 461455 h 522431"/>
                <a:gd name="connsiteX65" fmla="*/ 201164 w 601094"/>
                <a:gd name="connsiteY65" fmla="*/ 454891 h 522431"/>
                <a:gd name="connsiteX66" fmla="*/ 199459 w 601094"/>
                <a:gd name="connsiteY66" fmla="*/ 342825 h 522431"/>
                <a:gd name="connsiteX67" fmla="*/ 198972 w 601094"/>
                <a:gd name="connsiteY67" fmla="*/ 265277 h 522431"/>
                <a:gd name="connsiteX68" fmla="*/ 205790 w 601094"/>
                <a:gd name="connsiteY68" fmla="*/ 262360 h 522431"/>
                <a:gd name="connsiteX69" fmla="*/ 213339 w 601094"/>
                <a:gd name="connsiteY69" fmla="*/ 256040 h 522431"/>
                <a:gd name="connsiteX70" fmla="*/ 281787 w 601094"/>
                <a:gd name="connsiteY70" fmla="*/ 255781 h 522431"/>
                <a:gd name="connsiteX71" fmla="*/ 327608 w 601094"/>
                <a:gd name="connsiteY71" fmla="*/ 286897 h 522431"/>
                <a:gd name="connsiteX72" fmla="*/ 323708 w 601094"/>
                <a:gd name="connsiteY72" fmla="*/ 451472 h 522431"/>
                <a:gd name="connsiteX73" fmla="*/ 316884 w 601094"/>
                <a:gd name="connsiteY73" fmla="*/ 458279 h 522431"/>
                <a:gd name="connsiteX74" fmla="*/ 262533 w 601094"/>
                <a:gd name="connsiteY74" fmla="*/ 435914 h 522431"/>
                <a:gd name="connsiteX75" fmla="*/ 267895 w 601094"/>
                <a:gd name="connsiteY75" fmla="*/ 264289 h 522431"/>
                <a:gd name="connsiteX76" fmla="*/ 273744 w 601094"/>
                <a:gd name="connsiteY76" fmla="*/ 262831 h 522431"/>
                <a:gd name="connsiteX77" fmla="*/ 281787 w 601094"/>
                <a:gd name="connsiteY77" fmla="*/ 255781 h 522431"/>
                <a:gd name="connsiteX78" fmla="*/ 163192 w 601094"/>
                <a:gd name="connsiteY78" fmla="*/ 253367 h 522431"/>
                <a:gd name="connsiteX79" fmla="*/ 179751 w 601094"/>
                <a:gd name="connsiteY79" fmla="*/ 264794 h 522431"/>
                <a:gd name="connsiteX80" fmla="*/ 176829 w 601094"/>
                <a:gd name="connsiteY80" fmla="*/ 354508 h 522431"/>
                <a:gd name="connsiteX81" fmla="*/ 177073 w 601094"/>
                <a:gd name="connsiteY81" fmla="*/ 422341 h 522431"/>
                <a:gd name="connsiteX82" fmla="*/ 176099 w 601094"/>
                <a:gd name="connsiteY82" fmla="*/ 457108 h 522431"/>
                <a:gd name="connsiteX83" fmla="*/ 132996 w 601094"/>
                <a:gd name="connsiteY83" fmla="*/ 460755 h 522431"/>
                <a:gd name="connsiteX84" fmla="*/ 130074 w 601094"/>
                <a:gd name="connsiteY84" fmla="*/ 457838 h 522431"/>
                <a:gd name="connsiteX85" fmla="*/ 132266 w 601094"/>
                <a:gd name="connsiteY85" fmla="*/ 255312 h 522431"/>
                <a:gd name="connsiteX86" fmla="*/ 136406 w 601094"/>
                <a:gd name="connsiteY86" fmla="*/ 255798 h 522431"/>
                <a:gd name="connsiteX87" fmla="*/ 141519 w 601094"/>
                <a:gd name="connsiteY87" fmla="*/ 253610 h 522431"/>
                <a:gd name="connsiteX88" fmla="*/ 163192 w 601094"/>
                <a:gd name="connsiteY88" fmla="*/ 253367 h 522431"/>
                <a:gd name="connsiteX89" fmla="*/ 15157 w 601094"/>
                <a:gd name="connsiteY89" fmla="*/ 218612 h 522431"/>
                <a:gd name="connsiteX90" fmla="*/ 20027 w 601094"/>
                <a:gd name="connsiteY90" fmla="*/ 391686 h 522431"/>
                <a:gd name="connsiteX91" fmla="*/ 17592 w 601094"/>
                <a:gd name="connsiteY91" fmla="*/ 493293 h 522431"/>
                <a:gd name="connsiteX92" fmla="*/ 79445 w 601094"/>
                <a:gd name="connsiteY92" fmla="*/ 475791 h 522431"/>
                <a:gd name="connsiteX93" fmla="*/ 83585 w 601094"/>
                <a:gd name="connsiteY93" fmla="*/ 475548 h 522431"/>
                <a:gd name="connsiteX94" fmla="*/ 373855 w 601094"/>
                <a:gd name="connsiteY94" fmla="*/ 479438 h 522431"/>
                <a:gd name="connsiteX95" fmla="*/ 582061 w 601094"/>
                <a:gd name="connsiteY95" fmla="*/ 507149 h 522431"/>
                <a:gd name="connsiteX96" fmla="*/ 588879 w 601094"/>
                <a:gd name="connsiteY96" fmla="*/ 508607 h 522431"/>
                <a:gd name="connsiteX97" fmla="*/ 582791 w 601094"/>
                <a:gd name="connsiteY97" fmla="*/ 365433 h 522431"/>
                <a:gd name="connsiteX98" fmla="*/ 581817 w 601094"/>
                <a:gd name="connsiteY98" fmla="*/ 243893 h 522431"/>
                <a:gd name="connsiteX99" fmla="*/ 479541 w 601094"/>
                <a:gd name="connsiteY99" fmla="*/ 244622 h 522431"/>
                <a:gd name="connsiteX100" fmla="*/ 471505 w 601094"/>
                <a:gd name="connsiteY100" fmla="*/ 233683 h 522431"/>
                <a:gd name="connsiteX101" fmla="*/ 471992 w 601094"/>
                <a:gd name="connsiteY101" fmla="*/ 232711 h 522431"/>
                <a:gd name="connsiteX102" fmla="*/ 265734 w 601094"/>
                <a:gd name="connsiteY102" fmla="*/ 227849 h 522431"/>
                <a:gd name="connsiteX103" fmla="*/ 119138 w 601094"/>
                <a:gd name="connsiteY103" fmla="*/ 222988 h 522431"/>
                <a:gd name="connsiteX104" fmla="*/ 126200 w 601094"/>
                <a:gd name="connsiteY104" fmla="*/ 240003 h 522431"/>
                <a:gd name="connsiteX105" fmla="*/ 126687 w 601094"/>
                <a:gd name="connsiteY105" fmla="*/ 242920 h 522431"/>
                <a:gd name="connsiteX106" fmla="*/ 126200 w 601094"/>
                <a:gd name="connsiteY106" fmla="*/ 248268 h 522431"/>
                <a:gd name="connsiteX107" fmla="*/ 69461 w 601094"/>
                <a:gd name="connsiteY107" fmla="*/ 258721 h 522431"/>
                <a:gd name="connsiteX108" fmla="*/ 15157 w 601094"/>
                <a:gd name="connsiteY108" fmla="*/ 218612 h 522431"/>
                <a:gd name="connsiteX109" fmla="*/ 300922 w 601094"/>
                <a:gd name="connsiteY109" fmla="*/ 127898 h 522431"/>
                <a:gd name="connsiteX110" fmla="*/ 259890 w 601094"/>
                <a:gd name="connsiteY110" fmla="*/ 137666 h 522431"/>
                <a:gd name="connsiteX111" fmla="*/ 169546 w 601094"/>
                <a:gd name="connsiteY111" fmla="*/ 180449 h 522431"/>
                <a:gd name="connsiteX112" fmla="*/ 119138 w 601094"/>
                <a:gd name="connsiteY112" fmla="*/ 208160 h 522431"/>
                <a:gd name="connsiteX113" fmla="*/ 288868 w 601094"/>
                <a:gd name="connsiteY113" fmla="*/ 212292 h 522431"/>
                <a:gd name="connsiteX114" fmla="*/ 479541 w 601094"/>
                <a:gd name="connsiteY114" fmla="*/ 214966 h 522431"/>
                <a:gd name="connsiteX115" fmla="*/ 420367 w 601094"/>
                <a:gd name="connsiteY115" fmla="*/ 166593 h 522431"/>
                <a:gd name="connsiteX116" fmla="*/ 300922 w 601094"/>
                <a:gd name="connsiteY116" fmla="*/ 127898 h 522431"/>
                <a:gd name="connsiteX117" fmla="*/ 304940 w 601094"/>
                <a:gd name="connsiteY117" fmla="*/ 19043 h 522431"/>
                <a:gd name="connsiteX118" fmla="*/ 305671 w 601094"/>
                <a:gd name="connsiteY118" fmla="*/ 25606 h 522431"/>
                <a:gd name="connsiteX119" fmla="*/ 320282 w 601094"/>
                <a:gd name="connsiteY119" fmla="*/ 28766 h 522431"/>
                <a:gd name="connsiteX120" fmla="*/ 311271 w 601094"/>
                <a:gd name="connsiteY120" fmla="*/ 22932 h 522431"/>
                <a:gd name="connsiteX121" fmla="*/ 304940 w 601094"/>
                <a:gd name="connsiteY121" fmla="*/ 19043 h 522431"/>
                <a:gd name="connsiteX122" fmla="*/ 296417 w 601094"/>
                <a:gd name="connsiteY122" fmla="*/ 113 h 522431"/>
                <a:gd name="connsiteX123" fmla="*/ 302992 w 601094"/>
                <a:gd name="connsiteY123" fmla="*/ 4458 h 522431"/>
                <a:gd name="connsiteX124" fmla="*/ 302992 w 601094"/>
                <a:gd name="connsiteY124" fmla="*/ 4701 h 522431"/>
                <a:gd name="connsiteX125" fmla="*/ 323691 w 601094"/>
                <a:gd name="connsiteY125" fmla="*/ 12723 h 522431"/>
                <a:gd name="connsiteX126" fmla="*/ 355835 w 601094"/>
                <a:gd name="connsiteY126" fmla="*/ 31197 h 522431"/>
                <a:gd name="connsiteX127" fmla="*/ 351451 w 601094"/>
                <a:gd name="connsiteY127" fmla="*/ 47727 h 522431"/>
                <a:gd name="connsiteX128" fmla="*/ 306888 w 601094"/>
                <a:gd name="connsiteY128" fmla="*/ 47970 h 522431"/>
                <a:gd name="connsiteX129" fmla="*/ 302018 w 601094"/>
                <a:gd name="connsiteY129" fmla="*/ 104851 h 522431"/>
                <a:gd name="connsiteX130" fmla="*/ 388222 w 601094"/>
                <a:gd name="connsiteY130" fmla="*/ 131832 h 522431"/>
                <a:gd name="connsiteX131" fmla="*/ 491960 w 601094"/>
                <a:gd name="connsiteY131" fmla="*/ 235385 h 522431"/>
                <a:gd name="connsiteX132" fmla="*/ 583035 w 601094"/>
                <a:gd name="connsiteY132" fmla="*/ 217640 h 522431"/>
                <a:gd name="connsiteX133" fmla="*/ 596185 w 601094"/>
                <a:gd name="connsiteY133" fmla="*/ 224203 h 522431"/>
                <a:gd name="connsiteX134" fmla="*/ 598376 w 601094"/>
                <a:gd name="connsiteY134" fmla="*/ 229551 h 522431"/>
                <a:gd name="connsiteX135" fmla="*/ 599107 w 601094"/>
                <a:gd name="connsiteY135" fmla="*/ 403840 h 522431"/>
                <a:gd name="connsiteX136" fmla="*/ 591558 w 601094"/>
                <a:gd name="connsiteY136" fmla="*/ 516629 h 522431"/>
                <a:gd name="connsiteX137" fmla="*/ 585470 w 601094"/>
                <a:gd name="connsiteY137" fmla="*/ 519546 h 522431"/>
                <a:gd name="connsiteX138" fmla="*/ 577677 w 601094"/>
                <a:gd name="connsiteY138" fmla="*/ 522220 h 522431"/>
                <a:gd name="connsiteX139" fmla="*/ 449101 w 601094"/>
                <a:gd name="connsiteY139" fmla="*/ 489890 h 522431"/>
                <a:gd name="connsiteX140" fmla="*/ 323934 w 601094"/>
                <a:gd name="connsiteY140" fmla="*/ 501558 h 522431"/>
                <a:gd name="connsiteX141" fmla="*/ 89429 w 601094"/>
                <a:gd name="connsiteY141" fmla="*/ 487459 h 522431"/>
                <a:gd name="connsiteX142" fmla="*/ 84072 w 601094"/>
                <a:gd name="connsiteY142" fmla="*/ 492564 h 522431"/>
                <a:gd name="connsiteX143" fmla="*/ 12966 w 601094"/>
                <a:gd name="connsiteY143" fmla="*/ 518817 h 522431"/>
                <a:gd name="connsiteX144" fmla="*/ 4686 w 601094"/>
                <a:gd name="connsiteY144" fmla="*/ 512497 h 522431"/>
                <a:gd name="connsiteX145" fmla="*/ 7121 w 601094"/>
                <a:gd name="connsiteY145" fmla="*/ 310497 h 522431"/>
                <a:gd name="connsiteX146" fmla="*/ 6878 w 601094"/>
                <a:gd name="connsiteY146" fmla="*/ 210834 h 522431"/>
                <a:gd name="connsiteX147" fmla="*/ 15888 w 601094"/>
                <a:gd name="connsiteY147" fmla="*/ 212535 h 522431"/>
                <a:gd name="connsiteX148" fmla="*/ 66782 w 601094"/>
                <a:gd name="connsiteY148" fmla="*/ 247296 h 522431"/>
                <a:gd name="connsiteX149" fmla="*/ 115485 w 601094"/>
                <a:gd name="connsiteY149" fmla="*/ 242434 h 522431"/>
                <a:gd name="connsiteX150" fmla="*/ 85046 w 601094"/>
                <a:gd name="connsiteY150" fmla="*/ 211806 h 522431"/>
                <a:gd name="connsiteX151" fmla="*/ 88212 w 601094"/>
                <a:gd name="connsiteY151" fmla="*/ 200138 h 522431"/>
                <a:gd name="connsiteX152" fmla="*/ 274014 w 601094"/>
                <a:gd name="connsiteY152" fmla="*/ 111171 h 522431"/>
                <a:gd name="connsiteX153" fmla="*/ 292521 w 601094"/>
                <a:gd name="connsiteY153" fmla="*/ 105580 h 522431"/>
                <a:gd name="connsiteX154" fmla="*/ 290329 w 601094"/>
                <a:gd name="connsiteY154" fmla="*/ 40434 h 522431"/>
                <a:gd name="connsiteX155" fmla="*/ 290086 w 601094"/>
                <a:gd name="connsiteY155" fmla="*/ 29009 h 522431"/>
                <a:gd name="connsiteX156" fmla="*/ 290573 w 601094"/>
                <a:gd name="connsiteY156" fmla="*/ 6160 h 522431"/>
                <a:gd name="connsiteX157" fmla="*/ 296417 w 601094"/>
                <a:gd name="connsiteY157" fmla="*/ 113 h 522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</a:cxnLst>
              <a:rect l="l" t="t" r="r" b="b"/>
              <a:pathLst>
                <a:path w="601094" h="522431">
                  <a:moveTo>
                    <a:pt x="427885" y="274980"/>
                  </a:moveTo>
                  <a:cubicBezTo>
                    <a:pt x="432025" y="289568"/>
                    <a:pt x="431782" y="309261"/>
                    <a:pt x="432269" y="321660"/>
                  </a:cubicBezTo>
                  <a:cubicBezTo>
                    <a:pt x="433730" y="357156"/>
                    <a:pt x="437139" y="394111"/>
                    <a:pt x="431295" y="429121"/>
                  </a:cubicBezTo>
                  <a:cubicBezTo>
                    <a:pt x="427885" y="449300"/>
                    <a:pt x="455403" y="436171"/>
                    <a:pt x="453455" y="417208"/>
                  </a:cubicBezTo>
                  <a:cubicBezTo>
                    <a:pt x="451020" y="394840"/>
                    <a:pt x="449802" y="372230"/>
                    <a:pt x="448585" y="349619"/>
                  </a:cubicBezTo>
                  <a:cubicBezTo>
                    <a:pt x="447611" y="333330"/>
                    <a:pt x="446637" y="317527"/>
                    <a:pt x="448585" y="301238"/>
                  </a:cubicBezTo>
                  <a:cubicBezTo>
                    <a:pt x="450533" y="282760"/>
                    <a:pt x="446880" y="275224"/>
                    <a:pt x="427885" y="274980"/>
                  </a:cubicBezTo>
                  <a:close/>
                  <a:moveTo>
                    <a:pt x="352921" y="272822"/>
                  </a:moveTo>
                  <a:cubicBezTo>
                    <a:pt x="351217" y="305158"/>
                    <a:pt x="355112" y="339439"/>
                    <a:pt x="354868" y="371774"/>
                  </a:cubicBezTo>
                  <a:cubicBezTo>
                    <a:pt x="354868" y="389279"/>
                    <a:pt x="353651" y="405812"/>
                    <a:pt x="351947" y="423317"/>
                  </a:cubicBezTo>
                  <a:cubicBezTo>
                    <a:pt x="350000" y="446170"/>
                    <a:pt x="359980" y="444468"/>
                    <a:pt x="378481" y="441065"/>
                  </a:cubicBezTo>
                  <a:cubicBezTo>
                    <a:pt x="393817" y="438390"/>
                    <a:pt x="387488" y="426477"/>
                    <a:pt x="386514" y="411647"/>
                  </a:cubicBezTo>
                  <a:cubicBezTo>
                    <a:pt x="385540" y="395357"/>
                    <a:pt x="384323" y="378825"/>
                    <a:pt x="385297" y="362535"/>
                  </a:cubicBezTo>
                  <a:cubicBezTo>
                    <a:pt x="386514" y="342356"/>
                    <a:pt x="388948" y="321690"/>
                    <a:pt x="388461" y="301511"/>
                  </a:cubicBezTo>
                  <a:cubicBezTo>
                    <a:pt x="387974" y="273552"/>
                    <a:pt x="380428" y="274038"/>
                    <a:pt x="356816" y="273795"/>
                  </a:cubicBezTo>
                  <a:cubicBezTo>
                    <a:pt x="355112" y="273795"/>
                    <a:pt x="353895" y="273309"/>
                    <a:pt x="352921" y="272822"/>
                  </a:cubicBezTo>
                  <a:close/>
                  <a:moveTo>
                    <a:pt x="276425" y="271096"/>
                  </a:moveTo>
                  <a:cubicBezTo>
                    <a:pt x="286174" y="306831"/>
                    <a:pt x="280325" y="345969"/>
                    <a:pt x="279350" y="382676"/>
                  </a:cubicBezTo>
                  <a:cubicBezTo>
                    <a:pt x="278862" y="397748"/>
                    <a:pt x="278131" y="413063"/>
                    <a:pt x="278131" y="427892"/>
                  </a:cubicBezTo>
                  <a:cubicBezTo>
                    <a:pt x="278131" y="449041"/>
                    <a:pt x="279350" y="450986"/>
                    <a:pt x="302017" y="447096"/>
                  </a:cubicBezTo>
                  <a:cubicBezTo>
                    <a:pt x="317128" y="444422"/>
                    <a:pt x="309085" y="407715"/>
                    <a:pt x="308841" y="393859"/>
                  </a:cubicBezTo>
                  <a:cubicBezTo>
                    <a:pt x="308841" y="369792"/>
                    <a:pt x="308353" y="345483"/>
                    <a:pt x="309816" y="321660"/>
                  </a:cubicBezTo>
                  <a:cubicBezTo>
                    <a:pt x="310547" y="308289"/>
                    <a:pt x="314690" y="291759"/>
                    <a:pt x="313472" y="278875"/>
                  </a:cubicBezTo>
                  <a:cubicBezTo>
                    <a:pt x="312497" y="266477"/>
                    <a:pt x="288855" y="273041"/>
                    <a:pt x="281787" y="273041"/>
                  </a:cubicBezTo>
                  <a:cubicBezTo>
                    <a:pt x="279594" y="273041"/>
                    <a:pt x="277888" y="272068"/>
                    <a:pt x="276425" y="271096"/>
                  </a:cubicBezTo>
                  <a:close/>
                  <a:moveTo>
                    <a:pt x="207982" y="270139"/>
                  </a:moveTo>
                  <a:cubicBezTo>
                    <a:pt x="205060" y="301985"/>
                    <a:pt x="210174" y="339421"/>
                    <a:pt x="212122" y="371024"/>
                  </a:cubicBezTo>
                  <a:cubicBezTo>
                    <a:pt x="213339" y="390471"/>
                    <a:pt x="214800" y="409433"/>
                    <a:pt x="213826" y="428880"/>
                  </a:cubicBezTo>
                  <a:cubicBezTo>
                    <a:pt x="209687" y="437632"/>
                    <a:pt x="211635" y="443952"/>
                    <a:pt x="219427" y="447842"/>
                  </a:cubicBezTo>
                  <a:cubicBezTo>
                    <a:pt x="226732" y="450030"/>
                    <a:pt x="232576" y="448571"/>
                    <a:pt x="237689" y="443709"/>
                  </a:cubicBezTo>
                  <a:cubicBezTo>
                    <a:pt x="237933" y="410891"/>
                    <a:pt x="236472" y="377830"/>
                    <a:pt x="236472" y="345013"/>
                  </a:cubicBezTo>
                  <a:cubicBezTo>
                    <a:pt x="236228" y="330670"/>
                    <a:pt x="236715" y="316570"/>
                    <a:pt x="237446" y="302228"/>
                  </a:cubicBezTo>
                  <a:cubicBezTo>
                    <a:pt x="238663" y="279620"/>
                    <a:pt x="232819" y="274515"/>
                    <a:pt x="213339" y="272570"/>
                  </a:cubicBezTo>
                  <a:cubicBezTo>
                    <a:pt x="211148" y="272327"/>
                    <a:pt x="209200" y="271355"/>
                    <a:pt x="207982" y="270139"/>
                  </a:cubicBezTo>
                  <a:close/>
                  <a:moveTo>
                    <a:pt x="167332" y="268198"/>
                  </a:moveTo>
                  <a:cubicBezTo>
                    <a:pt x="169037" y="272817"/>
                    <a:pt x="147120" y="270629"/>
                    <a:pt x="141519" y="270872"/>
                  </a:cubicBezTo>
                  <a:cubicBezTo>
                    <a:pt x="139571" y="270872"/>
                    <a:pt x="138110" y="270386"/>
                    <a:pt x="136893" y="269657"/>
                  </a:cubicBezTo>
                  <a:cubicBezTo>
                    <a:pt x="138354" y="310259"/>
                    <a:pt x="141276" y="350861"/>
                    <a:pt x="141032" y="391464"/>
                  </a:cubicBezTo>
                  <a:cubicBezTo>
                    <a:pt x="141032" y="409698"/>
                    <a:pt x="141763" y="428176"/>
                    <a:pt x="138354" y="445924"/>
                  </a:cubicBezTo>
                  <a:cubicBezTo>
                    <a:pt x="134701" y="464645"/>
                    <a:pt x="170011" y="452002"/>
                    <a:pt x="167332" y="431823"/>
                  </a:cubicBezTo>
                  <a:cubicBezTo>
                    <a:pt x="162705" y="395354"/>
                    <a:pt x="165384" y="358641"/>
                    <a:pt x="168793" y="322172"/>
                  </a:cubicBezTo>
                  <a:cubicBezTo>
                    <a:pt x="170498" y="304910"/>
                    <a:pt x="173907" y="284974"/>
                    <a:pt x="167332" y="268198"/>
                  </a:cubicBezTo>
                  <a:close/>
                  <a:moveTo>
                    <a:pt x="424963" y="258205"/>
                  </a:moveTo>
                  <a:cubicBezTo>
                    <a:pt x="464414" y="252613"/>
                    <a:pt x="474155" y="272063"/>
                    <a:pt x="470015" y="309504"/>
                  </a:cubicBezTo>
                  <a:cubicBezTo>
                    <a:pt x="466362" y="340137"/>
                    <a:pt x="467336" y="372959"/>
                    <a:pt x="468797" y="403836"/>
                  </a:cubicBezTo>
                  <a:cubicBezTo>
                    <a:pt x="469284" y="414047"/>
                    <a:pt x="476346" y="438116"/>
                    <a:pt x="467336" y="447112"/>
                  </a:cubicBezTo>
                  <a:cubicBezTo>
                    <a:pt x="455160" y="459511"/>
                    <a:pt x="414248" y="458782"/>
                    <a:pt x="417658" y="434469"/>
                  </a:cubicBezTo>
                  <a:cubicBezTo>
                    <a:pt x="422528" y="402377"/>
                    <a:pt x="418875" y="368097"/>
                    <a:pt x="418632" y="335761"/>
                  </a:cubicBezTo>
                  <a:cubicBezTo>
                    <a:pt x="418632" y="314123"/>
                    <a:pt x="420823" y="288838"/>
                    <a:pt x="415222" y="267687"/>
                  </a:cubicBezTo>
                  <a:cubicBezTo>
                    <a:pt x="414492" y="264526"/>
                    <a:pt x="416927" y="262581"/>
                    <a:pt x="419362" y="262824"/>
                  </a:cubicBezTo>
                  <a:cubicBezTo>
                    <a:pt x="420336" y="260393"/>
                    <a:pt x="422041" y="258691"/>
                    <a:pt x="424963" y="258205"/>
                  </a:cubicBezTo>
                  <a:close/>
                  <a:moveTo>
                    <a:pt x="356816" y="257749"/>
                  </a:moveTo>
                  <a:cubicBezTo>
                    <a:pt x="368500" y="258235"/>
                    <a:pt x="380428" y="258478"/>
                    <a:pt x="392356" y="258478"/>
                  </a:cubicBezTo>
                  <a:cubicBezTo>
                    <a:pt x="395034" y="258478"/>
                    <a:pt x="398198" y="260423"/>
                    <a:pt x="398685" y="263340"/>
                  </a:cubicBezTo>
                  <a:cubicBezTo>
                    <a:pt x="408179" y="315126"/>
                    <a:pt x="399415" y="371045"/>
                    <a:pt x="400876" y="423803"/>
                  </a:cubicBezTo>
                  <a:cubicBezTo>
                    <a:pt x="401606" y="455652"/>
                    <a:pt x="396738" y="452248"/>
                    <a:pt x="366066" y="455652"/>
                  </a:cubicBezTo>
                  <a:cubicBezTo>
                    <a:pt x="335638" y="459299"/>
                    <a:pt x="336611" y="437418"/>
                    <a:pt x="340019" y="412133"/>
                  </a:cubicBezTo>
                  <a:cubicBezTo>
                    <a:pt x="346835" y="362292"/>
                    <a:pt x="337585" y="310507"/>
                    <a:pt x="344401" y="260909"/>
                  </a:cubicBezTo>
                  <a:cubicBezTo>
                    <a:pt x="344888" y="257019"/>
                    <a:pt x="350000" y="256776"/>
                    <a:pt x="352434" y="258964"/>
                  </a:cubicBezTo>
                  <a:cubicBezTo>
                    <a:pt x="353651" y="258235"/>
                    <a:pt x="354868" y="257749"/>
                    <a:pt x="356816" y="257749"/>
                  </a:cubicBezTo>
                  <a:close/>
                  <a:moveTo>
                    <a:pt x="213339" y="256040"/>
                  </a:moveTo>
                  <a:cubicBezTo>
                    <a:pt x="251569" y="254095"/>
                    <a:pt x="255709" y="265277"/>
                    <a:pt x="252787" y="302228"/>
                  </a:cubicBezTo>
                  <a:cubicBezTo>
                    <a:pt x="248891" y="352548"/>
                    <a:pt x="257170" y="404571"/>
                    <a:pt x="250595" y="454405"/>
                  </a:cubicBezTo>
                  <a:cubicBezTo>
                    <a:pt x="249865" y="458052"/>
                    <a:pt x="247673" y="461212"/>
                    <a:pt x="243290" y="461455"/>
                  </a:cubicBezTo>
                  <a:cubicBezTo>
                    <a:pt x="231602" y="461455"/>
                    <a:pt x="219670" y="461455"/>
                    <a:pt x="207738" y="461455"/>
                  </a:cubicBezTo>
                  <a:cubicBezTo>
                    <a:pt x="203842" y="461698"/>
                    <a:pt x="201407" y="458538"/>
                    <a:pt x="201164" y="454891"/>
                  </a:cubicBezTo>
                  <a:cubicBezTo>
                    <a:pt x="197755" y="418184"/>
                    <a:pt x="199216" y="379775"/>
                    <a:pt x="199459" y="342825"/>
                  </a:cubicBezTo>
                  <a:cubicBezTo>
                    <a:pt x="199459" y="318758"/>
                    <a:pt x="192885" y="288371"/>
                    <a:pt x="198972" y="265277"/>
                  </a:cubicBezTo>
                  <a:cubicBezTo>
                    <a:pt x="199703" y="262117"/>
                    <a:pt x="203355" y="261388"/>
                    <a:pt x="205790" y="262360"/>
                  </a:cubicBezTo>
                  <a:cubicBezTo>
                    <a:pt x="206521" y="259200"/>
                    <a:pt x="208956" y="256283"/>
                    <a:pt x="213339" y="256040"/>
                  </a:cubicBezTo>
                  <a:close/>
                  <a:moveTo>
                    <a:pt x="281787" y="255781"/>
                  </a:moveTo>
                  <a:cubicBezTo>
                    <a:pt x="310303" y="255052"/>
                    <a:pt x="331264" y="253107"/>
                    <a:pt x="327608" y="286897"/>
                  </a:cubicBezTo>
                  <a:cubicBezTo>
                    <a:pt x="322002" y="341350"/>
                    <a:pt x="323464" y="396533"/>
                    <a:pt x="323708" y="451472"/>
                  </a:cubicBezTo>
                  <a:cubicBezTo>
                    <a:pt x="323708" y="455605"/>
                    <a:pt x="320540" y="457793"/>
                    <a:pt x="316884" y="458279"/>
                  </a:cubicBezTo>
                  <a:cubicBezTo>
                    <a:pt x="292755" y="461196"/>
                    <a:pt x="262533" y="469461"/>
                    <a:pt x="262533" y="435914"/>
                  </a:cubicBezTo>
                  <a:cubicBezTo>
                    <a:pt x="262533" y="379030"/>
                    <a:pt x="264726" y="321173"/>
                    <a:pt x="267895" y="264289"/>
                  </a:cubicBezTo>
                  <a:cubicBezTo>
                    <a:pt x="268138" y="260886"/>
                    <a:pt x="272038" y="260157"/>
                    <a:pt x="273744" y="262831"/>
                  </a:cubicBezTo>
                  <a:cubicBezTo>
                    <a:pt x="274475" y="259184"/>
                    <a:pt x="277156" y="255781"/>
                    <a:pt x="281787" y="255781"/>
                  </a:cubicBezTo>
                  <a:close/>
                  <a:moveTo>
                    <a:pt x="163192" y="253367"/>
                  </a:moveTo>
                  <a:cubicBezTo>
                    <a:pt x="171289" y="254339"/>
                    <a:pt x="178534" y="257257"/>
                    <a:pt x="179751" y="264794"/>
                  </a:cubicBezTo>
                  <a:cubicBezTo>
                    <a:pt x="184135" y="295428"/>
                    <a:pt x="177560" y="323631"/>
                    <a:pt x="176829" y="354508"/>
                  </a:cubicBezTo>
                  <a:cubicBezTo>
                    <a:pt x="176342" y="377119"/>
                    <a:pt x="174151" y="399730"/>
                    <a:pt x="177073" y="422341"/>
                  </a:cubicBezTo>
                  <a:cubicBezTo>
                    <a:pt x="178534" y="434254"/>
                    <a:pt x="180482" y="445438"/>
                    <a:pt x="176099" y="457108"/>
                  </a:cubicBezTo>
                  <a:cubicBezTo>
                    <a:pt x="171472" y="470237"/>
                    <a:pt x="141276" y="461484"/>
                    <a:pt x="132996" y="460755"/>
                  </a:cubicBezTo>
                  <a:cubicBezTo>
                    <a:pt x="131535" y="460755"/>
                    <a:pt x="130074" y="459539"/>
                    <a:pt x="130074" y="457838"/>
                  </a:cubicBezTo>
                  <a:cubicBezTo>
                    <a:pt x="132266" y="392193"/>
                    <a:pt x="117168" y="319255"/>
                    <a:pt x="132266" y="255312"/>
                  </a:cubicBezTo>
                  <a:cubicBezTo>
                    <a:pt x="132996" y="253124"/>
                    <a:pt x="136162" y="253610"/>
                    <a:pt x="136406" y="255798"/>
                  </a:cubicBezTo>
                  <a:cubicBezTo>
                    <a:pt x="137623" y="254583"/>
                    <a:pt x="139328" y="253853"/>
                    <a:pt x="141519" y="253610"/>
                  </a:cubicBezTo>
                  <a:cubicBezTo>
                    <a:pt x="146146" y="253367"/>
                    <a:pt x="155096" y="252394"/>
                    <a:pt x="163192" y="253367"/>
                  </a:cubicBezTo>
                  <a:close/>
                  <a:moveTo>
                    <a:pt x="15157" y="218612"/>
                  </a:moveTo>
                  <a:cubicBezTo>
                    <a:pt x="5904" y="271847"/>
                    <a:pt x="21002" y="337722"/>
                    <a:pt x="20027" y="391686"/>
                  </a:cubicBezTo>
                  <a:cubicBezTo>
                    <a:pt x="19297" y="425474"/>
                    <a:pt x="17592" y="459505"/>
                    <a:pt x="17592" y="493293"/>
                  </a:cubicBezTo>
                  <a:cubicBezTo>
                    <a:pt x="17592" y="505933"/>
                    <a:pt x="71653" y="478222"/>
                    <a:pt x="79445" y="475791"/>
                  </a:cubicBezTo>
                  <a:cubicBezTo>
                    <a:pt x="80906" y="475305"/>
                    <a:pt x="82367" y="475305"/>
                    <a:pt x="83585" y="475548"/>
                  </a:cubicBezTo>
                  <a:cubicBezTo>
                    <a:pt x="180991" y="476278"/>
                    <a:pt x="276205" y="489890"/>
                    <a:pt x="373855" y="479438"/>
                  </a:cubicBezTo>
                  <a:cubicBezTo>
                    <a:pt x="455920" y="470687"/>
                    <a:pt x="510954" y="465825"/>
                    <a:pt x="582061" y="507149"/>
                  </a:cubicBezTo>
                  <a:cubicBezTo>
                    <a:pt x="584252" y="505933"/>
                    <a:pt x="586931" y="506177"/>
                    <a:pt x="588879" y="508607"/>
                  </a:cubicBezTo>
                  <a:cubicBezTo>
                    <a:pt x="566232" y="478708"/>
                    <a:pt x="581817" y="399707"/>
                    <a:pt x="582791" y="365433"/>
                  </a:cubicBezTo>
                  <a:cubicBezTo>
                    <a:pt x="584009" y="324839"/>
                    <a:pt x="584009" y="284487"/>
                    <a:pt x="581817" y="243893"/>
                  </a:cubicBezTo>
                  <a:cubicBezTo>
                    <a:pt x="554300" y="264068"/>
                    <a:pt x="507302" y="259936"/>
                    <a:pt x="479541" y="244622"/>
                  </a:cubicBezTo>
                  <a:cubicBezTo>
                    <a:pt x="473940" y="246080"/>
                    <a:pt x="467365" y="238788"/>
                    <a:pt x="471505" y="233683"/>
                  </a:cubicBezTo>
                  <a:cubicBezTo>
                    <a:pt x="471748" y="233197"/>
                    <a:pt x="471748" y="232954"/>
                    <a:pt x="471992" y="232711"/>
                  </a:cubicBezTo>
                  <a:cubicBezTo>
                    <a:pt x="405512" y="223717"/>
                    <a:pt x="332944" y="230766"/>
                    <a:pt x="265734" y="227849"/>
                  </a:cubicBezTo>
                  <a:cubicBezTo>
                    <a:pt x="217762" y="225662"/>
                    <a:pt x="167598" y="221043"/>
                    <a:pt x="119138" y="222988"/>
                  </a:cubicBezTo>
                  <a:cubicBezTo>
                    <a:pt x="120599" y="227849"/>
                    <a:pt x="122791" y="233440"/>
                    <a:pt x="126200" y="240003"/>
                  </a:cubicBezTo>
                  <a:cubicBezTo>
                    <a:pt x="126687" y="240976"/>
                    <a:pt x="126687" y="241948"/>
                    <a:pt x="126687" y="242920"/>
                  </a:cubicBezTo>
                  <a:cubicBezTo>
                    <a:pt x="127661" y="244379"/>
                    <a:pt x="127905" y="246566"/>
                    <a:pt x="126200" y="248268"/>
                  </a:cubicBezTo>
                  <a:cubicBezTo>
                    <a:pt x="112563" y="261151"/>
                    <a:pt x="86994" y="262610"/>
                    <a:pt x="69461" y="258721"/>
                  </a:cubicBezTo>
                  <a:cubicBezTo>
                    <a:pt x="45110" y="253616"/>
                    <a:pt x="31473" y="235871"/>
                    <a:pt x="15157" y="218612"/>
                  </a:cubicBezTo>
                  <a:close/>
                  <a:moveTo>
                    <a:pt x="300922" y="127898"/>
                  </a:moveTo>
                  <a:cubicBezTo>
                    <a:pt x="287057" y="128201"/>
                    <a:pt x="273283" y="131103"/>
                    <a:pt x="259890" y="137666"/>
                  </a:cubicBezTo>
                  <a:cubicBezTo>
                    <a:pt x="230181" y="152251"/>
                    <a:pt x="200229" y="167808"/>
                    <a:pt x="169546" y="180449"/>
                  </a:cubicBezTo>
                  <a:cubicBezTo>
                    <a:pt x="143490" y="191144"/>
                    <a:pt x="124008" y="195276"/>
                    <a:pt x="119138" y="208160"/>
                  </a:cubicBezTo>
                  <a:cubicBezTo>
                    <a:pt x="173198" y="199409"/>
                    <a:pt x="235782" y="209618"/>
                    <a:pt x="288868" y="212292"/>
                  </a:cubicBezTo>
                  <a:cubicBezTo>
                    <a:pt x="351451" y="215209"/>
                    <a:pt x="417932" y="207431"/>
                    <a:pt x="479541" y="214966"/>
                  </a:cubicBezTo>
                  <a:cubicBezTo>
                    <a:pt x="481732" y="190415"/>
                    <a:pt x="443501" y="177532"/>
                    <a:pt x="420367" y="166593"/>
                  </a:cubicBezTo>
                  <a:cubicBezTo>
                    <a:pt x="384935" y="149456"/>
                    <a:pt x="342518" y="126986"/>
                    <a:pt x="300922" y="127898"/>
                  </a:cubicBezTo>
                  <a:close/>
                  <a:moveTo>
                    <a:pt x="304940" y="19043"/>
                  </a:moveTo>
                  <a:cubicBezTo>
                    <a:pt x="305184" y="21231"/>
                    <a:pt x="305427" y="23419"/>
                    <a:pt x="305671" y="25606"/>
                  </a:cubicBezTo>
                  <a:cubicBezTo>
                    <a:pt x="310541" y="27308"/>
                    <a:pt x="315411" y="28280"/>
                    <a:pt x="320282" y="28766"/>
                  </a:cubicBezTo>
                  <a:cubicBezTo>
                    <a:pt x="317359" y="26822"/>
                    <a:pt x="314194" y="24877"/>
                    <a:pt x="311271" y="22932"/>
                  </a:cubicBezTo>
                  <a:cubicBezTo>
                    <a:pt x="309567" y="21717"/>
                    <a:pt x="307132" y="20502"/>
                    <a:pt x="304940" y="19043"/>
                  </a:cubicBezTo>
                  <a:close/>
                  <a:moveTo>
                    <a:pt x="296417" y="113"/>
                  </a:moveTo>
                  <a:cubicBezTo>
                    <a:pt x="299339" y="-403"/>
                    <a:pt x="302383" y="812"/>
                    <a:pt x="302992" y="4458"/>
                  </a:cubicBezTo>
                  <a:cubicBezTo>
                    <a:pt x="302992" y="4701"/>
                    <a:pt x="302992" y="4701"/>
                    <a:pt x="302992" y="4701"/>
                  </a:cubicBezTo>
                  <a:cubicBezTo>
                    <a:pt x="310054" y="5431"/>
                    <a:pt x="318090" y="10535"/>
                    <a:pt x="323691" y="12723"/>
                  </a:cubicBezTo>
                  <a:cubicBezTo>
                    <a:pt x="335136" y="17585"/>
                    <a:pt x="346338" y="23176"/>
                    <a:pt x="355835" y="31197"/>
                  </a:cubicBezTo>
                  <a:cubicBezTo>
                    <a:pt x="361192" y="35816"/>
                    <a:pt x="358757" y="46511"/>
                    <a:pt x="351451" y="47727"/>
                  </a:cubicBezTo>
                  <a:cubicBezTo>
                    <a:pt x="338302" y="49914"/>
                    <a:pt x="321499" y="51130"/>
                    <a:pt x="306888" y="47970"/>
                  </a:cubicBezTo>
                  <a:cubicBezTo>
                    <a:pt x="307375" y="67173"/>
                    <a:pt x="306158" y="86863"/>
                    <a:pt x="302018" y="104851"/>
                  </a:cubicBezTo>
                  <a:cubicBezTo>
                    <a:pt x="331727" y="105337"/>
                    <a:pt x="365819" y="122109"/>
                    <a:pt x="388222" y="131832"/>
                  </a:cubicBezTo>
                  <a:cubicBezTo>
                    <a:pt x="429620" y="149577"/>
                    <a:pt x="547238" y="184095"/>
                    <a:pt x="491960" y="235385"/>
                  </a:cubicBezTo>
                  <a:cubicBezTo>
                    <a:pt x="524348" y="245108"/>
                    <a:pt x="554300" y="233926"/>
                    <a:pt x="583035" y="217640"/>
                  </a:cubicBezTo>
                  <a:cubicBezTo>
                    <a:pt x="588879" y="214480"/>
                    <a:pt x="595454" y="218855"/>
                    <a:pt x="596185" y="224203"/>
                  </a:cubicBezTo>
                  <a:cubicBezTo>
                    <a:pt x="597402" y="225662"/>
                    <a:pt x="598376" y="227363"/>
                    <a:pt x="598376" y="229551"/>
                  </a:cubicBezTo>
                  <a:cubicBezTo>
                    <a:pt x="600811" y="287404"/>
                    <a:pt x="600081" y="345987"/>
                    <a:pt x="599107" y="403840"/>
                  </a:cubicBezTo>
                  <a:cubicBezTo>
                    <a:pt x="598620" y="440302"/>
                    <a:pt x="607386" y="482841"/>
                    <a:pt x="591558" y="516629"/>
                  </a:cubicBezTo>
                  <a:cubicBezTo>
                    <a:pt x="590584" y="518817"/>
                    <a:pt x="587905" y="519789"/>
                    <a:pt x="585470" y="519546"/>
                  </a:cubicBezTo>
                  <a:cubicBezTo>
                    <a:pt x="583765" y="521734"/>
                    <a:pt x="581087" y="522949"/>
                    <a:pt x="577677" y="522220"/>
                  </a:cubicBezTo>
                  <a:cubicBezTo>
                    <a:pt x="532871" y="510795"/>
                    <a:pt x="499996" y="485515"/>
                    <a:pt x="449101" y="489890"/>
                  </a:cubicBezTo>
                  <a:cubicBezTo>
                    <a:pt x="407460" y="493293"/>
                    <a:pt x="365819" y="499856"/>
                    <a:pt x="323934" y="501558"/>
                  </a:cubicBezTo>
                  <a:cubicBezTo>
                    <a:pt x="248445" y="504718"/>
                    <a:pt x="163458" y="506177"/>
                    <a:pt x="89429" y="487459"/>
                  </a:cubicBezTo>
                  <a:cubicBezTo>
                    <a:pt x="88455" y="489647"/>
                    <a:pt x="86751" y="491592"/>
                    <a:pt x="84072" y="492564"/>
                  </a:cubicBezTo>
                  <a:cubicBezTo>
                    <a:pt x="58990" y="501072"/>
                    <a:pt x="39265" y="515171"/>
                    <a:pt x="12966" y="518817"/>
                  </a:cubicBezTo>
                  <a:cubicBezTo>
                    <a:pt x="8582" y="519303"/>
                    <a:pt x="5173" y="517115"/>
                    <a:pt x="4686" y="512497"/>
                  </a:cubicBezTo>
                  <a:cubicBezTo>
                    <a:pt x="-915" y="445406"/>
                    <a:pt x="12235" y="377830"/>
                    <a:pt x="7121" y="310497"/>
                  </a:cubicBezTo>
                  <a:cubicBezTo>
                    <a:pt x="5173" y="283758"/>
                    <a:pt x="-7733" y="235628"/>
                    <a:pt x="6878" y="210834"/>
                  </a:cubicBezTo>
                  <a:cubicBezTo>
                    <a:pt x="9556" y="206458"/>
                    <a:pt x="15157" y="208403"/>
                    <a:pt x="15888" y="212535"/>
                  </a:cubicBezTo>
                  <a:cubicBezTo>
                    <a:pt x="32203" y="223960"/>
                    <a:pt x="46571" y="243406"/>
                    <a:pt x="66782" y="247296"/>
                  </a:cubicBezTo>
                  <a:cubicBezTo>
                    <a:pt x="84559" y="250699"/>
                    <a:pt x="99170" y="246323"/>
                    <a:pt x="115485" y="242434"/>
                  </a:cubicBezTo>
                  <a:cubicBezTo>
                    <a:pt x="103797" y="232711"/>
                    <a:pt x="94300" y="224446"/>
                    <a:pt x="85046" y="211806"/>
                  </a:cubicBezTo>
                  <a:cubicBezTo>
                    <a:pt x="82367" y="208160"/>
                    <a:pt x="84315" y="202326"/>
                    <a:pt x="88212" y="200138"/>
                  </a:cubicBezTo>
                  <a:cubicBezTo>
                    <a:pt x="148116" y="166836"/>
                    <a:pt x="213622" y="144473"/>
                    <a:pt x="274014" y="111171"/>
                  </a:cubicBezTo>
                  <a:cubicBezTo>
                    <a:pt x="279858" y="108011"/>
                    <a:pt x="285946" y="106309"/>
                    <a:pt x="292521" y="105580"/>
                  </a:cubicBezTo>
                  <a:cubicBezTo>
                    <a:pt x="292521" y="83946"/>
                    <a:pt x="290816" y="62068"/>
                    <a:pt x="290329" y="40434"/>
                  </a:cubicBezTo>
                  <a:cubicBezTo>
                    <a:pt x="287894" y="37031"/>
                    <a:pt x="288138" y="32656"/>
                    <a:pt x="290086" y="29009"/>
                  </a:cubicBezTo>
                  <a:cubicBezTo>
                    <a:pt x="289842" y="21474"/>
                    <a:pt x="290086" y="13695"/>
                    <a:pt x="290573" y="6160"/>
                  </a:cubicBezTo>
                  <a:cubicBezTo>
                    <a:pt x="290695" y="2878"/>
                    <a:pt x="293495" y="630"/>
                    <a:pt x="296417" y="1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6" name="í$ḻïdê"/>
          <p:cNvGrpSpPr/>
          <p:nvPr/>
        </p:nvGrpSpPr>
        <p:grpSpPr>
          <a:xfrm>
            <a:off x="6437546" y="1392161"/>
            <a:ext cx="1646932" cy="681404"/>
            <a:chOff x="1268227" y="1619185"/>
            <a:chExt cx="2195910" cy="908538"/>
          </a:xfrm>
        </p:grpSpPr>
        <p:sp>
          <p:nvSpPr>
            <p:cNvPr id="47" name="îṥļïde"/>
            <p:cNvSpPr/>
            <p:nvPr/>
          </p:nvSpPr>
          <p:spPr bwMode="auto">
            <a:xfrm>
              <a:off x="1268227" y="1970324"/>
              <a:ext cx="2195910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rmAutofit fontScale="62500" lnSpcReduction="20000"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  <a:endPara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8" name="iṧlíḋé"/>
            <p:cNvSpPr txBox="1"/>
            <p:nvPr/>
          </p:nvSpPr>
          <p:spPr bwMode="auto">
            <a:xfrm>
              <a:off x="1268227" y="1619185"/>
              <a:ext cx="2195910" cy="351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rmAutofit fontScale="77500" lnSpcReduction="20000"/>
            </a:bodyPr>
            <a:lstStyle/>
            <a:p>
              <a:pPr algn="r">
                <a:spcBef>
                  <a:spcPct val="0"/>
                </a:spcBef>
              </a:pPr>
              <a:r>
                <a:rPr lang="zh-CN" altLang="en-US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 </a:t>
              </a:r>
              <a:endParaRPr lang="zh-CN" altLang="en-US" sz="18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cxnSp>
        <p:nvCxnSpPr>
          <p:cNvPr id="49" name="直接连接符 48"/>
          <p:cNvCxnSpPr/>
          <p:nvPr/>
        </p:nvCxnSpPr>
        <p:spPr>
          <a:xfrm>
            <a:off x="5498488" y="2073564"/>
            <a:ext cx="3089237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íślïḓè" title="MJ8JxobmQhO5YsZmEcy6DZVp0AZTfE39zvT5PAyas4bMl"/>
          <p:cNvGrpSpPr/>
          <p:nvPr/>
        </p:nvGrpSpPr>
        <p:grpSpPr>
          <a:xfrm>
            <a:off x="8253740" y="2699054"/>
            <a:ext cx="390687" cy="390686"/>
            <a:chOff x="2406923" y="2845390"/>
            <a:chExt cx="571222" cy="571221"/>
          </a:xfrm>
        </p:grpSpPr>
        <p:sp>
          <p:nvSpPr>
            <p:cNvPr id="51" name="iSḻïḑé"/>
            <p:cNvSpPr/>
            <p:nvPr/>
          </p:nvSpPr>
          <p:spPr>
            <a:xfrm>
              <a:off x="2406923" y="2845390"/>
              <a:ext cx="571222" cy="571221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2" name="ïşḷïḍê" title="ry6MHxwOH8WsTKLSa514qPVJnvhhWFnRDjZGIbRZNsFBp"/>
            <p:cNvSpPr/>
            <p:nvPr/>
          </p:nvSpPr>
          <p:spPr bwMode="auto">
            <a:xfrm>
              <a:off x="2540113" y="3023891"/>
              <a:ext cx="304842" cy="214214"/>
            </a:xfrm>
            <a:custGeom>
              <a:avLst/>
              <a:gdLst>
                <a:gd name="connsiteX0" fmla="*/ 450100 w 607639"/>
                <a:gd name="connsiteY0" fmla="*/ 313203 h 426991"/>
                <a:gd name="connsiteX1" fmla="*/ 450100 w 607639"/>
                <a:gd name="connsiteY1" fmla="*/ 403167 h 426991"/>
                <a:gd name="connsiteX2" fmla="*/ 585744 w 607639"/>
                <a:gd name="connsiteY2" fmla="*/ 403167 h 426991"/>
                <a:gd name="connsiteX3" fmla="*/ 586100 w 607639"/>
                <a:gd name="connsiteY3" fmla="*/ 313203 h 426991"/>
                <a:gd name="connsiteX4" fmla="*/ 530294 w 607639"/>
                <a:gd name="connsiteY4" fmla="*/ 313203 h 426991"/>
                <a:gd name="connsiteX5" fmla="*/ 530116 w 607639"/>
                <a:gd name="connsiteY5" fmla="*/ 313203 h 426991"/>
                <a:gd name="connsiteX6" fmla="*/ 529760 w 607639"/>
                <a:gd name="connsiteY6" fmla="*/ 313203 h 426991"/>
                <a:gd name="connsiteX7" fmla="*/ 450901 w 607639"/>
                <a:gd name="connsiteY7" fmla="*/ 313203 h 426991"/>
                <a:gd name="connsiteX8" fmla="*/ 236309 w 607639"/>
                <a:gd name="connsiteY8" fmla="*/ 313203 h 426991"/>
                <a:gd name="connsiteX9" fmla="*/ 236309 w 607639"/>
                <a:gd name="connsiteY9" fmla="*/ 403167 h 426991"/>
                <a:gd name="connsiteX10" fmla="*/ 371953 w 607639"/>
                <a:gd name="connsiteY10" fmla="*/ 403167 h 426991"/>
                <a:gd name="connsiteX11" fmla="*/ 372754 w 607639"/>
                <a:gd name="connsiteY11" fmla="*/ 313203 h 426991"/>
                <a:gd name="connsiteX12" fmla="*/ 237110 w 607639"/>
                <a:gd name="connsiteY12" fmla="*/ 313203 h 426991"/>
                <a:gd name="connsiteX13" fmla="*/ 22519 w 607639"/>
                <a:gd name="connsiteY13" fmla="*/ 313203 h 426991"/>
                <a:gd name="connsiteX14" fmla="*/ 22519 w 607639"/>
                <a:gd name="connsiteY14" fmla="*/ 403167 h 426991"/>
                <a:gd name="connsiteX15" fmla="*/ 158163 w 607639"/>
                <a:gd name="connsiteY15" fmla="*/ 403167 h 426991"/>
                <a:gd name="connsiteX16" fmla="*/ 158964 w 607639"/>
                <a:gd name="connsiteY16" fmla="*/ 313203 h 426991"/>
                <a:gd name="connsiteX17" fmla="*/ 91498 w 607639"/>
                <a:gd name="connsiteY17" fmla="*/ 313203 h 426991"/>
                <a:gd name="connsiteX18" fmla="*/ 91231 w 607639"/>
                <a:gd name="connsiteY18" fmla="*/ 313203 h 426991"/>
                <a:gd name="connsiteX19" fmla="*/ 90964 w 607639"/>
                <a:gd name="connsiteY19" fmla="*/ 313203 h 426991"/>
                <a:gd name="connsiteX20" fmla="*/ 23320 w 607639"/>
                <a:gd name="connsiteY20" fmla="*/ 313203 h 426991"/>
                <a:gd name="connsiteX21" fmla="*/ 91409 w 607639"/>
                <a:gd name="connsiteY21" fmla="*/ 224751 h 426991"/>
                <a:gd name="connsiteX22" fmla="*/ 530294 w 607639"/>
                <a:gd name="connsiteY22" fmla="*/ 224751 h 426991"/>
                <a:gd name="connsiteX23" fmla="*/ 540084 w 607639"/>
                <a:gd name="connsiteY23" fmla="*/ 234530 h 426991"/>
                <a:gd name="connsiteX24" fmla="*/ 540084 w 607639"/>
                <a:gd name="connsiteY24" fmla="*/ 292135 h 426991"/>
                <a:gd name="connsiteX25" fmla="*/ 586456 w 607639"/>
                <a:gd name="connsiteY25" fmla="*/ 292135 h 426991"/>
                <a:gd name="connsiteX26" fmla="*/ 607639 w 607639"/>
                <a:gd name="connsiteY26" fmla="*/ 313203 h 426991"/>
                <a:gd name="connsiteX27" fmla="*/ 607639 w 607639"/>
                <a:gd name="connsiteY27" fmla="*/ 403167 h 426991"/>
                <a:gd name="connsiteX28" fmla="*/ 586456 w 607639"/>
                <a:gd name="connsiteY28" fmla="*/ 426991 h 426991"/>
                <a:gd name="connsiteX29" fmla="*/ 451524 w 607639"/>
                <a:gd name="connsiteY29" fmla="*/ 426991 h 426991"/>
                <a:gd name="connsiteX30" fmla="*/ 427582 w 607639"/>
                <a:gd name="connsiteY30" fmla="*/ 403167 h 426991"/>
                <a:gd name="connsiteX31" fmla="*/ 427582 w 607639"/>
                <a:gd name="connsiteY31" fmla="*/ 313203 h 426991"/>
                <a:gd name="connsiteX32" fmla="*/ 451524 w 607639"/>
                <a:gd name="connsiteY32" fmla="*/ 292135 h 426991"/>
                <a:gd name="connsiteX33" fmla="*/ 517566 w 607639"/>
                <a:gd name="connsiteY33" fmla="*/ 292135 h 426991"/>
                <a:gd name="connsiteX34" fmla="*/ 517566 w 607639"/>
                <a:gd name="connsiteY34" fmla="*/ 247242 h 426991"/>
                <a:gd name="connsiteX35" fmla="*/ 315079 w 607639"/>
                <a:gd name="connsiteY35" fmla="*/ 247242 h 426991"/>
                <a:gd name="connsiteX36" fmla="*/ 315079 w 607639"/>
                <a:gd name="connsiteY36" fmla="*/ 292135 h 426991"/>
                <a:gd name="connsiteX37" fmla="*/ 372665 w 607639"/>
                <a:gd name="connsiteY37" fmla="*/ 292135 h 426991"/>
                <a:gd name="connsiteX38" fmla="*/ 393849 w 607639"/>
                <a:gd name="connsiteY38" fmla="*/ 313203 h 426991"/>
                <a:gd name="connsiteX39" fmla="*/ 393849 w 607639"/>
                <a:gd name="connsiteY39" fmla="*/ 403167 h 426991"/>
                <a:gd name="connsiteX40" fmla="*/ 372665 w 607639"/>
                <a:gd name="connsiteY40" fmla="*/ 426991 h 426991"/>
                <a:gd name="connsiteX41" fmla="*/ 237733 w 607639"/>
                <a:gd name="connsiteY41" fmla="*/ 426991 h 426991"/>
                <a:gd name="connsiteX42" fmla="*/ 213791 w 607639"/>
                <a:gd name="connsiteY42" fmla="*/ 403167 h 426991"/>
                <a:gd name="connsiteX43" fmla="*/ 213791 w 607639"/>
                <a:gd name="connsiteY43" fmla="*/ 313203 h 426991"/>
                <a:gd name="connsiteX44" fmla="*/ 237733 w 607639"/>
                <a:gd name="connsiteY44" fmla="*/ 292135 h 426991"/>
                <a:gd name="connsiteX45" fmla="*/ 292561 w 607639"/>
                <a:gd name="connsiteY45" fmla="*/ 292135 h 426991"/>
                <a:gd name="connsiteX46" fmla="*/ 292561 w 607639"/>
                <a:gd name="connsiteY46" fmla="*/ 247242 h 426991"/>
                <a:gd name="connsiteX47" fmla="*/ 101288 w 607639"/>
                <a:gd name="connsiteY47" fmla="*/ 247242 h 426991"/>
                <a:gd name="connsiteX48" fmla="*/ 101288 w 607639"/>
                <a:gd name="connsiteY48" fmla="*/ 292135 h 426991"/>
                <a:gd name="connsiteX49" fmla="*/ 158875 w 607639"/>
                <a:gd name="connsiteY49" fmla="*/ 292135 h 426991"/>
                <a:gd name="connsiteX50" fmla="*/ 180058 w 607639"/>
                <a:gd name="connsiteY50" fmla="*/ 313203 h 426991"/>
                <a:gd name="connsiteX51" fmla="*/ 180058 w 607639"/>
                <a:gd name="connsiteY51" fmla="*/ 403167 h 426991"/>
                <a:gd name="connsiteX52" fmla="*/ 158875 w 607639"/>
                <a:gd name="connsiteY52" fmla="*/ 426991 h 426991"/>
                <a:gd name="connsiteX53" fmla="*/ 24032 w 607639"/>
                <a:gd name="connsiteY53" fmla="*/ 426991 h 426991"/>
                <a:gd name="connsiteX54" fmla="*/ 0 w 607639"/>
                <a:gd name="connsiteY54" fmla="*/ 403167 h 426991"/>
                <a:gd name="connsiteX55" fmla="*/ 0 w 607639"/>
                <a:gd name="connsiteY55" fmla="*/ 313203 h 426991"/>
                <a:gd name="connsiteX56" fmla="*/ 24032 w 607639"/>
                <a:gd name="connsiteY56" fmla="*/ 292135 h 426991"/>
                <a:gd name="connsiteX57" fmla="*/ 78770 w 607639"/>
                <a:gd name="connsiteY57" fmla="*/ 292135 h 426991"/>
                <a:gd name="connsiteX58" fmla="*/ 78770 w 607639"/>
                <a:gd name="connsiteY58" fmla="*/ 234530 h 426991"/>
                <a:gd name="connsiteX59" fmla="*/ 91409 w 607639"/>
                <a:gd name="connsiteY59" fmla="*/ 224751 h 426991"/>
                <a:gd name="connsiteX60" fmla="*/ 236326 w 607639"/>
                <a:gd name="connsiteY60" fmla="*/ 21066 h 426991"/>
                <a:gd name="connsiteX61" fmla="*/ 236326 w 607639"/>
                <a:gd name="connsiteY61" fmla="*/ 111021 h 426991"/>
                <a:gd name="connsiteX62" fmla="*/ 371758 w 607639"/>
                <a:gd name="connsiteY62" fmla="*/ 111021 h 426991"/>
                <a:gd name="connsiteX63" fmla="*/ 372380 w 607639"/>
                <a:gd name="connsiteY63" fmla="*/ 21066 h 426991"/>
                <a:gd name="connsiteX64" fmla="*/ 237127 w 607639"/>
                <a:gd name="connsiteY64" fmla="*/ 21066 h 426991"/>
                <a:gd name="connsiteX65" fmla="*/ 237750 w 607639"/>
                <a:gd name="connsiteY65" fmla="*/ 0 h 426991"/>
                <a:gd name="connsiteX66" fmla="*/ 372647 w 607639"/>
                <a:gd name="connsiteY66" fmla="*/ 0 h 426991"/>
                <a:gd name="connsiteX67" fmla="*/ 393825 w 607639"/>
                <a:gd name="connsiteY67" fmla="*/ 21066 h 426991"/>
                <a:gd name="connsiteX68" fmla="*/ 393825 w 607639"/>
                <a:gd name="connsiteY68" fmla="*/ 111021 h 426991"/>
                <a:gd name="connsiteX69" fmla="*/ 372647 w 607639"/>
                <a:gd name="connsiteY69" fmla="*/ 134843 h 426991"/>
                <a:gd name="connsiteX70" fmla="*/ 315076 w 607639"/>
                <a:gd name="connsiteY70" fmla="*/ 134843 h 426991"/>
                <a:gd name="connsiteX71" fmla="*/ 315076 w 607639"/>
                <a:gd name="connsiteY71" fmla="*/ 191020 h 426991"/>
                <a:gd name="connsiteX72" fmla="*/ 292563 w 607639"/>
                <a:gd name="connsiteY72" fmla="*/ 191020 h 426991"/>
                <a:gd name="connsiteX73" fmla="*/ 292563 w 607639"/>
                <a:gd name="connsiteY73" fmla="*/ 134843 h 426991"/>
                <a:gd name="connsiteX74" fmla="*/ 237750 w 607639"/>
                <a:gd name="connsiteY74" fmla="*/ 134843 h 426991"/>
                <a:gd name="connsiteX75" fmla="*/ 213813 w 607639"/>
                <a:gd name="connsiteY75" fmla="*/ 111021 h 426991"/>
                <a:gd name="connsiteX76" fmla="*/ 213813 w 607639"/>
                <a:gd name="connsiteY76" fmla="*/ 21066 h 426991"/>
                <a:gd name="connsiteX77" fmla="*/ 237750 w 607639"/>
                <a:gd name="connsiteY77" fmla="*/ 0 h 426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607639" h="426991">
                  <a:moveTo>
                    <a:pt x="450100" y="313203"/>
                  </a:moveTo>
                  <a:lnTo>
                    <a:pt x="450100" y="403167"/>
                  </a:lnTo>
                  <a:lnTo>
                    <a:pt x="585744" y="403167"/>
                  </a:lnTo>
                  <a:lnTo>
                    <a:pt x="586100" y="313203"/>
                  </a:lnTo>
                  <a:lnTo>
                    <a:pt x="530294" y="313203"/>
                  </a:lnTo>
                  <a:cubicBezTo>
                    <a:pt x="530294" y="313203"/>
                    <a:pt x="530116" y="313203"/>
                    <a:pt x="530116" y="313203"/>
                  </a:cubicBezTo>
                  <a:cubicBezTo>
                    <a:pt x="530027" y="313203"/>
                    <a:pt x="529849" y="313203"/>
                    <a:pt x="529760" y="313203"/>
                  </a:cubicBezTo>
                  <a:lnTo>
                    <a:pt x="450901" y="313203"/>
                  </a:lnTo>
                  <a:close/>
                  <a:moveTo>
                    <a:pt x="236309" y="313203"/>
                  </a:moveTo>
                  <a:lnTo>
                    <a:pt x="236309" y="403167"/>
                  </a:lnTo>
                  <a:lnTo>
                    <a:pt x="371953" y="403167"/>
                  </a:lnTo>
                  <a:lnTo>
                    <a:pt x="372754" y="313203"/>
                  </a:lnTo>
                  <a:lnTo>
                    <a:pt x="237110" y="313203"/>
                  </a:lnTo>
                  <a:close/>
                  <a:moveTo>
                    <a:pt x="22519" y="313203"/>
                  </a:moveTo>
                  <a:lnTo>
                    <a:pt x="22519" y="403167"/>
                  </a:lnTo>
                  <a:lnTo>
                    <a:pt x="158163" y="403167"/>
                  </a:lnTo>
                  <a:lnTo>
                    <a:pt x="158964" y="313203"/>
                  </a:lnTo>
                  <a:lnTo>
                    <a:pt x="91498" y="313203"/>
                  </a:lnTo>
                  <a:cubicBezTo>
                    <a:pt x="91409" y="313203"/>
                    <a:pt x="91320" y="313203"/>
                    <a:pt x="91231" y="313203"/>
                  </a:cubicBezTo>
                  <a:cubicBezTo>
                    <a:pt x="91231" y="313203"/>
                    <a:pt x="90964" y="313203"/>
                    <a:pt x="90964" y="313203"/>
                  </a:cubicBezTo>
                  <a:lnTo>
                    <a:pt x="23320" y="313203"/>
                  </a:lnTo>
                  <a:close/>
                  <a:moveTo>
                    <a:pt x="91409" y="224751"/>
                  </a:moveTo>
                  <a:lnTo>
                    <a:pt x="530294" y="224751"/>
                  </a:lnTo>
                  <a:cubicBezTo>
                    <a:pt x="536435" y="224751"/>
                    <a:pt x="540084" y="228396"/>
                    <a:pt x="540084" y="234530"/>
                  </a:cubicBezTo>
                  <a:lnTo>
                    <a:pt x="540084" y="292135"/>
                  </a:lnTo>
                  <a:lnTo>
                    <a:pt x="586456" y="292135"/>
                  </a:lnTo>
                  <a:cubicBezTo>
                    <a:pt x="598917" y="292135"/>
                    <a:pt x="607639" y="300847"/>
                    <a:pt x="607639" y="313203"/>
                  </a:cubicBezTo>
                  <a:lnTo>
                    <a:pt x="607639" y="403167"/>
                  </a:lnTo>
                  <a:cubicBezTo>
                    <a:pt x="607639" y="415524"/>
                    <a:pt x="598917" y="426991"/>
                    <a:pt x="586456" y="426991"/>
                  </a:cubicBezTo>
                  <a:lnTo>
                    <a:pt x="451524" y="426991"/>
                  </a:lnTo>
                  <a:cubicBezTo>
                    <a:pt x="439152" y="426991"/>
                    <a:pt x="427582" y="415524"/>
                    <a:pt x="427582" y="403167"/>
                  </a:cubicBezTo>
                  <a:lnTo>
                    <a:pt x="427582" y="313203"/>
                  </a:lnTo>
                  <a:cubicBezTo>
                    <a:pt x="427582" y="300847"/>
                    <a:pt x="439152" y="292135"/>
                    <a:pt x="451524" y="292135"/>
                  </a:cubicBezTo>
                  <a:lnTo>
                    <a:pt x="517566" y="292135"/>
                  </a:lnTo>
                  <a:lnTo>
                    <a:pt x="517566" y="247242"/>
                  </a:lnTo>
                  <a:lnTo>
                    <a:pt x="315079" y="247242"/>
                  </a:lnTo>
                  <a:lnTo>
                    <a:pt x="315079" y="292135"/>
                  </a:lnTo>
                  <a:lnTo>
                    <a:pt x="372665" y="292135"/>
                  </a:lnTo>
                  <a:cubicBezTo>
                    <a:pt x="385126" y="292135"/>
                    <a:pt x="393849" y="300847"/>
                    <a:pt x="393849" y="313203"/>
                  </a:cubicBezTo>
                  <a:lnTo>
                    <a:pt x="393849" y="403167"/>
                  </a:lnTo>
                  <a:cubicBezTo>
                    <a:pt x="393849" y="415524"/>
                    <a:pt x="385126" y="426991"/>
                    <a:pt x="372665" y="426991"/>
                  </a:cubicBezTo>
                  <a:lnTo>
                    <a:pt x="237733" y="426991"/>
                  </a:lnTo>
                  <a:cubicBezTo>
                    <a:pt x="225362" y="426991"/>
                    <a:pt x="213791" y="415524"/>
                    <a:pt x="213791" y="403167"/>
                  </a:cubicBezTo>
                  <a:lnTo>
                    <a:pt x="213791" y="313203"/>
                  </a:lnTo>
                  <a:cubicBezTo>
                    <a:pt x="213791" y="300847"/>
                    <a:pt x="225362" y="292135"/>
                    <a:pt x="237733" y="292135"/>
                  </a:cubicBezTo>
                  <a:lnTo>
                    <a:pt x="292561" y="292135"/>
                  </a:lnTo>
                  <a:lnTo>
                    <a:pt x="292561" y="247242"/>
                  </a:lnTo>
                  <a:lnTo>
                    <a:pt x="101288" y="247242"/>
                  </a:lnTo>
                  <a:lnTo>
                    <a:pt x="101288" y="292135"/>
                  </a:lnTo>
                  <a:lnTo>
                    <a:pt x="158875" y="292135"/>
                  </a:lnTo>
                  <a:cubicBezTo>
                    <a:pt x="171335" y="292135"/>
                    <a:pt x="180058" y="300847"/>
                    <a:pt x="180058" y="313203"/>
                  </a:cubicBezTo>
                  <a:lnTo>
                    <a:pt x="180058" y="403167"/>
                  </a:lnTo>
                  <a:cubicBezTo>
                    <a:pt x="180058" y="415524"/>
                    <a:pt x="171335" y="426991"/>
                    <a:pt x="158875" y="426991"/>
                  </a:cubicBezTo>
                  <a:lnTo>
                    <a:pt x="24032" y="426991"/>
                  </a:lnTo>
                  <a:cubicBezTo>
                    <a:pt x="11571" y="426991"/>
                    <a:pt x="0" y="415524"/>
                    <a:pt x="0" y="403167"/>
                  </a:cubicBezTo>
                  <a:lnTo>
                    <a:pt x="0" y="313203"/>
                  </a:lnTo>
                  <a:cubicBezTo>
                    <a:pt x="0" y="300847"/>
                    <a:pt x="11571" y="292135"/>
                    <a:pt x="24032" y="292135"/>
                  </a:cubicBezTo>
                  <a:lnTo>
                    <a:pt x="78770" y="292135"/>
                  </a:lnTo>
                  <a:lnTo>
                    <a:pt x="78770" y="234530"/>
                  </a:lnTo>
                  <a:cubicBezTo>
                    <a:pt x="78770" y="228396"/>
                    <a:pt x="85178" y="224751"/>
                    <a:pt x="91409" y="224751"/>
                  </a:cubicBezTo>
                  <a:close/>
                  <a:moveTo>
                    <a:pt x="236326" y="21066"/>
                  </a:moveTo>
                  <a:lnTo>
                    <a:pt x="236326" y="111021"/>
                  </a:lnTo>
                  <a:lnTo>
                    <a:pt x="371758" y="111021"/>
                  </a:lnTo>
                  <a:lnTo>
                    <a:pt x="372380" y="21066"/>
                  </a:lnTo>
                  <a:lnTo>
                    <a:pt x="237127" y="21066"/>
                  </a:lnTo>
                  <a:close/>
                  <a:moveTo>
                    <a:pt x="237750" y="0"/>
                  </a:moveTo>
                  <a:lnTo>
                    <a:pt x="372647" y="0"/>
                  </a:lnTo>
                  <a:cubicBezTo>
                    <a:pt x="385105" y="0"/>
                    <a:pt x="393825" y="8711"/>
                    <a:pt x="393825" y="21066"/>
                  </a:cubicBezTo>
                  <a:lnTo>
                    <a:pt x="393825" y="111021"/>
                  </a:lnTo>
                  <a:cubicBezTo>
                    <a:pt x="393825" y="123376"/>
                    <a:pt x="385105" y="134843"/>
                    <a:pt x="372647" y="134843"/>
                  </a:cubicBezTo>
                  <a:lnTo>
                    <a:pt x="315076" y="134843"/>
                  </a:lnTo>
                  <a:lnTo>
                    <a:pt x="315076" y="191020"/>
                  </a:lnTo>
                  <a:lnTo>
                    <a:pt x="292563" y="191020"/>
                  </a:lnTo>
                  <a:lnTo>
                    <a:pt x="292563" y="134843"/>
                  </a:lnTo>
                  <a:lnTo>
                    <a:pt x="237750" y="134843"/>
                  </a:lnTo>
                  <a:cubicBezTo>
                    <a:pt x="225381" y="134843"/>
                    <a:pt x="213813" y="123376"/>
                    <a:pt x="213813" y="111021"/>
                  </a:cubicBezTo>
                  <a:lnTo>
                    <a:pt x="213813" y="21066"/>
                  </a:lnTo>
                  <a:cubicBezTo>
                    <a:pt x="213813" y="8711"/>
                    <a:pt x="225381" y="0"/>
                    <a:pt x="23775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3" name="ïšļíḍé"/>
          <p:cNvGrpSpPr/>
          <p:nvPr/>
        </p:nvGrpSpPr>
        <p:grpSpPr>
          <a:xfrm>
            <a:off x="6437546" y="2588966"/>
            <a:ext cx="1646932" cy="681404"/>
            <a:chOff x="1268227" y="1619185"/>
            <a:chExt cx="2195910" cy="908538"/>
          </a:xfrm>
        </p:grpSpPr>
        <p:sp>
          <p:nvSpPr>
            <p:cNvPr id="54" name="îṧľîḑe"/>
            <p:cNvSpPr/>
            <p:nvPr/>
          </p:nvSpPr>
          <p:spPr bwMode="auto">
            <a:xfrm>
              <a:off x="1268227" y="1970324"/>
              <a:ext cx="2195910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rmAutofit fontScale="62500" lnSpcReduction="20000"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  <a:endPara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5" name="ïśļiḑé"/>
            <p:cNvSpPr txBox="1"/>
            <p:nvPr/>
          </p:nvSpPr>
          <p:spPr bwMode="auto">
            <a:xfrm>
              <a:off x="1268227" y="1619185"/>
              <a:ext cx="2195910" cy="351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rmAutofit fontScale="77500" lnSpcReduction="20000"/>
            </a:bodyPr>
            <a:lstStyle/>
            <a:p>
              <a:pPr algn="r">
                <a:spcBef>
                  <a:spcPct val="0"/>
                </a:spcBef>
              </a:pPr>
              <a:r>
                <a:rPr lang="zh-CN" altLang="en-US" b="1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 </a:t>
              </a:r>
              <a:endParaRPr lang="zh-CN" altLang="en-US" sz="18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cxnSp>
        <p:nvCxnSpPr>
          <p:cNvPr id="56" name="直接连接符 55"/>
          <p:cNvCxnSpPr/>
          <p:nvPr/>
        </p:nvCxnSpPr>
        <p:spPr>
          <a:xfrm>
            <a:off x="5378641" y="3264242"/>
            <a:ext cx="3209084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íṡlïḑe"/>
          <p:cNvGrpSpPr/>
          <p:nvPr/>
        </p:nvGrpSpPr>
        <p:grpSpPr>
          <a:xfrm>
            <a:off x="623968" y="1299575"/>
            <a:ext cx="2935532" cy="681404"/>
            <a:chOff x="8177989" y="3761496"/>
            <a:chExt cx="3914043" cy="908538"/>
          </a:xfrm>
        </p:grpSpPr>
        <p:grpSp>
          <p:nvGrpSpPr>
            <p:cNvPr id="58" name="ïṥḻíḑé"/>
            <p:cNvGrpSpPr/>
            <p:nvPr/>
          </p:nvGrpSpPr>
          <p:grpSpPr>
            <a:xfrm>
              <a:off x="8177989" y="3761496"/>
              <a:ext cx="2838286" cy="908538"/>
              <a:chOff x="7896200" y="3641713"/>
              <a:chExt cx="2838286" cy="908538"/>
            </a:xfrm>
          </p:grpSpPr>
          <p:grpSp>
            <p:nvGrpSpPr>
              <p:cNvPr id="60" name="íslíḋé" title="MJ8JxobmQhO5YsZmEcy6DZVp0AZTfE39zvT5PAyas4bMl"/>
              <p:cNvGrpSpPr/>
              <p:nvPr/>
            </p:nvGrpSpPr>
            <p:grpSpPr>
              <a:xfrm>
                <a:off x="7896200" y="3788496"/>
                <a:ext cx="520916" cy="520914"/>
                <a:chOff x="2406923" y="2845390"/>
                <a:chExt cx="571222" cy="571221"/>
              </a:xfrm>
            </p:grpSpPr>
            <p:sp>
              <p:nvSpPr>
                <p:cNvPr id="64" name="ï$ḻiḓe"/>
                <p:cNvSpPr/>
                <p:nvPr/>
              </p:nvSpPr>
              <p:spPr>
                <a:xfrm>
                  <a:off x="2406923" y="2845390"/>
                  <a:ext cx="571222" cy="571221"/>
                </a:xfrm>
                <a:prstGeom prst="ellipse">
                  <a:avLst/>
                </a:prstGeom>
                <a:solidFill>
                  <a:schemeClr val="accent3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65" name="îşľiḋé" title="ry6MHxwOH8WsTKLSa514qPVJnvhhWFnRDjZGIbRZNsFBp"/>
                <p:cNvSpPr/>
                <p:nvPr/>
              </p:nvSpPr>
              <p:spPr bwMode="auto">
                <a:xfrm>
                  <a:off x="2540113" y="2978807"/>
                  <a:ext cx="304842" cy="304382"/>
                </a:xfrm>
                <a:custGeom>
                  <a:avLst/>
                  <a:gdLst>
                    <a:gd name="T0" fmla="*/ 6827 w 6827"/>
                    <a:gd name="T1" fmla="*/ 910 h 6827"/>
                    <a:gd name="T2" fmla="*/ 5916 w 6827"/>
                    <a:gd name="T3" fmla="*/ 0 h 6827"/>
                    <a:gd name="T4" fmla="*/ 5006 w 6827"/>
                    <a:gd name="T5" fmla="*/ 910 h 6827"/>
                    <a:gd name="T6" fmla="*/ 5796 w 6827"/>
                    <a:gd name="T7" fmla="*/ 1812 h 6827"/>
                    <a:gd name="T8" fmla="*/ 4892 w 6827"/>
                    <a:gd name="T9" fmla="*/ 2617 h 6827"/>
                    <a:gd name="T10" fmla="*/ 1934 w 6827"/>
                    <a:gd name="T11" fmla="*/ 2617 h 6827"/>
                    <a:gd name="T12" fmla="*/ 796 w 6827"/>
                    <a:gd name="T13" fmla="*/ 3755 h 6827"/>
                    <a:gd name="T14" fmla="*/ 796 w 6827"/>
                    <a:gd name="T15" fmla="*/ 5014 h 6827"/>
                    <a:gd name="T16" fmla="*/ 0 w 6827"/>
                    <a:gd name="T17" fmla="*/ 5916 h 6827"/>
                    <a:gd name="T18" fmla="*/ 910 w 6827"/>
                    <a:gd name="T19" fmla="*/ 6827 h 6827"/>
                    <a:gd name="T20" fmla="*/ 1820 w 6827"/>
                    <a:gd name="T21" fmla="*/ 5916 h 6827"/>
                    <a:gd name="T22" fmla="*/ 1024 w 6827"/>
                    <a:gd name="T23" fmla="*/ 5014 h 6827"/>
                    <a:gd name="T24" fmla="*/ 1024 w 6827"/>
                    <a:gd name="T25" fmla="*/ 3755 h 6827"/>
                    <a:gd name="T26" fmla="*/ 1934 w 6827"/>
                    <a:gd name="T27" fmla="*/ 2844 h 6827"/>
                    <a:gd name="T28" fmla="*/ 3757 w 6827"/>
                    <a:gd name="T29" fmla="*/ 2844 h 6827"/>
                    <a:gd name="T30" fmla="*/ 3300 w 6827"/>
                    <a:gd name="T31" fmla="*/ 3755 h 6827"/>
                    <a:gd name="T32" fmla="*/ 3300 w 6827"/>
                    <a:gd name="T33" fmla="*/ 5014 h 6827"/>
                    <a:gd name="T34" fmla="*/ 2503 w 6827"/>
                    <a:gd name="T35" fmla="*/ 5916 h 6827"/>
                    <a:gd name="T36" fmla="*/ 3413 w 6827"/>
                    <a:gd name="T37" fmla="*/ 6827 h 6827"/>
                    <a:gd name="T38" fmla="*/ 4324 w 6827"/>
                    <a:gd name="T39" fmla="*/ 5916 h 6827"/>
                    <a:gd name="T40" fmla="*/ 3527 w 6827"/>
                    <a:gd name="T41" fmla="*/ 5014 h 6827"/>
                    <a:gd name="T42" fmla="*/ 3527 w 6827"/>
                    <a:gd name="T43" fmla="*/ 3755 h 6827"/>
                    <a:gd name="T44" fmla="*/ 4437 w 6827"/>
                    <a:gd name="T45" fmla="*/ 2844 h 6827"/>
                    <a:gd name="T46" fmla="*/ 4892 w 6827"/>
                    <a:gd name="T47" fmla="*/ 2844 h 6827"/>
                    <a:gd name="T48" fmla="*/ 6025 w 6827"/>
                    <a:gd name="T49" fmla="*/ 1814 h 6827"/>
                    <a:gd name="T50" fmla="*/ 6827 w 6827"/>
                    <a:gd name="T51" fmla="*/ 910 h 6827"/>
                    <a:gd name="T52" fmla="*/ 1593 w 6827"/>
                    <a:gd name="T53" fmla="*/ 5916 h 6827"/>
                    <a:gd name="T54" fmla="*/ 910 w 6827"/>
                    <a:gd name="T55" fmla="*/ 6599 h 6827"/>
                    <a:gd name="T56" fmla="*/ 228 w 6827"/>
                    <a:gd name="T57" fmla="*/ 5916 h 6827"/>
                    <a:gd name="T58" fmla="*/ 910 w 6827"/>
                    <a:gd name="T59" fmla="*/ 5234 h 6827"/>
                    <a:gd name="T60" fmla="*/ 1593 w 6827"/>
                    <a:gd name="T61" fmla="*/ 5916 h 6827"/>
                    <a:gd name="T62" fmla="*/ 4096 w 6827"/>
                    <a:gd name="T63" fmla="*/ 5916 h 6827"/>
                    <a:gd name="T64" fmla="*/ 3413 w 6827"/>
                    <a:gd name="T65" fmla="*/ 6599 h 6827"/>
                    <a:gd name="T66" fmla="*/ 2731 w 6827"/>
                    <a:gd name="T67" fmla="*/ 5916 h 6827"/>
                    <a:gd name="T68" fmla="*/ 3413 w 6827"/>
                    <a:gd name="T69" fmla="*/ 5234 h 6827"/>
                    <a:gd name="T70" fmla="*/ 4096 w 6827"/>
                    <a:gd name="T71" fmla="*/ 5916 h 6827"/>
                    <a:gd name="T72" fmla="*/ 5916 w 6827"/>
                    <a:gd name="T73" fmla="*/ 1593 h 6827"/>
                    <a:gd name="T74" fmla="*/ 5234 w 6827"/>
                    <a:gd name="T75" fmla="*/ 910 h 6827"/>
                    <a:gd name="T76" fmla="*/ 5916 w 6827"/>
                    <a:gd name="T77" fmla="*/ 228 h 6827"/>
                    <a:gd name="T78" fmla="*/ 6599 w 6827"/>
                    <a:gd name="T79" fmla="*/ 910 h 6827"/>
                    <a:gd name="T80" fmla="*/ 5916 w 6827"/>
                    <a:gd name="T81" fmla="*/ 1593 h 68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6827" h="6827">
                      <a:moveTo>
                        <a:pt x="6827" y="910"/>
                      </a:moveTo>
                      <a:cubicBezTo>
                        <a:pt x="6827" y="410"/>
                        <a:pt x="6417" y="0"/>
                        <a:pt x="5916" y="0"/>
                      </a:cubicBezTo>
                      <a:cubicBezTo>
                        <a:pt x="5416" y="0"/>
                        <a:pt x="5006" y="410"/>
                        <a:pt x="5006" y="910"/>
                      </a:cubicBezTo>
                      <a:cubicBezTo>
                        <a:pt x="5006" y="1370"/>
                        <a:pt x="5352" y="1753"/>
                        <a:pt x="5796" y="1812"/>
                      </a:cubicBezTo>
                      <a:cubicBezTo>
                        <a:pt x="5744" y="2264"/>
                        <a:pt x="5357" y="2617"/>
                        <a:pt x="4892" y="2617"/>
                      </a:cubicBezTo>
                      <a:lnTo>
                        <a:pt x="1934" y="2617"/>
                      </a:lnTo>
                      <a:cubicBezTo>
                        <a:pt x="1308" y="2617"/>
                        <a:pt x="796" y="3129"/>
                        <a:pt x="796" y="3755"/>
                      </a:cubicBezTo>
                      <a:lnTo>
                        <a:pt x="796" y="5014"/>
                      </a:lnTo>
                      <a:cubicBezTo>
                        <a:pt x="349" y="5070"/>
                        <a:pt x="0" y="5454"/>
                        <a:pt x="0" y="5916"/>
                      </a:cubicBezTo>
                      <a:cubicBezTo>
                        <a:pt x="0" y="6417"/>
                        <a:pt x="410" y="6827"/>
                        <a:pt x="910" y="6827"/>
                      </a:cubicBezTo>
                      <a:cubicBezTo>
                        <a:pt x="1411" y="6827"/>
                        <a:pt x="1820" y="6417"/>
                        <a:pt x="1820" y="5916"/>
                      </a:cubicBezTo>
                      <a:cubicBezTo>
                        <a:pt x="1820" y="5454"/>
                        <a:pt x="1471" y="5070"/>
                        <a:pt x="1024" y="5014"/>
                      </a:cubicBezTo>
                      <a:lnTo>
                        <a:pt x="1024" y="3755"/>
                      </a:lnTo>
                      <a:cubicBezTo>
                        <a:pt x="1024" y="3254"/>
                        <a:pt x="1434" y="2844"/>
                        <a:pt x="1934" y="2844"/>
                      </a:cubicBezTo>
                      <a:lnTo>
                        <a:pt x="3757" y="2844"/>
                      </a:lnTo>
                      <a:cubicBezTo>
                        <a:pt x="3480" y="3052"/>
                        <a:pt x="3300" y="3384"/>
                        <a:pt x="3300" y="3755"/>
                      </a:cubicBezTo>
                      <a:lnTo>
                        <a:pt x="3300" y="5014"/>
                      </a:lnTo>
                      <a:cubicBezTo>
                        <a:pt x="2852" y="5070"/>
                        <a:pt x="2503" y="5454"/>
                        <a:pt x="2503" y="5916"/>
                      </a:cubicBezTo>
                      <a:cubicBezTo>
                        <a:pt x="2503" y="6417"/>
                        <a:pt x="2913" y="6827"/>
                        <a:pt x="3413" y="6827"/>
                      </a:cubicBezTo>
                      <a:cubicBezTo>
                        <a:pt x="3914" y="6827"/>
                        <a:pt x="4324" y="6417"/>
                        <a:pt x="4324" y="5916"/>
                      </a:cubicBezTo>
                      <a:cubicBezTo>
                        <a:pt x="4324" y="5454"/>
                        <a:pt x="3975" y="5070"/>
                        <a:pt x="3527" y="5014"/>
                      </a:cubicBezTo>
                      <a:lnTo>
                        <a:pt x="3527" y="3755"/>
                      </a:lnTo>
                      <a:cubicBezTo>
                        <a:pt x="3527" y="3254"/>
                        <a:pt x="3937" y="2844"/>
                        <a:pt x="4437" y="2844"/>
                      </a:cubicBezTo>
                      <a:lnTo>
                        <a:pt x="4892" y="2844"/>
                      </a:lnTo>
                      <a:cubicBezTo>
                        <a:pt x="5482" y="2844"/>
                        <a:pt x="5971" y="2390"/>
                        <a:pt x="6025" y="1814"/>
                      </a:cubicBezTo>
                      <a:cubicBezTo>
                        <a:pt x="6475" y="1760"/>
                        <a:pt x="6827" y="1374"/>
                        <a:pt x="6827" y="910"/>
                      </a:cubicBezTo>
                      <a:close/>
                      <a:moveTo>
                        <a:pt x="1593" y="5916"/>
                      </a:moveTo>
                      <a:cubicBezTo>
                        <a:pt x="1593" y="6292"/>
                        <a:pt x="1286" y="6599"/>
                        <a:pt x="910" y="6599"/>
                      </a:cubicBezTo>
                      <a:cubicBezTo>
                        <a:pt x="535" y="6599"/>
                        <a:pt x="228" y="6292"/>
                        <a:pt x="228" y="5916"/>
                      </a:cubicBezTo>
                      <a:cubicBezTo>
                        <a:pt x="228" y="5541"/>
                        <a:pt x="535" y="5234"/>
                        <a:pt x="910" y="5234"/>
                      </a:cubicBezTo>
                      <a:cubicBezTo>
                        <a:pt x="1286" y="5234"/>
                        <a:pt x="1593" y="5541"/>
                        <a:pt x="1593" y="5916"/>
                      </a:cubicBezTo>
                      <a:close/>
                      <a:moveTo>
                        <a:pt x="4096" y="5916"/>
                      </a:moveTo>
                      <a:cubicBezTo>
                        <a:pt x="4096" y="6292"/>
                        <a:pt x="3789" y="6599"/>
                        <a:pt x="3413" y="6599"/>
                      </a:cubicBezTo>
                      <a:cubicBezTo>
                        <a:pt x="3038" y="6599"/>
                        <a:pt x="2731" y="6292"/>
                        <a:pt x="2731" y="5916"/>
                      </a:cubicBezTo>
                      <a:cubicBezTo>
                        <a:pt x="2731" y="5541"/>
                        <a:pt x="3038" y="5234"/>
                        <a:pt x="3413" y="5234"/>
                      </a:cubicBezTo>
                      <a:cubicBezTo>
                        <a:pt x="3789" y="5234"/>
                        <a:pt x="4096" y="5541"/>
                        <a:pt x="4096" y="5916"/>
                      </a:cubicBezTo>
                      <a:close/>
                      <a:moveTo>
                        <a:pt x="5916" y="1593"/>
                      </a:moveTo>
                      <a:cubicBezTo>
                        <a:pt x="5541" y="1593"/>
                        <a:pt x="5234" y="1286"/>
                        <a:pt x="5234" y="910"/>
                      </a:cubicBezTo>
                      <a:cubicBezTo>
                        <a:pt x="5234" y="535"/>
                        <a:pt x="5541" y="228"/>
                        <a:pt x="5916" y="228"/>
                      </a:cubicBezTo>
                      <a:cubicBezTo>
                        <a:pt x="6292" y="228"/>
                        <a:pt x="6599" y="535"/>
                        <a:pt x="6599" y="910"/>
                      </a:cubicBezTo>
                      <a:cubicBezTo>
                        <a:pt x="6599" y="1286"/>
                        <a:pt x="6292" y="1593"/>
                        <a:pt x="5916" y="159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61" name="íṩḷíďe"/>
              <p:cNvGrpSpPr/>
              <p:nvPr/>
            </p:nvGrpSpPr>
            <p:grpSpPr>
              <a:xfrm>
                <a:off x="8538576" y="3641713"/>
                <a:ext cx="2195910" cy="908538"/>
                <a:chOff x="1268227" y="1619185"/>
                <a:chExt cx="2195910" cy="908538"/>
              </a:xfrm>
            </p:grpSpPr>
            <p:sp>
              <p:nvSpPr>
                <p:cNvPr id="62" name="isļiḑé"/>
                <p:cNvSpPr/>
                <p:nvPr/>
              </p:nvSpPr>
              <p:spPr bwMode="auto">
                <a:xfrm>
                  <a:off x="1268227" y="1970324"/>
                  <a:ext cx="2195910" cy="5573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0000" rIns="90000" anchor="t" anchorCtr="0">
                  <a:normAutofit fontScale="62500" lnSpcReduction="20000"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rPr>
                    <a:t>您的内容打在这里，或者通过复制您的文本后，在此框中选择粘贴，并选择只保留文字</a:t>
                  </a:r>
                  <a:endParaRPr lang="en-US" altLang="zh-CN" sz="1000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63" name="ïş1îḋè"/>
                <p:cNvSpPr txBox="1"/>
                <p:nvPr/>
              </p:nvSpPr>
              <p:spPr bwMode="auto">
                <a:xfrm>
                  <a:off x="1268227" y="1619185"/>
                  <a:ext cx="2195910" cy="35113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rIns="90000">
                  <a:normAutofit fontScale="77500" lnSpcReduction="20000"/>
                </a:bodyPr>
                <a:lstStyle/>
                <a:p>
                  <a:pPr>
                    <a:spcBef>
                      <a:spcPct val="0"/>
                    </a:spcBef>
                  </a:pPr>
                  <a:r>
                    <a:rPr lang="zh-CN" altLang="en-US" b="1" dirty="0">
                      <a:solidFill>
                        <a:schemeClr val="accent3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rPr>
                    <a:t>请替换文字内容 </a:t>
                  </a:r>
                  <a:endParaRPr lang="zh-CN" altLang="en-US" sz="1800" b="1" dirty="0">
                    <a:solidFill>
                      <a:schemeClr val="accent3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</p:grpSp>
        </p:grpSp>
        <p:cxnSp>
          <p:nvCxnSpPr>
            <p:cNvPr id="59" name="直接连接符 58"/>
            <p:cNvCxnSpPr/>
            <p:nvPr/>
          </p:nvCxnSpPr>
          <p:spPr>
            <a:xfrm>
              <a:off x="8577444" y="4670034"/>
              <a:ext cx="3514588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îṡľíḓè"/>
          <p:cNvGrpSpPr/>
          <p:nvPr/>
        </p:nvGrpSpPr>
        <p:grpSpPr>
          <a:xfrm>
            <a:off x="681138" y="2587037"/>
            <a:ext cx="2964373" cy="681404"/>
            <a:chOff x="2843750" y="3616224"/>
            <a:chExt cx="3952498" cy="908538"/>
          </a:xfrm>
        </p:grpSpPr>
        <p:grpSp>
          <p:nvGrpSpPr>
            <p:cNvPr id="67" name="iŝľíḍe"/>
            <p:cNvGrpSpPr/>
            <p:nvPr/>
          </p:nvGrpSpPr>
          <p:grpSpPr>
            <a:xfrm>
              <a:off x="2843750" y="3616224"/>
              <a:ext cx="2838286" cy="908538"/>
              <a:chOff x="7896200" y="4598560"/>
              <a:chExt cx="2838286" cy="908538"/>
            </a:xfrm>
          </p:grpSpPr>
          <p:grpSp>
            <p:nvGrpSpPr>
              <p:cNvPr id="69" name="ïṩḷïďè" title="MJ8JxobmQhO5YsZmEcy6DZVp0AZTfE39zvT5PAyas4bMl"/>
              <p:cNvGrpSpPr/>
              <p:nvPr/>
            </p:nvGrpSpPr>
            <p:grpSpPr>
              <a:xfrm>
                <a:off x="7896200" y="4745343"/>
                <a:ext cx="520916" cy="520914"/>
                <a:chOff x="2406923" y="2845390"/>
                <a:chExt cx="571222" cy="571221"/>
              </a:xfrm>
            </p:grpSpPr>
            <p:sp>
              <p:nvSpPr>
                <p:cNvPr id="73" name="îṡliḑê"/>
                <p:cNvSpPr/>
                <p:nvPr/>
              </p:nvSpPr>
              <p:spPr>
                <a:xfrm>
                  <a:off x="2406923" y="2845390"/>
                  <a:ext cx="571222" cy="571221"/>
                </a:xfrm>
                <a:prstGeom prst="ellipse">
                  <a:avLst/>
                </a:prstGeom>
                <a:solidFill>
                  <a:schemeClr val="accent4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74" name="isľídè" title="ry6MHxwOH8WsTKLSa514qPVJnvhhWFnRDjZGIbRZNsFBp"/>
                <p:cNvSpPr/>
                <p:nvPr/>
              </p:nvSpPr>
              <p:spPr bwMode="auto">
                <a:xfrm>
                  <a:off x="2540113" y="3021005"/>
                  <a:ext cx="304842" cy="219984"/>
                </a:xfrm>
                <a:custGeom>
                  <a:avLst/>
                  <a:gdLst>
                    <a:gd name="connsiteX0" fmla="*/ 91000 w 605879"/>
                    <a:gd name="connsiteY0" fmla="*/ 173662 h 437224"/>
                    <a:gd name="connsiteX1" fmla="*/ 331193 w 605879"/>
                    <a:gd name="connsiteY1" fmla="*/ 173662 h 437224"/>
                    <a:gd name="connsiteX2" fmla="*/ 342454 w 605879"/>
                    <a:gd name="connsiteY2" fmla="*/ 184882 h 437224"/>
                    <a:gd name="connsiteX3" fmla="*/ 331193 w 605879"/>
                    <a:gd name="connsiteY3" fmla="*/ 196102 h 437224"/>
                    <a:gd name="connsiteX4" fmla="*/ 91000 w 605879"/>
                    <a:gd name="connsiteY4" fmla="*/ 196102 h 437224"/>
                    <a:gd name="connsiteX5" fmla="*/ 79739 w 605879"/>
                    <a:gd name="connsiteY5" fmla="*/ 184882 h 437224"/>
                    <a:gd name="connsiteX6" fmla="*/ 91000 w 605879"/>
                    <a:gd name="connsiteY6" fmla="*/ 173662 h 437224"/>
                    <a:gd name="connsiteX7" fmla="*/ 421630 w 605879"/>
                    <a:gd name="connsiteY7" fmla="*/ 131441 h 437224"/>
                    <a:gd name="connsiteX8" fmla="*/ 423552 w 605879"/>
                    <a:gd name="connsiteY8" fmla="*/ 152274 h 437224"/>
                    <a:gd name="connsiteX9" fmla="*/ 275961 w 605879"/>
                    <a:gd name="connsiteY9" fmla="*/ 300986 h 437224"/>
                    <a:gd name="connsiteX10" fmla="*/ 408175 w 605879"/>
                    <a:gd name="connsiteY10" fmla="*/ 358277 h 437224"/>
                    <a:gd name="connsiteX11" fmla="*/ 418060 w 605879"/>
                    <a:gd name="connsiteY11" fmla="*/ 365267 h 437224"/>
                    <a:gd name="connsiteX12" fmla="*/ 488218 w 605879"/>
                    <a:gd name="connsiteY12" fmla="*/ 410360 h 437224"/>
                    <a:gd name="connsiteX13" fmla="*/ 474214 w 605879"/>
                    <a:gd name="connsiteY13" fmla="*/ 363348 h 437224"/>
                    <a:gd name="connsiteX14" fmla="*/ 482039 w 605879"/>
                    <a:gd name="connsiteY14" fmla="*/ 349916 h 437224"/>
                    <a:gd name="connsiteX15" fmla="*/ 583363 w 605879"/>
                    <a:gd name="connsiteY15" fmla="*/ 244928 h 437224"/>
                    <a:gd name="connsiteX16" fmla="*/ 421630 w 605879"/>
                    <a:gd name="connsiteY16" fmla="*/ 131441 h 437224"/>
                    <a:gd name="connsiteX17" fmla="*/ 75898 w 605879"/>
                    <a:gd name="connsiteY17" fmla="*/ 120173 h 437224"/>
                    <a:gd name="connsiteX18" fmla="*/ 340509 w 605879"/>
                    <a:gd name="connsiteY18" fmla="*/ 120173 h 437224"/>
                    <a:gd name="connsiteX19" fmla="*/ 351769 w 605879"/>
                    <a:gd name="connsiteY19" fmla="*/ 131428 h 437224"/>
                    <a:gd name="connsiteX20" fmla="*/ 340509 w 605879"/>
                    <a:gd name="connsiteY20" fmla="*/ 142683 h 437224"/>
                    <a:gd name="connsiteX21" fmla="*/ 75898 w 605879"/>
                    <a:gd name="connsiteY21" fmla="*/ 142683 h 437224"/>
                    <a:gd name="connsiteX22" fmla="*/ 64638 w 605879"/>
                    <a:gd name="connsiteY22" fmla="*/ 131428 h 437224"/>
                    <a:gd name="connsiteX23" fmla="*/ 75898 w 605879"/>
                    <a:gd name="connsiteY23" fmla="*/ 120173 h 437224"/>
                    <a:gd name="connsiteX24" fmla="*/ 210609 w 605879"/>
                    <a:gd name="connsiteY24" fmla="*/ 22478 h 437224"/>
                    <a:gd name="connsiteX25" fmla="*/ 22516 w 605879"/>
                    <a:gd name="connsiteY25" fmla="*/ 153508 h 437224"/>
                    <a:gd name="connsiteX26" fmla="*/ 139216 w 605879"/>
                    <a:gd name="connsiteY26" fmla="*/ 274807 h 437224"/>
                    <a:gd name="connsiteX27" fmla="*/ 147042 w 605879"/>
                    <a:gd name="connsiteY27" fmla="*/ 288102 h 437224"/>
                    <a:gd name="connsiteX28" fmla="*/ 130017 w 605879"/>
                    <a:gd name="connsiteY28" fmla="*/ 344297 h 437224"/>
                    <a:gd name="connsiteX29" fmla="*/ 214041 w 605879"/>
                    <a:gd name="connsiteY29" fmla="*/ 291254 h 437224"/>
                    <a:gd name="connsiteX30" fmla="*/ 223927 w 605879"/>
                    <a:gd name="connsiteY30" fmla="*/ 284264 h 437224"/>
                    <a:gd name="connsiteX31" fmla="*/ 398839 w 605879"/>
                    <a:gd name="connsiteY31" fmla="*/ 152960 h 437224"/>
                    <a:gd name="connsiteX32" fmla="*/ 369596 w 605879"/>
                    <a:gd name="connsiteY32" fmla="*/ 80592 h 437224"/>
                    <a:gd name="connsiteX33" fmla="*/ 210609 w 605879"/>
                    <a:gd name="connsiteY33" fmla="*/ 22478 h 437224"/>
                    <a:gd name="connsiteX34" fmla="*/ 210609 w 605879"/>
                    <a:gd name="connsiteY34" fmla="*/ 0 h 437224"/>
                    <a:gd name="connsiteX35" fmla="*/ 385796 w 605879"/>
                    <a:gd name="connsiteY35" fmla="*/ 64967 h 437224"/>
                    <a:gd name="connsiteX36" fmla="*/ 414079 w 605879"/>
                    <a:gd name="connsiteY36" fmla="*/ 109100 h 437224"/>
                    <a:gd name="connsiteX37" fmla="*/ 419845 w 605879"/>
                    <a:gd name="connsiteY37" fmla="*/ 108963 h 437224"/>
                    <a:gd name="connsiteX38" fmla="*/ 605879 w 605879"/>
                    <a:gd name="connsiteY38" fmla="*/ 244928 h 437224"/>
                    <a:gd name="connsiteX39" fmla="*/ 498515 w 605879"/>
                    <a:gd name="connsiteY39" fmla="*/ 368420 h 437224"/>
                    <a:gd name="connsiteX40" fmla="*/ 516088 w 605879"/>
                    <a:gd name="connsiteY40" fmla="*/ 414609 h 437224"/>
                    <a:gd name="connsiteX41" fmla="*/ 522953 w 605879"/>
                    <a:gd name="connsiteY41" fmla="*/ 428178 h 437224"/>
                    <a:gd name="connsiteX42" fmla="*/ 510185 w 605879"/>
                    <a:gd name="connsiteY42" fmla="*/ 437224 h 437224"/>
                    <a:gd name="connsiteX43" fmla="*/ 400487 w 605879"/>
                    <a:gd name="connsiteY43" fmla="*/ 380344 h 437224"/>
                    <a:gd name="connsiteX44" fmla="*/ 250836 w 605879"/>
                    <a:gd name="connsiteY44" fmla="*/ 304275 h 437224"/>
                    <a:gd name="connsiteX45" fmla="*/ 231752 w 605879"/>
                    <a:gd name="connsiteY45" fmla="*/ 306331 h 437224"/>
                    <a:gd name="connsiteX46" fmla="*/ 107639 w 605879"/>
                    <a:gd name="connsiteY46" fmla="*/ 371161 h 437224"/>
                    <a:gd name="connsiteX47" fmla="*/ 94596 w 605879"/>
                    <a:gd name="connsiteY47" fmla="*/ 361978 h 437224"/>
                    <a:gd name="connsiteX48" fmla="*/ 102009 w 605879"/>
                    <a:gd name="connsiteY48" fmla="*/ 348135 h 437224"/>
                    <a:gd name="connsiteX49" fmla="*/ 122741 w 605879"/>
                    <a:gd name="connsiteY49" fmla="*/ 293173 h 437224"/>
                    <a:gd name="connsiteX50" fmla="*/ 0 w 605879"/>
                    <a:gd name="connsiteY50" fmla="*/ 153508 h 437224"/>
                    <a:gd name="connsiteX51" fmla="*/ 210609 w 605879"/>
                    <a:gd name="connsiteY51" fmla="*/ 0 h 4372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</a:cxnLst>
                  <a:rect l="l" t="t" r="r" b="b"/>
                  <a:pathLst>
                    <a:path w="605879" h="437224">
                      <a:moveTo>
                        <a:pt x="91000" y="173662"/>
                      </a:moveTo>
                      <a:lnTo>
                        <a:pt x="331193" y="173662"/>
                      </a:lnTo>
                      <a:cubicBezTo>
                        <a:pt x="337373" y="173662"/>
                        <a:pt x="342454" y="178725"/>
                        <a:pt x="342454" y="184882"/>
                      </a:cubicBezTo>
                      <a:cubicBezTo>
                        <a:pt x="342454" y="191040"/>
                        <a:pt x="337373" y="196102"/>
                        <a:pt x="331193" y="196102"/>
                      </a:cubicBezTo>
                      <a:lnTo>
                        <a:pt x="91000" y="196102"/>
                      </a:lnTo>
                      <a:cubicBezTo>
                        <a:pt x="84683" y="196102"/>
                        <a:pt x="79739" y="191040"/>
                        <a:pt x="79739" y="184882"/>
                      </a:cubicBezTo>
                      <a:cubicBezTo>
                        <a:pt x="79739" y="178725"/>
                        <a:pt x="84683" y="173662"/>
                        <a:pt x="91000" y="173662"/>
                      </a:cubicBezTo>
                      <a:close/>
                      <a:moveTo>
                        <a:pt x="421630" y="131441"/>
                      </a:moveTo>
                      <a:cubicBezTo>
                        <a:pt x="423003" y="138294"/>
                        <a:pt x="423552" y="145284"/>
                        <a:pt x="423552" y="152274"/>
                      </a:cubicBezTo>
                      <a:cubicBezTo>
                        <a:pt x="423552" y="220668"/>
                        <a:pt x="362456" y="281249"/>
                        <a:pt x="275961" y="300986"/>
                      </a:cubicBezTo>
                      <a:cubicBezTo>
                        <a:pt x="302047" y="334017"/>
                        <a:pt x="350924" y="355536"/>
                        <a:pt x="408175" y="358277"/>
                      </a:cubicBezTo>
                      <a:cubicBezTo>
                        <a:pt x="412569" y="358551"/>
                        <a:pt x="416413" y="361293"/>
                        <a:pt x="418060" y="365267"/>
                      </a:cubicBezTo>
                      <a:cubicBezTo>
                        <a:pt x="427259" y="388019"/>
                        <a:pt x="463505" y="403370"/>
                        <a:pt x="488218" y="410360"/>
                      </a:cubicBezTo>
                      <a:cubicBezTo>
                        <a:pt x="483962" y="399944"/>
                        <a:pt x="479156" y="385004"/>
                        <a:pt x="474214" y="363348"/>
                      </a:cubicBezTo>
                      <a:cubicBezTo>
                        <a:pt x="472841" y="357455"/>
                        <a:pt x="476273" y="351698"/>
                        <a:pt x="482039" y="349916"/>
                      </a:cubicBezTo>
                      <a:cubicBezTo>
                        <a:pt x="543685" y="332236"/>
                        <a:pt x="583500" y="290980"/>
                        <a:pt x="583363" y="244928"/>
                      </a:cubicBezTo>
                      <a:cubicBezTo>
                        <a:pt x="583363" y="182839"/>
                        <a:pt x="511009" y="132126"/>
                        <a:pt x="421630" y="131441"/>
                      </a:cubicBezTo>
                      <a:close/>
                      <a:moveTo>
                        <a:pt x="75898" y="120173"/>
                      </a:moveTo>
                      <a:lnTo>
                        <a:pt x="340509" y="120173"/>
                      </a:lnTo>
                      <a:cubicBezTo>
                        <a:pt x="346826" y="120173"/>
                        <a:pt x="351769" y="125114"/>
                        <a:pt x="351769" y="131428"/>
                      </a:cubicBezTo>
                      <a:cubicBezTo>
                        <a:pt x="351769" y="137604"/>
                        <a:pt x="346826" y="142683"/>
                        <a:pt x="340509" y="142683"/>
                      </a:cubicBezTo>
                      <a:lnTo>
                        <a:pt x="75898" y="142683"/>
                      </a:lnTo>
                      <a:cubicBezTo>
                        <a:pt x="69719" y="142683"/>
                        <a:pt x="64638" y="137604"/>
                        <a:pt x="64638" y="131428"/>
                      </a:cubicBezTo>
                      <a:cubicBezTo>
                        <a:pt x="64638" y="125114"/>
                        <a:pt x="69719" y="120173"/>
                        <a:pt x="75898" y="120173"/>
                      </a:cubicBezTo>
                      <a:close/>
                      <a:moveTo>
                        <a:pt x="210609" y="22478"/>
                      </a:moveTo>
                      <a:cubicBezTo>
                        <a:pt x="106952" y="22478"/>
                        <a:pt x="22516" y="81277"/>
                        <a:pt x="22516" y="153508"/>
                      </a:cubicBezTo>
                      <a:cubicBezTo>
                        <a:pt x="22516" y="206688"/>
                        <a:pt x="68372" y="254385"/>
                        <a:pt x="139216" y="274807"/>
                      </a:cubicBezTo>
                      <a:cubicBezTo>
                        <a:pt x="144983" y="276452"/>
                        <a:pt x="148415" y="282208"/>
                        <a:pt x="147042" y="288102"/>
                      </a:cubicBezTo>
                      <a:cubicBezTo>
                        <a:pt x="140864" y="314966"/>
                        <a:pt x="135097" y="332647"/>
                        <a:pt x="130017" y="344297"/>
                      </a:cubicBezTo>
                      <a:cubicBezTo>
                        <a:pt x="158437" y="336622"/>
                        <a:pt x="203058" y="318667"/>
                        <a:pt x="214041" y="291254"/>
                      </a:cubicBezTo>
                      <a:cubicBezTo>
                        <a:pt x="215689" y="287280"/>
                        <a:pt x="219533" y="284538"/>
                        <a:pt x="223927" y="284264"/>
                      </a:cubicBezTo>
                      <a:cubicBezTo>
                        <a:pt x="320170" y="279604"/>
                        <a:pt x="395407" y="223135"/>
                        <a:pt x="398839" y="152960"/>
                      </a:cubicBezTo>
                      <a:cubicBezTo>
                        <a:pt x="400075" y="126918"/>
                        <a:pt x="389915" y="101836"/>
                        <a:pt x="369596" y="80592"/>
                      </a:cubicBezTo>
                      <a:cubicBezTo>
                        <a:pt x="334860" y="44133"/>
                        <a:pt x="275412" y="22478"/>
                        <a:pt x="210609" y="22478"/>
                      </a:cubicBezTo>
                      <a:close/>
                      <a:moveTo>
                        <a:pt x="210609" y="0"/>
                      </a:moveTo>
                      <a:cubicBezTo>
                        <a:pt x="281453" y="0"/>
                        <a:pt x="346942" y="24260"/>
                        <a:pt x="385796" y="64967"/>
                      </a:cubicBezTo>
                      <a:cubicBezTo>
                        <a:pt x="398702" y="78536"/>
                        <a:pt x="408175" y="93338"/>
                        <a:pt x="414079" y="109100"/>
                      </a:cubicBezTo>
                      <a:cubicBezTo>
                        <a:pt x="416001" y="108963"/>
                        <a:pt x="417923" y="108963"/>
                        <a:pt x="419845" y="108963"/>
                      </a:cubicBezTo>
                      <a:cubicBezTo>
                        <a:pt x="522404" y="108963"/>
                        <a:pt x="606016" y="169955"/>
                        <a:pt x="605879" y="244928"/>
                      </a:cubicBezTo>
                      <a:cubicBezTo>
                        <a:pt x="605879" y="298519"/>
                        <a:pt x="564141" y="346079"/>
                        <a:pt x="498515" y="368420"/>
                      </a:cubicBezTo>
                      <a:cubicBezTo>
                        <a:pt x="506066" y="398025"/>
                        <a:pt x="512931" y="412279"/>
                        <a:pt x="516088" y="414609"/>
                      </a:cubicBezTo>
                      <a:cubicBezTo>
                        <a:pt x="524601" y="418858"/>
                        <a:pt x="523228" y="426671"/>
                        <a:pt x="522953" y="428178"/>
                      </a:cubicBezTo>
                      <a:cubicBezTo>
                        <a:pt x="522541" y="429686"/>
                        <a:pt x="520207" y="437224"/>
                        <a:pt x="510185" y="437224"/>
                      </a:cubicBezTo>
                      <a:cubicBezTo>
                        <a:pt x="497828" y="437224"/>
                        <a:pt x="423689" y="421325"/>
                        <a:pt x="400487" y="380344"/>
                      </a:cubicBezTo>
                      <a:cubicBezTo>
                        <a:pt x="333899" y="375410"/>
                        <a:pt x="277746" y="346764"/>
                        <a:pt x="250836" y="304275"/>
                      </a:cubicBezTo>
                      <a:cubicBezTo>
                        <a:pt x="244521" y="305098"/>
                        <a:pt x="238205" y="305783"/>
                        <a:pt x="231752" y="306331"/>
                      </a:cubicBezTo>
                      <a:cubicBezTo>
                        <a:pt x="206216" y="353069"/>
                        <a:pt x="121643" y="371161"/>
                        <a:pt x="107639" y="371161"/>
                      </a:cubicBezTo>
                      <a:cubicBezTo>
                        <a:pt x="97616" y="371161"/>
                        <a:pt x="95145" y="364171"/>
                        <a:pt x="94596" y="361978"/>
                      </a:cubicBezTo>
                      <a:cubicBezTo>
                        <a:pt x="94184" y="360470"/>
                        <a:pt x="92948" y="352658"/>
                        <a:pt x="102009" y="348135"/>
                      </a:cubicBezTo>
                      <a:cubicBezTo>
                        <a:pt x="105030" y="345942"/>
                        <a:pt x="113130" y="331550"/>
                        <a:pt x="122741" y="293173"/>
                      </a:cubicBezTo>
                      <a:cubicBezTo>
                        <a:pt x="47778" y="268228"/>
                        <a:pt x="0" y="214226"/>
                        <a:pt x="0" y="153508"/>
                      </a:cubicBezTo>
                      <a:cubicBezTo>
                        <a:pt x="0" y="68804"/>
                        <a:pt x="94458" y="0"/>
                        <a:pt x="210609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70" name="ïSḷîḑé"/>
              <p:cNvGrpSpPr/>
              <p:nvPr/>
            </p:nvGrpSpPr>
            <p:grpSpPr>
              <a:xfrm>
                <a:off x="8538576" y="4598560"/>
                <a:ext cx="2195910" cy="908538"/>
                <a:chOff x="1268227" y="1619185"/>
                <a:chExt cx="2195910" cy="908538"/>
              </a:xfrm>
            </p:grpSpPr>
            <p:sp>
              <p:nvSpPr>
                <p:cNvPr id="71" name="ïŝlîdè"/>
                <p:cNvSpPr/>
                <p:nvPr/>
              </p:nvSpPr>
              <p:spPr bwMode="auto">
                <a:xfrm>
                  <a:off x="1268227" y="1970324"/>
                  <a:ext cx="2195910" cy="5573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0000" rIns="90000" anchor="t" anchorCtr="0">
                  <a:normAutofit fontScale="62500" lnSpcReduction="20000"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rPr>
                    <a:t>您的内容打在这里，或者通过复制您的文本后，在此框中选择粘贴，并选择只保留文字</a:t>
                  </a:r>
                  <a:endParaRPr lang="en-US" altLang="zh-CN" sz="1000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72" name="íṥľîḍè"/>
                <p:cNvSpPr txBox="1"/>
                <p:nvPr/>
              </p:nvSpPr>
              <p:spPr bwMode="auto">
                <a:xfrm>
                  <a:off x="1268227" y="1619185"/>
                  <a:ext cx="2195910" cy="35113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rIns="90000">
                  <a:normAutofit fontScale="77500" lnSpcReduction="20000"/>
                </a:bodyPr>
                <a:lstStyle/>
                <a:p>
                  <a:pPr>
                    <a:spcBef>
                      <a:spcPct val="0"/>
                    </a:spcBef>
                  </a:pPr>
                  <a:r>
                    <a:rPr lang="zh-CN" altLang="en-US" b="1" dirty="0">
                      <a:solidFill>
                        <a:schemeClr val="accent4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rPr>
                    <a:t>请替换文字内容 </a:t>
                  </a:r>
                  <a:endParaRPr lang="zh-CN" altLang="en-US" sz="1800" b="1" dirty="0">
                    <a:solidFill>
                      <a:schemeClr val="accent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</p:grpSp>
        </p:grpSp>
        <p:cxnSp>
          <p:nvCxnSpPr>
            <p:cNvPr id="68" name="直接连接符 67"/>
            <p:cNvCxnSpPr/>
            <p:nvPr/>
          </p:nvCxnSpPr>
          <p:spPr>
            <a:xfrm>
              <a:off x="3243205" y="4524762"/>
              <a:ext cx="3553043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drap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2" grpId="0" animBg="1"/>
      <p:bldP spid="39" grpId="0"/>
      <p:bldP spid="40" grpId="0"/>
      <p:bldP spid="41" grpId="0"/>
      <p:bldP spid="4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365030" y="1372478"/>
            <a:ext cx="2270866" cy="588005"/>
            <a:chOff x="251866" y="1988839"/>
            <a:chExt cx="3862400" cy="784007"/>
          </a:xfrm>
        </p:grpSpPr>
        <p:sp>
          <p:nvSpPr>
            <p:cNvPr id="60" name="îṥļîḑé-TextBox 5"/>
            <p:cNvSpPr txBox="1"/>
            <p:nvPr/>
          </p:nvSpPr>
          <p:spPr>
            <a:xfrm>
              <a:off x="825637" y="2295215"/>
              <a:ext cx="3288629" cy="47763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rmAutofit fontScale="70000" lnSpcReduction="2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2">
                      <a:lumMod val="50000"/>
                    </a:schemeClr>
                  </a:solidFill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  <a:endParaRPr lang="zh-CN" altLang="en-US" sz="1100" dirty="0">
                <a:solidFill>
                  <a:schemeClr val="bg2">
                    <a:lumMod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1" name="îṥļîḑé-Rectangle 60"/>
            <p:cNvSpPr/>
            <p:nvPr/>
          </p:nvSpPr>
          <p:spPr>
            <a:xfrm>
              <a:off x="251866" y="1988839"/>
              <a:ext cx="3288629" cy="306375"/>
            </a:xfrm>
            <a:prstGeom prst="rect">
              <a:avLst/>
            </a:prstGeom>
          </p:spPr>
          <p:txBody>
            <a:bodyPr wrap="none" lIns="0" tIns="0" rIns="0" bIns="0" anchor="ctr">
              <a:normAutofit lnSpcReduction="10000"/>
            </a:bodyPr>
            <a:lstStyle/>
            <a:p>
              <a:pPr lvl="0" algn="r" defTabSz="913765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accent1"/>
                  </a:solidFill>
                  <a:ea typeface="微软雅黑" panose="020B0503020204020204" pitchFamily="34" charset="-122"/>
                  <a:cs typeface="+mn-ea"/>
                  <a:sym typeface="+mn-lt"/>
                </a:rPr>
                <a:t>请替换文字内容</a:t>
              </a:r>
              <a:endParaRPr lang="en-US" altLang="zh-CN" sz="1600" b="1" dirty="0">
                <a:solidFill>
                  <a:schemeClr val="accent1"/>
                </a:solidFill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938623" y="1368828"/>
            <a:ext cx="1933522" cy="588005"/>
            <a:chOff x="251866" y="1988839"/>
            <a:chExt cx="3288629" cy="784007"/>
          </a:xfrm>
        </p:grpSpPr>
        <p:sp>
          <p:nvSpPr>
            <p:cNvPr id="58" name="îṥļîḑé-TextBox 5"/>
            <p:cNvSpPr txBox="1"/>
            <p:nvPr/>
          </p:nvSpPr>
          <p:spPr>
            <a:xfrm>
              <a:off x="251866" y="2295215"/>
              <a:ext cx="3288629" cy="47763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rmAutofit fontScale="70000" lnSpcReduction="2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2">
                      <a:lumMod val="50000"/>
                    </a:schemeClr>
                  </a:solidFill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  <a:endParaRPr lang="zh-CN" altLang="en-US" sz="1100" dirty="0">
                <a:solidFill>
                  <a:schemeClr val="bg2">
                    <a:lumMod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9" name="îṥļîḑé-Rectangle 58"/>
            <p:cNvSpPr/>
            <p:nvPr/>
          </p:nvSpPr>
          <p:spPr>
            <a:xfrm>
              <a:off x="251866" y="1988839"/>
              <a:ext cx="3288629" cy="306375"/>
            </a:xfrm>
            <a:prstGeom prst="rect">
              <a:avLst/>
            </a:prstGeom>
          </p:spPr>
          <p:txBody>
            <a:bodyPr wrap="none" lIns="0" tIns="0" rIns="0" bIns="0" anchor="ctr">
              <a:normAutofit lnSpcReduction="10000"/>
            </a:bodyPr>
            <a:lstStyle/>
            <a:p>
              <a:pPr lvl="0" defTabSz="913765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accent3"/>
                  </a:solidFill>
                  <a:ea typeface="微软雅黑" panose="020B0503020204020204" pitchFamily="34" charset="-122"/>
                  <a:cs typeface="+mn-ea"/>
                  <a:sym typeface="+mn-lt"/>
                </a:rPr>
                <a:t>请替换文字内容</a:t>
              </a:r>
              <a:endParaRPr lang="en-US" altLang="zh-CN" sz="1600" b="1" dirty="0">
                <a:solidFill>
                  <a:schemeClr val="accent3"/>
                </a:solidFill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068029" y="2379585"/>
            <a:ext cx="2279835" cy="588005"/>
            <a:chOff x="251866" y="1988839"/>
            <a:chExt cx="3877655" cy="784007"/>
          </a:xfrm>
        </p:grpSpPr>
        <p:sp>
          <p:nvSpPr>
            <p:cNvPr id="56" name="îṥļîḑé-TextBox 5"/>
            <p:cNvSpPr txBox="1"/>
            <p:nvPr/>
          </p:nvSpPr>
          <p:spPr>
            <a:xfrm>
              <a:off x="840892" y="2295215"/>
              <a:ext cx="3288629" cy="47763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rmAutofit fontScale="70000" lnSpcReduction="2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2">
                      <a:lumMod val="50000"/>
                    </a:schemeClr>
                  </a:solidFill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  <a:endParaRPr lang="zh-CN" altLang="en-US" sz="1100" dirty="0">
                <a:solidFill>
                  <a:schemeClr val="bg2">
                    <a:lumMod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7" name="îṥļîḑé-Rectangle 56"/>
            <p:cNvSpPr/>
            <p:nvPr/>
          </p:nvSpPr>
          <p:spPr>
            <a:xfrm>
              <a:off x="251866" y="1988839"/>
              <a:ext cx="3288629" cy="306375"/>
            </a:xfrm>
            <a:prstGeom prst="rect">
              <a:avLst/>
            </a:prstGeom>
          </p:spPr>
          <p:txBody>
            <a:bodyPr wrap="none" lIns="0" tIns="0" rIns="0" bIns="0" anchor="ctr">
              <a:normAutofit lnSpcReduction="10000"/>
            </a:bodyPr>
            <a:lstStyle/>
            <a:p>
              <a:pPr lvl="0" algn="r" defTabSz="913765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accent2"/>
                  </a:solidFill>
                  <a:ea typeface="微软雅黑" panose="020B0503020204020204" pitchFamily="34" charset="-122"/>
                  <a:cs typeface="+mn-ea"/>
                  <a:sym typeface="+mn-lt"/>
                </a:rPr>
                <a:t>请替换文字内容</a:t>
              </a:r>
              <a:endParaRPr lang="en-US" altLang="zh-CN" sz="1600" b="1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131092" y="2379585"/>
            <a:ext cx="1933522" cy="588005"/>
            <a:chOff x="251866" y="1988839"/>
            <a:chExt cx="3288629" cy="784007"/>
          </a:xfrm>
        </p:grpSpPr>
        <p:sp>
          <p:nvSpPr>
            <p:cNvPr id="54" name="îṥļîḑé-TextBox 5"/>
            <p:cNvSpPr txBox="1"/>
            <p:nvPr/>
          </p:nvSpPr>
          <p:spPr>
            <a:xfrm>
              <a:off x="251866" y="2295215"/>
              <a:ext cx="3288629" cy="47763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rmAutofit fontScale="70000" lnSpcReduction="2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2">
                      <a:lumMod val="50000"/>
                    </a:schemeClr>
                  </a:solidFill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  <a:endParaRPr lang="zh-CN" altLang="en-US" sz="1100" dirty="0">
                <a:solidFill>
                  <a:schemeClr val="bg2">
                    <a:lumMod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5" name="îṥļîḑé-Rectangle 54"/>
            <p:cNvSpPr/>
            <p:nvPr/>
          </p:nvSpPr>
          <p:spPr>
            <a:xfrm>
              <a:off x="251866" y="1988839"/>
              <a:ext cx="3288629" cy="306375"/>
            </a:xfrm>
            <a:prstGeom prst="rect">
              <a:avLst/>
            </a:prstGeom>
          </p:spPr>
          <p:txBody>
            <a:bodyPr wrap="none" lIns="0" tIns="0" rIns="0" bIns="0" anchor="ctr">
              <a:normAutofit lnSpcReduction="10000"/>
            </a:bodyPr>
            <a:lstStyle/>
            <a:p>
              <a:pPr lvl="0" defTabSz="913765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accent4"/>
                  </a:solidFill>
                  <a:ea typeface="微软雅黑" panose="020B0503020204020204" pitchFamily="34" charset="-122"/>
                  <a:cs typeface="+mn-ea"/>
                  <a:sym typeface="+mn-lt"/>
                </a:rPr>
                <a:t>请替换文字内容</a:t>
              </a:r>
              <a:endParaRPr lang="en-US" altLang="zh-CN" sz="1600" b="1" dirty="0">
                <a:solidFill>
                  <a:schemeClr val="accent4"/>
                </a:solidFill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322389" y="3386693"/>
            <a:ext cx="2313507" cy="588005"/>
            <a:chOff x="251866" y="1988839"/>
            <a:chExt cx="3934926" cy="784007"/>
          </a:xfrm>
        </p:grpSpPr>
        <p:sp>
          <p:nvSpPr>
            <p:cNvPr id="52" name="îṥļîḑé-TextBox 5"/>
            <p:cNvSpPr txBox="1"/>
            <p:nvPr/>
          </p:nvSpPr>
          <p:spPr>
            <a:xfrm>
              <a:off x="898163" y="2295215"/>
              <a:ext cx="3288629" cy="47763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rmAutofit fontScale="70000" lnSpcReduction="2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2">
                      <a:lumMod val="50000"/>
                    </a:schemeClr>
                  </a:solidFill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  <a:endParaRPr lang="zh-CN" altLang="en-US" sz="1100" dirty="0">
                <a:solidFill>
                  <a:schemeClr val="bg2">
                    <a:lumMod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3" name="îṥļîḑé-Rectangle 52"/>
            <p:cNvSpPr/>
            <p:nvPr/>
          </p:nvSpPr>
          <p:spPr>
            <a:xfrm>
              <a:off x="251866" y="1988839"/>
              <a:ext cx="3288629" cy="306375"/>
            </a:xfrm>
            <a:prstGeom prst="rect">
              <a:avLst/>
            </a:prstGeom>
          </p:spPr>
          <p:txBody>
            <a:bodyPr wrap="none" lIns="0" tIns="0" rIns="0" bIns="0" anchor="ctr">
              <a:normAutofit lnSpcReduction="10000"/>
            </a:bodyPr>
            <a:lstStyle/>
            <a:p>
              <a:pPr lvl="0" algn="r" defTabSz="913765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accent4"/>
                  </a:solidFill>
                  <a:ea typeface="微软雅黑" panose="020B0503020204020204" pitchFamily="34" charset="-122"/>
                  <a:cs typeface="+mn-ea"/>
                  <a:sym typeface="+mn-lt"/>
                </a:rPr>
                <a:t>请替换文字内容</a:t>
              </a:r>
              <a:endParaRPr lang="en-US" altLang="zh-CN" sz="1600" b="1" dirty="0">
                <a:solidFill>
                  <a:schemeClr val="accent4"/>
                </a:solidFill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944759" y="3386693"/>
            <a:ext cx="1933522" cy="588005"/>
            <a:chOff x="251866" y="1988839"/>
            <a:chExt cx="3288629" cy="784007"/>
          </a:xfrm>
        </p:grpSpPr>
        <p:sp>
          <p:nvSpPr>
            <p:cNvPr id="50" name="îṥļîḑé-TextBox 5"/>
            <p:cNvSpPr txBox="1"/>
            <p:nvPr/>
          </p:nvSpPr>
          <p:spPr>
            <a:xfrm>
              <a:off x="251866" y="2295215"/>
              <a:ext cx="3288629" cy="47763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rmAutofit fontScale="70000" lnSpcReduction="2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2">
                      <a:lumMod val="50000"/>
                    </a:schemeClr>
                  </a:solidFill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  <a:endParaRPr lang="zh-CN" altLang="en-US" sz="1100" dirty="0">
                <a:solidFill>
                  <a:schemeClr val="bg2">
                    <a:lumMod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1" name="îṥļîḑé-Rectangle 50"/>
            <p:cNvSpPr/>
            <p:nvPr/>
          </p:nvSpPr>
          <p:spPr>
            <a:xfrm>
              <a:off x="251866" y="1988839"/>
              <a:ext cx="3288629" cy="306375"/>
            </a:xfrm>
            <a:prstGeom prst="rect">
              <a:avLst/>
            </a:prstGeom>
          </p:spPr>
          <p:txBody>
            <a:bodyPr wrap="none" lIns="0" tIns="0" rIns="0" bIns="0" anchor="ctr">
              <a:normAutofit lnSpcReduction="10000"/>
            </a:bodyPr>
            <a:lstStyle/>
            <a:p>
              <a:pPr lvl="0" defTabSz="913765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accent4"/>
                  </a:solidFill>
                  <a:ea typeface="微软雅黑" panose="020B0503020204020204" pitchFamily="34" charset="-122"/>
                  <a:cs typeface="+mn-ea"/>
                  <a:sym typeface="+mn-lt"/>
                </a:rPr>
                <a:t>请替换文字内容</a:t>
              </a:r>
              <a:endParaRPr lang="en-US" altLang="zh-CN" sz="1600" b="1" dirty="0">
                <a:solidFill>
                  <a:schemeClr val="accent4"/>
                </a:solidFill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284040" y="1585044"/>
            <a:ext cx="2575905" cy="2290595"/>
            <a:chOff x="3949950" y="1935228"/>
            <a:chExt cx="4292100" cy="3816694"/>
          </a:xfrm>
        </p:grpSpPr>
        <p:sp>
          <p:nvSpPr>
            <p:cNvPr id="22" name="îṥļîḑé-Freeform 45"/>
            <p:cNvSpPr/>
            <p:nvPr/>
          </p:nvSpPr>
          <p:spPr bwMode="auto">
            <a:xfrm>
              <a:off x="6856115" y="2914246"/>
              <a:ext cx="639249" cy="929328"/>
            </a:xfrm>
            <a:custGeom>
              <a:avLst/>
              <a:gdLst>
                <a:gd name="T0" fmla="*/ 476 w 476"/>
                <a:gd name="T1" fmla="*/ 0 h 692"/>
                <a:gd name="T2" fmla="*/ 0 w 476"/>
                <a:gd name="T3" fmla="*/ 559 h 692"/>
                <a:gd name="T4" fmla="*/ 78 w 476"/>
                <a:gd name="T5" fmla="*/ 692 h 692"/>
                <a:gd name="T6" fmla="*/ 476 w 476"/>
                <a:gd name="T7" fmla="*/ 0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6" h="692">
                  <a:moveTo>
                    <a:pt x="476" y="0"/>
                  </a:moveTo>
                  <a:lnTo>
                    <a:pt x="0" y="559"/>
                  </a:lnTo>
                  <a:lnTo>
                    <a:pt x="78" y="692"/>
                  </a:lnTo>
                  <a:lnTo>
                    <a:pt x="4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微软雅黑" panose="020B0503020204020204" pitchFamily="34" charset="-122"/>
              </a:endParaRPr>
            </a:p>
          </p:txBody>
        </p:sp>
        <p:sp>
          <p:nvSpPr>
            <p:cNvPr id="23" name="îṥļîḑé-Freeform 46"/>
            <p:cNvSpPr/>
            <p:nvPr/>
          </p:nvSpPr>
          <p:spPr bwMode="auto">
            <a:xfrm>
              <a:off x="6528433" y="4412990"/>
              <a:ext cx="102065" cy="181300"/>
            </a:xfrm>
            <a:custGeom>
              <a:avLst/>
              <a:gdLst>
                <a:gd name="T0" fmla="*/ 76 w 76"/>
                <a:gd name="T1" fmla="*/ 0 h 135"/>
                <a:gd name="T2" fmla="*/ 0 w 76"/>
                <a:gd name="T3" fmla="*/ 135 h 135"/>
                <a:gd name="T4" fmla="*/ 76 w 76"/>
                <a:gd name="T5" fmla="*/ 0 h 135"/>
                <a:gd name="T6" fmla="*/ 76 w 76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135">
                  <a:moveTo>
                    <a:pt x="76" y="0"/>
                  </a:moveTo>
                  <a:lnTo>
                    <a:pt x="0" y="135"/>
                  </a:lnTo>
                  <a:lnTo>
                    <a:pt x="76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微软雅黑" panose="020B0503020204020204" pitchFamily="34" charset="-122"/>
              </a:endParaRPr>
            </a:p>
          </p:txBody>
        </p:sp>
        <p:sp>
          <p:nvSpPr>
            <p:cNvPr id="24" name="îṥļîḑé-Freeform 47"/>
            <p:cNvSpPr/>
            <p:nvPr/>
          </p:nvSpPr>
          <p:spPr bwMode="auto">
            <a:xfrm>
              <a:off x="6528433" y="4412990"/>
              <a:ext cx="102065" cy="181300"/>
            </a:xfrm>
            <a:custGeom>
              <a:avLst/>
              <a:gdLst>
                <a:gd name="T0" fmla="*/ 76 w 76"/>
                <a:gd name="T1" fmla="*/ 0 h 135"/>
                <a:gd name="T2" fmla="*/ 0 w 76"/>
                <a:gd name="T3" fmla="*/ 135 h 135"/>
                <a:gd name="T4" fmla="*/ 76 w 76"/>
                <a:gd name="T5" fmla="*/ 0 h 135"/>
                <a:gd name="T6" fmla="*/ 76 w 76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135">
                  <a:moveTo>
                    <a:pt x="76" y="0"/>
                  </a:moveTo>
                  <a:lnTo>
                    <a:pt x="0" y="135"/>
                  </a:lnTo>
                  <a:lnTo>
                    <a:pt x="76" y="0"/>
                  </a:lnTo>
                  <a:lnTo>
                    <a:pt x="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微软雅黑" panose="020B0503020204020204" pitchFamily="34" charset="-122"/>
              </a:endParaRPr>
            </a:p>
          </p:txBody>
        </p:sp>
        <p:sp>
          <p:nvSpPr>
            <p:cNvPr id="25" name="îṥļîḑé-Freeform 48"/>
            <p:cNvSpPr/>
            <p:nvPr/>
          </p:nvSpPr>
          <p:spPr bwMode="auto">
            <a:xfrm>
              <a:off x="6528433" y="4412990"/>
              <a:ext cx="1071682" cy="181300"/>
            </a:xfrm>
            <a:custGeom>
              <a:avLst/>
              <a:gdLst>
                <a:gd name="T0" fmla="*/ 76 w 798"/>
                <a:gd name="T1" fmla="*/ 0 h 135"/>
                <a:gd name="T2" fmla="*/ 0 w 798"/>
                <a:gd name="T3" fmla="*/ 135 h 135"/>
                <a:gd name="T4" fmla="*/ 798 w 798"/>
                <a:gd name="T5" fmla="*/ 135 h 135"/>
                <a:gd name="T6" fmla="*/ 76 w 798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8" h="135">
                  <a:moveTo>
                    <a:pt x="76" y="0"/>
                  </a:moveTo>
                  <a:lnTo>
                    <a:pt x="0" y="135"/>
                  </a:lnTo>
                  <a:lnTo>
                    <a:pt x="798" y="135"/>
                  </a:lnTo>
                  <a:lnTo>
                    <a:pt x="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微软雅黑" panose="020B0503020204020204" pitchFamily="34" charset="-122"/>
              </a:endParaRPr>
            </a:p>
          </p:txBody>
        </p:sp>
        <p:sp>
          <p:nvSpPr>
            <p:cNvPr id="26" name="ïšḻïďê-Freeform 49"/>
            <p:cNvSpPr/>
            <p:nvPr/>
          </p:nvSpPr>
          <p:spPr bwMode="auto">
            <a:xfrm>
              <a:off x="5663567" y="4594289"/>
              <a:ext cx="206816" cy="0"/>
            </a:xfrm>
            <a:custGeom>
              <a:avLst/>
              <a:gdLst>
                <a:gd name="T0" fmla="*/ 154 w 154"/>
                <a:gd name="T1" fmla="*/ 0 w 154"/>
                <a:gd name="T2" fmla="*/ 154 w 154"/>
                <a:gd name="T3" fmla="*/ 154 w 15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54">
                  <a:moveTo>
                    <a:pt x="154" y="0"/>
                  </a:moveTo>
                  <a:lnTo>
                    <a:pt x="0" y="0"/>
                  </a:lnTo>
                  <a:lnTo>
                    <a:pt x="154" y="0"/>
                  </a:lnTo>
                  <a:lnTo>
                    <a:pt x="154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微软雅黑" panose="020B0503020204020204" pitchFamily="34" charset="-122"/>
              </a:endParaRPr>
            </a:p>
          </p:txBody>
        </p:sp>
        <p:sp>
          <p:nvSpPr>
            <p:cNvPr id="27" name="ïšḻïďê-Freeform 50"/>
            <p:cNvSpPr/>
            <p:nvPr/>
          </p:nvSpPr>
          <p:spPr bwMode="auto">
            <a:xfrm>
              <a:off x="5663567" y="4594289"/>
              <a:ext cx="206816" cy="0"/>
            </a:xfrm>
            <a:custGeom>
              <a:avLst/>
              <a:gdLst>
                <a:gd name="T0" fmla="*/ 154 w 154"/>
                <a:gd name="T1" fmla="*/ 0 w 154"/>
                <a:gd name="T2" fmla="*/ 154 w 154"/>
                <a:gd name="T3" fmla="*/ 154 w 15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54">
                  <a:moveTo>
                    <a:pt x="154" y="0"/>
                  </a:moveTo>
                  <a:lnTo>
                    <a:pt x="0" y="0"/>
                  </a:lnTo>
                  <a:lnTo>
                    <a:pt x="154" y="0"/>
                  </a:lnTo>
                  <a:lnTo>
                    <a:pt x="1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微软雅黑" panose="020B0503020204020204" pitchFamily="34" charset="-122"/>
              </a:endParaRPr>
            </a:p>
          </p:txBody>
        </p:sp>
        <p:sp>
          <p:nvSpPr>
            <p:cNvPr id="28" name="ïšḻïďê-Freeform 51"/>
            <p:cNvSpPr/>
            <p:nvPr/>
          </p:nvSpPr>
          <p:spPr bwMode="auto">
            <a:xfrm>
              <a:off x="5663567" y="4594289"/>
              <a:ext cx="534498" cy="927986"/>
            </a:xfrm>
            <a:custGeom>
              <a:avLst/>
              <a:gdLst>
                <a:gd name="T0" fmla="*/ 0 w 398"/>
                <a:gd name="T1" fmla="*/ 0 h 691"/>
                <a:gd name="T2" fmla="*/ 5 w 398"/>
                <a:gd name="T3" fmla="*/ 7 h 691"/>
                <a:gd name="T4" fmla="*/ 398 w 398"/>
                <a:gd name="T5" fmla="*/ 691 h 691"/>
                <a:gd name="T6" fmla="*/ 154 w 398"/>
                <a:gd name="T7" fmla="*/ 0 h 691"/>
                <a:gd name="T8" fmla="*/ 0 w 398"/>
                <a:gd name="T9" fmla="*/ 0 h 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8" h="691">
                  <a:moveTo>
                    <a:pt x="0" y="0"/>
                  </a:moveTo>
                  <a:lnTo>
                    <a:pt x="5" y="7"/>
                  </a:lnTo>
                  <a:lnTo>
                    <a:pt x="398" y="691"/>
                  </a:lnTo>
                  <a:lnTo>
                    <a:pt x="154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微软雅黑" panose="020B0503020204020204" pitchFamily="34" charset="-122"/>
              </a:endParaRPr>
            </a:p>
          </p:txBody>
        </p:sp>
        <p:sp>
          <p:nvSpPr>
            <p:cNvPr id="29" name="ïšḻïďê-Freeform 52"/>
            <p:cNvSpPr/>
            <p:nvPr/>
          </p:nvSpPr>
          <p:spPr bwMode="auto">
            <a:xfrm>
              <a:off x="4693950" y="3843574"/>
              <a:ext cx="639249" cy="927986"/>
            </a:xfrm>
            <a:custGeom>
              <a:avLst/>
              <a:gdLst>
                <a:gd name="T0" fmla="*/ 400 w 476"/>
                <a:gd name="T1" fmla="*/ 0 h 691"/>
                <a:gd name="T2" fmla="*/ 0 w 476"/>
                <a:gd name="T3" fmla="*/ 691 h 691"/>
                <a:gd name="T4" fmla="*/ 400 w 476"/>
                <a:gd name="T5" fmla="*/ 0 h 691"/>
                <a:gd name="T6" fmla="*/ 476 w 476"/>
                <a:gd name="T7" fmla="*/ 132 h 691"/>
                <a:gd name="T8" fmla="*/ 476 w 476"/>
                <a:gd name="T9" fmla="*/ 132 h 691"/>
                <a:gd name="T10" fmla="*/ 400 w 476"/>
                <a:gd name="T11" fmla="*/ 0 h 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6" h="691">
                  <a:moveTo>
                    <a:pt x="400" y="0"/>
                  </a:moveTo>
                  <a:lnTo>
                    <a:pt x="0" y="691"/>
                  </a:lnTo>
                  <a:lnTo>
                    <a:pt x="400" y="0"/>
                  </a:lnTo>
                  <a:lnTo>
                    <a:pt x="476" y="132"/>
                  </a:lnTo>
                  <a:lnTo>
                    <a:pt x="476" y="132"/>
                  </a:lnTo>
                  <a:lnTo>
                    <a:pt x="40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微软雅黑" panose="020B0503020204020204" pitchFamily="34" charset="-122"/>
              </a:endParaRPr>
            </a:p>
          </p:txBody>
        </p:sp>
        <p:sp>
          <p:nvSpPr>
            <p:cNvPr id="30" name="ïšḻïďê-Freeform 53"/>
            <p:cNvSpPr/>
            <p:nvPr/>
          </p:nvSpPr>
          <p:spPr bwMode="auto">
            <a:xfrm>
              <a:off x="4693950" y="3843574"/>
              <a:ext cx="639249" cy="927986"/>
            </a:xfrm>
            <a:custGeom>
              <a:avLst/>
              <a:gdLst>
                <a:gd name="T0" fmla="*/ 400 w 476"/>
                <a:gd name="T1" fmla="*/ 0 h 691"/>
                <a:gd name="T2" fmla="*/ 0 w 476"/>
                <a:gd name="T3" fmla="*/ 691 h 691"/>
                <a:gd name="T4" fmla="*/ 400 w 476"/>
                <a:gd name="T5" fmla="*/ 0 h 691"/>
                <a:gd name="T6" fmla="*/ 476 w 476"/>
                <a:gd name="T7" fmla="*/ 132 h 691"/>
                <a:gd name="T8" fmla="*/ 476 w 476"/>
                <a:gd name="T9" fmla="*/ 132 h 691"/>
                <a:gd name="T10" fmla="*/ 400 w 476"/>
                <a:gd name="T11" fmla="*/ 0 h 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6" h="691">
                  <a:moveTo>
                    <a:pt x="400" y="0"/>
                  </a:moveTo>
                  <a:lnTo>
                    <a:pt x="0" y="691"/>
                  </a:lnTo>
                  <a:lnTo>
                    <a:pt x="400" y="0"/>
                  </a:lnTo>
                  <a:lnTo>
                    <a:pt x="476" y="132"/>
                  </a:lnTo>
                  <a:lnTo>
                    <a:pt x="476" y="132"/>
                  </a:lnTo>
                  <a:lnTo>
                    <a:pt x="40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微软雅黑" panose="020B0503020204020204" pitchFamily="34" charset="-122"/>
              </a:endParaRPr>
            </a:p>
          </p:txBody>
        </p:sp>
        <p:sp>
          <p:nvSpPr>
            <p:cNvPr id="31" name="ïšḻïďê-Freeform 54"/>
            <p:cNvSpPr/>
            <p:nvPr/>
          </p:nvSpPr>
          <p:spPr bwMode="auto">
            <a:xfrm>
              <a:off x="4693950" y="3843574"/>
              <a:ext cx="639249" cy="927986"/>
            </a:xfrm>
            <a:custGeom>
              <a:avLst/>
              <a:gdLst>
                <a:gd name="T0" fmla="*/ 400 w 476"/>
                <a:gd name="T1" fmla="*/ 0 h 691"/>
                <a:gd name="T2" fmla="*/ 0 w 476"/>
                <a:gd name="T3" fmla="*/ 691 h 691"/>
                <a:gd name="T4" fmla="*/ 476 w 476"/>
                <a:gd name="T5" fmla="*/ 132 h 691"/>
                <a:gd name="T6" fmla="*/ 400 w 476"/>
                <a:gd name="T7" fmla="*/ 0 h 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6" h="691">
                  <a:moveTo>
                    <a:pt x="400" y="0"/>
                  </a:moveTo>
                  <a:lnTo>
                    <a:pt x="0" y="691"/>
                  </a:lnTo>
                  <a:lnTo>
                    <a:pt x="476" y="132"/>
                  </a:lnTo>
                  <a:lnTo>
                    <a:pt x="40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微软雅黑" panose="020B0503020204020204" pitchFamily="34" charset="-122"/>
              </a:endParaRPr>
            </a:p>
          </p:txBody>
        </p:sp>
        <p:sp>
          <p:nvSpPr>
            <p:cNvPr id="32" name="ïšḻïďê-Freeform 55"/>
            <p:cNvSpPr/>
            <p:nvPr/>
          </p:nvSpPr>
          <p:spPr bwMode="auto">
            <a:xfrm>
              <a:off x="5558816" y="3095545"/>
              <a:ext cx="104751" cy="178614"/>
            </a:xfrm>
            <a:custGeom>
              <a:avLst/>
              <a:gdLst>
                <a:gd name="T0" fmla="*/ 78 w 78"/>
                <a:gd name="T1" fmla="*/ 0 h 133"/>
                <a:gd name="T2" fmla="*/ 0 w 78"/>
                <a:gd name="T3" fmla="*/ 133 h 133"/>
                <a:gd name="T4" fmla="*/ 0 w 78"/>
                <a:gd name="T5" fmla="*/ 133 h 133"/>
                <a:gd name="T6" fmla="*/ 78 w 78"/>
                <a:gd name="T7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" h="133">
                  <a:moveTo>
                    <a:pt x="78" y="0"/>
                  </a:moveTo>
                  <a:lnTo>
                    <a:pt x="0" y="133"/>
                  </a:lnTo>
                  <a:lnTo>
                    <a:pt x="0" y="133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微软雅黑" panose="020B0503020204020204" pitchFamily="34" charset="-122"/>
              </a:endParaRPr>
            </a:p>
          </p:txBody>
        </p:sp>
        <p:sp>
          <p:nvSpPr>
            <p:cNvPr id="33" name="ïšḻïďê-Freeform 56"/>
            <p:cNvSpPr/>
            <p:nvPr/>
          </p:nvSpPr>
          <p:spPr bwMode="auto">
            <a:xfrm>
              <a:off x="5558816" y="3095545"/>
              <a:ext cx="104751" cy="178614"/>
            </a:xfrm>
            <a:custGeom>
              <a:avLst/>
              <a:gdLst>
                <a:gd name="T0" fmla="*/ 78 w 78"/>
                <a:gd name="T1" fmla="*/ 0 h 133"/>
                <a:gd name="T2" fmla="*/ 0 w 78"/>
                <a:gd name="T3" fmla="*/ 133 h 133"/>
                <a:gd name="T4" fmla="*/ 0 w 78"/>
                <a:gd name="T5" fmla="*/ 133 h 133"/>
                <a:gd name="T6" fmla="*/ 78 w 78"/>
                <a:gd name="T7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" h="133">
                  <a:moveTo>
                    <a:pt x="78" y="0"/>
                  </a:moveTo>
                  <a:lnTo>
                    <a:pt x="0" y="133"/>
                  </a:lnTo>
                  <a:lnTo>
                    <a:pt x="0" y="133"/>
                  </a:lnTo>
                  <a:lnTo>
                    <a:pt x="7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微软雅黑" panose="020B0503020204020204" pitchFamily="34" charset="-122"/>
              </a:endParaRPr>
            </a:p>
          </p:txBody>
        </p:sp>
        <p:sp>
          <p:nvSpPr>
            <p:cNvPr id="34" name="ïšḻïďê-Freeform 57"/>
            <p:cNvSpPr/>
            <p:nvPr/>
          </p:nvSpPr>
          <p:spPr bwMode="auto">
            <a:xfrm>
              <a:off x="4589199" y="3095545"/>
              <a:ext cx="1074368" cy="178614"/>
            </a:xfrm>
            <a:custGeom>
              <a:avLst/>
              <a:gdLst>
                <a:gd name="T0" fmla="*/ 800 w 800"/>
                <a:gd name="T1" fmla="*/ 0 h 133"/>
                <a:gd name="T2" fmla="*/ 0 w 800"/>
                <a:gd name="T3" fmla="*/ 0 h 133"/>
                <a:gd name="T4" fmla="*/ 722 w 800"/>
                <a:gd name="T5" fmla="*/ 133 h 133"/>
                <a:gd name="T6" fmla="*/ 800 w 800"/>
                <a:gd name="T7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0" h="133">
                  <a:moveTo>
                    <a:pt x="800" y="0"/>
                  </a:moveTo>
                  <a:lnTo>
                    <a:pt x="0" y="0"/>
                  </a:lnTo>
                  <a:lnTo>
                    <a:pt x="722" y="133"/>
                  </a:lnTo>
                  <a:lnTo>
                    <a:pt x="80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微软雅黑" panose="020B0503020204020204" pitchFamily="34" charset="-122"/>
              </a:endParaRPr>
            </a:p>
          </p:txBody>
        </p:sp>
        <p:sp>
          <p:nvSpPr>
            <p:cNvPr id="35" name="ïšḻïďê-Freeform 58"/>
            <p:cNvSpPr/>
            <p:nvPr/>
          </p:nvSpPr>
          <p:spPr bwMode="auto">
            <a:xfrm>
              <a:off x="6321617" y="3095545"/>
              <a:ext cx="206816" cy="0"/>
            </a:xfrm>
            <a:custGeom>
              <a:avLst/>
              <a:gdLst>
                <a:gd name="T0" fmla="*/ 0 w 154"/>
                <a:gd name="T1" fmla="*/ 0 w 154"/>
                <a:gd name="T2" fmla="*/ 154 w 154"/>
                <a:gd name="T3" fmla="*/ 0 w 15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54">
                  <a:moveTo>
                    <a:pt x="0" y="0"/>
                  </a:moveTo>
                  <a:lnTo>
                    <a:pt x="0" y="0"/>
                  </a:lnTo>
                  <a:lnTo>
                    <a:pt x="15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微软雅黑" panose="020B0503020204020204" pitchFamily="34" charset="-122"/>
              </a:endParaRPr>
            </a:p>
          </p:txBody>
        </p:sp>
        <p:sp>
          <p:nvSpPr>
            <p:cNvPr id="36" name="ïšḻïďê-Freeform 59"/>
            <p:cNvSpPr/>
            <p:nvPr/>
          </p:nvSpPr>
          <p:spPr bwMode="auto">
            <a:xfrm>
              <a:off x="6321617" y="3095545"/>
              <a:ext cx="206816" cy="0"/>
            </a:xfrm>
            <a:custGeom>
              <a:avLst/>
              <a:gdLst>
                <a:gd name="T0" fmla="*/ 0 w 154"/>
                <a:gd name="T1" fmla="*/ 0 w 154"/>
                <a:gd name="T2" fmla="*/ 154 w 154"/>
                <a:gd name="T3" fmla="*/ 0 w 15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54">
                  <a:moveTo>
                    <a:pt x="0" y="0"/>
                  </a:moveTo>
                  <a:lnTo>
                    <a:pt x="0" y="0"/>
                  </a:lnTo>
                  <a:lnTo>
                    <a:pt x="154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微软雅黑" panose="020B0503020204020204" pitchFamily="34" charset="-122"/>
              </a:endParaRPr>
            </a:p>
          </p:txBody>
        </p:sp>
        <p:sp>
          <p:nvSpPr>
            <p:cNvPr id="37" name="ïšḻïďê-Freeform 60"/>
            <p:cNvSpPr/>
            <p:nvPr/>
          </p:nvSpPr>
          <p:spPr bwMode="auto">
            <a:xfrm>
              <a:off x="5991249" y="2167560"/>
              <a:ext cx="537184" cy="927986"/>
            </a:xfrm>
            <a:custGeom>
              <a:avLst/>
              <a:gdLst>
                <a:gd name="T0" fmla="*/ 0 w 400"/>
                <a:gd name="T1" fmla="*/ 0 h 691"/>
                <a:gd name="T2" fmla="*/ 246 w 400"/>
                <a:gd name="T3" fmla="*/ 691 h 691"/>
                <a:gd name="T4" fmla="*/ 400 w 400"/>
                <a:gd name="T5" fmla="*/ 691 h 691"/>
                <a:gd name="T6" fmla="*/ 182 w 400"/>
                <a:gd name="T7" fmla="*/ 315 h 691"/>
                <a:gd name="T8" fmla="*/ 0 w 400"/>
                <a:gd name="T9" fmla="*/ 0 h 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691">
                  <a:moveTo>
                    <a:pt x="0" y="0"/>
                  </a:moveTo>
                  <a:lnTo>
                    <a:pt x="246" y="691"/>
                  </a:lnTo>
                  <a:lnTo>
                    <a:pt x="400" y="691"/>
                  </a:lnTo>
                  <a:lnTo>
                    <a:pt x="182" y="315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微软雅黑" panose="020B0503020204020204" pitchFamily="34" charset="-122"/>
              </a:endParaRPr>
            </a:p>
          </p:txBody>
        </p:sp>
        <p:sp>
          <p:nvSpPr>
            <p:cNvPr id="38" name="ïšḻïďê-Freeform 61"/>
            <p:cNvSpPr/>
            <p:nvPr/>
          </p:nvSpPr>
          <p:spPr bwMode="auto">
            <a:xfrm>
              <a:off x="4182282" y="1935228"/>
              <a:ext cx="2346151" cy="1404736"/>
            </a:xfrm>
            <a:custGeom>
              <a:avLst/>
              <a:gdLst>
                <a:gd name="T0" fmla="*/ 569 w 738"/>
                <a:gd name="T1" fmla="*/ 73 h 442"/>
                <a:gd name="T2" fmla="*/ 438 w 738"/>
                <a:gd name="T3" fmla="*/ 0 h 442"/>
                <a:gd name="T4" fmla="*/ 335 w 738"/>
                <a:gd name="T5" fmla="*/ 0 h 442"/>
                <a:gd name="T6" fmla="*/ 215 w 738"/>
                <a:gd name="T7" fmla="*/ 69 h 442"/>
                <a:gd name="T8" fmla="*/ 0 w 738"/>
                <a:gd name="T9" fmla="*/ 442 h 442"/>
                <a:gd name="T10" fmla="*/ 128 w 738"/>
                <a:gd name="T11" fmla="*/ 365 h 442"/>
                <a:gd name="T12" fmla="*/ 738 w 738"/>
                <a:gd name="T13" fmla="*/ 365 h 442"/>
                <a:gd name="T14" fmla="*/ 569 w 738"/>
                <a:gd name="T15" fmla="*/ 73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8" h="442">
                  <a:moveTo>
                    <a:pt x="569" y="73"/>
                  </a:moveTo>
                  <a:cubicBezTo>
                    <a:pt x="542" y="29"/>
                    <a:pt x="493" y="0"/>
                    <a:pt x="438" y="0"/>
                  </a:cubicBezTo>
                  <a:cubicBezTo>
                    <a:pt x="335" y="0"/>
                    <a:pt x="335" y="0"/>
                    <a:pt x="335" y="0"/>
                  </a:cubicBezTo>
                  <a:cubicBezTo>
                    <a:pt x="291" y="0"/>
                    <a:pt x="237" y="31"/>
                    <a:pt x="215" y="69"/>
                  </a:cubicBezTo>
                  <a:cubicBezTo>
                    <a:pt x="0" y="442"/>
                    <a:pt x="0" y="442"/>
                    <a:pt x="0" y="442"/>
                  </a:cubicBezTo>
                  <a:cubicBezTo>
                    <a:pt x="28" y="394"/>
                    <a:pt x="77" y="367"/>
                    <a:pt x="128" y="365"/>
                  </a:cubicBezTo>
                  <a:cubicBezTo>
                    <a:pt x="738" y="365"/>
                    <a:pt x="738" y="365"/>
                    <a:pt x="738" y="365"/>
                  </a:cubicBezTo>
                  <a:cubicBezTo>
                    <a:pt x="569" y="73"/>
                    <a:pt x="569" y="73"/>
                    <a:pt x="569" y="7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微软雅黑" panose="020B0503020204020204" pitchFamily="34" charset="-122"/>
              </a:endParaRPr>
            </a:p>
          </p:txBody>
        </p:sp>
        <p:sp>
          <p:nvSpPr>
            <p:cNvPr id="39" name="ïšḻïďê-Freeform 62"/>
            <p:cNvSpPr/>
            <p:nvPr/>
          </p:nvSpPr>
          <p:spPr bwMode="auto">
            <a:xfrm>
              <a:off x="5991249" y="2167560"/>
              <a:ext cx="537184" cy="927986"/>
            </a:xfrm>
            <a:custGeom>
              <a:avLst/>
              <a:gdLst>
                <a:gd name="T0" fmla="*/ 0 w 400"/>
                <a:gd name="T1" fmla="*/ 0 h 691"/>
                <a:gd name="T2" fmla="*/ 246 w 400"/>
                <a:gd name="T3" fmla="*/ 691 h 691"/>
                <a:gd name="T4" fmla="*/ 400 w 400"/>
                <a:gd name="T5" fmla="*/ 691 h 691"/>
                <a:gd name="T6" fmla="*/ 182 w 400"/>
                <a:gd name="T7" fmla="*/ 315 h 691"/>
                <a:gd name="T8" fmla="*/ 0 w 400"/>
                <a:gd name="T9" fmla="*/ 0 h 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691">
                  <a:moveTo>
                    <a:pt x="0" y="0"/>
                  </a:moveTo>
                  <a:lnTo>
                    <a:pt x="246" y="691"/>
                  </a:lnTo>
                  <a:lnTo>
                    <a:pt x="400" y="691"/>
                  </a:lnTo>
                  <a:lnTo>
                    <a:pt x="182" y="3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75000"/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微软雅黑" panose="020B0503020204020204" pitchFamily="34" charset="-122"/>
              </a:endParaRPr>
            </a:p>
          </p:txBody>
        </p:sp>
        <p:sp>
          <p:nvSpPr>
            <p:cNvPr id="40" name="ïšḻïďê-Freeform 64"/>
            <p:cNvSpPr/>
            <p:nvPr/>
          </p:nvSpPr>
          <p:spPr bwMode="auto">
            <a:xfrm>
              <a:off x="5574932" y="1935228"/>
              <a:ext cx="1999668" cy="1908347"/>
            </a:xfrm>
            <a:custGeom>
              <a:avLst/>
              <a:gdLst>
                <a:gd name="T0" fmla="*/ 604 w 629"/>
                <a:gd name="T1" fmla="*/ 308 h 600"/>
                <a:gd name="T2" fmla="*/ 602 w 629"/>
                <a:gd name="T3" fmla="*/ 158 h 600"/>
                <a:gd name="T4" fmla="*/ 550 w 629"/>
                <a:gd name="T5" fmla="*/ 69 h 600"/>
                <a:gd name="T6" fmla="*/ 430 w 629"/>
                <a:gd name="T7" fmla="*/ 0 h 600"/>
                <a:gd name="T8" fmla="*/ 0 w 629"/>
                <a:gd name="T9" fmla="*/ 0 h 600"/>
                <a:gd name="T10" fmla="*/ 131 w 629"/>
                <a:gd name="T11" fmla="*/ 73 h 600"/>
                <a:gd name="T12" fmla="*/ 436 w 629"/>
                <a:gd name="T13" fmla="*/ 600 h 600"/>
                <a:gd name="T14" fmla="*/ 604 w 629"/>
                <a:gd name="T15" fmla="*/ 308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9" h="600">
                  <a:moveTo>
                    <a:pt x="604" y="308"/>
                  </a:moveTo>
                  <a:cubicBezTo>
                    <a:pt x="628" y="262"/>
                    <a:pt x="629" y="206"/>
                    <a:pt x="602" y="158"/>
                  </a:cubicBezTo>
                  <a:cubicBezTo>
                    <a:pt x="550" y="69"/>
                    <a:pt x="550" y="69"/>
                    <a:pt x="550" y="69"/>
                  </a:cubicBezTo>
                  <a:cubicBezTo>
                    <a:pt x="528" y="31"/>
                    <a:pt x="474" y="0"/>
                    <a:pt x="43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5" y="0"/>
                    <a:pt x="104" y="29"/>
                    <a:pt x="131" y="73"/>
                  </a:cubicBezTo>
                  <a:cubicBezTo>
                    <a:pt x="436" y="600"/>
                    <a:pt x="436" y="600"/>
                    <a:pt x="436" y="600"/>
                  </a:cubicBezTo>
                  <a:cubicBezTo>
                    <a:pt x="604" y="308"/>
                    <a:pt x="604" y="308"/>
                    <a:pt x="604" y="308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微软雅黑" panose="020B0503020204020204" pitchFamily="34" charset="-122"/>
              </a:endParaRPr>
            </a:p>
          </p:txBody>
        </p:sp>
        <p:sp>
          <p:nvSpPr>
            <p:cNvPr id="41" name="ïšḻïďê-Freeform 65"/>
            <p:cNvSpPr/>
            <p:nvPr/>
          </p:nvSpPr>
          <p:spPr bwMode="auto">
            <a:xfrm>
              <a:off x="6856115" y="2914246"/>
              <a:ext cx="639249" cy="929328"/>
            </a:xfrm>
            <a:custGeom>
              <a:avLst/>
              <a:gdLst>
                <a:gd name="T0" fmla="*/ 476 w 476"/>
                <a:gd name="T1" fmla="*/ 0 h 692"/>
                <a:gd name="T2" fmla="*/ 0 w 476"/>
                <a:gd name="T3" fmla="*/ 559 h 692"/>
                <a:gd name="T4" fmla="*/ 78 w 476"/>
                <a:gd name="T5" fmla="*/ 692 h 692"/>
                <a:gd name="T6" fmla="*/ 476 w 476"/>
                <a:gd name="T7" fmla="*/ 0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6" h="692">
                  <a:moveTo>
                    <a:pt x="476" y="0"/>
                  </a:moveTo>
                  <a:lnTo>
                    <a:pt x="0" y="559"/>
                  </a:lnTo>
                  <a:lnTo>
                    <a:pt x="78" y="692"/>
                  </a:lnTo>
                  <a:lnTo>
                    <a:pt x="476" y="0"/>
                  </a:lnTo>
                  <a:close/>
                </a:path>
              </a:pathLst>
            </a:custGeom>
            <a:solidFill>
              <a:schemeClr val="tx1">
                <a:lumMod val="75000"/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微软雅黑" panose="020B0503020204020204" pitchFamily="34" charset="-122"/>
              </a:endParaRPr>
            </a:p>
          </p:txBody>
        </p:sp>
        <p:sp>
          <p:nvSpPr>
            <p:cNvPr id="42" name="ïšḻïďê-Freeform 67"/>
            <p:cNvSpPr/>
            <p:nvPr/>
          </p:nvSpPr>
          <p:spPr bwMode="auto">
            <a:xfrm>
              <a:off x="6528433" y="2437495"/>
              <a:ext cx="1713617" cy="2156794"/>
            </a:xfrm>
            <a:custGeom>
              <a:avLst/>
              <a:gdLst>
                <a:gd name="T0" fmla="*/ 337 w 539"/>
                <a:gd name="T1" fmla="*/ 678 h 678"/>
                <a:gd name="T2" fmla="*/ 466 w 539"/>
                <a:gd name="T3" fmla="*/ 600 h 678"/>
                <a:gd name="T4" fmla="*/ 517 w 539"/>
                <a:gd name="T5" fmla="*/ 511 h 678"/>
                <a:gd name="T6" fmla="*/ 517 w 539"/>
                <a:gd name="T7" fmla="*/ 373 h 678"/>
                <a:gd name="T8" fmla="*/ 302 w 539"/>
                <a:gd name="T9" fmla="*/ 0 h 678"/>
                <a:gd name="T10" fmla="*/ 304 w 539"/>
                <a:gd name="T11" fmla="*/ 150 h 678"/>
                <a:gd name="T12" fmla="*/ 0 w 539"/>
                <a:gd name="T13" fmla="*/ 678 h 678"/>
                <a:gd name="T14" fmla="*/ 337 w 539"/>
                <a:gd name="T15" fmla="*/ 678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9" h="678">
                  <a:moveTo>
                    <a:pt x="337" y="678"/>
                  </a:moveTo>
                  <a:cubicBezTo>
                    <a:pt x="389" y="676"/>
                    <a:pt x="438" y="648"/>
                    <a:pt x="466" y="600"/>
                  </a:cubicBezTo>
                  <a:cubicBezTo>
                    <a:pt x="517" y="511"/>
                    <a:pt x="517" y="511"/>
                    <a:pt x="517" y="511"/>
                  </a:cubicBezTo>
                  <a:cubicBezTo>
                    <a:pt x="539" y="473"/>
                    <a:pt x="539" y="411"/>
                    <a:pt x="517" y="373"/>
                  </a:cubicBezTo>
                  <a:cubicBezTo>
                    <a:pt x="302" y="0"/>
                    <a:pt x="302" y="0"/>
                    <a:pt x="302" y="0"/>
                  </a:cubicBezTo>
                  <a:cubicBezTo>
                    <a:pt x="329" y="48"/>
                    <a:pt x="328" y="104"/>
                    <a:pt x="304" y="150"/>
                  </a:cubicBezTo>
                  <a:cubicBezTo>
                    <a:pt x="0" y="678"/>
                    <a:pt x="0" y="678"/>
                    <a:pt x="0" y="678"/>
                  </a:cubicBezTo>
                  <a:cubicBezTo>
                    <a:pt x="337" y="678"/>
                    <a:pt x="337" y="678"/>
                    <a:pt x="337" y="678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微软雅黑" panose="020B0503020204020204" pitchFamily="34" charset="-122"/>
              </a:endParaRPr>
            </a:p>
          </p:txBody>
        </p:sp>
        <p:sp>
          <p:nvSpPr>
            <p:cNvPr id="43" name="ïšḻïďê-Freeform 68"/>
            <p:cNvSpPr/>
            <p:nvPr/>
          </p:nvSpPr>
          <p:spPr bwMode="auto">
            <a:xfrm>
              <a:off x="6528433" y="4412990"/>
              <a:ext cx="1071682" cy="181300"/>
            </a:xfrm>
            <a:custGeom>
              <a:avLst/>
              <a:gdLst>
                <a:gd name="T0" fmla="*/ 76 w 798"/>
                <a:gd name="T1" fmla="*/ 0 h 135"/>
                <a:gd name="T2" fmla="*/ 0 w 798"/>
                <a:gd name="T3" fmla="*/ 135 h 135"/>
                <a:gd name="T4" fmla="*/ 798 w 798"/>
                <a:gd name="T5" fmla="*/ 135 h 135"/>
                <a:gd name="T6" fmla="*/ 76 w 798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8" h="135">
                  <a:moveTo>
                    <a:pt x="76" y="0"/>
                  </a:moveTo>
                  <a:lnTo>
                    <a:pt x="0" y="135"/>
                  </a:lnTo>
                  <a:lnTo>
                    <a:pt x="798" y="135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chemeClr val="tx1">
                <a:lumMod val="75000"/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微软雅黑" panose="020B0503020204020204" pitchFamily="34" charset="-122"/>
              </a:endParaRPr>
            </a:p>
          </p:txBody>
        </p:sp>
        <p:sp>
          <p:nvSpPr>
            <p:cNvPr id="44" name="ïšḻïďê-Freeform 70"/>
            <p:cNvSpPr/>
            <p:nvPr/>
          </p:nvSpPr>
          <p:spPr bwMode="auto">
            <a:xfrm>
              <a:off x="5663567" y="4345842"/>
              <a:ext cx="2346151" cy="1406079"/>
            </a:xfrm>
            <a:custGeom>
              <a:avLst/>
              <a:gdLst>
                <a:gd name="T0" fmla="*/ 168 w 738"/>
                <a:gd name="T1" fmla="*/ 370 h 442"/>
                <a:gd name="T2" fmla="*/ 300 w 738"/>
                <a:gd name="T3" fmla="*/ 442 h 442"/>
                <a:gd name="T4" fmla="*/ 402 w 738"/>
                <a:gd name="T5" fmla="*/ 442 h 442"/>
                <a:gd name="T6" fmla="*/ 522 w 738"/>
                <a:gd name="T7" fmla="*/ 373 h 442"/>
                <a:gd name="T8" fmla="*/ 738 w 738"/>
                <a:gd name="T9" fmla="*/ 0 h 442"/>
                <a:gd name="T10" fmla="*/ 609 w 738"/>
                <a:gd name="T11" fmla="*/ 78 h 442"/>
                <a:gd name="T12" fmla="*/ 0 w 738"/>
                <a:gd name="T13" fmla="*/ 78 h 442"/>
                <a:gd name="T14" fmla="*/ 168 w 738"/>
                <a:gd name="T15" fmla="*/ 370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8" h="442">
                  <a:moveTo>
                    <a:pt x="168" y="370"/>
                  </a:moveTo>
                  <a:cubicBezTo>
                    <a:pt x="196" y="413"/>
                    <a:pt x="244" y="442"/>
                    <a:pt x="300" y="442"/>
                  </a:cubicBezTo>
                  <a:cubicBezTo>
                    <a:pt x="402" y="442"/>
                    <a:pt x="402" y="442"/>
                    <a:pt x="402" y="442"/>
                  </a:cubicBezTo>
                  <a:cubicBezTo>
                    <a:pt x="446" y="442"/>
                    <a:pt x="500" y="411"/>
                    <a:pt x="522" y="373"/>
                  </a:cubicBezTo>
                  <a:cubicBezTo>
                    <a:pt x="738" y="0"/>
                    <a:pt x="738" y="0"/>
                    <a:pt x="738" y="0"/>
                  </a:cubicBezTo>
                  <a:cubicBezTo>
                    <a:pt x="710" y="48"/>
                    <a:pt x="661" y="76"/>
                    <a:pt x="609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68" y="370"/>
                    <a:pt x="168" y="370"/>
                    <a:pt x="168" y="37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微软雅黑" panose="020B0503020204020204" pitchFamily="34" charset="-122"/>
              </a:endParaRPr>
            </a:p>
          </p:txBody>
        </p:sp>
        <p:sp>
          <p:nvSpPr>
            <p:cNvPr id="45" name="ïšḻïďê-Freeform 71"/>
            <p:cNvSpPr/>
            <p:nvPr/>
          </p:nvSpPr>
          <p:spPr bwMode="auto">
            <a:xfrm>
              <a:off x="5663567" y="4594289"/>
              <a:ext cx="534498" cy="927986"/>
            </a:xfrm>
            <a:custGeom>
              <a:avLst/>
              <a:gdLst>
                <a:gd name="T0" fmla="*/ 0 w 398"/>
                <a:gd name="T1" fmla="*/ 0 h 691"/>
                <a:gd name="T2" fmla="*/ 5 w 398"/>
                <a:gd name="T3" fmla="*/ 7 h 691"/>
                <a:gd name="T4" fmla="*/ 398 w 398"/>
                <a:gd name="T5" fmla="*/ 691 h 691"/>
                <a:gd name="T6" fmla="*/ 154 w 398"/>
                <a:gd name="T7" fmla="*/ 0 h 691"/>
                <a:gd name="T8" fmla="*/ 0 w 398"/>
                <a:gd name="T9" fmla="*/ 0 h 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8" h="691">
                  <a:moveTo>
                    <a:pt x="0" y="0"/>
                  </a:moveTo>
                  <a:lnTo>
                    <a:pt x="5" y="7"/>
                  </a:lnTo>
                  <a:lnTo>
                    <a:pt x="398" y="691"/>
                  </a:lnTo>
                  <a:lnTo>
                    <a:pt x="15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75000"/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微软雅黑" panose="020B0503020204020204" pitchFamily="34" charset="-122"/>
              </a:endParaRPr>
            </a:p>
          </p:txBody>
        </p:sp>
        <p:sp>
          <p:nvSpPr>
            <p:cNvPr id="46" name="ïšḻïďê-Freeform 73"/>
            <p:cNvSpPr/>
            <p:nvPr/>
          </p:nvSpPr>
          <p:spPr bwMode="auto">
            <a:xfrm>
              <a:off x="4614716" y="3843575"/>
              <a:ext cx="2002354" cy="1908347"/>
            </a:xfrm>
            <a:custGeom>
              <a:avLst/>
              <a:gdLst>
                <a:gd name="T0" fmla="*/ 25 w 630"/>
                <a:gd name="T1" fmla="*/ 292 h 600"/>
                <a:gd name="T2" fmla="*/ 28 w 630"/>
                <a:gd name="T3" fmla="*/ 442 h 600"/>
                <a:gd name="T4" fmla="*/ 79 w 630"/>
                <a:gd name="T5" fmla="*/ 531 h 600"/>
                <a:gd name="T6" fmla="*/ 199 w 630"/>
                <a:gd name="T7" fmla="*/ 600 h 600"/>
                <a:gd name="T8" fmla="*/ 630 w 630"/>
                <a:gd name="T9" fmla="*/ 600 h 600"/>
                <a:gd name="T10" fmla="*/ 498 w 630"/>
                <a:gd name="T11" fmla="*/ 528 h 600"/>
                <a:gd name="T12" fmla="*/ 194 w 630"/>
                <a:gd name="T13" fmla="*/ 0 h 600"/>
                <a:gd name="T14" fmla="*/ 25 w 630"/>
                <a:gd name="T15" fmla="*/ 292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0" h="600">
                  <a:moveTo>
                    <a:pt x="25" y="292"/>
                  </a:moveTo>
                  <a:cubicBezTo>
                    <a:pt x="1" y="338"/>
                    <a:pt x="0" y="394"/>
                    <a:pt x="28" y="442"/>
                  </a:cubicBezTo>
                  <a:cubicBezTo>
                    <a:pt x="79" y="531"/>
                    <a:pt x="79" y="531"/>
                    <a:pt x="79" y="531"/>
                  </a:cubicBezTo>
                  <a:cubicBezTo>
                    <a:pt x="101" y="569"/>
                    <a:pt x="155" y="600"/>
                    <a:pt x="199" y="600"/>
                  </a:cubicBezTo>
                  <a:cubicBezTo>
                    <a:pt x="630" y="600"/>
                    <a:pt x="630" y="600"/>
                    <a:pt x="630" y="600"/>
                  </a:cubicBezTo>
                  <a:cubicBezTo>
                    <a:pt x="574" y="600"/>
                    <a:pt x="526" y="571"/>
                    <a:pt x="498" y="528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25" y="292"/>
                    <a:pt x="25" y="292"/>
                    <a:pt x="25" y="292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微软雅黑" panose="020B0503020204020204" pitchFamily="34" charset="-122"/>
              </a:endParaRPr>
            </a:p>
          </p:txBody>
        </p:sp>
        <p:sp>
          <p:nvSpPr>
            <p:cNvPr id="47" name="ïšḻïďê-Freeform 74"/>
            <p:cNvSpPr/>
            <p:nvPr/>
          </p:nvSpPr>
          <p:spPr bwMode="auto">
            <a:xfrm>
              <a:off x="4693950" y="3843574"/>
              <a:ext cx="639249" cy="927986"/>
            </a:xfrm>
            <a:custGeom>
              <a:avLst/>
              <a:gdLst>
                <a:gd name="T0" fmla="*/ 400 w 476"/>
                <a:gd name="T1" fmla="*/ 0 h 691"/>
                <a:gd name="T2" fmla="*/ 0 w 476"/>
                <a:gd name="T3" fmla="*/ 691 h 691"/>
                <a:gd name="T4" fmla="*/ 476 w 476"/>
                <a:gd name="T5" fmla="*/ 132 h 691"/>
                <a:gd name="T6" fmla="*/ 400 w 476"/>
                <a:gd name="T7" fmla="*/ 0 h 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6" h="691">
                  <a:moveTo>
                    <a:pt x="400" y="0"/>
                  </a:moveTo>
                  <a:lnTo>
                    <a:pt x="0" y="691"/>
                  </a:lnTo>
                  <a:lnTo>
                    <a:pt x="476" y="132"/>
                  </a:lnTo>
                  <a:lnTo>
                    <a:pt x="400" y="0"/>
                  </a:lnTo>
                  <a:close/>
                </a:path>
              </a:pathLst>
            </a:custGeom>
            <a:solidFill>
              <a:schemeClr val="tx1">
                <a:lumMod val="75000"/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微软雅黑" panose="020B0503020204020204" pitchFamily="34" charset="-122"/>
              </a:endParaRPr>
            </a:p>
          </p:txBody>
        </p:sp>
        <p:sp>
          <p:nvSpPr>
            <p:cNvPr id="48" name="ïšḻïďê-Freeform 76"/>
            <p:cNvSpPr/>
            <p:nvPr/>
          </p:nvSpPr>
          <p:spPr bwMode="auto">
            <a:xfrm>
              <a:off x="3949950" y="3095545"/>
              <a:ext cx="1713617" cy="2152765"/>
            </a:xfrm>
            <a:custGeom>
              <a:avLst/>
              <a:gdLst>
                <a:gd name="T0" fmla="*/ 201 w 539"/>
                <a:gd name="T1" fmla="*/ 0 h 677"/>
                <a:gd name="T2" fmla="*/ 73 w 539"/>
                <a:gd name="T3" fmla="*/ 77 h 677"/>
                <a:gd name="T4" fmla="*/ 22 w 539"/>
                <a:gd name="T5" fmla="*/ 166 h 677"/>
                <a:gd name="T6" fmla="*/ 22 w 539"/>
                <a:gd name="T7" fmla="*/ 304 h 677"/>
                <a:gd name="T8" fmla="*/ 237 w 539"/>
                <a:gd name="T9" fmla="*/ 677 h 677"/>
                <a:gd name="T10" fmla="*/ 234 w 539"/>
                <a:gd name="T11" fmla="*/ 527 h 677"/>
                <a:gd name="T12" fmla="*/ 539 w 539"/>
                <a:gd name="T13" fmla="*/ 0 h 677"/>
                <a:gd name="T14" fmla="*/ 201 w 539"/>
                <a:gd name="T15" fmla="*/ 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9" h="677">
                  <a:moveTo>
                    <a:pt x="201" y="0"/>
                  </a:moveTo>
                  <a:cubicBezTo>
                    <a:pt x="150" y="2"/>
                    <a:pt x="101" y="29"/>
                    <a:pt x="73" y="77"/>
                  </a:cubicBezTo>
                  <a:cubicBezTo>
                    <a:pt x="22" y="166"/>
                    <a:pt x="22" y="166"/>
                    <a:pt x="22" y="166"/>
                  </a:cubicBezTo>
                  <a:cubicBezTo>
                    <a:pt x="0" y="204"/>
                    <a:pt x="0" y="266"/>
                    <a:pt x="22" y="304"/>
                  </a:cubicBezTo>
                  <a:cubicBezTo>
                    <a:pt x="237" y="677"/>
                    <a:pt x="237" y="677"/>
                    <a:pt x="237" y="677"/>
                  </a:cubicBezTo>
                  <a:cubicBezTo>
                    <a:pt x="209" y="629"/>
                    <a:pt x="210" y="573"/>
                    <a:pt x="234" y="527"/>
                  </a:cubicBezTo>
                  <a:cubicBezTo>
                    <a:pt x="539" y="0"/>
                    <a:pt x="539" y="0"/>
                    <a:pt x="539" y="0"/>
                  </a:cubicBezTo>
                  <a:cubicBezTo>
                    <a:pt x="201" y="0"/>
                    <a:pt x="201" y="0"/>
                    <a:pt x="201" y="0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微软雅黑" panose="020B0503020204020204" pitchFamily="34" charset="-122"/>
              </a:endParaRPr>
            </a:p>
          </p:txBody>
        </p:sp>
        <p:sp>
          <p:nvSpPr>
            <p:cNvPr id="49" name="ïšḻïďê-Freeform 77"/>
            <p:cNvSpPr/>
            <p:nvPr/>
          </p:nvSpPr>
          <p:spPr bwMode="auto">
            <a:xfrm>
              <a:off x="4587856" y="3094790"/>
              <a:ext cx="1074368" cy="178614"/>
            </a:xfrm>
            <a:custGeom>
              <a:avLst/>
              <a:gdLst>
                <a:gd name="T0" fmla="*/ 800 w 800"/>
                <a:gd name="T1" fmla="*/ 0 h 133"/>
                <a:gd name="T2" fmla="*/ 0 w 800"/>
                <a:gd name="T3" fmla="*/ 0 h 133"/>
                <a:gd name="T4" fmla="*/ 722 w 800"/>
                <a:gd name="T5" fmla="*/ 133 h 133"/>
                <a:gd name="T6" fmla="*/ 800 w 800"/>
                <a:gd name="T7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0" h="133">
                  <a:moveTo>
                    <a:pt x="800" y="0"/>
                  </a:moveTo>
                  <a:lnTo>
                    <a:pt x="0" y="0"/>
                  </a:lnTo>
                  <a:lnTo>
                    <a:pt x="722" y="133"/>
                  </a:lnTo>
                  <a:lnTo>
                    <a:pt x="800" y="0"/>
                  </a:lnTo>
                  <a:close/>
                </a:path>
              </a:pathLst>
            </a:custGeom>
            <a:solidFill>
              <a:schemeClr val="tx1">
                <a:lumMod val="75000"/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微软雅黑" panose="020B0503020204020204" pitchFamily="34" charset="-122"/>
              </a:endParaRPr>
            </a:p>
          </p:txBody>
        </p:sp>
      </p:grpSp>
      <p:sp>
        <p:nvSpPr>
          <p:cNvPr id="15" name="ïšḻïďê-Freeform 428"/>
          <p:cNvSpPr/>
          <p:nvPr/>
        </p:nvSpPr>
        <p:spPr bwMode="auto">
          <a:xfrm>
            <a:off x="4886321" y="1851887"/>
            <a:ext cx="228233" cy="219831"/>
          </a:xfrm>
          <a:custGeom>
            <a:avLst/>
            <a:gdLst>
              <a:gd name="connsiteX0" fmla="*/ 297615 w 597921"/>
              <a:gd name="connsiteY0" fmla="*/ 96957 h 598324"/>
              <a:gd name="connsiteX1" fmla="*/ 323434 w 597921"/>
              <a:gd name="connsiteY1" fmla="*/ 122740 h 598324"/>
              <a:gd name="connsiteX2" fmla="*/ 323434 w 597921"/>
              <a:gd name="connsiteY2" fmla="*/ 289852 h 598324"/>
              <a:gd name="connsiteX3" fmla="*/ 462572 w 597921"/>
              <a:gd name="connsiteY3" fmla="*/ 289852 h 598324"/>
              <a:gd name="connsiteX4" fmla="*/ 487913 w 597921"/>
              <a:gd name="connsiteY4" fmla="*/ 315157 h 598324"/>
              <a:gd name="connsiteX5" fmla="*/ 462572 w 597921"/>
              <a:gd name="connsiteY5" fmla="*/ 340463 h 598324"/>
              <a:gd name="connsiteX6" fmla="*/ 297615 w 597921"/>
              <a:gd name="connsiteY6" fmla="*/ 340463 h 598324"/>
              <a:gd name="connsiteX7" fmla="*/ 272274 w 597921"/>
              <a:gd name="connsiteY7" fmla="*/ 315157 h 598324"/>
              <a:gd name="connsiteX8" fmla="*/ 272274 w 597921"/>
              <a:gd name="connsiteY8" fmla="*/ 122740 h 598324"/>
              <a:gd name="connsiteX9" fmla="*/ 297615 w 597921"/>
              <a:gd name="connsiteY9" fmla="*/ 96957 h 598324"/>
              <a:gd name="connsiteX10" fmla="*/ 298127 w 597921"/>
              <a:gd name="connsiteY10" fmla="*/ 0 h 598324"/>
              <a:gd name="connsiteX11" fmla="*/ 597921 w 597921"/>
              <a:gd name="connsiteY11" fmla="*/ 299401 h 598324"/>
              <a:gd name="connsiteX12" fmla="*/ 298127 w 597921"/>
              <a:gd name="connsiteY12" fmla="*/ 598324 h 598324"/>
              <a:gd name="connsiteX13" fmla="*/ 35150 w 597921"/>
              <a:gd name="connsiteY13" fmla="*/ 442177 h 598324"/>
              <a:gd name="connsiteX14" fmla="*/ 34194 w 597921"/>
              <a:gd name="connsiteY14" fmla="*/ 432149 h 598324"/>
              <a:gd name="connsiteX15" fmla="*/ 40410 w 597921"/>
              <a:gd name="connsiteY15" fmla="*/ 424509 h 598324"/>
              <a:gd name="connsiteX16" fmla="*/ 74836 w 597921"/>
              <a:gd name="connsiteY16" fmla="*/ 407796 h 598324"/>
              <a:gd name="connsiteX17" fmla="*/ 91571 w 597921"/>
              <a:gd name="connsiteY17" fmla="*/ 413049 h 598324"/>
              <a:gd name="connsiteX18" fmla="*/ 298127 w 597921"/>
              <a:gd name="connsiteY18" fmla="*/ 534815 h 598324"/>
              <a:gd name="connsiteX19" fmla="*/ 534328 w 597921"/>
              <a:gd name="connsiteY19" fmla="*/ 299401 h 598324"/>
              <a:gd name="connsiteX20" fmla="*/ 298127 w 597921"/>
              <a:gd name="connsiteY20" fmla="*/ 63509 h 598324"/>
              <a:gd name="connsiteX21" fmla="*/ 145123 w 597921"/>
              <a:gd name="connsiteY21" fmla="*/ 120333 h 598324"/>
              <a:gd name="connsiteX22" fmla="*/ 200587 w 597921"/>
              <a:gd name="connsiteY22" fmla="*/ 142299 h 598324"/>
              <a:gd name="connsiteX23" fmla="*/ 208237 w 597921"/>
              <a:gd name="connsiteY23" fmla="*/ 152327 h 598324"/>
              <a:gd name="connsiteX24" fmla="*/ 203456 w 597921"/>
              <a:gd name="connsiteY24" fmla="*/ 164265 h 598324"/>
              <a:gd name="connsiteX25" fmla="*/ 48060 w 597921"/>
              <a:gd name="connsiteY25" fmla="*/ 285553 h 598324"/>
              <a:gd name="connsiteX26" fmla="*/ 35150 w 597921"/>
              <a:gd name="connsiteY26" fmla="*/ 287463 h 598324"/>
              <a:gd name="connsiteX27" fmla="*/ 27500 w 597921"/>
              <a:gd name="connsiteY27" fmla="*/ 277435 h 598324"/>
              <a:gd name="connsiteX28" fmla="*/ 246 w 597921"/>
              <a:gd name="connsiteY28" fmla="*/ 82132 h 598324"/>
              <a:gd name="connsiteX29" fmla="*/ 4550 w 597921"/>
              <a:gd name="connsiteY29" fmla="*/ 70194 h 598324"/>
              <a:gd name="connsiteX30" fmla="*/ 17459 w 597921"/>
              <a:gd name="connsiteY30" fmla="*/ 68762 h 598324"/>
              <a:gd name="connsiteX31" fmla="*/ 80574 w 597921"/>
              <a:gd name="connsiteY31" fmla="*/ 94070 h 598324"/>
              <a:gd name="connsiteX32" fmla="*/ 298127 w 597921"/>
              <a:gd name="connsiteY32" fmla="*/ 0 h 598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82832" tIns="91416" rIns="182832" bIns="91416" numCol="1" anchor="t" anchorCtr="0" compatLnSpc="1"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7200">
              <a:ea typeface="微软雅黑" panose="020B0503020204020204" pitchFamily="34" charset="-122"/>
            </a:endParaRPr>
          </a:p>
        </p:txBody>
      </p:sp>
      <p:sp>
        <p:nvSpPr>
          <p:cNvPr id="16" name="ïšḻïďê-Freeform 396"/>
          <p:cNvSpPr>
            <a:spLocks noEditPoints="1"/>
          </p:cNvSpPr>
          <p:nvPr/>
        </p:nvSpPr>
        <p:spPr bwMode="auto">
          <a:xfrm>
            <a:off x="4902380" y="3418346"/>
            <a:ext cx="228233" cy="219831"/>
          </a:xfrm>
          <a:custGeom>
            <a:avLst/>
            <a:gdLst>
              <a:gd name="connsiteX0" fmla="*/ 304701 w 609473"/>
              <a:gd name="connsiteY0" fmla="*/ 381618 h 587034"/>
              <a:gd name="connsiteX1" fmla="*/ 325879 w 609473"/>
              <a:gd name="connsiteY1" fmla="*/ 394101 h 587034"/>
              <a:gd name="connsiteX2" fmla="*/ 309542 w 609473"/>
              <a:gd name="connsiteY2" fmla="*/ 410914 h 587034"/>
              <a:gd name="connsiteX3" fmla="*/ 331022 w 609473"/>
              <a:gd name="connsiteY3" fmla="*/ 433867 h 587034"/>
              <a:gd name="connsiteX4" fmla="*/ 312466 w 609473"/>
              <a:gd name="connsiteY4" fmla="*/ 468800 h 587034"/>
              <a:gd name="connsiteX5" fmla="*/ 294112 w 609473"/>
              <a:gd name="connsiteY5" fmla="*/ 468096 h 587034"/>
              <a:gd name="connsiteX6" fmla="*/ 278380 w 609473"/>
              <a:gd name="connsiteY6" fmla="*/ 432055 h 587034"/>
              <a:gd name="connsiteX7" fmla="*/ 299861 w 609473"/>
              <a:gd name="connsiteY7" fmla="*/ 410612 h 587034"/>
              <a:gd name="connsiteX8" fmla="*/ 284028 w 609473"/>
              <a:gd name="connsiteY8" fmla="*/ 393397 h 587034"/>
              <a:gd name="connsiteX9" fmla="*/ 224835 w 609473"/>
              <a:gd name="connsiteY9" fmla="*/ 380559 h 587034"/>
              <a:gd name="connsiteX10" fmla="*/ 283211 w 609473"/>
              <a:gd name="connsiteY10" fmla="*/ 483344 h 587034"/>
              <a:gd name="connsiteX11" fmla="*/ 305190 w 609473"/>
              <a:gd name="connsiteY11" fmla="*/ 499753 h 587034"/>
              <a:gd name="connsiteX12" fmla="*/ 327069 w 609473"/>
              <a:gd name="connsiteY12" fmla="*/ 483646 h 587034"/>
              <a:gd name="connsiteX13" fmla="*/ 387865 w 609473"/>
              <a:gd name="connsiteY13" fmla="*/ 380861 h 587034"/>
              <a:gd name="connsiteX14" fmla="*/ 498972 w 609473"/>
              <a:gd name="connsiteY14" fmla="*/ 386700 h 587034"/>
              <a:gd name="connsiteX15" fmla="*/ 581344 w 609473"/>
              <a:gd name="connsiteY15" fmla="*/ 414485 h 587034"/>
              <a:gd name="connsiteX16" fmla="*/ 609473 w 609473"/>
              <a:gd name="connsiteY16" fmla="*/ 494820 h 587034"/>
              <a:gd name="connsiteX17" fmla="*/ 609473 w 609473"/>
              <a:gd name="connsiteY17" fmla="*/ 529048 h 587034"/>
              <a:gd name="connsiteX18" fmla="*/ 551399 w 609473"/>
              <a:gd name="connsiteY18" fmla="*/ 587034 h 587034"/>
              <a:gd name="connsiteX19" fmla="*/ 58074 w 609473"/>
              <a:gd name="connsiteY19" fmla="*/ 587034 h 587034"/>
              <a:gd name="connsiteX20" fmla="*/ 0 w 609473"/>
              <a:gd name="connsiteY20" fmla="*/ 529048 h 587034"/>
              <a:gd name="connsiteX21" fmla="*/ 0 w 609473"/>
              <a:gd name="connsiteY21" fmla="*/ 494820 h 587034"/>
              <a:gd name="connsiteX22" fmla="*/ 28129 w 609473"/>
              <a:gd name="connsiteY22" fmla="*/ 414485 h 587034"/>
              <a:gd name="connsiteX23" fmla="*/ 110501 w 609473"/>
              <a:gd name="connsiteY23" fmla="*/ 386700 h 587034"/>
              <a:gd name="connsiteX24" fmla="*/ 316407 w 609473"/>
              <a:gd name="connsiteY24" fmla="*/ 206077 h 587034"/>
              <a:gd name="connsiteX25" fmla="*/ 316407 w 609473"/>
              <a:gd name="connsiteY25" fmla="*/ 272924 h 587034"/>
              <a:gd name="connsiteX26" fmla="*/ 335965 w 609473"/>
              <a:gd name="connsiteY26" fmla="*/ 266783 h 587034"/>
              <a:gd name="connsiteX27" fmla="*/ 346551 w 609473"/>
              <a:gd name="connsiteY27" fmla="*/ 239602 h 587034"/>
              <a:gd name="connsiteX28" fmla="*/ 336570 w 609473"/>
              <a:gd name="connsiteY28" fmla="*/ 216346 h 587034"/>
              <a:gd name="connsiteX29" fmla="*/ 316407 w 609473"/>
              <a:gd name="connsiteY29" fmla="*/ 206077 h 587034"/>
              <a:gd name="connsiteX30" fmla="*/ 299872 w 609473"/>
              <a:gd name="connsiteY30" fmla="*/ 94230 h 587034"/>
              <a:gd name="connsiteX31" fmla="*/ 277793 w 609473"/>
              <a:gd name="connsiteY31" fmla="*/ 102183 h 587034"/>
              <a:gd name="connsiteX32" fmla="*/ 270534 w 609473"/>
              <a:gd name="connsiteY32" fmla="*/ 122922 h 587034"/>
              <a:gd name="connsiteX33" fmla="*/ 281322 w 609473"/>
              <a:gd name="connsiteY33" fmla="*/ 145674 h 587034"/>
              <a:gd name="connsiteX34" fmla="*/ 299872 w 609473"/>
              <a:gd name="connsiteY34" fmla="*/ 154231 h 587034"/>
              <a:gd name="connsiteX35" fmla="*/ 316407 w 609473"/>
              <a:gd name="connsiteY35" fmla="*/ 42585 h 587034"/>
              <a:gd name="connsiteX36" fmla="*/ 316407 w 609473"/>
              <a:gd name="connsiteY36" fmla="*/ 56478 h 587034"/>
              <a:gd name="connsiteX37" fmla="*/ 360061 w 609473"/>
              <a:gd name="connsiteY37" fmla="*/ 70169 h 587034"/>
              <a:gd name="connsiteX38" fmla="*/ 389904 w 609473"/>
              <a:gd name="connsiteY38" fmla="*/ 129465 h 587034"/>
              <a:gd name="connsiteX39" fmla="*/ 344837 w 609473"/>
              <a:gd name="connsiteY39" fmla="*/ 129465 h 587034"/>
              <a:gd name="connsiteX40" fmla="*/ 339797 w 609473"/>
              <a:gd name="connsiteY40" fmla="*/ 107217 h 587034"/>
              <a:gd name="connsiteX41" fmla="*/ 316407 w 609473"/>
              <a:gd name="connsiteY41" fmla="*/ 93928 h 587034"/>
              <a:gd name="connsiteX42" fmla="*/ 316407 w 609473"/>
              <a:gd name="connsiteY42" fmla="*/ 159063 h 587034"/>
              <a:gd name="connsiteX43" fmla="*/ 371050 w 609473"/>
              <a:gd name="connsiteY43" fmla="*/ 183829 h 587034"/>
              <a:gd name="connsiteX44" fmla="*/ 394037 w 609473"/>
              <a:gd name="connsiteY44" fmla="*/ 234467 h 587034"/>
              <a:gd name="connsiteX45" fmla="*/ 362380 w 609473"/>
              <a:gd name="connsiteY45" fmla="*/ 297086 h 587034"/>
              <a:gd name="connsiteX46" fmla="*/ 316407 w 609473"/>
              <a:gd name="connsiteY46" fmla="*/ 311079 h 587034"/>
              <a:gd name="connsiteX47" fmla="*/ 316407 w 609473"/>
              <a:gd name="connsiteY47" fmla="*/ 318328 h 587034"/>
              <a:gd name="connsiteX48" fmla="*/ 445959 w 609473"/>
              <a:gd name="connsiteY48" fmla="*/ 180507 h 587034"/>
              <a:gd name="connsiteX49" fmla="*/ 316407 w 609473"/>
              <a:gd name="connsiteY49" fmla="*/ 42585 h 587034"/>
              <a:gd name="connsiteX50" fmla="*/ 299872 w 609473"/>
              <a:gd name="connsiteY50" fmla="*/ 42484 h 587034"/>
              <a:gd name="connsiteX51" fmla="*/ 168808 w 609473"/>
              <a:gd name="connsiteY51" fmla="*/ 180507 h 587034"/>
              <a:gd name="connsiteX52" fmla="*/ 299872 w 609473"/>
              <a:gd name="connsiteY52" fmla="*/ 318428 h 587034"/>
              <a:gd name="connsiteX53" fmla="*/ 299872 w 609473"/>
              <a:gd name="connsiteY53" fmla="*/ 311381 h 587034"/>
              <a:gd name="connsiteX54" fmla="*/ 249564 w 609473"/>
              <a:gd name="connsiteY54" fmla="*/ 296683 h 587034"/>
              <a:gd name="connsiteX55" fmla="*/ 220729 w 609473"/>
              <a:gd name="connsiteY55" fmla="*/ 229635 h 587034"/>
              <a:gd name="connsiteX56" fmla="*/ 266904 w 609473"/>
              <a:gd name="connsiteY56" fmla="*/ 229635 h 587034"/>
              <a:gd name="connsiteX57" fmla="*/ 273659 w 609473"/>
              <a:gd name="connsiteY57" fmla="*/ 258528 h 587034"/>
              <a:gd name="connsiteX58" fmla="*/ 299872 w 609473"/>
              <a:gd name="connsiteY58" fmla="*/ 273428 h 587034"/>
              <a:gd name="connsiteX59" fmla="*/ 299872 w 609473"/>
              <a:gd name="connsiteY59" fmla="*/ 200440 h 587034"/>
              <a:gd name="connsiteX60" fmla="*/ 285959 w 609473"/>
              <a:gd name="connsiteY60" fmla="*/ 196312 h 587034"/>
              <a:gd name="connsiteX61" fmla="*/ 239784 w 609473"/>
              <a:gd name="connsiteY61" fmla="*/ 169634 h 587034"/>
              <a:gd name="connsiteX62" fmla="*/ 226375 w 609473"/>
              <a:gd name="connsiteY62" fmla="*/ 128459 h 587034"/>
              <a:gd name="connsiteX63" fmla="*/ 231618 w 609473"/>
              <a:gd name="connsiteY63" fmla="*/ 99566 h 587034"/>
              <a:gd name="connsiteX64" fmla="*/ 246237 w 609473"/>
              <a:gd name="connsiteY64" fmla="*/ 77115 h 587034"/>
              <a:gd name="connsiteX65" fmla="*/ 273256 w 609473"/>
              <a:gd name="connsiteY65" fmla="*/ 60404 h 587034"/>
              <a:gd name="connsiteX66" fmla="*/ 299872 w 609473"/>
              <a:gd name="connsiteY66" fmla="*/ 56075 h 587034"/>
              <a:gd name="connsiteX67" fmla="*/ 307333 w 609473"/>
              <a:gd name="connsiteY67" fmla="*/ 0 h 587034"/>
              <a:gd name="connsiteX68" fmla="*/ 488101 w 609473"/>
              <a:gd name="connsiteY68" fmla="*/ 180507 h 587034"/>
              <a:gd name="connsiteX69" fmla="*/ 307333 w 609473"/>
              <a:gd name="connsiteY69" fmla="*/ 361013 h 587034"/>
              <a:gd name="connsiteX70" fmla="*/ 126665 w 609473"/>
              <a:gd name="connsiteY70" fmla="*/ 180507 h 587034"/>
              <a:gd name="connsiteX71" fmla="*/ 307333 w 609473"/>
              <a:gd name="connsiteY71" fmla="*/ 0 h 587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609473" h="587034">
                <a:moveTo>
                  <a:pt x="304701" y="381618"/>
                </a:moveTo>
                <a:lnTo>
                  <a:pt x="325879" y="394101"/>
                </a:lnTo>
                <a:lnTo>
                  <a:pt x="309542" y="410914"/>
                </a:lnTo>
                <a:lnTo>
                  <a:pt x="331022" y="433867"/>
                </a:lnTo>
                <a:lnTo>
                  <a:pt x="312466" y="468800"/>
                </a:lnTo>
                <a:cubicBezTo>
                  <a:pt x="307021" y="479069"/>
                  <a:pt x="298751" y="478767"/>
                  <a:pt x="294112" y="468096"/>
                </a:cubicBezTo>
                <a:lnTo>
                  <a:pt x="278380" y="432055"/>
                </a:lnTo>
                <a:lnTo>
                  <a:pt x="299861" y="410612"/>
                </a:lnTo>
                <a:lnTo>
                  <a:pt x="284028" y="393397"/>
                </a:lnTo>
                <a:close/>
                <a:moveTo>
                  <a:pt x="224835" y="380559"/>
                </a:moveTo>
                <a:lnTo>
                  <a:pt x="283211" y="483344"/>
                </a:lnTo>
                <a:cubicBezTo>
                  <a:pt x="289260" y="493914"/>
                  <a:pt x="297024" y="499753"/>
                  <a:pt x="305190" y="499753"/>
                </a:cubicBezTo>
                <a:cubicBezTo>
                  <a:pt x="313155" y="499753"/>
                  <a:pt x="320919" y="494015"/>
                  <a:pt x="327069" y="483646"/>
                </a:cubicBezTo>
                <a:lnTo>
                  <a:pt x="387865" y="380861"/>
                </a:lnTo>
                <a:lnTo>
                  <a:pt x="498972" y="386700"/>
                </a:lnTo>
                <a:cubicBezTo>
                  <a:pt x="529521" y="388311"/>
                  <a:pt x="565716" y="400492"/>
                  <a:pt x="581344" y="414485"/>
                </a:cubicBezTo>
                <a:cubicBezTo>
                  <a:pt x="597072" y="428679"/>
                  <a:pt x="609473" y="464015"/>
                  <a:pt x="609473" y="494820"/>
                </a:cubicBezTo>
                <a:lnTo>
                  <a:pt x="609473" y="529048"/>
                </a:lnTo>
                <a:cubicBezTo>
                  <a:pt x="609473" y="561061"/>
                  <a:pt x="583360" y="587034"/>
                  <a:pt x="551399" y="587034"/>
                </a:cubicBezTo>
                <a:lnTo>
                  <a:pt x="58074" y="587034"/>
                </a:lnTo>
                <a:cubicBezTo>
                  <a:pt x="26012" y="587034"/>
                  <a:pt x="0" y="561061"/>
                  <a:pt x="0" y="529048"/>
                </a:cubicBezTo>
                <a:lnTo>
                  <a:pt x="0" y="494820"/>
                </a:lnTo>
                <a:cubicBezTo>
                  <a:pt x="0" y="464015"/>
                  <a:pt x="12401" y="428679"/>
                  <a:pt x="28129" y="414485"/>
                </a:cubicBezTo>
                <a:cubicBezTo>
                  <a:pt x="43757" y="400492"/>
                  <a:pt x="79851" y="388311"/>
                  <a:pt x="110501" y="386700"/>
                </a:cubicBezTo>
                <a:close/>
                <a:moveTo>
                  <a:pt x="316407" y="206077"/>
                </a:moveTo>
                <a:lnTo>
                  <a:pt x="316407" y="272924"/>
                </a:lnTo>
                <a:cubicBezTo>
                  <a:pt x="325379" y="271817"/>
                  <a:pt x="331832" y="269703"/>
                  <a:pt x="335965" y="266783"/>
                </a:cubicBezTo>
                <a:cubicBezTo>
                  <a:pt x="343023" y="261548"/>
                  <a:pt x="346551" y="252488"/>
                  <a:pt x="346551" y="239602"/>
                </a:cubicBezTo>
                <a:cubicBezTo>
                  <a:pt x="346551" y="229736"/>
                  <a:pt x="343224" y="222084"/>
                  <a:pt x="336570" y="216346"/>
                </a:cubicBezTo>
                <a:cubicBezTo>
                  <a:pt x="332638" y="213024"/>
                  <a:pt x="325884" y="209601"/>
                  <a:pt x="316407" y="206077"/>
                </a:cubicBezTo>
                <a:close/>
                <a:moveTo>
                  <a:pt x="299872" y="94230"/>
                </a:moveTo>
                <a:cubicBezTo>
                  <a:pt x="289891" y="94431"/>
                  <a:pt x="282531" y="97149"/>
                  <a:pt x="277793" y="102183"/>
                </a:cubicBezTo>
                <a:cubicBezTo>
                  <a:pt x="272954" y="107317"/>
                  <a:pt x="270534" y="114163"/>
                  <a:pt x="270534" y="122922"/>
                </a:cubicBezTo>
                <a:cubicBezTo>
                  <a:pt x="270534" y="132586"/>
                  <a:pt x="274163" y="140137"/>
                  <a:pt x="281322" y="145674"/>
                </a:cubicBezTo>
                <a:cubicBezTo>
                  <a:pt x="285354" y="148795"/>
                  <a:pt x="291504" y="151613"/>
                  <a:pt x="299872" y="154231"/>
                </a:cubicBezTo>
                <a:close/>
                <a:moveTo>
                  <a:pt x="316407" y="42585"/>
                </a:moveTo>
                <a:lnTo>
                  <a:pt x="316407" y="56478"/>
                </a:lnTo>
                <a:cubicBezTo>
                  <a:pt x="334957" y="57887"/>
                  <a:pt x="349576" y="62518"/>
                  <a:pt x="360061" y="70169"/>
                </a:cubicBezTo>
                <a:cubicBezTo>
                  <a:pt x="379318" y="82350"/>
                  <a:pt x="389198" y="102082"/>
                  <a:pt x="389904" y="129465"/>
                </a:cubicBezTo>
                <a:lnTo>
                  <a:pt x="344837" y="129465"/>
                </a:lnTo>
                <a:cubicBezTo>
                  <a:pt x="344031" y="119297"/>
                  <a:pt x="342317" y="111948"/>
                  <a:pt x="339797" y="107217"/>
                </a:cubicBezTo>
                <a:cubicBezTo>
                  <a:pt x="335562" y="99163"/>
                  <a:pt x="327698" y="94733"/>
                  <a:pt x="316407" y="93928"/>
                </a:cubicBezTo>
                <a:lnTo>
                  <a:pt x="316407" y="159063"/>
                </a:lnTo>
                <a:cubicBezTo>
                  <a:pt x="343527" y="168426"/>
                  <a:pt x="361674" y="176681"/>
                  <a:pt x="371050" y="183829"/>
                </a:cubicBezTo>
                <a:cubicBezTo>
                  <a:pt x="386375" y="195809"/>
                  <a:pt x="394037" y="212722"/>
                  <a:pt x="394037" y="234467"/>
                </a:cubicBezTo>
                <a:cubicBezTo>
                  <a:pt x="394037" y="263159"/>
                  <a:pt x="383451" y="284099"/>
                  <a:pt x="362380" y="297086"/>
                </a:cubicBezTo>
                <a:cubicBezTo>
                  <a:pt x="349475" y="305039"/>
                  <a:pt x="334151" y="309670"/>
                  <a:pt x="316407" y="311079"/>
                </a:cubicBezTo>
                <a:lnTo>
                  <a:pt x="316407" y="318328"/>
                </a:lnTo>
                <a:cubicBezTo>
                  <a:pt x="388593" y="313697"/>
                  <a:pt x="445959" y="253696"/>
                  <a:pt x="445959" y="180507"/>
                </a:cubicBezTo>
                <a:cubicBezTo>
                  <a:pt x="445959" y="107217"/>
                  <a:pt x="388593" y="47316"/>
                  <a:pt x="316407" y="42585"/>
                </a:cubicBezTo>
                <a:close/>
                <a:moveTo>
                  <a:pt x="299872" y="42484"/>
                </a:moveTo>
                <a:cubicBezTo>
                  <a:pt x="226980" y="46410"/>
                  <a:pt x="168808" y="106713"/>
                  <a:pt x="168808" y="180507"/>
                </a:cubicBezTo>
                <a:cubicBezTo>
                  <a:pt x="168808" y="254199"/>
                  <a:pt x="226980" y="314502"/>
                  <a:pt x="299872" y="318428"/>
                </a:cubicBezTo>
                <a:lnTo>
                  <a:pt x="299872" y="311381"/>
                </a:lnTo>
                <a:cubicBezTo>
                  <a:pt x="277390" y="308864"/>
                  <a:pt x="260553" y="303931"/>
                  <a:pt x="249564" y="296683"/>
                </a:cubicBezTo>
                <a:cubicBezTo>
                  <a:pt x="230005" y="283596"/>
                  <a:pt x="220427" y="261246"/>
                  <a:pt x="220729" y="229635"/>
                </a:cubicBezTo>
                <a:lnTo>
                  <a:pt x="266904" y="229635"/>
                </a:lnTo>
                <a:cubicBezTo>
                  <a:pt x="268518" y="244031"/>
                  <a:pt x="270736" y="253696"/>
                  <a:pt x="273659" y="258528"/>
                </a:cubicBezTo>
                <a:cubicBezTo>
                  <a:pt x="278095" y="266179"/>
                  <a:pt x="286867" y="271112"/>
                  <a:pt x="299872" y="273428"/>
                </a:cubicBezTo>
                <a:lnTo>
                  <a:pt x="299872" y="200440"/>
                </a:lnTo>
                <a:lnTo>
                  <a:pt x="285959" y="196312"/>
                </a:lnTo>
                <a:cubicBezTo>
                  <a:pt x="264182" y="189970"/>
                  <a:pt x="248757" y="181010"/>
                  <a:pt x="239784" y="169634"/>
                </a:cubicBezTo>
                <a:cubicBezTo>
                  <a:pt x="230811" y="158258"/>
                  <a:pt x="226375" y="144466"/>
                  <a:pt x="226375" y="128459"/>
                </a:cubicBezTo>
                <a:cubicBezTo>
                  <a:pt x="226375" y="117787"/>
                  <a:pt x="228089" y="108223"/>
                  <a:pt x="231618" y="99566"/>
                </a:cubicBezTo>
                <a:cubicBezTo>
                  <a:pt x="235046" y="90908"/>
                  <a:pt x="239986" y="83357"/>
                  <a:pt x="246237" y="77115"/>
                </a:cubicBezTo>
                <a:cubicBezTo>
                  <a:pt x="254302" y="69062"/>
                  <a:pt x="263376" y="63424"/>
                  <a:pt x="273256" y="60404"/>
                </a:cubicBezTo>
                <a:cubicBezTo>
                  <a:pt x="279406" y="58390"/>
                  <a:pt x="288177" y="56981"/>
                  <a:pt x="299872" y="56075"/>
                </a:cubicBezTo>
                <a:close/>
                <a:moveTo>
                  <a:pt x="307333" y="0"/>
                </a:moveTo>
                <a:cubicBezTo>
                  <a:pt x="407043" y="0"/>
                  <a:pt x="488101" y="80941"/>
                  <a:pt x="488101" y="180507"/>
                </a:cubicBezTo>
                <a:cubicBezTo>
                  <a:pt x="488101" y="279971"/>
                  <a:pt x="407043" y="361013"/>
                  <a:pt x="307333" y="361013"/>
                </a:cubicBezTo>
                <a:cubicBezTo>
                  <a:pt x="207724" y="361013"/>
                  <a:pt x="126665" y="279971"/>
                  <a:pt x="126665" y="180507"/>
                </a:cubicBezTo>
                <a:cubicBezTo>
                  <a:pt x="126665" y="80941"/>
                  <a:pt x="207724" y="0"/>
                  <a:pt x="30733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82832" tIns="91416" rIns="182832" bIns="91416" numCol="1" anchor="t" anchorCtr="0" compatLnSpc="1"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7200">
              <a:ea typeface="微软雅黑" panose="020B0503020204020204" pitchFamily="34" charset="-122"/>
            </a:endParaRPr>
          </a:p>
        </p:txBody>
      </p:sp>
      <p:sp>
        <p:nvSpPr>
          <p:cNvPr id="17" name="ïšḻïďê-Freeform 70"/>
          <p:cNvSpPr>
            <a:spLocks noEditPoints="1"/>
          </p:cNvSpPr>
          <p:nvPr/>
        </p:nvSpPr>
        <p:spPr bwMode="auto">
          <a:xfrm>
            <a:off x="4042267" y="1849599"/>
            <a:ext cx="228233" cy="219831"/>
          </a:xfrm>
          <a:custGeom>
            <a:avLst/>
            <a:gdLst>
              <a:gd name="T0" fmla="*/ 4096 w 6827"/>
              <a:gd name="T1" fmla="*/ 4551 h 6827"/>
              <a:gd name="T2" fmla="*/ 6258 w 6827"/>
              <a:gd name="T3" fmla="*/ 4096 h 6827"/>
              <a:gd name="T4" fmla="*/ 2348 w 6827"/>
              <a:gd name="T5" fmla="*/ 4911 h 6827"/>
              <a:gd name="T6" fmla="*/ 569 w 6827"/>
              <a:gd name="T7" fmla="*/ 4551 h 6827"/>
              <a:gd name="T8" fmla="*/ 569 w 6827"/>
              <a:gd name="T9" fmla="*/ 3982 h 6827"/>
              <a:gd name="T10" fmla="*/ 1707 w 6827"/>
              <a:gd name="T11" fmla="*/ 2503 h 6827"/>
              <a:gd name="T12" fmla="*/ 3868 w 6827"/>
              <a:gd name="T13" fmla="*/ 2731 h 6827"/>
              <a:gd name="T14" fmla="*/ 5827 w 6827"/>
              <a:gd name="T15" fmla="*/ 2004 h 6827"/>
              <a:gd name="T16" fmla="*/ 6258 w 6827"/>
              <a:gd name="T17" fmla="*/ 1820 h 6827"/>
              <a:gd name="T18" fmla="*/ 4779 w 6827"/>
              <a:gd name="T19" fmla="*/ 0 h 6827"/>
              <a:gd name="T20" fmla="*/ 2854 w 6827"/>
              <a:gd name="T21" fmla="*/ 2381 h 6827"/>
              <a:gd name="T22" fmla="*/ 1239 w 6827"/>
              <a:gd name="T23" fmla="*/ 2257 h 6827"/>
              <a:gd name="T24" fmla="*/ 569 w 6827"/>
              <a:gd name="T25" fmla="*/ 2844 h 6827"/>
              <a:gd name="T26" fmla="*/ 569 w 6827"/>
              <a:gd name="T27" fmla="*/ 2276 h 6827"/>
              <a:gd name="T28" fmla="*/ 569 w 6827"/>
              <a:gd name="T29" fmla="*/ 1707 h 6827"/>
              <a:gd name="T30" fmla="*/ 569 w 6827"/>
              <a:gd name="T31" fmla="*/ 1138 h 6827"/>
              <a:gd name="T32" fmla="*/ 569 w 6827"/>
              <a:gd name="T33" fmla="*/ 569 h 6827"/>
              <a:gd name="T34" fmla="*/ 341 w 6827"/>
              <a:gd name="T35" fmla="*/ 0 h 6827"/>
              <a:gd name="T36" fmla="*/ 114 w 6827"/>
              <a:gd name="T37" fmla="*/ 569 h 6827"/>
              <a:gd name="T38" fmla="*/ 114 w 6827"/>
              <a:gd name="T39" fmla="*/ 1138 h 6827"/>
              <a:gd name="T40" fmla="*/ 114 w 6827"/>
              <a:gd name="T41" fmla="*/ 1707 h 6827"/>
              <a:gd name="T42" fmla="*/ 114 w 6827"/>
              <a:gd name="T43" fmla="*/ 2276 h 6827"/>
              <a:gd name="T44" fmla="*/ 114 w 6827"/>
              <a:gd name="T45" fmla="*/ 2844 h 6827"/>
              <a:gd name="T46" fmla="*/ 114 w 6827"/>
              <a:gd name="T47" fmla="*/ 3413 h 6827"/>
              <a:gd name="T48" fmla="*/ 114 w 6827"/>
              <a:gd name="T49" fmla="*/ 3982 h 6827"/>
              <a:gd name="T50" fmla="*/ 114 w 6827"/>
              <a:gd name="T51" fmla="*/ 4551 h 6827"/>
              <a:gd name="T52" fmla="*/ 114 w 6827"/>
              <a:gd name="T53" fmla="*/ 5120 h 6827"/>
              <a:gd name="T54" fmla="*/ 114 w 6827"/>
              <a:gd name="T55" fmla="*/ 5689 h 6827"/>
              <a:gd name="T56" fmla="*/ 114 w 6827"/>
              <a:gd name="T57" fmla="*/ 6258 h 6827"/>
              <a:gd name="T58" fmla="*/ 683 w 6827"/>
              <a:gd name="T59" fmla="*/ 6713 h 6827"/>
              <a:gd name="T60" fmla="*/ 1252 w 6827"/>
              <a:gd name="T61" fmla="*/ 6713 h 6827"/>
              <a:gd name="T62" fmla="*/ 1820 w 6827"/>
              <a:gd name="T63" fmla="*/ 6713 h 6827"/>
              <a:gd name="T64" fmla="*/ 2389 w 6827"/>
              <a:gd name="T65" fmla="*/ 6713 h 6827"/>
              <a:gd name="T66" fmla="*/ 2958 w 6827"/>
              <a:gd name="T67" fmla="*/ 6713 h 6827"/>
              <a:gd name="T68" fmla="*/ 3527 w 6827"/>
              <a:gd name="T69" fmla="*/ 6713 h 6827"/>
              <a:gd name="T70" fmla="*/ 4096 w 6827"/>
              <a:gd name="T71" fmla="*/ 6713 h 6827"/>
              <a:gd name="T72" fmla="*/ 4665 w 6827"/>
              <a:gd name="T73" fmla="*/ 6713 h 6827"/>
              <a:gd name="T74" fmla="*/ 5234 w 6827"/>
              <a:gd name="T75" fmla="*/ 6713 h 6827"/>
              <a:gd name="T76" fmla="*/ 5803 w 6827"/>
              <a:gd name="T77" fmla="*/ 6713 h 6827"/>
              <a:gd name="T78" fmla="*/ 6371 w 6827"/>
              <a:gd name="T79" fmla="*/ 6713 h 6827"/>
              <a:gd name="T80" fmla="*/ 6827 w 6827"/>
              <a:gd name="T81" fmla="*/ 6485 h 6827"/>
              <a:gd name="T82" fmla="*/ 6371 w 6827"/>
              <a:gd name="T83" fmla="*/ 6258 h 6827"/>
              <a:gd name="T84" fmla="*/ 5803 w 6827"/>
              <a:gd name="T85" fmla="*/ 6258 h 6827"/>
              <a:gd name="T86" fmla="*/ 5234 w 6827"/>
              <a:gd name="T87" fmla="*/ 6258 h 6827"/>
              <a:gd name="T88" fmla="*/ 4665 w 6827"/>
              <a:gd name="T89" fmla="*/ 6258 h 6827"/>
              <a:gd name="T90" fmla="*/ 4096 w 6827"/>
              <a:gd name="T91" fmla="*/ 6258 h 6827"/>
              <a:gd name="T92" fmla="*/ 3527 w 6827"/>
              <a:gd name="T93" fmla="*/ 6258 h 6827"/>
              <a:gd name="T94" fmla="*/ 2958 w 6827"/>
              <a:gd name="T95" fmla="*/ 6258 h 6827"/>
              <a:gd name="T96" fmla="*/ 2389 w 6827"/>
              <a:gd name="T97" fmla="*/ 6258 h 6827"/>
              <a:gd name="T98" fmla="*/ 1820 w 6827"/>
              <a:gd name="T99" fmla="*/ 6258 h 6827"/>
              <a:gd name="T100" fmla="*/ 1252 w 6827"/>
              <a:gd name="T101" fmla="*/ 6258 h 6827"/>
              <a:gd name="T102" fmla="*/ 683 w 6827"/>
              <a:gd name="T103" fmla="*/ 6258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827" h="6827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288000" tIns="91416" rIns="182832" bIns="91416" numCol="1" anchor="t" anchorCtr="0" compatLnSpc="1"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828165">
              <a:lnSpc>
                <a:spcPct val="150000"/>
              </a:lnSpc>
            </a:pPr>
            <a:endParaRPr lang="en-GB" sz="3600" kern="0" dirty="0">
              <a:solidFill>
                <a:sysClr val="windowText" lastClr="000000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ïšḻïďê-university7"/>
          <p:cNvSpPr/>
          <p:nvPr/>
        </p:nvSpPr>
        <p:spPr bwMode="auto">
          <a:xfrm>
            <a:off x="3570026" y="2590100"/>
            <a:ext cx="228233" cy="219831"/>
          </a:xfrm>
          <a:custGeom>
            <a:avLst/>
            <a:gdLst>
              <a:gd name="T0" fmla="*/ 3413 w 6827"/>
              <a:gd name="T1" fmla="*/ 0 h 5912"/>
              <a:gd name="T2" fmla="*/ 0 w 6827"/>
              <a:gd name="T3" fmla="*/ 5912 h 5912"/>
              <a:gd name="T4" fmla="*/ 6827 w 6827"/>
              <a:gd name="T5" fmla="*/ 5912 h 5912"/>
              <a:gd name="T6" fmla="*/ 3413 w 6827"/>
              <a:gd name="T7" fmla="*/ 0 h 5912"/>
              <a:gd name="T8" fmla="*/ 3413 w 6827"/>
              <a:gd name="T9" fmla="*/ 972 h 5912"/>
              <a:gd name="T10" fmla="*/ 4489 w 6827"/>
              <a:gd name="T11" fmla="*/ 2835 h 5912"/>
              <a:gd name="T12" fmla="*/ 2338 w 6827"/>
              <a:gd name="T13" fmla="*/ 2835 h 5912"/>
              <a:gd name="T14" fmla="*/ 3413 w 6827"/>
              <a:gd name="T15" fmla="*/ 972 h 5912"/>
              <a:gd name="T16" fmla="*/ 842 w 6827"/>
              <a:gd name="T17" fmla="*/ 5426 h 5912"/>
              <a:gd name="T18" fmla="*/ 1917 w 6827"/>
              <a:gd name="T19" fmla="*/ 3564 h 5912"/>
              <a:gd name="T20" fmla="*/ 2993 w 6827"/>
              <a:gd name="T21" fmla="*/ 5426 h 5912"/>
              <a:gd name="T22" fmla="*/ 842 w 6827"/>
              <a:gd name="T23" fmla="*/ 5426 h 5912"/>
              <a:gd name="T24" fmla="*/ 2338 w 6827"/>
              <a:gd name="T25" fmla="*/ 3321 h 5912"/>
              <a:gd name="T26" fmla="*/ 4489 w 6827"/>
              <a:gd name="T27" fmla="*/ 3321 h 5912"/>
              <a:gd name="T28" fmla="*/ 3413 w 6827"/>
              <a:gd name="T29" fmla="*/ 5183 h 5912"/>
              <a:gd name="T30" fmla="*/ 2338 w 6827"/>
              <a:gd name="T31" fmla="*/ 3321 h 5912"/>
              <a:gd name="T32" fmla="*/ 4910 w 6827"/>
              <a:gd name="T33" fmla="*/ 3564 h 5912"/>
              <a:gd name="T34" fmla="*/ 5985 w 6827"/>
              <a:gd name="T35" fmla="*/ 5426 h 5912"/>
              <a:gd name="T36" fmla="*/ 3834 w 6827"/>
              <a:gd name="T37" fmla="*/ 5426 h 5912"/>
              <a:gd name="T38" fmla="*/ 4910 w 6827"/>
              <a:gd name="T39" fmla="*/ 3564 h 5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6827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9" name="ïšḻïďê-AutoShape 75"/>
          <p:cNvSpPr/>
          <p:nvPr/>
        </p:nvSpPr>
        <p:spPr bwMode="auto">
          <a:xfrm>
            <a:off x="5309370" y="2590100"/>
            <a:ext cx="228233" cy="219831"/>
          </a:xfrm>
          <a:custGeom>
            <a:avLst/>
            <a:gdLst>
              <a:gd name="connsiteX0" fmla="*/ 0 w 582235"/>
              <a:gd name="connsiteY0" fmla="*/ 404481 h 606722"/>
              <a:gd name="connsiteX1" fmla="*/ 101261 w 582235"/>
              <a:gd name="connsiteY1" fmla="*/ 404481 h 606722"/>
              <a:gd name="connsiteX2" fmla="*/ 101261 w 582235"/>
              <a:gd name="connsiteY2" fmla="*/ 606722 h 606722"/>
              <a:gd name="connsiteX3" fmla="*/ 0 w 582235"/>
              <a:gd name="connsiteY3" fmla="*/ 606722 h 606722"/>
              <a:gd name="connsiteX4" fmla="*/ 151927 w 582235"/>
              <a:gd name="connsiteY4" fmla="*/ 328623 h 606722"/>
              <a:gd name="connsiteX5" fmla="*/ 253188 w 582235"/>
              <a:gd name="connsiteY5" fmla="*/ 328623 h 606722"/>
              <a:gd name="connsiteX6" fmla="*/ 253188 w 582235"/>
              <a:gd name="connsiteY6" fmla="*/ 606722 h 606722"/>
              <a:gd name="connsiteX7" fmla="*/ 151927 w 582235"/>
              <a:gd name="connsiteY7" fmla="*/ 606722 h 606722"/>
              <a:gd name="connsiteX8" fmla="*/ 303855 w 582235"/>
              <a:gd name="connsiteY8" fmla="*/ 252766 h 606722"/>
              <a:gd name="connsiteX9" fmla="*/ 405046 w 582235"/>
              <a:gd name="connsiteY9" fmla="*/ 252766 h 606722"/>
              <a:gd name="connsiteX10" fmla="*/ 405046 w 582235"/>
              <a:gd name="connsiteY10" fmla="*/ 606722 h 606722"/>
              <a:gd name="connsiteX11" fmla="*/ 303855 w 582235"/>
              <a:gd name="connsiteY11" fmla="*/ 606722 h 606722"/>
              <a:gd name="connsiteX12" fmla="*/ 455711 w 582235"/>
              <a:gd name="connsiteY12" fmla="*/ 202241 h 606722"/>
              <a:gd name="connsiteX13" fmla="*/ 556972 w 582235"/>
              <a:gd name="connsiteY13" fmla="*/ 202241 h 606722"/>
              <a:gd name="connsiteX14" fmla="*/ 556972 w 582235"/>
              <a:gd name="connsiteY14" fmla="*/ 606722 h 606722"/>
              <a:gd name="connsiteX15" fmla="*/ 455711 w 582235"/>
              <a:gd name="connsiteY15" fmla="*/ 606722 h 606722"/>
              <a:gd name="connsiteX16" fmla="*/ 455697 w 582235"/>
              <a:gd name="connsiteY16" fmla="*/ 0 h 606722"/>
              <a:gd name="connsiteX17" fmla="*/ 556785 w 582235"/>
              <a:gd name="connsiteY17" fmla="*/ 0 h 606722"/>
              <a:gd name="connsiteX18" fmla="*/ 556874 w 582235"/>
              <a:gd name="connsiteY18" fmla="*/ 0 h 606722"/>
              <a:gd name="connsiteX19" fmla="*/ 556963 w 582235"/>
              <a:gd name="connsiteY19" fmla="*/ 0 h 606722"/>
              <a:gd name="connsiteX20" fmla="*/ 557675 w 582235"/>
              <a:gd name="connsiteY20" fmla="*/ 0 h 606722"/>
              <a:gd name="connsiteX21" fmla="*/ 559366 w 582235"/>
              <a:gd name="connsiteY21" fmla="*/ 89 h 606722"/>
              <a:gd name="connsiteX22" fmla="*/ 560611 w 582235"/>
              <a:gd name="connsiteY22" fmla="*/ 267 h 606722"/>
              <a:gd name="connsiteX23" fmla="*/ 561857 w 582235"/>
              <a:gd name="connsiteY23" fmla="*/ 444 h 606722"/>
              <a:gd name="connsiteX24" fmla="*/ 563192 w 582235"/>
              <a:gd name="connsiteY24" fmla="*/ 800 h 606722"/>
              <a:gd name="connsiteX25" fmla="*/ 564171 w 582235"/>
              <a:gd name="connsiteY25" fmla="*/ 1067 h 606722"/>
              <a:gd name="connsiteX26" fmla="*/ 565506 w 582235"/>
              <a:gd name="connsiteY26" fmla="*/ 1511 h 606722"/>
              <a:gd name="connsiteX27" fmla="*/ 566574 w 582235"/>
              <a:gd name="connsiteY27" fmla="*/ 1867 h 606722"/>
              <a:gd name="connsiteX28" fmla="*/ 567730 w 582235"/>
              <a:gd name="connsiteY28" fmla="*/ 2400 h 606722"/>
              <a:gd name="connsiteX29" fmla="*/ 568798 w 582235"/>
              <a:gd name="connsiteY29" fmla="*/ 2933 h 606722"/>
              <a:gd name="connsiteX30" fmla="*/ 569777 w 582235"/>
              <a:gd name="connsiteY30" fmla="*/ 3467 h 606722"/>
              <a:gd name="connsiteX31" fmla="*/ 570934 w 582235"/>
              <a:gd name="connsiteY31" fmla="*/ 4178 h 606722"/>
              <a:gd name="connsiteX32" fmla="*/ 571824 w 582235"/>
              <a:gd name="connsiteY32" fmla="*/ 4800 h 606722"/>
              <a:gd name="connsiteX33" fmla="*/ 572891 w 582235"/>
              <a:gd name="connsiteY33" fmla="*/ 5689 h 606722"/>
              <a:gd name="connsiteX34" fmla="*/ 573781 w 582235"/>
              <a:gd name="connsiteY34" fmla="*/ 6489 h 606722"/>
              <a:gd name="connsiteX35" fmla="*/ 574760 w 582235"/>
              <a:gd name="connsiteY35" fmla="*/ 7289 h 606722"/>
              <a:gd name="connsiteX36" fmla="*/ 575917 w 582235"/>
              <a:gd name="connsiteY36" fmla="*/ 8533 h 606722"/>
              <a:gd name="connsiteX37" fmla="*/ 576451 w 582235"/>
              <a:gd name="connsiteY37" fmla="*/ 9066 h 606722"/>
              <a:gd name="connsiteX38" fmla="*/ 576451 w 582235"/>
              <a:gd name="connsiteY38" fmla="*/ 9155 h 606722"/>
              <a:gd name="connsiteX39" fmla="*/ 577964 w 582235"/>
              <a:gd name="connsiteY39" fmla="*/ 11200 h 606722"/>
              <a:gd name="connsiteX40" fmla="*/ 578053 w 582235"/>
              <a:gd name="connsiteY40" fmla="*/ 11289 h 606722"/>
              <a:gd name="connsiteX41" fmla="*/ 579209 w 582235"/>
              <a:gd name="connsiteY41" fmla="*/ 13244 h 606722"/>
              <a:gd name="connsiteX42" fmla="*/ 579743 w 582235"/>
              <a:gd name="connsiteY42" fmla="*/ 14222 h 606722"/>
              <a:gd name="connsiteX43" fmla="*/ 580277 w 582235"/>
              <a:gd name="connsiteY43" fmla="*/ 15555 h 606722"/>
              <a:gd name="connsiteX44" fmla="*/ 580722 w 582235"/>
              <a:gd name="connsiteY44" fmla="*/ 16711 h 606722"/>
              <a:gd name="connsiteX45" fmla="*/ 581167 w 582235"/>
              <a:gd name="connsiteY45" fmla="*/ 17866 h 606722"/>
              <a:gd name="connsiteX46" fmla="*/ 581523 w 582235"/>
              <a:gd name="connsiteY46" fmla="*/ 19199 h 606722"/>
              <a:gd name="connsiteX47" fmla="*/ 581790 w 582235"/>
              <a:gd name="connsiteY47" fmla="*/ 20266 h 606722"/>
              <a:gd name="connsiteX48" fmla="*/ 582146 w 582235"/>
              <a:gd name="connsiteY48" fmla="*/ 22488 h 606722"/>
              <a:gd name="connsiteX49" fmla="*/ 582146 w 582235"/>
              <a:gd name="connsiteY49" fmla="*/ 22666 h 606722"/>
              <a:gd name="connsiteX50" fmla="*/ 582235 w 582235"/>
              <a:gd name="connsiteY50" fmla="*/ 25244 h 606722"/>
              <a:gd name="connsiteX51" fmla="*/ 582235 w 582235"/>
              <a:gd name="connsiteY51" fmla="*/ 126396 h 606722"/>
              <a:gd name="connsiteX52" fmla="*/ 556963 w 582235"/>
              <a:gd name="connsiteY52" fmla="*/ 151728 h 606722"/>
              <a:gd name="connsiteX53" fmla="*/ 531691 w 582235"/>
              <a:gd name="connsiteY53" fmla="*/ 126396 h 606722"/>
              <a:gd name="connsiteX54" fmla="*/ 531691 w 582235"/>
              <a:gd name="connsiteY54" fmla="*/ 79286 h 606722"/>
              <a:gd name="connsiteX55" fmla="*/ 421260 w 582235"/>
              <a:gd name="connsiteY55" fmla="*/ 171106 h 606722"/>
              <a:gd name="connsiteX56" fmla="*/ 385666 w 582235"/>
              <a:gd name="connsiteY56" fmla="*/ 167906 h 606722"/>
              <a:gd name="connsiteX57" fmla="*/ 388869 w 582235"/>
              <a:gd name="connsiteY57" fmla="*/ 132262 h 606722"/>
              <a:gd name="connsiteX58" fmla="*/ 487020 w 582235"/>
              <a:gd name="connsiteY58" fmla="*/ 50576 h 606722"/>
              <a:gd name="connsiteX59" fmla="*/ 455697 w 582235"/>
              <a:gd name="connsiteY59" fmla="*/ 50576 h 606722"/>
              <a:gd name="connsiteX60" fmla="*/ 430425 w 582235"/>
              <a:gd name="connsiteY60" fmla="*/ 25244 h 606722"/>
              <a:gd name="connsiteX61" fmla="*/ 455697 w 582235"/>
              <a:gd name="connsiteY61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21888" tIns="121888" rIns="121888" bIns="121888" anchor="ctr"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 hangingPunct="0">
              <a:spcBef>
                <a:spcPct val="0"/>
              </a:spcBef>
              <a:spcAft>
                <a:spcPct val="0"/>
              </a:spcAft>
            </a:pPr>
            <a:endParaRPr lang="zh-CN" altLang="zh-CN" sz="6400">
              <a:solidFill>
                <a:srgbClr val="000000"/>
              </a:solidFill>
              <a:latin typeface="Calibri" panose="020F0502020204030204" charset="0"/>
              <a:ea typeface="微软雅黑" panose="020B0503020204020204" pitchFamily="34" charset="-122"/>
              <a:cs typeface="Calibri" panose="020F0502020204030204" charset="0"/>
              <a:sym typeface="Calibri" panose="020F0502020204030204" charset="0"/>
            </a:endParaRPr>
          </a:p>
        </p:txBody>
      </p:sp>
      <p:sp>
        <p:nvSpPr>
          <p:cNvPr id="20" name="ïšḻïďê-cloud-computing_117325"/>
          <p:cNvSpPr/>
          <p:nvPr/>
        </p:nvSpPr>
        <p:spPr bwMode="auto">
          <a:xfrm>
            <a:off x="4047118" y="3418346"/>
            <a:ext cx="228233" cy="219831"/>
          </a:xfrm>
          <a:custGeom>
            <a:avLst/>
            <a:gdLst>
              <a:gd name="connsiteX0" fmla="*/ 325000 h 606722"/>
              <a:gd name="connsiteY0" fmla="*/ 325000 h 606722"/>
              <a:gd name="connsiteX1" fmla="*/ 325000 h 606722"/>
              <a:gd name="connsiteY1" fmla="*/ 325000 h 606722"/>
              <a:gd name="connsiteX2" fmla="*/ 325000 h 606722"/>
              <a:gd name="connsiteY2" fmla="*/ 325000 h 606722"/>
              <a:gd name="connsiteX3" fmla="*/ 325000 h 606722"/>
              <a:gd name="connsiteY3" fmla="*/ 325000 h 606722"/>
              <a:gd name="connsiteX4" fmla="*/ 325000 h 606722"/>
              <a:gd name="connsiteY4" fmla="*/ 325000 h 606722"/>
              <a:gd name="connsiteX5" fmla="*/ 325000 h 606722"/>
              <a:gd name="connsiteY5" fmla="*/ 325000 h 606722"/>
              <a:gd name="connsiteX6" fmla="*/ 325000 h 606722"/>
              <a:gd name="connsiteY6" fmla="*/ 325000 h 606722"/>
              <a:gd name="connsiteX7" fmla="*/ 325000 h 606722"/>
              <a:gd name="connsiteY7" fmla="*/ 325000 h 606722"/>
              <a:gd name="connsiteX8" fmla="*/ 325000 h 606722"/>
              <a:gd name="connsiteY8" fmla="*/ 325000 h 606722"/>
              <a:gd name="connsiteX9" fmla="*/ 325000 h 606722"/>
              <a:gd name="connsiteY9" fmla="*/ 325000 h 606722"/>
              <a:gd name="connsiteX10" fmla="*/ 325000 h 606722"/>
              <a:gd name="connsiteY10" fmla="*/ 325000 h 606722"/>
              <a:gd name="connsiteX11" fmla="*/ 325000 h 606722"/>
              <a:gd name="connsiteY11" fmla="*/ 325000 h 606722"/>
              <a:gd name="connsiteX12" fmla="*/ 325000 h 606722"/>
              <a:gd name="connsiteY12" fmla="*/ 325000 h 606722"/>
              <a:gd name="connsiteX13" fmla="*/ 325000 h 606722"/>
              <a:gd name="connsiteY13" fmla="*/ 325000 h 606722"/>
              <a:gd name="connsiteX14" fmla="*/ 325000 h 606722"/>
              <a:gd name="connsiteY14" fmla="*/ 325000 h 606722"/>
              <a:gd name="connsiteX15" fmla="*/ 325000 h 606722"/>
              <a:gd name="connsiteY15" fmla="*/ 325000 h 606722"/>
              <a:gd name="connsiteX16" fmla="*/ 325000 h 606722"/>
              <a:gd name="connsiteY16" fmla="*/ 325000 h 606722"/>
              <a:gd name="connsiteX17" fmla="*/ 325000 h 606722"/>
              <a:gd name="connsiteY17" fmla="*/ 325000 h 606722"/>
              <a:gd name="connsiteX18" fmla="*/ 325000 h 606722"/>
              <a:gd name="connsiteY18" fmla="*/ 325000 h 606722"/>
              <a:gd name="connsiteX19" fmla="*/ 325000 h 606722"/>
              <a:gd name="connsiteY19" fmla="*/ 325000 h 606722"/>
              <a:gd name="connsiteX20" fmla="*/ 325000 h 606722"/>
              <a:gd name="connsiteY20" fmla="*/ 325000 h 606722"/>
              <a:gd name="connsiteX21" fmla="*/ 325000 h 606722"/>
              <a:gd name="connsiteY21" fmla="*/ 325000 h 606722"/>
              <a:gd name="connsiteX22" fmla="*/ 325000 h 606722"/>
              <a:gd name="connsiteY22" fmla="*/ 325000 h 606722"/>
              <a:gd name="connsiteX23" fmla="*/ 325000 h 606722"/>
              <a:gd name="connsiteY23" fmla="*/ 325000 h 606722"/>
              <a:gd name="connsiteX24" fmla="*/ 325000 h 606722"/>
              <a:gd name="connsiteY24" fmla="*/ 325000 h 606722"/>
              <a:gd name="connsiteX25" fmla="*/ 325000 h 606722"/>
              <a:gd name="connsiteY25" fmla="*/ 325000 h 606722"/>
              <a:gd name="connsiteX26" fmla="*/ 325000 h 606722"/>
              <a:gd name="connsiteY26" fmla="*/ 325000 h 606722"/>
              <a:gd name="connsiteX27" fmla="*/ 325000 h 606722"/>
              <a:gd name="connsiteY27" fmla="*/ 325000 h 606722"/>
              <a:gd name="connsiteX28" fmla="*/ 325000 h 606722"/>
              <a:gd name="connsiteY28" fmla="*/ 325000 h 606722"/>
              <a:gd name="connsiteX29" fmla="*/ 325000 h 606722"/>
              <a:gd name="connsiteY29" fmla="*/ 325000 h 606722"/>
              <a:gd name="connsiteX30" fmla="*/ 325000 h 606722"/>
              <a:gd name="connsiteY30" fmla="*/ 325000 h 606722"/>
              <a:gd name="connsiteX31" fmla="*/ 325000 h 606722"/>
              <a:gd name="connsiteY31" fmla="*/ 325000 h 606722"/>
              <a:gd name="connsiteX32" fmla="*/ 325000 h 606722"/>
              <a:gd name="connsiteY32" fmla="*/ 325000 h 606722"/>
              <a:gd name="connsiteX33" fmla="*/ 325000 h 606722"/>
              <a:gd name="connsiteY33" fmla="*/ 325000 h 606722"/>
              <a:gd name="connsiteX34" fmla="*/ 325000 h 606722"/>
              <a:gd name="connsiteY34" fmla="*/ 325000 h 606722"/>
              <a:gd name="connsiteX35" fmla="*/ 325000 h 606722"/>
              <a:gd name="connsiteY35" fmla="*/ 325000 h 606722"/>
              <a:gd name="connsiteX36" fmla="*/ 325000 h 606722"/>
              <a:gd name="connsiteY36" fmla="*/ 325000 h 606722"/>
              <a:gd name="connsiteX37" fmla="*/ 325000 h 606722"/>
              <a:gd name="connsiteY37" fmla="*/ 325000 h 606722"/>
              <a:gd name="connsiteX38" fmla="*/ 325000 h 606722"/>
              <a:gd name="connsiteY38" fmla="*/ 325000 h 606722"/>
              <a:gd name="connsiteX39" fmla="*/ 325000 h 606722"/>
              <a:gd name="connsiteY39" fmla="*/ 32500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581459" h="580542">
                <a:moveTo>
                  <a:pt x="213875" y="146706"/>
                </a:moveTo>
                <a:cubicBezTo>
                  <a:pt x="227226" y="146706"/>
                  <a:pt x="238084" y="157547"/>
                  <a:pt x="238084" y="171055"/>
                </a:cubicBezTo>
                <a:cubicBezTo>
                  <a:pt x="238084" y="184562"/>
                  <a:pt x="227226" y="195493"/>
                  <a:pt x="213875" y="195493"/>
                </a:cubicBezTo>
                <a:cubicBezTo>
                  <a:pt x="161630" y="195493"/>
                  <a:pt x="118998" y="238236"/>
                  <a:pt x="118998" y="290755"/>
                </a:cubicBezTo>
                <a:cubicBezTo>
                  <a:pt x="118998" y="300086"/>
                  <a:pt x="120422" y="309328"/>
                  <a:pt x="123092" y="318214"/>
                </a:cubicBezTo>
                <a:cubicBezTo>
                  <a:pt x="126741" y="330300"/>
                  <a:pt x="120422" y="343274"/>
                  <a:pt x="108673" y="347895"/>
                </a:cubicBezTo>
                <a:cubicBezTo>
                  <a:pt x="72182" y="362291"/>
                  <a:pt x="48507" y="397126"/>
                  <a:pt x="48507" y="436582"/>
                </a:cubicBezTo>
                <a:cubicBezTo>
                  <a:pt x="48507" y="489101"/>
                  <a:pt x="91050" y="531844"/>
                  <a:pt x="143384" y="531844"/>
                </a:cubicBezTo>
                <a:lnTo>
                  <a:pt x="438164" y="531844"/>
                </a:lnTo>
                <a:cubicBezTo>
                  <a:pt x="490320" y="531844"/>
                  <a:pt x="532952" y="489101"/>
                  <a:pt x="532952" y="436582"/>
                </a:cubicBezTo>
                <a:cubicBezTo>
                  <a:pt x="532952" y="408678"/>
                  <a:pt x="520759" y="382108"/>
                  <a:pt x="499398" y="363979"/>
                </a:cubicBezTo>
                <a:cubicBezTo>
                  <a:pt x="494147" y="359625"/>
                  <a:pt x="491032" y="353049"/>
                  <a:pt x="490854" y="346207"/>
                </a:cubicBezTo>
                <a:cubicBezTo>
                  <a:pt x="489252" y="294399"/>
                  <a:pt x="447598" y="253876"/>
                  <a:pt x="395976" y="253876"/>
                </a:cubicBezTo>
                <a:cubicBezTo>
                  <a:pt x="382625" y="253876"/>
                  <a:pt x="371767" y="243035"/>
                  <a:pt x="371767" y="229528"/>
                </a:cubicBezTo>
                <a:cubicBezTo>
                  <a:pt x="371767" y="216020"/>
                  <a:pt x="382625" y="205090"/>
                  <a:pt x="395976" y="205090"/>
                </a:cubicBezTo>
                <a:cubicBezTo>
                  <a:pt x="433535" y="205090"/>
                  <a:pt x="468959" y="219575"/>
                  <a:pt x="495927" y="245879"/>
                </a:cubicBezTo>
                <a:cubicBezTo>
                  <a:pt x="520225" y="269517"/>
                  <a:pt x="535177" y="300441"/>
                  <a:pt x="538648" y="334032"/>
                </a:cubicBezTo>
                <a:cubicBezTo>
                  <a:pt x="565972" y="361047"/>
                  <a:pt x="581459" y="397748"/>
                  <a:pt x="581459" y="436582"/>
                </a:cubicBezTo>
                <a:cubicBezTo>
                  <a:pt x="581459" y="516026"/>
                  <a:pt x="517199" y="580542"/>
                  <a:pt x="438164" y="580542"/>
                </a:cubicBezTo>
                <a:lnTo>
                  <a:pt x="143384" y="580542"/>
                </a:lnTo>
                <a:cubicBezTo>
                  <a:pt x="64349" y="580542"/>
                  <a:pt x="0" y="516026"/>
                  <a:pt x="0" y="436582"/>
                </a:cubicBezTo>
                <a:cubicBezTo>
                  <a:pt x="0" y="407079"/>
                  <a:pt x="8811" y="378820"/>
                  <a:pt x="25544" y="354471"/>
                </a:cubicBezTo>
                <a:cubicBezTo>
                  <a:pt x="37737" y="336698"/>
                  <a:pt x="53669" y="322124"/>
                  <a:pt x="72004" y="311638"/>
                </a:cubicBezTo>
                <a:cubicBezTo>
                  <a:pt x="70936" y="304618"/>
                  <a:pt x="70491" y="297598"/>
                  <a:pt x="70491" y="290666"/>
                </a:cubicBezTo>
                <a:cubicBezTo>
                  <a:pt x="70491" y="211222"/>
                  <a:pt x="134840" y="146706"/>
                  <a:pt x="213875" y="146706"/>
                </a:cubicBezTo>
                <a:close/>
                <a:moveTo>
                  <a:pt x="301555" y="0"/>
                </a:moveTo>
                <a:cubicBezTo>
                  <a:pt x="314815" y="0"/>
                  <a:pt x="325673" y="10930"/>
                  <a:pt x="325673" y="24259"/>
                </a:cubicBezTo>
                <a:lnTo>
                  <a:pt x="325673" y="369392"/>
                </a:lnTo>
                <a:lnTo>
                  <a:pt x="379960" y="313055"/>
                </a:lnTo>
                <a:cubicBezTo>
                  <a:pt x="389215" y="303458"/>
                  <a:pt x="404433" y="303191"/>
                  <a:pt x="414045" y="312522"/>
                </a:cubicBezTo>
                <a:cubicBezTo>
                  <a:pt x="423567" y="321763"/>
                  <a:pt x="423745" y="337225"/>
                  <a:pt x="414490" y="346822"/>
                </a:cubicBezTo>
                <a:lnTo>
                  <a:pt x="318642" y="446079"/>
                </a:lnTo>
                <a:cubicBezTo>
                  <a:pt x="314103" y="450788"/>
                  <a:pt x="307874" y="453454"/>
                  <a:pt x="301288" y="453454"/>
                </a:cubicBezTo>
                <a:cubicBezTo>
                  <a:pt x="294791" y="453454"/>
                  <a:pt x="288473" y="450788"/>
                  <a:pt x="284023" y="446079"/>
                </a:cubicBezTo>
                <a:lnTo>
                  <a:pt x="188086" y="346822"/>
                </a:lnTo>
                <a:cubicBezTo>
                  <a:pt x="178742" y="337225"/>
                  <a:pt x="179009" y="321941"/>
                  <a:pt x="188620" y="312522"/>
                </a:cubicBezTo>
                <a:cubicBezTo>
                  <a:pt x="198054" y="303191"/>
                  <a:pt x="213361" y="303458"/>
                  <a:pt x="222617" y="313055"/>
                </a:cubicBezTo>
                <a:lnTo>
                  <a:pt x="277437" y="369392"/>
                </a:lnTo>
                <a:lnTo>
                  <a:pt x="277437" y="24259"/>
                </a:lnTo>
                <a:cubicBezTo>
                  <a:pt x="277437" y="10930"/>
                  <a:pt x="288295" y="0"/>
                  <a:pt x="30155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21" name="ïšḻïďê-Hexagon 20"/>
          <p:cNvSpPr/>
          <p:nvPr/>
        </p:nvSpPr>
        <p:spPr>
          <a:xfrm>
            <a:off x="4055431" y="2280504"/>
            <a:ext cx="1033137" cy="907130"/>
          </a:xfrm>
          <a:prstGeom prst="hexagon">
            <a:avLst>
              <a:gd name="adj" fmla="val 28832"/>
              <a:gd name="vf" fmla="val 115470"/>
            </a:avLst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rPr>
              <a:t>关键词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439651" y="2069429"/>
            <a:ext cx="6357873" cy="1061543"/>
            <a:chOff x="1439651" y="2069429"/>
            <a:chExt cx="6357873" cy="1061543"/>
          </a:xfrm>
        </p:grpSpPr>
        <p:cxnSp>
          <p:nvCxnSpPr>
            <p:cNvPr id="10" name="ïšḻïďê-Straight Connector 9"/>
            <p:cNvCxnSpPr/>
            <p:nvPr/>
          </p:nvCxnSpPr>
          <p:spPr>
            <a:xfrm flipH="1">
              <a:off x="1439651" y="2069429"/>
              <a:ext cx="1858901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ïšḻïďê-Straight Connector 10"/>
            <p:cNvCxnSpPr/>
            <p:nvPr/>
          </p:nvCxnSpPr>
          <p:spPr>
            <a:xfrm flipH="1">
              <a:off x="1439651" y="3130972"/>
              <a:ext cx="1858901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ïšḻïďê-Straight Connector 11"/>
            <p:cNvCxnSpPr/>
            <p:nvPr/>
          </p:nvCxnSpPr>
          <p:spPr>
            <a:xfrm flipH="1">
              <a:off x="5938623" y="2069429"/>
              <a:ext cx="1858901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ïšḻïďê-Straight Connector 12"/>
            <p:cNvCxnSpPr/>
            <p:nvPr/>
          </p:nvCxnSpPr>
          <p:spPr>
            <a:xfrm flipH="1">
              <a:off x="5938623" y="3130972"/>
              <a:ext cx="1858901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矩形 64"/>
          <p:cNvSpPr/>
          <p:nvPr/>
        </p:nvSpPr>
        <p:spPr>
          <a:xfrm>
            <a:off x="323528" y="127216"/>
            <a:ext cx="12618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 smtClean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sz="10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323528" y="371882"/>
            <a:ext cx="1824404" cy="213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800" dirty="0">
                <a:solidFill>
                  <a:srgbClr val="40404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PLEASE ADD YOUR TITLE HERE</a:t>
            </a:r>
            <a:endParaRPr lang="zh-CN" altLang="en-US" sz="800" dirty="0">
              <a:solidFill>
                <a:srgbClr val="40404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prism isContent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65" grpId="0"/>
      <p:bldP spid="6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323528" y="127216"/>
            <a:ext cx="12618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 smtClean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sz="10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23528" y="371882"/>
            <a:ext cx="1824404" cy="213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800" dirty="0">
                <a:solidFill>
                  <a:srgbClr val="40404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PLEASE ADD YOUR TITLE HERE</a:t>
            </a:r>
            <a:endParaRPr lang="zh-CN" altLang="en-US" sz="800" dirty="0">
              <a:solidFill>
                <a:srgbClr val="40404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27" name="ïšļïḋe"/>
          <p:cNvGrpSpPr/>
          <p:nvPr/>
        </p:nvGrpSpPr>
        <p:grpSpPr>
          <a:xfrm>
            <a:off x="221243" y="1336740"/>
            <a:ext cx="4312872" cy="2461721"/>
            <a:chOff x="345504" y="1787852"/>
            <a:chExt cx="5750496" cy="3282295"/>
          </a:xfrm>
        </p:grpSpPr>
        <p:grpSp>
          <p:nvGrpSpPr>
            <p:cNvPr id="28" name="ïSļiḑê"/>
            <p:cNvGrpSpPr/>
            <p:nvPr/>
          </p:nvGrpSpPr>
          <p:grpSpPr bwMode="auto">
            <a:xfrm>
              <a:off x="345504" y="1787852"/>
              <a:ext cx="5750496" cy="3282295"/>
              <a:chOff x="8540751" y="4843463"/>
              <a:chExt cx="8012112" cy="4562475"/>
            </a:xfrm>
            <a:effectLst/>
          </p:grpSpPr>
          <p:sp>
            <p:nvSpPr>
              <p:cNvPr id="30" name="ïṥľîḋé"/>
              <p:cNvSpPr/>
              <p:nvPr/>
            </p:nvSpPr>
            <p:spPr bwMode="auto">
              <a:xfrm>
                <a:off x="9321800" y="4843463"/>
                <a:ext cx="6480176" cy="4421188"/>
              </a:xfrm>
              <a:custGeom>
                <a:avLst/>
                <a:gdLst>
                  <a:gd name="T0" fmla="*/ 17508 w 18000"/>
                  <a:gd name="T1" fmla="*/ 12280 h 12281"/>
                  <a:gd name="T2" fmla="*/ 491 w 18000"/>
                  <a:gd name="T3" fmla="*/ 12280 h 12281"/>
                  <a:gd name="T4" fmla="*/ 0 w 18000"/>
                  <a:gd name="T5" fmla="*/ 11792 h 12281"/>
                  <a:gd name="T6" fmla="*/ 0 w 18000"/>
                  <a:gd name="T7" fmla="*/ 488 h 12281"/>
                  <a:gd name="T8" fmla="*/ 491 w 18000"/>
                  <a:gd name="T9" fmla="*/ 0 h 12281"/>
                  <a:gd name="T10" fmla="*/ 17508 w 18000"/>
                  <a:gd name="T11" fmla="*/ 0 h 12281"/>
                  <a:gd name="T12" fmla="*/ 17999 w 18000"/>
                  <a:gd name="T13" fmla="*/ 488 h 12281"/>
                  <a:gd name="T14" fmla="*/ 17999 w 18000"/>
                  <a:gd name="T15" fmla="*/ 11792 h 12281"/>
                  <a:gd name="T16" fmla="*/ 17508 w 18000"/>
                  <a:gd name="T17" fmla="*/ 12280 h 1228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8000"/>
                  <a:gd name="T28" fmla="*/ 0 h 12281"/>
                  <a:gd name="T29" fmla="*/ 18000 w 18000"/>
                  <a:gd name="T30" fmla="*/ 12281 h 1228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8000" h="12281">
                    <a:moveTo>
                      <a:pt x="17508" y="12280"/>
                    </a:moveTo>
                    <a:lnTo>
                      <a:pt x="491" y="12280"/>
                    </a:lnTo>
                    <a:cubicBezTo>
                      <a:pt x="220" y="12280"/>
                      <a:pt x="0" y="12061"/>
                      <a:pt x="0" y="11792"/>
                    </a:cubicBezTo>
                    <a:lnTo>
                      <a:pt x="0" y="488"/>
                    </a:lnTo>
                    <a:cubicBezTo>
                      <a:pt x="0" y="219"/>
                      <a:pt x="220" y="0"/>
                      <a:pt x="491" y="0"/>
                    </a:cubicBezTo>
                    <a:lnTo>
                      <a:pt x="17508" y="0"/>
                    </a:lnTo>
                    <a:cubicBezTo>
                      <a:pt x="17779" y="0"/>
                      <a:pt x="17999" y="219"/>
                      <a:pt x="17999" y="488"/>
                    </a:cubicBezTo>
                    <a:lnTo>
                      <a:pt x="17999" y="11792"/>
                    </a:lnTo>
                    <a:cubicBezTo>
                      <a:pt x="17999" y="12061"/>
                      <a:pt x="17779" y="12280"/>
                      <a:pt x="17508" y="12280"/>
                    </a:cubicBezTo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1" name="ïŝļiďé"/>
              <p:cNvSpPr/>
              <p:nvPr/>
            </p:nvSpPr>
            <p:spPr bwMode="auto">
              <a:xfrm>
                <a:off x="8542336" y="9169402"/>
                <a:ext cx="8008936" cy="142874"/>
              </a:xfrm>
              <a:custGeom>
                <a:avLst/>
                <a:gdLst>
                  <a:gd name="T0" fmla="*/ 22247 w 22248"/>
                  <a:gd name="T1" fmla="*/ 398 h 657"/>
                  <a:gd name="T2" fmla="*/ 21410 w 22248"/>
                  <a:gd name="T3" fmla="*/ 656 h 657"/>
                  <a:gd name="T4" fmla="*/ 870 w 22248"/>
                  <a:gd name="T5" fmla="*/ 656 h 657"/>
                  <a:gd name="T6" fmla="*/ 0 w 22248"/>
                  <a:gd name="T7" fmla="*/ 398 h 657"/>
                  <a:gd name="T8" fmla="*/ 0 w 22248"/>
                  <a:gd name="T9" fmla="*/ 0 h 657"/>
                  <a:gd name="T10" fmla="*/ 22247 w 22248"/>
                  <a:gd name="T11" fmla="*/ 0 h 657"/>
                  <a:gd name="T12" fmla="*/ 22247 w 22248"/>
                  <a:gd name="T13" fmla="*/ 398 h 6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2248"/>
                  <a:gd name="T22" fmla="*/ 0 h 657"/>
                  <a:gd name="T23" fmla="*/ 22248 w 22248"/>
                  <a:gd name="T24" fmla="*/ 657 h 6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2248" h="657">
                    <a:moveTo>
                      <a:pt x="22247" y="398"/>
                    </a:moveTo>
                    <a:cubicBezTo>
                      <a:pt x="22247" y="398"/>
                      <a:pt x="21890" y="656"/>
                      <a:pt x="21410" y="656"/>
                    </a:cubicBezTo>
                    <a:lnTo>
                      <a:pt x="870" y="656"/>
                    </a:lnTo>
                    <a:cubicBezTo>
                      <a:pt x="462" y="656"/>
                      <a:pt x="0" y="398"/>
                      <a:pt x="0" y="398"/>
                    </a:cubicBezTo>
                    <a:lnTo>
                      <a:pt x="0" y="0"/>
                    </a:lnTo>
                    <a:lnTo>
                      <a:pt x="22247" y="0"/>
                    </a:lnTo>
                    <a:lnTo>
                      <a:pt x="22247" y="398"/>
                    </a:lnTo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2" name="íṧ1ïḓe"/>
              <p:cNvSpPr/>
              <p:nvPr/>
            </p:nvSpPr>
            <p:spPr bwMode="auto">
              <a:xfrm>
                <a:off x="8542339" y="9169399"/>
                <a:ext cx="8008939" cy="236539"/>
              </a:xfrm>
              <a:custGeom>
                <a:avLst/>
                <a:gdLst>
                  <a:gd name="T0" fmla="*/ 22247 w 22248"/>
                  <a:gd name="T1" fmla="*/ 398 h 657"/>
                  <a:gd name="T2" fmla="*/ 21410 w 22248"/>
                  <a:gd name="T3" fmla="*/ 656 h 657"/>
                  <a:gd name="T4" fmla="*/ 870 w 22248"/>
                  <a:gd name="T5" fmla="*/ 656 h 657"/>
                  <a:gd name="T6" fmla="*/ 0 w 22248"/>
                  <a:gd name="T7" fmla="*/ 398 h 657"/>
                  <a:gd name="T8" fmla="*/ 0 w 22248"/>
                  <a:gd name="T9" fmla="*/ 0 h 657"/>
                  <a:gd name="T10" fmla="*/ 22247 w 22248"/>
                  <a:gd name="T11" fmla="*/ 0 h 657"/>
                  <a:gd name="T12" fmla="*/ 22247 w 22248"/>
                  <a:gd name="T13" fmla="*/ 398 h 6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2248"/>
                  <a:gd name="T22" fmla="*/ 0 h 657"/>
                  <a:gd name="T23" fmla="*/ 22248 w 22248"/>
                  <a:gd name="T24" fmla="*/ 657 h 6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2248" h="657">
                    <a:moveTo>
                      <a:pt x="22247" y="398"/>
                    </a:moveTo>
                    <a:cubicBezTo>
                      <a:pt x="22247" y="398"/>
                      <a:pt x="21890" y="656"/>
                      <a:pt x="21410" y="656"/>
                    </a:cubicBezTo>
                    <a:lnTo>
                      <a:pt x="870" y="656"/>
                    </a:lnTo>
                    <a:cubicBezTo>
                      <a:pt x="462" y="656"/>
                      <a:pt x="0" y="398"/>
                      <a:pt x="0" y="398"/>
                    </a:cubicBezTo>
                    <a:lnTo>
                      <a:pt x="0" y="0"/>
                    </a:lnTo>
                    <a:lnTo>
                      <a:pt x="22247" y="0"/>
                    </a:lnTo>
                    <a:lnTo>
                      <a:pt x="22247" y="398"/>
                    </a:lnTo>
                  </a:path>
                </a:pathLst>
              </a:custGeom>
              <a:noFill/>
              <a:ln w="10080">
                <a:solidFill>
                  <a:schemeClr val="tx2"/>
                </a:solidFill>
                <a:miter lim="800000"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3" name="iS1idè"/>
              <p:cNvSpPr/>
              <p:nvPr/>
            </p:nvSpPr>
            <p:spPr bwMode="auto">
              <a:xfrm>
                <a:off x="8540751" y="9312275"/>
                <a:ext cx="8012112" cy="93663"/>
              </a:xfrm>
              <a:custGeom>
                <a:avLst/>
                <a:gdLst>
                  <a:gd name="T0" fmla="*/ 0 w 22256"/>
                  <a:gd name="T1" fmla="*/ 0 h 262"/>
                  <a:gd name="T2" fmla="*/ 870 w 22256"/>
                  <a:gd name="T3" fmla="*/ 261 h 262"/>
                  <a:gd name="T4" fmla="*/ 21418 w 22256"/>
                  <a:gd name="T5" fmla="*/ 261 h 262"/>
                  <a:gd name="T6" fmla="*/ 22255 w 22256"/>
                  <a:gd name="T7" fmla="*/ 0 h 262"/>
                  <a:gd name="T8" fmla="*/ 0 w 22256"/>
                  <a:gd name="T9" fmla="*/ 0 h 26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256"/>
                  <a:gd name="T16" fmla="*/ 0 h 262"/>
                  <a:gd name="T17" fmla="*/ 22256 w 22256"/>
                  <a:gd name="T18" fmla="*/ 262 h 26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256" h="262">
                    <a:moveTo>
                      <a:pt x="0" y="0"/>
                    </a:moveTo>
                    <a:cubicBezTo>
                      <a:pt x="0" y="0"/>
                      <a:pt x="462" y="261"/>
                      <a:pt x="870" y="261"/>
                    </a:cubicBezTo>
                    <a:lnTo>
                      <a:pt x="21418" y="261"/>
                    </a:lnTo>
                    <a:cubicBezTo>
                      <a:pt x="21898" y="261"/>
                      <a:pt x="22255" y="0"/>
                      <a:pt x="22255" y="0"/>
                    </a:cubicBezTo>
                    <a:lnTo>
                      <a:pt x="0" y="0"/>
                    </a:lnTo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4" name="ísḻîḑè"/>
              <p:cNvSpPr/>
              <p:nvPr/>
            </p:nvSpPr>
            <p:spPr bwMode="auto">
              <a:xfrm>
                <a:off x="11979275" y="9167813"/>
                <a:ext cx="1141413" cy="88900"/>
              </a:xfrm>
              <a:custGeom>
                <a:avLst/>
                <a:gdLst>
                  <a:gd name="T0" fmla="*/ 0 w 3171"/>
                  <a:gd name="T1" fmla="*/ 0 h 249"/>
                  <a:gd name="T2" fmla="*/ 349 w 3171"/>
                  <a:gd name="T3" fmla="*/ 248 h 249"/>
                  <a:gd name="T4" fmla="*/ 2821 w 3171"/>
                  <a:gd name="T5" fmla="*/ 248 h 249"/>
                  <a:gd name="T6" fmla="*/ 3170 w 3171"/>
                  <a:gd name="T7" fmla="*/ 0 h 249"/>
                  <a:gd name="T8" fmla="*/ 0 w 3171"/>
                  <a:gd name="T9" fmla="*/ 0 h 24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71"/>
                  <a:gd name="T16" fmla="*/ 0 h 249"/>
                  <a:gd name="T17" fmla="*/ 3171 w 3171"/>
                  <a:gd name="T18" fmla="*/ 249 h 24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71" h="249">
                    <a:moveTo>
                      <a:pt x="0" y="0"/>
                    </a:moveTo>
                    <a:cubicBezTo>
                      <a:pt x="49" y="144"/>
                      <a:pt x="187" y="248"/>
                      <a:pt x="349" y="248"/>
                    </a:cubicBezTo>
                    <a:lnTo>
                      <a:pt x="2821" y="248"/>
                    </a:lnTo>
                    <a:cubicBezTo>
                      <a:pt x="2983" y="248"/>
                      <a:pt x="3120" y="144"/>
                      <a:pt x="3170" y="0"/>
                    </a:cubicBezTo>
                    <a:lnTo>
                      <a:pt x="0" y="0"/>
                    </a:lnTo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5" name="íśļîḍè"/>
              <p:cNvSpPr/>
              <p:nvPr/>
            </p:nvSpPr>
            <p:spPr bwMode="auto">
              <a:xfrm>
                <a:off x="12571413" y="4937125"/>
                <a:ext cx="38100" cy="36513"/>
              </a:xfrm>
              <a:custGeom>
                <a:avLst/>
                <a:gdLst>
                  <a:gd name="T0" fmla="*/ 51 w 104"/>
                  <a:gd name="T1" fmla="*/ 102 h 103"/>
                  <a:gd name="T2" fmla="*/ 0 w 104"/>
                  <a:gd name="T3" fmla="*/ 51 h 103"/>
                  <a:gd name="T4" fmla="*/ 51 w 104"/>
                  <a:gd name="T5" fmla="*/ 0 h 103"/>
                  <a:gd name="T6" fmla="*/ 103 w 104"/>
                  <a:gd name="T7" fmla="*/ 51 h 103"/>
                  <a:gd name="T8" fmla="*/ 51 w 104"/>
                  <a:gd name="T9" fmla="*/ 102 h 1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4"/>
                  <a:gd name="T16" fmla="*/ 0 h 103"/>
                  <a:gd name="T17" fmla="*/ 104 w 104"/>
                  <a:gd name="T18" fmla="*/ 103 h 10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4" h="103">
                    <a:moveTo>
                      <a:pt x="51" y="102"/>
                    </a:moveTo>
                    <a:cubicBezTo>
                      <a:pt x="23" y="102"/>
                      <a:pt x="0" y="79"/>
                      <a:pt x="0" y="51"/>
                    </a:cubicBezTo>
                    <a:cubicBezTo>
                      <a:pt x="0" y="22"/>
                      <a:pt x="23" y="0"/>
                      <a:pt x="51" y="0"/>
                    </a:cubicBezTo>
                    <a:cubicBezTo>
                      <a:pt x="80" y="0"/>
                      <a:pt x="103" y="22"/>
                      <a:pt x="103" y="51"/>
                    </a:cubicBezTo>
                    <a:cubicBezTo>
                      <a:pt x="103" y="79"/>
                      <a:pt x="80" y="102"/>
                      <a:pt x="51" y="102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29" name="işlïḑê"/>
            <p:cNvSpPr/>
            <p:nvPr/>
          </p:nvSpPr>
          <p:spPr>
            <a:xfrm>
              <a:off x="1085227" y="2041661"/>
              <a:ext cx="4271050" cy="2700705"/>
            </a:xfrm>
            <a:prstGeom prst="rect">
              <a:avLst/>
            </a:prstGeom>
            <a:blipFill dpi="0" rotWithShape="1">
              <a:blip r:embed="rId1"/>
              <a:srcRect/>
              <a:stretch>
                <a:fillRect t="-2525" b="-2493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36" name="ïš1ïďe"/>
          <p:cNvSpPr/>
          <p:nvPr/>
        </p:nvSpPr>
        <p:spPr bwMode="auto">
          <a:xfrm>
            <a:off x="4584120" y="1336741"/>
            <a:ext cx="4338638" cy="1209429"/>
          </a:xfrm>
          <a:prstGeom prst="rect">
            <a:avLst/>
          </a:prstGeom>
          <a:solidFill>
            <a:schemeClr val="accent1">
              <a:lumMod val="100000"/>
            </a:schemeClr>
          </a:solidFill>
          <a:ln w="19050">
            <a:noFill/>
            <a:round/>
          </a:ln>
        </p:spPr>
        <p:txBody>
          <a:bodyPr anchor="ctr"/>
          <a:lstStyle/>
          <a:p>
            <a:pPr algn="ctr"/>
            <a:endParaRPr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7" name="îśļiḑe"/>
          <p:cNvSpPr/>
          <p:nvPr/>
        </p:nvSpPr>
        <p:spPr bwMode="auto">
          <a:xfrm>
            <a:off x="4584120" y="2597330"/>
            <a:ext cx="4338638" cy="1209429"/>
          </a:xfrm>
          <a:prstGeom prst="rect">
            <a:avLst/>
          </a:prstGeom>
          <a:solidFill>
            <a:schemeClr val="accent2"/>
          </a:solidFill>
          <a:ln w="19050">
            <a:noFill/>
            <a:round/>
          </a:ln>
        </p:spPr>
        <p:txBody>
          <a:bodyPr anchor="ctr"/>
          <a:lstStyle/>
          <a:p>
            <a:pPr algn="ctr"/>
            <a:endParaRPr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8" name="iŝľïḋe"/>
          <p:cNvSpPr/>
          <p:nvPr/>
        </p:nvSpPr>
        <p:spPr bwMode="auto">
          <a:xfrm>
            <a:off x="4750139" y="1603918"/>
            <a:ext cx="675075" cy="675075"/>
          </a:xfrm>
          <a:prstGeom prst="ellipse">
            <a:avLst/>
          </a:prstGeom>
          <a:solidFill>
            <a:schemeClr val="bg1"/>
          </a:solidFill>
          <a:ln w="19050">
            <a:noFill/>
            <a:round/>
          </a:ln>
        </p:spPr>
        <p:txBody>
          <a:bodyPr anchor="ctr"/>
          <a:lstStyle/>
          <a:p>
            <a:pPr algn="ctr"/>
            <a:endParaRPr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9" name="ïṡ1iḓé"/>
          <p:cNvSpPr/>
          <p:nvPr/>
        </p:nvSpPr>
        <p:spPr bwMode="auto">
          <a:xfrm>
            <a:off x="4750139" y="2864507"/>
            <a:ext cx="675075" cy="675075"/>
          </a:xfrm>
          <a:prstGeom prst="ellipse">
            <a:avLst/>
          </a:prstGeom>
          <a:solidFill>
            <a:schemeClr val="bg1"/>
          </a:solidFill>
          <a:ln w="19050">
            <a:noFill/>
            <a:round/>
          </a:ln>
        </p:spPr>
        <p:txBody>
          <a:bodyPr anchor="ctr"/>
          <a:lstStyle/>
          <a:p>
            <a:pPr algn="ctr"/>
            <a:endParaRPr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0" name="iṣľîḓê"/>
          <p:cNvSpPr/>
          <p:nvPr/>
        </p:nvSpPr>
        <p:spPr bwMode="auto">
          <a:xfrm>
            <a:off x="4886301" y="1745753"/>
            <a:ext cx="402750" cy="391405"/>
          </a:xfrm>
          <a:custGeom>
            <a:avLst/>
            <a:gdLst>
              <a:gd name="connsiteX0" fmla="*/ 279778 w 338138"/>
              <a:gd name="connsiteY0" fmla="*/ 231775 h 328613"/>
              <a:gd name="connsiteX1" fmla="*/ 289126 w 338138"/>
              <a:gd name="connsiteY1" fmla="*/ 271719 h 328613"/>
              <a:gd name="connsiteX2" fmla="*/ 283784 w 338138"/>
              <a:gd name="connsiteY2" fmla="*/ 279708 h 328613"/>
              <a:gd name="connsiteX3" fmla="*/ 282449 w 338138"/>
              <a:gd name="connsiteY3" fmla="*/ 279708 h 328613"/>
              <a:gd name="connsiteX4" fmla="*/ 275771 w 338138"/>
              <a:gd name="connsiteY4" fmla="*/ 274382 h 328613"/>
              <a:gd name="connsiteX5" fmla="*/ 265087 w 338138"/>
              <a:gd name="connsiteY5" fmla="*/ 234438 h 328613"/>
              <a:gd name="connsiteX6" fmla="*/ 239712 w 338138"/>
              <a:gd name="connsiteY6" fmla="*/ 273050 h 328613"/>
              <a:gd name="connsiteX7" fmla="*/ 282449 w 338138"/>
              <a:gd name="connsiteY7" fmla="*/ 314325 h 328613"/>
              <a:gd name="connsiteX8" fmla="*/ 323850 w 338138"/>
              <a:gd name="connsiteY8" fmla="*/ 273050 h 328613"/>
              <a:gd name="connsiteX9" fmla="*/ 282449 w 338138"/>
              <a:gd name="connsiteY9" fmla="*/ 231775 h 328613"/>
              <a:gd name="connsiteX10" fmla="*/ 279778 w 338138"/>
              <a:gd name="connsiteY10" fmla="*/ 231775 h 328613"/>
              <a:gd name="connsiteX11" fmla="*/ 55688 w 338138"/>
              <a:gd name="connsiteY11" fmla="*/ 231775 h 328613"/>
              <a:gd name="connsiteX12" fmla="*/ 14287 w 338138"/>
              <a:gd name="connsiteY12" fmla="*/ 273050 h 328613"/>
              <a:gd name="connsiteX13" fmla="*/ 55688 w 338138"/>
              <a:gd name="connsiteY13" fmla="*/ 314325 h 328613"/>
              <a:gd name="connsiteX14" fmla="*/ 98425 w 338138"/>
              <a:gd name="connsiteY14" fmla="*/ 273050 h 328613"/>
              <a:gd name="connsiteX15" fmla="*/ 97089 w 338138"/>
              <a:gd name="connsiteY15" fmla="*/ 265062 h 328613"/>
              <a:gd name="connsiteX16" fmla="*/ 58359 w 338138"/>
              <a:gd name="connsiteY16" fmla="*/ 279708 h 328613"/>
              <a:gd name="connsiteX17" fmla="*/ 55688 w 338138"/>
              <a:gd name="connsiteY17" fmla="*/ 279708 h 328613"/>
              <a:gd name="connsiteX18" fmla="*/ 49011 w 338138"/>
              <a:gd name="connsiteY18" fmla="*/ 275713 h 328613"/>
              <a:gd name="connsiteX19" fmla="*/ 53017 w 338138"/>
              <a:gd name="connsiteY19" fmla="*/ 266393 h 328613"/>
              <a:gd name="connsiteX20" fmla="*/ 91747 w 338138"/>
              <a:gd name="connsiteY20" fmla="*/ 251747 h 328613"/>
              <a:gd name="connsiteX21" fmla="*/ 55688 w 338138"/>
              <a:gd name="connsiteY21" fmla="*/ 231775 h 328613"/>
              <a:gd name="connsiteX22" fmla="*/ 39613 w 338138"/>
              <a:gd name="connsiteY22" fmla="*/ 195263 h 328613"/>
              <a:gd name="connsiteX23" fmla="*/ 92431 w 338138"/>
              <a:gd name="connsiteY23" fmla="*/ 195263 h 328613"/>
              <a:gd name="connsiteX24" fmla="*/ 97713 w 338138"/>
              <a:gd name="connsiteY24" fmla="*/ 196583 h 328613"/>
              <a:gd name="connsiteX25" fmla="*/ 138647 w 338138"/>
              <a:gd name="connsiteY25" fmla="*/ 237513 h 328613"/>
              <a:gd name="connsiteX26" fmla="*/ 139967 w 338138"/>
              <a:gd name="connsiteY26" fmla="*/ 244114 h 328613"/>
              <a:gd name="connsiteX27" fmla="*/ 136006 w 338138"/>
              <a:gd name="connsiteY27" fmla="*/ 249395 h 328613"/>
              <a:gd name="connsiteX28" fmla="*/ 109597 w 338138"/>
              <a:gd name="connsiteY28" fmla="*/ 259958 h 328613"/>
              <a:gd name="connsiteX29" fmla="*/ 110918 w 338138"/>
              <a:gd name="connsiteY29" fmla="*/ 273161 h 328613"/>
              <a:gd name="connsiteX30" fmla="*/ 55459 w 338138"/>
              <a:gd name="connsiteY30" fmla="*/ 328613 h 328613"/>
              <a:gd name="connsiteX31" fmla="*/ 0 w 338138"/>
              <a:gd name="connsiteY31" fmla="*/ 273161 h 328613"/>
              <a:gd name="connsiteX32" fmla="*/ 55459 w 338138"/>
              <a:gd name="connsiteY32" fmla="*/ 217708 h 328613"/>
              <a:gd name="connsiteX33" fmla="*/ 104315 w 338138"/>
              <a:gd name="connsiteY33" fmla="*/ 246755 h 328613"/>
              <a:gd name="connsiteX34" fmla="*/ 121481 w 338138"/>
              <a:gd name="connsiteY34" fmla="*/ 240153 h 328613"/>
              <a:gd name="connsiteX35" fmla="*/ 89790 w 338138"/>
              <a:gd name="connsiteY35" fmla="*/ 208466 h 328613"/>
              <a:gd name="connsiteX36" fmla="*/ 39613 w 338138"/>
              <a:gd name="connsiteY36" fmla="*/ 208466 h 328613"/>
              <a:gd name="connsiteX37" fmla="*/ 33011 w 338138"/>
              <a:gd name="connsiteY37" fmla="*/ 201864 h 328613"/>
              <a:gd name="connsiteX38" fmla="*/ 39613 w 338138"/>
              <a:gd name="connsiteY38" fmla="*/ 195263 h 328613"/>
              <a:gd name="connsiteX39" fmla="*/ 155575 w 338138"/>
              <a:gd name="connsiteY39" fmla="*/ 0 h 328613"/>
              <a:gd name="connsiteX40" fmla="*/ 191294 w 338138"/>
              <a:gd name="connsiteY40" fmla="*/ 35490 h 328613"/>
              <a:gd name="connsiteX41" fmla="*/ 156898 w 338138"/>
              <a:gd name="connsiteY41" fmla="*/ 70980 h 328613"/>
              <a:gd name="connsiteX42" fmla="*/ 167481 w 338138"/>
              <a:gd name="connsiteY42" fmla="*/ 80181 h 328613"/>
              <a:gd name="connsiteX43" fmla="*/ 168804 w 338138"/>
              <a:gd name="connsiteY43" fmla="*/ 81496 h 328613"/>
              <a:gd name="connsiteX44" fmla="*/ 196586 w 338138"/>
              <a:gd name="connsiteY44" fmla="*/ 126187 h 328613"/>
              <a:gd name="connsiteX45" fmla="*/ 225690 w 338138"/>
              <a:gd name="connsiteY45" fmla="*/ 130131 h 328613"/>
              <a:gd name="connsiteX46" fmla="*/ 234950 w 338138"/>
              <a:gd name="connsiteY46" fmla="*/ 138017 h 328613"/>
              <a:gd name="connsiteX47" fmla="*/ 257440 w 338138"/>
              <a:gd name="connsiteY47" fmla="*/ 149847 h 328613"/>
              <a:gd name="connsiteX48" fmla="*/ 260086 w 338138"/>
              <a:gd name="connsiteY48" fmla="*/ 155105 h 328613"/>
              <a:gd name="connsiteX49" fmla="*/ 270669 w 338138"/>
              <a:gd name="connsiteY49" fmla="*/ 197168 h 328613"/>
              <a:gd name="connsiteX50" fmla="*/ 278607 w 338138"/>
              <a:gd name="connsiteY50" fmla="*/ 197168 h 328613"/>
              <a:gd name="connsiteX51" fmla="*/ 315648 w 338138"/>
              <a:gd name="connsiteY51" fmla="*/ 205054 h 328613"/>
              <a:gd name="connsiteX52" fmla="*/ 319617 w 338138"/>
              <a:gd name="connsiteY52" fmla="*/ 214255 h 328613"/>
              <a:gd name="connsiteX53" fmla="*/ 310357 w 338138"/>
              <a:gd name="connsiteY53" fmla="*/ 216884 h 328613"/>
              <a:gd name="connsiteX54" fmla="*/ 278607 w 338138"/>
              <a:gd name="connsiteY54" fmla="*/ 210312 h 328613"/>
              <a:gd name="connsiteX55" fmla="*/ 274638 w 338138"/>
              <a:gd name="connsiteY55" fmla="*/ 211627 h 328613"/>
              <a:gd name="connsiteX56" fmla="*/ 275961 w 338138"/>
              <a:gd name="connsiteY56" fmla="*/ 218199 h 328613"/>
              <a:gd name="connsiteX57" fmla="*/ 282575 w 338138"/>
              <a:gd name="connsiteY57" fmla="*/ 218199 h 328613"/>
              <a:gd name="connsiteX58" fmla="*/ 338138 w 338138"/>
              <a:gd name="connsiteY58" fmla="*/ 273406 h 328613"/>
              <a:gd name="connsiteX59" fmla="*/ 282575 w 338138"/>
              <a:gd name="connsiteY59" fmla="*/ 328613 h 328613"/>
              <a:gd name="connsiteX60" fmla="*/ 229659 w 338138"/>
              <a:gd name="connsiteY60" fmla="*/ 289180 h 328613"/>
              <a:gd name="connsiteX61" fmla="*/ 183356 w 338138"/>
              <a:gd name="connsiteY61" fmla="*/ 289180 h 328613"/>
              <a:gd name="connsiteX62" fmla="*/ 175419 w 338138"/>
              <a:gd name="connsiteY62" fmla="*/ 282607 h 328613"/>
              <a:gd name="connsiteX63" fmla="*/ 183356 w 338138"/>
              <a:gd name="connsiteY63" fmla="*/ 276035 h 328613"/>
              <a:gd name="connsiteX64" fmla="*/ 227013 w 338138"/>
              <a:gd name="connsiteY64" fmla="*/ 276035 h 328613"/>
              <a:gd name="connsiteX65" fmla="*/ 227013 w 338138"/>
              <a:gd name="connsiteY65" fmla="*/ 273406 h 328613"/>
              <a:gd name="connsiteX66" fmla="*/ 262732 w 338138"/>
              <a:gd name="connsiteY66" fmla="*/ 222142 h 328613"/>
              <a:gd name="connsiteX67" fmla="*/ 261409 w 338138"/>
              <a:gd name="connsiteY67" fmla="*/ 214255 h 328613"/>
              <a:gd name="connsiteX68" fmla="*/ 230981 w 338138"/>
              <a:gd name="connsiteY68" fmla="*/ 239231 h 328613"/>
              <a:gd name="connsiteX69" fmla="*/ 224367 w 338138"/>
              <a:gd name="connsiteY69" fmla="*/ 243174 h 328613"/>
              <a:gd name="connsiteX70" fmla="*/ 221721 w 338138"/>
              <a:gd name="connsiteY70" fmla="*/ 241859 h 328613"/>
              <a:gd name="connsiteX71" fmla="*/ 219075 w 338138"/>
              <a:gd name="connsiteY71" fmla="*/ 232658 h 328613"/>
              <a:gd name="connsiteX72" fmla="*/ 257440 w 338138"/>
              <a:gd name="connsiteY72" fmla="*/ 201111 h 328613"/>
              <a:gd name="connsiteX73" fmla="*/ 248180 w 338138"/>
              <a:gd name="connsiteY73" fmla="*/ 160363 h 328613"/>
              <a:gd name="connsiteX74" fmla="*/ 228336 w 338138"/>
              <a:gd name="connsiteY74" fmla="*/ 151162 h 328613"/>
              <a:gd name="connsiteX75" fmla="*/ 227013 w 338138"/>
              <a:gd name="connsiteY75" fmla="*/ 149847 h 328613"/>
              <a:gd name="connsiteX76" fmla="*/ 224367 w 338138"/>
              <a:gd name="connsiteY76" fmla="*/ 149847 h 328613"/>
              <a:gd name="connsiteX77" fmla="*/ 188648 w 338138"/>
              <a:gd name="connsiteY77" fmla="*/ 149847 h 328613"/>
              <a:gd name="connsiteX78" fmla="*/ 179388 w 338138"/>
              <a:gd name="connsiteY78" fmla="*/ 145904 h 328613"/>
              <a:gd name="connsiteX79" fmla="*/ 178065 w 338138"/>
              <a:gd name="connsiteY79" fmla="*/ 144589 h 328613"/>
              <a:gd name="connsiteX80" fmla="*/ 170127 w 338138"/>
              <a:gd name="connsiteY80" fmla="*/ 134074 h 328613"/>
              <a:gd name="connsiteX81" fmla="*/ 168804 w 338138"/>
              <a:gd name="connsiteY81" fmla="*/ 140646 h 328613"/>
              <a:gd name="connsiteX82" fmla="*/ 167481 w 338138"/>
              <a:gd name="connsiteY82" fmla="*/ 148533 h 328613"/>
              <a:gd name="connsiteX83" fmla="*/ 166158 w 338138"/>
              <a:gd name="connsiteY83" fmla="*/ 152476 h 328613"/>
              <a:gd name="connsiteX84" fmla="*/ 166158 w 338138"/>
              <a:gd name="connsiteY84" fmla="*/ 156420 h 328613"/>
              <a:gd name="connsiteX85" fmla="*/ 163513 w 338138"/>
              <a:gd name="connsiteY85" fmla="*/ 164306 h 328613"/>
              <a:gd name="connsiteX86" fmla="*/ 162190 w 338138"/>
              <a:gd name="connsiteY86" fmla="*/ 170879 h 328613"/>
              <a:gd name="connsiteX87" fmla="*/ 160867 w 338138"/>
              <a:gd name="connsiteY87" fmla="*/ 173507 h 328613"/>
              <a:gd name="connsiteX88" fmla="*/ 200554 w 338138"/>
              <a:gd name="connsiteY88" fmla="*/ 182709 h 328613"/>
              <a:gd name="connsiteX89" fmla="*/ 201877 w 338138"/>
              <a:gd name="connsiteY89" fmla="*/ 182709 h 328613"/>
              <a:gd name="connsiteX90" fmla="*/ 215106 w 338138"/>
              <a:gd name="connsiteY90" fmla="*/ 205054 h 328613"/>
              <a:gd name="connsiteX91" fmla="*/ 212461 w 338138"/>
              <a:gd name="connsiteY91" fmla="*/ 210312 h 328613"/>
              <a:gd name="connsiteX92" fmla="*/ 163513 w 338138"/>
              <a:gd name="connsiteY92" fmla="*/ 289180 h 328613"/>
              <a:gd name="connsiteX93" fmla="*/ 144992 w 338138"/>
              <a:gd name="connsiteY93" fmla="*/ 293123 h 328613"/>
              <a:gd name="connsiteX94" fmla="*/ 139700 w 338138"/>
              <a:gd name="connsiteY94" fmla="*/ 276035 h 328613"/>
              <a:gd name="connsiteX95" fmla="*/ 168804 w 338138"/>
              <a:gd name="connsiteY95" fmla="*/ 214255 h 328613"/>
              <a:gd name="connsiteX96" fmla="*/ 125148 w 338138"/>
              <a:gd name="connsiteY96" fmla="*/ 206369 h 328613"/>
              <a:gd name="connsiteX97" fmla="*/ 103981 w 338138"/>
              <a:gd name="connsiteY97" fmla="*/ 195853 h 328613"/>
              <a:gd name="connsiteX98" fmla="*/ 97367 w 338138"/>
              <a:gd name="connsiteY98" fmla="*/ 164306 h 328613"/>
              <a:gd name="connsiteX99" fmla="*/ 121179 w 338138"/>
              <a:gd name="connsiteY99" fmla="*/ 95955 h 328613"/>
              <a:gd name="connsiteX100" fmla="*/ 121179 w 338138"/>
              <a:gd name="connsiteY100" fmla="*/ 90697 h 328613"/>
              <a:gd name="connsiteX101" fmla="*/ 143669 w 338138"/>
              <a:gd name="connsiteY101" fmla="*/ 68351 h 328613"/>
              <a:gd name="connsiteX102" fmla="*/ 119856 w 338138"/>
              <a:gd name="connsiteY102" fmla="*/ 35490 h 328613"/>
              <a:gd name="connsiteX103" fmla="*/ 155575 w 338138"/>
              <a:gd name="connsiteY103" fmla="*/ 0 h 32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338138" h="328613">
                <a:moveTo>
                  <a:pt x="279778" y="231775"/>
                </a:moveTo>
                <a:cubicBezTo>
                  <a:pt x="279778" y="231775"/>
                  <a:pt x="279778" y="231775"/>
                  <a:pt x="289126" y="271719"/>
                </a:cubicBezTo>
                <a:cubicBezTo>
                  <a:pt x="290462" y="275713"/>
                  <a:pt x="287791" y="278376"/>
                  <a:pt x="283784" y="279708"/>
                </a:cubicBezTo>
                <a:cubicBezTo>
                  <a:pt x="283784" y="279708"/>
                  <a:pt x="282449" y="279708"/>
                  <a:pt x="282449" y="279708"/>
                </a:cubicBezTo>
                <a:cubicBezTo>
                  <a:pt x="279778" y="279708"/>
                  <a:pt x="275771" y="278376"/>
                  <a:pt x="275771" y="274382"/>
                </a:cubicBezTo>
                <a:cubicBezTo>
                  <a:pt x="275771" y="274382"/>
                  <a:pt x="275771" y="274382"/>
                  <a:pt x="265087" y="234438"/>
                </a:cubicBezTo>
                <a:cubicBezTo>
                  <a:pt x="250396" y="241095"/>
                  <a:pt x="239712" y="255741"/>
                  <a:pt x="239712" y="273050"/>
                </a:cubicBezTo>
                <a:cubicBezTo>
                  <a:pt x="239712" y="295685"/>
                  <a:pt x="259745" y="314325"/>
                  <a:pt x="282449" y="314325"/>
                </a:cubicBezTo>
                <a:cubicBezTo>
                  <a:pt x="305153" y="314325"/>
                  <a:pt x="323850" y="295685"/>
                  <a:pt x="323850" y="273050"/>
                </a:cubicBezTo>
                <a:cubicBezTo>
                  <a:pt x="323850" y="250416"/>
                  <a:pt x="305153" y="231775"/>
                  <a:pt x="282449" y="231775"/>
                </a:cubicBezTo>
                <a:cubicBezTo>
                  <a:pt x="281113" y="231775"/>
                  <a:pt x="279778" y="231775"/>
                  <a:pt x="279778" y="231775"/>
                </a:cubicBezTo>
                <a:close/>
                <a:moveTo>
                  <a:pt x="55688" y="231775"/>
                </a:moveTo>
                <a:cubicBezTo>
                  <a:pt x="32984" y="231775"/>
                  <a:pt x="14287" y="250416"/>
                  <a:pt x="14287" y="273050"/>
                </a:cubicBezTo>
                <a:cubicBezTo>
                  <a:pt x="14287" y="295685"/>
                  <a:pt x="32984" y="314325"/>
                  <a:pt x="55688" y="314325"/>
                </a:cubicBezTo>
                <a:cubicBezTo>
                  <a:pt x="78392" y="314325"/>
                  <a:pt x="98425" y="295685"/>
                  <a:pt x="98425" y="273050"/>
                </a:cubicBezTo>
                <a:cubicBezTo>
                  <a:pt x="98425" y="270387"/>
                  <a:pt x="97089" y="267724"/>
                  <a:pt x="97089" y="265062"/>
                </a:cubicBezTo>
                <a:cubicBezTo>
                  <a:pt x="97089" y="265062"/>
                  <a:pt x="97089" y="265062"/>
                  <a:pt x="58359" y="279708"/>
                </a:cubicBezTo>
                <a:cubicBezTo>
                  <a:pt x="57024" y="279708"/>
                  <a:pt x="57024" y="279708"/>
                  <a:pt x="55688" y="279708"/>
                </a:cubicBezTo>
                <a:cubicBezTo>
                  <a:pt x="53017" y="279708"/>
                  <a:pt x="50346" y="278376"/>
                  <a:pt x="49011" y="275713"/>
                </a:cubicBezTo>
                <a:cubicBezTo>
                  <a:pt x="47675" y="271719"/>
                  <a:pt x="49011" y="267724"/>
                  <a:pt x="53017" y="266393"/>
                </a:cubicBezTo>
                <a:cubicBezTo>
                  <a:pt x="53017" y="266393"/>
                  <a:pt x="53017" y="266393"/>
                  <a:pt x="91747" y="251747"/>
                </a:cubicBezTo>
                <a:cubicBezTo>
                  <a:pt x="83734" y="239764"/>
                  <a:pt x="70379" y="231775"/>
                  <a:pt x="55688" y="231775"/>
                </a:cubicBezTo>
                <a:close/>
                <a:moveTo>
                  <a:pt x="39613" y="195263"/>
                </a:moveTo>
                <a:cubicBezTo>
                  <a:pt x="39613" y="195263"/>
                  <a:pt x="39613" y="195263"/>
                  <a:pt x="92431" y="195263"/>
                </a:cubicBezTo>
                <a:cubicBezTo>
                  <a:pt x="95072" y="195263"/>
                  <a:pt x="96393" y="195263"/>
                  <a:pt x="97713" y="196583"/>
                </a:cubicBezTo>
                <a:cubicBezTo>
                  <a:pt x="97713" y="196583"/>
                  <a:pt x="97713" y="196583"/>
                  <a:pt x="138647" y="237513"/>
                </a:cubicBezTo>
                <a:cubicBezTo>
                  <a:pt x="139967" y="238833"/>
                  <a:pt x="141288" y="241474"/>
                  <a:pt x="139967" y="244114"/>
                </a:cubicBezTo>
                <a:cubicBezTo>
                  <a:pt x="139967" y="246755"/>
                  <a:pt x="138647" y="248075"/>
                  <a:pt x="136006" y="249395"/>
                </a:cubicBezTo>
                <a:cubicBezTo>
                  <a:pt x="136006" y="249395"/>
                  <a:pt x="136006" y="249395"/>
                  <a:pt x="109597" y="259958"/>
                </a:cubicBezTo>
                <a:cubicBezTo>
                  <a:pt x="110918" y="263919"/>
                  <a:pt x="110918" y="267880"/>
                  <a:pt x="110918" y="273161"/>
                </a:cubicBezTo>
                <a:cubicBezTo>
                  <a:pt x="110918" y="303528"/>
                  <a:pt x="85829" y="328613"/>
                  <a:pt x="55459" y="328613"/>
                </a:cubicBezTo>
                <a:cubicBezTo>
                  <a:pt x="25088" y="328613"/>
                  <a:pt x="0" y="303528"/>
                  <a:pt x="0" y="273161"/>
                </a:cubicBezTo>
                <a:cubicBezTo>
                  <a:pt x="0" y="242794"/>
                  <a:pt x="25088" y="217708"/>
                  <a:pt x="55459" y="217708"/>
                </a:cubicBezTo>
                <a:cubicBezTo>
                  <a:pt x="76586" y="217708"/>
                  <a:pt x="95072" y="229590"/>
                  <a:pt x="104315" y="246755"/>
                </a:cubicBezTo>
                <a:cubicBezTo>
                  <a:pt x="104315" y="246755"/>
                  <a:pt x="104315" y="246755"/>
                  <a:pt x="121481" y="240153"/>
                </a:cubicBezTo>
                <a:cubicBezTo>
                  <a:pt x="121481" y="240153"/>
                  <a:pt x="121481" y="240153"/>
                  <a:pt x="89790" y="208466"/>
                </a:cubicBezTo>
                <a:cubicBezTo>
                  <a:pt x="89790" y="208466"/>
                  <a:pt x="89790" y="208466"/>
                  <a:pt x="39613" y="208466"/>
                </a:cubicBezTo>
                <a:cubicBezTo>
                  <a:pt x="35652" y="208466"/>
                  <a:pt x="33011" y="205825"/>
                  <a:pt x="33011" y="201864"/>
                </a:cubicBezTo>
                <a:cubicBezTo>
                  <a:pt x="33011" y="197903"/>
                  <a:pt x="35652" y="195263"/>
                  <a:pt x="39613" y="195263"/>
                </a:cubicBezTo>
                <a:close/>
                <a:moveTo>
                  <a:pt x="155575" y="0"/>
                </a:moveTo>
                <a:cubicBezTo>
                  <a:pt x="175419" y="0"/>
                  <a:pt x="191294" y="15773"/>
                  <a:pt x="191294" y="35490"/>
                </a:cubicBezTo>
                <a:cubicBezTo>
                  <a:pt x="191294" y="53892"/>
                  <a:pt x="175419" y="69666"/>
                  <a:pt x="156898" y="70980"/>
                </a:cubicBezTo>
                <a:cubicBezTo>
                  <a:pt x="160867" y="72295"/>
                  <a:pt x="164835" y="76238"/>
                  <a:pt x="167481" y="80181"/>
                </a:cubicBezTo>
                <a:cubicBezTo>
                  <a:pt x="168804" y="80181"/>
                  <a:pt x="168804" y="80181"/>
                  <a:pt x="168804" y="81496"/>
                </a:cubicBezTo>
                <a:cubicBezTo>
                  <a:pt x="168804" y="81496"/>
                  <a:pt x="168804" y="81496"/>
                  <a:pt x="196586" y="126187"/>
                </a:cubicBezTo>
                <a:cubicBezTo>
                  <a:pt x="196586" y="126187"/>
                  <a:pt x="196586" y="126187"/>
                  <a:pt x="225690" y="130131"/>
                </a:cubicBezTo>
                <a:cubicBezTo>
                  <a:pt x="230981" y="130131"/>
                  <a:pt x="234950" y="134074"/>
                  <a:pt x="234950" y="138017"/>
                </a:cubicBezTo>
                <a:cubicBezTo>
                  <a:pt x="234950" y="138017"/>
                  <a:pt x="234950" y="138017"/>
                  <a:pt x="257440" y="149847"/>
                </a:cubicBezTo>
                <a:cubicBezTo>
                  <a:pt x="258763" y="151162"/>
                  <a:pt x="260086" y="152476"/>
                  <a:pt x="260086" y="155105"/>
                </a:cubicBezTo>
                <a:cubicBezTo>
                  <a:pt x="260086" y="155105"/>
                  <a:pt x="260086" y="155105"/>
                  <a:pt x="270669" y="197168"/>
                </a:cubicBezTo>
                <a:cubicBezTo>
                  <a:pt x="273315" y="197168"/>
                  <a:pt x="275961" y="197168"/>
                  <a:pt x="278607" y="197168"/>
                </a:cubicBezTo>
                <a:cubicBezTo>
                  <a:pt x="291836" y="195853"/>
                  <a:pt x="303742" y="198482"/>
                  <a:pt x="315648" y="205054"/>
                </a:cubicBezTo>
                <a:cubicBezTo>
                  <a:pt x="319617" y="206369"/>
                  <a:pt x="320940" y="210312"/>
                  <a:pt x="319617" y="214255"/>
                </a:cubicBezTo>
                <a:cubicBezTo>
                  <a:pt x="316971" y="216884"/>
                  <a:pt x="313003" y="219513"/>
                  <a:pt x="310357" y="216884"/>
                </a:cubicBezTo>
                <a:cubicBezTo>
                  <a:pt x="299773" y="211627"/>
                  <a:pt x="289190" y="210312"/>
                  <a:pt x="278607" y="210312"/>
                </a:cubicBezTo>
                <a:cubicBezTo>
                  <a:pt x="277284" y="210312"/>
                  <a:pt x="275961" y="210312"/>
                  <a:pt x="274638" y="211627"/>
                </a:cubicBezTo>
                <a:cubicBezTo>
                  <a:pt x="274638" y="211627"/>
                  <a:pt x="274638" y="211627"/>
                  <a:pt x="275961" y="218199"/>
                </a:cubicBezTo>
                <a:cubicBezTo>
                  <a:pt x="278607" y="218199"/>
                  <a:pt x="279930" y="218199"/>
                  <a:pt x="282575" y="218199"/>
                </a:cubicBezTo>
                <a:cubicBezTo>
                  <a:pt x="313003" y="218199"/>
                  <a:pt x="338138" y="243174"/>
                  <a:pt x="338138" y="273406"/>
                </a:cubicBezTo>
                <a:cubicBezTo>
                  <a:pt x="338138" y="303639"/>
                  <a:pt x="313003" y="328613"/>
                  <a:pt x="282575" y="328613"/>
                </a:cubicBezTo>
                <a:cubicBezTo>
                  <a:pt x="257440" y="328613"/>
                  <a:pt x="236273" y="312840"/>
                  <a:pt x="229659" y="289180"/>
                </a:cubicBezTo>
                <a:cubicBezTo>
                  <a:pt x="229659" y="289180"/>
                  <a:pt x="229659" y="289180"/>
                  <a:pt x="183356" y="289180"/>
                </a:cubicBezTo>
                <a:cubicBezTo>
                  <a:pt x="179388" y="289180"/>
                  <a:pt x="175419" y="286551"/>
                  <a:pt x="175419" y="282607"/>
                </a:cubicBezTo>
                <a:cubicBezTo>
                  <a:pt x="175419" y="278664"/>
                  <a:pt x="179388" y="276035"/>
                  <a:pt x="183356" y="276035"/>
                </a:cubicBezTo>
                <a:cubicBezTo>
                  <a:pt x="183356" y="276035"/>
                  <a:pt x="183356" y="276035"/>
                  <a:pt x="227013" y="276035"/>
                </a:cubicBezTo>
                <a:cubicBezTo>
                  <a:pt x="227013" y="274721"/>
                  <a:pt x="227013" y="274721"/>
                  <a:pt x="227013" y="273406"/>
                </a:cubicBezTo>
                <a:cubicBezTo>
                  <a:pt x="227013" y="249746"/>
                  <a:pt x="241565" y="230029"/>
                  <a:pt x="262732" y="222142"/>
                </a:cubicBezTo>
                <a:cubicBezTo>
                  <a:pt x="262732" y="222142"/>
                  <a:pt x="262732" y="222142"/>
                  <a:pt x="261409" y="214255"/>
                </a:cubicBezTo>
                <a:cubicBezTo>
                  <a:pt x="248180" y="219513"/>
                  <a:pt x="237596" y="228714"/>
                  <a:pt x="230981" y="239231"/>
                </a:cubicBezTo>
                <a:cubicBezTo>
                  <a:pt x="229659" y="241859"/>
                  <a:pt x="227013" y="243174"/>
                  <a:pt x="224367" y="243174"/>
                </a:cubicBezTo>
                <a:cubicBezTo>
                  <a:pt x="224367" y="243174"/>
                  <a:pt x="223044" y="243174"/>
                  <a:pt x="221721" y="241859"/>
                </a:cubicBezTo>
                <a:cubicBezTo>
                  <a:pt x="217752" y="240545"/>
                  <a:pt x="216429" y="235287"/>
                  <a:pt x="219075" y="232658"/>
                </a:cubicBezTo>
                <a:cubicBezTo>
                  <a:pt x="228336" y="218199"/>
                  <a:pt x="241565" y="206369"/>
                  <a:pt x="257440" y="201111"/>
                </a:cubicBezTo>
                <a:cubicBezTo>
                  <a:pt x="257440" y="201111"/>
                  <a:pt x="257440" y="201111"/>
                  <a:pt x="248180" y="160363"/>
                </a:cubicBezTo>
                <a:cubicBezTo>
                  <a:pt x="248180" y="160363"/>
                  <a:pt x="248180" y="160363"/>
                  <a:pt x="228336" y="151162"/>
                </a:cubicBezTo>
                <a:cubicBezTo>
                  <a:pt x="228336" y="151162"/>
                  <a:pt x="228336" y="149847"/>
                  <a:pt x="227013" y="149847"/>
                </a:cubicBezTo>
                <a:cubicBezTo>
                  <a:pt x="227013" y="149847"/>
                  <a:pt x="225690" y="149847"/>
                  <a:pt x="224367" y="149847"/>
                </a:cubicBezTo>
                <a:cubicBezTo>
                  <a:pt x="224367" y="149847"/>
                  <a:pt x="224367" y="149847"/>
                  <a:pt x="188648" y="149847"/>
                </a:cubicBezTo>
                <a:cubicBezTo>
                  <a:pt x="184679" y="149847"/>
                  <a:pt x="180711" y="148533"/>
                  <a:pt x="179388" y="145904"/>
                </a:cubicBezTo>
                <a:cubicBezTo>
                  <a:pt x="179388" y="145904"/>
                  <a:pt x="179388" y="145904"/>
                  <a:pt x="178065" y="144589"/>
                </a:cubicBezTo>
                <a:cubicBezTo>
                  <a:pt x="178065" y="144589"/>
                  <a:pt x="178065" y="144589"/>
                  <a:pt x="170127" y="134074"/>
                </a:cubicBezTo>
                <a:cubicBezTo>
                  <a:pt x="170127" y="136703"/>
                  <a:pt x="170127" y="138017"/>
                  <a:pt x="168804" y="140646"/>
                </a:cubicBezTo>
                <a:cubicBezTo>
                  <a:pt x="168804" y="143275"/>
                  <a:pt x="167481" y="145904"/>
                  <a:pt x="167481" y="148533"/>
                </a:cubicBezTo>
                <a:cubicBezTo>
                  <a:pt x="167481" y="149847"/>
                  <a:pt x="167481" y="151162"/>
                  <a:pt x="166158" y="152476"/>
                </a:cubicBezTo>
                <a:cubicBezTo>
                  <a:pt x="166158" y="153791"/>
                  <a:pt x="166158" y="155105"/>
                  <a:pt x="166158" y="156420"/>
                </a:cubicBezTo>
                <a:cubicBezTo>
                  <a:pt x="164835" y="159048"/>
                  <a:pt x="164835" y="161677"/>
                  <a:pt x="163513" y="164306"/>
                </a:cubicBezTo>
                <a:cubicBezTo>
                  <a:pt x="163513" y="166935"/>
                  <a:pt x="162190" y="168250"/>
                  <a:pt x="162190" y="170879"/>
                </a:cubicBezTo>
                <a:cubicBezTo>
                  <a:pt x="160867" y="172193"/>
                  <a:pt x="160867" y="172193"/>
                  <a:pt x="160867" y="173507"/>
                </a:cubicBezTo>
                <a:cubicBezTo>
                  <a:pt x="160867" y="173507"/>
                  <a:pt x="160867" y="173507"/>
                  <a:pt x="200554" y="182709"/>
                </a:cubicBezTo>
                <a:cubicBezTo>
                  <a:pt x="200554" y="182709"/>
                  <a:pt x="200554" y="182709"/>
                  <a:pt x="201877" y="182709"/>
                </a:cubicBezTo>
                <a:cubicBezTo>
                  <a:pt x="211138" y="185337"/>
                  <a:pt x="217752" y="195853"/>
                  <a:pt x="215106" y="205054"/>
                </a:cubicBezTo>
                <a:cubicBezTo>
                  <a:pt x="215106" y="206369"/>
                  <a:pt x="213784" y="208998"/>
                  <a:pt x="212461" y="210312"/>
                </a:cubicBezTo>
                <a:cubicBezTo>
                  <a:pt x="212461" y="210312"/>
                  <a:pt x="212461" y="210312"/>
                  <a:pt x="163513" y="289180"/>
                </a:cubicBezTo>
                <a:cubicBezTo>
                  <a:pt x="159544" y="294437"/>
                  <a:pt x="151606" y="297066"/>
                  <a:pt x="144992" y="293123"/>
                </a:cubicBezTo>
                <a:cubicBezTo>
                  <a:pt x="138377" y="289180"/>
                  <a:pt x="137054" y="281293"/>
                  <a:pt x="139700" y="276035"/>
                </a:cubicBezTo>
                <a:cubicBezTo>
                  <a:pt x="139700" y="276035"/>
                  <a:pt x="139700" y="276035"/>
                  <a:pt x="168804" y="214255"/>
                </a:cubicBezTo>
                <a:cubicBezTo>
                  <a:pt x="168804" y="214255"/>
                  <a:pt x="168804" y="214255"/>
                  <a:pt x="125148" y="206369"/>
                </a:cubicBezTo>
                <a:cubicBezTo>
                  <a:pt x="115887" y="203740"/>
                  <a:pt x="107950" y="201111"/>
                  <a:pt x="103981" y="195853"/>
                </a:cubicBezTo>
                <a:cubicBezTo>
                  <a:pt x="96044" y="186652"/>
                  <a:pt x="92075" y="176136"/>
                  <a:pt x="97367" y="164306"/>
                </a:cubicBezTo>
                <a:cubicBezTo>
                  <a:pt x="115887" y="124873"/>
                  <a:pt x="121179" y="95955"/>
                  <a:pt x="121179" y="95955"/>
                </a:cubicBezTo>
                <a:cubicBezTo>
                  <a:pt x="121179" y="95955"/>
                  <a:pt x="121179" y="95955"/>
                  <a:pt x="121179" y="90697"/>
                </a:cubicBezTo>
                <a:cubicBezTo>
                  <a:pt x="122502" y="78867"/>
                  <a:pt x="131763" y="69666"/>
                  <a:pt x="143669" y="68351"/>
                </a:cubicBezTo>
                <a:cubicBezTo>
                  <a:pt x="130440" y="63093"/>
                  <a:pt x="119856" y="49949"/>
                  <a:pt x="119856" y="35490"/>
                </a:cubicBezTo>
                <a:cubicBezTo>
                  <a:pt x="119856" y="15773"/>
                  <a:pt x="135731" y="0"/>
                  <a:pt x="155575" y="0"/>
                </a:cubicBezTo>
                <a:close/>
              </a:path>
            </a:pathLst>
          </a:custGeom>
          <a:solidFill>
            <a:schemeClr val="accent1">
              <a:lumMod val="100000"/>
            </a:schemeClr>
          </a:solidFill>
          <a:ln w="19050">
            <a:noFill/>
            <a:round/>
          </a:ln>
        </p:spPr>
        <p:txBody>
          <a:bodyPr anchor="ctr"/>
          <a:lstStyle/>
          <a:p>
            <a:pPr algn="ctr"/>
            <a:endParaRPr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1" name="ïśľiḋè"/>
          <p:cNvSpPr/>
          <p:nvPr/>
        </p:nvSpPr>
        <p:spPr bwMode="auto">
          <a:xfrm>
            <a:off x="4886301" y="3037798"/>
            <a:ext cx="402750" cy="328492"/>
          </a:xfrm>
          <a:custGeom>
            <a:avLst/>
            <a:gdLst>
              <a:gd name="connsiteX0" fmla="*/ 39952 w 338667"/>
              <a:gd name="connsiteY0" fmla="*/ 252412 h 276225"/>
              <a:gd name="connsiteX1" fmla="*/ 297127 w 338667"/>
              <a:gd name="connsiteY1" fmla="*/ 252412 h 276225"/>
              <a:gd name="connsiteX2" fmla="*/ 297127 w 338667"/>
              <a:gd name="connsiteY2" fmla="*/ 276225 h 276225"/>
              <a:gd name="connsiteX3" fmla="*/ 39952 w 338667"/>
              <a:gd name="connsiteY3" fmla="*/ 276225 h 276225"/>
              <a:gd name="connsiteX4" fmla="*/ 169334 w 338667"/>
              <a:gd name="connsiteY4" fmla="*/ 98425 h 276225"/>
              <a:gd name="connsiteX5" fmla="*/ 225690 w 338667"/>
              <a:gd name="connsiteY5" fmla="*/ 154918 h 276225"/>
              <a:gd name="connsiteX6" fmla="*/ 221758 w 338667"/>
              <a:gd name="connsiteY6" fmla="*/ 177253 h 276225"/>
              <a:gd name="connsiteX7" fmla="*/ 206031 w 338667"/>
              <a:gd name="connsiteY7" fmla="*/ 169370 h 276225"/>
              <a:gd name="connsiteX8" fmla="*/ 206031 w 338667"/>
              <a:gd name="connsiteY8" fmla="*/ 168056 h 276225"/>
              <a:gd name="connsiteX9" fmla="*/ 208652 w 338667"/>
              <a:gd name="connsiteY9" fmla="*/ 154918 h 276225"/>
              <a:gd name="connsiteX10" fmla="*/ 169334 w 338667"/>
              <a:gd name="connsiteY10" fmla="*/ 116818 h 276225"/>
              <a:gd name="connsiteX11" fmla="*/ 130015 w 338667"/>
              <a:gd name="connsiteY11" fmla="*/ 154918 h 276225"/>
              <a:gd name="connsiteX12" fmla="*/ 169334 w 338667"/>
              <a:gd name="connsiteY12" fmla="*/ 194332 h 276225"/>
              <a:gd name="connsiteX13" fmla="*/ 198167 w 338667"/>
              <a:gd name="connsiteY13" fmla="*/ 181194 h 276225"/>
              <a:gd name="connsiteX14" fmla="*/ 199478 w 338667"/>
              <a:gd name="connsiteY14" fmla="*/ 181194 h 276225"/>
              <a:gd name="connsiteX15" fmla="*/ 213895 w 338667"/>
              <a:gd name="connsiteY15" fmla="*/ 190391 h 276225"/>
              <a:gd name="connsiteX16" fmla="*/ 169334 w 338667"/>
              <a:gd name="connsiteY16" fmla="*/ 212725 h 276225"/>
              <a:gd name="connsiteX17" fmla="*/ 112977 w 338667"/>
              <a:gd name="connsiteY17" fmla="*/ 156232 h 276225"/>
              <a:gd name="connsiteX18" fmla="*/ 169334 w 338667"/>
              <a:gd name="connsiteY18" fmla="*/ 98425 h 276225"/>
              <a:gd name="connsiteX19" fmla="*/ 169740 w 338667"/>
              <a:gd name="connsiteY19" fmla="*/ 84137 h 276225"/>
              <a:gd name="connsiteX20" fmla="*/ 98689 w 338667"/>
              <a:gd name="connsiteY20" fmla="*/ 157031 h 276225"/>
              <a:gd name="connsiteX21" fmla="*/ 169740 w 338667"/>
              <a:gd name="connsiteY21" fmla="*/ 228600 h 276225"/>
              <a:gd name="connsiteX22" fmla="*/ 227634 w 338667"/>
              <a:gd name="connsiteY22" fmla="*/ 198117 h 276225"/>
              <a:gd name="connsiteX23" fmla="*/ 236845 w 338667"/>
              <a:gd name="connsiteY23" fmla="*/ 203418 h 276225"/>
              <a:gd name="connsiteX24" fmla="*/ 242108 w 338667"/>
              <a:gd name="connsiteY24" fmla="*/ 199442 h 276225"/>
              <a:gd name="connsiteX25" fmla="*/ 239476 w 338667"/>
              <a:gd name="connsiteY25" fmla="*/ 190165 h 276225"/>
              <a:gd name="connsiteX26" fmla="*/ 234213 w 338667"/>
              <a:gd name="connsiteY26" fmla="*/ 186189 h 276225"/>
              <a:gd name="connsiteX27" fmla="*/ 240792 w 338667"/>
              <a:gd name="connsiteY27" fmla="*/ 157031 h 276225"/>
              <a:gd name="connsiteX28" fmla="*/ 169740 w 338667"/>
              <a:gd name="connsiteY28" fmla="*/ 84137 h 276225"/>
              <a:gd name="connsiteX29" fmla="*/ 280981 w 338667"/>
              <a:gd name="connsiteY29" fmla="*/ 82550 h 276225"/>
              <a:gd name="connsiteX30" fmla="*/ 333639 w 338667"/>
              <a:gd name="connsiteY30" fmla="*/ 82550 h 276225"/>
              <a:gd name="connsiteX31" fmla="*/ 331006 w 338667"/>
              <a:gd name="connsiteY31" fmla="*/ 92075 h 276225"/>
              <a:gd name="connsiteX32" fmla="*/ 279664 w 338667"/>
              <a:gd name="connsiteY32" fmla="*/ 92075 h 276225"/>
              <a:gd name="connsiteX33" fmla="*/ 280981 w 338667"/>
              <a:gd name="connsiteY33" fmla="*/ 82550 h 276225"/>
              <a:gd name="connsiteX34" fmla="*/ 5027 w 338667"/>
              <a:gd name="connsiteY34" fmla="*/ 82550 h 276225"/>
              <a:gd name="connsiteX35" fmla="*/ 57685 w 338667"/>
              <a:gd name="connsiteY35" fmla="*/ 82550 h 276225"/>
              <a:gd name="connsiteX36" fmla="*/ 59002 w 338667"/>
              <a:gd name="connsiteY36" fmla="*/ 92075 h 276225"/>
              <a:gd name="connsiteX37" fmla="*/ 7660 w 338667"/>
              <a:gd name="connsiteY37" fmla="*/ 92075 h 276225"/>
              <a:gd name="connsiteX38" fmla="*/ 5027 w 338667"/>
              <a:gd name="connsiteY38" fmla="*/ 82550 h 276225"/>
              <a:gd name="connsiteX39" fmla="*/ 106627 w 338667"/>
              <a:gd name="connsiteY39" fmla="*/ 47625 h 276225"/>
              <a:gd name="connsiteX40" fmla="*/ 128852 w 338667"/>
              <a:gd name="connsiteY40" fmla="*/ 47625 h 276225"/>
              <a:gd name="connsiteX41" fmla="*/ 128852 w 338667"/>
              <a:gd name="connsiteY41" fmla="*/ 66675 h 276225"/>
              <a:gd name="connsiteX42" fmla="*/ 209815 w 338667"/>
              <a:gd name="connsiteY42" fmla="*/ 66675 h 276225"/>
              <a:gd name="connsiteX43" fmla="*/ 209815 w 338667"/>
              <a:gd name="connsiteY43" fmla="*/ 47625 h 276225"/>
              <a:gd name="connsiteX44" fmla="*/ 232040 w 338667"/>
              <a:gd name="connsiteY44" fmla="*/ 47625 h 276225"/>
              <a:gd name="connsiteX45" fmla="*/ 232040 w 338667"/>
              <a:gd name="connsiteY45" fmla="*/ 66675 h 276225"/>
              <a:gd name="connsiteX46" fmla="*/ 254265 w 338667"/>
              <a:gd name="connsiteY46" fmla="*/ 66675 h 276225"/>
              <a:gd name="connsiteX47" fmla="*/ 295540 w 338667"/>
              <a:gd name="connsiteY47" fmla="*/ 238125 h 276225"/>
              <a:gd name="connsiteX48" fmla="*/ 43127 w 338667"/>
              <a:gd name="connsiteY48" fmla="*/ 238125 h 276225"/>
              <a:gd name="connsiteX49" fmla="*/ 84402 w 338667"/>
              <a:gd name="connsiteY49" fmla="*/ 66675 h 276225"/>
              <a:gd name="connsiteX50" fmla="*/ 106627 w 338667"/>
              <a:gd name="connsiteY50" fmla="*/ 66675 h 276225"/>
              <a:gd name="connsiteX51" fmla="*/ 169334 w 338667"/>
              <a:gd name="connsiteY51" fmla="*/ 0 h 276225"/>
              <a:gd name="connsiteX52" fmla="*/ 333376 w 338667"/>
              <a:gd name="connsiteY52" fmla="*/ 30193 h 276225"/>
              <a:gd name="connsiteX53" fmla="*/ 337344 w 338667"/>
              <a:gd name="connsiteY53" fmla="*/ 68263 h 276225"/>
              <a:gd name="connsiteX54" fmla="*/ 281782 w 338667"/>
              <a:gd name="connsiteY54" fmla="*/ 68263 h 276225"/>
              <a:gd name="connsiteX55" fmla="*/ 275167 w 338667"/>
              <a:gd name="connsiteY55" fmla="*/ 45946 h 276225"/>
              <a:gd name="connsiteX56" fmla="*/ 169334 w 338667"/>
              <a:gd name="connsiteY56" fmla="*/ 19691 h 276225"/>
              <a:gd name="connsiteX57" fmla="*/ 63500 w 338667"/>
              <a:gd name="connsiteY57" fmla="*/ 45946 h 276225"/>
              <a:gd name="connsiteX58" fmla="*/ 56885 w 338667"/>
              <a:gd name="connsiteY58" fmla="*/ 68263 h 276225"/>
              <a:gd name="connsiteX59" fmla="*/ 1323 w 338667"/>
              <a:gd name="connsiteY59" fmla="*/ 68263 h 276225"/>
              <a:gd name="connsiteX60" fmla="*/ 5291 w 338667"/>
              <a:gd name="connsiteY60" fmla="*/ 30193 h 276225"/>
              <a:gd name="connsiteX61" fmla="*/ 169334 w 338667"/>
              <a:gd name="connsiteY61" fmla="*/ 0 h 276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338667" h="276225">
                <a:moveTo>
                  <a:pt x="39952" y="252412"/>
                </a:moveTo>
                <a:lnTo>
                  <a:pt x="297127" y="252412"/>
                </a:lnTo>
                <a:lnTo>
                  <a:pt x="297127" y="276225"/>
                </a:lnTo>
                <a:lnTo>
                  <a:pt x="39952" y="276225"/>
                </a:lnTo>
                <a:close/>
                <a:moveTo>
                  <a:pt x="169334" y="98425"/>
                </a:moveTo>
                <a:cubicBezTo>
                  <a:pt x="200788" y="98425"/>
                  <a:pt x="225690" y="124701"/>
                  <a:pt x="225690" y="154918"/>
                </a:cubicBezTo>
                <a:cubicBezTo>
                  <a:pt x="225690" y="162801"/>
                  <a:pt x="224380" y="170684"/>
                  <a:pt x="221758" y="177253"/>
                </a:cubicBezTo>
                <a:cubicBezTo>
                  <a:pt x="221758" y="177253"/>
                  <a:pt x="221758" y="177253"/>
                  <a:pt x="206031" y="169370"/>
                </a:cubicBezTo>
                <a:cubicBezTo>
                  <a:pt x="206031" y="169370"/>
                  <a:pt x="206031" y="168056"/>
                  <a:pt x="206031" y="168056"/>
                </a:cubicBezTo>
                <a:cubicBezTo>
                  <a:pt x="207342" y="164115"/>
                  <a:pt x="208652" y="160173"/>
                  <a:pt x="208652" y="154918"/>
                </a:cubicBezTo>
                <a:cubicBezTo>
                  <a:pt x="208652" y="133897"/>
                  <a:pt x="190303" y="116818"/>
                  <a:pt x="169334" y="116818"/>
                </a:cubicBezTo>
                <a:cubicBezTo>
                  <a:pt x="148364" y="116818"/>
                  <a:pt x="130015" y="133897"/>
                  <a:pt x="130015" y="154918"/>
                </a:cubicBezTo>
                <a:cubicBezTo>
                  <a:pt x="130015" y="177253"/>
                  <a:pt x="148364" y="194332"/>
                  <a:pt x="169334" y="194332"/>
                </a:cubicBezTo>
                <a:cubicBezTo>
                  <a:pt x="181129" y="194332"/>
                  <a:pt x="191614" y="189077"/>
                  <a:pt x="198167" y="181194"/>
                </a:cubicBezTo>
                <a:cubicBezTo>
                  <a:pt x="199478" y="181194"/>
                  <a:pt x="199478" y="181194"/>
                  <a:pt x="199478" y="181194"/>
                </a:cubicBezTo>
                <a:cubicBezTo>
                  <a:pt x="199478" y="181194"/>
                  <a:pt x="199478" y="181194"/>
                  <a:pt x="213895" y="190391"/>
                </a:cubicBezTo>
                <a:cubicBezTo>
                  <a:pt x="203410" y="203528"/>
                  <a:pt x="187682" y="212725"/>
                  <a:pt x="169334" y="212725"/>
                </a:cubicBezTo>
                <a:cubicBezTo>
                  <a:pt x="137879" y="212725"/>
                  <a:pt x="112977" y="186449"/>
                  <a:pt x="112977" y="156232"/>
                </a:cubicBezTo>
                <a:cubicBezTo>
                  <a:pt x="112977" y="124701"/>
                  <a:pt x="137879" y="98425"/>
                  <a:pt x="169334" y="98425"/>
                </a:cubicBezTo>
                <a:close/>
                <a:moveTo>
                  <a:pt x="169740" y="84137"/>
                </a:moveTo>
                <a:cubicBezTo>
                  <a:pt x="130268" y="84137"/>
                  <a:pt x="98689" y="117271"/>
                  <a:pt x="98689" y="157031"/>
                </a:cubicBezTo>
                <a:cubicBezTo>
                  <a:pt x="98689" y="195466"/>
                  <a:pt x="130268" y="228600"/>
                  <a:pt x="169740" y="228600"/>
                </a:cubicBezTo>
                <a:cubicBezTo>
                  <a:pt x="193424" y="228600"/>
                  <a:pt x="214477" y="216672"/>
                  <a:pt x="227634" y="198117"/>
                </a:cubicBezTo>
                <a:cubicBezTo>
                  <a:pt x="227634" y="198117"/>
                  <a:pt x="232897" y="203418"/>
                  <a:pt x="236845" y="203418"/>
                </a:cubicBezTo>
                <a:cubicBezTo>
                  <a:pt x="238160" y="203418"/>
                  <a:pt x="240792" y="200768"/>
                  <a:pt x="242108" y="199442"/>
                </a:cubicBezTo>
                <a:cubicBezTo>
                  <a:pt x="244739" y="195466"/>
                  <a:pt x="243423" y="191490"/>
                  <a:pt x="239476" y="190165"/>
                </a:cubicBezTo>
                <a:cubicBezTo>
                  <a:pt x="239476" y="190165"/>
                  <a:pt x="239476" y="190165"/>
                  <a:pt x="234213" y="186189"/>
                </a:cubicBezTo>
                <a:cubicBezTo>
                  <a:pt x="238160" y="176911"/>
                  <a:pt x="240792" y="167634"/>
                  <a:pt x="240792" y="157031"/>
                </a:cubicBezTo>
                <a:cubicBezTo>
                  <a:pt x="240792" y="117271"/>
                  <a:pt x="209213" y="84137"/>
                  <a:pt x="169740" y="84137"/>
                </a:cubicBezTo>
                <a:close/>
                <a:moveTo>
                  <a:pt x="280981" y="82550"/>
                </a:moveTo>
                <a:cubicBezTo>
                  <a:pt x="333639" y="82550"/>
                  <a:pt x="333639" y="82550"/>
                  <a:pt x="333639" y="82550"/>
                </a:cubicBezTo>
                <a:cubicBezTo>
                  <a:pt x="332323" y="87313"/>
                  <a:pt x="332323" y="89694"/>
                  <a:pt x="331006" y="92075"/>
                </a:cubicBezTo>
                <a:cubicBezTo>
                  <a:pt x="279664" y="92075"/>
                  <a:pt x="279664" y="92075"/>
                  <a:pt x="279664" y="92075"/>
                </a:cubicBezTo>
                <a:cubicBezTo>
                  <a:pt x="279664" y="89694"/>
                  <a:pt x="279664" y="86122"/>
                  <a:pt x="280981" y="82550"/>
                </a:cubicBezTo>
                <a:close/>
                <a:moveTo>
                  <a:pt x="5027" y="82550"/>
                </a:moveTo>
                <a:cubicBezTo>
                  <a:pt x="5027" y="82550"/>
                  <a:pt x="5027" y="82550"/>
                  <a:pt x="57685" y="82550"/>
                </a:cubicBezTo>
                <a:cubicBezTo>
                  <a:pt x="59002" y="86122"/>
                  <a:pt x="59002" y="89694"/>
                  <a:pt x="59002" y="92075"/>
                </a:cubicBezTo>
                <a:cubicBezTo>
                  <a:pt x="59002" y="92075"/>
                  <a:pt x="59002" y="92075"/>
                  <a:pt x="7660" y="92075"/>
                </a:cubicBezTo>
                <a:cubicBezTo>
                  <a:pt x="6343" y="89694"/>
                  <a:pt x="6343" y="87313"/>
                  <a:pt x="5027" y="82550"/>
                </a:cubicBezTo>
                <a:close/>
                <a:moveTo>
                  <a:pt x="106627" y="47625"/>
                </a:moveTo>
                <a:lnTo>
                  <a:pt x="128852" y="47625"/>
                </a:lnTo>
                <a:lnTo>
                  <a:pt x="128852" y="66675"/>
                </a:lnTo>
                <a:lnTo>
                  <a:pt x="209815" y="66675"/>
                </a:lnTo>
                <a:lnTo>
                  <a:pt x="209815" y="47625"/>
                </a:lnTo>
                <a:lnTo>
                  <a:pt x="232040" y="47625"/>
                </a:lnTo>
                <a:lnTo>
                  <a:pt x="232040" y="66675"/>
                </a:lnTo>
                <a:lnTo>
                  <a:pt x="254265" y="66675"/>
                </a:lnTo>
                <a:lnTo>
                  <a:pt x="295540" y="238125"/>
                </a:lnTo>
                <a:lnTo>
                  <a:pt x="43127" y="238125"/>
                </a:lnTo>
                <a:lnTo>
                  <a:pt x="84402" y="66675"/>
                </a:lnTo>
                <a:lnTo>
                  <a:pt x="106627" y="66675"/>
                </a:lnTo>
                <a:close/>
                <a:moveTo>
                  <a:pt x="169334" y="0"/>
                </a:moveTo>
                <a:cubicBezTo>
                  <a:pt x="244740" y="0"/>
                  <a:pt x="309563" y="11815"/>
                  <a:pt x="333376" y="30193"/>
                </a:cubicBezTo>
                <a:cubicBezTo>
                  <a:pt x="338667" y="34132"/>
                  <a:pt x="339990" y="48572"/>
                  <a:pt x="337344" y="68263"/>
                </a:cubicBezTo>
                <a:cubicBezTo>
                  <a:pt x="281782" y="68263"/>
                  <a:pt x="281782" y="68263"/>
                  <a:pt x="281782" y="68263"/>
                </a:cubicBezTo>
                <a:cubicBezTo>
                  <a:pt x="281782" y="57761"/>
                  <a:pt x="279136" y="49884"/>
                  <a:pt x="275167" y="45946"/>
                </a:cubicBezTo>
                <a:cubicBezTo>
                  <a:pt x="256646" y="26255"/>
                  <a:pt x="207698" y="19691"/>
                  <a:pt x="169334" y="19691"/>
                </a:cubicBezTo>
                <a:cubicBezTo>
                  <a:pt x="130969" y="19691"/>
                  <a:pt x="82021" y="26255"/>
                  <a:pt x="63500" y="45946"/>
                </a:cubicBezTo>
                <a:cubicBezTo>
                  <a:pt x="59531" y="49884"/>
                  <a:pt x="56885" y="57761"/>
                  <a:pt x="56885" y="68263"/>
                </a:cubicBezTo>
                <a:cubicBezTo>
                  <a:pt x="1323" y="68263"/>
                  <a:pt x="1323" y="68263"/>
                  <a:pt x="1323" y="68263"/>
                </a:cubicBezTo>
                <a:cubicBezTo>
                  <a:pt x="-1323" y="48572"/>
                  <a:pt x="0" y="35444"/>
                  <a:pt x="5291" y="30193"/>
                </a:cubicBezTo>
                <a:cubicBezTo>
                  <a:pt x="29104" y="11815"/>
                  <a:pt x="93927" y="0"/>
                  <a:pt x="169334" y="0"/>
                </a:cubicBezTo>
                <a:close/>
              </a:path>
            </a:pathLst>
          </a:custGeom>
          <a:solidFill>
            <a:schemeClr val="accent2"/>
          </a:solidFill>
          <a:ln w="19050">
            <a:noFill/>
            <a:round/>
          </a:ln>
        </p:spPr>
        <p:txBody>
          <a:bodyPr anchor="ctr"/>
          <a:lstStyle/>
          <a:p>
            <a:pPr algn="ctr"/>
            <a:endParaRPr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42" name="ï$lîḍe"/>
          <p:cNvGrpSpPr/>
          <p:nvPr/>
        </p:nvGrpSpPr>
        <p:grpSpPr>
          <a:xfrm>
            <a:off x="5591232" y="1569492"/>
            <a:ext cx="3155350" cy="743926"/>
            <a:chOff x="7505490" y="2041661"/>
            <a:chExt cx="4207134" cy="991902"/>
          </a:xfrm>
        </p:grpSpPr>
        <p:sp>
          <p:nvSpPr>
            <p:cNvPr id="43" name="íṡlîdè"/>
            <p:cNvSpPr txBox="1"/>
            <p:nvPr/>
          </p:nvSpPr>
          <p:spPr>
            <a:xfrm>
              <a:off x="7505490" y="2041661"/>
              <a:ext cx="4207134" cy="422405"/>
            </a:xfrm>
            <a:prstGeom prst="rect">
              <a:avLst/>
            </a:prstGeom>
            <a:noFill/>
          </p:spPr>
          <p:txBody>
            <a:bodyPr wrap="none" lIns="72000" tIns="72000" rIns="72000" bIns="72000" anchor="b" anchorCtr="0">
              <a:normAutofit fontScale="77500" lnSpcReduction="20000"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 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4" name="ïṩḷíḑé"/>
            <p:cNvSpPr txBox="1"/>
            <p:nvPr/>
          </p:nvSpPr>
          <p:spPr>
            <a:xfrm>
              <a:off x="7505490" y="2464066"/>
              <a:ext cx="4207134" cy="569497"/>
            </a:xfrm>
            <a:prstGeom prst="rect">
              <a:avLst/>
            </a:prstGeom>
            <a:noFill/>
          </p:spPr>
          <p:txBody>
            <a:bodyPr wrap="square" lIns="72000" tIns="72000" rIns="72000" bIns="72000" anchor="t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5" name="ïṣ1îďè"/>
          <p:cNvGrpSpPr/>
          <p:nvPr/>
        </p:nvGrpSpPr>
        <p:grpSpPr>
          <a:xfrm>
            <a:off x="5591232" y="2832613"/>
            <a:ext cx="3155350" cy="743926"/>
            <a:chOff x="7505490" y="2041661"/>
            <a:chExt cx="4207134" cy="991902"/>
          </a:xfrm>
        </p:grpSpPr>
        <p:sp>
          <p:nvSpPr>
            <p:cNvPr id="46" name="ïśḷídè"/>
            <p:cNvSpPr txBox="1"/>
            <p:nvPr/>
          </p:nvSpPr>
          <p:spPr>
            <a:xfrm>
              <a:off x="7505490" y="2041661"/>
              <a:ext cx="4207134" cy="422405"/>
            </a:xfrm>
            <a:prstGeom prst="rect">
              <a:avLst/>
            </a:prstGeom>
            <a:noFill/>
          </p:spPr>
          <p:txBody>
            <a:bodyPr wrap="none" lIns="72000" tIns="72000" rIns="72000" bIns="72000" anchor="b" anchorCtr="0">
              <a:normAutofit fontScale="77500" lnSpcReduction="20000"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 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7" name="ïṣ1íďè"/>
            <p:cNvSpPr txBox="1"/>
            <p:nvPr/>
          </p:nvSpPr>
          <p:spPr>
            <a:xfrm>
              <a:off x="7505490" y="2464066"/>
              <a:ext cx="4207134" cy="569497"/>
            </a:xfrm>
            <a:prstGeom prst="rect">
              <a:avLst/>
            </a:prstGeom>
            <a:noFill/>
          </p:spPr>
          <p:txBody>
            <a:bodyPr wrap="square" lIns="72000" tIns="72000" rIns="72000" bIns="72000" anchor="t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wind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/>
        </p:nvSpPr>
        <p:spPr>
          <a:xfrm>
            <a:off x="2750840" y="1311796"/>
            <a:ext cx="1409948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defRPr/>
            </a:pPr>
            <a:r>
              <a:rPr lang="en-US" altLang="zh-CN" sz="8000" b="1" i="1" dirty="0" smtClean="0">
                <a:gradFill>
                  <a:gsLst>
                    <a:gs pos="0">
                      <a:srgbClr val="BA2123"/>
                    </a:gs>
                    <a:gs pos="100000">
                      <a:srgbClr val="E66120"/>
                    </a:gs>
                  </a:gsLst>
                  <a:lin ang="2400000" scaled="0"/>
                </a:gradFill>
                <a:latin typeface="Impact" panose="020B0806030902050204" pitchFamily="34" charset="0"/>
                <a:ea typeface="微软雅黑" panose="020B0503020204020204" pitchFamily="34" charset="-122"/>
                <a:cs typeface="Aharoni" panose="02010803020104030203" pitchFamily="2" charset="-79"/>
              </a:rPr>
              <a:t>03</a:t>
            </a:r>
            <a:endParaRPr lang="en-US" altLang="zh-CN" sz="8000" b="1" i="1" dirty="0">
              <a:gradFill>
                <a:gsLst>
                  <a:gs pos="0">
                    <a:srgbClr val="BA2123"/>
                  </a:gs>
                  <a:gs pos="100000">
                    <a:srgbClr val="E66120"/>
                  </a:gs>
                </a:gsLst>
                <a:lin ang="2400000" scaled="0"/>
              </a:gradFill>
              <a:latin typeface="Impact" panose="020B0806030902050204" pitchFamily="34" charset="0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139952" y="1742684"/>
            <a:ext cx="2764972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defRPr/>
            </a:pP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haroni" panose="02010803020104030203" pitchFamily="2" charset="-79"/>
                <a:ea typeface="微软雅黑" panose="020B0503020204020204" pitchFamily="34" charset="-122"/>
                <a:cs typeface="Aharoni" panose="02010803020104030203" pitchFamily="2" charset="-79"/>
              </a:rPr>
              <a:t>成功项目展示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Aharoni" panose="02010803020104030203" pitchFamily="2" charset="-79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139952" y="2178877"/>
            <a:ext cx="2764972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defRPr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haroni" panose="02010803020104030203" pitchFamily="2" charset="-79"/>
                <a:ea typeface="微软雅黑" panose="020B0503020204020204" pitchFamily="34" charset="-122"/>
                <a:cs typeface="Aharoni" panose="02010803020104030203" pitchFamily="2" charset="-79"/>
              </a:rPr>
              <a:t>PLEASE ADD YOUR TITLE HERE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Aharoni" panose="02010803020104030203" pitchFamily="2" charset="-79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6" y="2677758"/>
            <a:ext cx="9144000" cy="246408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606" y="161898"/>
            <a:ext cx="2563568" cy="11375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fallOve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589500" y="2804814"/>
            <a:ext cx="8008754" cy="1"/>
          </a:xfrm>
          <a:prstGeom prst="line">
            <a:avLst/>
          </a:prstGeom>
          <a:ln w="9525" cap="rnd">
            <a:solidFill>
              <a:schemeClr val="tx1">
                <a:lumMod val="50000"/>
                <a:lumOff val="50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îśľiḋê"/>
          <p:cNvSpPr/>
          <p:nvPr/>
        </p:nvSpPr>
        <p:spPr bwMode="auto">
          <a:xfrm>
            <a:off x="5928646" y="842964"/>
            <a:ext cx="2669608" cy="1465334"/>
          </a:xfrm>
          <a:prstGeom prst="rect">
            <a:avLst/>
          </a:prstGeom>
          <a:blipFill dpi="0" rotWithShape="1">
            <a:blip r:embed="rId1"/>
            <a:srcRect/>
            <a:stretch>
              <a:fillRect t="-10582" b="-104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dirty="0">
              <a:solidFill>
                <a:schemeClr val="lt1"/>
              </a:solidFill>
              <a:ea typeface="微软雅黑" panose="020B0503020204020204" pitchFamily="34" charset="-122"/>
            </a:endParaRPr>
          </a:p>
        </p:txBody>
      </p:sp>
      <p:sp>
        <p:nvSpPr>
          <p:cNvPr id="6" name="îṡḻiḓe"/>
          <p:cNvSpPr/>
          <p:nvPr/>
        </p:nvSpPr>
        <p:spPr bwMode="auto">
          <a:xfrm>
            <a:off x="3237196" y="842963"/>
            <a:ext cx="2669608" cy="1465334"/>
          </a:xfrm>
          <a:prstGeom prst="rect">
            <a:avLst/>
          </a:prstGeom>
          <a:blipFill dpi="0" rotWithShape="1">
            <a:blip r:embed="rId2"/>
            <a:srcRect/>
            <a:stretch>
              <a:fillRect t="-14028" b="-13786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dirty="0">
              <a:solidFill>
                <a:schemeClr val="lt1"/>
              </a:solidFill>
              <a:ea typeface="微软雅黑" panose="020B0503020204020204" pitchFamily="34" charset="-122"/>
            </a:endParaRPr>
          </a:p>
        </p:txBody>
      </p:sp>
      <p:sp>
        <p:nvSpPr>
          <p:cNvPr id="7" name="íSļídê"/>
          <p:cNvSpPr/>
          <p:nvPr/>
        </p:nvSpPr>
        <p:spPr bwMode="auto">
          <a:xfrm>
            <a:off x="545748" y="842963"/>
            <a:ext cx="2669608" cy="1465334"/>
          </a:xfrm>
          <a:prstGeom prst="rect">
            <a:avLst/>
          </a:prstGeom>
          <a:blipFill dpi="0" rotWithShape="1">
            <a:blip r:embed="rId3"/>
            <a:srcRect/>
            <a:stretch>
              <a:fillRect t="-10798" b="-10611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dirty="0">
              <a:solidFill>
                <a:schemeClr val="lt1"/>
              </a:solidFill>
              <a:ea typeface="微软雅黑" panose="020B0503020204020204" pitchFamily="34" charset="-122"/>
            </a:endParaRPr>
          </a:p>
        </p:txBody>
      </p:sp>
      <p:sp>
        <p:nvSpPr>
          <p:cNvPr id="8" name="ïś1íďe"/>
          <p:cNvSpPr/>
          <p:nvPr/>
        </p:nvSpPr>
        <p:spPr bwMode="auto">
          <a:xfrm>
            <a:off x="5928646" y="1980573"/>
            <a:ext cx="2669608" cy="332634"/>
          </a:xfrm>
          <a:prstGeom prst="rect">
            <a:avLst/>
          </a:prstGeom>
          <a:solidFill>
            <a:schemeClr val="accent3">
              <a:lumMod val="100000"/>
              <a:alpha val="85000"/>
            </a:schemeClr>
          </a:solidFill>
          <a:ln>
            <a:noFill/>
          </a:ln>
        </p:spPr>
        <p:txBody>
          <a:bodyPr anchor="ctr"/>
          <a:lstStyle/>
          <a:p>
            <a:pPr lvl="0" algn="ctr">
              <a:lnSpc>
                <a:spcPct val="120000"/>
              </a:lnSpc>
            </a:pPr>
            <a:r>
              <a:rPr lang="zh-CN" altLang="en-US" b="1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zh-CN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9" name="ïṡ1îḓè"/>
          <p:cNvSpPr/>
          <p:nvPr/>
        </p:nvSpPr>
        <p:spPr bwMode="auto">
          <a:xfrm>
            <a:off x="3237196" y="1980573"/>
            <a:ext cx="2669608" cy="332634"/>
          </a:xfrm>
          <a:prstGeom prst="rect">
            <a:avLst/>
          </a:prstGeom>
          <a:solidFill>
            <a:schemeClr val="accent2">
              <a:lumMod val="100000"/>
              <a:alpha val="85000"/>
            </a:schemeClr>
          </a:solidFill>
          <a:ln>
            <a:noFill/>
          </a:ln>
        </p:spPr>
        <p:txBody>
          <a:bodyPr anchor="ctr"/>
          <a:lstStyle/>
          <a:p>
            <a:pPr lvl="0" algn="ctr"/>
            <a:r>
              <a:rPr lang="zh-CN" altLang="en-US" b="1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zh-CN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0" name="ïš1iḓé"/>
          <p:cNvSpPr/>
          <p:nvPr/>
        </p:nvSpPr>
        <p:spPr bwMode="auto">
          <a:xfrm>
            <a:off x="545748" y="1980573"/>
            <a:ext cx="2669608" cy="332634"/>
          </a:xfrm>
          <a:prstGeom prst="rect">
            <a:avLst/>
          </a:prstGeom>
          <a:solidFill>
            <a:schemeClr val="accent1">
              <a:lumMod val="100000"/>
              <a:alpha val="85000"/>
            </a:schemeClr>
          </a:solidFill>
          <a:ln>
            <a:noFill/>
          </a:ln>
        </p:spPr>
        <p:txBody>
          <a:bodyPr anchor="ctr"/>
          <a:lstStyle/>
          <a:p>
            <a:pPr lvl="0" algn="ctr"/>
            <a:r>
              <a:rPr lang="zh-CN" altLang="en-US" b="1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zh-CN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11" name="ïšlïdè"/>
          <p:cNvGrpSpPr/>
          <p:nvPr/>
        </p:nvGrpSpPr>
        <p:grpSpPr>
          <a:xfrm>
            <a:off x="1627427" y="2551689"/>
            <a:ext cx="506250" cy="506254"/>
            <a:chOff x="7209746" y="4153276"/>
            <a:chExt cx="675000" cy="675005"/>
          </a:xfrm>
        </p:grpSpPr>
        <p:sp>
          <p:nvSpPr>
            <p:cNvPr id="29" name="îṣlidé"/>
            <p:cNvSpPr/>
            <p:nvPr/>
          </p:nvSpPr>
          <p:spPr>
            <a:xfrm>
              <a:off x="7209746" y="4153276"/>
              <a:ext cx="675000" cy="675005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0" name="íṣḻïḑé"/>
            <p:cNvSpPr/>
            <p:nvPr/>
          </p:nvSpPr>
          <p:spPr bwMode="auto">
            <a:xfrm>
              <a:off x="7375153" y="4322040"/>
              <a:ext cx="344185" cy="337474"/>
            </a:xfrm>
            <a:custGeom>
              <a:avLst/>
              <a:gdLst>
                <a:gd name="T0" fmla="*/ 1312 w 1990"/>
                <a:gd name="T1" fmla="*/ 1552 h 1954"/>
                <a:gd name="T2" fmla="*/ 291 w 1990"/>
                <a:gd name="T3" fmla="*/ 1746 h 1954"/>
                <a:gd name="T4" fmla="*/ 0 w 1990"/>
                <a:gd name="T5" fmla="*/ 540 h 1954"/>
                <a:gd name="T6" fmla="*/ 515 w 1990"/>
                <a:gd name="T7" fmla="*/ 249 h 1954"/>
                <a:gd name="T8" fmla="*/ 1205 w 1990"/>
                <a:gd name="T9" fmla="*/ 0 h 1954"/>
                <a:gd name="T10" fmla="*/ 1496 w 1990"/>
                <a:gd name="T11" fmla="*/ 489 h 1954"/>
                <a:gd name="T12" fmla="*/ 1413 w 1990"/>
                <a:gd name="T13" fmla="*/ 291 h 1954"/>
                <a:gd name="T14" fmla="*/ 802 w 1990"/>
                <a:gd name="T15" fmla="*/ 83 h 1954"/>
                <a:gd name="T16" fmla="*/ 1039 w 1990"/>
                <a:gd name="T17" fmla="*/ 249 h 1954"/>
                <a:gd name="T18" fmla="*/ 1243 w 1990"/>
                <a:gd name="T19" fmla="*/ 499 h 1954"/>
                <a:gd name="T20" fmla="*/ 291 w 1990"/>
                <a:gd name="T21" fmla="*/ 333 h 1954"/>
                <a:gd name="T22" fmla="*/ 83 w 1990"/>
                <a:gd name="T23" fmla="*/ 1455 h 1954"/>
                <a:gd name="T24" fmla="*/ 1039 w 1990"/>
                <a:gd name="T25" fmla="*/ 1663 h 1954"/>
                <a:gd name="T26" fmla="*/ 1641 w 1990"/>
                <a:gd name="T27" fmla="*/ 1453 h 1954"/>
                <a:gd name="T28" fmla="*/ 1138 w 1990"/>
                <a:gd name="T29" fmla="*/ 583 h 1954"/>
                <a:gd name="T30" fmla="*/ 1641 w 1990"/>
                <a:gd name="T31" fmla="*/ 1453 h 1954"/>
                <a:gd name="T32" fmla="*/ 1752 w 1990"/>
                <a:gd name="T33" fmla="*/ 809 h 1954"/>
                <a:gd name="T34" fmla="*/ 1026 w 1990"/>
                <a:gd name="T35" fmla="*/ 1228 h 1954"/>
                <a:gd name="T36" fmla="*/ 1767 w 1990"/>
                <a:gd name="T37" fmla="*/ 1422 h 1954"/>
                <a:gd name="T38" fmla="*/ 1717 w 1990"/>
                <a:gd name="T39" fmla="*/ 1835 h 1954"/>
                <a:gd name="T40" fmla="*/ 1767 w 1990"/>
                <a:gd name="T41" fmla="*/ 1422 h 1954"/>
                <a:gd name="T42" fmla="*/ 1739 w 1990"/>
                <a:gd name="T43" fmla="*/ 1874 h 1954"/>
                <a:gd name="T44" fmla="*/ 1956 w 1990"/>
                <a:gd name="T45" fmla="*/ 1749 h 1954"/>
                <a:gd name="T46" fmla="*/ 249 w 1990"/>
                <a:gd name="T47" fmla="*/ 551 h 1954"/>
                <a:gd name="T48" fmla="*/ 803 w 1990"/>
                <a:gd name="T49" fmla="*/ 613 h 1954"/>
                <a:gd name="T50" fmla="*/ 675 w 1990"/>
                <a:gd name="T51" fmla="*/ 828 h 1954"/>
                <a:gd name="T52" fmla="*/ 249 w 1990"/>
                <a:gd name="T53" fmla="*/ 890 h 1954"/>
                <a:gd name="T54" fmla="*/ 675 w 1990"/>
                <a:gd name="T55" fmla="*/ 828 h 1954"/>
                <a:gd name="T56" fmla="*/ 675 w 1990"/>
                <a:gd name="T57" fmla="*/ 1167 h 1954"/>
                <a:gd name="T58" fmla="*/ 249 w 1990"/>
                <a:gd name="T59" fmla="*/ 1105 h 1954"/>
                <a:gd name="T60" fmla="*/ 249 w 1990"/>
                <a:gd name="T61" fmla="*/ 1444 h 1954"/>
                <a:gd name="T62" fmla="*/ 803 w 1990"/>
                <a:gd name="T63" fmla="*/ 1382 h 1954"/>
                <a:gd name="T64" fmla="*/ 249 w 1990"/>
                <a:gd name="T65" fmla="*/ 1444 h 1954"/>
                <a:gd name="T66" fmla="*/ 1179 w 1990"/>
                <a:gd name="T67" fmla="*/ 961 h 1954"/>
                <a:gd name="T68" fmla="*/ 1300 w 1990"/>
                <a:gd name="T69" fmla="*/ 1219 h 1954"/>
                <a:gd name="T70" fmla="*/ 1604 w 1990"/>
                <a:gd name="T71" fmla="*/ 858 h 1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90" h="1954">
                  <a:moveTo>
                    <a:pt x="1231" y="1534"/>
                  </a:moveTo>
                  <a:cubicBezTo>
                    <a:pt x="1258" y="1542"/>
                    <a:pt x="1285" y="1548"/>
                    <a:pt x="1312" y="1552"/>
                  </a:cubicBezTo>
                  <a:cubicBezTo>
                    <a:pt x="1272" y="1665"/>
                    <a:pt x="1165" y="1746"/>
                    <a:pt x="1039" y="1746"/>
                  </a:cubicBezTo>
                  <a:lnTo>
                    <a:pt x="291" y="1746"/>
                  </a:lnTo>
                  <a:cubicBezTo>
                    <a:pt x="131" y="1746"/>
                    <a:pt x="0" y="1615"/>
                    <a:pt x="0" y="1455"/>
                  </a:cubicBezTo>
                  <a:lnTo>
                    <a:pt x="0" y="540"/>
                  </a:lnTo>
                  <a:cubicBezTo>
                    <a:pt x="0" y="380"/>
                    <a:pt x="131" y="249"/>
                    <a:pt x="291" y="249"/>
                  </a:cubicBezTo>
                  <a:lnTo>
                    <a:pt x="515" y="249"/>
                  </a:lnTo>
                  <a:cubicBezTo>
                    <a:pt x="535" y="109"/>
                    <a:pt x="656" y="0"/>
                    <a:pt x="802" y="0"/>
                  </a:cubicBezTo>
                  <a:lnTo>
                    <a:pt x="1205" y="0"/>
                  </a:lnTo>
                  <a:cubicBezTo>
                    <a:pt x="1366" y="0"/>
                    <a:pt x="1496" y="131"/>
                    <a:pt x="1496" y="291"/>
                  </a:cubicBezTo>
                  <a:lnTo>
                    <a:pt x="1496" y="489"/>
                  </a:lnTo>
                  <a:cubicBezTo>
                    <a:pt x="1469" y="484"/>
                    <a:pt x="1441" y="480"/>
                    <a:pt x="1413" y="479"/>
                  </a:cubicBezTo>
                  <a:lnTo>
                    <a:pt x="1413" y="291"/>
                  </a:lnTo>
                  <a:cubicBezTo>
                    <a:pt x="1413" y="176"/>
                    <a:pt x="1320" y="83"/>
                    <a:pt x="1205" y="83"/>
                  </a:cubicBezTo>
                  <a:lnTo>
                    <a:pt x="802" y="83"/>
                  </a:lnTo>
                  <a:cubicBezTo>
                    <a:pt x="701" y="83"/>
                    <a:pt x="617" y="155"/>
                    <a:pt x="598" y="249"/>
                  </a:cubicBezTo>
                  <a:lnTo>
                    <a:pt x="1039" y="249"/>
                  </a:lnTo>
                  <a:cubicBezTo>
                    <a:pt x="1180" y="249"/>
                    <a:pt x="1297" y="349"/>
                    <a:pt x="1324" y="482"/>
                  </a:cubicBezTo>
                  <a:cubicBezTo>
                    <a:pt x="1297" y="485"/>
                    <a:pt x="1270" y="491"/>
                    <a:pt x="1243" y="499"/>
                  </a:cubicBezTo>
                  <a:cubicBezTo>
                    <a:pt x="1224" y="404"/>
                    <a:pt x="1140" y="333"/>
                    <a:pt x="1039" y="333"/>
                  </a:cubicBezTo>
                  <a:lnTo>
                    <a:pt x="291" y="333"/>
                  </a:lnTo>
                  <a:cubicBezTo>
                    <a:pt x="177" y="333"/>
                    <a:pt x="83" y="426"/>
                    <a:pt x="83" y="540"/>
                  </a:cubicBezTo>
                  <a:lnTo>
                    <a:pt x="83" y="1455"/>
                  </a:lnTo>
                  <a:cubicBezTo>
                    <a:pt x="83" y="1569"/>
                    <a:pt x="177" y="1663"/>
                    <a:pt x="291" y="1663"/>
                  </a:cubicBezTo>
                  <a:lnTo>
                    <a:pt x="1039" y="1663"/>
                  </a:lnTo>
                  <a:cubicBezTo>
                    <a:pt x="1126" y="1663"/>
                    <a:pt x="1200" y="1609"/>
                    <a:pt x="1231" y="1534"/>
                  </a:cubicBezTo>
                  <a:close/>
                  <a:moveTo>
                    <a:pt x="1641" y="1453"/>
                  </a:moveTo>
                  <a:cubicBezTo>
                    <a:pt x="1401" y="1591"/>
                    <a:pt x="1093" y="1509"/>
                    <a:pt x="955" y="1269"/>
                  </a:cubicBezTo>
                  <a:cubicBezTo>
                    <a:pt x="816" y="1029"/>
                    <a:pt x="899" y="722"/>
                    <a:pt x="1138" y="583"/>
                  </a:cubicBezTo>
                  <a:cubicBezTo>
                    <a:pt x="1378" y="445"/>
                    <a:pt x="1686" y="527"/>
                    <a:pt x="1824" y="767"/>
                  </a:cubicBezTo>
                  <a:cubicBezTo>
                    <a:pt x="1963" y="1007"/>
                    <a:pt x="1880" y="1314"/>
                    <a:pt x="1641" y="1453"/>
                  </a:cubicBezTo>
                  <a:close/>
                  <a:moveTo>
                    <a:pt x="1599" y="1381"/>
                  </a:moveTo>
                  <a:cubicBezTo>
                    <a:pt x="1799" y="1266"/>
                    <a:pt x="1868" y="1009"/>
                    <a:pt x="1752" y="809"/>
                  </a:cubicBezTo>
                  <a:cubicBezTo>
                    <a:pt x="1637" y="608"/>
                    <a:pt x="1380" y="539"/>
                    <a:pt x="1180" y="655"/>
                  </a:cubicBezTo>
                  <a:cubicBezTo>
                    <a:pt x="980" y="771"/>
                    <a:pt x="911" y="1027"/>
                    <a:pt x="1026" y="1228"/>
                  </a:cubicBezTo>
                  <a:cubicBezTo>
                    <a:pt x="1142" y="1428"/>
                    <a:pt x="1399" y="1497"/>
                    <a:pt x="1599" y="1381"/>
                  </a:cubicBezTo>
                  <a:close/>
                  <a:moveTo>
                    <a:pt x="1767" y="1422"/>
                  </a:moveTo>
                  <a:lnTo>
                    <a:pt x="1551" y="1547"/>
                  </a:lnTo>
                  <a:lnTo>
                    <a:pt x="1717" y="1835"/>
                  </a:lnTo>
                  <a:lnTo>
                    <a:pt x="1933" y="1710"/>
                  </a:lnTo>
                  <a:lnTo>
                    <a:pt x="1767" y="1422"/>
                  </a:lnTo>
                  <a:close/>
                  <a:moveTo>
                    <a:pt x="1956" y="1749"/>
                  </a:moveTo>
                  <a:lnTo>
                    <a:pt x="1739" y="1874"/>
                  </a:lnTo>
                  <a:cubicBezTo>
                    <a:pt x="1774" y="1934"/>
                    <a:pt x="1850" y="1954"/>
                    <a:pt x="1910" y="1919"/>
                  </a:cubicBezTo>
                  <a:cubicBezTo>
                    <a:pt x="1969" y="1885"/>
                    <a:pt x="1990" y="1809"/>
                    <a:pt x="1956" y="1749"/>
                  </a:cubicBezTo>
                  <a:close/>
                  <a:moveTo>
                    <a:pt x="803" y="551"/>
                  </a:moveTo>
                  <a:lnTo>
                    <a:pt x="249" y="551"/>
                  </a:lnTo>
                  <a:lnTo>
                    <a:pt x="249" y="613"/>
                  </a:lnTo>
                  <a:lnTo>
                    <a:pt x="803" y="613"/>
                  </a:lnTo>
                  <a:lnTo>
                    <a:pt x="803" y="551"/>
                  </a:lnTo>
                  <a:close/>
                  <a:moveTo>
                    <a:pt x="675" y="828"/>
                  </a:moveTo>
                  <a:lnTo>
                    <a:pt x="249" y="828"/>
                  </a:lnTo>
                  <a:lnTo>
                    <a:pt x="249" y="890"/>
                  </a:lnTo>
                  <a:lnTo>
                    <a:pt x="675" y="890"/>
                  </a:lnTo>
                  <a:lnTo>
                    <a:pt x="675" y="828"/>
                  </a:lnTo>
                  <a:close/>
                  <a:moveTo>
                    <a:pt x="249" y="1167"/>
                  </a:moveTo>
                  <a:lnTo>
                    <a:pt x="675" y="1167"/>
                  </a:lnTo>
                  <a:lnTo>
                    <a:pt x="675" y="1105"/>
                  </a:lnTo>
                  <a:lnTo>
                    <a:pt x="249" y="1105"/>
                  </a:lnTo>
                  <a:lnTo>
                    <a:pt x="249" y="1167"/>
                  </a:lnTo>
                  <a:close/>
                  <a:moveTo>
                    <a:pt x="249" y="1444"/>
                  </a:moveTo>
                  <a:lnTo>
                    <a:pt x="803" y="1444"/>
                  </a:lnTo>
                  <a:lnTo>
                    <a:pt x="803" y="1382"/>
                  </a:lnTo>
                  <a:lnTo>
                    <a:pt x="249" y="1382"/>
                  </a:lnTo>
                  <a:lnTo>
                    <a:pt x="249" y="1444"/>
                  </a:lnTo>
                  <a:close/>
                  <a:moveTo>
                    <a:pt x="1308" y="1105"/>
                  </a:moveTo>
                  <a:lnTo>
                    <a:pt x="1179" y="961"/>
                  </a:lnTo>
                  <a:lnTo>
                    <a:pt x="1118" y="1017"/>
                  </a:lnTo>
                  <a:lnTo>
                    <a:pt x="1300" y="1219"/>
                  </a:lnTo>
                  <a:lnTo>
                    <a:pt x="1657" y="922"/>
                  </a:lnTo>
                  <a:lnTo>
                    <a:pt x="1604" y="858"/>
                  </a:lnTo>
                  <a:lnTo>
                    <a:pt x="1308" y="110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en-US" sz="7200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iṥ1ídé"/>
          <p:cNvGrpSpPr/>
          <p:nvPr/>
        </p:nvGrpSpPr>
        <p:grpSpPr>
          <a:xfrm>
            <a:off x="7010323" y="2551689"/>
            <a:ext cx="506250" cy="506254"/>
            <a:chOff x="7209746" y="4153276"/>
            <a:chExt cx="675000" cy="675005"/>
          </a:xfrm>
        </p:grpSpPr>
        <p:sp>
          <p:nvSpPr>
            <p:cNvPr id="27" name="ïṩḻíḑê"/>
            <p:cNvSpPr/>
            <p:nvPr/>
          </p:nvSpPr>
          <p:spPr>
            <a:xfrm>
              <a:off x="7209746" y="4153276"/>
              <a:ext cx="675000" cy="675005"/>
            </a:xfrm>
            <a:prstGeom prst="ellipse">
              <a:avLst/>
            </a:prstGeom>
            <a:solidFill>
              <a:schemeClr val="accent3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8" name="íślíḋê"/>
            <p:cNvSpPr/>
            <p:nvPr/>
          </p:nvSpPr>
          <p:spPr bwMode="auto">
            <a:xfrm>
              <a:off x="7375153" y="4369846"/>
              <a:ext cx="344185" cy="241860"/>
            </a:xfrm>
            <a:custGeom>
              <a:avLst/>
              <a:gdLst>
                <a:gd name="connsiteX0" fmla="*/ 450100 w 607639"/>
                <a:gd name="connsiteY0" fmla="*/ 313203 h 426991"/>
                <a:gd name="connsiteX1" fmla="*/ 450100 w 607639"/>
                <a:gd name="connsiteY1" fmla="*/ 403167 h 426991"/>
                <a:gd name="connsiteX2" fmla="*/ 585744 w 607639"/>
                <a:gd name="connsiteY2" fmla="*/ 403167 h 426991"/>
                <a:gd name="connsiteX3" fmla="*/ 586100 w 607639"/>
                <a:gd name="connsiteY3" fmla="*/ 313203 h 426991"/>
                <a:gd name="connsiteX4" fmla="*/ 530294 w 607639"/>
                <a:gd name="connsiteY4" fmla="*/ 313203 h 426991"/>
                <a:gd name="connsiteX5" fmla="*/ 530116 w 607639"/>
                <a:gd name="connsiteY5" fmla="*/ 313203 h 426991"/>
                <a:gd name="connsiteX6" fmla="*/ 529760 w 607639"/>
                <a:gd name="connsiteY6" fmla="*/ 313203 h 426991"/>
                <a:gd name="connsiteX7" fmla="*/ 450901 w 607639"/>
                <a:gd name="connsiteY7" fmla="*/ 313203 h 426991"/>
                <a:gd name="connsiteX8" fmla="*/ 236309 w 607639"/>
                <a:gd name="connsiteY8" fmla="*/ 313203 h 426991"/>
                <a:gd name="connsiteX9" fmla="*/ 236309 w 607639"/>
                <a:gd name="connsiteY9" fmla="*/ 403167 h 426991"/>
                <a:gd name="connsiteX10" fmla="*/ 371953 w 607639"/>
                <a:gd name="connsiteY10" fmla="*/ 403167 h 426991"/>
                <a:gd name="connsiteX11" fmla="*/ 372754 w 607639"/>
                <a:gd name="connsiteY11" fmla="*/ 313203 h 426991"/>
                <a:gd name="connsiteX12" fmla="*/ 237110 w 607639"/>
                <a:gd name="connsiteY12" fmla="*/ 313203 h 426991"/>
                <a:gd name="connsiteX13" fmla="*/ 22519 w 607639"/>
                <a:gd name="connsiteY13" fmla="*/ 313203 h 426991"/>
                <a:gd name="connsiteX14" fmla="*/ 22519 w 607639"/>
                <a:gd name="connsiteY14" fmla="*/ 403167 h 426991"/>
                <a:gd name="connsiteX15" fmla="*/ 158163 w 607639"/>
                <a:gd name="connsiteY15" fmla="*/ 403167 h 426991"/>
                <a:gd name="connsiteX16" fmla="*/ 158964 w 607639"/>
                <a:gd name="connsiteY16" fmla="*/ 313203 h 426991"/>
                <a:gd name="connsiteX17" fmla="*/ 91498 w 607639"/>
                <a:gd name="connsiteY17" fmla="*/ 313203 h 426991"/>
                <a:gd name="connsiteX18" fmla="*/ 91231 w 607639"/>
                <a:gd name="connsiteY18" fmla="*/ 313203 h 426991"/>
                <a:gd name="connsiteX19" fmla="*/ 90964 w 607639"/>
                <a:gd name="connsiteY19" fmla="*/ 313203 h 426991"/>
                <a:gd name="connsiteX20" fmla="*/ 23320 w 607639"/>
                <a:gd name="connsiteY20" fmla="*/ 313203 h 426991"/>
                <a:gd name="connsiteX21" fmla="*/ 91409 w 607639"/>
                <a:gd name="connsiteY21" fmla="*/ 224751 h 426991"/>
                <a:gd name="connsiteX22" fmla="*/ 530294 w 607639"/>
                <a:gd name="connsiteY22" fmla="*/ 224751 h 426991"/>
                <a:gd name="connsiteX23" fmla="*/ 540084 w 607639"/>
                <a:gd name="connsiteY23" fmla="*/ 234530 h 426991"/>
                <a:gd name="connsiteX24" fmla="*/ 540084 w 607639"/>
                <a:gd name="connsiteY24" fmla="*/ 292135 h 426991"/>
                <a:gd name="connsiteX25" fmla="*/ 586456 w 607639"/>
                <a:gd name="connsiteY25" fmla="*/ 292135 h 426991"/>
                <a:gd name="connsiteX26" fmla="*/ 607639 w 607639"/>
                <a:gd name="connsiteY26" fmla="*/ 313203 h 426991"/>
                <a:gd name="connsiteX27" fmla="*/ 607639 w 607639"/>
                <a:gd name="connsiteY27" fmla="*/ 403167 h 426991"/>
                <a:gd name="connsiteX28" fmla="*/ 586456 w 607639"/>
                <a:gd name="connsiteY28" fmla="*/ 426991 h 426991"/>
                <a:gd name="connsiteX29" fmla="*/ 451524 w 607639"/>
                <a:gd name="connsiteY29" fmla="*/ 426991 h 426991"/>
                <a:gd name="connsiteX30" fmla="*/ 427582 w 607639"/>
                <a:gd name="connsiteY30" fmla="*/ 403167 h 426991"/>
                <a:gd name="connsiteX31" fmla="*/ 427582 w 607639"/>
                <a:gd name="connsiteY31" fmla="*/ 313203 h 426991"/>
                <a:gd name="connsiteX32" fmla="*/ 451524 w 607639"/>
                <a:gd name="connsiteY32" fmla="*/ 292135 h 426991"/>
                <a:gd name="connsiteX33" fmla="*/ 517566 w 607639"/>
                <a:gd name="connsiteY33" fmla="*/ 292135 h 426991"/>
                <a:gd name="connsiteX34" fmla="*/ 517566 w 607639"/>
                <a:gd name="connsiteY34" fmla="*/ 247242 h 426991"/>
                <a:gd name="connsiteX35" fmla="*/ 315079 w 607639"/>
                <a:gd name="connsiteY35" fmla="*/ 247242 h 426991"/>
                <a:gd name="connsiteX36" fmla="*/ 315079 w 607639"/>
                <a:gd name="connsiteY36" fmla="*/ 292135 h 426991"/>
                <a:gd name="connsiteX37" fmla="*/ 372665 w 607639"/>
                <a:gd name="connsiteY37" fmla="*/ 292135 h 426991"/>
                <a:gd name="connsiteX38" fmla="*/ 393849 w 607639"/>
                <a:gd name="connsiteY38" fmla="*/ 313203 h 426991"/>
                <a:gd name="connsiteX39" fmla="*/ 393849 w 607639"/>
                <a:gd name="connsiteY39" fmla="*/ 403167 h 426991"/>
                <a:gd name="connsiteX40" fmla="*/ 372665 w 607639"/>
                <a:gd name="connsiteY40" fmla="*/ 426991 h 426991"/>
                <a:gd name="connsiteX41" fmla="*/ 237733 w 607639"/>
                <a:gd name="connsiteY41" fmla="*/ 426991 h 426991"/>
                <a:gd name="connsiteX42" fmla="*/ 213791 w 607639"/>
                <a:gd name="connsiteY42" fmla="*/ 403167 h 426991"/>
                <a:gd name="connsiteX43" fmla="*/ 213791 w 607639"/>
                <a:gd name="connsiteY43" fmla="*/ 313203 h 426991"/>
                <a:gd name="connsiteX44" fmla="*/ 237733 w 607639"/>
                <a:gd name="connsiteY44" fmla="*/ 292135 h 426991"/>
                <a:gd name="connsiteX45" fmla="*/ 292561 w 607639"/>
                <a:gd name="connsiteY45" fmla="*/ 292135 h 426991"/>
                <a:gd name="connsiteX46" fmla="*/ 292561 w 607639"/>
                <a:gd name="connsiteY46" fmla="*/ 247242 h 426991"/>
                <a:gd name="connsiteX47" fmla="*/ 101288 w 607639"/>
                <a:gd name="connsiteY47" fmla="*/ 247242 h 426991"/>
                <a:gd name="connsiteX48" fmla="*/ 101288 w 607639"/>
                <a:gd name="connsiteY48" fmla="*/ 292135 h 426991"/>
                <a:gd name="connsiteX49" fmla="*/ 158875 w 607639"/>
                <a:gd name="connsiteY49" fmla="*/ 292135 h 426991"/>
                <a:gd name="connsiteX50" fmla="*/ 180058 w 607639"/>
                <a:gd name="connsiteY50" fmla="*/ 313203 h 426991"/>
                <a:gd name="connsiteX51" fmla="*/ 180058 w 607639"/>
                <a:gd name="connsiteY51" fmla="*/ 403167 h 426991"/>
                <a:gd name="connsiteX52" fmla="*/ 158875 w 607639"/>
                <a:gd name="connsiteY52" fmla="*/ 426991 h 426991"/>
                <a:gd name="connsiteX53" fmla="*/ 24032 w 607639"/>
                <a:gd name="connsiteY53" fmla="*/ 426991 h 426991"/>
                <a:gd name="connsiteX54" fmla="*/ 0 w 607639"/>
                <a:gd name="connsiteY54" fmla="*/ 403167 h 426991"/>
                <a:gd name="connsiteX55" fmla="*/ 0 w 607639"/>
                <a:gd name="connsiteY55" fmla="*/ 313203 h 426991"/>
                <a:gd name="connsiteX56" fmla="*/ 24032 w 607639"/>
                <a:gd name="connsiteY56" fmla="*/ 292135 h 426991"/>
                <a:gd name="connsiteX57" fmla="*/ 78770 w 607639"/>
                <a:gd name="connsiteY57" fmla="*/ 292135 h 426991"/>
                <a:gd name="connsiteX58" fmla="*/ 78770 w 607639"/>
                <a:gd name="connsiteY58" fmla="*/ 234530 h 426991"/>
                <a:gd name="connsiteX59" fmla="*/ 91409 w 607639"/>
                <a:gd name="connsiteY59" fmla="*/ 224751 h 426991"/>
                <a:gd name="connsiteX60" fmla="*/ 236326 w 607639"/>
                <a:gd name="connsiteY60" fmla="*/ 21066 h 426991"/>
                <a:gd name="connsiteX61" fmla="*/ 236326 w 607639"/>
                <a:gd name="connsiteY61" fmla="*/ 111021 h 426991"/>
                <a:gd name="connsiteX62" fmla="*/ 371758 w 607639"/>
                <a:gd name="connsiteY62" fmla="*/ 111021 h 426991"/>
                <a:gd name="connsiteX63" fmla="*/ 372380 w 607639"/>
                <a:gd name="connsiteY63" fmla="*/ 21066 h 426991"/>
                <a:gd name="connsiteX64" fmla="*/ 237127 w 607639"/>
                <a:gd name="connsiteY64" fmla="*/ 21066 h 426991"/>
                <a:gd name="connsiteX65" fmla="*/ 237750 w 607639"/>
                <a:gd name="connsiteY65" fmla="*/ 0 h 426991"/>
                <a:gd name="connsiteX66" fmla="*/ 372647 w 607639"/>
                <a:gd name="connsiteY66" fmla="*/ 0 h 426991"/>
                <a:gd name="connsiteX67" fmla="*/ 393825 w 607639"/>
                <a:gd name="connsiteY67" fmla="*/ 21066 h 426991"/>
                <a:gd name="connsiteX68" fmla="*/ 393825 w 607639"/>
                <a:gd name="connsiteY68" fmla="*/ 111021 h 426991"/>
                <a:gd name="connsiteX69" fmla="*/ 372647 w 607639"/>
                <a:gd name="connsiteY69" fmla="*/ 134843 h 426991"/>
                <a:gd name="connsiteX70" fmla="*/ 315076 w 607639"/>
                <a:gd name="connsiteY70" fmla="*/ 134843 h 426991"/>
                <a:gd name="connsiteX71" fmla="*/ 315076 w 607639"/>
                <a:gd name="connsiteY71" fmla="*/ 191020 h 426991"/>
                <a:gd name="connsiteX72" fmla="*/ 292563 w 607639"/>
                <a:gd name="connsiteY72" fmla="*/ 191020 h 426991"/>
                <a:gd name="connsiteX73" fmla="*/ 292563 w 607639"/>
                <a:gd name="connsiteY73" fmla="*/ 134843 h 426991"/>
                <a:gd name="connsiteX74" fmla="*/ 237750 w 607639"/>
                <a:gd name="connsiteY74" fmla="*/ 134843 h 426991"/>
                <a:gd name="connsiteX75" fmla="*/ 213813 w 607639"/>
                <a:gd name="connsiteY75" fmla="*/ 111021 h 426991"/>
                <a:gd name="connsiteX76" fmla="*/ 213813 w 607639"/>
                <a:gd name="connsiteY76" fmla="*/ 21066 h 426991"/>
                <a:gd name="connsiteX77" fmla="*/ 237750 w 607639"/>
                <a:gd name="connsiteY77" fmla="*/ 0 h 426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607639" h="426991">
                  <a:moveTo>
                    <a:pt x="450100" y="313203"/>
                  </a:moveTo>
                  <a:lnTo>
                    <a:pt x="450100" y="403167"/>
                  </a:lnTo>
                  <a:lnTo>
                    <a:pt x="585744" y="403167"/>
                  </a:lnTo>
                  <a:lnTo>
                    <a:pt x="586100" y="313203"/>
                  </a:lnTo>
                  <a:lnTo>
                    <a:pt x="530294" y="313203"/>
                  </a:lnTo>
                  <a:cubicBezTo>
                    <a:pt x="530294" y="313203"/>
                    <a:pt x="530116" y="313203"/>
                    <a:pt x="530116" y="313203"/>
                  </a:cubicBezTo>
                  <a:cubicBezTo>
                    <a:pt x="530027" y="313203"/>
                    <a:pt x="529849" y="313203"/>
                    <a:pt x="529760" y="313203"/>
                  </a:cubicBezTo>
                  <a:lnTo>
                    <a:pt x="450901" y="313203"/>
                  </a:lnTo>
                  <a:close/>
                  <a:moveTo>
                    <a:pt x="236309" y="313203"/>
                  </a:moveTo>
                  <a:lnTo>
                    <a:pt x="236309" y="403167"/>
                  </a:lnTo>
                  <a:lnTo>
                    <a:pt x="371953" y="403167"/>
                  </a:lnTo>
                  <a:lnTo>
                    <a:pt x="372754" y="313203"/>
                  </a:lnTo>
                  <a:lnTo>
                    <a:pt x="237110" y="313203"/>
                  </a:lnTo>
                  <a:close/>
                  <a:moveTo>
                    <a:pt x="22519" y="313203"/>
                  </a:moveTo>
                  <a:lnTo>
                    <a:pt x="22519" y="403167"/>
                  </a:lnTo>
                  <a:lnTo>
                    <a:pt x="158163" y="403167"/>
                  </a:lnTo>
                  <a:lnTo>
                    <a:pt x="158964" y="313203"/>
                  </a:lnTo>
                  <a:lnTo>
                    <a:pt x="91498" y="313203"/>
                  </a:lnTo>
                  <a:cubicBezTo>
                    <a:pt x="91409" y="313203"/>
                    <a:pt x="91320" y="313203"/>
                    <a:pt x="91231" y="313203"/>
                  </a:cubicBezTo>
                  <a:cubicBezTo>
                    <a:pt x="91231" y="313203"/>
                    <a:pt x="90964" y="313203"/>
                    <a:pt x="90964" y="313203"/>
                  </a:cubicBezTo>
                  <a:lnTo>
                    <a:pt x="23320" y="313203"/>
                  </a:lnTo>
                  <a:close/>
                  <a:moveTo>
                    <a:pt x="91409" y="224751"/>
                  </a:moveTo>
                  <a:lnTo>
                    <a:pt x="530294" y="224751"/>
                  </a:lnTo>
                  <a:cubicBezTo>
                    <a:pt x="536435" y="224751"/>
                    <a:pt x="540084" y="228396"/>
                    <a:pt x="540084" y="234530"/>
                  </a:cubicBezTo>
                  <a:lnTo>
                    <a:pt x="540084" y="292135"/>
                  </a:lnTo>
                  <a:lnTo>
                    <a:pt x="586456" y="292135"/>
                  </a:lnTo>
                  <a:cubicBezTo>
                    <a:pt x="598917" y="292135"/>
                    <a:pt x="607639" y="300847"/>
                    <a:pt x="607639" y="313203"/>
                  </a:cubicBezTo>
                  <a:lnTo>
                    <a:pt x="607639" y="403167"/>
                  </a:lnTo>
                  <a:cubicBezTo>
                    <a:pt x="607639" y="415524"/>
                    <a:pt x="598917" y="426991"/>
                    <a:pt x="586456" y="426991"/>
                  </a:cubicBezTo>
                  <a:lnTo>
                    <a:pt x="451524" y="426991"/>
                  </a:lnTo>
                  <a:cubicBezTo>
                    <a:pt x="439152" y="426991"/>
                    <a:pt x="427582" y="415524"/>
                    <a:pt x="427582" y="403167"/>
                  </a:cubicBezTo>
                  <a:lnTo>
                    <a:pt x="427582" y="313203"/>
                  </a:lnTo>
                  <a:cubicBezTo>
                    <a:pt x="427582" y="300847"/>
                    <a:pt x="439152" y="292135"/>
                    <a:pt x="451524" y="292135"/>
                  </a:cubicBezTo>
                  <a:lnTo>
                    <a:pt x="517566" y="292135"/>
                  </a:lnTo>
                  <a:lnTo>
                    <a:pt x="517566" y="247242"/>
                  </a:lnTo>
                  <a:lnTo>
                    <a:pt x="315079" y="247242"/>
                  </a:lnTo>
                  <a:lnTo>
                    <a:pt x="315079" y="292135"/>
                  </a:lnTo>
                  <a:lnTo>
                    <a:pt x="372665" y="292135"/>
                  </a:lnTo>
                  <a:cubicBezTo>
                    <a:pt x="385126" y="292135"/>
                    <a:pt x="393849" y="300847"/>
                    <a:pt x="393849" y="313203"/>
                  </a:cubicBezTo>
                  <a:lnTo>
                    <a:pt x="393849" y="403167"/>
                  </a:lnTo>
                  <a:cubicBezTo>
                    <a:pt x="393849" y="415524"/>
                    <a:pt x="385126" y="426991"/>
                    <a:pt x="372665" y="426991"/>
                  </a:cubicBezTo>
                  <a:lnTo>
                    <a:pt x="237733" y="426991"/>
                  </a:lnTo>
                  <a:cubicBezTo>
                    <a:pt x="225362" y="426991"/>
                    <a:pt x="213791" y="415524"/>
                    <a:pt x="213791" y="403167"/>
                  </a:cubicBezTo>
                  <a:lnTo>
                    <a:pt x="213791" y="313203"/>
                  </a:lnTo>
                  <a:cubicBezTo>
                    <a:pt x="213791" y="300847"/>
                    <a:pt x="225362" y="292135"/>
                    <a:pt x="237733" y="292135"/>
                  </a:cubicBezTo>
                  <a:lnTo>
                    <a:pt x="292561" y="292135"/>
                  </a:lnTo>
                  <a:lnTo>
                    <a:pt x="292561" y="247242"/>
                  </a:lnTo>
                  <a:lnTo>
                    <a:pt x="101288" y="247242"/>
                  </a:lnTo>
                  <a:lnTo>
                    <a:pt x="101288" y="292135"/>
                  </a:lnTo>
                  <a:lnTo>
                    <a:pt x="158875" y="292135"/>
                  </a:lnTo>
                  <a:cubicBezTo>
                    <a:pt x="171335" y="292135"/>
                    <a:pt x="180058" y="300847"/>
                    <a:pt x="180058" y="313203"/>
                  </a:cubicBezTo>
                  <a:lnTo>
                    <a:pt x="180058" y="403167"/>
                  </a:lnTo>
                  <a:cubicBezTo>
                    <a:pt x="180058" y="415524"/>
                    <a:pt x="171335" y="426991"/>
                    <a:pt x="158875" y="426991"/>
                  </a:cubicBezTo>
                  <a:lnTo>
                    <a:pt x="24032" y="426991"/>
                  </a:lnTo>
                  <a:cubicBezTo>
                    <a:pt x="11571" y="426991"/>
                    <a:pt x="0" y="415524"/>
                    <a:pt x="0" y="403167"/>
                  </a:cubicBezTo>
                  <a:lnTo>
                    <a:pt x="0" y="313203"/>
                  </a:lnTo>
                  <a:cubicBezTo>
                    <a:pt x="0" y="300847"/>
                    <a:pt x="11571" y="292135"/>
                    <a:pt x="24032" y="292135"/>
                  </a:cubicBezTo>
                  <a:lnTo>
                    <a:pt x="78770" y="292135"/>
                  </a:lnTo>
                  <a:lnTo>
                    <a:pt x="78770" y="234530"/>
                  </a:lnTo>
                  <a:cubicBezTo>
                    <a:pt x="78770" y="228396"/>
                    <a:pt x="85178" y="224751"/>
                    <a:pt x="91409" y="224751"/>
                  </a:cubicBezTo>
                  <a:close/>
                  <a:moveTo>
                    <a:pt x="236326" y="21066"/>
                  </a:moveTo>
                  <a:lnTo>
                    <a:pt x="236326" y="111021"/>
                  </a:lnTo>
                  <a:lnTo>
                    <a:pt x="371758" y="111021"/>
                  </a:lnTo>
                  <a:lnTo>
                    <a:pt x="372380" y="21066"/>
                  </a:lnTo>
                  <a:lnTo>
                    <a:pt x="237127" y="21066"/>
                  </a:lnTo>
                  <a:close/>
                  <a:moveTo>
                    <a:pt x="237750" y="0"/>
                  </a:moveTo>
                  <a:lnTo>
                    <a:pt x="372647" y="0"/>
                  </a:lnTo>
                  <a:cubicBezTo>
                    <a:pt x="385105" y="0"/>
                    <a:pt x="393825" y="8711"/>
                    <a:pt x="393825" y="21066"/>
                  </a:cubicBezTo>
                  <a:lnTo>
                    <a:pt x="393825" y="111021"/>
                  </a:lnTo>
                  <a:cubicBezTo>
                    <a:pt x="393825" y="123376"/>
                    <a:pt x="385105" y="134843"/>
                    <a:pt x="372647" y="134843"/>
                  </a:cubicBezTo>
                  <a:lnTo>
                    <a:pt x="315076" y="134843"/>
                  </a:lnTo>
                  <a:lnTo>
                    <a:pt x="315076" y="191020"/>
                  </a:lnTo>
                  <a:lnTo>
                    <a:pt x="292563" y="191020"/>
                  </a:lnTo>
                  <a:lnTo>
                    <a:pt x="292563" y="134843"/>
                  </a:lnTo>
                  <a:lnTo>
                    <a:pt x="237750" y="134843"/>
                  </a:lnTo>
                  <a:cubicBezTo>
                    <a:pt x="225381" y="134843"/>
                    <a:pt x="213813" y="123376"/>
                    <a:pt x="213813" y="111021"/>
                  </a:cubicBezTo>
                  <a:lnTo>
                    <a:pt x="213813" y="21066"/>
                  </a:lnTo>
                  <a:cubicBezTo>
                    <a:pt x="213813" y="8711"/>
                    <a:pt x="225381" y="0"/>
                    <a:pt x="23775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en-US" sz="7200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îsļîḑè"/>
          <p:cNvGrpSpPr/>
          <p:nvPr/>
        </p:nvGrpSpPr>
        <p:grpSpPr>
          <a:xfrm>
            <a:off x="4318875" y="2551689"/>
            <a:ext cx="506250" cy="506254"/>
            <a:chOff x="7209746" y="4153276"/>
            <a:chExt cx="675000" cy="675005"/>
          </a:xfrm>
        </p:grpSpPr>
        <p:sp>
          <p:nvSpPr>
            <p:cNvPr id="25" name="ïşḷîḋê"/>
            <p:cNvSpPr/>
            <p:nvPr/>
          </p:nvSpPr>
          <p:spPr>
            <a:xfrm>
              <a:off x="7209746" y="4153276"/>
              <a:ext cx="675000" cy="675005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6" name="iślïḓè"/>
            <p:cNvSpPr/>
            <p:nvPr/>
          </p:nvSpPr>
          <p:spPr bwMode="auto">
            <a:xfrm>
              <a:off x="7377835" y="4318684"/>
              <a:ext cx="338820" cy="344185"/>
            </a:xfrm>
            <a:custGeom>
              <a:avLst/>
              <a:gdLst>
                <a:gd name="connsiteX0" fmla="*/ 149604 w 577154"/>
                <a:gd name="connsiteY0" fmla="*/ 536234 h 586292"/>
                <a:gd name="connsiteX1" fmla="*/ 214914 w 577154"/>
                <a:gd name="connsiteY1" fmla="*/ 562021 h 586292"/>
                <a:gd name="connsiteX2" fmla="*/ 211877 w 577154"/>
                <a:gd name="connsiteY2" fmla="*/ 559746 h 586292"/>
                <a:gd name="connsiteX3" fmla="*/ 202004 w 577154"/>
                <a:gd name="connsiteY3" fmla="*/ 554437 h 586292"/>
                <a:gd name="connsiteX4" fmla="*/ 196688 w 577154"/>
                <a:gd name="connsiteY4" fmla="*/ 551403 h 586292"/>
                <a:gd name="connsiteX5" fmla="*/ 184537 w 577154"/>
                <a:gd name="connsiteY5" fmla="*/ 543818 h 586292"/>
                <a:gd name="connsiteX6" fmla="*/ 177702 w 577154"/>
                <a:gd name="connsiteY6" fmla="*/ 538509 h 586292"/>
                <a:gd name="connsiteX7" fmla="*/ 173905 w 577154"/>
                <a:gd name="connsiteY7" fmla="*/ 536234 h 586292"/>
                <a:gd name="connsiteX8" fmla="*/ 299943 w 577154"/>
                <a:gd name="connsiteY8" fmla="*/ 499816 h 586292"/>
                <a:gd name="connsiteX9" fmla="*/ 318939 w 577154"/>
                <a:gd name="connsiteY9" fmla="*/ 500576 h 586292"/>
                <a:gd name="connsiteX10" fmla="*/ 329576 w 577154"/>
                <a:gd name="connsiteY10" fmla="*/ 511222 h 586292"/>
                <a:gd name="connsiteX11" fmla="*/ 319698 w 577154"/>
                <a:gd name="connsiteY11" fmla="*/ 521108 h 586292"/>
                <a:gd name="connsiteX12" fmla="*/ 318939 w 577154"/>
                <a:gd name="connsiteY12" fmla="*/ 521108 h 586292"/>
                <a:gd name="connsiteX13" fmla="*/ 297663 w 577154"/>
                <a:gd name="connsiteY13" fmla="*/ 519587 h 586292"/>
                <a:gd name="connsiteX14" fmla="*/ 288545 w 577154"/>
                <a:gd name="connsiteY14" fmla="*/ 508941 h 586292"/>
                <a:gd name="connsiteX15" fmla="*/ 299943 w 577154"/>
                <a:gd name="connsiteY15" fmla="*/ 499816 h 586292"/>
                <a:gd name="connsiteX16" fmla="*/ 88851 w 577154"/>
                <a:gd name="connsiteY16" fmla="*/ 485417 h 586292"/>
                <a:gd name="connsiteX17" fmla="*/ 119987 w 577154"/>
                <a:gd name="connsiteY17" fmla="*/ 515755 h 586292"/>
                <a:gd name="connsiteX18" fmla="*/ 150364 w 577154"/>
                <a:gd name="connsiteY18" fmla="*/ 515755 h 586292"/>
                <a:gd name="connsiteX19" fmla="*/ 148085 w 577154"/>
                <a:gd name="connsiteY19" fmla="*/ 513480 h 586292"/>
                <a:gd name="connsiteX20" fmla="*/ 142010 w 577154"/>
                <a:gd name="connsiteY20" fmla="*/ 507412 h 586292"/>
                <a:gd name="connsiteX21" fmla="*/ 136694 w 577154"/>
                <a:gd name="connsiteY21" fmla="*/ 501344 h 586292"/>
                <a:gd name="connsiteX22" fmla="*/ 127581 w 577154"/>
                <a:gd name="connsiteY22" fmla="*/ 489967 h 586292"/>
                <a:gd name="connsiteX23" fmla="*/ 123784 w 577154"/>
                <a:gd name="connsiteY23" fmla="*/ 485417 h 586292"/>
                <a:gd name="connsiteX24" fmla="*/ 399912 w 577154"/>
                <a:gd name="connsiteY24" fmla="*/ 482256 h 586292"/>
                <a:gd name="connsiteX25" fmla="*/ 405611 w 577154"/>
                <a:gd name="connsiteY25" fmla="*/ 486996 h 586292"/>
                <a:gd name="connsiteX26" fmla="*/ 401812 w 577154"/>
                <a:gd name="connsiteY26" fmla="*/ 500648 h 586292"/>
                <a:gd name="connsiteX27" fmla="*/ 382056 w 577154"/>
                <a:gd name="connsiteY27" fmla="*/ 509750 h 586292"/>
                <a:gd name="connsiteX28" fmla="*/ 378257 w 577154"/>
                <a:gd name="connsiteY28" fmla="*/ 510508 h 586292"/>
                <a:gd name="connsiteX29" fmla="*/ 369139 w 577154"/>
                <a:gd name="connsiteY29" fmla="*/ 503682 h 586292"/>
                <a:gd name="connsiteX30" fmla="*/ 375217 w 577154"/>
                <a:gd name="connsiteY30" fmla="*/ 490789 h 586292"/>
                <a:gd name="connsiteX31" fmla="*/ 391934 w 577154"/>
                <a:gd name="connsiteY31" fmla="*/ 483204 h 586292"/>
                <a:gd name="connsiteX32" fmla="*/ 399912 w 577154"/>
                <a:gd name="connsiteY32" fmla="*/ 482256 h 586292"/>
                <a:gd name="connsiteX33" fmla="*/ 229351 w 577154"/>
                <a:gd name="connsiteY33" fmla="*/ 474063 h 586292"/>
                <a:gd name="connsiteX34" fmla="*/ 246091 w 577154"/>
                <a:gd name="connsiteY34" fmla="*/ 483157 h 586292"/>
                <a:gd name="connsiteX35" fmla="*/ 250656 w 577154"/>
                <a:gd name="connsiteY35" fmla="*/ 496797 h 586292"/>
                <a:gd name="connsiteX36" fmla="*/ 241525 w 577154"/>
                <a:gd name="connsiteY36" fmla="*/ 502101 h 586292"/>
                <a:gd name="connsiteX37" fmla="*/ 236960 w 577154"/>
                <a:gd name="connsiteY37" fmla="*/ 501343 h 586292"/>
                <a:gd name="connsiteX38" fmla="*/ 218698 w 577154"/>
                <a:gd name="connsiteY38" fmla="*/ 490735 h 586292"/>
                <a:gd name="connsiteX39" fmla="*/ 215654 w 577154"/>
                <a:gd name="connsiteY39" fmla="*/ 477094 h 586292"/>
                <a:gd name="connsiteX40" fmla="*/ 229351 w 577154"/>
                <a:gd name="connsiteY40" fmla="*/ 474063 h 586292"/>
                <a:gd name="connsiteX41" fmla="*/ 464745 w 577154"/>
                <a:gd name="connsiteY41" fmla="*/ 433889 h 586292"/>
                <a:gd name="connsiteX42" fmla="*/ 466262 w 577154"/>
                <a:gd name="connsiteY42" fmla="*/ 447550 h 586292"/>
                <a:gd name="connsiteX43" fmla="*/ 451842 w 577154"/>
                <a:gd name="connsiteY43" fmla="*/ 463488 h 586292"/>
                <a:gd name="connsiteX44" fmla="*/ 445012 w 577154"/>
                <a:gd name="connsiteY44" fmla="*/ 466524 h 586292"/>
                <a:gd name="connsiteX45" fmla="*/ 438181 w 577154"/>
                <a:gd name="connsiteY45" fmla="*/ 463488 h 586292"/>
                <a:gd name="connsiteX46" fmla="*/ 438181 w 577154"/>
                <a:gd name="connsiteY46" fmla="*/ 449068 h 586292"/>
                <a:gd name="connsiteX47" fmla="*/ 450324 w 577154"/>
                <a:gd name="connsiteY47" fmla="*/ 435407 h 586292"/>
                <a:gd name="connsiteX48" fmla="*/ 464745 w 577154"/>
                <a:gd name="connsiteY48" fmla="*/ 433889 h 586292"/>
                <a:gd name="connsiteX49" fmla="*/ 49362 w 577154"/>
                <a:gd name="connsiteY49" fmla="*/ 424740 h 586292"/>
                <a:gd name="connsiteX50" fmla="*/ 73663 w 577154"/>
                <a:gd name="connsiteY50" fmla="*/ 464938 h 586292"/>
                <a:gd name="connsiteX51" fmla="*/ 109355 w 577154"/>
                <a:gd name="connsiteY51" fmla="*/ 464938 h 586292"/>
                <a:gd name="connsiteX52" fmla="*/ 104039 w 577154"/>
                <a:gd name="connsiteY52" fmla="*/ 456595 h 586292"/>
                <a:gd name="connsiteX53" fmla="*/ 101761 w 577154"/>
                <a:gd name="connsiteY53" fmla="*/ 452044 h 586292"/>
                <a:gd name="connsiteX54" fmla="*/ 94926 w 577154"/>
                <a:gd name="connsiteY54" fmla="*/ 439909 h 586292"/>
                <a:gd name="connsiteX55" fmla="*/ 92648 w 577154"/>
                <a:gd name="connsiteY55" fmla="*/ 435358 h 586292"/>
                <a:gd name="connsiteX56" fmla="*/ 88092 w 577154"/>
                <a:gd name="connsiteY56" fmla="*/ 424740 h 586292"/>
                <a:gd name="connsiteX57" fmla="*/ 161771 w 577154"/>
                <a:gd name="connsiteY57" fmla="*/ 417898 h 586292"/>
                <a:gd name="connsiteX58" fmla="*/ 176164 w 577154"/>
                <a:gd name="connsiteY58" fmla="*/ 420173 h 586292"/>
                <a:gd name="connsiteX59" fmla="*/ 187527 w 577154"/>
                <a:gd name="connsiteY59" fmla="*/ 435341 h 586292"/>
                <a:gd name="connsiteX60" fmla="*/ 186012 w 577154"/>
                <a:gd name="connsiteY60" fmla="*/ 449750 h 586292"/>
                <a:gd name="connsiteX61" fmla="*/ 179194 w 577154"/>
                <a:gd name="connsiteY61" fmla="*/ 452025 h 586292"/>
                <a:gd name="connsiteX62" fmla="*/ 171619 w 577154"/>
                <a:gd name="connsiteY62" fmla="*/ 448233 h 586292"/>
                <a:gd name="connsiteX63" fmla="*/ 159498 w 577154"/>
                <a:gd name="connsiteY63" fmla="*/ 431549 h 586292"/>
                <a:gd name="connsiteX64" fmla="*/ 161771 w 577154"/>
                <a:gd name="connsiteY64" fmla="*/ 417898 h 586292"/>
                <a:gd name="connsiteX65" fmla="*/ 31136 w 577154"/>
                <a:gd name="connsiteY65" fmla="*/ 373923 h 586292"/>
                <a:gd name="connsiteX66" fmla="*/ 41008 w 577154"/>
                <a:gd name="connsiteY66" fmla="*/ 404261 h 586292"/>
                <a:gd name="connsiteX67" fmla="*/ 79738 w 577154"/>
                <a:gd name="connsiteY67" fmla="*/ 404261 h 586292"/>
                <a:gd name="connsiteX68" fmla="*/ 78979 w 577154"/>
                <a:gd name="connsiteY68" fmla="*/ 401227 h 586292"/>
                <a:gd name="connsiteX69" fmla="*/ 77460 w 577154"/>
                <a:gd name="connsiteY69" fmla="*/ 397435 h 586292"/>
                <a:gd name="connsiteX70" fmla="*/ 72144 w 577154"/>
                <a:gd name="connsiteY70" fmla="*/ 379232 h 586292"/>
                <a:gd name="connsiteX71" fmla="*/ 71385 w 577154"/>
                <a:gd name="connsiteY71" fmla="*/ 377715 h 586292"/>
                <a:gd name="connsiteX72" fmla="*/ 70625 w 577154"/>
                <a:gd name="connsiteY72" fmla="*/ 373923 h 586292"/>
                <a:gd name="connsiteX73" fmla="*/ 499728 w 577154"/>
                <a:gd name="connsiteY73" fmla="*/ 361797 h 586292"/>
                <a:gd name="connsiteX74" fmla="*/ 506554 w 577154"/>
                <a:gd name="connsiteY74" fmla="*/ 374694 h 586292"/>
                <a:gd name="connsiteX75" fmla="*/ 498970 w 577154"/>
                <a:gd name="connsiteY75" fmla="*/ 394418 h 586292"/>
                <a:gd name="connsiteX76" fmla="*/ 489868 w 577154"/>
                <a:gd name="connsiteY76" fmla="*/ 400487 h 586292"/>
                <a:gd name="connsiteX77" fmla="*/ 485318 w 577154"/>
                <a:gd name="connsiteY77" fmla="*/ 399729 h 586292"/>
                <a:gd name="connsiteX78" fmla="*/ 480009 w 577154"/>
                <a:gd name="connsiteY78" fmla="*/ 386073 h 586292"/>
                <a:gd name="connsiteX79" fmla="*/ 486835 w 577154"/>
                <a:gd name="connsiteY79" fmla="*/ 367866 h 586292"/>
                <a:gd name="connsiteX80" fmla="*/ 499728 w 577154"/>
                <a:gd name="connsiteY80" fmla="*/ 361797 h 586292"/>
                <a:gd name="connsiteX81" fmla="*/ 132907 w 577154"/>
                <a:gd name="connsiteY81" fmla="*/ 343643 h 586292"/>
                <a:gd name="connsiteX82" fmla="*/ 145066 w 577154"/>
                <a:gd name="connsiteY82" fmla="*/ 350471 h 586292"/>
                <a:gd name="connsiteX83" fmla="*/ 150385 w 577154"/>
                <a:gd name="connsiteY83" fmla="*/ 368678 h 586292"/>
                <a:gd name="connsiteX84" fmla="*/ 144306 w 577154"/>
                <a:gd name="connsiteY84" fmla="*/ 381575 h 586292"/>
                <a:gd name="connsiteX85" fmla="*/ 141266 w 577154"/>
                <a:gd name="connsiteY85" fmla="*/ 382333 h 586292"/>
                <a:gd name="connsiteX86" fmla="*/ 131388 w 577154"/>
                <a:gd name="connsiteY86" fmla="*/ 375506 h 586292"/>
                <a:gd name="connsiteX87" fmla="*/ 125309 w 577154"/>
                <a:gd name="connsiteY87" fmla="*/ 355781 h 586292"/>
                <a:gd name="connsiteX88" fmla="*/ 132907 w 577154"/>
                <a:gd name="connsiteY88" fmla="*/ 343643 h 586292"/>
                <a:gd name="connsiteX89" fmla="*/ 21263 w 577154"/>
                <a:gd name="connsiteY89" fmla="*/ 323864 h 586292"/>
                <a:gd name="connsiteX90" fmla="*/ 25820 w 577154"/>
                <a:gd name="connsiteY90" fmla="*/ 354203 h 586292"/>
                <a:gd name="connsiteX91" fmla="*/ 66069 w 577154"/>
                <a:gd name="connsiteY91" fmla="*/ 354203 h 586292"/>
                <a:gd name="connsiteX92" fmla="*/ 63031 w 577154"/>
                <a:gd name="connsiteY92" fmla="*/ 337516 h 586292"/>
                <a:gd name="connsiteX93" fmla="*/ 63031 w 577154"/>
                <a:gd name="connsiteY93" fmla="*/ 335999 h 586292"/>
                <a:gd name="connsiteX94" fmla="*/ 61512 w 577154"/>
                <a:gd name="connsiteY94" fmla="*/ 323864 h 586292"/>
                <a:gd name="connsiteX95" fmla="*/ 509625 w 577154"/>
                <a:gd name="connsiteY95" fmla="*/ 282911 h 586292"/>
                <a:gd name="connsiteX96" fmla="*/ 519524 w 577154"/>
                <a:gd name="connsiteY96" fmla="*/ 292773 h 586292"/>
                <a:gd name="connsiteX97" fmla="*/ 519524 w 577154"/>
                <a:gd name="connsiteY97" fmla="*/ 293532 h 586292"/>
                <a:gd name="connsiteX98" fmla="*/ 518763 w 577154"/>
                <a:gd name="connsiteY98" fmla="*/ 313256 h 586292"/>
                <a:gd name="connsiteX99" fmla="*/ 508863 w 577154"/>
                <a:gd name="connsiteY99" fmla="*/ 323118 h 586292"/>
                <a:gd name="connsiteX100" fmla="*/ 508102 w 577154"/>
                <a:gd name="connsiteY100" fmla="*/ 322360 h 586292"/>
                <a:gd name="connsiteX101" fmla="*/ 498964 w 577154"/>
                <a:gd name="connsiteY101" fmla="*/ 311739 h 586292"/>
                <a:gd name="connsiteX102" fmla="*/ 498964 w 577154"/>
                <a:gd name="connsiteY102" fmla="*/ 293532 h 586292"/>
                <a:gd name="connsiteX103" fmla="*/ 509625 w 577154"/>
                <a:gd name="connsiteY103" fmla="*/ 282911 h 586292"/>
                <a:gd name="connsiteX104" fmla="*/ 20504 w 577154"/>
                <a:gd name="connsiteY104" fmla="*/ 273047 h 586292"/>
                <a:gd name="connsiteX105" fmla="*/ 19744 w 577154"/>
                <a:gd name="connsiteY105" fmla="*/ 293525 h 586292"/>
                <a:gd name="connsiteX106" fmla="*/ 20504 w 577154"/>
                <a:gd name="connsiteY106" fmla="*/ 303385 h 586292"/>
                <a:gd name="connsiteX107" fmla="*/ 60753 w 577154"/>
                <a:gd name="connsiteY107" fmla="*/ 303385 h 586292"/>
                <a:gd name="connsiteX108" fmla="*/ 60753 w 577154"/>
                <a:gd name="connsiteY108" fmla="*/ 293525 h 586292"/>
                <a:gd name="connsiteX109" fmla="*/ 61512 w 577154"/>
                <a:gd name="connsiteY109" fmla="*/ 273805 h 586292"/>
                <a:gd name="connsiteX110" fmla="*/ 61512 w 577154"/>
                <a:gd name="connsiteY110" fmla="*/ 273047 h 586292"/>
                <a:gd name="connsiteX111" fmla="*/ 129811 w 577154"/>
                <a:gd name="connsiteY111" fmla="*/ 263173 h 586292"/>
                <a:gd name="connsiteX112" fmla="*/ 138897 w 577154"/>
                <a:gd name="connsiteY112" fmla="*/ 274553 h 586292"/>
                <a:gd name="connsiteX113" fmla="*/ 138140 w 577154"/>
                <a:gd name="connsiteY113" fmla="*/ 292760 h 586292"/>
                <a:gd name="connsiteX114" fmla="*/ 138140 w 577154"/>
                <a:gd name="connsiteY114" fmla="*/ 293518 h 586292"/>
                <a:gd name="connsiteX115" fmla="*/ 128297 w 577154"/>
                <a:gd name="connsiteY115" fmla="*/ 303380 h 586292"/>
                <a:gd name="connsiteX116" fmla="*/ 117697 w 577154"/>
                <a:gd name="connsiteY116" fmla="*/ 294277 h 586292"/>
                <a:gd name="connsiteX117" fmla="*/ 117697 w 577154"/>
                <a:gd name="connsiteY117" fmla="*/ 293518 h 586292"/>
                <a:gd name="connsiteX118" fmla="*/ 118454 w 577154"/>
                <a:gd name="connsiteY118" fmla="*/ 273035 h 586292"/>
                <a:gd name="connsiteX119" fmla="*/ 129811 w 577154"/>
                <a:gd name="connsiteY119" fmla="*/ 263173 h 586292"/>
                <a:gd name="connsiteX120" fmla="*/ 28098 w 577154"/>
                <a:gd name="connsiteY120" fmla="*/ 222230 h 586292"/>
                <a:gd name="connsiteX121" fmla="*/ 22782 w 577154"/>
                <a:gd name="connsiteY121" fmla="*/ 252568 h 586292"/>
                <a:gd name="connsiteX122" fmla="*/ 63031 w 577154"/>
                <a:gd name="connsiteY122" fmla="*/ 252568 h 586292"/>
                <a:gd name="connsiteX123" fmla="*/ 63031 w 577154"/>
                <a:gd name="connsiteY123" fmla="*/ 250293 h 586292"/>
                <a:gd name="connsiteX124" fmla="*/ 63031 w 577154"/>
                <a:gd name="connsiteY124" fmla="*/ 249535 h 586292"/>
                <a:gd name="connsiteX125" fmla="*/ 66828 w 577154"/>
                <a:gd name="connsiteY125" fmla="*/ 229815 h 586292"/>
                <a:gd name="connsiteX126" fmla="*/ 67588 w 577154"/>
                <a:gd name="connsiteY126" fmla="*/ 226022 h 586292"/>
                <a:gd name="connsiteX127" fmla="*/ 68347 w 577154"/>
                <a:gd name="connsiteY127" fmla="*/ 222230 h 586292"/>
                <a:gd name="connsiteX128" fmla="*/ 492894 w 577154"/>
                <a:gd name="connsiteY128" fmla="*/ 204013 h 586292"/>
                <a:gd name="connsiteX129" fmla="*/ 505825 w 577154"/>
                <a:gd name="connsiteY129" fmla="*/ 210836 h 586292"/>
                <a:gd name="connsiteX130" fmla="*/ 511911 w 577154"/>
                <a:gd name="connsiteY130" fmla="*/ 230547 h 586292"/>
                <a:gd name="connsiteX131" fmla="*/ 504304 w 577154"/>
                <a:gd name="connsiteY131" fmla="*/ 242677 h 586292"/>
                <a:gd name="connsiteX132" fmla="*/ 502022 w 577154"/>
                <a:gd name="connsiteY132" fmla="*/ 243435 h 586292"/>
                <a:gd name="connsiteX133" fmla="*/ 492133 w 577154"/>
                <a:gd name="connsiteY133" fmla="*/ 235854 h 586292"/>
                <a:gd name="connsiteX134" fmla="*/ 486809 w 577154"/>
                <a:gd name="connsiteY134" fmla="*/ 216901 h 586292"/>
                <a:gd name="connsiteX135" fmla="*/ 492894 w 577154"/>
                <a:gd name="connsiteY135" fmla="*/ 204013 h 586292"/>
                <a:gd name="connsiteX136" fmla="*/ 151873 w 577154"/>
                <a:gd name="connsiteY136" fmla="*/ 186619 h 586292"/>
                <a:gd name="connsiteX137" fmla="*/ 157203 w 577154"/>
                <a:gd name="connsiteY137" fmla="*/ 200274 h 586292"/>
                <a:gd name="connsiteX138" fmla="*/ 150350 w 577154"/>
                <a:gd name="connsiteY138" fmla="*/ 217723 h 586292"/>
                <a:gd name="connsiteX139" fmla="*/ 140450 w 577154"/>
                <a:gd name="connsiteY139" fmla="*/ 224550 h 586292"/>
                <a:gd name="connsiteX140" fmla="*/ 137404 w 577154"/>
                <a:gd name="connsiteY140" fmla="*/ 224550 h 586292"/>
                <a:gd name="connsiteX141" fmla="*/ 131312 w 577154"/>
                <a:gd name="connsiteY141" fmla="*/ 211654 h 586292"/>
                <a:gd name="connsiteX142" fmla="*/ 138927 w 577154"/>
                <a:gd name="connsiteY142" fmla="*/ 191929 h 586292"/>
                <a:gd name="connsiteX143" fmla="*/ 151873 w 577154"/>
                <a:gd name="connsiteY143" fmla="*/ 186619 h 586292"/>
                <a:gd name="connsiteX144" fmla="*/ 218736 w 577154"/>
                <a:gd name="connsiteY144" fmla="*/ 186536 h 586292"/>
                <a:gd name="connsiteX145" fmla="*/ 281780 w 577154"/>
                <a:gd name="connsiteY145" fmla="*/ 186536 h 586292"/>
                <a:gd name="connsiteX146" fmla="*/ 292414 w 577154"/>
                <a:gd name="connsiteY146" fmla="*/ 196401 h 586292"/>
                <a:gd name="connsiteX147" fmla="*/ 281780 w 577154"/>
                <a:gd name="connsiteY147" fmla="*/ 207024 h 586292"/>
                <a:gd name="connsiteX148" fmla="*/ 264310 w 577154"/>
                <a:gd name="connsiteY148" fmla="*/ 207024 h 586292"/>
                <a:gd name="connsiteX149" fmla="*/ 322037 w 577154"/>
                <a:gd name="connsiteY149" fmla="*/ 294288 h 586292"/>
                <a:gd name="connsiteX150" fmla="*/ 379004 w 577154"/>
                <a:gd name="connsiteY150" fmla="*/ 207024 h 586292"/>
                <a:gd name="connsiteX151" fmla="*/ 361534 w 577154"/>
                <a:gd name="connsiteY151" fmla="*/ 207024 h 586292"/>
                <a:gd name="connsiteX152" fmla="*/ 351659 w 577154"/>
                <a:gd name="connsiteY152" fmla="*/ 196401 h 586292"/>
                <a:gd name="connsiteX153" fmla="*/ 361534 w 577154"/>
                <a:gd name="connsiteY153" fmla="*/ 186536 h 586292"/>
                <a:gd name="connsiteX154" fmla="*/ 425337 w 577154"/>
                <a:gd name="connsiteY154" fmla="*/ 186536 h 586292"/>
                <a:gd name="connsiteX155" fmla="*/ 435211 w 577154"/>
                <a:gd name="connsiteY155" fmla="*/ 196401 h 586292"/>
                <a:gd name="connsiteX156" fmla="*/ 425337 w 577154"/>
                <a:gd name="connsiteY156" fmla="*/ 207024 h 586292"/>
                <a:gd name="connsiteX157" fmla="*/ 405588 w 577154"/>
                <a:gd name="connsiteY157" fmla="*/ 207024 h 586292"/>
                <a:gd name="connsiteX158" fmla="*/ 401031 w 577154"/>
                <a:gd name="connsiteY158" fmla="*/ 209301 h 586292"/>
                <a:gd name="connsiteX159" fmla="*/ 337987 w 577154"/>
                <a:gd name="connsiteY159" fmla="*/ 307947 h 586292"/>
                <a:gd name="connsiteX160" fmla="*/ 373687 w 577154"/>
                <a:gd name="connsiteY160" fmla="*/ 307947 h 586292"/>
                <a:gd name="connsiteX161" fmla="*/ 384321 w 577154"/>
                <a:gd name="connsiteY161" fmla="*/ 317812 h 586292"/>
                <a:gd name="connsiteX162" fmla="*/ 373687 w 577154"/>
                <a:gd name="connsiteY162" fmla="*/ 328435 h 586292"/>
                <a:gd name="connsiteX163" fmla="*/ 331911 w 577154"/>
                <a:gd name="connsiteY163" fmla="*/ 328435 h 586292"/>
                <a:gd name="connsiteX164" fmla="*/ 331911 w 577154"/>
                <a:gd name="connsiteY164" fmla="*/ 338300 h 586292"/>
                <a:gd name="connsiteX165" fmla="*/ 373687 w 577154"/>
                <a:gd name="connsiteY165" fmla="*/ 338300 h 586292"/>
                <a:gd name="connsiteX166" fmla="*/ 384321 w 577154"/>
                <a:gd name="connsiteY166" fmla="*/ 348164 h 586292"/>
                <a:gd name="connsiteX167" fmla="*/ 373687 w 577154"/>
                <a:gd name="connsiteY167" fmla="*/ 358788 h 586292"/>
                <a:gd name="connsiteX168" fmla="*/ 331911 w 577154"/>
                <a:gd name="connsiteY168" fmla="*/ 358788 h 586292"/>
                <a:gd name="connsiteX169" fmla="*/ 331911 w 577154"/>
                <a:gd name="connsiteY169" fmla="*/ 399005 h 586292"/>
                <a:gd name="connsiteX170" fmla="*/ 355457 w 577154"/>
                <a:gd name="connsiteY170" fmla="*/ 399005 h 586292"/>
                <a:gd name="connsiteX171" fmla="*/ 365332 w 577154"/>
                <a:gd name="connsiteY171" fmla="*/ 408870 h 586292"/>
                <a:gd name="connsiteX172" fmla="*/ 355457 w 577154"/>
                <a:gd name="connsiteY172" fmla="*/ 419493 h 586292"/>
                <a:gd name="connsiteX173" fmla="*/ 288616 w 577154"/>
                <a:gd name="connsiteY173" fmla="*/ 419493 h 586292"/>
                <a:gd name="connsiteX174" fmla="*/ 278742 w 577154"/>
                <a:gd name="connsiteY174" fmla="*/ 408870 h 586292"/>
                <a:gd name="connsiteX175" fmla="*/ 288616 w 577154"/>
                <a:gd name="connsiteY175" fmla="*/ 399005 h 586292"/>
                <a:gd name="connsiteX176" fmla="*/ 312162 w 577154"/>
                <a:gd name="connsiteY176" fmla="*/ 399005 h 586292"/>
                <a:gd name="connsiteX177" fmla="*/ 312162 w 577154"/>
                <a:gd name="connsiteY177" fmla="*/ 358788 h 586292"/>
                <a:gd name="connsiteX178" fmla="*/ 270386 w 577154"/>
                <a:gd name="connsiteY178" fmla="*/ 358788 h 586292"/>
                <a:gd name="connsiteX179" fmla="*/ 259752 w 577154"/>
                <a:gd name="connsiteY179" fmla="*/ 348164 h 586292"/>
                <a:gd name="connsiteX180" fmla="*/ 270386 w 577154"/>
                <a:gd name="connsiteY180" fmla="*/ 338300 h 586292"/>
                <a:gd name="connsiteX181" fmla="*/ 312162 w 577154"/>
                <a:gd name="connsiteY181" fmla="*/ 338300 h 586292"/>
                <a:gd name="connsiteX182" fmla="*/ 312162 w 577154"/>
                <a:gd name="connsiteY182" fmla="*/ 328435 h 586292"/>
                <a:gd name="connsiteX183" fmla="*/ 270386 w 577154"/>
                <a:gd name="connsiteY183" fmla="*/ 328435 h 586292"/>
                <a:gd name="connsiteX184" fmla="*/ 259752 w 577154"/>
                <a:gd name="connsiteY184" fmla="*/ 317812 h 586292"/>
                <a:gd name="connsiteX185" fmla="*/ 270386 w 577154"/>
                <a:gd name="connsiteY185" fmla="*/ 307947 h 586292"/>
                <a:gd name="connsiteX186" fmla="*/ 305326 w 577154"/>
                <a:gd name="connsiteY186" fmla="*/ 307947 h 586292"/>
                <a:gd name="connsiteX187" fmla="*/ 242283 w 577154"/>
                <a:gd name="connsiteY187" fmla="*/ 209301 h 586292"/>
                <a:gd name="connsiteX188" fmla="*/ 238485 w 577154"/>
                <a:gd name="connsiteY188" fmla="*/ 207024 h 586292"/>
                <a:gd name="connsiteX189" fmla="*/ 218736 w 577154"/>
                <a:gd name="connsiteY189" fmla="*/ 207024 h 586292"/>
                <a:gd name="connsiteX190" fmla="*/ 208102 w 577154"/>
                <a:gd name="connsiteY190" fmla="*/ 196401 h 586292"/>
                <a:gd name="connsiteX191" fmla="*/ 218736 w 577154"/>
                <a:gd name="connsiteY191" fmla="*/ 186536 h 586292"/>
                <a:gd name="connsiteX192" fmla="*/ 44805 w 577154"/>
                <a:gd name="connsiteY192" fmla="*/ 172171 h 586292"/>
                <a:gd name="connsiteX193" fmla="*/ 33414 w 577154"/>
                <a:gd name="connsiteY193" fmla="*/ 202510 h 586292"/>
                <a:gd name="connsiteX194" fmla="*/ 73663 w 577154"/>
                <a:gd name="connsiteY194" fmla="*/ 202510 h 586292"/>
                <a:gd name="connsiteX195" fmla="*/ 77460 w 577154"/>
                <a:gd name="connsiteY195" fmla="*/ 188858 h 586292"/>
                <a:gd name="connsiteX196" fmla="*/ 78979 w 577154"/>
                <a:gd name="connsiteY196" fmla="*/ 185065 h 586292"/>
                <a:gd name="connsiteX197" fmla="*/ 83535 w 577154"/>
                <a:gd name="connsiteY197" fmla="*/ 172171 h 586292"/>
                <a:gd name="connsiteX198" fmla="*/ 451103 w 577154"/>
                <a:gd name="connsiteY198" fmla="*/ 136487 h 586292"/>
                <a:gd name="connsiteX199" fmla="*/ 465547 w 577154"/>
                <a:gd name="connsiteY199" fmla="*/ 138009 h 586292"/>
                <a:gd name="connsiteX200" fmla="*/ 477709 w 577154"/>
                <a:gd name="connsiteY200" fmla="*/ 154748 h 586292"/>
                <a:gd name="connsiteX201" fmla="*/ 475429 w 577154"/>
                <a:gd name="connsiteY201" fmla="*/ 168444 h 586292"/>
                <a:gd name="connsiteX202" fmla="*/ 469347 w 577154"/>
                <a:gd name="connsiteY202" fmla="*/ 169966 h 586292"/>
                <a:gd name="connsiteX203" fmla="*/ 460986 w 577154"/>
                <a:gd name="connsiteY203" fmla="*/ 166161 h 586292"/>
                <a:gd name="connsiteX204" fmla="*/ 449583 w 577154"/>
                <a:gd name="connsiteY204" fmla="*/ 150183 h 586292"/>
                <a:gd name="connsiteX205" fmla="*/ 451103 w 577154"/>
                <a:gd name="connsiteY205" fmla="*/ 136487 h 586292"/>
                <a:gd name="connsiteX206" fmla="*/ 185242 w 577154"/>
                <a:gd name="connsiteY206" fmla="*/ 122835 h 586292"/>
                <a:gd name="connsiteX207" fmla="*/ 199674 w 577154"/>
                <a:gd name="connsiteY207" fmla="*/ 122835 h 586292"/>
                <a:gd name="connsiteX208" fmla="*/ 199674 w 577154"/>
                <a:gd name="connsiteY208" fmla="*/ 137266 h 586292"/>
                <a:gd name="connsiteX209" fmla="*/ 186762 w 577154"/>
                <a:gd name="connsiteY209" fmla="*/ 150938 h 586292"/>
                <a:gd name="connsiteX210" fmla="*/ 179166 w 577154"/>
                <a:gd name="connsiteY210" fmla="*/ 154736 h 586292"/>
                <a:gd name="connsiteX211" fmla="*/ 173090 w 577154"/>
                <a:gd name="connsiteY211" fmla="*/ 152457 h 586292"/>
                <a:gd name="connsiteX212" fmla="*/ 171571 w 577154"/>
                <a:gd name="connsiteY212" fmla="*/ 138026 h 586292"/>
                <a:gd name="connsiteX213" fmla="*/ 185242 w 577154"/>
                <a:gd name="connsiteY213" fmla="*/ 122835 h 586292"/>
                <a:gd name="connsiteX214" fmla="*/ 81257 w 577154"/>
                <a:gd name="connsiteY214" fmla="*/ 111494 h 586292"/>
                <a:gd name="connsiteX215" fmla="*/ 54677 w 577154"/>
                <a:gd name="connsiteY215" fmla="*/ 151692 h 586292"/>
                <a:gd name="connsiteX216" fmla="*/ 92648 w 577154"/>
                <a:gd name="connsiteY216" fmla="*/ 151692 h 586292"/>
                <a:gd name="connsiteX217" fmla="*/ 92648 w 577154"/>
                <a:gd name="connsiteY217" fmla="*/ 150934 h 586292"/>
                <a:gd name="connsiteX218" fmla="*/ 94926 w 577154"/>
                <a:gd name="connsiteY218" fmla="*/ 146383 h 586292"/>
                <a:gd name="connsiteX219" fmla="*/ 101761 w 577154"/>
                <a:gd name="connsiteY219" fmla="*/ 135006 h 586292"/>
                <a:gd name="connsiteX220" fmla="*/ 104039 w 577154"/>
                <a:gd name="connsiteY220" fmla="*/ 130455 h 586292"/>
                <a:gd name="connsiteX221" fmla="*/ 113152 w 577154"/>
                <a:gd name="connsiteY221" fmla="*/ 116803 h 586292"/>
                <a:gd name="connsiteX222" fmla="*/ 116190 w 577154"/>
                <a:gd name="connsiteY222" fmla="*/ 111494 h 586292"/>
                <a:gd name="connsiteX223" fmla="*/ 400213 w 577154"/>
                <a:gd name="connsiteY223" fmla="*/ 85002 h 586292"/>
                <a:gd name="connsiteX224" fmla="*/ 418420 w 577154"/>
                <a:gd name="connsiteY224" fmla="*/ 95611 h 586292"/>
                <a:gd name="connsiteX225" fmla="*/ 421455 w 577154"/>
                <a:gd name="connsiteY225" fmla="*/ 109251 h 586292"/>
                <a:gd name="connsiteX226" fmla="*/ 413110 w 577154"/>
                <a:gd name="connsiteY226" fmla="*/ 113798 h 586292"/>
                <a:gd name="connsiteX227" fmla="*/ 407800 w 577154"/>
                <a:gd name="connsiteY227" fmla="*/ 112282 h 586292"/>
                <a:gd name="connsiteX228" fmla="*/ 391110 w 577154"/>
                <a:gd name="connsiteY228" fmla="*/ 103189 h 586292"/>
                <a:gd name="connsiteX229" fmla="*/ 386558 w 577154"/>
                <a:gd name="connsiteY229" fmla="*/ 89549 h 586292"/>
                <a:gd name="connsiteX230" fmla="*/ 400213 w 577154"/>
                <a:gd name="connsiteY230" fmla="*/ 85002 h 586292"/>
                <a:gd name="connsiteX231" fmla="*/ 255897 w 577154"/>
                <a:gd name="connsiteY231" fmla="*/ 76571 h 586292"/>
                <a:gd name="connsiteX232" fmla="*/ 268814 w 577154"/>
                <a:gd name="connsiteY232" fmla="*/ 82644 h 586292"/>
                <a:gd name="connsiteX233" fmla="*/ 262735 w 577154"/>
                <a:gd name="connsiteY233" fmla="*/ 95550 h 586292"/>
                <a:gd name="connsiteX234" fmla="*/ 245259 w 577154"/>
                <a:gd name="connsiteY234" fmla="*/ 103141 h 586292"/>
                <a:gd name="connsiteX235" fmla="*/ 240700 w 577154"/>
                <a:gd name="connsiteY235" fmla="*/ 104660 h 586292"/>
                <a:gd name="connsiteX236" fmla="*/ 231582 w 577154"/>
                <a:gd name="connsiteY236" fmla="*/ 99346 h 586292"/>
                <a:gd name="connsiteX237" fmla="*/ 236141 w 577154"/>
                <a:gd name="connsiteY237" fmla="*/ 85681 h 586292"/>
                <a:gd name="connsiteX238" fmla="*/ 255897 w 577154"/>
                <a:gd name="connsiteY238" fmla="*/ 76571 h 586292"/>
                <a:gd name="connsiteX239" fmla="*/ 318232 w 577154"/>
                <a:gd name="connsiteY239" fmla="*/ 65184 h 586292"/>
                <a:gd name="connsiteX240" fmla="*/ 318990 w 577154"/>
                <a:gd name="connsiteY240" fmla="*/ 65184 h 586292"/>
                <a:gd name="connsiteX241" fmla="*/ 339459 w 577154"/>
                <a:gd name="connsiteY241" fmla="*/ 66705 h 586292"/>
                <a:gd name="connsiteX242" fmla="*/ 348556 w 577154"/>
                <a:gd name="connsiteY242" fmla="*/ 78111 h 586292"/>
                <a:gd name="connsiteX243" fmla="*/ 337943 w 577154"/>
                <a:gd name="connsiteY243" fmla="*/ 87237 h 586292"/>
                <a:gd name="connsiteX244" fmla="*/ 337184 w 577154"/>
                <a:gd name="connsiteY244" fmla="*/ 86476 h 586292"/>
                <a:gd name="connsiteX245" fmla="*/ 318990 w 577154"/>
                <a:gd name="connsiteY245" fmla="*/ 85716 h 586292"/>
                <a:gd name="connsiteX246" fmla="*/ 308376 w 577154"/>
                <a:gd name="connsiteY246" fmla="*/ 75830 h 586292"/>
                <a:gd name="connsiteX247" fmla="*/ 318232 w 577154"/>
                <a:gd name="connsiteY247" fmla="*/ 65184 h 586292"/>
                <a:gd name="connsiteX248" fmla="*/ 133656 w 577154"/>
                <a:gd name="connsiteY248" fmla="*/ 60677 h 586292"/>
                <a:gd name="connsiteX249" fmla="*/ 98723 w 577154"/>
                <a:gd name="connsiteY249" fmla="*/ 91015 h 586292"/>
                <a:gd name="connsiteX250" fmla="*/ 132138 w 577154"/>
                <a:gd name="connsiteY250" fmla="*/ 91015 h 586292"/>
                <a:gd name="connsiteX251" fmla="*/ 136694 w 577154"/>
                <a:gd name="connsiteY251" fmla="*/ 85706 h 586292"/>
                <a:gd name="connsiteX252" fmla="*/ 142010 w 577154"/>
                <a:gd name="connsiteY252" fmla="*/ 79638 h 586292"/>
                <a:gd name="connsiteX253" fmla="*/ 148085 w 577154"/>
                <a:gd name="connsiteY253" fmla="*/ 73571 h 586292"/>
                <a:gd name="connsiteX254" fmla="*/ 154161 w 577154"/>
                <a:gd name="connsiteY254" fmla="*/ 67503 h 586292"/>
                <a:gd name="connsiteX255" fmla="*/ 161755 w 577154"/>
                <a:gd name="connsiteY255" fmla="*/ 60677 h 586292"/>
                <a:gd name="connsiteX256" fmla="*/ 214914 w 577154"/>
                <a:gd name="connsiteY256" fmla="*/ 25029 h 586292"/>
                <a:gd name="connsiteX257" fmla="*/ 168589 w 577154"/>
                <a:gd name="connsiteY257" fmla="*/ 40198 h 586292"/>
                <a:gd name="connsiteX258" fmla="*/ 188334 w 577154"/>
                <a:gd name="connsiteY258" fmla="*/ 40198 h 586292"/>
                <a:gd name="connsiteX259" fmla="*/ 196688 w 577154"/>
                <a:gd name="connsiteY259" fmla="*/ 34889 h 586292"/>
                <a:gd name="connsiteX260" fmla="*/ 202004 w 577154"/>
                <a:gd name="connsiteY260" fmla="*/ 31855 h 586292"/>
                <a:gd name="connsiteX261" fmla="*/ 211877 w 577154"/>
                <a:gd name="connsiteY261" fmla="*/ 26546 h 586292"/>
                <a:gd name="connsiteX262" fmla="*/ 214914 w 577154"/>
                <a:gd name="connsiteY262" fmla="*/ 25029 h 586292"/>
                <a:gd name="connsiteX263" fmla="*/ 318954 w 577154"/>
                <a:gd name="connsiteY263" fmla="*/ 20478 h 586292"/>
                <a:gd name="connsiteX264" fmla="*/ 294653 w 577154"/>
                <a:gd name="connsiteY264" fmla="*/ 21237 h 586292"/>
                <a:gd name="connsiteX265" fmla="*/ 290855 w 577154"/>
                <a:gd name="connsiteY265" fmla="*/ 21995 h 586292"/>
                <a:gd name="connsiteX266" fmla="*/ 289337 w 577154"/>
                <a:gd name="connsiteY266" fmla="*/ 22754 h 586292"/>
                <a:gd name="connsiteX267" fmla="*/ 278705 w 577154"/>
                <a:gd name="connsiteY267" fmla="*/ 24271 h 586292"/>
                <a:gd name="connsiteX268" fmla="*/ 277945 w 577154"/>
                <a:gd name="connsiteY268" fmla="*/ 24271 h 586292"/>
                <a:gd name="connsiteX269" fmla="*/ 268073 w 577154"/>
                <a:gd name="connsiteY269" fmla="*/ 26546 h 586292"/>
                <a:gd name="connsiteX270" fmla="*/ 266554 w 577154"/>
                <a:gd name="connsiteY270" fmla="*/ 26546 h 586292"/>
                <a:gd name="connsiteX271" fmla="*/ 257441 w 577154"/>
                <a:gd name="connsiteY271" fmla="*/ 29580 h 586292"/>
                <a:gd name="connsiteX272" fmla="*/ 254404 w 577154"/>
                <a:gd name="connsiteY272" fmla="*/ 30338 h 586292"/>
                <a:gd name="connsiteX273" fmla="*/ 246810 w 577154"/>
                <a:gd name="connsiteY273" fmla="*/ 32614 h 586292"/>
                <a:gd name="connsiteX274" fmla="*/ 240734 w 577154"/>
                <a:gd name="connsiteY274" fmla="*/ 35648 h 586292"/>
                <a:gd name="connsiteX275" fmla="*/ 236937 w 577154"/>
                <a:gd name="connsiteY275" fmla="*/ 37164 h 586292"/>
                <a:gd name="connsiteX276" fmla="*/ 109355 w 577154"/>
                <a:gd name="connsiteY276" fmla="*/ 163069 h 586292"/>
                <a:gd name="connsiteX277" fmla="*/ 109355 w 577154"/>
                <a:gd name="connsiteY277" fmla="*/ 164586 h 586292"/>
                <a:gd name="connsiteX278" fmla="*/ 104799 w 577154"/>
                <a:gd name="connsiteY278" fmla="*/ 174446 h 586292"/>
                <a:gd name="connsiteX279" fmla="*/ 103280 w 577154"/>
                <a:gd name="connsiteY279" fmla="*/ 178239 h 586292"/>
                <a:gd name="connsiteX280" fmla="*/ 100242 w 577154"/>
                <a:gd name="connsiteY280" fmla="*/ 185823 h 586292"/>
                <a:gd name="connsiteX281" fmla="*/ 97964 w 577154"/>
                <a:gd name="connsiteY281" fmla="*/ 190374 h 586292"/>
                <a:gd name="connsiteX282" fmla="*/ 95686 w 577154"/>
                <a:gd name="connsiteY282" fmla="*/ 197201 h 586292"/>
                <a:gd name="connsiteX283" fmla="*/ 94167 w 577154"/>
                <a:gd name="connsiteY283" fmla="*/ 203268 h 586292"/>
                <a:gd name="connsiteX284" fmla="*/ 92648 w 577154"/>
                <a:gd name="connsiteY284" fmla="*/ 209336 h 586292"/>
                <a:gd name="connsiteX285" fmla="*/ 90370 w 577154"/>
                <a:gd name="connsiteY285" fmla="*/ 215404 h 586292"/>
                <a:gd name="connsiteX286" fmla="*/ 88851 w 577154"/>
                <a:gd name="connsiteY286" fmla="*/ 221471 h 586292"/>
                <a:gd name="connsiteX287" fmla="*/ 87332 w 577154"/>
                <a:gd name="connsiteY287" fmla="*/ 227539 h 586292"/>
                <a:gd name="connsiteX288" fmla="*/ 86573 w 577154"/>
                <a:gd name="connsiteY288" fmla="*/ 234365 h 586292"/>
                <a:gd name="connsiteX289" fmla="*/ 85054 w 577154"/>
                <a:gd name="connsiteY289" fmla="*/ 240433 h 586292"/>
                <a:gd name="connsiteX290" fmla="*/ 84295 w 577154"/>
                <a:gd name="connsiteY290" fmla="*/ 247259 h 586292"/>
                <a:gd name="connsiteX291" fmla="*/ 83535 w 577154"/>
                <a:gd name="connsiteY291" fmla="*/ 253327 h 586292"/>
                <a:gd name="connsiteX292" fmla="*/ 82776 w 577154"/>
                <a:gd name="connsiteY292" fmla="*/ 260912 h 586292"/>
                <a:gd name="connsiteX293" fmla="*/ 82016 w 577154"/>
                <a:gd name="connsiteY293" fmla="*/ 266221 h 586292"/>
                <a:gd name="connsiteX294" fmla="*/ 81257 w 577154"/>
                <a:gd name="connsiteY294" fmla="*/ 275322 h 586292"/>
                <a:gd name="connsiteX295" fmla="*/ 81257 w 577154"/>
                <a:gd name="connsiteY295" fmla="*/ 279873 h 586292"/>
                <a:gd name="connsiteX296" fmla="*/ 80498 w 577154"/>
                <a:gd name="connsiteY296" fmla="*/ 293525 h 586292"/>
                <a:gd name="connsiteX297" fmla="*/ 81257 w 577154"/>
                <a:gd name="connsiteY297" fmla="*/ 306419 h 586292"/>
                <a:gd name="connsiteX298" fmla="*/ 81257 w 577154"/>
                <a:gd name="connsiteY298" fmla="*/ 311729 h 586292"/>
                <a:gd name="connsiteX299" fmla="*/ 82016 w 577154"/>
                <a:gd name="connsiteY299" fmla="*/ 320072 h 586292"/>
                <a:gd name="connsiteX300" fmla="*/ 82776 w 577154"/>
                <a:gd name="connsiteY300" fmla="*/ 325381 h 586292"/>
                <a:gd name="connsiteX301" fmla="*/ 83535 w 577154"/>
                <a:gd name="connsiteY301" fmla="*/ 332966 h 586292"/>
                <a:gd name="connsiteX302" fmla="*/ 84295 w 577154"/>
                <a:gd name="connsiteY302" fmla="*/ 339033 h 586292"/>
                <a:gd name="connsiteX303" fmla="*/ 85054 w 577154"/>
                <a:gd name="connsiteY303" fmla="*/ 345859 h 586292"/>
                <a:gd name="connsiteX304" fmla="*/ 86573 w 577154"/>
                <a:gd name="connsiteY304" fmla="*/ 351927 h 586292"/>
                <a:gd name="connsiteX305" fmla="*/ 87332 w 577154"/>
                <a:gd name="connsiteY305" fmla="*/ 358753 h 586292"/>
                <a:gd name="connsiteX306" fmla="*/ 88851 w 577154"/>
                <a:gd name="connsiteY306" fmla="*/ 364821 h 586292"/>
                <a:gd name="connsiteX307" fmla="*/ 90370 w 577154"/>
                <a:gd name="connsiteY307" fmla="*/ 370889 h 586292"/>
                <a:gd name="connsiteX308" fmla="*/ 91889 w 577154"/>
                <a:gd name="connsiteY308" fmla="*/ 376956 h 586292"/>
                <a:gd name="connsiteX309" fmla="*/ 94167 w 577154"/>
                <a:gd name="connsiteY309" fmla="*/ 383783 h 586292"/>
                <a:gd name="connsiteX310" fmla="*/ 95686 w 577154"/>
                <a:gd name="connsiteY310" fmla="*/ 389092 h 586292"/>
                <a:gd name="connsiteX311" fmla="*/ 97964 w 577154"/>
                <a:gd name="connsiteY311" fmla="*/ 395918 h 586292"/>
                <a:gd name="connsiteX312" fmla="*/ 100242 w 577154"/>
                <a:gd name="connsiteY312" fmla="*/ 401227 h 586292"/>
                <a:gd name="connsiteX313" fmla="*/ 103280 w 577154"/>
                <a:gd name="connsiteY313" fmla="*/ 408812 h 586292"/>
                <a:gd name="connsiteX314" fmla="*/ 104799 w 577154"/>
                <a:gd name="connsiteY314" fmla="*/ 412604 h 586292"/>
                <a:gd name="connsiteX315" fmla="*/ 108596 w 577154"/>
                <a:gd name="connsiteY315" fmla="*/ 422464 h 586292"/>
                <a:gd name="connsiteX316" fmla="*/ 109355 w 577154"/>
                <a:gd name="connsiteY316" fmla="*/ 423223 h 586292"/>
                <a:gd name="connsiteX317" fmla="*/ 236937 w 577154"/>
                <a:gd name="connsiteY317" fmla="*/ 549886 h 586292"/>
                <a:gd name="connsiteX318" fmla="*/ 240734 w 577154"/>
                <a:gd name="connsiteY318" fmla="*/ 551403 h 586292"/>
                <a:gd name="connsiteX319" fmla="*/ 246810 w 577154"/>
                <a:gd name="connsiteY319" fmla="*/ 553678 h 586292"/>
                <a:gd name="connsiteX320" fmla="*/ 254404 w 577154"/>
                <a:gd name="connsiteY320" fmla="*/ 555954 h 586292"/>
                <a:gd name="connsiteX321" fmla="*/ 257441 w 577154"/>
                <a:gd name="connsiteY321" fmla="*/ 557471 h 586292"/>
                <a:gd name="connsiteX322" fmla="*/ 266554 w 577154"/>
                <a:gd name="connsiteY322" fmla="*/ 559746 h 586292"/>
                <a:gd name="connsiteX323" fmla="*/ 268073 w 577154"/>
                <a:gd name="connsiteY323" fmla="*/ 559746 h 586292"/>
                <a:gd name="connsiteX324" fmla="*/ 277945 w 577154"/>
                <a:gd name="connsiteY324" fmla="*/ 562021 h 586292"/>
                <a:gd name="connsiteX325" fmla="*/ 278705 w 577154"/>
                <a:gd name="connsiteY325" fmla="*/ 562780 h 586292"/>
                <a:gd name="connsiteX326" fmla="*/ 289337 w 577154"/>
                <a:gd name="connsiteY326" fmla="*/ 564297 h 586292"/>
                <a:gd name="connsiteX327" fmla="*/ 290855 w 577154"/>
                <a:gd name="connsiteY327" fmla="*/ 564297 h 586292"/>
                <a:gd name="connsiteX328" fmla="*/ 294653 w 577154"/>
                <a:gd name="connsiteY328" fmla="*/ 565055 h 586292"/>
                <a:gd name="connsiteX329" fmla="*/ 318954 w 577154"/>
                <a:gd name="connsiteY329" fmla="*/ 566572 h 586292"/>
                <a:gd name="connsiteX330" fmla="*/ 556650 w 577154"/>
                <a:gd name="connsiteY330" fmla="*/ 293525 h 586292"/>
                <a:gd name="connsiteX331" fmla="*/ 318954 w 577154"/>
                <a:gd name="connsiteY331" fmla="*/ 20478 h 586292"/>
                <a:gd name="connsiteX332" fmla="*/ 258201 w 577154"/>
                <a:gd name="connsiteY332" fmla="*/ 0 h 586292"/>
                <a:gd name="connsiteX333" fmla="*/ 287818 w 577154"/>
                <a:gd name="connsiteY333" fmla="*/ 2275 h 586292"/>
                <a:gd name="connsiteX334" fmla="*/ 318954 w 577154"/>
                <a:gd name="connsiteY334" fmla="*/ 0 h 586292"/>
                <a:gd name="connsiteX335" fmla="*/ 577154 w 577154"/>
                <a:gd name="connsiteY335" fmla="*/ 293525 h 586292"/>
                <a:gd name="connsiteX336" fmla="*/ 318954 w 577154"/>
                <a:gd name="connsiteY336" fmla="*/ 586292 h 586292"/>
                <a:gd name="connsiteX337" fmla="*/ 287818 w 577154"/>
                <a:gd name="connsiteY337" fmla="*/ 584775 h 586292"/>
                <a:gd name="connsiteX338" fmla="*/ 258201 w 577154"/>
                <a:gd name="connsiteY338" fmla="*/ 586292 h 586292"/>
                <a:gd name="connsiteX339" fmla="*/ 110874 w 577154"/>
                <a:gd name="connsiteY339" fmla="*/ 533958 h 586292"/>
                <a:gd name="connsiteX340" fmla="*/ 108596 w 577154"/>
                <a:gd name="connsiteY340" fmla="*/ 532441 h 586292"/>
                <a:gd name="connsiteX341" fmla="*/ 60753 w 577154"/>
                <a:gd name="connsiteY341" fmla="*/ 482383 h 586292"/>
                <a:gd name="connsiteX342" fmla="*/ 59993 w 577154"/>
                <a:gd name="connsiteY342" fmla="*/ 480866 h 586292"/>
                <a:gd name="connsiteX343" fmla="*/ 25060 w 577154"/>
                <a:gd name="connsiteY343" fmla="*/ 419430 h 586292"/>
                <a:gd name="connsiteX344" fmla="*/ 24301 w 577154"/>
                <a:gd name="connsiteY344" fmla="*/ 417913 h 586292"/>
                <a:gd name="connsiteX345" fmla="*/ 0 w 577154"/>
                <a:gd name="connsiteY345" fmla="*/ 293525 h 586292"/>
                <a:gd name="connsiteX346" fmla="*/ 9872 w 577154"/>
                <a:gd name="connsiteY346" fmla="*/ 211611 h 586292"/>
                <a:gd name="connsiteX347" fmla="*/ 10632 w 577154"/>
                <a:gd name="connsiteY347" fmla="*/ 207819 h 586292"/>
                <a:gd name="connsiteX348" fmla="*/ 28857 w 577154"/>
                <a:gd name="connsiteY348" fmla="*/ 158519 h 586292"/>
                <a:gd name="connsiteX349" fmla="*/ 29617 w 577154"/>
                <a:gd name="connsiteY349" fmla="*/ 157002 h 586292"/>
                <a:gd name="connsiteX350" fmla="*/ 67588 w 577154"/>
                <a:gd name="connsiteY350" fmla="*/ 94808 h 586292"/>
                <a:gd name="connsiteX351" fmla="*/ 69106 w 577154"/>
                <a:gd name="connsiteY351" fmla="*/ 94049 h 586292"/>
                <a:gd name="connsiteX352" fmla="*/ 123025 w 577154"/>
                <a:gd name="connsiteY352" fmla="*/ 43232 h 586292"/>
                <a:gd name="connsiteX353" fmla="*/ 258201 w 577154"/>
                <a:gd name="connsiteY353" fmla="*/ 0 h 586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</a:cxnLst>
              <a:rect l="l" t="t" r="r" b="b"/>
              <a:pathLst>
                <a:path w="577154" h="586292">
                  <a:moveTo>
                    <a:pt x="149604" y="536234"/>
                  </a:moveTo>
                  <a:cubicBezTo>
                    <a:pt x="170108" y="548369"/>
                    <a:pt x="191372" y="556712"/>
                    <a:pt x="214914" y="562021"/>
                  </a:cubicBezTo>
                  <a:cubicBezTo>
                    <a:pt x="214155" y="561263"/>
                    <a:pt x="212636" y="560504"/>
                    <a:pt x="211877" y="559746"/>
                  </a:cubicBezTo>
                  <a:cubicBezTo>
                    <a:pt x="208079" y="558229"/>
                    <a:pt x="205041" y="556712"/>
                    <a:pt x="202004" y="554437"/>
                  </a:cubicBezTo>
                  <a:cubicBezTo>
                    <a:pt x="199725" y="553678"/>
                    <a:pt x="198207" y="552920"/>
                    <a:pt x="196688" y="551403"/>
                  </a:cubicBezTo>
                  <a:cubicBezTo>
                    <a:pt x="192131" y="549128"/>
                    <a:pt x="188334" y="546094"/>
                    <a:pt x="184537" y="543818"/>
                  </a:cubicBezTo>
                  <a:cubicBezTo>
                    <a:pt x="182259" y="542301"/>
                    <a:pt x="179981" y="540784"/>
                    <a:pt x="177702" y="538509"/>
                  </a:cubicBezTo>
                  <a:cubicBezTo>
                    <a:pt x="176184" y="537751"/>
                    <a:pt x="175424" y="536992"/>
                    <a:pt x="173905" y="536234"/>
                  </a:cubicBezTo>
                  <a:close/>
                  <a:moveTo>
                    <a:pt x="299943" y="499816"/>
                  </a:moveTo>
                  <a:cubicBezTo>
                    <a:pt x="306021" y="500576"/>
                    <a:pt x="312100" y="500576"/>
                    <a:pt x="318939" y="500576"/>
                  </a:cubicBezTo>
                  <a:cubicBezTo>
                    <a:pt x="324257" y="500576"/>
                    <a:pt x="329576" y="505139"/>
                    <a:pt x="329576" y="511222"/>
                  </a:cubicBezTo>
                  <a:cubicBezTo>
                    <a:pt x="329576" y="516546"/>
                    <a:pt x="325017" y="521108"/>
                    <a:pt x="319698" y="521108"/>
                  </a:cubicBezTo>
                  <a:lnTo>
                    <a:pt x="318939" y="521108"/>
                  </a:lnTo>
                  <a:cubicBezTo>
                    <a:pt x="311340" y="521108"/>
                    <a:pt x="304502" y="520348"/>
                    <a:pt x="297663" y="519587"/>
                  </a:cubicBezTo>
                  <a:cubicBezTo>
                    <a:pt x="291584" y="518827"/>
                    <a:pt x="287785" y="514264"/>
                    <a:pt x="288545" y="508941"/>
                  </a:cubicBezTo>
                  <a:cubicBezTo>
                    <a:pt x="289305" y="502857"/>
                    <a:pt x="293864" y="499055"/>
                    <a:pt x="299943" y="499816"/>
                  </a:cubicBezTo>
                  <a:close/>
                  <a:moveTo>
                    <a:pt x="88851" y="485417"/>
                  </a:moveTo>
                  <a:cubicBezTo>
                    <a:pt x="98723" y="496794"/>
                    <a:pt x="109355" y="506654"/>
                    <a:pt x="119987" y="515755"/>
                  </a:cubicBezTo>
                  <a:lnTo>
                    <a:pt x="150364" y="515755"/>
                  </a:lnTo>
                  <a:cubicBezTo>
                    <a:pt x="149604" y="514997"/>
                    <a:pt x="148845" y="514238"/>
                    <a:pt x="148085" y="513480"/>
                  </a:cubicBezTo>
                  <a:cubicBezTo>
                    <a:pt x="146566" y="511204"/>
                    <a:pt x="144288" y="508929"/>
                    <a:pt x="142010" y="507412"/>
                  </a:cubicBezTo>
                  <a:cubicBezTo>
                    <a:pt x="140491" y="505137"/>
                    <a:pt x="138213" y="502861"/>
                    <a:pt x="136694" y="501344"/>
                  </a:cubicBezTo>
                  <a:cubicBezTo>
                    <a:pt x="133656" y="497552"/>
                    <a:pt x="130619" y="493760"/>
                    <a:pt x="127581" y="489967"/>
                  </a:cubicBezTo>
                  <a:cubicBezTo>
                    <a:pt x="126062" y="488450"/>
                    <a:pt x="125303" y="486934"/>
                    <a:pt x="123784" y="485417"/>
                  </a:cubicBezTo>
                  <a:close/>
                  <a:moveTo>
                    <a:pt x="399912" y="482256"/>
                  </a:moveTo>
                  <a:cubicBezTo>
                    <a:pt x="402382" y="483014"/>
                    <a:pt x="404471" y="484721"/>
                    <a:pt x="405611" y="486996"/>
                  </a:cubicBezTo>
                  <a:cubicBezTo>
                    <a:pt x="408650" y="492305"/>
                    <a:pt x="406371" y="498373"/>
                    <a:pt x="401812" y="500648"/>
                  </a:cubicBezTo>
                  <a:cubicBezTo>
                    <a:pt x="394973" y="504441"/>
                    <a:pt x="388895" y="506716"/>
                    <a:pt x="382056" y="509750"/>
                  </a:cubicBezTo>
                  <a:cubicBezTo>
                    <a:pt x="380536" y="509750"/>
                    <a:pt x="379776" y="510508"/>
                    <a:pt x="378257" y="510508"/>
                  </a:cubicBezTo>
                  <a:cubicBezTo>
                    <a:pt x="374458" y="510508"/>
                    <a:pt x="370658" y="507474"/>
                    <a:pt x="369139" y="503682"/>
                  </a:cubicBezTo>
                  <a:cubicBezTo>
                    <a:pt x="366859" y="498373"/>
                    <a:pt x="369899" y="492305"/>
                    <a:pt x="375217" y="490789"/>
                  </a:cubicBezTo>
                  <a:cubicBezTo>
                    <a:pt x="380536" y="488513"/>
                    <a:pt x="386615" y="486238"/>
                    <a:pt x="391934" y="483204"/>
                  </a:cubicBezTo>
                  <a:cubicBezTo>
                    <a:pt x="394593" y="481687"/>
                    <a:pt x="397443" y="481498"/>
                    <a:pt x="399912" y="482256"/>
                  </a:cubicBezTo>
                  <a:close/>
                  <a:moveTo>
                    <a:pt x="229351" y="474063"/>
                  </a:moveTo>
                  <a:cubicBezTo>
                    <a:pt x="234677" y="477094"/>
                    <a:pt x="240764" y="480126"/>
                    <a:pt x="246091" y="483157"/>
                  </a:cubicBezTo>
                  <a:cubicBezTo>
                    <a:pt x="250656" y="486188"/>
                    <a:pt x="252939" y="492250"/>
                    <a:pt x="250656" y="496797"/>
                  </a:cubicBezTo>
                  <a:cubicBezTo>
                    <a:pt x="248374" y="500586"/>
                    <a:pt x="245330" y="502101"/>
                    <a:pt x="241525" y="502101"/>
                  </a:cubicBezTo>
                  <a:cubicBezTo>
                    <a:pt x="240004" y="502101"/>
                    <a:pt x="238482" y="502101"/>
                    <a:pt x="236960" y="501343"/>
                  </a:cubicBezTo>
                  <a:cubicBezTo>
                    <a:pt x="230872" y="498312"/>
                    <a:pt x="224024" y="494523"/>
                    <a:pt x="218698" y="490735"/>
                  </a:cubicBezTo>
                  <a:cubicBezTo>
                    <a:pt x="214132" y="487703"/>
                    <a:pt x="212610" y="481641"/>
                    <a:pt x="215654" y="477094"/>
                  </a:cubicBezTo>
                  <a:cubicBezTo>
                    <a:pt x="218698" y="471790"/>
                    <a:pt x="224785" y="471032"/>
                    <a:pt x="229351" y="474063"/>
                  </a:cubicBezTo>
                  <a:close/>
                  <a:moveTo>
                    <a:pt x="464745" y="433889"/>
                  </a:moveTo>
                  <a:cubicBezTo>
                    <a:pt x="469298" y="436925"/>
                    <a:pt x="470057" y="443755"/>
                    <a:pt x="466262" y="447550"/>
                  </a:cubicBezTo>
                  <a:cubicBezTo>
                    <a:pt x="461709" y="453622"/>
                    <a:pt x="457155" y="458935"/>
                    <a:pt x="451842" y="463488"/>
                  </a:cubicBezTo>
                  <a:cubicBezTo>
                    <a:pt x="450324" y="465765"/>
                    <a:pt x="447288" y="466524"/>
                    <a:pt x="445012" y="466524"/>
                  </a:cubicBezTo>
                  <a:cubicBezTo>
                    <a:pt x="442735" y="466524"/>
                    <a:pt x="439699" y="465765"/>
                    <a:pt x="438181" y="463488"/>
                  </a:cubicBezTo>
                  <a:cubicBezTo>
                    <a:pt x="433627" y="459694"/>
                    <a:pt x="433627" y="453622"/>
                    <a:pt x="438181" y="449068"/>
                  </a:cubicBezTo>
                  <a:cubicBezTo>
                    <a:pt x="441976" y="444514"/>
                    <a:pt x="446530" y="439961"/>
                    <a:pt x="450324" y="435407"/>
                  </a:cubicBezTo>
                  <a:cubicBezTo>
                    <a:pt x="454119" y="430853"/>
                    <a:pt x="460191" y="430094"/>
                    <a:pt x="464745" y="433889"/>
                  </a:cubicBezTo>
                  <a:close/>
                  <a:moveTo>
                    <a:pt x="49362" y="424740"/>
                  </a:moveTo>
                  <a:cubicBezTo>
                    <a:pt x="56196" y="439150"/>
                    <a:pt x="64550" y="452803"/>
                    <a:pt x="73663" y="464938"/>
                  </a:cubicBezTo>
                  <a:lnTo>
                    <a:pt x="109355" y="464938"/>
                  </a:lnTo>
                  <a:cubicBezTo>
                    <a:pt x="107836" y="461904"/>
                    <a:pt x="106318" y="459629"/>
                    <a:pt x="104039" y="456595"/>
                  </a:cubicBezTo>
                  <a:cubicBezTo>
                    <a:pt x="103280" y="455078"/>
                    <a:pt x="102521" y="453561"/>
                    <a:pt x="101761" y="452044"/>
                  </a:cubicBezTo>
                  <a:cubicBezTo>
                    <a:pt x="99483" y="448252"/>
                    <a:pt x="97205" y="443701"/>
                    <a:pt x="94926" y="439909"/>
                  </a:cubicBezTo>
                  <a:cubicBezTo>
                    <a:pt x="94167" y="438392"/>
                    <a:pt x="93408" y="436875"/>
                    <a:pt x="92648" y="435358"/>
                  </a:cubicBezTo>
                  <a:cubicBezTo>
                    <a:pt x="91129" y="431566"/>
                    <a:pt x="89611" y="428532"/>
                    <a:pt x="88092" y="424740"/>
                  </a:cubicBezTo>
                  <a:close/>
                  <a:moveTo>
                    <a:pt x="161771" y="417898"/>
                  </a:moveTo>
                  <a:cubicBezTo>
                    <a:pt x="166316" y="414864"/>
                    <a:pt x="173134" y="415623"/>
                    <a:pt x="176164" y="420173"/>
                  </a:cubicBezTo>
                  <a:cubicBezTo>
                    <a:pt x="179194" y="425482"/>
                    <a:pt x="183739" y="430790"/>
                    <a:pt x="187527" y="435341"/>
                  </a:cubicBezTo>
                  <a:cubicBezTo>
                    <a:pt x="190557" y="439891"/>
                    <a:pt x="190557" y="446717"/>
                    <a:pt x="186012" y="449750"/>
                  </a:cubicBezTo>
                  <a:cubicBezTo>
                    <a:pt x="183739" y="451267"/>
                    <a:pt x="181466" y="452025"/>
                    <a:pt x="179194" y="452025"/>
                  </a:cubicBezTo>
                  <a:cubicBezTo>
                    <a:pt x="176921" y="452025"/>
                    <a:pt x="173891" y="451267"/>
                    <a:pt x="171619" y="448233"/>
                  </a:cubicBezTo>
                  <a:cubicBezTo>
                    <a:pt x="167074" y="442925"/>
                    <a:pt x="163286" y="437616"/>
                    <a:pt x="159498" y="431549"/>
                  </a:cubicBezTo>
                  <a:cubicBezTo>
                    <a:pt x="155711" y="426998"/>
                    <a:pt x="157226" y="420931"/>
                    <a:pt x="161771" y="417898"/>
                  </a:cubicBezTo>
                  <a:close/>
                  <a:moveTo>
                    <a:pt x="31136" y="373923"/>
                  </a:moveTo>
                  <a:cubicBezTo>
                    <a:pt x="33414" y="384541"/>
                    <a:pt x="37211" y="394401"/>
                    <a:pt x="41008" y="404261"/>
                  </a:cubicBezTo>
                  <a:lnTo>
                    <a:pt x="79738" y="404261"/>
                  </a:lnTo>
                  <a:cubicBezTo>
                    <a:pt x="79738" y="403503"/>
                    <a:pt x="78979" y="401986"/>
                    <a:pt x="78979" y="401227"/>
                  </a:cubicBezTo>
                  <a:cubicBezTo>
                    <a:pt x="78219" y="399710"/>
                    <a:pt x="77460" y="398952"/>
                    <a:pt x="77460" y="397435"/>
                  </a:cubicBezTo>
                  <a:cubicBezTo>
                    <a:pt x="75182" y="391367"/>
                    <a:pt x="73663" y="385300"/>
                    <a:pt x="72144" y="379232"/>
                  </a:cubicBezTo>
                  <a:cubicBezTo>
                    <a:pt x="71385" y="378473"/>
                    <a:pt x="71385" y="378473"/>
                    <a:pt x="71385" y="377715"/>
                  </a:cubicBezTo>
                  <a:cubicBezTo>
                    <a:pt x="71385" y="376956"/>
                    <a:pt x="70625" y="375439"/>
                    <a:pt x="70625" y="373923"/>
                  </a:cubicBezTo>
                  <a:close/>
                  <a:moveTo>
                    <a:pt x="499728" y="361797"/>
                  </a:moveTo>
                  <a:cubicBezTo>
                    <a:pt x="505037" y="363315"/>
                    <a:pt x="508071" y="369384"/>
                    <a:pt x="506554" y="374694"/>
                  </a:cubicBezTo>
                  <a:cubicBezTo>
                    <a:pt x="504279" y="381522"/>
                    <a:pt x="501245" y="387591"/>
                    <a:pt x="498970" y="394418"/>
                  </a:cubicBezTo>
                  <a:cubicBezTo>
                    <a:pt x="497453" y="398211"/>
                    <a:pt x="493661" y="400487"/>
                    <a:pt x="489868" y="400487"/>
                  </a:cubicBezTo>
                  <a:cubicBezTo>
                    <a:pt x="488352" y="400487"/>
                    <a:pt x="486835" y="399729"/>
                    <a:pt x="485318" y="399729"/>
                  </a:cubicBezTo>
                  <a:cubicBezTo>
                    <a:pt x="480767" y="397453"/>
                    <a:pt x="477733" y="391384"/>
                    <a:pt x="480009" y="386073"/>
                  </a:cubicBezTo>
                  <a:cubicBezTo>
                    <a:pt x="483042" y="380004"/>
                    <a:pt x="485318" y="373935"/>
                    <a:pt x="486835" y="367866"/>
                  </a:cubicBezTo>
                  <a:cubicBezTo>
                    <a:pt x="489110" y="362556"/>
                    <a:pt x="494419" y="360280"/>
                    <a:pt x="499728" y="361797"/>
                  </a:cubicBezTo>
                  <a:close/>
                  <a:moveTo>
                    <a:pt x="132907" y="343643"/>
                  </a:moveTo>
                  <a:cubicBezTo>
                    <a:pt x="138227" y="342126"/>
                    <a:pt x="143546" y="345161"/>
                    <a:pt x="145066" y="350471"/>
                  </a:cubicBezTo>
                  <a:cubicBezTo>
                    <a:pt x="146586" y="356540"/>
                    <a:pt x="148865" y="363368"/>
                    <a:pt x="150385" y="368678"/>
                  </a:cubicBezTo>
                  <a:cubicBezTo>
                    <a:pt x="152665" y="373988"/>
                    <a:pt x="149625" y="380057"/>
                    <a:pt x="144306" y="381575"/>
                  </a:cubicBezTo>
                  <a:cubicBezTo>
                    <a:pt x="142786" y="382333"/>
                    <a:pt x="142026" y="382333"/>
                    <a:pt x="141266" y="382333"/>
                  </a:cubicBezTo>
                  <a:cubicBezTo>
                    <a:pt x="136707" y="382333"/>
                    <a:pt x="132907" y="380057"/>
                    <a:pt x="131388" y="375506"/>
                  </a:cubicBezTo>
                  <a:cubicBezTo>
                    <a:pt x="129108" y="368678"/>
                    <a:pt x="126828" y="362609"/>
                    <a:pt x="125309" y="355781"/>
                  </a:cubicBezTo>
                  <a:cubicBezTo>
                    <a:pt x="123789" y="350471"/>
                    <a:pt x="127588" y="344402"/>
                    <a:pt x="132907" y="343643"/>
                  </a:cubicBezTo>
                  <a:close/>
                  <a:moveTo>
                    <a:pt x="21263" y="323864"/>
                  </a:moveTo>
                  <a:cubicBezTo>
                    <a:pt x="22782" y="333724"/>
                    <a:pt x="24301" y="344342"/>
                    <a:pt x="25820" y="354203"/>
                  </a:cubicBezTo>
                  <a:lnTo>
                    <a:pt x="66069" y="354203"/>
                  </a:lnTo>
                  <a:cubicBezTo>
                    <a:pt x="65309" y="348135"/>
                    <a:pt x="63790" y="342826"/>
                    <a:pt x="63031" y="337516"/>
                  </a:cubicBezTo>
                  <a:cubicBezTo>
                    <a:pt x="63031" y="336758"/>
                    <a:pt x="63031" y="336758"/>
                    <a:pt x="63031" y="335999"/>
                  </a:cubicBezTo>
                  <a:cubicBezTo>
                    <a:pt x="63031" y="332207"/>
                    <a:pt x="62272" y="327656"/>
                    <a:pt x="61512" y="323864"/>
                  </a:cubicBezTo>
                  <a:close/>
                  <a:moveTo>
                    <a:pt x="509625" y="282911"/>
                  </a:moveTo>
                  <a:cubicBezTo>
                    <a:pt x="514955" y="282911"/>
                    <a:pt x="519524" y="286704"/>
                    <a:pt x="519524" y="292773"/>
                  </a:cubicBezTo>
                  <a:lnTo>
                    <a:pt x="519524" y="293532"/>
                  </a:lnTo>
                  <a:cubicBezTo>
                    <a:pt x="519524" y="300360"/>
                    <a:pt x="519524" y="307187"/>
                    <a:pt x="518763" y="313256"/>
                  </a:cubicBezTo>
                  <a:cubicBezTo>
                    <a:pt x="518763" y="318567"/>
                    <a:pt x="514194" y="323118"/>
                    <a:pt x="508863" y="323118"/>
                  </a:cubicBezTo>
                  <a:cubicBezTo>
                    <a:pt x="508102" y="323118"/>
                    <a:pt x="508102" y="323118"/>
                    <a:pt x="508102" y="322360"/>
                  </a:cubicBezTo>
                  <a:cubicBezTo>
                    <a:pt x="502010" y="322360"/>
                    <a:pt x="498202" y="317808"/>
                    <a:pt x="498964" y="311739"/>
                  </a:cubicBezTo>
                  <a:cubicBezTo>
                    <a:pt x="498964" y="305670"/>
                    <a:pt x="498964" y="299601"/>
                    <a:pt x="498964" y="293532"/>
                  </a:cubicBezTo>
                  <a:cubicBezTo>
                    <a:pt x="498964" y="287463"/>
                    <a:pt x="503533" y="282911"/>
                    <a:pt x="509625" y="282911"/>
                  </a:cubicBezTo>
                  <a:close/>
                  <a:moveTo>
                    <a:pt x="20504" y="273047"/>
                  </a:moveTo>
                  <a:cubicBezTo>
                    <a:pt x="20504" y="279873"/>
                    <a:pt x="19744" y="286699"/>
                    <a:pt x="19744" y="293525"/>
                  </a:cubicBezTo>
                  <a:cubicBezTo>
                    <a:pt x="19744" y="296559"/>
                    <a:pt x="20504" y="300352"/>
                    <a:pt x="20504" y="303385"/>
                  </a:cubicBezTo>
                  <a:lnTo>
                    <a:pt x="60753" y="303385"/>
                  </a:lnTo>
                  <a:cubicBezTo>
                    <a:pt x="60753" y="300352"/>
                    <a:pt x="60753" y="296559"/>
                    <a:pt x="60753" y="293525"/>
                  </a:cubicBezTo>
                  <a:cubicBezTo>
                    <a:pt x="60753" y="286699"/>
                    <a:pt x="60753" y="279873"/>
                    <a:pt x="61512" y="273805"/>
                  </a:cubicBezTo>
                  <a:cubicBezTo>
                    <a:pt x="61512" y="273047"/>
                    <a:pt x="61512" y="273047"/>
                    <a:pt x="61512" y="273047"/>
                  </a:cubicBezTo>
                  <a:close/>
                  <a:moveTo>
                    <a:pt x="129811" y="263173"/>
                  </a:moveTo>
                  <a:cubicBezTo>
                    <a:pt x="135111" y="263932"/>
                    <a:pt x="138897" y="268484"/>
                    <a:pt x="138897" y="274553"/>
                  </a:cubicBezTo>
                  <a:cubicBezTo>
                    <a:pt x="138140" y="280622"/>
                    <a:pt x="138140" y="286691"/>
                    <a:pt x="138140" y="292760"/>
                  </a:cubicBezTo>
                  <a:lnTo>
                    <a:pt x="138140" y="293518"/>
                  </a:lnTo>
                  <a:cubicBezTo>
                    <a:pt x="138140" y="298829"/>
                    <a:pt x="133597" y="303380"/>
                    <a:pt x="128297" y="303380"/>
                  </a:cubicBezTo>
                  <a:cubicBezTo>
                    <a:pt x="122997" y="303380"/>
                    <a:pt x="118454" y="299587"/>
                    <a:pt x="117697" y="294277"/>
                  </a:cubicBezTo>
                  <a:lnTo>
                    <a:pt x="117697" y="293518"/>
                  </a:lnTo>
                  <a:cubicBezTo>
                    <a:pt x="117697" y="286691"/>
                    <a:pt x="118454" y="279863"/>
                    <a:pt x="118454" y="273035"/>
                  </a:cubicBezTo>
                  <a:cubicBezTo>
                    <a:pt x="119211" y="266966"/>
                    <a:pt x="123754" y="263173"/>
                    <a:pt x="129811" y="263173"/>
                  </a:cubicBezTo>
                  <a:close/>
                  <a:moveTo>
                    <a:pt x="28098" y="222230"/>
                  </a:moveTo>
                  <a:cubicBezTo>
                    <a:pt x="25820" y="232090"/>
                    <a:pt x="24301" y="242708"/>
                    <a:pt x="22782" y="252568"/>
                  </a:cubicBezTo>
                  <a:lnTo>
                    <a:pt x="63031" y="252568"/>
                  </a:lnTo>
                  <a:cubicBezTo>
                    <a:pt x="63031" y="251810"/>
                    <a:pt x="63031" y="251052"/>
                    <a:pt x="63031" y="250293"/>
                  </a:cubicBezTo>
                  <a:cubicBezTo>
                    <a:pt x="63031" y="250293"/>
                    <a:pt x="63031" y="249535"/>
                    <a:pt x="63031" y="249535"/>
                  </a:cubicBezTo>
                  <a:cubicBezTo>
                    <a:pt x="64550" y="242708"/>
                    <a:pt x="65309" y="236641"/>
                    <a:pt x="66828" y="229815"/>
                  </a:cubicBezTo>
                  <a:cubicBezTo>
                    <a:pt x="66828" y="229056"/>
                    <a:pt x="66828" y="227539"/>
                    <a:pt x="67588" y="226022"/>
                  </a:cubicBezTo>
                  <a:cubicBezTo>
                    <a:pt x="67588" y="225264"/>
                    <a:pt x="67588" y="223747"/>
                    <a:pt x="68347" y="222230"/>
                  </a:cubicBezTo>
                  <a:close/>
                  <a:moveTo>
                    <a:pt x="492894" y="204013"/>
                  </a:moveTo>
                  <a:cubicBezTo>
                    <a:pt x="498219" y="202497"/>
                    <a:pt x="504304" y="205530"/>
                    <a:pt x="505825" y="210836"/>
                  </a:cubicBezTo>
                  <a:cubicBezTo>
                    <a:pt x="508108" y="216901"/>
                    <a:pt x="510390" y="223724"/>
                    <a:pt x="511911" y="230547"/>
                  </a:cubicBezTo>
                  <a:cubicBezTo>
                    <a:pt x="513432" y="235854"/>
                    <a:pt x="509629" y="241161"/>
                    <a:pt x="504304" y="242677"/>
                  </a:cubicBezTo>
                  <a:cubicBezTo>
                    <a:pt x="503543" y="243435"/>
                    <a:pt x="502783" y="243435"/>
                    <a:pt x="502022" y="243435"/>
                  </a:cubicBezTo>
                  <a:cubicBezTo>
                    <a:pt x="497458" y="243435"/>
                    <a:pt x="493655" y="240403"/>
                    <a:pt x="492133" y="235854"/>
                  </a:cubicBezTo>
                  <a:cubicBezTo>
                    <a:pt x="490612" y="229031"/>
                    <a:pt x="489091" y="222966"/>
                    <a:pt x="486809" y="216901"/>
                  </a:cubicBezTo>
                  <a:cubicBezTo>
                    <a:pt x="485287" y="211595"/>
                    <a:pt x="487569" y="206288"/>
                    <a:pt x="492894" y="204013"/>
                  </a:cubicBezTo>
                  <a:close/>
                  <a:moveTo>
                    <a:pt x="151873" y="186619"/>
                  </a:moveTo>
                  <a:cubicBezTo>
                    <a:pt x="157203" y="188895"/>
                    <a:pt x="159488" y="194964"/>
                    <a:pt x="157203" y="200274"/>
                  </a:cubicBezTo>
                  <a:cubicBezTo>
                    <a:pt x="154919" y="205585"/>
                    <a:pt x="152634" y="211654"/>
                    <a:pt x="150350" y="217723"/>
                  </a:cubicBezTo>
                  <a:cubicBezTo>
                    <a:pt x="148827" y="222274"/>
                    <a:pt x="145019" y="224550"/>
                    <a:pt x="140450" y="224550"/>
                  </a:cubicBezTo>
                  <a:cubicBezTo>
                    <a:pt x="139689" y="224550"/>
                    <a:pt x="138927" y="224550"/>
                    <a:pt x="137404" y="224550"/>
                  </a:cubicBezTo>
                  <a:cubicBezTo>
                    <a:pt x="132074" y="222274"/>
                    <a:pt x="129028" y="216964"/>
                    <a:pt x="131312" y="211654"/>
                  </a:cubicBezTo>
                  <a:cubicBezTo>
                    <a:pt x="133597" y="204826"/>
                    <a:pt x="135881" y="197998"/>
                    <a:pt x="138927" y="191929"/>
                  </a:cubicBezTo>
                  <a:cubicBezTo>
                    <a:pt x="141212" y="186619"/>
                    <a:pt x="147304" y="184343"/>
                    <a:pt x="151873" y="186619"/>
                  </a:cubicBezTo>
                  <a:close/>
                  <a:moveTo>
                    <a:pt x="218736" y="186536"/>
                  </a:moveTo>
                  <a:lnTo>
                    <a:pt x="281780" y="186536"/>
                  </a:lnTo>
                  <a:cubicBezTo>
                    <a:pt x="288616" y="186536"/>
                    <a:pt x="292414" y="190330"/>
                    <a:pt x="292414" y="196401"/>
                  </a:cubicBezTo>
                  <a:cubicBezTo>
                    <a:pt x="292414" y="202471"/>
                    <a:pt x="288616" y="207024"/>
                    <a:pt x="281780" y="207024"/>
                  </a:cubicBezTo>
                  <a:lnTo>
                    <a:pt x="264310" y="207024"/>
                  </a:lnTo>
                  <a:lnTo>
                    <a:pt x="322037" y="294288"/>
                  </a:lnTo>
                  <a:lnTo>
                    <a:pt x="379004" y="207024"/>
                  </a:lnTo>
                  <a:lnTo>
                    <a:pt x="361534" y="207024"/>
                  </a:lnTo>
                  <a:cubicBezTo>
                    <a:pt x="355457" y="207024"/>
                    <a:pt x="351659" y="202471"/>
                    <a:pt x="351659" y="196401"/>
                  </a:cubicBezTo>
                  <a:cubicBezTo>
                    <a:pt x="351659" y="190330"/>
                    <a:pt x="355457" y="186536"/>
                    <a:pt x="361534" y="186536"/>
                  </a:cubicBezTo>
                  <a:lnTo>
                    <a:pt x="425337" y="186536"/>
                  </a:lnTo>
                  <a:cubicBezTo>
                    <a:pt x="431413" y="186536"/>
                    <a:pt x="435211" y="190330"/>
                    <a:pt x="435211" y="196401"/>
                  </a:cubicBezTo>
                  <a:cubicBezTo>
                    <a:pt x="435211" y="202471"/>
                    <a:pt x="431413" y="207024"/>
                    <a:pt x="425337" y="207024"/>
                  </a:cubicBezTo>
                  <a:lnTo>
                    <a:pt x="405588" y="207024"/>
                  </a:lnTo>
                  <a:cubicBezTo>
                    <a:pt x="404069" y="207024"/>
                    <a:pt x="402550" y="207024"/>
                    <a:pt x="401031" y="209301"/>
                  </a:cubicBezTo>
                  <a:lnTo>
                    <a:pt x="337987" y="307947"/>
                  </a:lnTo>
                  <a:lnTo>
                    <a:pt x="373687" y="307947"/>
                  </a:lnTo>
                  <a:cubicBezTo>
                    <a:pt x="380523" y="307947"/>
                    <a:pt x="384321" y="311741"/>
                    <a:pt x="384321" y="317812"/>
                  </a:cubicBezTo>
                  <a:cubicBezTo>
                    <a:pt x="384321" y="324641"/>
                    <a:pt x="380523" y="328435"/>
                    <a:pt x="373687" y="328435"/>
                  </a:cubicBezTo>
                  <a:lnTo>
                    <a:pt x="331911" y="328435"/>
                  </a:lnTo>
                  <a:lnTo>
                    <a:pt x="331911" y="338300"/>
                  </a:lnTo>
                  <a:lnTo>
                    <a:pt x="373687" y="338300"/>
                  </a:lnTo>
                  <a:cubicBezTo>
                    <a:pt x="380523" y="338300"/>
                    <a:pt x="384321" y="342094"/>
                    <a:pt x="384321" y="348164"/>
                  </a:cubicBezTo>
                  <a:cubicBezTo>
                    <a:pt x="384321" y="354994"/>
                    <a:pt x="380523" y="358788"/>
                    <a:pt x="373687" y="358788"/>
                  </a:cubicBezTo>
                  <a:lnTo>
                    <a:pt x="331911" y="358788"/>
                  </a:lnTo>
                  <a:lnTo>
                    <a:pt x="331911" y="399005"/>
                  </a:lnTo>
                  <a:lnTo>
                    <a:pt x="355457" y="399005"/>
                  </a:lnTo>
                  <a:cubicBezTo>
                    <a:pt x="361534" y="399005"/>
                    <a:pt x="365332" y="402799"/>
                    <a:pt x="365332" y="408870"/>
                  </a:cubicBezTo>
                  <a:cubicBezTo>
                    <a:pt x="365332" y="415699"/>
                    <a:pt x="361534" y="419493"/>
                    <a:pt x="355457" y="419493"/>
                  </a:cubicBezTo>
                  <a:lnTo>
                    <a:pt x="288616" y="419493"/>
                  </a:lnTo>
                  <a:cubicBezTo>
                    <a:pt x="282539" y="419493"/>
                    <a:pt x="278742" y="415699"/>
                    <a:pt x="278742" y="408870"/>
                  </a:cubicBezTo>
                  <a:cubicBezTo>
                    <a:pt x="278742" y="402799"/>
                    <a:pt x="282539" y="399005"/>
                    <a:pt x="288616" y="399005"/>
                  </a:cubicBezTo>
                  <a:lnTo>
                    <a:pt x="312162" y="399005"/>
                  </a:lnTo>
                  <a:lnTo>
                    <a:pt x="312162" y="358788"/>
                  </a:lnTo>
                  <a:lnTo>
                    <a:pt x="270386" y="358788"/>
                  </a:lnTo>
                  <a:cubicBezTo>
                    <a:pt x="264310" y="358788"/>
                    <a:pt x="259752" y="354994"/>
                    <a:pt x="259752" y="348164"/>
                  </a:cubicBezTo>
                  <a:cubicBezTo>
                    <a:pt x="259752" y="342094"/>
                    <a:pt x="264310" y="338300"/>
                    <a:pt x="270386" y="338300"/>
                  </a:cubicBezTo>
                  <a:lnTo>
                    <a:pt x="312162" y="338300"/>
                  </a:lnTo>
                  <a:lnTo>
                    <a:pt x="312162" y="328435"/>
                  </a:lnTo>
                  <a:lnTo>
                    <a:pt x="270386" y="328435"/>
                  </a:lnTo>
                  <a:cubicBezTo>
                    <a:pt x="264310" y="328435"/>
                    <a:pt x="259752" y="324641"/>
                    <a:pt x="259752" y="317812"/>
                  </a:cubicBezTo>
                  <a:cubicBezTo>
                    <a:pt x="259752" y="311741"/>
                    <a:pt x="264310" y="307947"/>
                    <a:pt x="270386" y="307947"/>
                  </a:cubicBezTo>
                  <a:lnTo>
                    <a:pt x="305326" y="307947"/>
                  </a:lnTo>
                  <a:lnTo>
                    <a:pt x="242283" y="209301"/>
                  </a:lnTo>
                  <a:cubicBezTo>
                    <a:pt x="241523" y="207024"/>
                    <a:pt x="240004" y="207024"/>
                    <a:pt x="238485" y="207024"/>
                  </a:cubicBezTo>
                  <a:lnTo>
                    <a:pt x="218736" y="207024"/>
                  </a:lnTo>
                  <a:cubicBezTo>
                    <a:pt x="211900" y="207024"/>
                    <a:pt x="208102" y="202471"/>
                    <a:pt x="208102" y="196401"/>
                  </a:cubicBezTo>
                  <a:cubicBezTo>
                    <a:pt x="208102" y="190330"/>
                    <a:pt x="211900" y="186536"/>
                    <a:pt x="218736" y="186536"/>
                  </a:cubicBezTo>
                  <a:close/>
                  <a:moveTo>
                    <a:pt x="44805" y="172171"/>
                  </a:moveTo>
                  <a:cubicBezTo>
                    <a:pt x="41008" y="182031"/>
                    <a:pt x="37211" y="191891"/>
                    <a:pt x="33414" y="202510"/>
                  </a:cubicBezTo>
                  <a:lnTo>
                    <a:pt x="73663" y="202510"/>
                  </a:lnTo>
                  <a:cubicBezTo>
                    <a:pt x="74422" y="197959"/>
                    <a:pt x="75941" y="193408"/>
                    <a:pt x="77460" y="188858"/>
                  </a:cubicBezTo>
                  <a:cubicBezTo>
                    <a:pt x="77460" y="188099"/>
                    <a:pt x="78219" y="186582"/>
                    <a:pt x="78979" y="185065"/>
                  </a:cubicBezTo>
                  <a:cubicBezTo>
                    <a:pt x="80498" y="180514"/>
                    <a:pt x="82016" y="175963"/>
                    <a:pt x="83535" y="172171"/>
                  </a:cubicBezTo>
                  <a:close/>
                  <a:moveTo>
                    <a:pt x="451103" y="136487"/>
                  </a:moveTo>
                  <a:cubicBezTo>
                    <a:pt x="455664" y="132683"/>
                    <a:pt x="461746" y="133444"/>
                    <a:pt x="465547" y="138009"/>
                  </a:cubicBezTo>
                  <a:cubicBezTo>
                    <a:pt x="470108" y="143335"/>
                    <a:pt x="473909" y="148661"/>
                    <a:pt x="477709" y="154748"/>
                  </a:cubicBezTo>
                  <a:cubicBezTo>
                    <a:pt x="481510" y="159313"/>
                    <a:pt x="479990" y="165400"/>
                    <a:pt x="475429" y="168444"/>
                  </a:cubicBezTo>
                  <a:cubicBezTo>
                    <a:pt x="473909" y="169966"/>
                    <a:pt x="471628" y="169966"/>
                    <a:pt x="469347" y="169966"/>
                  </a:cubicBezTo>
                  <a:cubicBezTo>
                    <a:pt x="466307" y="169966"/>
                    <a:pt x="463266" y="168444"/>
                    <a:pt x="460986" y="166161"/>
                  </a:cubicBezTo>
                  <a:cubicBezTo>
                    <a:pt x="457945" y="160835"/>
                    <a:pt x="454144" y="155509"/>
                    <a:pt x="449583" y="150183"/>
                  </a:cubicBezTo>
                  <a:cubicBezTo>
                    <a:pt x="446542" y="146379"/>
                    <a:pt x="446542" y="139531"/>
                    <a:pt x="451103" y="136487"/>
                  </a:cubicBezTo>
                  <a:close/>
                  <a:moveTo>
                    <a:pt x="185242" y="122835"/>
                  </a:moveTo>
                  <a:cubicBezTo>
                    <a:pt x="189040" y="119037"/>
                    <a:pt x="195876" y="119037"/>
                    <a:pt x="199674" y="122835"/>
                  </a:cubicBezTo>
                  <a:cubicBezTo>
                    <a:pt x="203472" y="126632"/>
                    <a:pt x="203472" y="132709"/>
                    <a:pt x="199674" y="137266"/>
                  </a:cubicBezTo>
                  <a:cubicBezTo>
                    <a:pt x="195117" y="141823"/>
                    <a:pt x="191319" y="146381"/>
                    <a:pt x="186762" y="150938"/>
                  </a:cubicBezTo>
                  <a:cubicBezTo>
                    <a:pt x="185242" y="153976"/>
                    <a:pt x="182204" y="154736"/>
                    <a:pt x="179166" y="154736"/>
                  </a:cubicBezTo>
                  <a:cubicBezTo>
                    <a:pt x="176887" y="154736"/>
                    <a:pt x="174609" y="153976"/>
                    <a:pt x="173090" y="152457"/>
                  </a:cubicBezTo>
                  <a:cubicBezTo>
                    <a:pt x="168532" y="149419"/>
                    <a:pt x="167773" y="142583"/>
                    <a:pt x="171571" y="138026"/>
                  </a:cubicBezTo>
                  <a:cubicBezTo>
                    <a:pt x="176128" y="132709"/>
                    <a:pt x="180685" y="127392"/>
                    <a:pt x="185242" y="122835"/>
                  </a:cubicBezTo>
                  <a:close/>
                  <a:moveTo>
                    <a:pt x="81257" y="111494"/>
                  </a:moveTo>
                  <a:cubicBezTo>
                    <a:pt x="71385" y="123629"/>
                    <a:pt x="62272" y="137282"/>
                    <a:pt x="54677" y="151692"/>
                  </a:cubicBezTo>
                  <a:lnTo>
                    <a:pt x="92648" y="151692"/>
                  </a:lnTo>
                  <a:lnTo>
                    <a:pt x="92648" y="150934"/>
                  </a:lnTo>
                  <a:cubicBezTo>
                    <a:pt x="93408" y="149417"/>
                    <a:pt x="94167" y="147900"/>
                    <a:pt x="94926" y="146383"/>
                  </a:cubicBezTo>
                  <a:cubicBezTo>
                    <a:pt x="97205" y="142591"/>
                    <a:pt x="99483" y="138799"/>
                    <a:pt x="101761" y="135006"/>
                  </a:cubicBezTo>
                  <a:cubicBezTo>
                    <a:pt x="102521" y="133489"/>
                    <a:pt x="103280" y="131972"/>
                    <a:pt x="104039" y="130455"/>
                  </a:cubicBezTo>
                  <a:cubicBezTo>
                    <a:pt x="107077" y="125905"/>
                    <a:pt x="110115" y="121354"/>
                    <a:pt x="113152" y="116803"/>
                  </a:cubicBezTo>
                  <a:cubicBezTo>
                    <a:pt x="113912" y="114528"/>
                    <a:pt x="115431" y="113011"/>
                    <a:pt x="116190" y="111494"/>
                  </a:cubicBezTo>
                  <a:close/>
                  <a:moveTo>
                    <a:pt x="400213" y="85002"/>
                  </a:moveTo>
                  <a:cubicBezTo>
                    <a:pt x="406282" y="88033"/>
                    <a:pt x="412351" y="91822"/>
                    <a:pt x="418420" y="95611"/>
                  </a:cubicBezTo>
                  <a:cubicBezTo>
                    <a:pt x="422972" y="98642"/>
                    <a:pt x="424489" y="104704"/>
                    <a:pt x="421455" y="109251"/>
                  </a:cubicBezTo>
                  <a:cubicBezTo>
                    <a:pt x="419179" y="112282"/>
                    <a:pt x="416144" y="113798"/>
                    <a:pt x="413110" y="113798"/>
                  </a:cubicBezTo>
                  <a:cubicBezTo>
                    <a:pt x="410834" y="113798"/>
                    <a:pt x="409317" y="113798"/>
                    <a:pt x="407800" y="112282"/>
                  </a:cubicBezTo>
                  <a:cubicBezTo>
                    <a:pt x="402489" y="109251"/>
                    <a:pt x="396420" y="106220"/>
                    <a:pt x="391110" y="103189"/>
                  </a:cubicBezTo>
                  <a:cubicBezTo>
                    <a:pt x="385799" y="100915"/>
                    <a:pt x="384282" y="94853"/>
                    <a:pt x="386558" y="89549"/>
                  </a:cubicBezTo>
                  <a:cubicBezTo>
                    <a:pt x="388834" y="84244"/>
                    <a:pt x="394903" y="82729"/>
                    <a:pt x="400213" y="85002"/>
                  </a:cubicBezTo>
                  <a:close/>
                  <a:moveTo>
                    <a:pt x="255897" y="76571"/>
                  </a:moveTo>
                  <a:cubicBezTo>
                    <a:pt x="261215" y="75053"/>
                    <a:pt x="266534" y="77330"/>
                    <a:pt x="268814" y="82644"/>
                  </a:cubicBezTo>
                  <a:cubicBezTo>
                    <a:pt x="271093" y="87958"/>
                    <a:pt x="268054" y="94032"/>
                    <a:pt x="262735" y="95550"/>
                  </a:cubicBezTo>
                  <a:cubicBezTo>
                    <a:pt x="257416" y="97827"/>
                    <a:pt x="251338" y="100864"/>
                    <a:pt x="245259" y="103141"/>
                  </a:cubicBezTo>
                  <a:cubicBezTo>
                    <a:pt x="243739" y="103901"/>
                    <a:pt x="242219" y="104660"/>
                    <a:pt x="240700" y="104660"/>
                  </a:cubicBezTo>
                  <a:cubicBezTo>
                    <a:pt x="237660" y="104660"/>
                    <a:pt x="233861" y="102382"/>
                    <a:pt x="231582" y="99346"/>
                  </a:cubicBezTo>
                  <a:cubicBezTo>
                    <a:pt x="229302" y="94032"/>
                    <a:pt x="231582" y="87958"/>
                    <a:pt x="236141" y="85681"/>
                  </a:cubicBezTo>
                  <a:cubicBezTo>
                    <a:pt x="242979" y="81885"/>
                    <a:pt x="249058" y="79608"/>
                    <a:pt x="255897" y="76571"/>
                  </a:cubicBezTo>
                  <a:close/>
                  <a:moveTo>
                    <a:pt x="318232" y="65184"/>
                  </a:moveTo>
                  <a:lnTo>
                    <a:pt x="318990" y="65184"/>
                  </a:lnTo>
                  <a:cubicBezTo>
                    <a:pt x="325813" y="65184"/>
                    <a:pt x="332636" y="65944"/>
                    <a:pt x="339459" y="66705"/>
                  </a:cubicBezTo>
                  <a:cubicBezTo>
                    <a:pt x="344766" y="67465"/>
                    <a:pt x="349314" y="72028"/>
                    <a:pt x="348556" y="78111"/>
                  </a:cubicBezTo>
                  <a:cubicBezTo>
                    <a:pt x="347798" y="83435"/>
                    <a:pt x="343249" y="87237"/>
                    <a:pt x="337943" y="87237"/>
                  </a:cubicBezTo>
                  <a:cubicBezTo>
                    <a:pt x="337943" y="87237"/>
                    <a:pt x="337184" y="86476"/>
                    <a:pt x="337184" y="86476"/>
                  </a:cubicBezTo>
                  <a:cubicBezTo>
                    <a:pt x="331120" y="85716"/>
                    <a:pt x="325055" y="85716"/>
                    <a:pt x="318990" y="85716"/>
                  </a:cubicBezTo>
                  <a:cubicBezTo>
                    <a:pt x="312925" y="85716"/>
                    <a:pt x="308376" y="81153"/>
                    <a:pt x="308376" y="75830"/>
                  </a:cubicBezTo>
                  <a:cubicBezTo>
                    <a:pt x="308376" y="69746"/>
                    <a:pt x="312925" y="65184"/>
                    <a:pt x="318232" y="65184"/>
                  </a:cubicBezTo>
                  <a:close/>
                  <a:moveTo>
                    <a:pt x="133656" y="60677"/>
                  </a:moveTo>
                  <a:cubicBezTo>
                    <a:pt x="121506" y="69778"/>
                    <a:pt x="109355" y="79638"/>
                    <a:pt x="98723" y="91015"/>
                  </a:cubicBezTo>
                  <a:lnTo>
                    <a:pt x="132138" y="91015"/>
                  </a:lnTo>
                  <a:cubicBezTo>
                    <a:pt x="133656" y="89498"/>
                    <a:pt x="135175" y="87223"/>
                    <a:pt x="136694" y="85706"/>
                  </a:cubicBezTo>
                  <a:cubicBezTo>
                    <a:pt x="138213" y="83431"/>
                    <a:pt x="140491" y="81155"/>
                    <a:pt x="142010" y="79638"/>
                  </a:cubicBezTo>
                  <a:cubicBezTo>
                    <a:pt x="144288" y="77363"/>
                    <a:pt x="146566" y="75088"/>
                    <a:pt x="148085" y="73571"/>
                  </a:cubicBezTo>
                  <a:cubicBezTo>
                    <a:pt x="150364" y="71295"/>
                    <a:pt x="151882" y="69020"/>
                    <a:pt x="154161" y="67503"/>
                  </a:cubicBezTo>
                  <a:cubicBezTo>
                    <a:pt x="156439" y="65228"/>
                    <a:pt x="159477" y="62952"/>
                    <a:pt x="161755" y="60677"/>
                  </a:cubicBezTo>
                  <a:close/>
                  <a:moveTo>
                    <a:pt x="214914" y="25029"/>
                  </a:moveTo>
                  <a:cubicBezTo>
                    <a:pt x="198966" y="28063"/>
                    <a:pt x="183018" y="33372"/>
                    <a:pt x="168589" y="40198"/>
                  </a:cubicBezTo>
                  <a:lnTo>
                    <a:pt x="188334" y="40198"/>
                  </a:lnTo>
                  <a:cubicBezTo>
                    <a:pt x="190612" y="38681"/>
                    <a:pt x="193650" y="37164"/>
                    <a:pt x="196688" y="34889"/>
                  </a:cubicBezTo>
                  <a:cubicBezTo>
                    <a:pt x="198207" y="34131"/>
                    <a:pt x="199725" y="32614"/>
                    <a:pt x="202004" y="31855"/>
                  </a:cubicBezTo>
                  <a:cubicBezTo>
                    <a:pt x="205041" y="30338"/>
                    <a:pt x="208079" y="28063"/>
                    <a:pt x="211877" y="26546"/>
                  </a:cubicBezTo>
                  <a:cubicBezTo>
                    <a:pt x="212636" y="25787"/>
                    <a:pt x="214155" y="25029"/>
                    <a:pt x="214914" y="25029"/>
                  </a:cubicBezTo>
                  <a:close/>
                  <a:moveTo>
                    <a:pt x="318954" y="20478"/>
                  </a:moveTo>
                  <a:cubicBezTo>
                    <a:pt x="310600" y="20478"/>
                    <a:pt x="303006" y="20478"/>
                    <a:pt x="294653" y="21237"/>
                  </a:cubicBezTo>
                  <a:lnTo>
                    <a:pt x="290855" y="21995"/>
                  </a:lnTo>
                  <a:cubicBezTo>
                    <a:pt x="290096" y="21995"/>
                    <a:pt x="290096" y="21995"/>
                    <a:pt x="289337" y="22754"/>
                  </a:cubicBezTo>
                  <a:cubicBezTo>
                    <a:pt x="285540" y="22754"/>
                    <a:pt x="282502" y="23512"/>
                    <a:pt x="278705" y="24271"/>
                  </a:cubicBezTo>
                  <a:cubicBezTo>
                    <a:pt x="278705" y="24271"/>
                    <a:pt x="278705" y="24271"/>
                    <a:pt x="277945" y="24271"/>
                  </a:cubicBezTo>
                  <a:cubicBezTo>
                    <a:pt x="274908" y="25029"/>
                    <a:pt x="271111" y="25787"/>
                    <a:pt x="268073" y="26546"/>
                  </a:cubicBezTo>
                  <a:cubicBezTo>
                    <a:pt x="267314" y="26546"/>
                    <a:pt x="267314" y="26546"/>
                    <a:pt x="266554" y="26546"/>
                  </a:cubicBezTo>
                  <a:cubicBezTo>
                    <a:pt x="263517" y="27304"/>
                    <a:pt x="260479" y="28821"/>
                    <a:pt x="257441" y="29580"/>
                  </a:cubicBezTo>
                  <a:cubicBezTo>
                    <a:pt x="256682" y="29580"/>
                    <a:pt x="255922" y="30338"/>
                    <a:pt x="254404" y="30338"/>
                  </a:cubicBezTo>
                  <a:cubicBezTo>
                    <a:pt x="252125" y="31097"/>
                    <a:pt x="249847" y="31855"/>
                    <a:pt x="246810" y="32614"/>
                  </a:cubicBezTo>
                  <a:cubicBezTo>
                    <a:pt x="245291" y="33372"/>
                    <a:pt x="243012" y="34131"/>
                    <a:pt x="240734" y="35648"/>
                  </a:cubicBezTo>
                  <a:cubicBezTo>
                    <a:pt x="239215" y="35648"/>
                    <a:pt x="238456" y="36406"/>
                    <a:pt x="236937" y="37164"/>
                  </a:cubicBezTo>
                  <a:cubicBezTo>
                    <a:pt x="182259" y="59918"/>
                    <a:pt x="136694" y="105426"/>
                    <a:pt x="109355" y="163069"/>
                  </a:cubicBezTo>
                  <a:cubicBezTo>
                    <a:pt x="109355" y="163828"/>
                    <a:pt x="109355" y="163828"/>
                    <a:pt x="109355" y="164586"/>
                  </a:cubicBezTo>
                  <a:cubicBezTo>
                    <a:pt x="107836" y="167620"/>
                    <a:pt x="106318" y="170654"/>
                    <a:pt x="104799" y="174446"/>
                  </a:cubicBezTo>
                  <a:cubicBezTo>
                    <a:pt x="104039" y="175205"/>
                    <a:pt x="103280" y="176722"/>
                    <a:pt x="103280" y="178239"/>
                  </a:cubicBezTo>
                  <a:cubicBezTo>
                    <a:pt x="101761" y="180514"/>
                    <a:pt x="101002" y="182789"/>
                    <a:pt x="100242" y="185823"/>
                  </a:cubicBezTo>
                  <a:cubicBezTo>
                    <a:pt x="99483" y="187341"/>
                    <a:pt x="98723" y="188858"/>
                    <a:pt x="97964" y="190374"/>
                  </a:cubicBezTo>
                  <a:cubicBezTo>
                    <a:pt x="97205" y="192650"/>
                    <a:pt x="96445" y="194925"/>
                    <a:pt x="95686" y="197201"/>
                  </a:cubicBezTo>
                  <a:cubicBezTo>
                    <a:pt x="95686" y="199476"/>
                    <a:pt x="94926" y="200993"/>
                    <a:pt x="94167" y="203268"/>
                  </a:cubicBezTo>
                  <a:cubicBezTo>
                    <a:pt x="93408" y="204785"/>
                    <a:pt x="92648" y="207061"/>
                    <a:pt x="92648" y="209336"/>
                  </a:cubicBezTo>
                  <a:cubicBezTo>
                    <a:pt x="91889" y="211611"/>
                    <a:pt x="91129" y="213128"/>
                    <a:pt x="90370" y="215404"/>
                  </a:cubicBezTo>
                  <a:cubicBezTo>
                    <a:pt x="90370" y="217679"/>
                    <a:pt x="89611" y="219955"/>
                    <a:pt x="88851" y="221471"/>
                  </a:cubicBezTo>
                  <a:cubicBezTo>
                    <a:pt x="88851" y="223747"/>
                    <a:pt x="88092" y="226022"/>
                    <a:pt x="87332" y="227539"/>
                  </a:cubicBezTo>
                  <a:cubicBezTo>
                    <a:pt x="87332" y="229815"/>
                    <a:pt x="86573" y="232090"/>
                    <a:pt x="86573" y="234365"/>
                  </a:cubicBezTo>
                  <a:cubicBezTo>
                    <a:pt x="85813" y="236641"/>
                    <a:pt x="85813" y="238158"/>
                    <a:pt x="85054" y="240433"/>
                  </a:cubicBezTo>
                  <a:cubicBezTo>
                    <a:pt x="85054" y="242708"/>
                    <a:pt x="84295" y="244984"/>
                    <a:pt x="84295" y="247259"/>
                  </a:cubicBezTo>
                  <a:cubicBezTo>
                    <a:pt x="83535" y="249535"/>
                    <a:pt x="83535" y="251810"/>
                    <a:pt x="83535" y="253327"/>
                  </a:cubicBezTo>
                  <a:cubicBezTo>
                    <a:pt x="82776" y="255602"/>
                    <a:pt x="82776" y="258636"/>
                    <a:pt x="82776" y="260912"/>
                  </a:cubicBezTo>
                  <a:cubicBezTo>
                    <a:pt x="82016" y="262428"/>
                    <a:pt x="82016" y="264704"/>
                    <a:pt x="82016" y="266221"/>
                  </a:cubicBezTo>
                  <a:cubicBezTo>
                    <a:pt x="82016" y="269255"/>
                    <a:pt x="81257" y="272288"/>
                    <a:pt x="81257" y="275322"/>
                  </a:cubicBezTo>
                  <a:cubicBezTo>
                    <a:pt x="81257" y="276839"/>
                    <a:pt x="81257" y="278356"/>
                    <a:pt x="81257" y="279873"/>
                  </a:cubicBezTo>
                  <a:cubicBezTo>
                    <a:pt x="80498" y="284424"/>
                    <a:pt x="80498" y="288975"/>
                    <a:pt x="80498" y="293525"/>
                  </a:cubicBezTo>
                  <a:cubicBezTo>
                    <a:pt x="80498" y="298076"/>
                    <a:pt x="80498" y="302627"/>
                    <a:pt x="81257" y="306419"/>
                  </a:cubicBezTo>
                  <a:cubicBezTo>
                    <a:pt x="81257" y="308695"/>
                    <a:pt x="81257" y="310212"/>
                    <a:pt x="81257" y="311729"/>
                  </a:cubicBezTo>
                  <a:cubicBezTo>
                    <a:pt x="81257" y="314004"/>
                    <a:pt x="81257" y="317038"/>
                    <a:pt x="82016" y="320072"/>
                  </a:cubicBezTo>
                  <a:cubicBezTo>
                    <a:pt x="82016" y="321589"/>
                    <a:pt x="82016" y="323864"/>
                    <a:pt x="82776" y="325381"/>
                  </a:cubicBezTo>
                  <a:cubicBezTo>
                    <a:pt x="82776" y="328415"/>
                    <a:pt x="82776" y="330690"/>
                    <a:pt x="83535" y="332966"/>
                  </a:cubicBezTo>
                  <a:cubicBezTo>
                    <a:pt x="83535" y="335241"/>
                    <a:pt x="83535" y="336758"/>
                    <a:pt x="84295" y="339033"/>
                  </a:cubicBezTo>
                  <a:cubicBezTo>
                    <a:pt x="84295" y="341309"/>
                    <a:pt x="85054" y="343584"/>
                    <a:pt x="85054" y="345859"/>
                  </a:cubicBezTo>
                  <a:cubicBezTo>
                    <a:pt x="85813" y="348135"/>
                    <a:pt x="85813" y="350410"/>
                    <a:pt x="86573" y="351927"/>
                  </a:cubicBezTo>
                  <a:cubicBezTo>
                    <a:pt x="86573" y="354203"/>
                    <a:pt x="87332" y="356478"/>
                    <a:pt x="87332" y="358753"/>
                  </a:cubicBezTo>
                  <a:cubicBezTo>
                    <a:pt x="88092" y="361029"/>
                    <a:pt x="88851" y="362546"/>
                    <a:pt x="88851" y="364821"/>
                  </a:cubicBezTo>
                  <a:cubicBezTo>
                    <a:pt x="89611" y="367096"/>
                    <a:pt x="90370" y="369372"/>
                    <a:pt x="90370" y="370889"/>
                  </a:cubicBezTo>
                  <a:cubicBezTo>
                    <a:pt x="91129" y="373164"/>
                    <a:pt x="91889" y="375439"/>
                    <a:pt x="91889" y="376956"/>
                  </a:cubicBezTo>
                  <a:cubicBezTo>
                    <a:pt x="92648" y="379232"/>
                    <a:pt x="93408" y="381507"/>
                    <a:pt x="94167" y="383783"/>
                  </a:cubicBezTo>
                  <a:cubicBezTo>
                    <a:pt x="94926" y="385300"/>
                    <a:pt x="95686" y="387575"/>
                    <a:pt x="95686" y="389092"/>
                  </a:cubicBezTo>
                  <a:cubicBezTo>
                    <a:pt x="96445" y="391367"/>
                    <a:pt x="97205" y="393643"/>
                    <a:pt x="97964" y="395918"/>
                  </a:cubicBezTo>
                  <a:cubicBezTo>
                    <a:pt x="98723" y="397435"/>
                    <a:pt x="99483" y="398952"/>
                    <a:pt x="100242" y="401227"/>
                  </a:cubicBezTo>
                  <a:cubicBezTo>
                    <a:pt x="101002" y="403503"/>
                    <a:pt x="101761" y="405778"/>
                    <a:pt x="103280" y="408812"/>
                  </a:cubicBezTo>
                  <a:cubicBezTo>
                    <a:pt x="103280" y="409570"/>
                    <a:pt x="104039" y="411087"/>
                    <a:pt x="104799" y="412604"/>
                  </a:cubicBezTo>
                  <a:cubicBezTo>
                    <a:pt x="106318" y="415638"/>
                    <a:pt x="107077" y="418672"/>
                    <a:pt x="108596" y="422464"/>
                  </a:cubicBezTo>
                  <a:cubicBezTo>
                    <a:pt x="109355" y="422464"/>
                    <a:pt x="109355" y="423223"/>
                    <a:pt x="109355" y="423223"/>
                  </a:cubicBezTo>
                  <a:cubicBezTo>
                    <a:pt x="136694" y="481624"/>
                    <a:pt x="182259" y="526374"/>
                    <a:pt x="236937" y="549886"/>
                  </a:cubicBezTo>
                  <a:cubicBezTo>
                    <a:pt x="237697" y="549886"/>
                    <a:pt x="239215" y="550644"/>
                    <a:pt x="240734" y="551403"/>
                  </a:cubicBezTo>
                  <a:cubicBezTo>
                    <a:pt x="243012" y="552161"/>
                    <a:pt x="245291" y="552920"/>
                    <a:pt x="246810" y="553678"/>
                  </a:cubicBezTo>
                  <a:cubicBezTo>
                    <a:pt x="249847" y="554437"/>
                    <a:pt x="252125" y="555195"/>
                    <a:pt x="254404" y="555954"/>
                  </a:cubicBezTo>
                  <a:cubicBezTo>
                    <a:pt x="255922" y="556712"/>
                    <a:pt x="256682" y="556712"/>
                    <a:pt x="257441" y="557471"/>
                  </a:cubicBezTo>
                  <a:cubicBezTo>
                    <a:pt x="260479" y="558229"/>
                    <a:pt x="263517" y="558988"/>
                    <a:pt x="266554" y="559746"/>
                  </a:cubicBezTo>
                  <a:cubicBezTo>
                    <a:pt x="267314" y="559746"/>
                    <a:pt x="267314" y="559746"/>
                    <a:pt x="268073" y="559746"/>
                  </a:cubicBezTo>
                  <a:cubicBezTo>
                    <a:pt x="271111" y="560504"/>
                    <a:pt x="274908" y="561263"/>
                    <a:pt x="277945" y="562021"/>
                  </a:cubicBezTo>
                  <a:cubicBezTo>
                    <a:pt x="278705" y="562021"/>
                    <a:pt x="278705" y="562021"/>
                    <a:pt x="278705" y="562780"/>
                  </a:cubicBezTo>
                  <a:cubicBezTo>
                    <a:pt x="282502" y="562780"/>
                    <a:pt x="285540" y="563538"/>
                    <a:pt x="289337" y="564297"/>
                  </a:cubicBezTo>
                  <a:cubicBezTo>
                    <a:pt x="290096" y="564297"/>
                    <a:pt x="290096" y="564297"/>
                    <a:pt x="290855" y="564297"/>
                  </a:cubicBezTo>
                  <a:lnTo>
                    <a:pt x="294653" y="565055"/>
                  </a:lnTo>
                  <a:cubicBezTo>
                    <a:pt x="303006" y="565814"/>
                    <a:pt x="310600" y="566572"/>
                    <a:pt x="318954" y="566572"/>
                  </a:cubicBezTo>
                  <a:cubicBezTo>
                    <a:pt x="449573" y="566572"/>
                    <a:pt x="556650" y="443701"/>
                    <a:pt x="556650" y="293525"/>
                  </a:cubicBezTo>
                  <a:cubicBezTo>
                    <a:pt x="556650" y="142591"/>
                    <a:pt x="449573" y="20478"/>
                    <a:pt x="318954" y="20478"/>
                  </a:cubicBezTo>
                  <a:close/>
                  <a:moveTo>
                    <a:pt x="258201" y="0"/>
                  </a:moveTo>
                  <a:cubicBezTo>
                    <a:pt x="268073" y="0"/>
                    <a:pt x="277945" y="758"/>
                    <a:pt x="287818" y="2275"/>
                  </a:cubicBezTo>
                  <a:cubicBezTo>
                    <a:pt x="298450" y="758"/>
                    <a:pt x="308322" y="0"/>
                    <a:pt x="318954" y="0"/>
                  </a:cubicBezTo>
                  <a:cubicBezTo>
                    <a:pt x="460964" y="0"/>
                    <a:pt x="577154" y="131214"/>
                    <a:pt x="577154" y="293525"/>
                  </a:cubicBezTo>
                  <a:cubicBezTo>
                    <a:pt x="577154" y="455078"/>
                    <a:pt x="460964" y="586292"/>
                    <a:pt x="318954" y="586292"/>
                  </a:cubicBezTo>
                  <a:cubicBezTo>
                    <a:pt x="308322" y="586292"/>
                    <a:pt x="298450" y="585534"/>
                    <a:pt x="287818" y="584775"/>
                  </a:cubicBezTo>
                  <a:cubicBezTo>
                    <a:pt x="277945" y="585534"/>
                    <a:pt x="268073" y="586292"/>
                    <a:pt x="258201" y="586292"/>
                  </a:cubicBezTo>
                  <a:cubicBezTo>
                    <a:pt x="203522" y="586292"/>
                    <a:pt x="152642" y="567331"/>
                    <a:pt x="110874" y="533958"/>
                  </a:cubicBezTo>
                  <a:cubicBezTo>
                    <a:pt x="110115" y="533200"/>
                    <a:pt x="109355" y="533200"/>
                    <a:pt x="108596" y="532441"/>
                  </a:cubicBezTo>
                  <a:cubicBezTo>
                    <a:pt x="91129" y="518031"/>
                    <a:pt x="75182" y="501344"/>
                    <a:pt x="60753" y="482383"/>
                  </a:cubicBezTo>
                  <a:cubicBezTo>
                    <a:pt x="60753" y="482383"/>
                    <a:pt x="59993" y="481624"/>
                    <a:pt x="59993" y="480866"/>
                  </a:cubicBezTo>
                  <a:cubicBezTo>
                    <a:pt x="46324" y="461904"/>
                    <a:pt x="34173" y="441426"/>
                    <a:pt x="25060" y="419430"/>
                  </a:cubicBezTo>
                  <a:cubicBezTo>
                    <a:pt x="24301" y="418672"/>
                    <a:pt x="24301" y="417913"/>
                    <a:pt x="24301" y="417913"/>
                  </a:cubicBezTo>
                  <a:cubicBezTo>
                    <a:pt x="8353" y="379990"/>
                    <a:pt x="0" y="337516"/>
                    <a:pt x="0" y="293525"/>
                  </a:cubicBezTo>
                  <a:cubicBezTo>
                    <a:pt x="0" y="264704"/>
                    <a:pt x="3037" y="237399"/>
                    <a:pt x="9872" y="211611"/>
                  </a:cubicBezTo>
                  <a:cubicBezTo>
                    <a:pt x="9872" y="210095"/>
                    <a:pt x="10632" y="209336"/>
                    <a:pt x="10632" y="207819"/>
                  </a:cubicBezTo>
                  <a:cubicBezTo>
                    <a:pt x="15188" y="191133"/>
                    <a:pt x="21263" y="174446"/>
                    <a:pt x="28857" y="158519"/>
                  </a:cubicBezTo>
                  <a:cubicBezTo>
                    <a:pt x="28857" y="157760"/>
                    <a:pt x="28857" y="157760"/>
                    <a:pt x="29617" y="157002"/>
                  </a:cubicBezTo>
                  <a:cubicBezTo>
                    <a:pt x="39489" y="134248"/>
                    <a:pt x="52399" y="113769"/>
                    <a:pt x="67588" y="94808"/>
                  </a:cubicBezTo>
                  <a:cubicBezTo>
                    <a:pt x="68347" y="94808"/>
                    <a:pt x="68347" y="94049"/>
                    <a:pt x="69106" y="94049"/>
                  </a:cubicBezTo>
                  <a:cubicBezTo>
                    <a:pt x="85054" y="74329"/>
                    <a:pt x="103280" y="57643"/>
                    <a:pt x="123025" y="43232"/>
                  </a:cubicBezTo>
                  <a:cubicBezTo>
                    <a:pt x="162514" y="15927"/>
                    <a:pt x="208839" y="0"/>
                    <a:pt x="25820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en-US" sz="7200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iśḷiḓè"/>
          <p:cNvGrpSpPr/>
          <p:nvPr/>
        </p:nvGrpSpPr>
        <p:grpSpPr>
          <a:xfrm>
            <a:off x="758253" y="3184492"/>
            <a:ext cx="2244597" cy="1423228"/>
            <a:chOff x="600814" y="3564001"/>
            <a:chExt cx="2443527" cy="1897637"/>
          </a:xfrm>
        </p:grpSpPr>
        <p:sp>
          <p:nvSpPr>
            <p:cNvPr id="23" name="îṧlîdè"/>
            <p:cNvSpPr txBox="1"/>
            <p:nvPr/>
          </p:nvSpPr>
          <p:spPr>
            <a:xfrm>
              <a:off x="600814" y="4035822"/>
              <a:ext cx="2443527" cy="1425816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900" dirty="0"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  <a:endParaRPr lang="zh-CN" altLang="en-US" sz="900" dirty="0">
                <a:ea typeface="微软雅黑" panose="020B0503020204020204" pitchFamily="34" charset="-122"/>
              </a:endParaRPr>
            </a:p>
          </p:txBody>
        </p:sp>
        <p:sp>
          <p:nvSpPr>
            <p:cNvPr id="24" name="išḷíḓe"/>
            <p:cNvSpPr txBox="1"/>
            <p:nvPr/>
          </p:nvSpPr>
          <p:spPr>
            <a:xfrm>
              <a:off x="600814" y="3564001"/>
              <a:ext cx="2443527" cy="471820"/>
            </a:xfrm>
            <a:prstGeom prst="rect">
              <a:avLst/>
            </a:prstGeom>
            <a:noFill/>
          </p:spPr>
          <p:txBody>
            <a:bodyPr wrap="square" rtlCol="0" anchor="ctr">
              <a:norm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accent1"/>
                  </a:solidFill>
                  <a:ea typeface="微软雅黑" panose="020B0503020204020204" pitchFamily="34" charset="-122"/>
                </a:rPr>
                <a:t>请替换文字内容</a:t>
              </a:r>
              <a:endParaRPr lang="zh-CN" altLang="en-US" sz="1400" b="1" dirty="0">
                <a:solidFill>
                  <a:schemeClr val="accent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i$1îďê"/>
          <p:cNvGrpSpPr/>
          <p:nvPr/>
        </p:nvGrpSpPr>
        <p:grpSpPr>
          <a:xfrm>
            <a:off x="3449703" y="3184492"/>
            <a:ext cx="2244597" cy="1423228"/>
            <a:chOff x="600814" y="3564001"/>
            <a:chExt cx="2443527" cy="1897637"/>
          </a:xfrm>
        </p:grpSpPr>
        <p:sp>
          <p:nvSpPr>
            <p:cNvPr id="21" name="îṥľiḓé"/>
            <p:cNvSpPr txBox="1"/>
            <p:nvPr/>
          </p:nvSpPr>
          <p:spPr>
            <a:xfrm>
              <a:off x="600814" y="4035822"/>
              <a:ext cx="2443527" cy="1425816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900" dirty="0"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  <a:endParaRPr lang="zh-CN" altLang="en-US" sz="900" dirty="0">
                <a:ea typeface="微软雅黑" panose="020B0503020204020204" pitchFamily="34" charset="-122"/>
              </a:endParaRPr>
            </a:p>
          </p:txBody>
        </p:sp>
        <p:sp>
          <p:nvSpPr>
            <p:cNvPr id="22" name="íṡlíde"/>
            <p:cNvSpPr txBox="1"/>
            <p:nvPr/>
          </p:nvSpPr>
          <p:spPr>
            <a:xfrm>
              <a:off x="600814" y="3564001"/>
              <a:ext cx="2443527" cy="471820"/>
            </a:xfrm>
            <a:prstGeom prst="rect">
              <a:avLst/>
            </a:prstGeom>
            <a:noFill/>
          </p:spPr>
          <p:txBody>
            <a:bodyPr wrap="square" rtlCol="0" anchor="ctr">
              <a:norm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accent2"/>
                  </a:solidFill>
                  <a:ea typeface="微软雅黑" panose="020B0503020204020204" pitchFamily="34" charset="-122"/>
                </a:rPr>
                <a:t>请替换文字内容</a:t>
              </a:r>
              <a:endParaRPr lang="zh-CN" altLang="en-US" sz="1400" b="1" dirty="0">
                <a:solidFill>
                  <a:schemeClr val="accent2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îsḻîḋê"/>
          <p:cNvGrpSpPr/>
          <p:nvPr/>
        </p:nvGrpSpPr>
        <p:grpSpPr>
          <a:xfrm>
            <a:off x="6141153" y="3184492"/>
            <a:ext cx="2244597" cy="1423228"/>
            <a:chOff x="600814" y="3564001"/>
            <a:chExt cx="2443527" cy="1897637"/>
          </a:xfrm>
        </p:grpSpPr>
        <p:sp>
          <p:nvSpPr>
            <p:cNvPr id="19" name="ïṧľiḓe"/>
            <p:cNvSpPr txBox="1"/>
            <p:nvPr/>
          </p:nvSpPr>
          <p:spPr>
            <a:xfrm>
              <a:off x="600814" y="4035822"/>
              <a:ext cx="2443527" cy="1425816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900" dirty="0"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  <a:endParaRPr lang="zh-CN" altLang="en-US" sz="900" dirty="0">
                <a:ea typeface="微软雅黑" panose="020B0503020204020204" pitchFamily="34" charset="-122"/>
              </a:endParaRPr>
            </a:p>
          </p:txBody>
        </p:sp>
        <p:sp>
          <p:nvSpPr>
            <p:cNvPr id="20" name="íşḷíḓé"/>
            <p:cNvSpPr txBox="1"/>
            <p:nvPr/>
          </p:nvSpPr>
          <p:spPr>
            <a:xfrm>
              <a:off x="600814" y="3564001"/>
              <a:ext cx="2443527" cy="471820"/>
            </a:xfrm>
            <a:prstGeom prst="rect">
              <a:avLst/>
            </a:prstGeom>
            <a:noFill/>
          </p:spPr>
          <p:txBody>
            <a:bodyPr wrap="square" rtlCol="0" anchor="ctr">
              <a:norm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accent3"/>
                  </a:solidFill>
                  <a:ea typeface="微软雅黑" panose="020B0503020204020204" pitchFamily="34" charset="-122"/>
                </a:rPr>
                <a:t>请替换文字内容</a:t>
              </a:r>
              <a:endParaRPr lang="zh-CN" altLang="en-US" sz="1400" b="1" dirty="0">
                <a:solidFill>
                  <a:schemeClr val="accent3"/>
                </a:solidFill>
                <a:ea typeface="微软雅黑" panose="020B0503020204020204" pitchFamily="34" charset="-122"/>
              </a:endParaRPr>
            </a:p>
          </p:txBody>
        </p:sp>
      </p:grpSp>
      <p:cxnSp>
        <p:nvCxnSpPr>
          <p:cNvPr id="17" name="直接连接符 16"/>
          <p:cNvCxnSpPr/>
          <p:nvPr/>
        </p:nvCxnSpPr>
        <p:spPr>
          <a:xfrm>
            <a:off x="3215356" y="3538357"/>
            <a:ext cx="0" cy="1069362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5893186" y="3538357"/>
            <a:ext cx="0" cy="1069362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33"/>
          <p:cNvSpPr/>
          <p:nvPr/>
        </p:nvSpPr>
        <p:spPr>
          <a:xfrm>
            <a:off x="323528" y="127216"/>
            <a:ext cx="12618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 smtClean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sz="10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23528" y="371882"/>
            <a:ext cx="1824404" cy="213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800" dirty="0">
                <a:solidFill>
                  <a:srgbClr val="40404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PLEASE ADD YOUR TITLE HERE</a:t>
            </a:r>
            <a:endParaRPr lang="zh-CN" altLang="en-US" sz="800" dirty="0">
              <a:solidFill>
                <a:srgbClr val="40404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airplan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34" grpId="0"/>
      <p:bldP spid="3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í$ḻíḓè"/>
          <p:cNvSpPr/>
          <p:nvPr/>
        </p:nvSpPr>
        <p:spPr bwMode="auto">
          <a:xfrm rot="21071856">
            <a:off x="1355958" y="1404476"/>
            <a:ext cx="7511678" cy="2659513"/>
          </a:xfrm>
          <a:custGeom>
            <a:avLst/>
            <a:gdLst/>
            <a:ahLst/>
            <a:cxnLst>
              <a:cxn ang="0">
                <a:pos x="1599" y="0"/>
              </a:cxn>
              <a:cxn ang="0">
                <a:pos x="1434" y="28"/>
              </a:cxn>
              <a:cxn ang="0">
                <a:pos x="1470" y="71"/>
              </a:cxn>
              <a:cxn ang="0">
                <a:pos x="1202" y="291"/>
              </a:cxn>
              <a:cxn ang="0">
                <a:pos x="842" y="164"/>
              </a:cxn>
              <a:cxn ang="0">
                <a:pos x="842" y="164"/>
              </a:cxn>
              <a:cxn ang="0">
                <a:pos x="842" y="164"/>
              </a:cxn>
              <a:cxn ang="0">
                <a:pos x="842" y="164"/>
              </a:cxn>
              <a:cxn ang="0">
                <a:pos x="840" y="163"/>
              </a:cxn>
              <a:cxn ang="0">
                <a:pos x="839" y="163"/>
              </a:cxn>
              <a:cxn ang="0">
                <a:pos x="837" y="163"/>
              </a:cxn>
              <a:cxn ang="0">
                <a:pos x="836" y="163"/>
              </a:cxn>
              <a:cxn ang="0">
                <a:pos x="834" y="163"/>
              </a:cxn>
              <a:cxn ang="0">
                <a:pos x="834" y="163"/>
              </a:cxn>
              <a:cxn ang="0">
                <a:pos x="833" y="163"/>
              </a:cxn>
              <a:cxn ang="0">
                <a:pos x="833" y="163"/>
              </a:cxn>
              <a:cxn ang="0">
                <a:pos x="833" y="163"/>
              </a:cxn>
              <a:cxn ang="0">
                <a:pos x="831" y="163"/>
              </a:cxn>
              <a:cxn ang="0">
                <a:pos x="830" y="163"/>
              </a:cxn>
              <a:cxn ang="0">
                <a:pos x="829" y="163"/>
              </a:cxn>
              <a:cxn ang="0">
                <a:pos x="828" y="163"/>
              </a:cxn>
              <a:cxn ang="0">
                <a:pos x="826" y="163"/>
              </a:cxn>
              <a:cxn ang="0">
                <a:pos x="825" y="164"/>
              </a:cxn>
              <a:cxn ang="0">
                <a:pos x="823" y="164"/>
              </a:cxn>
              <a:cxn ang="0">
                <a:pos x="822" y="165"/>
              </a:cxn>
              <a:cxn ang="0">
                <a:pos x="821" y="165"/>
              </a:cxn>
              <a:cxn ang="0">
                <a:pos x="20" y="541"/>
              </a:cxn>
              <a:cxn ang="0">
                <a:pos x="7" y="579"/>
              </a:cxn>
              <a:cxn ang="0">
                <a:pos x="32" y="595"/>
              </a:cxn>
              <a:cxn ang="0">
                <a:pos x="44" y="592"/>
              </a:cxn>
              <a:cxn ang="0">
                <a:pos x="834" y="221"/>
              </a:cxn>
              <a:cxn ang="0">
                <a:pos x="1199" y="349"/>
              </a:cxn>
              <a:cxn ang="0">
                <a:pos x="1199" y="349"/>
              </a:cxn>
              <a:cxn ang="0">
                <a:pos x="1203" y="350"/>
              </a:cxn>
              <a:cxn ang="0">
                <a:pos x="1204" y="350"/>
              </a:cxn>
              <a:cxn ang="0">
                <a:pos x="1208" y="350"/>
              </a:cxn>
              <a:cxn ang="0">
                <a:pos x="1208" y="350"/>
              </a:cxn>
              <a:cxn ang="0">
                <a:pos x="1213" y="350"/>
              </a:cxn>
              <a:cxn ang="0">
                <a:pos x="1214" y="350"/>
              </a:cxn>
              <a:cxn ang="0">
                <a:pos x="1217" y="349"/>
              </a:cxn>
              <a:cxn ang="0">
                <a:pos x="1219" y="348"/>
              </a:cxn>
              <a:cxn ang="0">
                <a:pos x="1221" y="347"/>
              </a:cxn>
              <a:cxn ang="0">
                <a:pos x="1223" y="346"/>
              </a:cxn>
              <a:cxn ang="0">
                <a:pos x="1225" y="345"/>
              </a:cxn>
              <a:cxn ang="0">
                <a:pos x="1226" y="344"/>
              </a:cxn>
              <a:cxn ang="0">
                <a:pos x="1505" y="114"/>
              </a:cxn>
              <a:cxn ang="0">
                <a:pos x="1540" y="157"/>
              </a:cxn>
              <a:cxn ang="0">
                <a:pos x="1599" y="0"/>
              </a:cxn>
            </a:cxnLst>
            <a:rect l="0" t="0" r="r" b="b"/>
            <a:pathLst>
              <a:path w="1599" h="595">
                <a:moveTo>
                  <a:pt x="1599" y="0"/>
                </a:moveTo>
                <a:cubicBezTo>
                  <a:pt x="1434" y="28"/>
                  <a:pt x="1434" y="28"/>
                  <a:pt x="1434" y="28"/>
                </a:cubicBezTo>
                <a:cubicBezTo>
                  <a:pt x="1470" y="71"/>
                  <a:pt x="1470" y="71"/>
                  <a:pt x="1470" y="71"/>
                </a:cubicBezTo>
                <a:cubicBezTo>
                  <a:pt x="1202" y="291"/>
                  <a:pt x="1202" y="291"/>
                  <a:pt x="1202" y="291"/>
                </a:cubicBezTo>
                <a:cubicBezTo>
                  <a:pt x="842" y="164"/>
                  <a:pt x="842" y="164"/>
                  <a:pt x="842" y="164"/>
                </a:cubicBezTo>
                <a:cubicBezTo>
                  <a:pt x="842" y="164"/>
                  <a:pt x="842" y="164"/>
                  <a:pt x="842" y="164"/>
                </a:cubicBezTo>
                <a:cubicBezTo>
                  <a:pt x="842" y="164"/>
                  <a:pt x="842" y="164"/>
                  <a:pt x="842" y="164"/>
                </a:cubicBezTo>
                <a:cubicBezTo>
                  <a:pt x="842" y="164"/>
                  <a:pt x="842" y="164"/>
                  <a:pt x="842" y="164"/>
                </a:cubicBezTo>
                <a:cubicBezTo>
                  <a:pt x="841" y="164"/>
                  <a:pt x="840" y="164"/>
                  <a:pt x="840" y="163"/>
                </a:cubicBezTo>
                <a:cubicBezTo>
                  <a:pt x="839" y="163"/>
                  <a:pt x="839" y="163"/>
                  <a:pt x="839" y="163"/>
                </a:cubicBezTo>
                <a:cubicBezTo>
                  <a:pt x="838" y="163"/>
                  <a:pt x="837" y="163"/>
                  <a:pt x="837" y="163"/>
                </a:cubicBezTo>
                <a:cubicBezTo>
                  <a:pt x="837" y="163"/>
                  <a:pt x="836" y="163"/>
                  <a:pt x="836" y="163"/>
                </a:cubicBezTo>
                <a:cubicBezTo>
                  <a:pt x="835" y="163"/>
                  <a:pt x="835" y="163"/>
                  <a:pt x="834" y="163"/>
                </a:cubicBezTo>
                <a:cubicBezTo>
                  <a:pt x="834" y="163"/>
                  <a:pt x="834" y="163"/>
                  <a:pt x="834" y="163"/>
                </a:cubicBezTo>
                <a:cubicBezTo>
                  <a:pt x="833" y="163"/>
                  <a:pt x="833" y="163"/>
                  <a:pt x="833" y="163"/>
                </a:cubicBezTo>
                <a:cubicBezTo>
                  <a:pt x="833" y="163"/>
                  <a:pt x="833" y="163"/>
                  <a:pt x="833" y="163"/>
                </a:cubicBezTo>
                <a:cubicBezTo>
                  <a:pt x="833" y="163"/>
                  <a:pt x="833" y="163"/>
                  <a:pt x="833" y="163"/>
                </a:cubicBezTo>
                <a:cubicBezTo>
                  <a:pt x="832" y="163"/>
                  <a:pt x="832" y="163"/>
                  <a:pt x="831" y="163"/>
                </a:cubicBezTo>
                <a:cubicBezTo>
                  <a:pt x="831" y="163"/>
                  <a:pt x="831" y="163"/>
                  <a:pt x="830" y="163"/>
                </a:cubicBezTo>
                <a:cubicBezTo>
                  <a:pt x="830" y="163"/>
                  <a:pt x="829" y="163"/>
                  <a:pt x="829" y="163"/>
                </a:cubicBezTo>
                <a:cubicBezTo>
                  <a:pt x="828" y="163"/>
                  <a:pt x="828" y="163"/>
                  <a:pt x="828" y="163"/>
                </a:cubicBezTo>
                <a:cubicBezTo>
                  <a:pt x="827" y="163"/>
                  <a:pt x="827" y="163"/>
                  <a:pt x="826" y="163"/>
                </a:cubicBezTo>
                <a:cubicBezTo>
                  <a:pt x="825" y="164"/>
                  <a:pt x="825" y="164"/>
                  <a:pt x="825" y="164"/>
                </a:cubicBezTo>
                <a:cubicBezTo>
                  <a:pt x="824" y="164"/>
                  <a:pt x="824" y="164"/>
                  <a:pt x="823" y="164"/>
                </a:cubicBezTo>
                <a:cubicBezTo>
                  <a:pt x="823" y="164"/>
                  <a:pt x="823" y="165"/>
                  <a:pt x="822" y="165"/>
                </a:cubicBezTo>
                <a:cubicBezTo>
                  <a:pt x="822" y="165"/>
                  <a:pt x="821" y="165"/>
                  <a:pt x="821" y="165"/>
                </a:cubicBezTo>
                <a:cubicBezTo>
                  <a:pt x="20" y="541"/>
                  <a:pt x="20" y="541"/>
                  <a:pt x="20" y="541"/>
                </a:cubicBezTo>
                <a:cubicBezTo>
                  <a:pt x="6" y="548"/>
                  <a:pt x="0" y="565"/>
                  <a:pt x="7" y="579"/>
                </a:cubicBezTo>
                <a:cubicBezTo>
                  <a:pt x="11" y="589"/>
                  <a:pt x="22" y="595"/>
                  <a:pt x="32" y="595"/>
                </a:cubicBezTo>
                <a:cubicBezTo>
                  <a:pt x="36" y="595"/>
                  <a:pt x="40" y="594"/>
                  <a:pt x="44" y="592"/>
                </a:cubicBezTo>
                <a:cubicBezTo>
                  <a:pt x="834" y="221"/>
                  <a:pt x="834" y="221"/>
                  <a:pt x="834" y="221"/>
                </a:cubicBezTo>
                <a:cubicBezTo>
                  <a:pt x="1199" y="349"/>
                  <a:pt x="1199" y="349"/>
                  <a:pt x="1199" y="349"/>
                </a:cubicBezTo>
                <a:cubicBezTo>
                  <a:pt x="1199" y="349"/>
                  <a:pt x="1199" y="349"/>
                  <a:pt x="1199" y="349"/>
                </a:cubicBezTo>
                <a:cubicBezTo>
                  <a:pt x="1200" y="349"/>
                  <a:pt x="1202" y="350"/>
                  <a:pt x="1203" y="350"/>
                </a:cubicBezTo>
                <a:cubicBezTo>
                  <a:pt x="1204" y="350"/>
                  <a:pt x="1204" y="350"/>
                  <a:pt x="1204" y="350"/>
                </a:cubicBezTo>
                <a:cubicBezTo>
                  <a:pt x="1205" y="350"/>
                  <a:pt x="1206" y="350"/>
                  <a:pt x="1208" y="350"/>
                </a:cubicBezTo>
                <a:cubicBezTo>
                  <a:pt x="1208" y="350"/>
                  <a:pt x="1208" y="350"/>
                  <a:pt x="1208" y="350"/>
                </a:cubicBezTo>
                <a:cubicBezTo>
                  <a:pt x="1210" y="350"/>
                  <a:pt x="1211" y="350"/>
                  <a:pt x="1213" y="350"/>
                </a:cubicBezTo>
                <a:cubicBezTo>
                  <a:pt x="1213" y="350"/>
                  <a:pt x="1213" y="350"/>
                  <a:pt x="1214" y="350"/>
                </a:cubicBezTo>
                <a:cubicBezTo>
                  <a:pt x="1215" y="350"/>
                  <a:pt x="1216" y="349"/>
                  <a:pt x="1217" y="349"/>
                </a:cubicBezTo>
                <a:cubicBezTo>
                  <a:pt x="1217" y="349"/>
                  <a:pt x="1218" y="349"/>
                  <a:pt x="1219" y="348"/>
                </a:cubicBezTo>
                <a:cubicBezTo>
                  <a:pt x="1219" y="348"/>
                  <a:pt x="1220" y="348"/>
                  <a:pt x="1221" y="347"/>
                </a:cubicBezTo>
                <a:cubicBezTo>
                  <a:pt x="1222" y="347"/>
                  <a:pt x="1222" y="347"/>
                  <a:pt x="1223" y="346"/>
                </a:cubicBezTo>
                <a:cubicBezTo>
                  <a:pt x="1223" y="346"/>
                  <a:pt x="1224" y="345"/>
                  <a:pt x="1225" y="345"/>
                </a:cubicBezTo>
                <a:cubicBezTo>
                  <a:pt x="1226" y="344"/>
                  <a:pt x="1226" y="344"/>
                  <a:pt x="1226" y="344"/>
                </a:cubicBezTo>
                <a:cubicBezTo>
                  <a:pt x="1505" y="114"/>
                  <a:pt x="1505" y="114"/>
                  <a:pt x="1505" y="114"/>
                </a:cubicBezTo>
                <a:cubicBezTo>
                  <a:pt x="1540" y="157"/>
                  <a:pt x="1540" y="157"/>
                  <a:pt x="1540" y="157"/>
                </a:cubicBezTo>
                <a:cubicBezTo>
                  <a:pt x="1599" y="0"/>
                  <a:pt x="1599" y="0"/>
                  <a:pt x="1599" y="0"/>
                </a:cubicBezTo>
              </a:path>
            </a:pathLst>
          </a:custGeom>
          <a:solidFill>
            <a:schemeClr val="bg1">
              <a:lumMod val="65000"/>
            </a:schemeClr>
          </a:solidFill>
          <a:ln w="9525">
            <a:noFill/>
            <a:round/>
          </a:ln>
        </p:spPr>
        <p:txBody>
          <a:bodyPr anchor="ctr"/>
          <a:lstStyle/>
          <a:p>
            <a:pPr algn="ctr"/>
            <a:endParaRPr>
              <a:ea typeface="微软雅黑" panose="020B0503020204020204" pitchFamily="34" charset="-122"/>
            </a:endParaRPr>
          </a:p>
        </p:txBody>
      </p:sp>
      <p:sp>
        <p:nvSpPr>
          <p:cNvPr id="5" name="ïşľíde"/>
          <p:cNvSpPr/>
          <p:nvPr/>
        </p:nvSpPr>
        <p:spPr>
          <a:xfrm>
            <a:off x="1500750" y="4071295"/>
            <a:ext cx="542925" cy="54292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dirty="0">
                <a:latin typeface="Impact" panose="020B0806030902050204" pitchFamily="34" charset="0"/>
                <a:ea typeface="微软雅黑" panose="020B0503020204020204" pitchFamily="34" charset="-122"/>
              </a:rPr>
              <a:t>Q1</a:t>
            </a:r>
            <a:endParaRPr dirty="0"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îş1íḑé"/>
          <p:cNvSpPr/>
          <p:nvPr/>
        </p:nvSpPr>
        <p:spPr>
          <a:xfrm>
            <a:off x="3660750" y="2734232"/>
            <a:ext cx="542925" cy="54292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dirty="0">
                <a:latin typeface="Impact" panose="020B0806030902050204" pitchFamily="34" charset="0"/>
                <a:ea typeface="微软雅黑" panose="020B0503020204020204" pitchFamily="34" charset="-122"/>
              </a:rPr>
              <a:t>Q</a:t>
            </a:r>
            <a:r>
              <a:rPr lang="en-US" altLang="zh-CN" dirty="0">
                <a:latin typeface="Impact" panose="020B0806030902050204" pitchFamily="34" charset="0"/>
                <a:ea typeface="微软雅黑" panose="020B0503020204020204" pitchFamily="34" charset="-122"/>
              </a:rPr>
              <a:t>2</a:t>
            </a:r>
            <a:endParaRPr dirty="0"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ïṣliḍe"/>
          <p:cNvSpPr/>
          <p:nvPr/>
        </p:nvSpPr>
        <p:spPr>
          <a:xfrm>
            <a:off x="6667720" y="2300290"/>
            <a:ext cx="542925" cy="54292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dirty="0">
                <a:latin typeface="Impact" panose="020B0806030902050204" pitchFamily="34" charset="0"/>
                <a:ea typeface="微软雅黑" panose="020B0503020204020204" pitchFamily="34" charset="-122"/>
              </a:rPr>
              <a:t>Q</a:t>
            </a:r>
            <a:r>
              <a:rPr lang="en-US" altLang="zh-CN" dirty="0">
                <a:latin typeface="Impact" panose="020B0806030902050204" pitchFamily="34" charset="0"/>
                <a:ea typeface="微软雅黑" panose="020B0503020204020204" pitchFamily="34" charset="-122"/>
              </a:rPr>
              <a:t>3</a:t>
            </a:r>
            <a:endParaRPr dirty="0"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" name="î$ļíḓé"/>
          <p:cNvSpPr/>
          <p:nvPr/>
        </p:nvSpPr>
        <p:spPr>
          <a:xfrm>
            <a:off x="7778250" y="1221750"/>
            <a:ext cx="542925" cy="542920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dirty="0">
                <a:latin typeface="Impact" panose="020B0806030902050204" pitchFamily="34" charset="0"/>
                <a:ea typeface="微软雅黑" panose="020B0503020204020204" pitchFamily="34" charset="-122"/>
              </a:rPr>
              <a:t>Q</a:t>
            </a:r>
            <a:r>
              <a:rPr lang="en-US" altLang="zh-CN" dirty="0">
                <a:latin typeface="Impact" panose="020B0806030902050204" pitchFamily="34" charset="0"/>
                <a:ea typeface="微软雅黑" panose="020B0503020204020204" pitchFamily="34" charset="-122"/>
              </a:rPr>
              <a:t>4</a:t>
            </a:r>
            <a:endParaRPr dirty="0"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9" name="iŝḻiḑê"/>
          <p:cNvGrpSpPr/>
          <p:nvPr/>
        </p:nvGrpSpPr>
        <p:grpSpPr>
          <a:xfrm>
            <a:off x="502047" y="2920672"/>
            <a:ext cx="2044953" cy="1152901"/>
            <a:chOff x="669396" y="2240010"/>
            <a:chExt cx="2726604" cy="1537202"/>
          </a:xfrm>
        </p:grpSpPr>
        <p:sp>
          <p:nvSpPr>
            <p:cNvPr id="21" name="iṡḻiḋè"/>
            <p:cNvSpPr txBox="1"/>
            <p:nvPr/>
          </p:nvSpPr>
          <p:spPr>
            <a:xfrm>
              <a:off x="759322" y="3323787"/>
              <a:ext cx="1527537" cy="453425"/>
            </a:xfrm>
            <a:prstGeom prst="rect">
              <a:avLst/>
            </a:prstGeom>
            <a:noFill/>
          </p:spPr>
          <p:txBody>
            <a:bodyPr wrap="none" lIns="91422" tIns="45711" rIns="91422" bIns="45711">
              <a:prstTxWarp prst="textPlain">
                <a:avLst/>
              </a:prstTxWarp>
              <a:normAutofit fontScale="32500" lnSpcReduction="20000"/>
            </a:bodyPr>
            <a:lstStyle/>
            <a:p>
              <a:r>
                <a:rPr lang="en-US" altLang="zh-CN" sz="5400" dirty="0">
                  <a:solidFill>
                    <a:schemeClr val="accent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1</a:t>
              </a:r>
              <a:r>
                <a:rPr lang="en-US" sz="5400" dirty="0">
                  <a:solidFill>
                    <a:schemeClr val="accent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86,456K</a:t>
              </a:r>
              <a:endParaRPr lang="en-US" sz="54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2" name="îŝľiďe"/>
            <p:cNvSpPr txBox="1"/>
            <p:nvPr/>
          </p:nvSpPr>
          <p:spPr>
            <a:xfrm>
              <a:off x="669396" y="2612977"/>
              <a:ext cx="2726604" cy="723894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 fontScale="92500"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  <a:endParaRPr lang="zh-CN" altLang="en-US" sz="800" dirty="0">
                <a:ea typeface="微软雅黑" panose="020B0503020204020204" pitchFamily="34" charset="-122"/>
              </a:endParaRPr>
            </a:p>
          </p:txBody>
        </p:sp>
        <p:sp>
          <p:nvSpPr>
            <p:cNvPr id="23" name="ïṥḷiḍé"/>
            <p:cNvSpPr txBox="1"/>
            <p:nvPr/>
          </p:nvSpPr>
          <p:spPr>
            <a:xfrm>
              <a:off x="669396" y="2240010"/>
              <a:ext cx="2726604" cy="372966"/>
            </a:xfrm>
            <a:prstGeom prst="rect">
              <a:avLst/>
            </a:prstGeom>
            <a:noFill/>
          </p:spPr>
          <p:txBody>
            <a:bodyPr wrap="square" rtlCol="0" anchor="b">
              <a:normAutofit fontScale="85000" lnSpcReduction="20000"/>
            </a:bodyPr>
            <a:lstStyle/>
            <a:p>
              <a:pPr lvl="0" defTabSz="913765">
                <a:spcBef>
                  <a:spcPct val="0"/>
                </a:spcBef>
                <a:defRPr/>
              </a:pPr>
              <a:r>
                <a:rPr lang="en-US" altLang="zh-CN" b="1" dirty="0">
                  <a:solidFill>
                    <a:schemeClr val="accent1"/>
                  </a:solidFill>
                  <a:ea typeface="微软雅黑" panose="020B0503020204020204" pitchFamily="34" charset="-122"/>
                </a:rPr>
                <a:t>Text here</a:t>
              </a:r>
              <a:endParaRPr lang="zh-CN" altLang="en-US" b="1" dirty="0">
                <a:solidFill>
                  <a:schemeClr val="accent1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îš1ïḓé"/>
          <p:cNvSpPr txBox="1"/>
          <p:nvPr/>
        </p:nvSpPr>
        <p:spPr>
          <a:xfrm>
            <a:off x="3775713" y="3357522"/>
            <a:ext cx="1145653" cy="340069"/>
          </a:xfrm>
          <a:prstGeom prst="rect">
            <a:avLst/>
          </a:prstGeom>
          <a:noFill/>
        </p:spPr>
        <p:txBody>
          <a:bodyPr wrap="none" lIns="91422" tIns="45711" rIns="91422" bIns="45711">
            <a:prstTxWarp prst="textPlain">
              <a:avLst/>
            </a:prstTxWarp>
            <a:normAutofit fontScale="32500" lnSpcReduction="20000"/>
          </a:bodyPr>
          <a:lstStyle/>
          <a:p>
            <a:r>
              <a:rPr lang="en-US" altLang="zh-CN" sz="54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236,835K</a:t>
            </a:r>
            <a:endParaRPr lang="en-US" altLang="zh-CN" sz="5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1" name="iṡḷïḑé"/>
          <p:cNvSpPr txBox="1"/>
          <p:nvPr/>
        </p:nvSpPr>
        <p:spPr>
          <a:xfrm>
            <a:off x="3708269" y="4010849"/>
            <a:ext cx="2044953" cy="542920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endParaRPr lang="zh-CN" altLang="en-US" sz="800" dirty="0">
              <a:ea typeface="微软雅黑" panose="020B0503020204020204" pitchFamily="34" charset="-122"/>
            </a:endParaRPr>
          </a:p>
        </p:txBody>
      </p:sp>
      <p:sp>
        <p:nvSpPr>
          <p:cNvPr id="12" name="ïṩ1ïḋé"/>
          <p:cNvSpPr txBox="1"/>
          <p:nvPr/>
        </p:nvSpPr>
        <p:spPr>
          <a:xfrm>
            <a:off x="3708269" y="3731123"/>
            <a:ext cx="2044953" cy="279724"/>
          </a:xfrm>
          <a:prstGeom prst="rect">
            <a:avLst/>
          </a:prstGeom>
          <a:noFill/>
        </p:spPr>
        <p:txBody>
          <a:bodyPr wrap="square" rtlCol="0" anchor="b">
            <a:normAutofit fontScale="85000" lnSpcReduction="20000"/>
          </a:bodyPr>
          <a:lstStyle/>
          <a:p>
            <a:pPr lvl="0" defTabSz="913765">
              <a:spcBef>
                <a:spcPct val="0"/>
              </a:spcBef>
              <a:defRPr/>
            </a:pPr>
            <a:r>
              <a:rPr lang="en-US" altLang="zh-CN" b="1" dirty="0">
                <a:solidFill>
                  <a:schemeClr val="accent1"/>
                </a:solidFill>
                <a:ea typeface="微软雅黑" panose="020B0503020204020204" pitchFamily="34" charset="-122"/>
              </a:rPr>
              <a:t>Text here</a:t>
            </a:r>
            <a:endParaRPr lang="zh-CN" altLang="en-US" b="1" dirty="0">
              <a:solidFill>
                <a:schemeClr val="accent1"/>
              </a:solidFill>
              <a:ea typeface="微软雅黑" panose="020B0503020204020204" pitchFamily="34" charset="-122"/>
            </a:endParaRPr>
          </a:p>
        </p:txBody>
      </p:sp>
      <p:sp>
        <p:nvSpPr>
          <p:cNvPr id="13" name="iṥḷïďê"/>
          <p:cNvSpPr txBox="1"/>
          <p:nvPr/>
        </p:nvSpPr>
        <p:spPr>
          <a:xfrm>
            <a:off x="6664446" y="2881089"/>
            <a:ext cx="1145653" cy="340069"/>
          </a:xfrm>
          <a:prstGeom prst="rect">
            <a:avLst/>
          </a:prstGeom>
          <a:noFill/>
        </p:spPr>
        <p:txBody>
          <a:bodyPr wrap="none" lIns="91422" tIns="45711" rIns="91422" bIns="45711">
            <a:prstTxWarp prst="textPlain">
              <a:avLst/>
            </a:prstTxWarp>
            <a:normAutofit fontScale="32500" lnSpcReduction="20000"/>
          </a:bodyPr>
          <a:lstStyle/>
          <a:p>
            <a:r>
              <a:rPr lang="en-US" altLang="zh-CN" sz="54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434,106K</a:t>
            </a:r>
            <a:endParaRPr lang="en-US" altLang="zh-CN" sz="5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4" name="iŝḷiḋê"/>
          <p:cNvSpPr txBox="1"/>
          <p:nvPr/>
        </p:nvSpPr>
        <p:spPr>
          <a:xfrm>
            <a:off x="6597002" y="3527558"/>
            <a:ext cx="2044953" cy="542920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endParaRPr lang="zh-CN" altLang="en-US" sz="800" dirty="0">
              <a:ea typeface="微软雅黑" panose="020B0503020204020204" pitchFamily="34" charset="-122"/>
            </a:endParaRPr>
          </a:p>
        </p:txBody>
      </p:sp>
      <p:sp>
        <p:nvSpPr>
          <p:cNvPr id="15" name="íṥḷïďê"/>
          <p:cNvSpPr txBox="1"/>
          <p:nvPr/>
        </p:nvSpPr>
        <p:spPr>
          <a:xfrm>
            <a:off x="6597002" y="3247832"/>
            <a:ext cx="2044953" cy="279724"/>
          </a:xfrm>
          <a:prstGeom prst="rect">
            <a:avLst/>
          </a:prstGeom>
          <a:noFill/>
        </p:spPr>
        <p:txBody>
          <a:bodyPr wrap="square" rtlCol="0" anchor="b">
            <a:normAutofit fontScale="85000" lnSpcReduction="20000"/>
          </a:bodyPr>
          <a:lstStyle/>
          <a:p>
            <a:pPr lvl="0" defTabSz="913765">
              <a:spcBef>
                <a:spcPct val="0"/>
              </a:spcBef>
              <a:defRPr/>
            </a:pPr>
            <a:r>
              <a:rPr lang="en-US" altLang="zh-CN" b="1" dirty="0">
                <a:solidFill>
                  <a:schemeClr val="accent1"/>
                </a:solidFill>
                <a:ea typeface="微软雅黑" panose="020B0503020204020204" pitchFamily="34" charset="-122"/>
              </a:rPr>
              <a:t>Text here</a:t>
            </a:r>
            <a:endParaRPr lang="zh-CN" altLang="en-US" b="1" dirty="0">
              <a:solidFill>
                <a:schemeClr val="accent1"/>
              </a:solidFill>
              <a:ea typeface="微软雅黑" panose="020B0503020204020204" pitchFamily="34" charset="-122"/>
            </a:endParaRPr>
          </a:p>
        </p:txBody>
      </p:sp>
      <p:sp>
        <p:nvSpPr>
          <p:cNvPr id="16" name="îśļídê"/>
          <p:cNvSpPr txBox="1"/>
          <p:nvPr/>
        </p:nvSpPr>
        <p:spPr>
          <a:xfrm>
            <a:off x="6297776" y="909488"/>
            <a:ext cx="1145653" cy="340069"/>
          </a:xfrm>
          <a:prstGeom prst="rect">
            <a:avLst/>
          </a:prstGeom>
          <a:noFill/>
        </p:spPr>
        <p:txBody>
          <a:bodyPr wrap="none" lIns="91422" tIns="45711" rIns="91422" bIns="45711">
            <a:prstTxWarp prst="textPlain">
              <a:avLst/>
            </a:prstTxWarp>
            <a:normAutofit fontScale="32500" lnSpcReduction="20000"/>
          </a:bodyPr>
          <a:lstStyle/>
          <a:p>
            <a:r>
              <a:rPr lang="en-US" altLang="zh-CN" sz="5400" dirty="0">
                <a:solidFill>
                  <a:schemeClr val="accent3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926,368K</a:t>
            </a:r>
            <a:endParaRPr lang="en-US" altLang="zh-CN" sz="5400" dirty="0">
              <a:solidFill>
                <a:schemeClr val="accent3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7" name="íŝ1ïḍè"/>
          <p:cNvSpPr txBox="1"/>
          <p:nvPr/>
        </p:nvSpPr>
        <p:spPr>
          <a:xfrm>
            <a:off x="6252907" y="1265415"/>
            <a:ext cx="1491593" cy="698834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 fontScale="77500" lnSpcReduction="20000"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900" dirty="0"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endParaRPr lang="en-US" altLang="zh-CN" sz="900" dirty="0">
              <a:ea typeface="微软雅黑" panose="020B0503020204020204" pitchFamily="34" charset="-122"/>
            </a:endParaRPr>
          </a:p>
        </p:txBody>
      </p:sp>
      <p:sp>
        <p:nvSpPr>
          <p:cNvPr id="18" name="işliďê"/>
          <p:cNvSpPr txBox="1"/>
          <p:nvPr/>
        </p:nvSpPr>
        <p:spPr>
          <a:xfrm>
            <a:off x="523899" y="875044"/>
            <a:ext cx="3900024" cy="918102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endParaRPr lang="en-US" altLang="zh-CN" sz="1600" b="1" dirty="0">
              <a:ea typeface="微软雅黑" panose="020B0503020204020204" pitchFamily="34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566061" y="1863000"/>
            <a:ext cx="4005939" cy="0"/>
          </a:xfrm>
          <a:prstGeom prst="line">
            <a:avLst/>
          </a:prstGeom>
          <a:ln w="9525" cap="rnd">
            <a:solidFill>
              <a:schemeClr val="tx1">
                <a:lumMod val="50000"/>
                <a:lumOff val="50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/>
          <p:cNvSpPr/>
          <p:nvPr/>
        </p:nvSpPr>
        <p:spPr>
          <a:xfrm>
            <a:off x="323528" y="127216"/>
            <a:ext cx="12618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 smtClean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sz="10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23528" y="371882"/>
            <a:ext cx="1824404" cy="213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800" dirty="0">
                <a:solidFill>
                  <a:srgbClr val="40404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PLEASE ADD YOUR TITLE HERE</a:t>
            </a:r>
            <a:endParaRPr lang="zh-CN" altLang="en-US" sz="800" dirty="0">
              <a:solidFill>
                <a:srgbClr val="40404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wind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26" grpId="0"/>
      <p:bldP spid="2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îs1ïde"/>
          <p:cNvGrpSpPr/>
          <p:nvPr/>
        </p:nvGrpSpPr>
        <p:grpSpPr>
          <a:xfrm>
            <a:off x="3464877" y="1572641"/>
            <a:ext cx="2149474" cy="2149475"/>
            <a:chOff x="6994526" y="3359152"/>
            <a:chExt cx="4298948" cy="4298948"/>
          </a:xfrm>
        </p:grpSpPr>
        <p:sp>
          <p:nvSpPr>
            <p:cNvPr id="37" name="ïş1idê"/>
            <p:cNvSpPr/>
            <p:nvPr/>
          </p:nvSpPr>
          <p:spPr bwMode="auto">
            <a:xfrm>
              <a:off x="10104712" y="4101522"/>
              <a:ext cx="1188762" cy="1246987"/>
            </a:xfrm>
            <a:custGeom>
              <a:avLst/>
              <a:gdLst>
                <a:gd name="T0" fmla="*/ 0 w 103"/>
                <a:gd name="T1" fmla="*/ 58 h 108"/>
                <a:gd name="T2" fmla="*/ 58 w 103"/>
                <a:gd name="T3" fmla="*/ 0 h 108"/>
                <a:gd name="T4" fmla="*/ 103 w 103"/>
                <a:gd name="T5" fmla="*/ 108 h 108"/>
                <a:gd name="T6" fmla="*/ 21 w 103"/>
                <a:gd name="T7" fmla="*/ 108 h 108"/>
                <a:gd name="T8" fmla="*/ 0 w 103"/>
                <a:gd name="T9" fmla="*/ 5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108">
                  <a:moveTo>
                    <a:pt x="0" y="58"/>
                  </a:moveTo>
                  <a:cubicBezTo>
                    <a:pt x="58" y="0"/>
                    <a:pt x="58" y="0"/>
                    <a:pt x="58" y="0"/>
                  </a:cubicBezTo>
                  <a:cubicBezTo>
                    <a:pt x="84" y="29"/>
                    <a:pt x="100" y="67"/>
                    <a:pt x="103" y="108"/>
                  </a:cubicBezTo>
                  <a:cubicBezTo>
                    <a:pt x="21" y="108"/>
                    <a:pt x="21" y="108"/>
                    <a:pt x="21" y="108"/>
                  </a:cubicBezTo>
                  <a:cubicBezTo>
                    <a:pt x="18" y="90"/>
                    <a:pt x="11" y="73"/>
                    <a:pt x="0" y="5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8" name="íšļíḋé"/>
            <p:cNvSpPr/>
            <p:nvPr/>
          </p:nvSpPr>
          <p:spPr bwMode="auto">
            <a:xfrm>
              <a:off x="10104712" y="5659039"/>
              <a:ext cx="1188762" cy="1261541"/>
            </a:xfrm>
            <a:custGeom>
              <a:avLst/>
              <a:gdLst>
                <a:gd name="T0" fmla="*/ 21 w 103"/>
                <a:gd name="T1" fmla="*/ 0 h 109"/>
                <a:gd name="T2" fmla="*/ 103 w 103"/>
                <a:gd name="T3" fmla="*/ 0 h 109"/>
                <a:gd name="T4" fmla="*/ 58 w 103"/>
                <a:gd name="T5" fmla="*/ 109 h 109"/>
                <a:gd name="T6" fmla="*/ 0 w 103"/>
                <a:gd name="T7" fmla="*/ 51 h 109"/>
                <a:gd name="T8" fmla="*/ 21 w 103"/>
                <a:gd name="T9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109">
                  <a:moveTo>
                    <a:pt x="21" y="0"/>
                  </a:moveTo>
                  <a:cubicBezTo>
                    <a:pt x="103" y="0"/>
                    <a:pt x="103" y="0"/>
                    <a:pt x="103" y="0"/>
                  </a:cubicBezTo>
                  <a:cubicBezTo>
                    <a:pt x="100" y="42"/>
                    <a:pt x="84" y="79"/>
                    <a:pt x="58" y="109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11" y="36"/>
                    <a:pt x="18" y="19"/>
                    <a:pt x="2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9" name="îṥlîḑè"/>
            <p:cNvSpPr/>
            <p:nvPr/>
          </p:nvSpPr>
          <p:spPr bwMode="auto">
            <a:xfrm>
              <a:off x="9304117" y="3359152"/>
              <a:ext cx="1251837" cy="1193612"/>
            </a:xfrm>
            <a:custGeom>
              <a:avLst/>
              <a:gdLst>
                <a:gd name="T0" fmla="*/ 0 w 108"/>
                <a:gd name="T1" fmla="*/ 82 h 103"/>
                <a:gd name="T2" fmla="*/ 0 w 108"/>
                <a:gd name="T3" fmla="*/ 0 h 103"/>
                <a:gd name="T4" fmla="*/ 108 w 108"/>
                <a:gd name="T5" fmla="*/ 45 h 103"/>
                <a:gd name="T6" fmla="*/ 50 w 108"/>
                <a:gd name="T7" fmla="*/ 103 h 103"/>
                <a:gd name="T8" fmla="*/ 0 w 108"/>
                <a:gd name="T9" fmla="*/ 8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03">
                  <a:moveTo>
                    <a:pt x="0" y="8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1" y="3"/>
                    <a:pt x="79" y="19"/>
                    <a:pt x="108" y="45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36" y="92"/>
                    <a:pt x="18" y="85"/>
                    <a:pt x="0" y="8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0" name="î$1ïḍè"/>
            <p:cNvSpPr/>
            <p:nvPr/>
          </p:nvSpPr>
          <p:spPr bwMode="auto">
            <a:xfrm>
              <a:off x="6994526" y="5659039"/>
              <a:ext cx="1188762" cy="1261541"/>
            </a:xfrm>
            <a:custGeom>
              <a:avLst/>
              <a:gdLst>
                <a:gd name="T0" fmla="*/ 103 w 103"/>
                <a:gd name="T1" fmla="*/ 51 h 109"/>
                <a:gd name="T2" fmla="*/ 45 w 103"/>
                <a:gd name="T3" fmla="*/ 109 h 109"/>
                <a:gd name="T4" fmla="*/ 0 w 103"/>
                <a:gd name="T5" fmla="*/ 0 h 109"/>
                <a:gd name="T6" fmla="*/ 83 w 103"/>
                <a:gd name="T7" fmla="*/ 0 h 109"/>
                <a:gd name="T8" fmla="*/ 103 w 103"/>
                <a:gd name="T9" fmla="*/ 51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109">
                  <a:moveTo>
                    <a:pt x="103" y="51"/>
                  </a:moveTo>
                  <a:cubicBezTo>
                    <a:pt x="45" y="109"/>
                    <a:pt x="45" y="109"/>
                    <a:pt x="45" y="109"/>
                  </a:cubicBezTo>
                  <a:cubicBezTo>
                    <a:pt x="20" y="79"/>
                    <a:pt x="3" y="42"/>
                    <a:pt x="0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5" y="19"/>
                    <a:pt x="92" y="36"/>
                    <a:pt x="103" y="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1" name="ïṩļíḑé"/>
            <p:cNvSpPr/>
            <p:nvPr/>
          </p:nvSpPr>
          <p:spPr bwMode="auto">
            <a:xfrm>
              <a:off x="7736896" y="3359152"/>
              <a:ext cx="1256691" cy="1193612"/>
            </a:xfrm>
            <a:custGeom>
              <a:avLst/>
              <a:gdLst>
                <a:gd name="T0" fmla="*/ 58 w 109"/>
                <a:gd name="T1" fmla="*/ 103 h 103"/>
                <a:gd name="T2" fmla="*/ 0 w 109"/>
                <a:gd name="T3" fmla="*/ 45 h 103"/>
                <a:gd name="T4" fmla="*/ 109 w 109"/>
                <a:gd name="T5" fmla="*/ 0 h 103"/>
                <a:gd name="T6" fmla="*/ 109 w 109"/>
                <a:gd name="T7" fmla="*/ 82 h 103"/>
                <a:gd name="T8" fmla="*/ 58 w 109"/>
                <a:gd name="T9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03">
                  <a:moveTo>
                    <a:pt x="58" y="103"/>
                  </a:moveTo>
                  <a:cubicBezTo>
                    <a:pt x="0" y="45"/>
                    <a:pt x="0" y="45"/>
                    <a:pt x="0" y="45"/>
                  </a:cubicBezTo>
                  <a:cubicBezTo>
                    <a:pt x="30" y="19"/>
                    <a:pt x="67" y="3"/>
                    <a:pt x="109" y="0"/>
                  </a:cubicBezTo>
                  <a:cubicBezTo>
                    <a:pt x="109" y="82"/>
                    <a:pt x="109" y="82"/>
                    <a:pt x="109" y="82"/>
                  </a:cubicBezTo>
                  <a:cubicBezTo>
                    <a:pt x="90" y="85"/>
                    <a:pt x="73" y="92"/>
                    <a:pt x="58" y="10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2" name="išlïďé"/>
            <p:cNvSpPr/>
            <p:nvPr/>
          </p:nvSpPr>
          <p:spPr bwMode="auto">
            <a:xfrm>
              <a:off x="6994526" y="4101522"/>
              <a:ext cx="1188762" cy="1246987"/>
            </a:xfrm>
            <a:custGeom>
              <a:avLst/>
              <a:gdLst>
                <a:gd name="T0" fmla="*/ 83 w 103"/>
                <a:gd name="T1" fmla="*/ 108 h 108"/>
                <a:gd name="T2" fmla="*/ 0 w 103"/>
                <a:gd name="T3" fmla="*/ 108 h 108"/>
                <a:gd name="T4" fmla="*/ 45 w 103"/>
                <a:gd name="T5" fmla="*/ 0 h 108"/>
                <a:gd name="T6" fmla="*/ 103 w 103"/>
                <a:gd name="T7" fmla="*/ 58 h 108"/>
                <a:gd name="T8" fmla="*/ 83 w 103"/>
                <a:gd name="T9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108">
                  <a:moveTo>
                    <a:pt x="83" y="108"/>
                  </a:moveTo>
                  <a:cubicBezTo>
                    <a:pt x="0" y="108"/>
                    <a:pt x="0" y="108"/>
                    <a:pt x="0" y="108"/>
                  </a:cubicBezTo>
                  <a:cubicBezTo>
                    <a:pt x="3" y="67"/>
                    <a:pt x="20" y="29"/>
                    <a:pt x="45" y="0"/>
                  </a:cubicBezTo>
                  <a:cubicBezTo>
                    <a:pt x="103" y="58"/>
                    <a:pt x="103" y="58"/>
                    <a:pt x="103" y="58"/>
                  </a:cubicBezTo>
                  <a:cubicBezTo>
                    <a:pt x="92" y="73"/>
                    <a:pt x="85" y="90"/>
                    <a:pt x="83" y="10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3" name="îsḻiḑè"/>
            <p:cNvSpPr/>
            <p:nvPr/>
          </p:nvSpPr>
          <p:spPr bwMode="auto">
            <a:xfrm>
              <a:off x="7736896" y="6469338"/>
              <a:ext cx="1256691" cy="1188762"/>
            </a:xfrm>
            <a:custGeom>
              <a:avLst/>
              <a:gdLst>
                <a:gd name="T0" fmla="*/ 109 w 109"/>
                <a:gd name="T1" fmla="*/ 20 h 103"/>
                <a:gd name="T2" fmla="*/ 109 w 109"/>
                <a:gd name="T3" fmla="*/ 103 h 103"/>
                <a:gd name="T4" fmla="*/ 0 w 109"/>
                <a:gd name="T5" fmla="*/ 58 h 103"/>
                <a:gd name="T6" fmla="*/ 58 w 109"/>
                <a:gd name="T7" fmla="*/ 0 h 103"/>
                <a:gd name="T8" fmla="*/ 109 w 109"/>
                <a:gd name="T9" fmla="*/ 2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03">
                  <a:moveTo>
                    <a:pt x="109" y="20"/>
                  </a:moveTo>
                  <a:cubicBezTo>
                    <a:pt x="109" y="103"/>
                    <a:pt x="109" y="103"/>
                    <a:pt x="109" y="103"/>
                  </a:cubicBezTo>
                  <a:cubicBezTo>
                    <a:pt x="67" y="100"/>
                    <a:pt x="30" y="83"/>
                    <a:pt x="0" y="58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73" y="11"/>
                    <a:pt x="90" y="18"/>
                    <a:pt x="109" y="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4" name="îşḷïḑê"/>
            <p:cNvSpPr/>
            <p:nvPr/>
          </p:nvSpPr>
          <p:spPr bwMode="auto">
            <a:xfrm>
              <a:off x="9304117" y="6469338"/>
              <a:ext cx="1251837" cy="1188762"/>
            </a:xfrm>
            <a:custGeom>
              <a:avLst/>
              <a:gdLst>
                <a:gd name="T0" fmla="*/ 50 w 108"/>
                <a:gd name="T1" fmla="*/ 0 h 103"/>
                <a:gd name="T2" fmla="*/ 108 w 108"/>
                <a:gd name="T3" fmla="*/ 58 h 103"/>
                <a:gd name="T4" fmla="*/ 0 w 108"/>
                <a:gd name="T5" fmla="*/ 103 h 103"/>
                <a:gd name="T6" fmla="*/ 0 w 108"/>
                <a:gd name="T7" fmla="*/ 20 h 103"/>
                <a:gd name="T8" fmla="*/ 50 w 108"/>
                <a:gd name="T9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03">
                  <a:moveTo>
                    <a:pt x="50" y="0"/>
                  </a:moveTo>
                  <a:cubicBezTo>
                    <a:pt x="108" y="58"/>
                    <a:pt x="108" y="58"/>
                    <a:pt x="108" y="58"/>
                  </a:cubicBezTo>
                  <a:cubicBezTo>
                    <a:pt x="79" y="83"/>
                    <a:pt x="41" y="100"/>
                    <a:pt x="0" y="10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18" y="18"/>
                    <a:pt x="36" y="11"/>
                    <a:pt x="5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2845320" y="1105453"/>
            <a:ext cx="3311942" cy="3074769"/>
            <a:chOff x="2845320" y="1105453"/>
            <a:chExt cx="3311942" cy="3074769"/>
          </a:xfrm>
        </p:grpSpPr>
        <p:sp>
          <p:nvSpPr>
            <p:cNvPr id="5" name="isḻíḋê"/>
            <p:cNvSpPr/>
            <p:nvPr/>
          </p:nvSpPr>
          <p:spPr>
            <a:xfrm>
              <a:off x="2845320" y="2052462"/>
              <a:ext cx="233741" cy="2337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6" name="íSľîdé"/>
            <p:cNvSpPr/>
            <p:nvPr/>
          </p:nvSpPr>
          <p:spPr>
            <a:xfrm>
              <a:off x="5923521" y="2052462"/>
              <a:ext cx="233741" cy="2337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7" name="íšľïdè"/>
            <p:cNvSpPr/>
            <p:nvPr/>
          </p:nvSpPr>
          <p:spPr>
            <a:xfrm>
              <a:off x="2845320" y="2999472"/>
              <a:ext cx="233741" cy="2337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8" name="îṧļïdè"/>
            <p:cNvSpPr/>
            <p:nvPr/>
          </p:nvSpPr>
          <p:spPr>
            <a:xfrm>
              <a:off x="5923521" y="2999472"/>
              <a:ext cx="233741" cy="2337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9" name="íṣļîdé"/>
            <p:cNvSpPr/>
            <p:nvPr/>
          </p:nvSpPr>
          <p:spPr>
            <a:xfrm>
              <a:off x="3687364" y="1105453"/>
              <a:ext cx="233741" cy="233741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0" name="îsḻîḍè"/>
            <p:cNvSpPr/>
            <p:nvPr/>
          </p:nvSpPr>
          <p:spPr>
            <a:xfrm>
              <a:off x="5081476" y="1105453"/>
              <a:ext cx="233741" cy="23374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1" name="îṧļíḑê"/>
            <p:cNvSpPr/>
            <p:nvPr/>
          </p:nvSpPr>
          <p:spPr>
            <a:xfrm>
              <a:off x="3687364" y="3946481"/>
              <a:ext cx="233741" cy="23374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2" name="is1íḓé"/>
            <p:cNvSpPr/>
            <p:nvPr/>
          </p:nvSpPr>
          <p:spPr>
            <a:xfrm>
              <a:off x="5081476" y="3946481"/>
              <a:ext cx="233741" cy="233741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</p:grpSp>
      <p:grpSp>
        <p:nvGrpSpPr>
          <p:cNvPr id="13" name="i$ḷîḓê"/>
          <p:cNvGrpSpPr/>
          <p:nvPr/>
        </p:nvGrpSpPr>
        <p:grpSpPr>
          <a:xfrm>
            <a:off x="1990148" y="3945783"/>
            <a:ext cx="1697216" cy="635777"/>
            <a:chOff x="2653530" y="5074715"/>
            <a:chExt cx="2262955" cy="847702"/>
          </a:xfrm>
        </p:grpSpPr>
        <p:sp>
          <p:nvSpPr>
            <p:cNvPr id="35" name="išḻíḍê"/>
            <p:cNvSpPr txBox="1"/>
            <p:nvPr/>
          </p:nvSpPr>
          <p:spPr>
            <a:xfrm>
              <a:off x="2653530" y="5074715"/>
              <a:ext cx="2262955" cy="29140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accent4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288000" bIns="0" anchor="ctr" anchorCtr="0">
              <a:normAutofit fontScale="92500" lnSpcReduction="10000"/>
            </a:bodyPr>
            <a:lstStyle/>
            <a:p>
              <a:pPr algn="r"/>
              <a:r>
                <a:rPr lang="zh-CN" altLang="en-US" sz="1600" b="1" dirty="0">
                  <a:solidFill>
                    <a:schemeClr val="accent1">
                      <a:lumMod val="100000"/>
                    </a:schemeClr>
                  </a:solidFill>
                </a:rPr>
                <a:t>请替换文字内容</a:t>
              </a:r>
              <a:endParaRPr lang="zh-CN" altLang="en-US" sz="1600" b="1" dirty="0">
                <a:solidFill>
                  <a:schemeClr val="accent1">
                    <a:lumMod val="100000"/>
                  </a:schemeClr>
                </a:solidFill>
              </a:endParaRPr>
            </a:p>
          </p:txBody>
        </p:sp>
        <p:sp>
          <p:nvSpPr>
            <p:cNvPr id="36" name="í$1íďé"/>
            <p:cNvSpPr txBox="1"/>
            <p:nvPr/>
          </p:nvSpPr>
          <p:spPr>
            <a:xfrm>
              <a:off x="2653530" y="5366119"/>
              <a:ext cx="2262955" cy="556298"/>
            </a:xfrm>
            <a:prstGeom prst="rect">
              <a:avLst/>
            </a:prstGeom>
          </p:spPr>
          <p:txBody>
            <a:bodyPr vert="horz" wrap="square" lIns="0" tIns="0" rIns="288000" bIns="0" anchor="ctr" anchorCtr="0">
              <a:normAutofit fontScale="775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您的内容打在这里，或者通过复制您的文本后，在此框中选择粘贴，并选择只保留文字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14" name="ïşľîdé"/>
          <p:cNvGrpSpPr/>
          <p:nvPr/>
        </p:nvGrpSpPr>
        <p:grpSpPr>
          <a:xfrm>
            <a:off x="5315217" y="3945783"/>
            <a:ext cx="1971219" cy="635777"/>
            <a:chOff x="7284132" y="5074715"/>
            <a:chExt cx="2262955" cy="847702"/>
          </a:xfrm>
        </p:grpSpPr>
        <p:sp>
          <p:nvSpPr>
            <p:cNvPr id="33" name="iṣḻïďe"/>
            <p:cNvSpPr txBox="1"/>
            <p:nvPr/>
          </p:nvSpPr>
          <p:spPr>
            <a:xfrm>
              <a:off x="7284132" y="5074715"/>
              <a:ext cx="2262955" cy="29140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accent4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288000" tIns="0" rIns="288000" bIns="0" anchor="ctr" anchorCtr="0">
              <a:normAutofit fontScale="92500" lnSpcReduction="10000"/>
            </a:bodyPr>
            <a:lstStyle/>
            <a:p>
              <a:r>
                <a:rPr lang="zh-CN" altLang="en-US" sz="1600" b="1" dirty="0">
                  <a:solidFill>
                    <a:schemeClr val="accent4">
                      <a:lumMod val="100000"/>
                    </a:schemeClr>
                  </a:solidFill>
                </a:rPr>
                <a:t>请替换文字内容</a:t>
              </a:r>
              <a:endParaRPr lang="zh-CN" altLang="en-US" sz="1600" b="1" dirty="0">
                <a:solidFill>
                  <a:schemeClr val="accent4">
                    <a:lumMod val="100000"/>
                  </a:schemeClr>
                </a:solidFill>
              </a:endParaRPr>
            </a:p>
          </p:txBody>
        </p:sp>
        <p:sp>
          <p:nvSpPr>
            <p:cNvPr id="34" name="îṣľïḋè"/>
            <p:cNvSpPr txBox="1"/>
            <p:nvPr/>
          </p:nvSpPr>
          <p:spPr>
            <a:xfrm>
              <a:off x="7284132" y="5366119"/>
              <a:ext cx="2262955" cy="556298"/>
            </a:xfrm>
            <a:prstGeom prst="rect">
              <a:avLst/>
            </a:prstGeom>
          </p:spPr>
          <p:txBody>
            <a:bodyPr vert="horz" wrap="square" lIns="288000" tIns="0" rIns="288000" bIns="0" anchor="ctr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您的内容打在这里，或者通过复制您的文本后，在此框中选择粘贴，并选择只保留文字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15" name="îṥḻîḍé"/>
          <p:cNvGrpSpPr/>
          <p:nvPr/>
        </p:nvGrpSpPr>
        <p:grpSpPr>
          <a:xfrm>
            <a:off x="1990148" y="1108566"/>
            <a:ext cx="1697216" cy="635777"/>
            <a:chOff x="2653530" y="5074715"/>
            <a:chExt cx="2262955" cy="847702"/>
          </a:xfrm>
        </p:grpSpPr>
        <p:sp>
          <p:nvSpPr>
            <p:cNvPr id="31" name="ïS1îḓê"/>
            <p:cNvSpPr txBox="1"/>
            <p:nvPr/>
          </p:nvSpPr>
          <p:spPr>
            <a:xfrm>
              <a:off x="2653530" y="5074715"/>
              <a:ext cx="2262955" cy="29140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accent4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288000" bIns="0" anchor="ctr" anchorCtr="0">
              <a:normAutofit fontScale="92500" lnSpcReduction="10000"/>
            </a:bodyPr>
            <a:lstStyle/>
            <a:p>
              <a:pPr algn="r"/>
              <a:r>
                <a:rPr lang="zh-CN" altLang="en-US" sz="1600" b="1" dirty="0">
                  <a:solidFill>
                    <a:schemeClr val="accent4">
                      <a:lumMod val="100000"/>
                    </a:schemeClr>
                  </a:solidFill>
                </a:rPr>
                <a:t>请替换文字内容</a:t>
              </a:r>
              <a:endParaRPr lang="zh-CN" altLang="en-US" sz="1600" b="1" dirty="0">
                <a:solidFill>
                  <a:schemeClr val="accent4">
                    <a:lumMod val="100000"/>
                  </a:schemeClr>
                </a:solidFill>
              </a:endParaRPr>
            </a:p>
          </p:txBody>
        </p:sp>
        <p:sp>
          <p:nvSpPr>
            <p:cNvPr id="32" name="íSḻïḑe"/>
            <p:cNvSpPr txBox="1"/>
            <p:nvPr/>
          </p:nvSpPr>
          <p:spPr>
            <a:xfrm>
              <a:off x="2653530" y="5366119"/>
              <a:ext cx="2262955" cy="556298"/>
            </a:xfrm>
            <a:prstGeom prst="rect">
              <a:avLst/>
            </a:prstGeom>
          </p:spPr>
          <p:txBody>
            <a:bodyPr vert="horz" wrap="square" lIns="0" tIns="0" rIns="288000" bIns="0" anchor="ctr" anchorCtr="0">
              <a:normAutofit fontScale="775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您的内容打在这里，或者通过复制您的文本后，在此框中选择粘贴，并选择只保留文字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16" name="îSľídè"/>
          <p:cNvGrpSpPr/>
          <p:nvPr/>
        </p:nvGrpSpPr>
        <p:grpSpPr>
          <a:xfrm>
            <a:off x="5315217" y="1108566"/>
            <a:ext cx="1971219" cy="635777"/>
            <a:chOff x="7284132" y="5074715"/>
            <a:chExt cx="2262955" cy="847702"/>
          </a:xfrm>
        </p:grpSpPr>
        <p:sp>
          <p:nvSpPr>
            <p:cNvPr id="29" name="î$ḷiḍe"/>
            <p:cNvSpPr txBox="1"/>
            <p:nvPr/>
          </p:nvSpPr>
          <p:spPr>
            <a:xfrm>
              <a:off x="7284132" y="5074715"/>
              <a:ext cx="2262955" cy="29140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accent4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288000" tIns="0" rIns="288000" bIns="0" anchor="ctr" anchorCtr="0">
              <a:normAutofit fontScale="92500" lnSpcReduction="10000"/>
            </a:bodyPr>
            <a:lstStyle/>
            <a:p>
              <a:r>
                <a:rPr lang="zh-CN" altLang="en-US" sz="1600" b="1" dirty="0">
                  <a:solidFill>
                    <a:schemeClr val="accent1">
                      <a:lumMod val="100000"/>
                    </a:schemeClr>
                  </a:solidFill>
                </a:rPr>
                <a:t>请替换文字内容</a:t>
              </a:r>
              <a:endParaRPr lang="zh-CN" altLang="en-US" sz="1600" b="1" dirty="0">
                <a:solidFill>
                  <a:schemeClr val="accent1">
                    <a:lumMod val="100000"/>
                  </a:schemeClr>
                </a:solidFill>
              </a:endParaRPr>
            </a:p>
          </p:txBody>
        </p:sp>
        <p:sp>
          <p:nvSpPr>
            <p:cNvPr id="30" name="í$ḻïḋe"/>
            <p:cNvSpPr txBox="1"/>
            <p:nvPr/>
          </p:nvSpPr>
          <p:spPr>
            <a:xfrm>
              <a:off x="7284132" y="5366119"/>
              <a:ext cx="2262955" cy="556298"/>
            </a:xfrm>
            <a:prstGeom prst="rect">
              <a:avLst/>
            </a:prstGeom>
          </p:spPr>
          <p:txBody>
            <a:bodyPr vert="horz" wrap="square" lIns="288000" tIns="0" rIns="288000" bIns="0" anchor="ctr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您的内容打在这里，或者通过复制您的文本后，在此框中选择粘贴，并选择只保留文字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17" name="išľîḑé"/>
          <p:cNvGrpSpPr/>
          <p:nvPr/>
        </p:nvGrpSpPr>
        <p:grpSpPr>
          <a:xfrm>
            <a:off x="1148104" y="2031690"/>
            <a:ext cx="1697216" cy="635777"/>
            <a:chOff x="2653530" y="5074715"/>
            <a:chExt cx="2262955" cy="847702"/>
          </a:xfrm>
        </p:grpSpPr>
        <p:sp>
          <p:nvSpPr>
            <p:cNvPr id="27" name="ïSliḓe"/>
            <p:cNvSpPr txBox="1"/>
            <p:nvPr/>
          </p:nvSpPr>
          <p:spPr>
            <a:xfrm>
              <a:off x="2653530" y="5074715"/>
              <a:ext cx="2262955" cy="29140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accent4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288000" bIns="0" anchor="ctr" anchorCtr="0">
              <a:normAutofit fontScale="92500" lnSpcReduction="10000"/>
            </a:bodyPr>
            <a:lstStyle/>
            <a:p>
              <a:pPr algn="r"/>
              <a:r>
                <a:rPr lang="zh-CN" altLang="en-US" sz="1600" b="1" dirty="0">
                  <a:solidFill>
                    <a:schemeClr val="accent3">
                      <a:lumMod val="100000"/>
                    </a:schemeClr>
                  </a:solidFill>
                </a:rPr>
                <a:t>请替换文字内容</a:t>
              </a:r>
              <a:endParaRPr lang="zh-CN" altLang="en-US" sz="1600" b="1" dirty="0">
                <a:solidFill>
                  <a:schemeClr val="accent3">
                    <a:lumMod val="100000"/>
                  </a:schemeClr>
                </a:solidFill>
              </a:endParaRPr>
            </a:p>
          </p:txBody>
        </p:sp>
        <p:sp>
          <p:nvSpPr>
            <p:cNvPr id="28" name="iSļîḑè"/>
            <p:cNvSpPr txBox="1"/>
            <p:nvPr/>
          </p:nvSpPr>
          <p:spPr>
            <a:xfrm>
              <a:off x="2653530" y="5366119"/>
              <a:ext cx="2262955" cy="556298"/>
            </a:xfrm>
            <a:prstGeom prst="rect">
              <a:avLst/>
            </a:prstGeom>
          </p:spPr>
          <p:txBody>
            <a:bodyPr vert="horz" wrap="square" lIns="0" tIns="0" rIns="288000" bIns="0" anchor="ctr" anchorCtr="0">
              <a:normAutofit fontScale="775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您的内容打在这里，或者通过复制您的文本后，在此框中选择粘贴，并选择只保留文字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18" name="ïṥḷîdé"/>
          <p:cNvGrpSpPr/>
          <p:nvPr/>
        </p:nvGrpSpPr>
        <p:grpSpPr>
          <a:xfrm>
            <a:off x="6157261" y="2031690"/>
            <a:ext cx="1971219" cy="635777"/>
            <a:chOff x="7284132" y="5074715"/>
            <a:chExt cx="2262955" cy="847702"/>
          </a:xfrm>
        </p:grpSpPr>
        <p:sp>
          <p:nvSpPr>
            <p:cNvPr id="25" name="îṣľidê"/>
            <p:cNvSpPr txBox="1"/>
            <p:nvPr/>
          </p:nvSpPr>
          <p:spPr>
            <a:xfrm>
              <a:off x="7284132" y="5074715"/>
              <a:ext cx="2262955" cy="29140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accent4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288000" tIns="0" rIns="288000" bIns="0" anchor="ctr" anchorCtr="0">
              <a:normAutofit fontScale="92500" lnSpcReduction="10000"/>
            </a:bodyPr>
            <a:lstStyle/>
            <a:p>
              <a:r>
                <a:rPr lang="zh-CN" altLang="en-US" sz="1600" b="1" dirty="0">
                  <a:solidFill>
                    <a:schemeClr val="accent2">
                      <a:lumMod val="100000"/>
                    </a:schemeClr>
                  </a:solidFill>
                </a:rPr>
                <a:t>请替换文字内容</a:t>
              </a:r>
              <a:endParaRPr lang="zh-CN" altLang="en-US" sz="1600" b="1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sp>
          <p:nvSpPr>
            <p:cNvPr id="26" name="ïsḻîḍé"/>
            <p:cNvSpPr txBox="1"/>
            <p:nvPr/>
          </p:nvSpPr>
          <p:spPr>
            <a:xfrm>
              <a:off x="7284132" y="5366119"/>
              <a:ext cx="2262955" cy="556298"/>
            </a:xfrm>
            <a:prstGeom prst="rect">
              <a:avLst/>
            </a:prstGeom>
          </p:spPr>
          <p:txBody>
            <a:bodyPr vert="horz" wrap="square" lIns="288000" tIns="0" rIns="288000" bIns="0" anchor="ctr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您的内容打在这里，或者通过复制您的文本后，在此框中选择粘贴，并选择只保留文字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19" name="i$ḷíďê"/>
          <p:cNvGrpSpPr/>
          <p:nvPr/>
        </p:nvGrpSpPr>
        <p:grpSpPr>
          <a:xfrm>
            <a:off x="1148104" y="2995755"/>
            <a:ext cx="1697216" cy="635777"/>
            <a:chOff x="2653530" y="5074715"/>
            <a:chExt cx="2262955" cy="847702"/>
          </a:xfrm>
        </p:grpSpPr>
        <p:sp>
          <p:nvSpPr>
            <p:cNvPr id="23" name="íŝlíḓe"/>
            <p:cNvSpPr txBox="1"/>
            <p:nvPr/>
          </p:nvSpPr>
          <p:spPr>
            <a:xfrm>
              <a:off x="2653530" y="5074715"/>
              <a:ext cx="2262955" cy="29140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accent4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288000" bIns="0" anchor="ctr" anchorCtr="0">
              <a:normAutofit fontScale="92500" lnSpcReduction="10000"/>
            </a:bodyPr>
            <a:lstStyle/>
            <a:p>
              <a:pPr algn="r"/>
              <a:r>
                <a:rPr lang="zh-CN" altLang="en-US" sz="1600" b="1" dirty="0">
                  <a:solidFill>
                    <a:schemeClr val="accent2">
                      <a:lumMod val="100000"/>
                    </a:schemeClr>
                  </a:solidFill>
                </a:rPr>
                <a:t>请替换文字内容</a:t>
              </a:r>
              <a:endParaRPr lang="zh-CN" altLang="en-US" sz="1600" b="1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sp>
          <p:nvSpPr>
            <p:cNvPr id="24" name="íšḷiḓé"/>
            <p:cNvSpPr txBox="1"/>
            <p:nvPr/>
          </p:nvSpPr>
          <p:spPr>
            <a:xfrm>
              <a:off x="2653530" y="5366119"/>
              <a:ext cx="2262955" cy="556298"/>
            </a:xfrm>
            <a:prstGeom prst="rect">
              <a:avLst/>
            </a:prstGeom>
          </p:spPr>
          <p:txBody>
            <a:bodyPr vert="horz" wrap="square" lIns="0" tIns="0" rIns="288000" bIns="0" anchor="ctr" anchorCtr="0">
              <a:normAutofit fontScale="775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您的内容打在这里，或者通过复制您的文本后，在此框中选择粘贴，并选择只保留文字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20" name="íSḻïḓé"/>
          <p:cNvGrpSpPr/>
          <p:nvPr/>
        </p:nvGrpSpPr>
        <p:grpSpPr>
          <a:xfrm>
            <a:off x="6157261" y="2995755"/>
            <a:ext cx="1971219" cy="635777"/>
            <a:chOff x="7284132" y="5074715"/>
            <a:chExt cx="2262955" cy="847702"/>
          </a:xfrm>
        </p:grpSpPr>
        <p:sp>
          <p:nvSpPr>
            <p:cNvPr id="21" name="îṩľïḓé"/>
            <p:cNvSpPr txBox="1"/>
            <p:nvPr/>
          </p:nvSpPr>
          <p:spPr>
            <a:xfrm>
              <a:off x="7284132" y="5074715"/>
              <a:ext cx="2262955" cy="29140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accent4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288000" tIns="0" rIns="288000" bIns="0" anchor="ctr" anchorCtr="0">
              <a:normAutofit fontScale="92500" lnSpcReduction="10000"/>
            </a:bodyPr>
            <a:lstStyle/>
            <a:p>
              <a:r>
                <a:rPr lang="zh-CN" altLang="en-US" sz="1600" b="1" dirty="0">
                  <a:solidFill>
                    <a:schemeClr val="accent3">
                      <a:lumMod val="100000"/>
                    </a:schemeClr>
                  </a:solidFill>
                </a:rPr>
                <a:t>请替换文字内容</a:t>
              </a:r>
              <a:endParaRPr lang="zh-CN" altLang="en-US" sz="1600" b="1" dirty="0">
                <a:solidFill>
                  <a:schemeClr val="accent3">
                    <a:lumMod val="100000"/>
                  </a:schemeClr>
                </a:solidFill>
              </a:endParaRPr>
            </a:p>
          </p:txBody>
        </p:sp>
        <p:sp>
          <p:nvSpPr>
            <p:cNvPr id="22" name="îSļíḋé"/>
            <p:cNvSpPr txBox="1"/>
            <p:nvPr/>
          </p:nvSpPr>
          <p:spPr>
            <a:xfrm>
              <a:off x="7284132" y="5366119"/>
              <a:ext cx="2262955" cy="556298"/>
            </a:xfrm>
            <a:prstGeom prst="rect">
              <a:avLst/>
            </a:prstGeom>
          </p:spPr>
          <p:txBody>
            <a:bodyPr vert="horz" wrap="square" lIns="288000" tIns="0" rIns="288000" bIns="0" anchor="ctr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您的内容打在这里，或者通过复制您的文本后，在此框中选择粘贴，并选择只保留文字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sp>
        <p:nvSpPr>
          <p:cNvPr id="48" name="矩形 47"/>
          <p:cNvSpPr/>
          <p:nvPr/>
        </p:nvSpPr>
        <p:spPr>
          <a:xfrm>
            <a:off x="323528" y="127216"/>
            <a:ext cx="12618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 smtClean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sz="10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323528" y="371882"/>
            <a:ext cx="1824404" cy="213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800" dirty="0">
                <a:solidFill>
                  <a:srgbClr val="40404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PLEASE ADD YOUR TITLE HERE</a:t>
            </a:r>
            <a:endParaRPr lang="zh-CN" altLang="en-US" sz="800" dirty="0">
              <a:solidFill>
                <a:srgbClr val="40404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crush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şḻîdé"/>
          <p:cNvSpPr/>
          <p:nvPr/>
        </p:nvSpPr>
        <p:spPr>
          <a:xfrm>
            <a:off x="539353" y="1485900"/>
            <a:ext cx="4871087" cy="2571750"/>
          </a:xfrm>
          <a:prstGeom prst="rect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3086" b="-13086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ea typeface="微软雅黑" panose="020B0503020204020204" pitchFamily="34" charset="-122"/>
            </a:endParaRPr>
          </a:p>
        </p:txBody>
      </p:sp>
      <p:sp>
        <p:nvSpPr>
          <p:cNvPr id="27" name="ïslíḍe"/>
          <p:cNvSpPr/>
          <p:nvPr/>
        </p:nvSpPr>
        <p:spPr>
          <a:xfrm rot="16200000" flipV="1">
            <a:off x="5295589" y="1724317"/>
            <a:ext cx="537210" cy="307508"/>
          </a:xfrm>
          <a:prstGeom prst="parallelogram">
            <a:avLst>
              <a:gd name="adj" fmla="val 51017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ea typeface="微软雅黑" panose="020B0503020204020204" pitchFamily="34" charset="-122"/>
            </a:endParaRPr>
          </a:p>
        </p:txBody>
      </p:sp>
      <p:sp>
        <p:nvSpPr>
          <p:cNvPr id="28" name="ïšľíḋê"/>
          <p:cNvSpPr/>
          <p:nvPr/>
        </p:nvSpPr>
        <p:spPr>
          <a:xfrm>
            <a:off x="5107302" y="1609466"/>
            <a:ext cx="610646" cy="38029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lnSpcReduction="10000"/>
          </a:bodyPr>
          <a:lstStyle/>
          <a:p>
            <a:pPr algn="ctr"/>
            <a:r>
              <a:rPr lang="en-US" sz="2000" b="1">
                <a:ea typeface="微软雅黑" panose="020B0503020204020204" pitchFamily="34" charset="-122"/>
              </a:rPr>
              <a:t>01</a:t>
            </a:r>
            <a:endParaRPr lang="en-US" sz="2000" b="1">
              <a:ea typeface="微软雅黑" panose="020B0503020204020204" pitchFamily="34" charset="-122"/>
            </a:endParaRPr>
          </a:p>
        </p:txBody>
      </p:sp>
      <p:sp>
        <p:nvSpPr>
          <p:cNvPr id="25" name="ïṥlïḓe"/>
          <p:cNvSpPr/>
          <p:nvPr/>
        </p:nvSpPr>
        <p:spPr>
          <a:xfrm rot="16200000" flipV="1">
            <a:off x="5295589" y="2320120"/>
            <a:ext cx="537210" cy="307508"/>
          </a:xfrm>
          <a:prstGeom prst="parallelogram">
            <a:avLst>
              <a:gd name="adj" fmla="val 51017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ea typeface="微软雅黑" panose="020B0503020204020204" pitchFamily="34" charset="-122"/>
            </a:endParaRPr>
          </a:p>
        </p:txBody>
      </p:sp>
      <p:sp>
        <p:nvSpPr>
          <p:cNvPr id="26" name="îṥḷîḑé"/>
          <p:cNvSpPr/>
          <p:nvPr/>
        </p:nvSpPr>
        <p:spPr>
          <a:xfrm>
            <a:off x="5107302" y="2205269"/>
            <a:ext cx="610646" cy="38029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lnSpcReduction="10000"/>
          </a:bodyPr>
          <a:lstStyle/>
          <a:p>
            <a:pPr algn="ctr"/>
            <a:r>
              <a:rPr lang="en-US" sz="2000" b="1">
                <a:ea typeface="微软雅黑" panose="020B0503020204020204" pitchFamily="34" charset="-122"/>
              </a:rPr>
              <a:t>02</a:t>
            </a:r>
            <a:endParaRPr lang="en-US" sz="2000" b="1">
              <a:ea typeface="微软雅黑" panose="020B0503020204020204" pitchFamily="34" charset="-122"/>
            </a:endParaRPr>
          </a:p>
        </p:txBody>
      </p:sp>
      <p:sp>
        <p:nvSpPr>
          <p:cNvPr id="23" name="ïs1ïďe"/>
          <p:cNvSpPr/>
          <p:nvPr/>
        </p:nvSpPr>
        <p:spPr>
          <a:xfrm rot="16200000" flipV="1">
            <a:off x="5295589" y="2915923"/>
            <a:ext cx="537210" cy="307508"/>
          </a:xfrm>
          <a:prstGeom prst="parallelogram">
            <a:avLst>
              <a:gd name="adj" fmla="val 51017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ea typeface="微软雅黑" panose="020B0503020204020204" pitchFamily="34" charset="-122"/>
            </a:endParaRPr>
          </a:p>
        </p:txBody>
      </p:sp>
      <p:sp>
        <p:nvSpPr>
          <p:cNvPr id="24" name="îşḷïďé"/>
          <p:cNvSpPr/>
          <p:nvPr/>
        </p:nvSpPr>
        <p:spPr>
          <a:xfrm>
            <a:off x="5107302" y="2801072"/>
            <a:ext cx="610646" cy="38029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lnSpcReduction="10000"/>
          </a:bodyPr>
          <a:lstStyle/>
          <a:p>
            <a:pPr algn="ctr"/>
            <a:r>
              <a:rPr lang="en-US" sz="2000" b="1">
                <a:ea typeface="微软雅黑" panose="020B0503020204020204" pitchFamily="34" charset="-122"/>
              </a:rPr>
              <a:t>03</a:t>
            </a:r>
            <a:endParaRPr lang="en-US" sz="2000" b="1">
              <a:ea typeface="微软雅黑" panose="020B0503020204020204" pitchFamily="34" charset="-122"/>
            </a:endParaRPr>
          </a:p>
        </p:txBody>
      </p:sp>
      <p:sp>
        <p:nvSpPr>
          <p:cNvPr id="21" name="îṣḷiḓè"/>
          <p:cNvSpPr/>
          <p:nvPr/>
        </p:nvSpPr>
        <p:spPr>
          <a:xfrm rot="16200000" flipV="1">
            <a:off x="5295589" y="3511726"/>
            <a:ext cx="537210" cy="307508"/>
          </a:xfrm>
          <a:prstGeom prst="parallelogram">
            <a:avLst>
              <a:gd name="adj" fmla="val 51017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ea typeface="微软雅黑" panose="020B0503020204020204" pitchFamily="34" charset="-122"/>
            </a:endParaRPr>
          </a:p>
        </p:txBody>
      </p:sp>
      <p:sp>
        <p:nvSpPr>
          <p:cNvPr id="22" name="i$ľidé"/>
          <p:cNvSpPr/>
          <p:nvPr/>
        </p:nvSpPr>
        <p:spPr>
          <a:xfrm>
            <a:off x="5107302" y="3396875"/>
            <a:ext cx="610646" cy="3802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lnSpcReduction="10000"/>
          </a:bodyPr>
          <a:lstStyle/>
          <a:p>
            <a:pPr algn="ctr"/>
            <a:r>
              <a:rPr lang="en-US" sz="2000" b="1" dirty="0">
                <a:ea typeface="微软雅黑" panose="020B0503020204020204" pitchFamily="34" charset="-122"/>
              </a:rPr>
              <a:t>04</a:t>
            </a:r>
            <a:endParaRPr lang="en-US" sz="2000" b="1" dirty="0">
              <a:ea typeface="微软雅黑" panose="020B0503020204020204" pitchFamily="34" charset="-122"/>
            </a:endParaRPr>
          </a:p>
        </p:txBody>
      </p:sp>
      <p:grpSp>
        <p:nvGrpSpPr>
          <p:cNvPr id="9" name="íṧḻiḋe"/>
          <p:cNvGrpSpPr/>
          <p:nvPr/>
        </p:nvGrpSpPr>
        <p:grpSpPr>
          <a:xfrm>
            <a:off x="5814138" y="1609466"/>
            <a:ext cx="2725256" cy="438582"/>
            <a:chOff x="7752184" y="2145954"/>
            <a:chExt cx="3633674" cy="584776"/>
          </a:xfrm>
        </p:grpSpPr>
        <p:sp>
          <p:nvSpPr>
            <p:cNvPr id="19" name="ïş1ïdè"/>
            <p:cNvSpPr txBox="1"/>
            <p:nvPr/>
          </p:nvSpPr>
          <p:spPr bwMode="auto">
            <a:xfrm>
              <a:off x="7752184" y="2145954"/>
              <a:ext cx="1261884" cy="307777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>
                <a:defRPr/>
              </a:pPr>
              <a:r>
                <a:rPr lang="zh-CN" altLang="en-US" sz="1400" b="1" dirty="0">
                  <a:solidFill>
                    <a:schemeClr val="accent1">
                      <a:lumMod val="100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  <a:endParaRPr lang="zh-CN" altLang="en-US" sz="1400" b="1" dirty="0">
                <a:solidFill>
                  <a:schemeClr val="accent1">
                    <a:lumMod val="10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0" name="ïśľîḑè"/>
            <p:cNvSpPr txBox="1"/>
            <p:nvPr/>
          </p:nvSpPr>
          <p:spPr bwMode="auto">
            <a:xfrm>
              <a:off x="7752184" y="2453731"/>
              <a:ext cx="3633674" cy="276999"/>
            </a:xfrm>
            <a:prstGeom prst="rect">
              <a:avLst/>
            </a:prstGeom>
            <a:noFill/>
          </p:spPr>
          <p:txBody>
            <a:bodyPr wrap="square">
              <a:normAutofit fontScale="70000" lnSpcReduction="20000"/>
            </a:bodyPr>
            <a:lstStyle/>
            <a:p>
              <a:pPr eaLnBrk="1" fontAlgn="auto" hangingPunct="1">
                <a:lnSpc>
                  <a:spcPct val="120000"/>
                </a:lnSpc>
                <a:defRPr/>
              </a:pP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  <a:t>此部分内容作为文字排版占位显示（建议使用主题字体）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işľidé"/>
          <p:cNvGrpSpPr/>
          <p:nvPr/>
        </p:nvGrpSpPr>
        <p:grpSpPr>
          <a:xfrm>
            <a:off x="5814138" y="2205269"/>
            <a:ext cx="2725256" cy="438582"/>
            <a:chOff x="7752184" y="2145954"/>
            <a:chExt cx="3633674" cy="584776"/>
          </a:xfrm>
        </p:grpSpPr>
        <p:sp>
          <p:nvSpPr>
            <p:cNvPr id="17" name="işḻíḑe"/>
            <p:cNvSpPr txBox="1"/>
            <p:nvPr/>
          </p:nvSpPr>
          <p:spPr bwMode="auto">
            <a:xfrm>
              <a:off x="7752184" y="2145954"/>
              <a:ext cx="1261884" cy="307777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>
                <a:defRPr/>
              </a:pPr>
              <a:r>
                <a:rPr lang="zh-CN" altLang="en-US" sz="1400" b="1" dirty="0">
                  <a:solidFill>
                    <a:schemeClr val="accent2">
                      <a:lumMod val="100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  <a:endParaRPr lang="zh-CN" altLang="en-US" sz="1400" b="1" dirty="0">
                <a:solidFill>
                  <a:schemeClr val="accent2">
                    <a:lumMod val="10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8" name="işḷíde"/>
            <p:cNvSpPr txBox="1"/>
            <p:nvPr/>
          </p:nvSpPr>
          <p:spPr bwMode="auto">
            <a:xfrm>
              <a:off x="7752184" y="2453731"/>
              <a:ext cx="3633674" cy="276999"/>
            </a:xfrm>
            <a:prstGeom prst="rect">
              <a:avLst/>
            </a:prstGeom>
            <a:noFill/>
          </p:spPr>
          <p:txBody>
            <a:bodyPr wrap="square">
              <a:normAutofit fontScale="70000" lnSpcReduction="20000"/>
            </a:bodyPr>
            <a:lstStyle/>
            <a:p>
              <a:pPr eaLnBrk="1" fontAlgn="auto" hangingPunct="1">
                <a:lnSpc>
                  <a:spcPct val="120000"/>
                </a:lnSpc>
                <a:defRPr/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  <a:t>此部分内容作为文字排版占位显示（建议使用主题字体）</a:t>
              </a:r>
              <a:endParaRPr lang="zh-CN" altLang="en-US" sz="100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îsľïḍê"/>
          <p:cNvGrpSpPr/>
          <p:nvPr/>
        </p:nvGrpSpPr>
        <p:grpSpPr>
          <a:xfrm>
            <a:off x="5814138" y="2801072"/>
            <a:ext cx="2725256" cy="438582"/>
            <a:chOff x="7752184" y="2145954"/>
            <a:chExt cx="3633674" cy="584776"/>
          </a:xfrm>
        </p:grpSpPr>
        <p:sp>
          <p:nvSpPr>
            <p:cNvPr id="15" name="íṡḷîḍè"/>
            <p:cNvSpPr txBox="1"/>
            <p:nvPr/>
          </p:nvSpPr>
          <p:spPr bwMode="auto">
            <a:xfrm>
              <a:off x="7752184" y="2145954"/>
              <a:ext cx="1261884" cy="307777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>
                <a:defRPr/>
              </a:pPr>
              <a:r>
                <a:rPr lang="zh-CN" altLang="en-US" sz="1400" b="1" dirty="0">
                  <a:solidFill>
                    <a:schemeClr val="accent3">
                      <a:lumMod val="100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  <a:endParaRPr lang="zh-CN" altLang="en-US" sz="1400" b="1" dirty="0">
                <a:solidFill>
                  <a:schemeClr val="accent3">
                    <a:lumMod val="10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6" name="iṥ1íde"/>
            <p:cNvSpPr txBox="1"/>
            <p:nvPr/>
          </p:nvSpPr>
          <p:spPr bwMode="auto">
            <a:xfrm>
              <a:off x="7752184" y="2453731"/>
              <a:ext cx="3633674" cy="276999"/>
            </a:xfrm>
            <a:prstGeom prst="rect">
              <a:avLst/>
            </a:prstGeom>
            <a:noFill/>
          </p:spPr>
          <p:txBody>
            <a:bodyPr wrap="square">
              <a:normAutofit fontScale="70000" lnSpcReduction="20000"/>
            </a:bodyPr>
            <a:lstStyle/>
            <a:p>
              <a:pPr eaLnBrk="1" fontAlgn="auto" hangingPunct="1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  <a:t>此部分内容作为文字排版占位显示（建议使用主题字体）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işľiḑé"/>
          <p:cNvGrpSpPr/>
          <p:nvPr/>
        </p:nvGrpSpPr>
        <p:grpSpPr>
          <a:xfrm>
            <a:off x="5814138" y="3396875"/>
            <a:ext cx="2725256" cy="438582"/>
            <a:chOff x="7752184" y="2145954"/>
            <a:chExt cx="3633674" cy="584776"/>
          </a:xfrm>
        </p:grpSpPr>
        <p:sp>
          <p:nvSpPr>
            <p:cNvPr id="13" name="ïşḻidé"/>
            <p:cNvSpPr txBox="1"/>
            <p:nvPr/>
          </p:nvSpPr>
          <p:spPr bwMode="auto">
            <a:xfrm>
              <a:off x="7752184" y="2145954"/>
              <a:ext cx="1261884" cy="307777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>
                <a:defRPr/>
              </a:pPr>
              <a:r>
                <a:rPr lang="zh-CN" altLang="en-US" sz="1400" b="1" dirty="0">
                  <a:solidFill>
                    <a:schemeClr val="accent4">
                      <a:lumMod val="100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  <a:endParaRPr lang="zh-CN" altLang="en-US" sz="1400" b="1" dirty="0">
                <a:solidFill>
                  <a:schemeClr val="accent4">
                    <a:lumMod val="10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4" name="iS1ídê"/>
            <p:cNvSpPr txBox="1"/>
            <p:nvPr/>
          </p:nvSpPr>
          <p:spPr bwMode="auto">
            <a:xfrm>
              <a:off x="7752184" y="2453731"/>
              <a:ext cx="3633674" cy="276999"/>
            </a:xfrm>
            <a:prstGeom prst="rect">
              <a:avLst/>
            </a:prstGeom>
            <a:noFill/>
          </p:spPr>
          <p:txBody>
            <a:bodyPr wrap="square">
              <a:normAutofit fontScale="70000" lnSpcReduction="20000"/>
            </a:bodyPr>
            <a:lstStyle/>
            <a:p>
              <a:pPr eaLnBrk="1" fontAlgn="auto" hangingPunct="1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  <a:t>此部分内容作为文字排版占位显示（建议使用主题字体）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31" name="矩形 30"/>
          <p:cNvSpPr/>
          <p:nvPr/>
        </p:nvSpPr>
        <p:spPr>
          <a:xfrm>
            <a:off x="323528" y="127216"/>
            <a:ext cx="12618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 smtClean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sz="10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23528" y="371882"/>
            <a:ext cx="1824404" cy="213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800" dirty="0">
                <a:solidFill>
                  <a:srgbClr val="40404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PLEASE ADD YOUR TITLE HERE</a:t>
            </a:r>
            <a:endParaRPr lang="zh-CN" altLang="en-US" sz="800" dirty="0">
              <a:solidFill>
                <a:srgbClr val="40404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prestig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7" grpId="0" animBg="1"/>
      <p:bldP spid="28" grpId="0" animBg="1"/>
      <p:bldP spid="25" grpId="0" animBg="1"/>
      <p:bldP spid="26" grpId="0" animBg="1"/>
      <p:bldP spid="23" grpId="0" animBg="1"/>
      <p:bldP spid="24" grpId="0" animBg="1"/>
      <p:bldP spid="21" grpId="0" animBg="1"/>
      <p:bldP spid="22" grpId="0" animBg="1"/>
      <p:bldP spid="31" grpId="0"/>
      <p:bldP spid="3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ïšḻïďê-Isosceles Triangle 118"/>
          <p:cNvSpPr/>
          <p:nvPr/>
        </p:nvSpPr>
        <p:spPr>
          <a:xfrm rot="5400000">
            <a:off x="1719827" y="2659851"/>
            <a:ext cx="550592" cy="698376"/>
          </a:xfrm>
          <a:prstGeom prst="triangle">
            <a:avLst>
              <a:gd name="adj" fmla="val 67564"/>
            </a:avLst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ea typeface="微软雅黑" panose="020B0503020204020204" pitchFamily="34" charset="-122"/>
            </a:endParaRPr>
          </a:p>
        </p:txBody>
      </p:sp>
      <p:sp>
        <p:nvSpPr>
          <p:cNvPr id="4" name="ïšḻïďê-Rectangle 119"/>
          <p:cNvSpPr/>
          <p:nvPr/>
        </p:nvSpPr>
        <p:spPr>
          <a:xfrm>
            <a:off x="691270" y="1851545"/>
            <a:ext cx="2115403" cy="495609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rmAutofit lnSpcReduction="10000"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ea typeface="微软雅黑" panose="020B0503020204020204" pitchFamily="34" charset="-122"/>
              </a:rPr>
              <a:t>点击输入替换内容</a:t>
            </a:r>
            <a:endParaRPr lang="zh-CN" altLang="en-US" sz="1200" dirty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lvl="0"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ea typeface="微软雅黑" panose="020B0503020204020204" pitchFamily="34" charset="-122"/>
              </a:rPr>
              <a:t>点击输入替换内容</a:t>
            </a:r>
            <a:endParaRPr lang="zh-CN" altLang="en-US" sz="12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5" name="ïšḻïďê-Right Triangle 120"/>
          <p:cNvSpPr/>
          <p:nvPr/>
        </p:nvSpPr>
        <p:spPr>
          <a:xfrm flipH="1" flipV="1">
            <a:off x="691270" y="2347153"/>
            <a:ext cx="1782983" cy="331689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ea typeface="微软雅黑" panose="020B0503020204020204" pitchFamily="34" charset="-122"/>
            </a:endParaRPr>
          </a:p>
        </p:txBody>
      </p:sp>
      <p:sp>
        <p:nvSpPr>
          <p:cNvPr id="6" name="ïšḻïďê-Isosceles Triangle 121"/>
          <p:cNvSpPr/>
          <p:nvPr/>
        </p:nvSpPr>
        <p:spPr>
          <a:xfrm rot="5400000">
            <a:off x="1512248" y="1921051"/>
            <a:ext cx="473447" cy="1450562"/>
          </a:xfrm>
          <a:prstGeom prst="triangle">
            <a:avLst>
              <a:gd name="adj" fmla="val 56702"/>
            </a:avLst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ea typeface="微软雅黑" panose="020B0503020204020204" pitchFamily="34" charset="-122"/>
            </a:endParaRPr>
          </a:p>
        </p:txBody>
      </p:sp>
      <p:sp>
        <p:nvSpPr>
          <p:cNvPr id="7" name="ïšḻïďê-Isosceles Triangle 122"/>
          <p:cNvSpPr/>
          <p:nvPr/>
        </p:nvSpPr>
        <p:spPr>
          <a:xfrm rot="16200000" flipH="1">
            <a:off x="1475737" y="2241131"/>
            <a:ext cx="414516" cy="1318605"/>
          </a:xfrm>
          <a:prstGeom prst="triangle">
            <a:avLst>
              <a:gd name="adj" fmla="val 45027"/>
            </a:avLst>
          </a:prstGeom>
          <a:solidFill>
            <a:schemeClr val="accent1">
              <a:lumMod val="7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ea typeface="微软雅黑" panose="020B0503020204020204" pitchFamily="34" charset="-122"/>
            </a:endParaRPr>
          </a:p>
        </p:txBody>
      </p:sp>
      <p:sp>
        <p:nvSpPr>
          <p:cNvPr id="8" name="ïšḻïďê-Isosceles Triangle 123"/>
          <p:cNvSpPr/>
          <p:nvPr/>
        </p:nvSpPr>
        <p:spPr>
          <a:xfrm rot="5400000">
            <a:off x="4542855" y="2659851"/>
            <a:ext cx="550592" cy="698376"/>
          </a:xfrm>
          <a:prstGeom prst="triangle">
            <a:avLst>
              <a:gd name="adj" fmla="val 67564"/>
            </a:avLst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ea typeface="微软雅黑" panose="020B0503020204020204" pitchFamily="34" charset="-122"/>
            </a:endParaRPr>
          </a:p>
        </p:txBody>
      </p:sp>
      <p:sp>
        <p:nvSpPr>
          <p:cNvPr id="9" name="ïšḻïďê-Rectangle 124"/>
          <p:cNvSpPr/>
          <p:nvPr/>
        </p:nvSpPr>
        <p:spPr>
          <a:xfrm>
            <a:off x="3514298" y="1851545"/>
            <a:ext cx="2115403" cy="495609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rmAutofit lnSpcReduction="10000"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ea typeface="微软雅黑" panose="020B0503020204020204" pitchFamily="34" charset="-122"/>
              </a:rPr>
              <a:t>点击输入替换内容</a:t>
            </a:r>
            <a:endParaRPr lang="zh-CN" altLang="en-US" sz="1200" dirty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lvl="0"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ea typeface="微软雅黑" panose="020B0503020204020204" pitchFamily="34" charset="-122"/>
              </a:rPr>
              <a:t>点击输入替换内容</a:t>
            </a:r>
            <a:endParaRPr lang="zh-CN" altLang="en-US" sz="12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0" name="ïšḻïďê-Right Triangle 125"/>
          <p:cNvSpPr/>
          <p:nvPr/>
        </p:nvSpPr>
        <p:spPr>
          <a:xfrm flipH="1" flipV="1">
            <a:off x="3514298" y="2347153"/>
            <a:ext cx="1782983" cy="331689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ea typeface="微软雅黑" panose="020B0503020204020204" pitchFamily="34" charset="-122"/>
            </a:endParaRPr>
          </a:p>
        </p:txBody>
      </p:sp>
      <p:sp>
        <p:nvSpPr>
          <p:cNvPr id="11" name="ïšḻïďê-Isosceles Triangle 126"/>
          <p:cNvSpPr/>
          <p:nvPr/>
        </p:nvSpPr>
        <p:spPr>
          <a:xfrm rot="5400000">
            <a:off x="4335276" y="1921051"/>
            <a:ext cx="473447" cy="1450562"/>
          </a:xfrm>
          <a:prstGeom prst="triangle">
            <a:avLst>
              <a:gd name="adj" fmla="val 56702"/>
            </a:avLst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ea typeface="微软雅黑" panose="020B0503020204020204" pitchFamily="34" charset="-122"/>
            </a:endParaRPr>
          </a:p>
        </p:txBody>
      </p:sp>
      <p:sp>
        <p:nvSpPr>
          <p:cNvPr id="12" name="ïšḻïďê-Isosceles Triangle 127"/>
          <p:cNvSpPr/>
          <p:nvPr/>
        </p:nvSpPr>
        <p:spPr>
          <a:xfrm rot="16200000" flipH="1">
            <a:off x="4298766" y="2241131"/>
            <a:ext cx="414516" cy="1318605"/>
          </a:xfrm>
          <a:prstGeom prst="triangle">
            <a:avLst>
              <a:gd name="adj" fmla="val 45027"/>
            </a:avLst>
          </a:prstGeom>
          <a:solidFill>
            <a:schemeClr val="accent2">
              <a:lumMod val="7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ea typeface="微软雅黑" panose="020B0503020204020204" pitchFamily="34" charset="-122"/>
            </a:endParaRPr>
          </a:p>
        </p:txBody>
      </p:sp>
      <p:sp>
        <p:nvSpPr>
          <p:cNvPr id="13" name="ïšḻïďê-Isosceles Triangle 128"/>
          <p:cNvSpPr/>
          <p:nvPr/>
        </p:nvSpPr>
        <p:spPr>
          <a:xfrm rot="5400000">
            <a:off x="7365884" y="2659851"/>
            <a:ext cx="550592" cy="698376"/>
          </a:xfrm>
          <a:prstGeom prst="triangle">
            <a:avLst>
              <a:gd name="adj" fmla="val 67564"/>
            </a:avLst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ea typeface="微软雅黑" panose="020B0503020204020204" pitchFamily="34" charset="-122"/>
            </a:endParaRPr>
          </a:p>
        </p:txBody>
      </p:sp>
      <p:sp>
        <p:nvSpPr>
          <p:cNvPr id="14" name="ïšḻïďê-Rectangle 129"/>
          <p:cNvSpPr/>
          <p:nvPr/>
        </p:nvSpPr>
        <p:spPr>
          <a:xfrm>
            <a:off x="6337327" y="1851545"/>
            <a:ext cx="2115403" cy="495609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rmAutofit lnSpcReduction="10000"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ea typeface="微软雅黑" panose="020B0503020204020204" pitchFamily="34" charset="-122"/>
              </a:rPr>
              <a:t>点击输入替换内容</a:t>
            </a:r>
            <a:endParaRPr lang="zh-CN" altLang="en-US" sz="1200" dirty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lvl="0"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ea typeface="微软雅黑" panose="020B0503020204020204" pitchFamily="34" charset="-122"/>
              </a:rPr>
              <a:t>点击输入替换内容</a:t>
            </a:r>
            <a:endParaRPr lang="zh-CN" altLang="en-US" sz="12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5" name="ïšḻïďê-Right Triangle 130"/>
          <p:cNvSpPr/>
          <p:nvPr/>
        </p:nvSpPr>
        <p:spPr>
          <a:xfrm flipH="1" flipV="1">
            <a:off x="6337327" y="2347153"/>
            <a:ext cx="1782983" cy="331689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ea typeface="微软雅黑" panose="020B0503020204020204" pitchFamily="34" charset="-122"/>
            </a:endParaRPr>
          </a:p>
        </p:txBody>
      </p:sp>
      <p:sp>
        <p:nvSpPr>
          <p:cNvPr id="16" name="ïšḻïďê-Isosceles Triangle 131"/>
          <p:cNvSpPr/>
          <p:nvPr/>
        </p:nvSpPr>
        <p:spPr>
          <a:xfrm rot="5400000">
            <a:off x="7158305" y="1921051"/>
            <a:ext cx="473447" cy="1450562"/>
          </a:xfrm>
          <a:prstGeom prst="triangle">
            <a:avLst>
              <a:gd name="adj" fmla="val 56702"/>
            </a:avLst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ea typeface="微软雅黑" panose="020B0503020204020204" pitchFamily="34" charset="-122"/>
            </a:endParaRPr>
          </a:p>
        </p:txBody>
      </p:sp>
      <p:sp>
        <p:nvSpPr>
          <p:cNvPr id="17" name="ïšḻïďê-Isosceles Triangle 132"/>
          <p:cNvSpPr/>
          <p:nvPr/>
        </p:nvSpPr>
        <p:spPr>
          <a:xfrm rot="16200000" flipH="1">
            <a:off x="7121794" y="2241131"/>
            <a:ext cx="414516" cy="1318605"/>
          </a:xfrm>
          <a:prstGeom prst="triangle">
            <a:avLst>
              <a:gd name="adj" fmla="val 45027"/>
            </a:avLst>
          </a:prstGeom>
          <a:solidFill>
            <a:schemeClr val="accent4">
              <a:lumMod val="7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ea typeface="微软雅黑" panose="020B0503020204020204" pitchFamily="34" charset="-122"/>
            </a:endParaRPr>
          </a:p>
        </p:txBody>
      </p:sp>
      <p:sp>
        <p:nvSpPr>
          <p:cNvPr id="18" name="ïšḻïďê-Rectangle 133"/>
          <p:cNvSpPr/>
          <p:nvPr/>
        </p:nvSpPr>
        <p:spPr>
          <a:xfrm>
            <a:off x="843119" y="1450265"/>
            <a:ext cx="1811705" cy="401281"/>
          </a:xfrm>
          <a:prstGeom prst="rect">
            <a:avLst/>
          </a:prstGeom>
        </p:spPr>
        <p:txBody>
          <a:bodyPr wrap="none" lIns="72000" tIns="0" rIns="72000" bIns="0" anchor="ctr" anchorCtr="1">
            <a:normAutofit/>
          </a:bodyPr>
          <a:lstStyle/>
          <a:p>
            <a:pPr lvl="0" algn="ctr" defTabSz="913765">
              <a:defRPr/>
            </a:pPr>
            <a:r>
              <a:rPr lang="zh-CN" altLang="en-US" b="1" dirty="0">
                <a:solidFill>
                  <a:schemeClr val="accent1"/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b="1" dirty="0">
              <a:solidFill>
                <a:schemeClr val="accent1"/>
              </a:solidFill>
              <a:ea typeface="微软雅黑" panose="020B0503020204020204" pitchFamily="34" charset="-122"/>
            </a:endParaRPr>
          </a:p>
        </p:txBody>
      </p:sp>
      <p:sp>
        <p:nvSpPr>
          <p:cNvPr id="19" name="ïšḻïďê-Rectangle 134"/>
          <p:cNvSpPr/>
          <p:nvPr/>
        </p:nvSpPr>
        <p:spPr>
          <a:xfrm>
            <a:off x="6489175" y="1450211"/>
            <a:ext cx="1811705" cy="401281"/>
          </a:xfrm>
          <a:prstGeom prst="rect">
            <a:avLst/>
          </a:prstGeom>
        </p:spPr>
        <p:txBody>
          <a:bodyPr wrap="none" lIns="72000" tIns="0" rIns="72000" bIns="0" anchor="ctr" anchorCtr="1">
            <a:normAutofit/>
          </a:bodyPr>
          <a:lstStyle/>
          <a:p>
            <a:pPr lvl="0" algn="ctr" defTabSz="913765">
              <a:defRPr/>
            </a:pPr>
            <a:r>
              <a:rPr lang="zh-CN" altLang="en-US" b="1">
                <a:solidFill>
                  <a:schemeClr val="accent4"/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b="1" dirty="0">
              <a:solidFill>
                <a:schemeClr val="accent4"/>
              </a:solidFill>
              <a:ea typeface="微软雅黑" panose="020B0503020204020204" pitchFamily="34" charset="-122"/>
            </a:endParaRPr>
          </a:p>
        </p:txBody>
      </p:sp>
      <p:sp>
        <p:nvSpPr>
          <p:cNvPr id="20" name="ïšḻïďê-Rectangle 135"/>
          <p:cNvSpPr/>
          <p:nvPr/>
        </p:nvSpPr>
        <p:spPr>
          <a:xfrm>
            <a:off x="3666147" y="1450265"/>
            <a:ext cx="1811705" cy="401281"/>
          </a:xfrm>
          <a:prstGeom prst="rect">
            <a:avLst/>
          </a:prstGeom>
        </p:spPr>
        <p:txBody>
          <a:bodyPr wrap="none" lIns="72000" tIns="0" rIns="72000" bIns="0" anchor="ctr" anchorCtr="1">
            <a:normAutofit/>
          </a:bodyPr>
          <a:lstStyle/>
          <a:p>
            <a:pPr lvl="0" algn="ctr" defTabSz="913765">
              <a:defRPr/>
            </a:pPr>
            <a:r>
              <a:rPr lang="zh-CN" altLang="en-US" b="1" dirty="0">
                <a:solidFill>
                  <a:schemeClr val="accent2"/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b="1" dirty="0">
              <a:solidFill>
                <a:schemeClr val="accent2"/>
              </a:solidFill>
              <a:ea typeface="微软雅黑" panose="020B0503020204020204" pitchFamily="34" charset="-122"/>
            </a:endParaRPr>
          </a:p>
        </p:txBody>
      </p:sp>
      <p:sp>
        <p:nvSpPr>
          <p:cNvPr id="21" name="ïšḻïďê-Freeform: Shape 136" title="DnHH3qdgWa"/>
          <p:cNvSpPr/>
          <p:nvPr/>
        </p:nvSpPr>
        <p:spPr bwMode="auto">
          <a:xfrm>
            <a:off x="1608803" y="3415169"/>
            <a:ext cx="282184" cy="443132"/>
          </a:xfrm>
          <a:custGeom>
            <a:avLst/>
            <a:gdLst>
              <a:gd name="connsiteX0" fmla="*/ 107157 w 214313"/>
              <a:gd name="connsiteY0" fmla="*/ 288925 h 336550"/>
              <a:gd name="connsiteX1" fmla="*/ 92075 w 214313"/>
              <a:gd name="connsiteY1" fmla="*/ 303213 h 336550"/>
              <a:gd name="connsiteX2" fmla="*/ 107157 w 214313"/>
              <a:gd name="connsiteY2" fmla="*/ 317501 h 336550"/>
              <a:gd name="connsiteX3" fmla="*/ 122239 w 214313"/>
              <a:gd name="connsiteY3" fmla="*/ 303213 h 336550"/>
              <a:gd name="connsiteX4" fmla="*/ 107157 w 214313"/>
              <a:gd name="connsiteY4" fmla="*/ 288925 h 336550"/>
              <a:gd name="connsiteX5" fmla="*/ 30187 w 214313"/>
              <a:gd name="connsiteY5" fmla="*/ 41275 h 336550"/>
              <a:gd name="connsiteX6" fmla="*/ 22225 w 214313"/>
              <a:gd name="connsiteY6" fmla="*/ 50461 h 336550"/>
              <a:gd name="connsiteX7" fmla="*/ 22225 w 214313"/>
              <a:gd name="connsiteY7" fmla="*/ 259103 h 336550"/>
              <a:gd name="connsiteX8" fmla="*/ 30187 w 214313"/>
              <a:gd name="connsiteY8" fmla="*/ 268288 h 336550"/>
              <a:gd name="connsiteX9" fmla="*/ 184126 w 214313"/>
              <a:gd name="connsiteY9" fmla="*/ 268288 h 336550"/>
              <a:gd name="connsiteX10" fmla="*/ 192088 w 214313"/>
              <a:gd name="connsiteY10" fmla="*/ 259103 h 336550"/>
              <a:gd name="connsiteX11" fmla="*/ 192088 w 214313"/>
              <a:gd name="connsiteY11" fmla="*/ 50461 h 336550"/>
              <a:gd name="connsiteX12" fmla="*/ 184126 w 214313"/>
              <a:gd name="connsiteY12" fmla="*/ 41275 h 336550"/>
              <a:gd name="connsiteX13" fmla="*/ 30187 w 214313"/>
              <a:gd name="connsiteY13" fmla="*/ 41275 h 336550"/>
              <a:gd name="connsiteX14" fmla="*/ 92812 w 214313"/>
              <a:gd name="connsiteY14" fmla="*/ 15875 h 336550"/>
              <a:gd name="connsiteX15" fmla="*/ 88900 w 214313"/>
              <a:gd name="connsiteY15" fmla="*/ 21318 h 336550"/>
              <a:gd name="connsiteX16" fmla="*/ 92812 w 214313"/>
              <a:gd name="connsiteY16" fmla="*/ 25400 h 336550"/>
              <a:gd name="connsiteX17" fmla="*/ 121501 w 214313"/>
              <a:gd name="connsiteY17" fmla="*/ 25400 h 336550"/>
              <a:gd name="connsiteX18" fmla="*/ 125413 w 214313"/>
              <a:gd name="connsiteY18" fmla="*/ 21318 h 336550"/>
              <a:gd name="connsiteX19" fmla="*/ 121501 w 214313"/>
              <a:gd name="connsiteY19" fmla="*/ 15875 h 336550"/>
              <a:gd name="connsiteX20" fmla="*/ 92812 w 214313"/>
              <a:gd name="connsiteY20" fmla="*/ 15875 h 336550"/>
              <a:gd name="connsiteX21" fmla="*/ 48948 w 214313"/>
              <a:gd name="connsiteY21" fmla="*/ 0 h 336550"/>
              <a:gd name="connsiteX22" fmla="*/ 165365 w 214313"/>
              <a:gd name="connsiteY22" fmla="*/ 0 h 336550"/>
              <a:gd name="connsiteX23" fmla="*/ 214313 w 214313"/>
              <a:gd name="connsiteY23" fmla="*/ 48642 h 336550"/>
              <a:gd name="connsiteX24" fmla="*/ 214313 w 214313"/>
              <a:gd name="connsiteY24" fmla="*/ 287908 h 336550"/>
              <a:gd name="connsiteX25" fmla="*/ 165365 w 214313"/>
              <a:gd name="connsiteY25" fmla="*/ 336550 h 336550"/>
              <a:gd name="connsiteX26" fmla="*/ 48948 w 214313"/>
              <a:gd name="connsiteY26" fmla="*/ 336550 h 336550"/>
              <a:gd name="connsiteX27" fmla="*/ 0 w 214313"/>
              <a:gd name="connsiteY27" fmla="*/ 287908 h 336550"/>
              <a:gd name="connsiteX28" fmla="*/ 0 w 214313"/>
              <a:gd name="connsiteY28" fmla="*/ 48642 h 336550"/>
              <a:gd name="connsiteX29" fmla="*/ 48948 w 214313"/>
              <a:gd name="connsiteY29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214313" h="336550">
                <a:moveTo>
                  <a:pt x="107157" y="288925"/>
                </a:moveTo>
                <a:cubicBezTo>
                  <a:pt x="98827" y="288925"/>
                  <a:pt x="92075" y="295322"/>
                  <a:pt x="92075" y="303213"/>
                </a:cubicBezTo>
                <a:cubicBezTo>
                  <a:pt x="92075" y="311104"/>
                  <a:pt x="98827" y="317501"/>
                  <a:pt x="107157" y="317501"/>
                </a:cubicBezTo>
                <a:cubicBezTo>
                  <a:pt x="115487" y="317501"/>
                  <a:pt x="122239" y="311104"/>
                  <a:pt x="122239" y="303213"/>
                </a:cubicBezTo>
                <a:cubicBezTo>
                  <a:pt x="122239" y="295322"/>
                  <a:pt x="115487" y="288925"/>
                  <a:pt x="107157" y="288925"/>
                </a:cubicBezTo>
                <a:close/>
                <a:moveTo>
                  <a:pt x="30187" y="41275"/>
                </a:moveTo>
                <a:cubicBezTo>
                  <a:pt x="26206" y="41275"/>
                  <a:pt x="22225" y="45212"/>
                  <a:pt x="22225" y="50461"/>
                </a:cubicBezTo>
                <a:cubicBezTo>
                  <a:pt x="22225" y="50461"/>
                  <a:pt x="22225" y="50461"/>
                  <a:pt x="22225" y="259103"/>
                </a:cubicBezTo>
                <a:cubicBezTo>
                  <a:pt x="22225" y="264352"/>
                  <a:pt x="26206" y="268288"/>
                  <a:pt x="30187" y="268288"/>
                </a:cubicBezTo>
                <a:cubicBezTo>
                  <a:pt x="30187" y="268288"/>
                  <a:pt x="30187" y="268288"/>
                  <a:pt x="184126" y="268288"/>
                </a:cubicBezTo>
                <a:cubicBezTo>
                  <a:pt x="188107" y="268288"/>
                  <a:pt x="192088" y="264352"/>
                  <a:pt x="192088" y="259103"/>
                </a:cubicBezTo>
                <a:lnTo>
                  <a:pt x="192088" y="50461"/>
                </a:lnTo>
                <a:cubicBezTo>
                  <a:pt x="192088" y="45212"/>
                  <a:pt x="188107" y="41275"/>
                  <a:pt x="184126" y="41275"/>
                </a:cubicBezTo>
                <a:cubicBezTo>
                  <a:pt x="184126" y="41275"/>
                  <a:pt x="184126" y="41275"/>
                  <a:pt x="30187" y="41275"/>
                </a:cubicBezTo>
                <a:close/>
                <a:moveTo>
                  <a:pt x="92812" y="15875"/>
                </a:moveTo>
                <a:cubicBezTo>
                  <a:pt x="90204" y="15875"/>
                  <a:pt x="88900" y="18596"/>
                  <a:pt x="88900" y="21318"/>
                </a:cubicBezTo>
                <a:cubicBezTo>
                  <a:pt x="88900" y="24039"/>
                  <a:pt x="90204" y="25400"/>
                  <a:pt x="92812" y="25400"/>
                </a:cubicBezTo>
                <a:cubicBezTo>
                  <a:pt x="92812" y="25400"/>
                  <a:pt x="92812" y="25400"/>
                  <a:pt x="121501" y="25400"/>
                </a:cubicBezTo>
                <a:cubicBezTo>
                  <a:pt x="124109" y="25400"/>
                  <a:pt x="125413" y="24039"/>
                  <a:pt x="125413" y="21318"/>
                </a:cubicBezTo>
                <a:cubicBezTo>
                  <a:pt x="125413" y="18596"/>
                  <a:pt x="124109" y="15875"/>
                  <a:pt x="121501" y="15875"/>
                </a:cubicBezTo>
                <a:cubicBezTo>
                  <a:pt x="121501" y="15875"/>
                  <a:pt x="121501" y="15875"/>
                  <a:pt x="92812" y="15875"/>
                </a:cubicBezTo>
                <a:close/>
                <a:moveTo>
                  <a:pt x="48948" y="0"/>
                </a:moveTo>
                <a:cubicBezTo>
                  <a:pt x="48948" y="0"/>
                  <a:pt x="48948" y="0"/>
                  <a:pt x="165365" y="0"/>
                </a:cubicBezTo>
                <a:cubicBezTo>
                  <a:pt x="193146" y="0"/>
                  <a:pt x="214313" y="22349"/>
                  <a:pt x="214313" y="48642"/>
                </a:cubicBezTo>
                <a:cubicBezTo>
                  <a:pt x="214313" y="48642"/>
                  <a:pt x="214313" y="48642"/>
                  <a:pt x="214313" y="287908"/>
                </a:cubicBezTo>
                <a:cubicBezTo>
                  <a:pt x="214313" y="314201"/>
                  <a:pt x="193146" y="336550"/>
                  <a:pt x="165365" y="336550"/>
                </a:cubicBezTo>
                <a:cubicBezTo>
                  <a:pt x="165365" y="336550"/>
                  <a:pt x="165365" y="336550"/>
                  <a:pt x="48948" y="336550"/>
                </a:cubicBezTo>
                <a:cubicBezTo>
                  <a:pt x="21167" y="336550"/>
                  <a:pt x="0" y="314201"/>
                  <a:pt x="0" y="287908"/>
                </a:cubicBezTo>
                <a:cubicBezTo>
                  <a:pt x="0" y="287908"/>
                  <a:pt x="0" y="287908"/>
                  <a:pt x="0" y="48642"/>
                </a:cubicBezTo>
                <a:cubicBezTo>
                  <a:pt x="0" y="22349"/>
                  <a:pt x="21167" y="0"/>
                  <a:pt x="4894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/>
            <a:endParaRPr>
              <a:ea typeface="微软雅黑" panose="020B0503020204020204" pitchFamily="34" charset="-122"/>
            </a:endParaRPr>
          </a:p>
        </p:txBody>
      </p:sp>
      <p:sp>
        <p:nvSpPr>
          <p:cNvPr id="22" name="ïšḻïďê-Freeform: Shape 137" title="BjMffpTKar"/>
          <p:cNvSpPr>
            <a:spLocks noChangeAspect="1"/>
          </p:cNvSpPr>
          <p:nvPr/>
        </p:nvSpPr>
        <p:spPr bwMode="auto">
          <a:xfrm>
            <a:off x="4389573" y="3416130"/>
            <a:ext cx="364852" cy="398531"/>
          </a:xfrm>
          <a:custGeom>
            <a:avLst/>
            <a:gdLst>
              <a:gd name="connsiteX0" fmla="*/ 96838 w 309563"/>
              <a:gd name="connsiteY0" fmla="*/ 300038 h 338138"/>
              <a:gd name="connsiteX1" fmla="*/ 85725 w 309563"/>
              <a:gd name="connsiteY1" fmla="*/ 310357 h 338138"/>
              <a:gd name="connsiteX2" fmla="*/ 96838 w 309563"/>
              <a:gd name="connsiteY2" fmla="*/ 320676 h 338138"/>
              <a:gd name="connsiteX3" fmla="*/ 107951 w 309563"/>
              <a:gd name="connsiteY3" fmla="*/ 310357 h 338138"/>
              <a:gd name="connsiteX4" fmla="*/ 96838 w 309563"/>
              <a:gd name="connsiteY4" fmla="*/ 300038 h 338138"/>
              <a:gd name="connsiteX5" fmla="*/ 206375 w 309563"/>
              <a:gd name="connsiteY5" fmla="*/ 68263 h 338138"/>
              <a:gd name="connsiteX6" fmla="*/ 206375 w 309563"/>
              <a:gd name="connsiteY6" fmla="*/ 112713 h 338138"/>
              <a:gd name="connsiteX7" fmla="*/ 214312 w 309563"/>
              <a:gd name="connsiteY7" fmla="*/ 112713 h 338138"/>
              <a:gd name="connsiteX8" fmla="*/ 214312 w 309563"/>
              <a:gd name="connsiteY8" fmla="*/ 85726 h 338138"/>
              <a:gd name="connsiteX9" fmla="*/ 225425 w 309563"/>
              <a:gd name="connsiteY9" fmla="*/ 107951 h 338138"/>
              <a:gd name="connsiteX10" fmla="*/ 230188 w 309563"/>
              <a:gd name="connsiteY10" fmla="*/ 107951 h 338138"/>
              <a:gd name="connsiteX11" fmla="*/ 241300 w 309563"/>
              <a:gd name="connsiteY11" fmla="*/ 85726 h 338138"/>
              <a:gd name="connsiteX12" fmla="*/ 241300 w 309563"/>
              <a:gd name="connsiteY12" fmla="*/ 112713 h 338138"/>
              <a:gd name="connsiteX13" fmla="*/ 249238 w 309563"/>
              <a:gd name="connsiteY13" fmla="*/ 112713 h 338138"/>
              <a:gd name="connsiteX14" fmla="*/ 249238 w 309563"/>
              <a:gd name="connsiteY14" fmla="*/ 103562 h 338138"/>
              <a:gd name="connsiteX15" fmla="*/ 251925 w 309563"/>
              <a:gd name="connsiteY15" fmla="*/ 106176 h 338138"/>
              <a:gd name="connsiteX16" fmla="*/ 266701 w 309563"/>
              <a:gd name="connsiteY16" fmla="*/ 112713 h 338138"/>
              <a:gd name="connsiteX17" fmla="*/ 284163 w 309563"/>
              <a:gd name="connsiteY17" fmla="*/ 99640 h 338138"/>
              <a:gd name="connsiteX18" fmla="*/ 269387 w 309563"/>
              <a:gd name="connsiteY18" fmla="*/ 85259 h 338138"/>
              <a:gd name="connsiteX19" fmla="*/ 261328 w 309563"/>
              <a:gd name="connsiteY19" fmla="*/ 80029 h 338138"/>
              <a:gd name="connsiteX20" fmla="*/ 268044 w 309563"/>
              <a:gd name="connsiteY20" fmla="*/ 76107 h 338138"/>
              <a:gd name="connsiteX21" fmla="*/ 276104 w 309563"/>
              <a:gd name="connsiteY21" fmla="*/ 77415 h 338138"/>
              <a:gd name="connsiteX22" fmla="*/ 278790 w 309563"/>
              <a:gd name="connsiteY22" fmla="*/ 80029 h 338138"/>
              <a:gd name="connsiteX23" fmla="*/ 284163 w 309563"/>
              <a:gd name="connsiteY23" fmla="*/ 73493 h 338138"/>
              <a:gd name="connsiteX24" fmla="*/ 280133 w 309563"/>
              <a:gd name="connsiteY24" fmla="*/ 70878 h 338138"/>
              <a:gd name="connsiteX25" fmla="*/ 268044 w 309563"/>
              <a:gd name="connsiteY25" fmla="*/ 68263 h 338138"/>
              <a:gd name="connsiteX26" fmla="*/ 251925 w 309563"/>
              <a:gd name="connsiteY26" fmla="*/ 80029 h 338138"/>
              <a:gd name="connsiteX27" fmla="*/ 266701 w 309563"/>
              <a:gd name="connsiteY27" fmla="*/ 93103 h 338138"/>
              <a:gd name="connsiteX28" fmla="*/ 276104 w 309563"/>
              <a:gd name="connsiteY28" fmla="*/ 99640 h 338138"/>
              <a:gd name="connsiteX29" fmla="*/ 266701 w 309563"/>
              <a:gd name="connsiteY29" fmla="*/ 103562 h 338138"/>
              <a:gd name="connsiteX30" fmla="*/ 257298 w 309563"/>
              <a:gd name="connsiteY30" fmla="*/ 100947 h 338138"/>
              <a:gd name="connsiteX31" fmla="*/ 254611 w 309563"/>
              <a:gd name="connsiteY31" fmla="*/ 97025 h 338138"/>
              <a:gd name="connsiteX32" fmla="*/ 249238 w 309563"/>
              <a:gd name="connsiteY32" fmla="*/ 103562 h 338138"/>
              <a:gd name="connsiteX33" fmla="*/ 249238 w 309563"/>
              <a:gd name="connsiteY33" fmla="*/ 68263 h 338138"/>
              <a:gd name="connsiteX34" fmla="*/ 241300 w 309563"/>
              <a:gd name="connsiteY34" fmla="*/ 68263 h 338138"/>
              <a:gd name="connsiteX35" fmla="*/ 227012 w 309563"/>
              <a:gd name="connsiteY35" fmla="*/ 93663 h 338138"/>
              <a:gd name="connsiteX36" fmla="*/ 214312 w 309563"/>
              <a:gd name="connsiteY36" fmla="*/ 68263 h 338138"/>
              <a:gd name="connsiteX37" fmla="*/ 157163 w 309563"/>
              <a:gd name="connsiteY37" fmla="*/ 68263 h 338138"/>
              <a:gd name="connsiteX38" fmla="*/ 157163 w 309563"/>
              <a:gd name="connsiteY38" fmla="*/ 112713 h 338138"/>
              <a:gd name="connsiteX39" fmla="*/ 165100 w 309563"/>
              <a:gd name="connsiteY39" fmla="*/ 112713 h 338138"/>
              <a:gd name="connsiteX40" fmla="*/ 165100 w 309563"/>
              <a:gd name="connsiteY40" fmla="*/ 85726 h 338138"/>
              <a:gd name="connsiteX41" fmla="*/ 176213 w 309563"/>
              <a:gd name="connsiteY41" fmla="*/ 107951 h 338138"/>
              <a:gd name="connsiteX42" fmla="*/ 180976 w 309563"/>
              <a:gd name="connsiteY42" fmla="*/ 107951 h 338138"/>
              <a:gd name="connsiteX43" fmla="*/ 192088 w 309563"/>
              <a:gd name="connsiteY43" fmla="*/ 85726 h 338138"/>
              <a:gd name="connsiteX44" fmla="*/ 192088 w 309563"/>
              <a:gd name="connsiteY44" fmla="*/ 112713 h 338138"/>
              <a:gd name="connsiteX45" fmla="*/ 200026 w 309563"/>
              <a:gd name="connsiteY45" fmla="*/ 112713 h 338138"/>
              <a:gd name="connsiteX46" fmla="*/ 200026 w 309563"/>
              <a:gd name="connsiteY46" fmla="*/ 68263 h 338138"/>
              <a:gd name="connsiteX47" fmla="*/ 192088 w 309563"/>
              <a:gd name="connsiteY47" fmla="*/ 68263 h 338138"/>
              <a:gd name="connsiteX48" fmla="*/ 179388 w 309563"/>
              <a:gd name="connsiteY48" fmla="*/ 93663 h 338138"/>
              <a:gd name="connsiteX49" fmla="*/ 163513 w 309563"/>
              <a:gd name="connsiteY49" fmla="*/ 68263 h 338138"/>
              <a:gd name="connsiteX50" fmla="*/ 221456 w 309563"/>
              <a:gd name="connsiteY50" fmla="*/ 20638 h 338138"/>
              <a:gd name="connsiteX51" fmla="*/ 309563 w 309563"/>
              <a:gd name="connsiteY51" fmla="*/ 89928 h 338138"/>
              <a:gd name="connsiteX52" fmla="*/ 221456 w 309563"/>
              <a:gd name="connsiteY52" fmla="*/ 160525 h 338138"/>
              <a:gd name="connsiteX53" fmla="*/ 216196 w 309563"/>
              <a:gd name="connsiteY53" fmla="*/ 160525 h 338138"/>
              <a:gd name="connsiteX54" fmla="*/ 159650 w 309563"/>
              <a:gd name="connsiteY54" fmla="*/ 176213 h 338138"/>
              <a:gd name="connsiteX55" fmla="*/ 153075 w 309563"/>
              <a:gd name="connsiteY55" fmla="*/ 174906 h 338138"/>
              <a:gd name="connsiteX56" fmla="*/ 150445 w 309563"/>
              <a:gd name="connsiteY56" fmla="*/ 172291 h 338138"/>
              <a:gd name="connsiteX57" fmla="*/ 151760 w 309563"/>
              <a:gd name="connsiteY57" fmla="*/ 168369 h 338138"/>
              <a:gd name="connsiteX58" fmla="*/ 167540 w 309563"/>
              <a:gd name="connsiteY58" fmla="*/ 146144 h 338138"/>
              <a:gd name="connsiteX59" fmla="*/ 133350 w 309563"/>
              <a:gd name="connsiteY59" fmla="*/ 89928 h 338138"/>
              <a:gd name="connsiteX60" fmla="*/ 221456 w 309563"/>
              <a:gd name="connsiteY60" fmla="*/ 20638 h 338138"/>
              <a:gd name="connsiteX61" fmla="*/ 66675 w 309563"/>
              <a:gd name="connsiteY61" fmla="*/ 19050 h 338138"/>
              <a:gd name="connsiteX62" fmla="*/ 66675 w 309563"/>
              <a:gd name="connsiteY62" fmla="*/ 30163 h 338138"/>
              <a:gd name="connsiteX63" fmla="*/ 127000 w 309563"/>
              <a:gd name="connsiteY63" fmla="*/ 30163 h 338138"/>
              <a:gd name="connsiteX64" fmla="*/ 127000 w 309563"/>
              <a:gd name="connsiteY64" fmla="*/ 19050 h 338138"/>
              <a:gd name="connsiteX65" fmla="*/ 26531 w 309563"/>
              <a:gd name="connsiteY65" fmla="*/ 0 h 338138"/>
              <a:gd name="connsiteX66" fmla="*/ 45102 w 309563"/>
              <a:gd name="connsiteY66" fmla="*/ 0 h 338138"/>
              <a:gd name="connsiteX67" fmla="*/ 50408 w 309563"/>
              <a:gd name="connsiteY67" fmla="*/ 5283 h 338138"/>
              <a:gd name="connsiteX68" fmla="*/ 184389 w 309563"/>
              <a:gd name="connsiteY68" fmla="*/ 5283 h 338138"/>
              <a:gd name="connsiteX69" fmla="*/ 193675 w 309563"/>
              <a:gd name="connsiteY69" fmla="*/ 13208 h 338138"/>
              <a:gd name="connsiteX70" fmla="*/ 148572 w 309563"/>
              <a:gd name="connsiteY70" fmla="*/ 33021 h 338138"/>
              <a:gd name="connsiteX71" fmla="*/ 135307 w 309563"/>
              <a:gd name="connsiteY71" fmla="*/ 44909 h 338138"/>
              <a:gd name="connsiteX72" fmla="*/ 30510 w 309563"/>
              <a:gd name="connsiteY72" fmla="*/ 44909 h 338138"/>
              <a:gd name="connsiteX73" fmla="*/ 30510 w 309563"/>
              <a:gd name="connsiteY73" fmla="*/ 283983 h 338138"/>
              <a:gd name="connsiteX74" fmla="*/ 163164 w 309563"/>
              <a:gd name="connsiteY74" fmla="*/ 283983 h 338138"/>
              <a:gd name="connsiteX75" fmla="*/ 163164 w 309563"/>
              <a:gd name="connsiteY75" fmla="*/ 187561 h 338138"/>
              <a:gd name="connsiteX76" fmla="*/ 193675 w 309563"/>
              <a:gd name="connsiteY76" fmla="*/ 180957 h 338138"/>
              <a:gd name="connsiteX77" fmla="*/ 193675 w 309563"/>
              <a:gd name="connsiteY77" fmla="*/ 328892 h 338138"/>
              <a:gd name="connsiteX78" fmla="*/ 184389 w 309563"/>
              <a:gd name="connsiteY78" fmla="*/ 338138 h 338138"/>
              <a:gd name="connsiteX79" fmla="*/ 9286 w 309563"/>
              <a:gd name="connsiteY79" fmla="*/ 338138 h 338138"/>
              <a:gd name="connsiteX80" fmla="*/ 0 w 309563"/>
              <a:gd name="connsiteY80" fmla="*/ 328892 h 338138"/>
              <a:gd name="connsiteX81" fmla="*/ 0 w 309563"/>
              <a:gd name="connsiteY81" fmla="*/ 14529 h 338138"/>
              <a:gd name="connsiteX82" fmla="*/ 9286 w 309563"/>
              <a:gd name="connsiteY82" fmla="*/ 5283 h 338138"/>
              <a:gd name="connsiteX83" fmla="*/ 21224 w 309563"/>
              <a:gd name="connsiteY83" fmla="*/ 5283 h 338138"/>
              <a:gd name="connsiteX84" fmla="*/ 26531 w 309563"/>
              <a:gd name="connsiteY84" fmla="*/ 0 h 33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309563" h="338138">
                <a:moveTo>
                  <a:pt x="96838" y="300038"/>
                </a:moveTo>
                <a:cubicBezTo>
                  <a:pt x="90700" y="300038"/>
                  <a:pt x="85725" y="304658"/>
                  <a:pt x="85725" y="310357"/>
                </a:cubicBezTo>
                <a:cubicBezTo>
                  <a:pt x="85725" y="316056"/>
                  <a:pt x="90700" y="320676"/>
                  <a:pt x="96838" y="320676"/>
                </a:cubicBezTo>
                <a:cubicBezTo>
                  <a:pt x="102976" y="320676"/>
                  <a:pt x="107951" y="316056"/>
                  <a:pt x="107951" y="310357"/>
                </a:cubicBezTo>
                <a:cubicBezTo>
                  <a:pt x="107951" y="304658"/>
                  <a:pt x="102976" y="300038"/>
                  <a:pt x="96838" y="300038"/>
                </a:cubicBezTo>
                <a:close/>
                <a:moveTo>
                  <a:pt x="206375" y="68263"/>
                </a:moveTo>
                <a:lnTo>
                  <a:pt x="206375" y="112713"/>
                </a:lnTo>
                <a:lnTo>
                  <a:pt x="214312" y="112713"/>
                </a:lnTo>
                <a:lnTo>
                  <a:pt x="214312" y="85726"/>
                </a:lnTo>
                <a:lnTo>
                  <a:pt x="225425" y="107951"/>
                </a:lnTo>
                <a:lnTo>
                  <a:pt x="230188" y="107951"/>
                </a:lnTo>
                <a:lnTo>
                  <a:pt x="241300" y="85726"/>
                </a:lnTo>
                <a:lnTo>
                  <a:pt x="241300" y="112713"/>
                </a:lnTo>
                <a:lnTo>
                  <a:pt x="249238" y="112713"/>
                </a:lnTo>
                <a:lnTo>
                  <a:pt x="249238" y="103562"/>
                </a:lnTo>
                <a:cubicBezTo>
                  <a:pt x="249238" y="103562"/>
                  <a:pt x="249238" y="103562"/>
                  <a:pt x="251925" y="106176"/>
                </a:cubicBezTo>
                <a:cubicBezTo>
                  <a:pt x="255955" y="110099"/>
                  <a:pt x="261328" y="112713"/>
                  <a:pt x="266701" y="112713"/>
                </a:cubicBezTo>
                <a:cubicBezTo>
                  <a:pt x="277447" y="112713"/>
                  <a:pt x="284163" y="107484"/>
                  <a:pt x="284163" y="99640"/>
                </a:cubicBezTo>
                <a:cubicBezTo>
                  <a:pt x="284163" y="90488"/>
                  <a:pt x="276104" y="87874"/>
                  <a:pt x="269387" y="85259"/>
                </a:cubicBezTo>
                <a:cubicBezTo>
                  <a:pt x="262671" y="83951"/>
                  <a:pt x="261328" y="82644"/>
                  <a:pt x="261328" y="80029"/>
                </a:cubicBezTo>
                <a:cubicBezTo>
                  <a:pt x="261328" y="77415"/>
                  <a:pt x="265357" y="76107"/>
                  <a:pt x="268044" y="76107"/>
                </a:cubicBezTo>
                <a:cubicBezTo>
                  <a:pt x="270731" y="76107"/>
                  <a:pt x="274760" y="76107"/>
                  <a:pt x="276104" y="77415"/>
                </a:cubicBezTo>
                <a:cubicBezTo>
                  <a:pt x="276104" y="77415"/>
                  <a:pt x="276104" y="77415"/>
                  <a:pt x="278790" y="80029"/>
                </a:cubicBezTo>
                <a:cubicBezTo>
                  <a:pt x="278790" y="80029"/>
                  <a:pt x="278790" y="80029"/>
                  <a:pt x="284163" y="73493"/>
                </a:cubicBezTo>
                <a:cubicBezTo>
                  <a:pt x="284163" y="73493"/>
                  <a:pt x="284163" y="73493"/>
                  <a:pt x="280133" y="70878"/>
                </a:cubicBezTo>
                <a:cubicBezTo>
                  <a:pt x="277447" y="69571"/>
                  <a:pt x="273417" y="68263"/>
                  <a:pt x="268044" y="68263"/>
                </a:cubicBezTo>
                <a:cubicBezTo>
                  <a:pt x="258641" y="68263"/>
                  <a:pt x="251925" y="72185"/>
                  <a:pt x="251925" y="80029"/>
                </a:cubicBezTo>
                <a:cubicBezTo>
                  <a:pt x="251925" y="89181"/>
                  <a:pt x="261328" y="91796"/>
                  <a:pt x="266701" y="93103"/>
                </a:cubicBezTo>
                <a:cubicBezTo>
                  <a:pt x="273417" y="95718"/>
                  <a:pt x="276104" y="97025"/>
                  <a:pt x="276104" y="99640"/>
                </a:cubicBezTo>
                <a:cubicBezTo>
                  <a:pt x="276104" y="103562"/>
                  <a:pt x="270731" y="103562"/>
                  <a:pt x="266701" y="103562"/>
                </a:cubicBezTo>
                <a:cubicBezTo>
                  <a:pt x="264014" y="103562"/>
                  <a:pt x="259984" y="102254"/>
                  <a:pt x="257298" y="100947"/>
                </a:cubicBezTo>
                <a:cubicBezTo>
                  <a:pt x="257298" y="100947"/>
                  <a:pt x="257298" y="100947"/>
                  <a:pt x="254611" y="97025"/>
                </a:cubicBezTo>
                <a:cubicBezTo>
                  <a:pt x="254611" y="97025"/>
                  <a:pt x="254611" y="97025"/>
                  <a:pt x="249238" y="103562"/>
                </a:cubicBezTo>
                <a:lnTo>
                  <a:pt x="249238" y="68263"/>
                </a:lnTo>
                <a:lnTo>
                  <a:pt x="241300" y="68263"/>
                </a:lnTo>
                <a:lnTo>
                  <a:pt x="227012" y="93663"/>
                </a:lnTo>
                <a:lnTo>
                  <a:pt x="214312" y="68263"/>
                </a:lnTo>
                <a:close/>
                <a:moveTo>
                  <a:pt x="157163" y="68263"/>
                </a:moveTo>
                <a:lnTo>
                  <a:pt x="157163" y="112713"/>
                </a:lnTo>
                <a:lnTo>
                  <a:pt x="165100" y="112713"/>
                </a:lnTo>
                <a:lnTo>
                  <a:pt x="165100" y="85726"/>
                </a:lnTo>
                <a:lnTo>
                  <a:pt x="176213" y="107951"/>
                </a:lnTo>
                <a:lnTo>
                  <a:pt x="180976" y="107951"/>
                </a:lnTo>
                <a:lnTo>
                  <a:pt x="192088" y="85726"/>
                </a:lnTo>
                <a:lnTo>
                  <a:pt x="192088" y="112713"/>
                </a:lnTo>
                <a:lnTo>
                  <a:pt x="200026" y="112713"/>
                </a:lnTo>
                <a:lnTo>
                  <a:pt x="200026" y="68263"/>
                </a:lnTo>
                <a:lnTo>
                  <a:pt x="192088" y="68263"/>
                </a:lnTo>
                <a:lnTo>
                  <a:pt x="179388" y="93663"/>
                </a:lnTo>
                <a:lnTo>
                  <a:pt x="163513" y="68263"/>
                </a:lnTo>
                <a:close/>
                <a:moveTo>
                  <a:pt x="221456" y="20638"/>
                </a:moveTo>
                <a:cubicBezTo>
                  <a:pt x="270113" y="20638"/>
                  <a:pt x="309563" y="52014"/>
                  <a:pt x="309563" y="89928"/>
                </a:cubicBezTo>
                <a:cubicBezTo>
                  <a:pt x="309563" y="129149"/>
                  <a:pt x="270113" y="160525"/>
                  <a:pt x="221456" y="160525"/>
                </a:cubicBezTo>
                <a:cubicBezTo>
                  <a:pt x="218826" y="160525"/>
                  <a:pt x="217511" y="160525"/>
                  <a:pt x="216196" y="160525"/>
                </a:cubicBezTo>
                <a:cubicBezTo>
                  <a:pt x="189896" y="173599"/>
                  <a:pt x="170170" y="176213"/>
                  <a:pt x="159650" y="176213"/>
                </a:cubicBezTo>
                <a:cubicBezTo>
                  <a:pt x="155705" y="176213"/>
                  <a:pt x="154390" y="174906"/>
                  <a:pt x="153075" y="174906"/>
                </a:cubicBezTo>
                <a:cubicBezTo>
                  <a:pt x="151760" y="174906"/>
                  <a:pt x="150445" y="173599"/>
                  <a:pt x="150445" y="172291"/>
                </a:cubicBezTo>
                <a:cubicBezTo>
                  <a:pt x="149130" y="170984"/>
                  <a:pt x="150445" y="169676"/>
                  <a:pt x="151760" y="168369"/>
                </a:cubicBezTo>
                <a:cubicBezTo>
                  <a:pt x="163595" y="157910"/>
                  <a:pt x="166225" y="150066"/>
                  <a:pt x="167540" y="146144"/>
                </a:cubicBezTo>
                <a:cubicBezTo>
                  <a:pt x="145185" y="133071"/>
                  <a:pt x="133350" y="112153"/>
                  <a:pt x="133350" y="89928"/>
                </a:cubicBezTo>
                <a:cubicBezTo>
                  <a:pt x="133350" y="52014"/>
                  <a:pt x="172800" y="20638"/>
                  <a:pt x="221456" y="20638"/>
                </a:cubicBezTo>
                <a:close/>
                <a:moveTo>
                  <a:pt x="66675" y="19050"/>
                </a:moveTo>
                <a:lnTo>
                  <a:pt x="66675" y="30163"/>
                </a:lnTo>
                <a:lnTo>
                  <a:pt x="127000" y="30163"/>
                </a:lnTo>
                <a:lnTo>
                  <a:pt x="127000" y="19050"/>
                </a:lnTo>
                <a:close/>
                <a:moveTo>
                  <a:pt x="26531" y="0"/>
                </a:moveTo>
                <a:cubicBezTo>
                  <a:pt x="26531" y="0"/>
                  <a:pt x="26531" y="0"/>
                  <a:pt x="45102" y="0"/>
                </a:cubicBezTo>
                <a:cubicBezTo>
                  <a:pt x="47755" y="0"/>
                  <a:pt x="50408" y="2641"/>
                  <a:pt x="50408" y="5283"/>
                </a:cubicBezTo>
                <a:cubicBezTo>
                  <a:pt x="50408" y="5283"/>
                  <a:pt x="50408" y="5283"/>
                  <a:pt x="184389" y="5283"/>
                </a:cubicBezTo>
                <a:cubicBezTo>
                  <a:pt x="188369" y="5283"/>
                  <a:pt x="192348" y="9246"/>
                  <a:pt x="193675" y="13208"/>
                </a:cubicBezTo>
                <a:cubicBezTo>
                  <a:pt x="176430" y="17171"/>
                  <a:pt x="160511" y="23775"/>
                  <a:pt x="148572" y="33021"/>
                </a:cubicBezTo>
                <a:cubicBezTo>
                  <a:pt x="143266" y="36984"/>
                  <a:pt x="139287" y="40946"/>
                  <a:pt x="135307" y="44909"/>
                </a:cubicBezTo>
                <a:cubicBezTo>
                  <a:pt x="135307" y="44909"/>
                  <a:pt x="135307" y="44909"/>
                  <a:pt x="30510" y="44909"/>
                </a:cubicBezTo>
                <a:cubicBezTo>
                  <a:pt x="30510" y="44909"/>
                  <a:pt x="30510" y="44909"/>
                  <a:pt x="30510" y="283983"/>
                </a:cubicBezTo>
                <a:cubicBezTo>
                  <a:pt x="30510" y="283983"/>
                  <a:pt x="30510" y="283983"/>
                  <a:pt x="163164" y="283983"/>
                </a:cubicBezTo>
                <a:lnTo>
                  <a:pt x="163164" y="187561"/>
                </a:lnTo>
                <a:cubicBezTo>
                  <a:pt x="172450" y="187561"/>
                  <a:pt x="181736" y="184919"/>
                  <a:pt x="193675" y="180957"/>
                </a:cubicBezTo>
                <a:cubicBezTo>
                  <a:pt x="193675" y="180957"/>
                  <a:pt x="193675" y="180957"/>
                  <a:pt x="193675" y="328892"/>
                </a:cubicBezTo>
                <a:cubicBezTo>
                  <a:pt x="193675" y="334176"/>
                  <a:pt x="189695" y="338138"/>
                  <a:pt x="184389" y="338138"/>
                </a:cubicBezTo>
                <a:cubicBezTo>
                  <a:pt x="184389" y="338138"/>
                  <a:pt x="184389" y="338138"/>
                  <a:pt x="9286" y="338138"/>
                </a:cubicBezTo>
                <a:cubicBezTo>
                  <a:pt x="3979" y="338138"/>
                  <a:pt x="0" y="334176"/>
                  <a:pt x="0" y="328892"/>
                </a:cubicBezTo>
                <a:cubicBezTo>
                  <a:pt x="0" y="328892"/>
                  <a:pt x="0" y="328892"/>
                  <a:pt x="0" y="14529"/>
                </a:cubicBezTo>
                <a:cubicBezTo>
                  <a:pt x="0" y="9246"/>
                  <a:pt x="3979" y="5283"/>
                  <a:pt x="9286" y="5283"/>
                </a:cubicBezTo>
                <a:cubicBezTo>
                  <a:pt x="9286" y="5283"/>
                  <a:pt x="9286" y="5283"/>
                  <a:pt x="21224" y="5283"/>
                </a:cubicBezTo>
                <a:cubicBezTo>
                  <a:pt x="21224" y="2641"/>
                  <a:pt x="23877" y="0"/>
                  <a:pt x="2653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/>
            <a:endParaRPr>
              <a:ea typeface="微软雅黑" panose="020B0503020204020204" pitchFamily="34" charset="-122"/>
            </a:endParaRPr>
          </a:p>
        </p:txBody>
      </p:sp>
      <p:sp>
        <p:nvSpPr>
          <p:cNvPr id="23" name="ïšḻïďê-Freeform: Shape 138" title="VkYCAt982YLRkOmGB3Um"/>
          <p:cNvSpPr/>
          <p:nvPr/>
        </p:nvSpPr>
        <p:spPr bwMode="auto">
          <a:xfrm>
            <a:off x="7281977" y="3488536"/>
            <a:ext cx="359202" cy="303551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ctr"/>
          <a:lstStyle/>
          <a:p>
            <a:pPr algn="ctr"/>
            <a:endParaRPr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23528" y="127216"/>
            <a:ext cx="12618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 smtClean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sz="10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23528" y="371882"/>
            <a:ext cx="1824404" cy="213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800" dirty="0">
                <a:solidFill>
                  <a:srgbClr val="40404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PLEASE ADD YOUR TITLE HERE</a:t>
            </a:r>
            <a:endParaRPr lang="zh-CN" altLang="en-US" sz="800" dirty="0">
              <a:solidFill>
                <a:srgbClr val="40404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airplan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/>
      <p:bldP spid="19" grpId="0"/>
      <p:bldP spid="20" grpId="0"/>
      <p:bldP spid="21" grpId="0" animBg="1"/>
      <p:bldP spid="22" grpId="0" animBg="1"/>
      <p:bldP spid="23" grpId="0" animBg="1"/>
      <p:bldP spid="27" grpId="0"/>
      <p:bldP spid="2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/>
        </p:nvSpPr>
        <p:spPr>
          <a:xfrm>
            <a:off x="2750840" y="1311796"/>
            <a:ext cx="1409948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defRPr/>
            </a:pPr>
            <a:r>
              <a:rPr lang="en-US" altLang="zh-CN" sz="8000" b="1" i="1" dirty="0" smtClean="0">
                <a:gradFill>
                  <a:gsLst>
                    <a:gs pos="0">
                      <a:srgbClr val="BA2123"/>
                    </a:gs>
                    <a:gs pos="100000">
                      <a:srgbClr val="E66120"/>
                    </a:gs>
                  </a:gsLst>
                  <a:lin ang="2400000" scaled="0"/>
                </a:gradFill>
                <a:latin typeface="Impact" panose="020B0806030902050204" pitchFamily="34" charset="0"/>
                <a:ea typeface="微软雅黑" panose="020B0503020204020204" pitchFamily="34" charset="-122"/>
                <a:cs typeface="Aharoni" panose="02010803020104030203" pitchFamily="2" charset="-79"/>
              </a:rPr>
              <a:t>04</a:t>
            </a:r>
            <a:endParaRPr lang="en-US" altLang="zh-CN" sz="8000" b="1" i="1" dirty="0">
              <a:gradFill>
                <a:gsLst>
                  <a:gs pos="0">
                    <a:srgbClr val="BA2123"/>
                  </a:gs>
                  <a:gs pos="100000">
                    <a:srgbClr val="E66120"/>
                  </a:gs>
                </a:gsLst>
                <a:lin ang="2400000" scaled="0"/>
              </a:gradFill>
              <a:latin typeface="Impact" panose="020B0806030902050204" pitchFamily="34" charset="0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139952" y="1742684"/>
            <a:ext cx="2764972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defRPr/>
            </a:pP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haroni" panose="02010803020104030203" pitchFamily="2" charset="-79"/>
                <a:ea typeface="微软雅黑" panose="020B0503020204020204" pitchFamily="34" charset="-122"/>
                <a:cs typeface="Aharoni" panose="02010803020104030203" pitchFamily="2" charset="-79"/>
              </a:rPr>
              <a:t>明年工作计划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Aharoni" panose="02010803020104030203" pitchFamily="2" charset="-79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139952" y="2178877"/>
            <a:ext cx="2764972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defRPr/>
            </a:pPr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haroni" panose="02010803020104030203" pitchFamily="2" charset="-79"/>
                <a:ea typeface="微软雅黑" panose="020B0503020204020204" pitchFamily="34" charset="-122"/>
                <a:cs typeface="Aharoni" panose="02010803020104030203" pitchFamily="2" charset="-79"/>
              </a:rPr>
              <a:t>PLEASE ADD YOUR TITLE HERE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Aharoni" panose="02010803020104030203" pitchFamily="2" charset="-79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6" y="2677758"/>
            <a:ext cx="9144000" cy="246408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606" y="161898"/>
            <a:ext cx="2563568" cy="11375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drap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ṡļíďê"/>
          <p:cNvSpPr/>
          <p:nvPr/>
        </p:nvSpPr>
        <p:spPr>
          <a:xfrm rot="5400000">
            <a:off x="2512024" y="2772553"/>
            <a:ext cx="168678" cy="145354"/>
          </a:xfrm>
          <a:prstGeom prst="triangle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/>
            <a:endParaRPr>
              <a:ea typeface="微软雅黑" panose="020B0503020204020204" pitchFamily="34" charset="-122"/>
            </a:endParaRPr>
          </a:p>
        </p:txBody>
      </p:sp>
      <p:sp>
        <p:nvSpPr>
          <p:cNvPr id="5" name="ïṩliḍé"/>
          <p:cNvSpPr/>
          <p:nvPr/>
        </p:nvSpPr>
        <p:spPr>
          <a:xfrm rot="5400000">
            <a:off x="2690559" y="2770103"/>
            <a:ext cx="168678" cy="145354"/>
          </a:xfrm>
          <a:prstGeom prst="triangle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/>
            <a:endParaRPr>
              <a:ea typeface="微软雅黑" panose="020B0503020204020204" pitchFamily="34" charset="-122"/>
            </a:endParaRPr>
          </a:p>
        </p:txBody>
      </p:sp>
      <p:sp>
        <p:nvSpPr>
          <p:cNvPr id="6" name="ïśľíďè"/>
          <p:cNvSpPr/>
          <p:nvPr/>
        </p:nvSpPr>
        <p:spPr>
          <a:xfrm rot="16200000">
            <a:off x="2921591" y="1773887"/>
            <a:ext cx="2237746" cy="2105280"/>
          </a:xfrm>
          <a:prstGeom prst="hexagon">
            <a:avLst/>
          </a:prstGeom>
          <a:blipFill dpi="0" rotWithShape="0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 cap="flat" cmpd="sng" algn="ctr">
            <a:noFill/>
            <a:prstDash val="solid"/>
            <a:miter lim="800000"/>
          </a:ln>
          <a:effectLst>
            <a:outerShdw sx="103000" sy="103000" algn="ctr" rotWithShape="0">
              <a:schemeClr val="accent1">
                <a:alpha val="8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ea typeface="微软雅黑" panose="020B0503020204020204" pitchFamily="34" charset="-122"/>
            </a:endParaRPr>
          </a:p>
        </p:txBody>
      </p:sp>
      <p:grpSp>
        <p:nvGrpSpPr>
          <p:cNvPr id="7" name="ïs1íde"/>
          <p:cNvGrpSpPr/>
          <p:nvPr/>
        </p:nvGrpSpPr>
        <p:grpSpPr>
          <a:xfrm>
            <a:off x="1468955" y="2461242"/>
            <a:ext cx="717900" cy="763072"/>
            <a:chOff x="2846707" y="3281657"/>
            <a:chExt cx="957200" cy="1017430"/>
          </a:xfrm>
        </p:grpSpPr>
        <p:sp>
          <p:nvSpPr>
            <p:cNvPr id="41" name="ïŝ1íḋe"/>
            <p:cNvSpPr/>
            <p:nvPr/>
          </p:nvSpPr>
          <p:spPr>
            <a:xfrm rot="16200000">
              <a:off x="2816592" y="3311772"/>
              <a:ext cx="1017430" cy="957200"/>
            </a:xfrm>
            <a:prstGeom prst="hexagon">
              <a:avLst/>
            </a:prstGeom>
            <a:solidFill>
              <a:schemeClr val="accent1"/>
            </a:solidFill>
            <a:ln w="15875" cap="rnd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</a:endParaRPr>
            </a:p>
          </p:txBody>
        </p:sp>
        <p:sp>
          <p:nvSpPr>
            <p:cNvPr id="42" name="išlïḋe"/>
            <p:cNvSpPr txBox="1"/>
            <p:nvPr/>
          </p:nvSpPr>
          <p:spPr>
            <a:xfrm>
              <a:off x="2931931" y="3565928"/>
              <a:ext cx="786750" cy="448888"/>
            </a:xfrm>
            <a:prstGeom prst="rect">
              <a:avLst/>
            </a:prstGeom>
            <a:noFill/>
          </p:spPr>
          <p:txBody>
            <a:bodyPr wrap="none" lIns="90000" tIns="46800" rIns="90000" bIns="46800" anchor="ctr" anchorCtr="0">
              <a:normAutofit lnSpcReduction="10000"/>
            </a:bodyPr>
            <a:lstStyle/>
            <a:p>
              <a:pPr algn="ctr"/>
              <a:r>
                <a:rPr lang="zh-CN" altLang="en-US" sz="1600" b="1" smtClean="0">
                  <a:solidFill>
                    <a:schemeClr val="bg1"/>
                  </a:solidFill>
                  <a:ea typeface="微软雅黑" panose="020B0503020204020204" pitchFamily="34" charset="-122"/>
                </a:rPr>
                <a:t>关键词</a:t>
              </a:r>
              <a:endParaRPr lang="zh-CN" altLang="en-US" sz="1600" b="1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iṣḻiḍe"/>
          <p:cNvGrpSpPr/>
          <p:nvPr/>
        </p:nvGrpSpPr>
        <p:grpSpPr>
          <a:xfrm>
            <a:off x="4391343" y="1648882"/>
            <a:ext cx="562592" cy="597990"/>
            <a:chOff x="6743224" y="2198510"/>
            <a:chExt cx="750122" cy="797320"/>
          </a:xfrm>
        </p:grpSpPr>
        <p:sp>
          <p:nvSpPr>
            <p:cNvPr id="39" name="ïṣľíḓê"/>
            <p:cNvSpPr/>
            <p:nvPr/>
          </p:nvSpPr>
          <p:spPr>
            <a:xfrm rot="16200000">
              <a:off x="6719625" y="2222109"/>
              <a:ext cx="797320" cy="750122"/>
            </a:xfrm>
            <a:prstGeom prst="hexagon">
              <a:avLst/>
            </a:prstGeom>
            <a:solidFill>
              <a:schemeClr val="accent2"/>
            </a:solidFill>
            <a:ln w="38100" cap="rnd" cmpd="sng" algn="ctr">
              <a:solidFill>
                <a:schemeClr val="bg1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</a:endParaRPr>
            </a:p>
          </p:txBody>
        </p:sp>
        <p:sp>
          <p:nvSpPr>
            <p:cNvPr id="40" name="íṡ1íďe"/>
            <p:cNvSpPr>
              <a:spLocks noChangeAspect="1"/>
            </p:cNvSpPr>
            <p:nvPr/>
          </p:nvSpPr>
          <p:spPr bwMode="auto">
            <a:xfrm>
              <a:off x="6926705" y="2405840"/>
              <a:ext cx="383161" cy="382658"/>
            </a:xfrm>
            <a:custGeom>
              <a:avLst/>
              <a:gdLst>
                <a:gd name="connsiteX0" fmla="*/ 86413 w 591547"/>
                <a:gd name="connsiteY0" fmla="*/ 515758 h 590770"/>
                <a:gd name="connsiteX1" fmla="*/ 171919 w 591547"/>
                <a:gd name="connsiteY1" fmla="*/ 515758 h 590770"/>
                <a:gd name="connsiteX2" fmla="*/ 171919 w 591547"/>
                <a:gd name="connsiteY2" fmla="*/ 537523 h 590770"/>
                <a:gd name="connsiteX3" fmla="*/ 86413 w 591547"/>
                <a:gd name="connsiteY3" fmla="*/ 537523 h 590770"/>
                <a:gd name="connsiteX4" fmla="*/ 86413 w 591547"/>
                <a:gd name="connsiteY4" fmla="*/ 461733 h 590770"/>
                <a:gd name="connsiteX5" fmla="*/ 171919 w 591547"/>
                <a:gd name="connsiteY5" fmla="*/ 461733 h 590770"/>
                <a:gd name="connsiteX6" fmla="*/ 171919 w 591547"/>
                <a:gd name="connsiteY6" fmla="*/ 483498 h 590770"/>
                <a:gd name="connsiteX7" fmla="*/ 86413 w 591547"/>
                <a:gd name="connsiteY7" fmla="*/ 483498 h 590770"/>
                <a:gd name="connsiteX8" fmla="*/ 86413 w 591547"/>
                <a:gd name="connsiteY8" fmla="*/ 408616 h 590770"/>
                <a:gd name="connsiteX9" fmla="*/ 171919 w 591547"/>
                <a:gd name="connsiteY9" fmla="*/ 408616 h 590770"/>
                <a:gd name="connsiteX10" fmla="*/ 171919 w 591547"/>
                <a:gd name="connsiteY10" fmla="*/ 429474 h 590770"/>
                <a:gd name="connsiteX11" fmla="*/ 86413 w 591547"/>
                <a:gd name="connsiteY11" fmla="*/ 429474 h 590770"/>
                <a:gd name="connsiteX12" fmla="*/ 204177 w 591547"/>
                <a:gd name="connsiteY12" fmla="*/ 357041 h 590770"/>
                <a:gd name="connsiteX13" fmla="*/ 204177 w 591547"/>
                <a:gd name="connsiteY13" fmla="*/ 569815 h 590770"/>
                <a:gd name="connsiteX14" fmla="*/ 333300 w 591547"/>
                <a:gd name="connsiteY14" fmla="*/ 569815 h 590770"/>
                <a:gd name="connsiteX15" fmla="*/ 333300 w 591547"/>
                <a:gd name="connsiteY15" fmla="*/ 382026 h 590770"/>
                <a:gd name="connsiteX16" fmla="*/ 183194 w 591547"/>
                <a:gd name="connsiteY16" fmla="*/ 357041 h 590770"/>
                <a:gd name="connsiteX17" fmla="*/ 75053 w 591547"/>
                <a:gd name="connsiteY17" fmla="*/ 382026 h 590770"/>
                <a:gd name="connsiteX18" fmla="*/ 75053 w 591547"/>
                <a:gd name="connsiteY18" fmla="*/ 569815 h 590770"/>
                <a:gd name="connsiteX19" fmla="*/ 183194 w 591547"/>
                <a:gd name="connsiteY19" fmla="*/ 569815 h 590770"/>
                <a:gd name="connsiteX20" fmla="*/ 247709 w 591547"/>
                <a:gd name="connsiteY20" fmla="*/ 311838 h 590770"/>
                <a:gd name="connsiteX21" fmla="*/ 322851 w 591547"/>
                <a:gd name="connsiteY21" fmla="*/ 311838 h 590770"/>
                <a:gd name="connsiteX22" fmla="*/ 322851 w 591547"/>
                <a:gd name="connsiteY22" fmla="*/ 332826 h 590770"/>
                <a:gd name="connsiteX23" fmla="*/ 247709 w 591547"/>
                <a:gd name="connsiteY23" fmla="*/ 332826 h 590770"/>
                <a:gd name="connsiteX24" fmla="*/ 247709 w 591547"/>
                <a:gd name="connsiteY24" fmla="*/ 257944 h 590770"/>
                <a:gd name="connsiteX25" fmla="*/ 322851 w 591547"/>
                <a:gd name="connsiteY25" fmla="*/ 257944 h 590770"/>
                <a:gd name="connsiteX26" fmla="*/ 322851 w 591547"/>
                <a:gd name="connsiteY26" fmla="*/ 279580 h 590770"/>
                <a:gd name="connsiteX27" fmla="*/ 247709 w 591547"/>
                <a:gd name="connsiteY27" fmla="*/ 279580 h 590770"/>
                <a:gd name="connsiteX28" fmla="*/ 247709 w 591547"/>
                <a:gd name="connsiteY28" fmla="*/ 203919 h 590770"/>
                <a:gd name="connsiteX29" fmla="*/ 322851 w 591547"/>
                <a:gd name="connsiteY29" fmla="*/ 203919 h 590770"/>
                <a:gd name="connsiteX30" fmla="*/ 322851 w 591547"/>
                <a:gd name="connsiteY30" fmla="*/ 225684 h 590770"/>
                <a:gd name="connsiteX31" fmla="*/ 247709 w 591547"/>
                <a:gd name="connsiteY31" fmla="*/ 225684 h 590770"/>
                <a:gd name="connsiteX32" fmla="*/ 247709 w 591547"/>
                <a:gd name="connsiteY32" fmla="*/ 150672 h 590770"/>
                <a:gd name="connsiteX33" fmla="*/ 322851 w 591547"/>
                <a:gd name="connsiteY33" fmla="*/ 150672 h 590770"/>
                <a:gd name="connsiteX34" fmla="*/ 322851 w 591547"/>
                <a:gd name="connsiteY34" fmla="*/ 171660 h 590770"/>
                <a:gd name="connsiteX35" fmla="*/ 247709 w 591547"/>
                <a:gd name="connsiteY35" fmla="*/ 171660 h 590770"/>
                <a:gd name="connsiteX36" fmla="*/ 355090 w 591547"/>
                <a:gd name="connsiteY36" fmla="*/ 102357 h 590770"/>
                <a:gd name="connsiteX37" fmla="*/ 355090 w 591547"/>
                <a:gd name="connsiteY37" fmla="*/ 373160 h 590770"/>
                <a:gd name="connsiteX38" fmla="*/ 355090 w 591547"/>
                <a:gd name="connsiteY38" fmla="*/ 376384 h 590770"/>
                <a:gd name="connsiteX39" fmla="*/ 355090 w 591547"/>
                <a:gd name="connsiteY39" fmla="*/ 569815 h 590770"/>
                <a:gd name="connsiteX40" fmla="*/ 484213 w 591547"/>
                <a:gd name="connsiteY40" fmla="*/ 569815 h 590770"/>
                <a:gd name="connsiteX41" fmla="*/ 484213 w 591547"/>
                <a:gd name="connsiteY41" fmla="*/ 154744 h 590770"/>
                <a:gd name="connsiteX42" fmla="*/ 333300 w 591547"/>
                <a:gd name="connsiteY42" fmla="*/ 99939 h 590770"/>
                <a:gd name="connsiteX43" fmla="*/ 236458 w 591547"/>
                <a:gd name="connsiteY43" fmla="*/ 125730 h 590770"/>
                <a:gd name="connsiteX44" fmla="*/ 236458 w 591547"/>
                <a:gd name="connsiteY44" fmla="*/ 341728 h 590770"/>
                <a:gd name="connsiteX45" fmla="*/ 333300 w 591547"/>
                <a:gd name="connsiteY45" fmla="*/ 360265 h 590770"/>
                <a:gd name="connsiteX46" fmla="*/ 397862 w 591547"/>
                <a:gd name="connsiteY46" fmla="*/ 21761 h 590770"/>
                <a:gd name="connsiteX47" fmla="*/ 387371 w 591547"/>
                <a:gd name="connsiteY47" fmla="*/ 32238 h 590770"/>
                <a:gd name="connsiteX48" fmla="*/ 397862 w 591547"/>
                <a:gd name="connsiteY48" fmla="*/ 42716 h 590770"/>
                <a:gd name="connsiteX49" fmla="*/ 409160 w 591547"/>
                <a:gd name="connsiteY49" fmla="*/ 32238 h 590770"/>
                <a:gd name="connsiteX50" fmla="*/ 397862 w 591547"/>
                <a:gd name="connsiteY50" fmla="*/ 21761 h 590770"/>
                <a:gd name="connsiteX51" fmla="*/ 397862 w 591547"/>
                <a:gd name="connsiteY51" fmla="*/ 0 h 590770"/>
                <a:gd name="connsiteX52" fmla="*/ 430143 w 591547"/>
                <a:gd name="connsiteY52" fmla="*/ 32238 h 590770"/>
                <a:gd name="connsiteX53" fmla="*/ 409160 w 591547"/>
                <a:gd name="connsiteY53" fmla="*/ 62865 h 590770"/>
                <a:gd name="connsiteX54" fmla="*/ 409160 w 591547"/>
                <a:gd name="connsiteY54" fmla="*/ 100745 h 590770"/>
                <a:gd name="connsiteX55" fmla="*/ 498740 w 591547"/>
                <a:gd name="connsiteY55" fmla="*/ 137819 h 590770"/>
                <a:gd name="connsiteX56" fmla="*/ 506003 w 591547"/>
                <a:gd name="connsiteY56" fmla="*/ 147491 h 590770"/>
                <a:gd name="connsiteX57" fmla="*/ 506003 w 591547"/>
                <a:gd name="connsiteY57" fmla="*/ 569815 h 590770"/>
                <a:gd name="connsiteX58" fmla="*/ 591547 w 591547"/>
                <a:gd name="connsiteY58" fmla="*/ 569815 h 590770"/>
                <a:gd name="connsiteX59" fmla="*/ 591547 w 591547"/>
                <a:gd name="connsiteY59" fmla="*/ 590770 h 590770"/>
                <a:gd name="connsiteX60" fmla="*/ 494705 w 591547"/>
                <a:gd name="connsiteY60" fmla="*/ 590770 h 590770"/>
                <a:gd name="connsiteX61" fmla="*/ 344598 w 591547"/>
                <a:gd name="connsiteY61" fmla="*/ 590770 h 590770"/>
                <a:gd name="connsiteX62" fmla="*/ 193685 w 591547"/>
                <a:gd name="connsiteY62" fmla="*/ 590770 h 590770"/>
                <a:gd name="connsiteX63" fmla="*/ 64562 w 591547"/>
                <a:gd name="connsiteY63" fmla="*/ 590770 h 590770"/>
                <a:gd name="connsiteX64" fmla="*/ 0 w 591547"/>
                <a:gd name="connsiteY64" fmla="*/ 590770 h 590770"/>
                <a:gd name="connsiteX65" fmla="*/ 0 w 591547"/>
                <a:gd name="connsiteY65" fmla="*/ 569815 h 590770"/>
                <a:gd name="connsiteX66" fmla="*/ 54070 w 591547"/>
                <a:gd name="connsiteY66" fmla="*/ 569815 h 590770"/>
                <a:gd name="connsiteX67" fmla="*/ 54070 w 591547"/>
                <a:gd name="connsiteY67" fmla="*/ 373160 h 590770"/>
                <a:gd name="connsiteX68" fmla="*/ 62141 w 591547"/>
                <a:gd name="connsiteY68" fmla="*/ 362683 h 590770"/>
                <a:gd name="connsiteX69" fmla="*/ 191264 w 591547"/>
                <a:gd name="connsiteY69" fmla="*/ 333668 h 590770"/>
                <a:gd name="connsiteX70" fmla="*/ 195299 w 591547"/>
                <a:gd name="connsiteY70" fmla="*/ 333668 h 590770"/>
                <a:gd name="connsiteX71" fmla="*/ 196106 w 591547"/>
                <a:gd name="connsiteY71" fmla="*/ 333668 h 590770"/>
                <a:gd name="connsiteX72" fmla="*/ 215475 w 591547"/>
                <a:gd name="connsiteY72" fmla="*/ 336892 h 590770"/>
                <a:gd name="connsiteX73" fmla="*/ 215475 w 591547"/>
                <a:gd name="connsiteY73" fmla="*/ 116864 h 590770"/>
                <a:gd name="connsiteX74" fmla="*/ 223545 w 591547"/>
                <a:gd name="connsiteY74" fmla="*/ 106387 h 590770"/>
                <a:gd name="connsiteX75" fmla="*/ 341370 w 591547"/>
                <a:gd name="connsiteY75" fmla="*/ 75760 h 590770"/>
                <a:gd name="connsiteX76" fmla="*/ 342984 w 591547"/>
                <a:gd name="connsiteY76" fmla="*/ 75760 h 590770"/>
                <a:gd name="connsiteX77" fmla="*/ 345405 w 591547"/>
                <a:gd name="connsiteY77" fmla="*/ 75760 h 590770"/>
                <a:gd name="connsiteX78" fmla="*/ 347020 w 591547"/>
                <a:gd name="connsiteY78" fmla="*/ 75760 h 590770"/>
                <a:gd name="connsiteX79" fmla="*/ 348634 w 591547"/>
                <a:gd name="connsiteY79" fmla="*/ 75760 h 590770"/>
                <a:gd name="connsiteX80" fmla="*/ 387371 w 591547"/>
                <a:gd name="connsiteY80" fmla="*/ 91879 h 590770"/>
                <a:gd name="connsiteX81" fmla="*/ 387371 w 591547"/>
                <a:gd name="connsiteY81" fmla="*/ 62865 h 590770"/>
                <a:gd name="connsiteX82" fmla="*/ 365581 w 591547"/>
                <a:gd name="connsiteY82" fmla="*/ 32238 h 590770"/>
                <a:gd name="connsiteX83" fmla="*/ 397862 w 591547"/>
                <a:gd name="connsiteY83" fmla="*/ 0 h 590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591547" h="590770">
                  <a:moveTo>
                    <a:pt x="86413" y="515758"/>
                  </a:moveTo>
                  <a:lnTo>
                    <a:pt x="171919" y="515758"/>
                  </a:lnTo>
                  <a:lnTo>
                    <a:pt x="171919" y="537523"/>
                  </a:lnTo>
                  <a:lnTo>
                    <a:pt x="86413" y="537523"/>
                  </a:lnTo>
                  <a:close/>
                  <a:moveTo>
                    <a:pt x="86413" y="461733"/>
                  </a:moveTo>
                  <a:lnTo>
                    <a:pt x="171919" y="461733"/>
                  </a:lnTo>
                  <a:lnTo>
                    <a:pt x="171919" y="483498"/>
                  </a:lnTo>
                  <a:lnTo>
                    <a:pt x="86413" y="483498"/>
                  </a:lnTo>
                  <a:close/>
                  <a:moveTo>
                    <a:pt x="86413" y="408616"/>
                  </a:moveTo>
                  <a:lnTo>
                    <a:pt x="171919" y="408616"/>
                  </a:lnTo>
                  <a:lnTo>
                    <a:pt x="171919" y="429474"/>
                  </a:lnTo>
                  <a:lnTo>
                    <a:pt x="86413" y="429474"/>
                  </a:lnTo>
                  <a:close/>
                  <a:moveTo>
                    <a:pt x="204177" y="357041"/>
                  </a:moveTo>
                  <a:lnTo>
                    <a:pt x="204177" y="569815"/>
                  </a:lnTo>
                  <a:lnTo>
                    <a:pt x="333300" y="569815"/>
                  </a:lnTo>
                  <a:lnTo>
                    <a:pt x="333300" y="382026"/>
                  </a:lnTo>
                  <a:close/>
                  <a:moveTo>
                    <a:pt x="183194" y="357041"/>
                  </a:moveTo>
                  <a:lnTo>
                    <a:pt x="75053" y="382026"/>
                  </a:lnTo>
                  <a:lnTo>
                    <a:pt x="75053" y="569815"/>
                  </a:lnTo>
                  <a:lnTo>
                    <a:pt x="183194" y="569815"/>
                  </a:lnTo>
                  <a:close/>
                  <a:moveTo>
                    <a:pt x="247709" y="311838"/>
                  </a:moveTo>
                  <a:lnTo>
                    <a:pt x="322851" y="311838"/>
                  </a:lnTo>
                  <a:lnTo>
                    <a:pt x="322851" y="332826"/>
                  </a:lnTo>
                  <a:lnTo>
                    <a:pt x="247709" y="332826"/>
                  </a:lnTo>
                  <a:close/>
                  <a:moveTo>
                    <a:pt x="247709" y="257944"/>
                  </a:moveTo>
                  <a:lnTo>
                    <a:pt x="322851" y="257944"/>
                  </a:lnTo>
                  <a:lnTo>
                    <a:pt x="322851" y="279580"/>
                  </a:lnTo>
                  <a:lnTo>
                    <a:pt x="247709" y="279580"/>
                  </a:lnTo>
                  <a:close/>
                  <a:moveTo>
                    <a:pt x="247709" y="203919"/>
                  </a:moveTo>
                  <a:lnTo>
                    <a:pt x="322851" y="203919"/>
                  </a:lnTo>
                  <a:lnTo>
                    <a:pt x="322851" y="225684"/>
                  </a:lnTo>
                  <a:lnTo>
                    <a:pt x="247709" y="225684"/>
                  </a:lnTo>
                  <a:close/>
                  <a:moveTo>
                    <a:pt x="247709" y="150672"/>
                  </a:moveTo>
                  <a:lnTo>
                    <a:pt x="322851" y="150672"/>
                  </a:lnTo>
                  <a:lnTo>
                    <a:pt x="322851" y="171660"/>
                  </a:lnTo>
                  <a:lnTo>
                    <a:pt x="247709" y="171660"/>
                  </a:lnTo>
                  <a:close/>
                  <a:moveTo>
                    <a:pt x="355090" y="102357"/>
                  </a:moveTo>
                  <a:lnTo>
                    <a:pt x="355090" y="373160"/>
                  </a:lnTo>
                  <a:lnTo>
                    <a:pt x="355090" y="376384"/>
                  </a:lnTo>
                  <a:lnTo>
                    <a:pt x="355090" y="569815"/>
                  </a:lnTo>
                  <a:lnTo>
                    <a:pt x="484213" y="569815"/>
                  </a:lnTo>
                  <a:lnTo>
                    <a:pt x="484213" y="154744"/>
                  </a:lnTo>
                  <a:close/>
                  <a:moveTo>
                    <a:pt x="333300" y="99939"/>
                  </a:moveTo>
                  <a:lnTo>
                    <a:pt x="236458" y="125730"/>
                  </a:lnTo>
                  <a:lnTo>
                    <a:pt x="236458" y="341728"/>
                  </a:lnTo>
                  <a:lnTo>
                    <a:pt x="333300" y="360265"/>
                  </a:lnTo>
                  <a:close/>
                  <a:moveTo>
                    <a:pt x="397862" y="21761"/>
                  </a:moveTo>
                  <a:cubicBezTo>
                    <a:pt x="392213" y="21761"/>
                    <a:pt x="387371" y="26596"/>
                    <a:pt x="387371" y="32238"/>
                  </a:cubicBezTo>
                  <a:cubicBezTo>
                    <a:pt x="387371" y="37880"/>
                    <a:pt x="392213" y="42716"/>
                    <a:pt x="397862" y="42716"/>
                  </a:cubicBezTo>
                  <a:cubicBezTo>
                    <a:pt x="404318" y="42716"/>
                    <a:pt x="409160" y="37880"/>
                    <a:pt x="409160" y="32238"/>
                  </a:cubicBezTo>
                  <a:cubicBezTo>
                    <a:pt x="409160" y="26596"/>
                    <a:pt x="404318" y="21761"/>
                    <a:pt x="397862" y="21761"/>
                  </a:cubicBezTo>
                  <a:close/>
                  <a:moveTo>
                    <a:pt x="397862" y="0"/>
                  </a:moveTo>
                  <a:cubicBezTo>
                    <a:pt x="415616" y="0"/>
                    <a:pt x="430143" y="14507"/>
                    <a:pt x="430143" y="32238"/>
                  </a:cubicBezTo>
                  <a:cubicBezTo>
                    <a:pt x="430143" y="45940"/>
                    <a:pt x="421266" y="58029"/>
                    <a:pt x="409160" y="62865"/>
                  </a:cubicBezTo>
                  <a:lnTo>
                    <a:pt x="409160" y="100745"/>
                  </a:lnTo>
                  <a:lnTo>
                    <a:pt x="498740" y="137819"/>
                  </a:lnTo>
                  <a:cubicBezTo>
                    <a:pt x="502775" y="139431"/>
                    <a:pt x="506003" y="143461"/>
                    <a:pt x="506003" y="147491"/>
                  </a:cubicBezTo>
                  <a:lnTo>
                    <a:pt x="506003" y="569815"/>
                  </a:lnTo>
                  <a:lnTo>
                    <a:pt x="591547" y="569815"/>
                  </a:lnTo>
                  <a:lnTo>
                    <a:pt x="591547" y="590770"/>
                  </a:lnTo>
                  <a:lnTo>
                    <a:pt x="494705" y="590770"/>
                  </a:lnTo>
                  <a:lnTo>
                    <a:pt x="344598" y="590770"/>
                  </a:lnTo>
                  <a:lnTo>
                    <a:pt x="193685" y="590770"/>
                  </a:lnTo>
                  <a:lnTo>
                    <a:pt x="64562" y="590770"/>
                  </a:lnTo>
                  <a:lnTo>
                    <a:pt x="0" y="590770"/>
                  </a:lnTo>
                  <a:lnTo>
                    <a:pt x="0" y="569815"/>
                  </a:lnTo>
                  <a:lnTo>
                    <a:pt x="54070" y="569815"/>
                  </a:lnTo>
                  <a:lnTo>
                    <a:pt x="54070" y="373160"/>
                  </a:lnTo>
                  <a:cubicBezTo>
                    <a:pt x="54070" y="368324"/>
                    <a:pt x="57298" y="364294"/>
                    <a:pt x="62141" y="362683"/>
                  </a:cubicBezTo>
                  <a:lnTo>
                    <a:pt x="191264" y="333668"/>
                  </a:lnTo>
                  <a:cubicBezTo>
                    <a:pt x="192878" y="332862"/>
                    <a:pt x="194492" y="332862"/>
                    <a:pt x="195299" y="333668"/>
                  </a:cubicBezTo>
                  <a:cubicBezTo>
                    <a:pt x="196106" y="333668"/>
                    <a:pt x="196106" y="333668"/>
                    <a:pt x="196106" y="333668"/>
                  </a:cubicBezTo>
                  <a:lnTo>
                    <a:pt x="215475" y="336892"/>
                  </a:lnTo>
                  <a:lnTo>
                    <a:pt x="215475" y="116864"/>
                  </a:lnTo>
                  <a:cubicBezTo>
                    <a:pt x="215475" y="112028"/>
                    <a:pt x="218703" y="107999"/>
                    <a:pt x="223545" y="106387"/>
                  </a:cubicBezTo>
                  <a:lnTo>
                    <a:pt x="341370" y="75760"/>
                  </a:lnTo>
                  <a:cubicBezTo>
                    <a:pt x="342177" y="75760"/>
                    <a:pt x="342177" y="75760"/>
                    <a:pt x="342984" y="75760"/>
                  </a:cubicBezTo>
                  <a:cubicBezTo>
                    <a:pt x="343791" y="75760"/>
                    <a:pt x="344598" y="74954"/>
                    <a:pt x="345405" y="75760"/>
                  </a:cubicBezTo>
                  <a:cubicBezTo>
                    <a:pt x="346213" y="75760"/>
                    <a:pt x="347020" y="75760"/>
                    <a:pt x="347020" y="75760"/>
                  </a:cubicBezTo>
                  <a:cubicBezTo>
                    <a:pt x="347827" y="75760"/>
                    <a:pt x="347827" y="75760"/>
                    <a:pt x="348634" y="75760"/>
                  </a:cubicBezTo>
                  <a:lnTo>
                    <a:pt x="387371" y="91879"/>
                  </a:lnTo>
                  <a:lnTo>
                    <a:pt x="387371" y="62865"/>
                  </a:lnTo>
                  <a:cubicBezTo>
                    <a:pt x="375265" y="58029"/>
                    <a:pt x="365581" y="45940"/>
                    <a:pt x="365581" y="32238"/>
                  </a:cubicBezTo>
                  <a:cubicBezTo>
                    <a:pt x="365581" y="14507"/>
                    <a:pt x="380107" y="0"/>
                    <a:pt x="39786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îṧliḋè"/>
          <p:cNvGrpSpPr/>
          <p:nvPr/>
        </p:nvGrpSpPr>
        <p:grpSpPr>
          <a:xfrm>
            <a:off x="4837113" y="2589156"/>
            <a:ext cx="562592" cy="597990"/>
            <a:chOff x="6743224" y="2198510"/>
            <a:chExt cx="750122" cy="797320"/>
          </a:xfrm>
        </p:grpSpPr>
        <p:sp>
          <p:nvSpPr>
            <p:cNvPr id="37" name="îśľïḋè"/>
            <p:cNvSpPr/>
            <p:nvPr/>
          </p:nvSpPr>
          <p:spPr>
            <a:xfrm rot="16200000">
              <a:off x="6719625" y="2222109"/>
              <a:ext cx="797320" cy="750122"/>
            </a:xfrm>
            <a:prstGeom prst="hexagon">
              <a:avLst/>
            </a:prstGeom>
            <a:solidFill>
              <a:schemeClr val="accent3"/>
            </a:solidFill>
            <a:ln w="38100" cap="rnd" cmpd="sng" algn="ctr">
              <a:solidFill>
                <a:schemeClr val="bg1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</a:endParaRPr>
            </a:p>
          </p:txBody>
        </p:sp>
        <p:sp>
          <p:nvSpPr>
            <p:cNvPr id="38" name="íS1ïḋe"/>
            <p:cNvSpPr>
              <a:spLocks noChangeAspect="1"/>
            </p:cNvSpPr>
            <p:nvPr/>
          </p:nvSpPr>
          <p:spPr bwMode="auto">
            <a:xfrm>
              <a:off x="6926705" y="2445355"/>
              <a:ext cx="383161" cy="303629"/>
            </a:xfrm>
            <a:custGeom>
              <a:avLst/>
              <a:gdLst>
                <a:gd name="connsiteX0" fmla="*/ 511657 w 606157"/>
                <a:gd name="connsiteY0" fmla="*/ 343654 h 480339"/>
                <a:gd name="connsiteX1" fmla="*/ 521432 w 606157"/>
                <a:gd name="connsiteY1" fmla="*/ 353421 h 480339"/>
                <a:gd name="connsiteX2" fmla="*/ 521432 w 606157"/>
                <a:gd name="connsiteY2" fmla="*/ 376178 h 480339"/>
                <a:gd name="connsiteX3" fmla="*/ 544305 w 606157"/>
                <a:gd name="connsiteY3" fmla="*/ 376178 h 480339"/>
                <a:gd name="connsiteX4" fmla="*/ 554080 w 606157"/>
                <a:gd name="connsiteY4" fmla="*/ 385945 h 480339"/>
                <a:gd name="connsiteX5" fmla="*/ 544305 w 606157"/>
                <a:gd name="connsiteY5" fmla="*/ 395712 h 480339"/>
                <a:gd name="connsiteX6" fmla="*/ 521432 w 606157"/>
                <a:gd name="connsiteY6" fmla="*/ 395712 h 480339"/>
                <a:gd name="connsiteX7" fmla="*/ 521432 w 606157"/>
                <a:gd name="connsiteY7" fmla="*/ 418566 h 480339"/>
                <a:gd name="connsiteX8" fmla="*/ 511657 w 606157"/>
                <a:gd name="connsiteY8" fmla="*/ 428333 h 480339"/>
                <a:gd name="connsiteX9" fmla="*/ 501882 w 606157"/>
                <a:gd name="connsiteY9" fmla="*/ 418566 h 480339"/>
                <a:gd name="connsiteX10" fmla="*/ 501882 w 606157"/>
                <a:gd name="connsiteY10" fmla="*/ 395712 h 480339"/>
                <a:gd name="connsiteX11" fmla="*/ 479106 w 606157"/>
                <a:gd name="connsiteY11" fmla="*/ 395712 h 480339"/>
                <a:gd name="connsiteX12" fmla="*/ 469331 w 606157"/>
                <a:gd name="connsiteY12" fmla="*/ 385945 h 480339"/>
                <a:gd name="connsiteX13" fmla="*/ 479106 w 606157"/>
                <a:gd name="connsiteY13" fmla="*/ 376178 h 480339"/>
                <a:gd name="connsiteX14" fmla="*/ 501882 w 606157"/>
                <a:gd name="connsiteY14" fmla="*/ 376178 h 480339"/>
                <a:gd name="connsiteX15" fmla="*/ 501882 w 606157"/>
                <a:gd name="connsiteY15" fmla="*/ 353421 h 480339"/>
                <a:gd name="connsiteX16" fmla="*/ 511657 w 606157"/>
                <a:gd name="connsiteY16" fmla="*/ 343654 h 480339"/>
                <a:gd name="connsiteX17" fmla="*/ 511621 w 606157"/>
                <a:gd name="connsiteY17" fmla="*/ 311170 h 480339"/>
                <a:gd name="connsiteX18" fmla="*/ 436735 w 606157"/>
                <a:gd name="connsiteY18" fmla="*/ 385944 h 480339"/>
                <a:gd name="connsiteX19" fmla="*/ 511621 w 606157"/>
                <a:gd name="connsiteY19" fmla="*/ 460816 h 480339"/>
                <a:gd name="connsiteX20" fmla="*/ 586605 w 606157"/>
                <a:gd name="connsiteY20" fmla="*/ 385944 h 480339"/>
                <a:gd name="connsiteX21" fmla="*/ 511621 w 606157"/>
                <a:gd name="connsiteY21" fmla="*/ 311170 h 480339"/>
                <a:gd name="connsiteX22" fmla="*/ 511621 w 606157"/>
                <a:gd name="connsiteY22" fmla="*/ 291647 h 480339"/>
                <a:gd name="connsiteX23" fmla="*/ 606157 w 606157"/>
                <a:gd name="connsiteY23" fmla="*/ 385944 h 480339"/>
                <a:gd name="connsiteX24" fmla="*/ 511621 w 606157"/>
                <a:gd name="connsiteY24" fmla="*/ 480339 h 480339"/>
                <a:gd name="connsiteX25" fmla="*/ 417183 w 606157"/>
                <a:gd name="connsiteY25" fmla="*/ 385944 h 480339"/>
                <a:gd name="connsiteX26" fmla="*/ 511621 w 606157"/>
                <a:gd name="connsiteY26" fmla="*/ 291647 h 480339"/>
                <a:gd name="connsiteX27" fmla="*/ 368279 w 606157"/>
                <a:gd name="connsiteY27" fmla="*/ 200476 h 480339"/>
                <a:gd name="connsiteX28" fmla="*/ 489505 w 606157"/>
                <a:gd name="connsiteY28" fmla="*/ 259991 h 480339"/>
                <a:gd name="connsiteX29" fmla="*/ 487746 w 606157"/>
                <a:gd name="connsiteY29" fmla="*/ 273650 h 480339"/>
                <a:gd name="connsiteX30" fmla="*/ 481782 w 606157"/>
                <a:gd name="connsiteY30" fmla="*/ 275699 h 480339"/>
                <a:gd name="connsiteX31" fmla="*/ 474059 w 606157"/>
                <a:gd name="connsiteY31" fmla="*/ 271894 h 480339"/>
                <a:gd name="connsiteX32" fmla="*/ 368279 w 606157"/>
                <a:gd name="connsiteY32" fmla="*/ 219989 h 480339"/>
                <a:gd name="connsiteX33" fmla="*/ 293588 w 606157"/>
                <a:gd name="connsiteY33" fmla="*/ 242819 h 480339"/>
                <a:gd name="connsiteX34" fmla="*/ 279999 w 606157"/>
                <a:gd name="connsiteY34" fmla="*/ 240185 h 480339"/>
                <a:gd name="connsiteX35" fmla="*/ 282639 w 606157"/>
                <a:gd name="connsiteY35" fmla="*/ 226623 h 480339"/>
                <a:gd name="connsiteX36" fmla="*/ 368279 w 606157"/>
                <a:gd name="connsiteY36" fmla="*/ 200476 h 480339"/>
                <a:gd name="connsiteX37" fmla="*/ 153211 w 606157"/>
                <a:gd name="connsiteY37" fmla="*/ 200476 h 480339"/>
                <a:gd name="connsiteX38" fmla="*/ 306325 w 606157"/>
                <a:gd name="connsiteY38" fmla="*/ 353439 h 480339"/>
                <a:gd name="connsiteX39" fmla="*/ 296547 w 606157"/>
                <a:gd name="connsiteY39" fmla="*/ 363200 h 480339"/>
                <a:gd name="connsiteX40" fmla="*/ 286770 w 606157"/>
                <a:gd name="connsiteY40" fmla="*/ 353439 h 480339"/>
                <a:gd name="connsiteX41" fmla="*/ 153211 w 606157"/>
                <a:gd name="connsiteY41" fmla="*/ 219999 h 480339"/>
                <a:gd name="connsiteX42" fmla="*/ 19554 w 606157"/>
                <a:gd name="connsiteY42" fmla="*/ 353439 h 480339"/>
                <a:gd name="connsiteX43" fmla="*/ 9777 w 606157"/>
                <a:gd name="connsiteY43" fmla="*/ 363200 h 480339"/>
                <a:gd name="connsiteX44" fmla="*/ 0 w 606157"/>
                <a:gd name="connsiteY44" fmla="*/ 353439 h 480339"/>
                <a:gd name="connsiteX45" fmla="*/ 153211 w 606157"/>
                <a:gd name="connsiteY45" fmla="*/ 200476 h 480339"/>
                <a:gd name="connsiteX46" fmla="*/ 368295 w 606157"/>
                <a:gd name="connsiteY46" fmla="*/ 19531 h 480339"/>
                <a:gd name="connsiteX47" fmla="*/ 306326 w 606157"/>
                <a:gd name="connsiteY47" fmla="*/ 81348 h 480339"/>
                <a:gd name="connsiteX48" fmla="*/ 368295 w 606157"/>
                <a:gd name="connsiteY48" fmla="*/ 143262 h 480339"/>
                <a:gd name="connsiteX49" fmla="*/ 430165 w 606157"/>
                <a:gd name="connsiteY49" fmla="*/ 81348 h 480339"/>
                <a:gd name="connsiteX50" fmla="*/ 368295 w 606157"/>
                <a:gd name="connsiteY50" fmla="*/ 19531 h 480339"/>
                <a:gd name="connsiteX51" fmla="*/ 153211 w 606157"/>
                <a:gd name="connsiteY51" fmla="*/ 19531 h 480339"/>
                <a:gd name="connsiteX52" fmla="*/ 91242 w 606157"/>
                <a:gd name="connsiteY52" fmla="*/ 81348 h 480339"/>
                <a:gd name="connsiteX53" fmla="*/ 153211 w 606157"/>
                <a:gd name="connsiteY53" fmla="*/ 143262 h 480339"/>
                <a:gd name="connsiteX54" fmla="*/ 215081 w 606157"/>
                <a:gd name="connsiteY54" fmla="*/ 81348 h 480339"/>
                <a:gd name="connsiteX55" fmla="*/ 153211 w 606157"/>
                <a:gd name="connsiteY55" fmla="*/ 19531 h 480339"/>
                <a:gd name="connsiteX56" fmla="*/ 368295 w 606157"/>
                <a:gd name="connsiteY56" fmla="*/ 0 h 480339"/>
                <a:gd name="connsiteX57" fmla="*/ 449714 w 606157"/>
                <a:gd name="connsiteY57" fmla="*/ 81348 h 480339"/>
                <a:gd name="connsiteX58" fmla="*/ 368295 w 606157"/>
                <a:gd name="connsiteY58" fmla="*/ 162794 h 480339"/>
                <a:gd name="connsiteX59" fmla="*/ 286778 w 606157"/>
                <a:gd name="connsiteY59" fmla="*/ 81348 h 480339"/>
                <a:gd name="connsiteX60" fmla="*/ 368295 w 606157"/>
                <a:gd name="connsiteY60" fmla="*/ 0 h 480339"/>
                <a:gd name="connsiteX61" fmla="*/ 153211 w 606157"/>
                <a:gd name="connsiteY61" fmla="*/ 0 h 480339"/>
                <a:gd name="connsiteX62" fmla="*/ 234630 w 606157"/>
                <a:gd name="connsiteY62" fmla="*/ 81348 h 480339"/>
                <a:gd name="connsiteX63" fmla="*/ 153211 w 606157"/>
                <a:gd name="connsiteY63" fmla="*/ 162794 h 480339"/>
                <a:gd name="connsiteX64" fmla="*/ 71694 w 606157"/>
                <a:gd name="connsiteY64" fmla="*/ 81348 h 480339"/>
                <a:gd name="connsiteX65" fmla="*/ 153211 w 606157"/>
                <a:gd name="connsiteY65" fmla="*/ 0 h 480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606157" h="480339">
                  <a:moveTo>
                    <a:pt x="511657" y="343654"/>
                  </a:moveTo>
                  <a:cubicBezTo>
                    <a:pt x="517131" y="343654"/>
                    <a:pt x="521432" y="348049"/>
                    <a:pt x="521432" y="353421"/>
                  </a:cubicBezTo>
                  <a:lnTo>
                    <a:pt x="521432" y="376178"/>
                  </a:lnTo>
                  <a:lnTo>
                    <a:pt x="544305" y="376178"/>
                  </a:lnTo>
                  <a:cubicBezTo>
                    <a:pt x="549682" y="376178"/>
                    <a:pt x="554080" y="380573"/>
                    <a:pt x="554080" y="385945"/>
                  </a:cubicBezTo>
                  <a:cubicBezTo>
                    <a:pt x="554080" y="391414"/>
                    <a:pt x="549682" y="395712"/>
                    <a:pt x="544305" y="395712"/>
                  </a:cubicBezTo>
                  <a:lnTo>
                    <a:pt x="521432" y="395712"/>
                  </a:lnTo>
                  <a:lnTo>
                    <a:pt x="521432" y="418566"/>
                  </a:lnTo>
                  <a:cubicBezTo>
                    <a:pt x="521432" y="423938"/>
                    <a:pt x="517131" y="428333"/>
                    <a:pt x="511657" y="428333"/>
                  </a:cubicBezTo>
                  <a:cubicBezTo>
                    <a:pt x="506281" y="428333"/>
                    <a:pt x="501882" y="423938"/>
                    <a:pt x="501882" y="418566"/>
                  </a:cubicBezTo>
                  <a:lnTo>
                    <a:pt x="501882" y="395712"/>
                  </a:lnTo>
                  <a:lnTo>
                    <a:pt x="479106" y="395712"/>
                  </a:lnTo>
                  <a:cubicBezTo>
                    <a:pt x="473730" y="395712"/>
                    <a:pt x="469331" y="391414"/>
                    <a:pt x="469331" y="385945"/>
                  </a:cubicBezTo>
                  <a:cubicBezTo>
                    <a:pt x="469331" y="380573"/>
                    <a:pt x="473730" y="376178"/>
                    <a:pt x="479106" y="376178"/>
                  </a:cubicBezTo>
                  <a:lnTo>
                    <a:pt x="501882" y="376178"/>
                  </a:lnTo>
                  <a:lnTo>
                    <a:pt x="501882" y="353421"/>
                  </a:lnTo>
                  <a:cubicBezTo>
                    <a:pt x="501882" y="348049"/>
                    <a:pt x="506281" y="343654"/>
                    <a:pt x="511657" y="343654"/>
                  </a:cubicBezTo>
                  <a:close/>
                  <a:moveTo>
                    <a:pt x="511621" y="311170"/>
                  </a:moveTo>
                  <a:cubicBezTo>
                    <a:pt x="470366" y="311170"/>
                    <a:pt x="436735" y="344750"/>
                    <a:pt x="436735" y="385944"/>
                  </a:cubicBezTo>
                  <a:cubicBezTo>
                    <a:pt x="436735" y="427236"/>
                    <a:pt x="470366" y="460816"/>
                    <a:pt x="511621" y="460816"/>
                  </a:cubicBezTo>
                  <a:cubicBezTo>
                    <a:pt x="552975" y="460816"/>
                    <a:pt x="586605" y="427236"/>
                    <a:pt x="586605" y="385944"/>
                  </a:cubicBezTo>
                  <a:cubicBezTo>
                    <a:pt x="586605" y="344750"/>
                    <a:pt x="552975" y="311170"/>
                    <a:pt x="511621" y="311170"/>
                  </a:cubicBezTo>
                  <a:close/>
                  <a:moveTo>
                    <a:pt x="511621" y="291647"/>
                  </a:moveTo>
                  <a:cubicBezTo>
                    <a:pt x="563729" y="291647"/>
                    <a:pt x="606157" y="333915"/>
                    <a:pt x="606157" y="385944"/>
                  </a:cubicBezTo>
                  <a:cubicBezTo>
                    <a:pt x="606157" y="437974"/>
                    <a:pt x="563729" y="480339"/>
                    <a:pt x="511621" y="480339"/>
                  </a:cubicBezTo>
                  <a:cubicBezTo>
                    <a:pt x="459514" y="480339"/>
                    <a:pt x="417183" y="437974"/>
                    <a:pt x="417183" y="385944"/>
                  </a:cubicBezTo>
                  <a:cubicBezTo>
                    <a:pt x="417183" y="333915"/>
                    <a:pt x="459514" y="291647"/>
                    <a:pt x="511621" y="291647"/>
                  </a:cubicBezTo>
                  <a:close/>
                  <a:moveTo>
                    <a:pt x="368279" y="200476"/>
                  </a:moveTo>
                  <a:cubicBezTo>
                    <a:pt x="416085" y="200476"/>
                    <a:pt x="460274" y="222135"/>
                    <a:pt x="489505" y="259991"/>
                  </a:cubicBezTo>
                  <a:cubicBezTo>
                    <a:pt x="492829" y="264284"/>
                    <a:pt x="492047" y="270333"/>
                    <a:pt x="487746" y="273650"/>
                  </a:cubicBezTo>
                  <a:cubicBezTo>
                    <a:pt x="485986" y="275016"/>
                    <a:pt x="483835" y="275699"/>
                    <a:pt x="481782" y="275699"/>
                  </a:cubicBezTo>
                  <a:cubicBezTo>
                    <a:pt x="478849" y="275699"/>
                    <a:pt x="475916" y="274430"/>
                    <a:pt x="474059" y="271894"/>
                  </a:cubicBezTo>
                  <a:cubicBezTo>
                    <a:pt x="448542" y="238917"/>
                    <a:pt x="409926" y="219989"/>
                    <a:pt x="368279" y="219989"/>
                  </a:cubicBezTo>
                  <a:cubicBezTo>
                    <a:pt x="341492" y="219989"/>
                    <a:pt x="315683" y="227892"/>
                    <a:pt x="293588" y="242819"/>
                  </a:cubicBezTo>
                  <a:cubicBezTo>
                    <a:pt x="289091" y="245844"/>
                    <a:pt x="283030" y="244673"/>
                    <a:pt x="279999" y="240185"/>
                  </a:cubicBezTo>
                  <a:cubicBezTo>
                    <a:pt x="276969" y="235697"/>
                    <a:pt x="278142" y="229648"/>
                    <a:pt x="282639" y="226623"/>
                  </a:cubicBezTo>
                  <a:cubicBezTo>
                    <a:pt x="307960" y="209549"/>
                    <a:pt x="337582" y="200476"/>
                    <a:pt x="368279" y="200476"/>
                  </a:cubicBezTo>
                  <a:close/>
                  <a:moveTo>
                    <a:pt x="153211" y="200476"/>
                  </a:moveTo>
                  <a:cubicBezTo>
                    <a:pt x="237688" y="200476"/>
                    <a:pt x="306325" y="269099"/>
                    <a:pt x="306325" y="353439"/>
                  </a:cubicBezTo>
                  <a:cubicBezTo>
                    <a:pt x="306325" y="358808"/>
                    <a:pt x="302023" y="363200"/>
                    <a:pt x="296547" y="363200"/>
                  </a:cubicBezTo>
                  <a:cubicBezTo>
                    <a:pt x="291170" y="363200"/>
                    <a:pt x="286770" y="358808"/>
                    <a:pt x="286770" y="353439"/>
                  </a:cubicBezTo>
                  <a:cubicBezTo>
                    <a:pt x="286770" y="279837"/>
                    <a:pt x="226835" y="219999"/>
                    <a:pt x="153211" y="219999"/>
                  </a:cubicBezTo>
                  <a:cubicBezTo>
                    <a:pt x="79490" y="219999"/>
                    <a:pt x="19554" y="279837"/>
                    <a:pt x="19554" y="353439"/>
                  </a:cubicBezTo>
                  <a:cubicBezTo>
                    <a:pt x="19554" y="358808"/>
                    <a:pt x="15155" y="363200"/>
                    <a:pt x="9777" y="363200"/>
                  </a:cubicBezTo>
                  <a:cubicBezTo>
                    <a:pt x="4400" y="363200"/>
                    <a:pt x="0" y="358808"/>
                    <a:pt x="0" y="353439"/>
                  </a:cubicBezTo>
                  <a:cubicBezTo>
                    <a:pt x="0" y="269099"/>
                    <a:pt x="68735" y="200476"/>
                    <a:pt x="153211" y="200476"/>
                  </a:cubicBezTo>
                  <a:close/>
                  <a:moveTo>
                    <a:pt x="368295" y="19531"/>
                  </a:moveTo>
                  <a:cubicBezTo>
                    <a:pt x="334085" y="19531"/>
                    <a:pt x="306326" y="47266"/>
                    <a:pt x="306326" y="81348"/>
                  </a:cubicBezTo>
                  <a:cubicBezTo>
                    <a:pt x="306326" y="115528"/>
                    <a:pt x="334085" y="143262"/>
                    <a:pt x="368295" y="143262"/>
                  </a:cubicBezTo>
                  <a:cubicBezTo>
                    <a:pt x="402407" y="143262"/>
                    <a:pt x="430165" y="115528"/>
                    <a:pt x="430165" y="81348"/>
                  </a:cubicBezTo>
                  <a:cubicBezTo>
                    <a:pt x="430165" y="47266"/>
                    <a:pt x="402407" y="19531"/>
                    <a:pt x="368295" y="19531"/>
                  </a:cubicBezTo>
                  <a:close/>
                  <a:moveTo>
                    <a:pt x="153211" y="19531"/>
                  </a:moveTo>
                  <a:cubicBezTo>
                    <a:pt x="119001" y="19531"/>
                    <a:pt x="91242" y="47266"/>
                    <a:pt x="91242" y="81348"/>
                  </a:cubicBezTo>
                  <a:cubicBezTo>
                    <a:pt x="91242" y="115528"/>
                    <a:pt x="119001" y="143262"/>
                    <a:pt x="153211" y="143262"/>
                  </a:cubicBezTo>
                  <a:cubicBezTo>
                    <a:pt x="187323" y="143262"/>
                    <a:pt x="215081" y="115528"/>
                    <a:pt x="215081" y="81348"/>
                  </a:cubicBezTo>
                  <a:cubicBezTo>
                    <a:pt x="215081" y="47266"/>
                    <a:pt x="187323" y="19531"/>
                    <a:pt x="153211" y="19531"/>
                  </a:cubicBezTo>
                  <a:close/>
                  <a:moveTo>
                    <a:pt x="368295" y="0"/>
                  </a:moveTo>
                  <a:cubicBezTo>
                    <a:pt x="413158" y="0"/>
                    <a:pt x="449714" y="36523"/>
                    <a:pt x="449714" y="81348"/>
                  </a:cubicBezTo>
                  <a:cubicBezTo>
                    <a:pt x="449714" y="126270"/>
                    <a:pt x="413158" y="162794"/>
                    <a:pt x="368295" y="162794"/>
                  </a:cubicBezTo>
                  <a:cubicBezTo>
                    <a:pt x="323333" y="162794"/>
                    <a:pt x="286778" y="126270"/>
                    <a:pt x="286778" y="81348"/>
                  </a:cubicBezTo>
                  <a:cubicBezTo>
                    <a:pt x="286778" y="36523"/>
                    <a:pt x="323333" y="0"/>
                    <a:pt x="368295" y="0"/>
                  </a:cubicBezTo>
                  <a:close/>
                  <a:moveTo>
                    <a:pt x="153211" y="0"/>
                  </a:moveTo>
                  <a:cubicBezTo>
                    <a:pt x="198074" y="0"/>
                    <a:pt x="234630" y="36523"/>
                    <a:pt x="234630" y="81348"/>
                  </a:cubicBezTo>
                  <a:cubicBezTo>
                    <a:pt x="234630" y="126270"/>
                    <a:pt x="198074" y="162794"/>
                    <a:pt x="153211" y="162794"/>
                  </a:cubicBezTo>
                  <a:cubicBezTo>
                    <a:pt x="108249" y="162794"/>
                    <a:pt x="71694" y="126270"/>
                    <a:pt x="71694" y="81348"/>
                  </a:cubicBezTo>
                  <a:cubicBezTo>
                    <a:pt x="71694" y="36523"/>
                    <a:pt x="108249" y="0"/>
                    <a:pt x="15321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îṧlïḑè"/>
          <p:cNvGrpSpPr/>
          <p:nvPr/>
        </p:nvGrpSpPr>
        <p:grpSpPr>
          <a:xfrm>
            <a:off x="4391343" y="3470658"/>
            <a:ext cx="562592" cy="597990"/>
            <a:chOff x="6743224" y="2198510"/>
            <a:chExt cx="750122" cy="797320"/>
          </a:xfrm>
        </p:grpSpPr>
        <p:sp>
          <p:nvSpPr>
            <p:cNvPr id="35" name="iŝlîḍe"/>
            <p:cNvSpPr/>
            <p:nvPr/>
          </p:nvSpPr>
          <p:spPr>
            <a:xfrm rot="16200000">
              <a:off x="6719625" y="2222109"/>
              <a:ext cx="797320" cy="750122"/>
            </a:xfrm>
            <a:prstGeom prst="hexagon">
              <a:avLst/>
            </a:prstGeom>
            <a:solidFill>
              <a:schemeClr val="accent4"/>
            </a:solidFill>
            <a:ln w="38100" cap="rnd" cmpd="sng" algn="ctr">
              <a:solidFill>
                <a:schemeClr val="bg1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</a:endParaRPr>
            </a:p>
          </p:txBody>
        </p:sp>
        <p:sp>
          <p:nvSpPr>
            <p:cNvPr id="36" name="îSlidé"/>
            <p:cNvSpPr>
              <a:spLocks noChangeAspect="1"/>
            </p:cNvSpPr>
            <p:nvPr/>
          </p:nvSpPr>
          <p:spPr bwMode="auto">
            <a:xfrm>
              <a:off x="6926705" y="2460075"/>
              <a:ext cx="383161" cy="274188"/>
            </a:xfrm>
            <a:custGeom>
              <a:avLst/>
              <a:gdLst>
                <a:gd name="connsiteX0" fmla="*/ 20293 w 607639"/>
                <a:gd name="connsiteY0" fmla="*/ 384259 h 434824"/>
                <a:gd name="connsiteX1" fmla="*/ 20293 w 607639"/>
                <a:gd name="connsiteY1" fmla="*/ 404432 h 434824"/>
                <a:gd name="connsiteX2" fmla="*/ 30351 w 607639"/>
                <a:gd name="connsiteY2" fmla="*/ 414562 h 434824"/>
                <a:gd name="connsiteX3" fmla="*/ 577199 w 607639"/>
                <a:gd name="connsiteY3" fmla="*/ 414562 h 434824"/>
                <a:gd name="connsiteX4" fmla="*/ 587346 w 607639"/>
                <a:gd name="connsiteY4" fmla="*/ 404432 h 434824"/>
                <a:gd name="connsiteX5" fmla="*/ 587346 w 607639"/>
                <a:gd name="connsiteY5" fmla="*/ 384259 h 434824"/>
                <a:gd name="connsiteX6" fmla="*/ 577199 w 607639"/>
                <a:gd name="connsiteY6" fmla="*/ 384259 h 434824"/>
                <a:gd name="connsiteX7" fmla="*/ 394917 w 607639"/>
                <a:gd name="connsiteY7" fmla="*/ 384259 h 434824"/>
                <a:gd name="connsiteX8" fmla="*/ 394917 w 607639"/>
                <a:gd name="connsiteY8" fmla="*/ 394301 h 434824"/>
                <a:gd name="connsiteX9" fmla="*/ 384859 w 607639"/>
                <a:gd name="connsiteY9" fmla="*/ 404432 h 434824"/>
                <a:gd name="connsiteX10" fmla="*/ 222780 w 607639"/>
                <a:gd name="connsiteY10" fmla="*/ 404432 h 434824"/>
                <a:gd name="connsiteX11" fmla="*/ 212633 w 607639"/>
                <a:gd name="connsiteY11" fmla="*/ 394301 h 434824"/>
                <a:gd name="connsiteX12" fmla="*/ 212633 w 607639"/>
                <a:gd name="connsiteY12" fmla="*/ 384259 h 434824"/>
                <a:gd name="connsiteX13" fmla="*/ 30351 w 607639"/>
                <a:gd name="connsiteY13" fmla="*/ 384259 h 434824"/>
                <a:gd name="connsiteX14" fmla="*/ 506365 w 607639"/>
                <a:gd name="connsiteY14" fmla="*/ 303290 h 434824"/>
                <a:gd name="connsiteX15" fmla="*/ 526573 w 607639"/>
                <a:gd name="connsiteY15" fmla="*/ 303290 h 434824"/>
                <a:gd name="connsiteX16" fmla="*/ 536721 w 607639"/>
                <a:gd name="connsiteY16" fmla="*/ 313452 h 434824"/>
                <a:gd name="connsiteX17" fmla="*/ 526573 w 607639"/>
                <a:gd name="connsiteY17" fmla="*/ 323613 h 434824"/>
                <a:gd name="connsiteX18" fmla="*/ 506365 w 607639"/>
                <a:gd name="connsiteY18" fmla="*/ 323613 h 434824"/>
                <a:gd name="connsiteX19" fmla="*/ 496216 w 607639"/>
                <a:gd name="connsiteY19" fmla="*/ 313452 h 434824"/>
                <a:gd name="connsiteX20" fmla="*/ 506365 w 607639"/>
                <a:gd name="connsiteY20" fmla="*/ 303290 h 434824"/>
                <a:gd name="connsiteX21" fmla="*/ 334183 w 607639"/>
                <a:gd name="connsiteY21" fmla="*/ 303290 h 434824"/>
                <a:gd name="connsiteX22" fmla="*/ 465817 w 607639"/>
                <a:gd name="connsiteY22" fmla="*/ 303290 h 434824"/>
                <a:gd name="connsiteX23" fmla="*/ 475963 w 607639"/>
                <a:gd name="connsiteY23" fmla="*/ 313452 h 434824"/>
                <a:gd name="connsiteX24" fmla="*/ 465817 w 607639"/>
                <a:gd name="connsiteY24" fmla="*/ 323613 h 434824"/>
                <a:gd name="connsiteX25" fmla="*/ 334183 w 607639"/>
                <a:gd name="connsiteY25" fmla="*/ 323613 h 434824"/>
                <a:gd name="connsiteX26" fmla="*/ 324036 w 607639"/>
                <a:gd name="connsiteY26" fmla="*/ 313452 h 434824"/>
                <a:gd name="connsiteX27" fmla="*/ 334183 w 607639"/>
                <a:gd name="connsiteY27" fmla="*/ 303290 h 434824"/>
                <a:gd name="connsiteX28" fmla="*/ 243085 w 607639"/>
                <a:gd name="connsiteY28" fmla="*/ 303290 h 434824"/>
                <a:gd name="connsiteX29" fmla="*/ 263293 w 607639"/>
                <a:gd name="connsiteY29" fmla="*/ 303290 h 434824"/>
                <a:gd name="connsiteX30" fmla="*/ 273442 w 607639"/>
                <a:gd name="connsiteY30" fmla="*/ 313452 h 434824"/>
                <a:gd name="connsiteX31" fmla="*/ 263293 w 607639"/>
                <a:gd name="connsiteY31" fmla="*/ 323613 h 434824"/>
                <a:gd name="connsiteX32" fmla="*/ 243085 w 607639"/>
                <a:gd name="connsiteY32" fmla="*/ 323613 h 434824"/>
                <a:gd name="connsiteX33" fmla="*/ 232937 w 607639"/>
                <a:gd name="connsiteY33" fmla="*/ 313452 h 434824"/>
                <a:gd name="connsiteX34" fmla="*/ 243085 w 607639"/>
                <a:gd name="connsiteY34" fmla="*/ 303290 h 434824"/>
                <a:gd name="connsiteX35" fmla="*/ 70815 w 607639"/>
                <a:gd name="connsiteY35" fmla="*/ 303290 h 434824"/>
                <a:gd name="connsiteX36" fmla="*/ 202555 w 607639"/>
                <a:gd name="connsiteY36" fmla="*/ 303290 h 434824"/>
                <a:gd name="connsiteX37" fmla="*/ 212614 w 607639"/>
                <a:gd name="connsiteY37" fmla="*/ 313452 h 434824"/>
                <a:gd name="connsiteX38" fmla="*/ 202555 w 607639"/>
                <a:gd name="connsiteY38" fmla="*/ 323613 h 434824"/>
                <a:gd name="connsiteX39" fmla="*/ 70815 w 607639"/>
                <a:gd name="connsiteY39" fmla="*/ 323613 h 434824"/>
                <a:gd name="connsiteX40" fmla="*/ 60757 w 607639"/>
                <a:gd name="connsiteY40" fmla="*/ 313452 h 434824"/>
                <a:gd name="connsiteX41" fmla="*/ 70815 w 607639"/>
                <a:gd name="connsiteY41" fmla="*/ 303290 h 434824"/>
                <a:gd name="connsiteX42" fmla="*/ 202580 w 607639"/>
                <a:gd name="connsiteY42" fmla="*/ 262856 h 434824"/>
                <a:gd name="connsiteX43" fmla="*/ 263292 w 607639"/>
                <a:gd name="connsiteY43" fmla="*/ 262856 h 434824"/>
                <a:gd name="connsiteX44" fmla="*/ 273441 w 607639"/>
                <a:gd name="connsiteY44" fmla="*/ 272982 h 434824"/>
                <a:gd name="connsiteX45" fmla="*/ 263292 w 607639"/>
                <a:gd name="connsiteY45" fmla="*/ 283108 h 434824"/>
                <a:gd name="connsiteX46" fmla="*/ 202580 w 607639"/>
                <a:gd name="connsiteY46" fmla="*/ 283108 h 434824"/>
                <a:gd name="connsiteX47" fmla="*/ 192432 w 607639"/>
                <a:gd name="connsiteY47" fmla="*/ 272982 h 434824"/>
                <a:gd name="connsiteX48" fmla="*/ 202580 w 607639"/>
                <a:gd name="connsiteY48" fmla="*/ 262856 h 434824"/>
                <a:gd name="connsiteX49" fmla="*/ 70815 w 607639"/>
                <a:gd name="connsiteY49" fmla="*/ 262856 h 434824"/>
                <a:gd name="connsiteX50" fmla="*/ 161962 w 607639"/>
                <a:gd name="connsiteY50" fmla="*/ 262856 h 434824"/>
                <a:gd name="connsiteX51" fmla="*/ 172109 w 607639"/>
                <a:gd name="connsiteY51" fmla="*/ 272982 h 434824"/>
                <a:gd name="connsiteX52" fmla="*/ 161962 w 607639"/>
                <a:gd name="connsiteY52" fmla="*/ 283108 h 434824"/>
                <a:gd name="connsiteX53" fmla="*/ 70815 w 607639"/>
                <a:gd name="connsiteY53" fmla="*/ 283108 h 434824"/>
                <a:gd name="connsiteX54" fmla="*/ 60757 w 607639"/>
                <a:gd name="connsiteY54" fmla="*/ 272982 h 434824"/>
                <a:gd name="connsiteX55" fmla="*/ 70815 w 607639"/>
                <a:gd name="connsiteY55" fmla="*/ 262856 h 434824"/>
                <a:gd name="connsiteX56" fmla="*/ 121482 w 607639"/>
                <a:gd name="connsiteY56" fmla="*/ 222422 h 434824"/>
                <a:gd name="connsiteX57" fmla="*/ 263292 w 607639"/>
                <a:gd name="connsiteY57" fmla="*/ 222422 h 434824"/>
                <a:gd name="connsiteX58" fmla="*/ 273441 w 607639"/>
                <a:gd name="connsiteY58" fmla="*/ 232548 h 434824"/>
                <a:gd name="connsiteX59" fmla="*/ 263292 w 607639"/>
                <a:gd name="connsiteY59" fmla="*/ 242674 h 434824"/>
                <a:gd name="connsiteX60" fmla="*/ 121482 w 607639"/>
                <a:gd name="connsiteY60" fmla="*/ 242674 h 434824"/>
                <a:gd name="connsiteX61" fmla="*/ 111423 w 607639"/>
                <a:gd name="connsiteY61" fmla="*/ 232548 h 434824"/>
                <a:gd name="connsiteX62" fmla="*/ 121482 w 607639"/>
                <a:gd name="connsiteY62" fmla="*/ 222422 h 434824"/>
                <a:gd name="connsiteX63" fmla="*/ 70835 w 607639"/>
                <a:gd name="connsiteY63" fmla="*/ 222422 h 434824"/>
                <a:gd name="connsiteX64" fmla="*/ 81003 w 607639"/>
                <a:gd name="connsiteY64" fmla="*/ 222422 h 434824"/>
                <a:gd name="connsiteX65" fmla="*/ 91171 w 607639"/>
                <a:gd name="connsiteY65" fmla="*/ 232548 h 434824"/>
                <a:gd name="connsiteX66" fmla="*/ 81003 w 607639"/>
                <a:gd name="connsiteY66" fmla="*/ 242674 h 434824"/>
                <a:gd name="connsiteX67" fmla="*/ 70835 w 607639"/>
                <a:gd name="connsiteY67" fmla="*/ 242674 h 434824"/>
                <a:gd name="connsiteX68" fmla="*/ 60757 w 607639"/>
                <a:gd name="connsiteY68" fmla="*/ 232548 h 434824"/>
                <a:gd name="connsiteX69" fmla="*/ 70835 w 607639"/>
                <a:gd name="connsiteY69" fmla="*/ 222422 h 434824"/>
                <a:gd name="connsiteX70" fmla="*/ 243085 w 607639"/>
                <a:gd name="connsiteY70" fmla="*/ 181988 h 434824"/>
                <a:gd name="connsiteX71" fmla="*/ 263293 w 607639"/>
                <a:gd name="connsiteY71" fmla="*/ 181988 h 434824"/>
                <a:gd name="connsiteX72" fmla="*/ 273442 w 607639"/>
                <a:gd name="connsiteY72" fmla="*/ 192114 h 434824"/>
                <a:gd name="connsiteX73" fmla="*/ 263293 w 607639"/>
                <a:gd name="connsiteY73" fmla="*/ 202240 h 434824"/>
                <a:gd name="connsiteX74" fmla="*/ 243085 w 607639"/>
                <a:gd name="connsiteY74" fmla="*/ 202240 h 434824"/>
                <a:gd name="connsiteX75" fmla="*/ 232937 w 607639"/>
                <a:gd name="connsiteY75" fmla="*/ 192114 h 434824"/>
                <a:gd name="connsiteX76" fmla="*/ 243085 w 607639"/>
                <a:gd name="connsiteY76" fmla="*/ 181988 h 434824"/>
                <a:gd name="connsiteX77" fmla="*/ 70815 w 607639"/>
                <a:gd name="connsiteY77" fmla="*/ 181988 h 434824"/>
                <a:gd name="connsiteX78" fmla="*/ 202555 w 607639"/>
                <a:gd name="connsiteY78" fmla="*/ 181988 h 434824"/>
                <a:gd name="connsiteX79" fmla="*/ 212614 w 607639"/>
                <a:gd name="connsiteY79" fmla="*/ 192114 h 434824"/>
                <a:gd name="connsiteX80" fmla="*/ 202555 w 607639"/>
                <a:gd name="connsiteY80" fmla="*/ 202240 h 434824"/>
                <a:gd name="connsiteX81" fmla="*/ 70815 w 607639"/>
                <a:gd name="connsiteY81" fmla="*/ 202240 h 434824"/>
                <a:gd name="connsiteX82" fmla="*/ 60757 w 607639"/>
                <a:gd name="connsiteY82" fmla="*/ 192114 h 434824"/>
                <a:gd name="connsiteX83" fmla="*/ 70815 w 607639"/>
                <a:gd name="connsiteY83" fmla="*/ 181988 h 434824"/>
                <a:gd name="connsiteX84" fmla="*/ 202580 w 607639"/>
                <a:gd name="connsiteY84" fmla="*/ 141554 h 434824"/>
                <a:gd name="connsiteX85" fmla="*/ 263292 w 607639"/>
                <a:gd name="connsiteY85" fmla="*/ 141554 h 434824"/>
                <a:gd name="connsiteX86" fmla="*/ 273441 w 607639"/>
                <a:gd name="connsiteY86" fmla="*/ 151680 h 434824"/>
                <a:gd name="connsiteX87" fmla="*/ 263292 w 607639"/>
                <a:gd name="connsiteY87" fmla="*/ 161806 h 434824"/>
                <a:gd name="connsiteX88" fmla="*/ 202580 w 607639"/>
                <a:gd name="connsiteY88" fmla="*/ 161806 h 434824"/>
                <a:gd name="connsiteX89" fmla="*/ 192432 w 607639"/>
                <a:gd name="connsiteY89" fmla="*/ 151680 h 434824"/>
                <a:gd name="connsiteX90" fmla="*/ 202580 w 607639"/>
                <a:gd name="connsiteY90" fmla="*/ 141554 h 434824"/>
                <a:gd name="connsiteX91" fmla="*/ 70815 w 607639"/>
                <a:gd name="connsiteY91" fmla="*/ 141554 h 434824"/>
                <a:gd name="connsiteX92" fmla="*/ 161962 w 607639"/>
                <a:gd name="connsiteY92" fmla="*/ 141554 h 434824"/>
                <a:gd name="connsiteX93" fmla="*/ 172109 w 607639"/>
                <a:gd name="connsiteY93" fmla="*/ 151680 h 434824"/>
                <a:gd name="connsiteX94" fmla="*/ 161962 w 607639"/>
                <a:gd name="connsiteY94" fmla="*/ 161806 h 434824"/>
                <a:gd name="connsiteX95" fmla="*/ 70815 w 607639"/>
                <a:gd name="connsiteY95" fmla="*/ 161806 h 434824"/>
                <a:gd name="connsiteX96" fmla="*/ 60757 w 607639"/>
                <a:gd name="connsiteY96" fmla="*/ 151680 h 434824"/>
                <a:gd name="connsiteX97" fmla="*/ 70815 w 607639"/>
                <a:gd name="connsiteY97" fmla="*/ 141554 h 434824"/>
                <a:gd name="connsiteX98" fmla="*/ 121482 w 607639"/>
                <a:gd name="connsiteY98" fmla="*/ 101120 h 434824"/>
                <a:gd name="connsiteX99" fmla="*/ 263292 w 607639"/>
                <a:gd name="connsiteY99" fmla="*/ 101120 h 434824"/>
                <a:gd name="connsiteX100" fmla="*/ 273441 w 607639"/>
                <a:gd name="connsiteY100" fmla="*/ 111255 h 434824"/>
                <a:gd name="connsiteX101" fmla="*/ 263292 w 607639"/>
                <a:gd name="connsiteY101" fmla="*/ 121302 h 434824"/>
                <a:gd name="connsiteX102" fmla="*/ 121482 w 607639"/>
                <a:gd name="connsiteY102" fmla="*/ 121302 h 434824"/>
                <a:gd name="connsiteX103" fmla="*/ 111423 w 607639"/>
                <a:gd name="connsiteY103" fmla="*/ 111255 h 434824"/>
                <a:gd name="connsiteX104" fmla="*/ 121482 w 607639"/>
                <a:gd name="connsiteY104" fmla="*/ 101120 h 434824"/>
                <a:gd name="connsiteX105" fmla="*/ 70835 w 607639"/>
                <a:gd name="connsiteY105" fmla="*/ 101120 h 434824"/>
                <a:gd name="connsiteX106" fmla="*/ 81003 w 607639"/>
                <a:gd name="connsiteY106" fmla="*/ 101120 h 434824"/>
                <a:gd name="connsiteX107" fmla="*/ 91171 w 607639"/>
                <a:gd name="connsiteY107" fmla="*/ 111255 h 434824"/>
                <a:gd name="connsiteX108" fmla="*/ 81003 w 607639"/>
                <a:gd name="connsiteY108" fmla="*/ 121302 h 434824"/>
                <a:gd name="connsiteX109" fmla="*/ 70835 w 607639"/>
                <a:gd name="connsiteY109" fmla="*/ 121302 h 434824"/>
                <a:gd name="connsiteX110" fmla="*/ 60757 w 607639"/>
                <a:gd name="connsiteY110" fmla="*/ 111255 h 434824"/>
                <a:gd name="connsiteX111" fmla="*/ 70835 w 607639"/>
                <a:gd name="connsiteY111" fmla="*/ 101120 h 434824"/>
                <a:gd name="connsiteX112" fmla="*/ 425318 w 607639"/>
                <a:gd name="connsiteY112" fmla="*/ 71833 h 434824"/>
                <a:gd name="connsiteX113" fmla="*/ 344678 w 607639"/>
                <a:gd name="connsiteY113" fmla="*/ 153142 h 434824"/>
                <a:gd name="connsiteX114" fmla="*/ 344589 w 607639"/>
                <a:gd name="connsiteY114" fmla="*/ 153942 h 434824"/>
                <a:gd name="connsiteX115" fmla="*/ 344411 w 607639"/>
                <a:gd name="connsiteY115" fmla="*/ 157318 h 434824"/>
                <a:gd name="connsiteX116" fmla="*/ 344233 w 607639"/>
                <a:gd name="connsiteY116" fmla="*/ 161850 h 434824"/>
                <a:gd name="connsiteX117" fmla="*/ 425318 w 607639"/>
                <a:gd name="connsiteY117" fmla="*/ 161850 h 434824"/>
                <a:gd name="connsiteX118" fmla="*/ 444543 w 607639"/>
                <a:gd name="connsiteY118" fmla="*/ 71300 h 434824"/>
                <a:gd name="connsiteX119" fmla="*/ 444543 w 607639"/>
                <a:gd name="connsiteY119" fmla="*/ 182022 h 434824"/>
                <a:gd name="connsiteX120" fmla="*/ 346547 w 607639"/>
                <a:gd name="connsiteY120" fmla="*/ 182022 h 434824"/>
                <a:gd name="connsiteX121" fmla="*/ 435376 w 607639"/>
                <a:gd name="connsiteY121" fmla="*/ 252845 h 434824"/>
                <a:gd name="connsiteX122" fmla="*/ 526519 w 607639"/>
                <a:gd name="connsiteY122" fmla="*/ 161850 h 434824"/>
                <a:gd name="connsiteX123" fmla="*/ 444543 w 607639"/>
                <a:gd name="connsiteY123" fmla="*/ 71300 h 434824"/>
                <a:gd name="connsiteX124" fmla="*/ 243085 w 607639"/>
                <a:gd name="connsiteY124" fmla="*/ 60686 h 434824"/>
                <a:gd name="connsiteX125" fmla="*/ 263293 w 607639"/>
                <a:gd name="connsiteY125" fmla="*/ 60686 h 434824"/>
                <a:gd name="connsiteX126" fmla="*/ 273442 w 607639"/>
                <a:gd name="connsiteY126" fmla="*/ 70821 h 434824"/>
                <a:gd name="connsiteX127" fmla="*/ 263293 w 607639"/>
                <a:gd name="connsiteY127" fmla="*/ 80868 h 434824"/>
                <a:gd name="connsiteX128" fmla="*/ 243085 w 607639"/>
                <a:gd name="connsiteY128" fmla="*/ 80868 h 434824"/>
                <a:gd name="connsiteX129" fmla="*/ 232937 w 607639"/>
                <a:gd name="connsiteY129" fmla="*/ 70821 h 434824"/>
                <a:gd name="connsiteX130" fmla="*/ 243085 w 607639"/>
                <a:gd name="connsiteY130" fmla="*/ 60686 h 434824"/>
                <a:gd name="connsiteX131" fmla="*/ 70815 w 607639"/>
                <a:gd name="connsiteY131" fmla="*/ 60686 h 434824"/>
                <a:gd name="connsiteX132" fmla="*/ 202555 w 607639"/>
                <a:gd name="connsiteY132" fmla="*/ 60686 h 434824"/>
                <a:gd name="connsiteX133" fmla="*/ 212614 w 607639"/>
                <a:gd name="connsiteY133" fmla="*/ 70821 h 434824"/>
                <a:gd name="connsiteX134" fmla="*/ 202555 w 607639"/>
                <a:gd name="connsiteY134" fmla="*/ 80868 h 434824"/>
                <a:gd name="connsiteX135" fmla="*/ 70815 w 607639"/>
                <a:gd name="connsiteY135" fmla="*/ 80868 h 434824"/>
                <a:gd name="connsiteX136" fmla="*/ 60757 w 607639"/>
                <a:gd name="connsiteY136" fmla="*/ 70821 h 434824"/>
                <a:gd name="connsiteX137" fmla="*/ 70815 w 607639"/>
                <a:gd name="connsiteY137" fmla="*/ 60686 h 434824"/>
                <a:gd name="connsiteX138" fmla="*/ 434397 w 607639"/>
                <a:gd name="connsiteY138" fmla="*/ 50595 h 434824"/>
                <a:gd name="connsiteX139" fmla="*/ 444543 w 607639"/>
                <a:gd name="connsiteY139" fmla="*/ 50595 h 434824"/>
                <a:gd name="connsiteX140" fmla="*/ 444543 w 607639"/>
                <a:gd name="connsiteY140" fmla="*/ 50950 h 434824"/>
                <a:gd name="connsiteX141" fmla="*/ 546812 w 607639"/>
                <a:gd name="connsiteY141" fmla="*/ 161850 h 434824"/>
                <a:gd name="connsiteX142" fmla="*/ 435376 w 607639"/>
                <a:gd name="connsiteY142" fmla="*/ 273017 h 434824"/>
                <a:gd name="connsiteX143" fmla="*/ 325808 w 607639"/>
                <a:gd name="connsiteY143" fmla="*/ 182022 h 434824"/>
                <a:gd name="connsiteX144" fmla="*/ 325007 w 607639"/>
                <a:gd name="connsiteY144" fmla="*/ 182022 h 434824"/>
                <a:gd name="connsiteX145" fmla="*/ 324028 w 607639"/>
                <a:gd name="connsiteY145" fmla="*/ 172958 h 434824"/>
                <a:gd name="connsiteX146" fmla="*/ 323049 w 607639"/>
                <a:gd name="connsiteY146" fmla="*/ 161850 h 434824"/>
                <a:gd name="connsiteX147" fmla="*/ 434397 w 607639"/>
                <a:gd name="connsiteY147" fmla="*/ 50595 h 434824"/>
                <a:gd name="connsiteX148" fmla="*/ 50644 w 607639"/>
                <a:gd name="connsiteY148" fmla="*/ 20262 h 434824"/>
                <a:gd name="connsiteX149" fmla="*/ 40497 w 607639"/>
                <a:gd name="connsiteY149" fmla="*/ 30303 h 434824"/>
                <a:gd name="connsiteX150" fmla="*/ 40497 w 607639"/>
                <a:gd name="connsiteY150" fmla="*/ 363997 h 434824"/>
                <a:gd name="connsiteX151" fmla="*/ 222780 w 607639"/>
                <a:gd name="connsiteY151" fmla="*/ 363997 h 434824"/>
                <a:gd name="connsiteX152" fmla="*/ 232927 w 607639"/>
                <a:gd name="connsiteY152" fmla="*/ 374128 h 434824"/>
                <a:gd name="connsiteX153" fmla="*/ 232927 w 607639"/>
                <a:gd name="connsiteY153" fmla="*/ 384259 h 434824"/>
                <a:gd name="connsiteX154" fmla="*/ 374712 w 607639"/>
                <a:gd name="connsiteY154" fmla="*/ 384259 h 434824"/>
                <a:gd name="connsiteX155" fmla="*/ 374712 w 607639"/>
                <a:gd name="connsiteY155" fmla="*/ 374128 h 434824"/>
                <a:gd name="connsiteX156" fmla="*/ 384859 w 607639"/>
                <a:gd name="connsiteY156" fmla="*/ 363997 h 434824"/>
                <a:gd name="connsiteX157" fmla="*/ 567142 w 607639"/>
                <a:gd name="connsiteY157" fmla="*/ 363997 h 434824"/>
                <a:gd name="connsiteX158" fmla="*/ 567142 w 607639"/>
                <a:gd name="connsiteY158" fmla="*/ 30303 h 434824"/>
                <a:gd name="connsiteX159" fmla="*/ 556995 w 607639"/>
                <a:gd name="connsiteY159" fmla="*/ 20262 h 434824"/>
                <a:gd name="connsiteX160" fmla="*/ 50644 w 607639"/>
                <a:gd name="connsiteY160" fmla="*/ 0 h 434824"/>
                <a:gd name="connsiteX161" fmla="*/ 556995 w 607639"/>
                <a:gd name="connsiteY161" fmla="*/ 0 h 434824"/>
                <a:gd name="connsiteX162" fmla="*/ 587346 w 607639"/>
                <a:gd name="connsiteY162" fmla="*/ 30303 h 434824"/>
                <a:gd name="connsiteX163" fmla="*/ 587346 w 607639"/>
                <a:gd name="connsiteY163" fmla="*/ 363997 h 434824"/>
                <a:gd name="connsiteX164" fmla="*/ 597493 w 607639"/>
                <a:gd name="connsiteY164" fmla="*/ 363997 h 434824"/>
                <a:gd name="connsiteX165" fmla="*/ 607639 w 607639"/>
                <a:gd name="connsiteY165" fmla="*/ 374128 h 434824"/>
                <a:gd name="connsiteX166" fmla="*/ 607639 w 607639"/>
                <a:gd name="connsiteY166" fmla="*/ 404432 h 434824"/>
                <a:gd name="connsiteX167" fmla="*/ 577199 w 607639"/>
                <a:gd name="connsiteY167" fmla="*/ 434824 h 434824"/>
                <a:gd name="connsiteX168" fmla="*/ 30351 w 607639"/>
                <a:gd name="connsiteY168" fmla="*/ 434824 h 434824"/>
                <a:gd name="connsiteX169" fmla="*/ 0 w 607639"/>
                <a:gd name="connsiteY169" fmla="*/ 404432 h 434824"/>
                <a:gd name="connsiteX170" fmla="*/ 0 w 607639"/>
                <a:gd name="connsiteY170" fmla="*/ 374128 h 434824"/>
                <a:gd name="connsiteX171" fmla="*/ 10146 w 607639"/>
                <a:gd name="connsiteY171" fmla="*/ 363997 h 434824"/>
                <a:gd name="connsiteX172" fmla="*/ 20293 w 607639"/>
                <a:gd name="connsiteY172" fmla="*/ 363997 h 434824"/>
                <a:gd name="connsiteX173" fmla="*/ 20293 w 607639"/>
                <a:gd name="connsiteY173" fmla="*/ 30303 h 434824"/>
                <a:gd name="connsiteX174" fmla="*/ 50644 w 607639"/>
                <a:gd name="connsiteY174" fmla="*/ 0 h 434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</a:cxnLst>
              <a:rect l="l" t="t" r="r" b="b"/>
              <a:pathLst>
                <a:path w="607639" h="434824">
                  <a:moveTo>
                    <a:pt x="20293" y="384259"/>
                  </a:moveTo>
                  <a:lnTo>
                    <a:pt x="20293" y="404432"/>
                  </a:lnTo>
                  <a:cubicBezTo>
                    <a:pt x="20293" y="410475"/>
                    <a:pt x="24298" y="414562"/>
                    <a:pt x="30351" y="414562"/>
                  </a:cubicBezTo>
                  <a:lnTo>
                    <a:pt x="577199" y="414562"/>
                  </a:lnTo>
                  <a:cubicBezTo>
                    <a:pt x="583341" y="414562"/>
                    <a:pt x="587346" y="410475"/>
                    <a:pt x="587346" y="404432"/>
                  </a:cubicBezTo>
                  <a:lnTo>
                    <a:pt x="587346" y="384259"/>
                  </a:lnTo>
                  <a:lnTo>
                    <a:pt x="577199" y="384259"/>
                  </a:lnTo>
                  <a:lnTo>
                    <a:pt x="394917" y="384259"/>
                  </a:lnTo>
                  <a:lnTo>
                    <a:pt x="394917" y="394301"/>
                  </a:lnTo>
                  <a:cubicBezTo>
                    <a:pt x="394917" y="400433"/>
                    <a:pt x="390911" y="404432"/>
                    <a:pt x="384859" y="404432"/>
                  </a:cubicBezTo>
                  <a:lnTo>
                    <a:pt x="222780" y="404432"/>
                  </a:lnTo>
                  <a:cubicBezTo>
                    <a:pt x="216728" y="404432"/>
                    <a:pt x="212633" y="400433"/>
                    <a:pt x="212633" y="394301"/>
                  </a:cubicBezTo>
                  <a:lnTo>
                    <a:pt x="212633" y="384259"/>
                  </a:lnTo>
                  <a:lnTo>
                    <a:pt x="30351" y="384259"/>
                  </a:lnTo>
                  <a:close/>
                  <a:moveTo>
                    <a:pt x="506365" y="303290"/>
                  </a:moveTo>
                  <a:lnTo>
                    <a:pt x="526573" y="303290"/>
                  </a:lnTo>
                  <a:cubicBezTo>
                    <a:pt x="532715" y="303290"/>
                    <a:pt x="536721" y="307390"/>
                    <a:pt x="536721" y="313452"/>
                  </a:cubicBezTo>
                  <a:cubicBezTo>
                    <a:pt x="536721" y="319513"/>
                    <a:pt x="532715" y="323613"/>
                    <a:pt x="526573" y="323613"/>
                  </a:cubicBezTo>
                  <a:lnTo>
                    <a:pt x="506365" y="323613"/>
                  </a:lnTo>
                  <a:cubicBezTo>
                    <a:pt x="500311" y="323613"/>
                    <a:pt x="496216" y="319513"/>
                    <a:pt x="496216" y="313452"/>
                  </a:cubicBezTo>
                  <a:cubicBezTo>
                    <a:pt x="496216" y="307390"/>
                    <a:pt x="500311" y="303290"/>
                    <a:pt x="506365" y="303290"/>
                  </a:cubicBezTo>
                  <a:close/>
                  <a:moveTo>
                    <a:pt x="334183" y="303290"/>
                  </a:moveTo>
                  <a:lnTo>
                    <a:pt x="465817" y="303290"/>
                  </a:lnTo>
                  <a:cubicBezTo>
                    <a:pt x="471869" y="303290"/>
                    <a:pt x="475963" y="307390"/>
                    <a:pt x="475963" y="313452"/>
                  </a:cubicBezTo>
                  <a:cubicBezTo>
                    <a:pt x="475963" y="319513"/>
                    <a:pt x="471869" y="323613"/>
                    <a:pt x="465817" y="323613"/>
                  </a:cubicBezTo>
                  <a:lnTo>
                    <a:pt x="334183" y="323613"/>
                  </a:lnTo>
                  <a:cubicBezTo>
                    <a:pt x="328041" y="323613"/>
                    <a:pt x="324036" y="319513"/>
                    <a:pt x="324036" y="313452"/>
                  </a:cubicBezTo>
                  <a:cubicBezTo>
                    <a:pt x="324036" y="307390"/>
                    <a:pt x="328041" y="303290"/>
                    <a:pt x="334183" y="303290"/>
                  </a:cubicBezTo>
                  <a:close/>
                  <a:moveTo>
                    <a:pt x="243085" y="303290"/>
                  </a:moveTo>
                  <a:lnTo>
                    <a:pt x="263293" y="303290"/>
                  </a:lnTo>
                  <a:cubicBezTo>
                    <a:pt x="269347" y="303290"/>
                    <a:pt x="273442" y="307390"/>
                    <a:pt x="273442" y="313452"/>
                  </a:cubicBezTo>
                  <a:cubicBezTo>
                    <a:pt x="273442" y="319513"/>
                    <a:pt x="269347" y="323613"/>
                    <a:pt x="263293" y="323613"/>
                  </a:cubicBezTo>
                  <a:lnTo>
                    <a:pt x="243085" y="323613"/>
                  </a:lnTo>
                  <a:cubicBezTo>
                    <a:pt x="236943" y="323613"/>
                    <a:pt x="232937" y="319513"/>
                    <a:pt x="232937" y="313452"/>
                  </a:cubicBezTo>
                  <a:cubicBezTo>
                    <a:pt x="232937" y="307390"/>
                    <a:pt x="236943" y="303290"/>
                    <a:pt x="243085" y="303290"/>
                  </a:cubicBezTo>
                  <a:close/>
                  <a:moveTo>
                    <a:pt x="70815" y="303290"/>
                  </a:moveTo>
                  <a:lnTo>
                    <a:pt x="202555" y="303290"/>
                  </a:lnTo>
                  <a:cubicBezTo>
                    <a:pt x="208608" y="303290"/>
                    <a:pt x="212614" y="307390"/>
                    <a:pt x="212614" y="313452"/>
                  </a:cubicBezTo>
                  <a:cubicBezTo>
                    <a:pt x="212614" y="319513"/>
                    <a:pt x="208608" y="323613"/>
                    <a:pt x="202555" y="323613"/>
                  </a:cubicBezTo>
                  <a:lnTo>
                    <a:pt x="70815" y="323613"/>
                  </a:lnTo>
                  <a:cubicBezTo>
                    <a:pt x="64762" y="323613"/>
                    <a:pt x="60757" y="319513"/>
                    <a:pt x="60757" y="313452"/>
                  </a:cubicBezTo>
                  <a:cubicBezTo>
                    <a:pt x="60757" y="307390"/>
                    <a:pt x="64762" y="303290"/>
                    <a:pt x="70815" y="303290"/>
                  </a:cubicBezTo>
                  <a:close/>
                  <a:moveTo>
                    <a:pt x="202580" y="262856"/>
                  </a:moveTo>
                  <a:lnTo>
                    <a:pt x="263292" y="262856"/>
                  </a:lnTo>
                  <a:cubicBezTo>
                    <a:pt x="269346" y="262856"/>
                    <a:pt x="273441" y="266942"/>
                    <a:pt x="273441" y="272982"/>
                  </a:cubicBezTo>
                  <a:cubicBezTo>
                    <a:pt x="273441" y="279022"/>
                    <a:pt x="269346" y="283108"/>
                    <a:pt x="263292" y="283108"/>
                  </a:cubicBezTo>
                  <a:lnTo>
                    <a:pt x="202580" y="283108"/>
                  </a:lnTo>
                  <a:cubicBezTo>
                    <a:pt x="196438" y="283108"/>
                    <a:pt x="192432" y="279022"/>
                    <a:pt x="192432" y="272982"/>
                  </a:cubicBezTo>
                  <a:cubicBezTo>
                    <a:pt x="192432" y="266942"/>
                    <a:pt x="196438" y="262856"/>
                    <a:pt x="202580" y="262856"/>
                  </a:cubicBezTo>
                  <a:close/>
                  <a:moveTo>
                    <a:pt x="70815" y="262856"/>
                  </a:moveTo>
                  <a:lnTo>
                    <a:pt x="161962" y="262856"/>
                  </a:lnTo>
                  <a:cubicBezTo>
                    <a:pt x="168103" y="262856"/>
                    <a:pt x="172109" y="266942"/>
                    <a:pt x="172109" y="272982"/>
                  </a:cubicBezTo>
                  <a:cubicBezTo>
                    <a:pt x="172109" y="279022"/>
                    <a:pt x="168103" y="283108"/>
                    <a:pt x="161962" y="283108"/>
                  </a:cubicBezTo>
                  <a:lnTo>
                    <a:pt x="70815" y="283108"/>
                  </a:lnTo>
                  <a:cubicBezTo>
                    <a:pt x="64762" y="283108"/>
                    <a:pt x="60757" y="279022"/>
                    <a:pt x="60757" y="272982"/>
                  </a:cubicBezTo>
                  <a:cubicBezTo>
                    <a:pt x="60757" y="266942"/>
                    <a:pt x="64762" y="262856"/>
                    <a:pt x="70815" y="262856"/>
                  </a:cubicBezTo>
                  <a:close/>
                  <a:moveTo>
                    <a:pt x="121482" y="222422"/>
                  </a:moveTo>
                  <a:lnTo>
                    <a:pt x="263292" y="222422"/>
                  </a:lnTo>
                  <a:cubicBezTo>
                    <a:pt x="269346" y="222422"/>
                    <a:pt x="273441" y="226508"/>
                    <a:pt x="273441" y="232548"/>
                  </a:cubicBezTo>
                  <a:cubicBezTo>
                    <a:pt x="273441" y="238588"/>
                    <a:pt x="269346" y="242674"/>
                    <a:pt x="263292" y="242674"/>
                  </a:cubicBezTo>
                  <a:lnTo>
                    <a:pt x="121482" y="242674"/>
                  </a:lnTo>
                  <a:cubicBezTo>
                    <a:pt x="115429" y="242674"/>
                    <a:pt x="111423" y="238588"/>
                    <a:pt x="111423" y="232548"/>
                  </a:cubicBezTo>
                  <a:cubicBezTo>
                    <a:pt x="111423" y="226508"/>
                    <a:pt x="115429" y="222422"/>
                    <a:pt x="121482" y="222422"/>
                  </a:cubicBezTo>
                  <a:close/>
                  <a:moveTo>
                    <a:pt x="70835" y="222422"/>
                  </a:moveTo>
                  <a:lnTo>
                    <a:pt x="81003" y="222422"/>
                  </a:lnTo>
                  <a:cubicBezTo>
                    <a:pt x="87068" y="222422"/>
                    <a:pt x="91171" y="226508"/>
                    <a:pt x="91171" y="232548"/>
                  </a:cubicBezTo>
                  <a:cubicBezTo>
                    <a:pt x="91171" y="238588"/>
                    <a:pt x="87068" y="242674"/>
                    <a:pt x="81003" y="242674"/>
                  </a:cubicBezTo>
                  <a:lnTo>
                    <a:pt x="70835" y="242674"/>
                  </a:lnTo>
                  <a:cubicBezTo>
                    <a:pt x="64770" y="242674"/>
                    <a:pt x="60757" y="238588"/>
                    <a:pt x="60757" y="232548"/>
                  </a:cubicBezTo>
                  <a:cubicBezTo>
                    <a:pt x="60757" y="226508"/>
                    <a:pt x="64770" y="222422"/>
                    <a:pt x="70835" y="222422"/>
                  </a:cubicBezTo>
                  <a:close/>
                  <a:moveTo>
                    <a:pt x="243085" y="181988"/>
                  </a:moveTo>
                  <a:lnTo>
                    <a:pt x="263293" y="181988"/>
                  </a:lnTo>
                  <a:cubicBezTo>
                    <a:pt x="269347" y="181988"/>
                    <a:pt x="273442" y="186074"/>
                    <a:pt x="273442" y="192114"/>
                  </a:cubicBezTo>
                  <a:cubicBezTo>
                    <a:pt x="273442" y="198154"/>
                    <a:pt x="269347" y="202240"/>
                    <a:pt x="263293" y="202240"/>
                  </a:cubicBezTo>
                  <a:lnTo>
                    <a:pt x="243085" y="202240"/>
                  </a:lnTo>
                  <a:cubicBezTo>
                    <a:pt x="236943" y="202240"/>
                    <a:pt x="232937" y="198154"/>
                    <a:pt x="232937" y="192114"/>
                  </a:cubicBezTo>
                  <a:cubicBezTo>
                    <a:pt x="232937" y="186074"/>
                    <a:pt x="236943" y="181988"/>
                    <a:pt x="243085" y="181988"/>
                  </a:cubicBezTo>
                  <a:close/>
                  <a:moveTo>
                    <a:pt x="70815" y="181988"/>
                  </a:moveTo>
                  <a:lnTo>
                    <a:pt x="202555" y="181988"/>
                  </a:lnTo>
                  <a:cubicBezTo>
                    <a:pt x="208608" y="181988"/>
                    <a:pt x="212614" y="186074"/>
                    <a:pt x="212614" y="192114"/>
                  </a:cubicBezTo>
                  <a:cubicBezTo>
                    <a:pt x="212614" y="198154"/>
                    <a:pt x="208608" y="202240"/>
                    <a:pt x="202555" y="202240"/>
                  </a:cubicBezTo>
                  <a:lnTo>
                    <a:pt x="70815" y="202240"/>
                  </a:lnTo>
                  <a:cubicBezTo>
                    <a:pt x="64762" y="202240"/>
                    <a:pt x="60757" y="198154"/>
                    <a:pt x="60757" y="192114"/>
                  </a:cubicBezTo>
                  <a:cubicBezTo>
                    <a:pt x="60757" y="186074"/>
                    <a:pt x="64762" y="181988"/>
                    <a:pt x="70815" y="181988"/>
                  </a:cubicBezTo>
                  <a:close/>
                  <a:moveTo>
                    <a:pt x="202580" y="141554"/>
                  </a:moveTo>
                  <a:lnTo>
                    <a:pt x="263292" y="141554"/>
                  </a:lnTo>
                  <a:cubicBezTo>
                    <a:pt x="269346" y="141554"/>
                    <a:pt x="273441" y="145640"/>
                    <a:pt x="273441" y="151680"/>
                  </a:cubicBezTo>
                  <a:cubicBezTo>
                    <a:pt x="273441" y="157720"/>
                    <a:pt x="269346" y="161806"/>
                    <a:pt x="263292" y="161806"/>
                  </a:cubicBezTo>
                  <a:lnTo>
                    <a:pt x="202580" y="161806"/>
                  </a:lnTo>
                  <a:cubicBezTo>
                    <a:pt x="196438" y="161806"/>
                    <a:pt x="192432" y="157720"/>
                    <a:pt x="192432" y="151680"/>
                  </a:cubicBezTo>
                  <a:cubicBezTo>
                    <a:pt x="192432" y="145640"/>
                    <a:pt x="196438" y="141554"/>
                    <a:pt x="202580" y="141554"/>
                  </a:cubicBezTo>
                  <a:close/>
                  <a:moveTo>
                    <a:pt x="70815" y="141554"/>
                  </a:moveTo>
                  <a:lnTo>
                    <a:pt x="161962" y="141554"/>
                  </a:lnTo>
                  <a:cubicBezTo>
                    <a:pt x="168103" y="141554"/>
                    <a:pt x="172109" y="145640"/>
                    <a:pt x="172109" y="151680"/>
                  </a:cubicBezTo>
                  <a:cubicBezTo>
                    <a:pt x="172109" y="157720"/>
                    <a:pt x="168103" y="161806"/>
                    <a:pt x="161962" y="161806"/>
                  </a:cubicBezTo>
                  <a:lnTo>
                    <a:pt x="70815" y="161806"/>
                  </a:lnTo>
                  <a:cubicBezTo>
                    <a:pt x="64762" y="161806"/>
                    <a:pt x="60757" y="157720"/>
                    <a:pt x="60757" y="151680"/>
                  </a:cubicBezTo>
                  <a:cubicBezTo>
                    <a:pt x="60757" y="145640"/>
                    <a:pt x="64762" y="141554"/>
                    <a:pt x="70815" y="141554"/>
                  </a:cubicBezTo>
                  <a:close/>
                  <a:moveTo>
                    <a:pt x="121482" y="101120"/>
                  </a:moveTo>
                  <a:lnTo>
                    <a:pt x="263292" y="101120"/>
                  </a:lnTo>
                  <a:cubicBezTo>
                    <a:pt x="269346" y="101120"/>
                    <a:pt x="273441" y="105121"/>
                    <a:pt x="273441" y="111255"/>
                  </a:cubicBezTo>
                  <a:cubicBezTo>
                    <a:pt x="273441" y="117301"/>
                    <a:pt x="269346" y="121302"/>
                    <a:pt x="263292" y="121302"/>
                  </a:cubicBezTo>
                  <a:lnTo>
                    <a:pt x="121482" y="121302"/>
                  </a:lnTo>
                  <a:cubicBezTo>
                    <a:pt x="115429" y="121302"/>
                    <a:pt x="111423" y="117301"/>
                    <a:pt x="111423" y="111255"/>
                  </a:cubicBezTo>
                  <a:cubicBezTo>
                    <a:pt x="111423" y="105121"/>
                    <a:pt x="115429" y="101120"/>
                    <a:pt x="121482" y="101120"/>
                  </a:cubicBezTo>
                  <a:close/>
                  <a:moveTo>
                    <a:pt x="70835" y="101120"/>
                  </a:moveTo>
                  <a:lnTo>
                    <a:pt x="81003" y="101120"/>
                  </a:lnTo>
                  <a:cubicBezTo>
                    <a:pt x="87068" y="101120"/>
                    <a:pt x="91171" y="105121"/>
                    <a:pt x="91171" y="111255"/>
                  </a:cubicBezTo>
                  <a:cubicBezTo>
                    <a:pt x="91171" y="117301"/>
                    <a:pt x="87068" y="121302"/>
                    <a:pt x="81003" y="121302"/>
                  </a:cubicBezTo>
                  <a:lnTo>
                    <a:pt x="70835" y="121302"/>
                  </a:lnTo>
                  <a:cubicBezTo>
                    <a:pt x="64770" y="121302"/>
                    <a:pt x="60757" y="117301"/>
                    <a:pt x="60757" y="111255"/>
                  </a:cubicBezTo>
                  <a:cubicBezTo>
                    <a:pt x="60757" y="105121"/>
                    <a:pt x="64770" y="101120"/>
                    <a:pt x="70835" y="101120"/>
                  </a:cubicBezTo>
                  <a:close/>
                  <a:moveTo>
                    <a:pt x="425318" y="71833"/>
                  </a:moveTo>
                  <a:cubicBezTo>
                    <a:pt x="382595" y="76543"/>
                    <a:pt x="348772" y="110577"/>
                    <a:pt x="344678" y="153142"/>
                  </a:cubicBezTo>
                  <a:cubicBezTo>
                    <a:pt x="344678" y="153409"/>
                    <a:pt x="344678" y="153675"/>
                    <a:pt x="344589" y="153942"/>
                  </a:cubicBezTo>
                  <a:cubicBezTo>
                    <a:pt x="344500" y="155097"/>
                    <a:pt x="344411" y="156252"/>
                    <a:pt x="344411" y="157318"/>
                  </a:cubicBezTo>
                  <a:cubicBezTo>
                    <a:pt x="344322" y="158829"/>
                    <a:pt x="344233" y="160340"/>
                    <a:pt x="344233" y="161850"/>
                  </a:cubicBezTo>
                  <a:lnTo>
                    <a:pt x="425318" y="161850"/>
                  </a:lnTo>
                  <a:close/>
                  <a:moveTo>
                    <a:pt x="444543" y="71300"/>
                  </a:moveTo>
                  <a:lnTo>
                    <a:pt x="444543" y="182022"/>
                  </a:lnTo>
                  <a:lnTo>
                    <a:pt x="346547" y="182022"/>
                  </a:lnTo>
                  <a:cubicBezTo>
                    <a:pt x="355626" y="222721"/>
                    <a:pt x="391762" y="252845"/>
                    <a:pt x="435376" y="252845"/>
                  </a:cubicBezTo>
                  <a:cubicBezTo>
                    <a:pt x="486021" y="252845"/>
                    <a:pt x="526519" y="212324"/>
                    <a:pt x="526519" y="161850"/>
                  </a:cubicBezTo>
                  <a:cubicBezTo>
                    <a:pt x="526519" y="114309"/>
                    <a:pt x="490827" y="75743"/>
                    <a:pt x="444543" y="71300"/>
                  </a:cubicBezTo>
                  <a:close/>
                  <a:moveTo>
                    <a:pt x="243085" y="60686"/>
                  </a:moveTo>
                  <a:lnTo>
                    <a:pt x="263293" y="60686"/>
                  </a:lnTo>
                  <a:cubicBezTo>
                    <a:pt x="269347" y="60686"/>
                    <a:pt x="273442" y="64687"/>
                    <a:pt x="273442" y="70821"/>
                  </a:cubicBezTo>
                  <a:cubicBezTo>
                    <a:pt x="273442" y="76867"/>
                    <a:pt x="269347" y="80868"/>
                    <a:pt x="263293" y="80868"/>
                  </a:cubicBezTo>
                  <a:lnTo>
                    <a:pt x="243085" y="80868"/>
                  </a:lnTo>
                  <a:cubicBezTo>
                    <a:pt x="236943" y="80868"/>
                    <a:pt x="232937" y="76867"/>
                    <a:pt x="232937" y="70821"/>
                  </a:cubicBezTo>
                  <a:cubicBezTo>
                    <a:pt x="232937" y="64687"/>
                    <a:pt x="236943" y="60686"/>
                    <a:pt x="243085" y="60686"/>
                  </a:cubicBezTo>
                  <a:close/>
                  <a:moveTo>
                    <a:pt x="70815" y="60686"/>
                  </a:moveTo>
                  <a:lnTo>
                    <a:pt x="202555" y="60686"/>
                  </a:lnTo>
                  <a:cubicBezTo>
                    <a:pt x="208608" y="60686"/>
                    <a:pt x="212614" y="64687"/>
                    <a:pt x="212614" y="70821"/>
                  </a:cubicBezTo>
                  <a:cubicBezTo>
                    <a:pt x="212614" y="76867"/>
                    <a:pt x="208608" y="80868"/>
                    <a:pt x="202555" y="80868"/>
                  </a:cubicBezTo>
                  <a:lnTo>
                    <a:pt x="70815" y="80868"/>
                  </a:lnTo>
                  <a:cubicBezTo>
                    <a:pt x="64762" y="80868"/>
                    <a:pt x="60757" y="76867"/>
                    <a:pt x="60757" y="70821"/>
                  </a:cubicBezTo>
                  <a:cubicBezTo>
                    <a:pt x="60757" y="64687"/>
                    <a:pt x="64762" y="60686"/>
                    <a:pt x="70815" y="60686"/>
                  </a:cubicBezTo>
                  <a:close/>
                  <a:moveTo>
                    <a:pt x="434397" y="50595"/>
                  </a:moveTo>
                  <a:lnTo>
                    <a:pt x="444543" y="50595"/>
                  </a:lnTo>
                  <a:lnTo>
                    <a:pt x="444543" y="50950"/>
                  </a:lnTo>
                  <a:cubicBezTo>
                    <a:pt x="502042" y="55571"/>
                    <a:pt x="546812" y="103201"/>
                    <a:pt x="546812" y="161850"/>
                  </a:cubicBezTo>
                  <a:cubicBezTo>
                    <a:pt x="546812" y="223521"/>
                    <a:pt x="497146" y="273017"/>
                    <a:pt x="435376" y="273017"/>
                  </a:cubicBezTo>
                  <a:cubicBezTo>
                    <a:pt x="380548" y="273017"/>
                    <a:pt x="335332" y="234007"/>
                    <a:pt x="325808" y="182022"/>
                  </a:cubicBezTo>
                  <a:lnTo>
                    <a:pt x="325007" y="182022"/>
                  </a:lnTo>
                  <a:lnTo>
                    <a:pt x="324028" y="172958"/>
                  </a:lnTo>
                  <a:cubicBezTo>
                    <a:pt x="324028" y="168871"/>
                    <a:pt x="323049" y="165849"/>
                    <a:pt x="323049" y="161850"/>
                  </a:cubicBezTo>
                  <a:cubicBezTo>
                    <a:pt x="323049" y="100180"/>
                    <a:pt x="372626" y="50595"/>
                    <a:pt x="434397" y="50595"/>
                  </a:cubicBezTo>
                  <a:close/>
                  <a:moveTo>
                    <a:pt x="50644" y="20262"/>
                  </a:moveTo>
                  <a:cubicBezTo>
                    <a:pt x="44591" y="20262"/>
                    <a:pt x="40497" y="24261"/>
                    <a:pt x="40497" y="30303"/>
                  </a:cubicBezTo>
                  <a:lnTo>
                    <a:pt x="40497" y="363997"/>
                  </a:lnTo>
                  <a:lnTo>
                    <a:pt x="222780" y="363997"/>
                  </a:lnTo>
                  <a:cubicBezTo>
                    <a:pt x="228832" y="363997"/>
                    <a:pt x="232927" y="368085"/>
                    <a:pt x="232927" y="374128"/>
                  </a:cubicBezTo>
                  <a:lnTo>
                    <a:pt x="232927" y="384259"/>
                  </a:lnTo>
                  <a:lnTo>
                    <a:pt x="374712" y="384259"/>
                  </a:lnTo>
                  <a:lnTo>
                    <a:pt x="374712" y="374128"/>
                  </a:lnTo>
                  <a:cubicBezTo>
                    <a:pt x="374712" y="368085"/>
                    <a:pt x="378718" y="363997"/>
                    <a:pt x="384859" y="363997"/>
                  </a:cubicBezTo>
                  <a:lnTo>
                    <a:pt x="567142" y="363997"/>
                  </a:lnTo>
                  <a:lnTo>
                    <a:pt x="567142" y="30303"/>
                  </a:lnTo>
                  <a:cubicBezTo>
                    <a:pt x="567142" y="24261"/>
                    <a:pt x="563048" y="20262"/>
                    <a:pt x="556995" y="20262"/>
                  </a:cubicBezTo>
                  <a:close/>
                  <a:moveTo>
                    <a:pt x="50644" y="0"/>
                  </a:moveTo>
                  <a:lnTo>
                    <a:pt x="556995" y="0"/>
                  </a:lnTo>
                  <a:cubicBezTo>
                    <a:pt x="574173" y="0"/>
                    <a:pt x="587346" y="13152"/>
                    <a:pt x="587346" y="30303"/>
                  </a:cubicBezTo>
                  <a:lnTo>
                    <a:pt x="587346" y="363997"/>
                  </a:lnTo>
                  <a:lnTo>
                    <a:pt x="597493" y="363997"/>
                  </a:lnTo>
                  <a:cubicBezTo>
                    <a:pt x="603545" y="363997"/>
                    <a:pt x="607639" y="368085"/>
                    <a:pt x="607639" y="374128"/>
                  </a:cubicBezTo>
                  <a:lnTo>
                    <a:pt x="607639" y="404432"/>
                  </a:lnTo>
                  <a:cubicBezTo>
                    <a:pt x="607639" y="421672"/>
                    <a:pt x="594466" y="434824"/>
                    <a:pt x="577199" y="434824"/>
                  </a:cubicBezTo>
                  <a:lnTo>
                    <a:pt x="30351" y="434824"/>
                  </a:lnTo>
                  <a:cubicBezTo>
                    <a:pt x="13173" y="434824"/>
                    <a:pt x="0" y="421672"/>
                    <a:pt x="0" y="404432"/>
                  </a:cubicBezTo>
                  <a:lnTo>
                    <a:pt x="0" y="374128"/>
                  </a:lnTo>
                  <a:cubicBezTo>
                    <a:pt x="0" y="368085"/>
                    <a:pt x="4094" y="363997"/>
                    <a:pt x="10146" y="363997"/>
                  </a:cubicBezTo>
                  <a:lnTo>
                    <a:pt x="20293" y="363997"/>
                  </a:lnTo>
                  <a:lnTo>
                    <a:pt x="20293" y="30303"/>
                  </a:lnTo>
                  <a:cubicBezTo>
                    <a:pt x="20293" y="13152"/>
                    <a:pt x="33377" y="0"/>
                    <a:pt x="5064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îṧḻiḍè"/>
          <p:cNvGrpSpPr/>
          <p:nvPr/>
        </p:nvGrpSpPr>
        <p:grpSpPr>
          <a:xfrm>
            <a:off x="5634117" y="2538687"/>
            <a:ext cx="2452172" cy="776863"/>
            <a:chOff x="914713" y="4776540"/>
            <a:chExt cx="3269562" cy="1035817"/>
          </a:xfrm>
        </p:grpSpPr>
        <p:sp>
          <p:nvSpPr>
            <p:cNvPr id="30" name="íṩļîḓé"/>
            <p:cNvSpPr/>
            <p:nvPr/>
          </p:nvSpPr>
          <p:spPr bwMode="auto">
            <a:xfrm>
              <a:off x="914713" y="4776540"/>
              <a:ext cx="964142" cy="10096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ctr">
              <a:noAutofit/>
            </a:bodyPr>
            <a:lstStyle/>
            <a:p>
              <a:pPr algn="l"/>
              <a:r>
                <a:rPr lang="en-US" sz="4000" dirty="0" smtClean="0">
                  <a:solidFill>
                    <a:schemeClr val="accent3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20</a:t>
              </a:r>
              <a:endParaRPr lang="en-US" sz="4000" dirty="0">
                <a:solidFill>
                  <a:schemeClr val="accent3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1" name="íṩḷïḑê"/>
            <p:cNvSpPr/>
            <p:nvPr/>
          </p:nvSpPr>
          <p:spPr bwMode="auto">
            <a:xfrm>
              <a:off x="1701716" y="4955928"/>
              <a:ext cx="365125" cy="492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algn="l"/>
              <a:r>
                <a:rPr lang="en-US" sz="3200" smtClean="0">
                  <a:solidFill>
                    <a:schemeClr val="accent3"/>
                  </a:solidFill>
                  <a:ea typeface="微软雅黑" panose="020B0503020204020204" pitchFamily="34" charset="-122"/>
                </a:rPr>
                <a:t>%</a:t>
              </a:r>
              <a:endParaRPr lang="en-US" sz="3200" dirty="0">
                <a:solidFill>
                  <a:schemeClr val="accent3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2" name="î$ļiḍe"/>
            <p:cNvSpPr/>
            <p:nvPr/>
          </p:nvSpPr>
          <p:spPr bwMode="auto">
            <a:xfrm>
              <a:off x="2096043" y="5254958"/>
              <a:ext cx="2088232" cy="557399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0000" anchor="t" anchorCtr="0">
              <a:normAutofit fontScale="92500" lnSpcReduction="10000"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 dirty="0">
                  <a:ea typeface="微软雅黑" panose="020B0503020204020204" pitchFamily="34" charset="-122"/>
                </a:rPr>
                <a:t>点击输入替换内容</a:t>
              </a:r>
              <a:endParaRPr lang="zh-CN" altLang="en-US" sz="1000" dirty="0"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 dirty="0">
                  <a:ea typeface="微软雅黑" panose="020B0503020204020204" pitchFamily="34" charset="-122"/>
                </a:rPr>
                <a:t>点击输入替换内容</a:t>
              </a:r>
              <a:endParaRPr lang="zh-CN" altLang="en-US" sz="1000" dirty="0">
                <a:ea typeface="微软雅黑" panose="020B0503020204020204" pitchFamily="34" charset="-122"/>
              </a:endParaRPr>
            </a:p>
          </p:txBody>
        </p:sp>
        <p:sp>
          <p:nvSpPr>
            <p:cNvPr id="33" name="iSľiḍe"/>
            <p:cNvSpPr txBox="1"/>
            <p:nvPr/>
          </p:nvSpPr>
          <p:spPr bwMode="auto">
            <a:xfrm>
              <a:off x="2096043" y="4903819"/>
              <a:ext cx="2088232" cy="351139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>
              <a:normAutofit fontScale="77500" lnSpcReduction="20000"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b="1" dirty="0">
                  <a:solidFill>
                    <a:schemeClr val="accent3"/>
                  </a:solidFill>
                  <a:ea typeface="微软雅黑" panose="020B0503020204020204" pitchFamily="34" charset="-122"/>
                </a:rPr>
                <a:t>请替换文字内容</a:t>
              </a:r>
              <a:endParaRPr lang="zh-CN" altLang="en-US" sz="1800" b="1" dirty="0">
                <a:solidFill>
                  <a:schemeClr val="accent3"/>
                </a:solidFill>
                <a:ea typeface="微软雅黑" panose="020B0503020204020204" pitchFamily="34" charset="-122"/>
              </a:endParaRPr>
            </a:p>
          </p:txBody>
        </p:sp>
        <p:cxnSp>
          <p:nvCxnSpPr>
            <p:cNvPr id="34" name="直接连接符 33"/>
            <p:cNvCxnSpPr/>
            <p:nvPr/>
          </p:nvCxnSpPr>
          <p:spPr>
            <a:xfrm>
              <a:off x="2096043" y="4955928"/>
              <a:ext cx="0" cy="777328"/>
            </a:xfrm>
            <a:prstGeom prst="line">
              <a:avLst/>
            </a:prstGeom>
            <a:ln w="3175" cap="rnd">
              <a:solidFill>
                <a:schemeClr val="tx1">
                  <a:lumMod val="20000"/>
                  <a:lumOff val="80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íŝļiďe"/>
          <p:cNvGrpSpPr/>
          <p:nvPr/>
        </p:nvGrpSpPr>
        <p:grpSpPr>
          <a:xfrm>
            <a:off x="5244335" y="1559430"/>
            <a:ext cx="2452172" cy="776863"/>
            <a:chOff x="914713" y="4776540"/>
            <a:chExt cx="3269562" cy="1035817"/>
          </a:xfrm>
        </p:grpSpPr>
        <p:sp>
          <p:nvSpPr>
            <p:cNvPr id="25" name="îş1ïďê"/>
            <p:cNvSpPr/>
            <p:nvPr/>
          </p:nvSpPr>
          <p:spPr bwMode="auto">
            <a:xfrm>
              <a:off x="914713" y="4776540"/>
              <a:ext cx="964142" cy="10096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ctr">
              <a:noAutofit/>
            </a:bodyPr>
            <a:lstStyle/>
            <a:p>
              <a:pPr algn="l"/>
              <a:r>
                <a:rPr lang="en-US" sz="4000" dirty="0" smtClean="0">
                  <a:solidFill>
                    <a:schemeClr val="accent2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50</a:t>
              </a:r>
              <a:endParaRPr lang="en-US" sz="4000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6" name="ïṣ1îḑê"/>
            <p:cNvSpPr/>
            <p:nvPr/>
          </p:nvSpPr>
          <p:spPr bwMode="auto">
            <a:xfrm>
              <a:off x="1701716" y="4955928"/>
              <a:ext cx="365125" cy="492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algn="l"/>
              <a:r>
                <a:rPr lang="en-US" sz="3200" dirty="0" smtClean="0">
                  <a:solidFill>
                    <a:schemeClr val="accent2"/>
                  </a:solidFill>
                  <a:ea typeface="微软雅黑" panose="020B0503020204020204" pitchFamily="34" charset="-122"/>
                </a:rPr>
                <a:t>%</a:t>
              </a:r>
              <a:endParaRPr lang="en-US" sz="3200" dirty="0">
                <a:solidFill>
                  <a:schemeClr val="accent2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7" name="îşlîḑê"/>
            <p:cNvSpPr/>
            <p:nvPr/>
          </p:nvSpPr>
          <p:spPr bwMode="auto">
            <a:xfrm>
              <a:off x="2096043" y="5254958"/>
              <a:ext cx="2088232" cy="557399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0000" anchor="t" anchorCtr="0">
              <a:normAutofit fontScale="92500" lnSpcReduction="10000"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 dirty="0">
                  <a:ea typeface="微软雅黑" panose="020B0503020204020204" pitchFamily="34" charset="-122"/>
                </a:rPr>
                <a:t>点击输入替换内容</a:t>
              </a:r>
              <a:endParaRPr lang="zh-CN" altLang="en-US" sz="1000" dirty="0"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 dirty="0">
                  <a:ea typeface="微软雅黑" panose="020B0503020204020204" pitchFamily="34" charset="-122"/>
                </a:rPr>
                <a:t>点击输入替换内容</a:t>
              </a:r>
              <a:endParaRPr lang="zh-CN" altLang="en-US" sz="1000" dirty="0">
                <a:ea typeface="微软雅黑" panose="020B0503020204020204" pitchFamily="34" charset="-122"/>
              </a:endParaRPr>
            </a:p>
          </p:txBody>
        </p:sp>
        <p:sp>
          <p:nvSpPr>
            <p:cNvPr id="28" name="ís1iďe"/>
            <p:cNvSpPr txBox="1"/>
            <p:nvPr/>
          </p:nvSpPr>
          <p:spPr bwMode="auto">
            <a:xfrm>
              <a:off x="2096043" y="4903819"/>
              <a:ext cx="2088232" cy="351139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>
              <a:normAutofit fontScale="77500" lnSpcReduction="20000"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b="1" dirty="0">
                  <a:solidFill>
                    <a:schemeClr val="accent2"/>
                  </a:solidFill>
                  <a:ea typeface="微软雅黑" panose="020B0503020204020204" pitchFamily="34" charset="-122"/>
                </a:rPr>
                <a:t>请替换文字内容</a:t>
              </a:r>
              <a:endParaRPr lang="zh-CN" altLang="en-US" sz="1800" b="1" dirty="0">
                <a:solidFill>
                  <a:schemeClr val="accent2"/>
                </a:solidFill>
                <a:ea typeface="微软雅黑" panose="020B0503020204020204" pitchFamily="34" charset="-122"/>
              </a:endParaRPr>
            </a:p>
          </p:txBody>
        </p:sp>
        <p:cxnSp>
          <p:nvCxnSpPr>
            <p:cNvPr id="29" name="直接连接符 28"/>
            <p:cNvCxnSpPr/>
            <p:nvPr/>
          </p:nvCxnSpPr>
          <p:spPr>
            <a:xfrm>
              <a:off x="2096043" y="4955928"/>
              <a:ext cx="0" cy="777328"/>
            </a:xfrm>
            <a:prstGeom prst="line">
              <a:avLst/>
            </a:prstGeom>
            <a:ln w="3175" cap="rnd">
              <a:solidFill>
                <a:schemeClr val="tx1">
                  <a:lumMod val="20000"/>
                  <a:lumOff val="80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íṡļíḋe"/>
          <p:cNvGrpSpPr/>
          <p:nvPr/>
        </p:nvGrpSpPr>
        <p:grpSpPr>
          <a:xfrm>
            <a:off x="5244335" y="3379257"/>
            <a:ext cx="2452172" cy="776863"/>
            <a:chOff x="914713" y="4776540"/>
            <a:chExt cx="3269562" cy="1035817"/>
          </a:xfrm>
        </p:grpSpPr>
        <p:sp>
          <p:nvSpPr>
            <p:cNvPr id="20" name="îṥļiďe"/>
            <p:cNvSpPr/>
            <p:nvPr/>
          </p:nvSpPr>
          <p:spPr bwMode="auto">
            <a:xfrm>
              <a:off x="914713" y="4776540"/>
              <a:ext cx="964142" cy="10096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ctr">
              <a:noAutofit/>
            </a:bodyPr>
            <a:lstStyle/>
            <a:p>
              <a:pPr algn="l"/>
              <a:r>
                <a:rPr lang="en-US" sz="4000" dirty="0" smtClean="0">
                  <a:solidFill>
                    <a:schemeClr val="accent4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30</a:t>
              </a:r>
              <a:endParaRPr lang="en-US" sz="4000" dirty="0">
                <a:solidFill>
                  <a:schemeClr val="accent4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1" name="ís1îḓê"/>
            <p:cNvSpPr/>
            <p:nvPr/>
          </p:nvSpPr>
          <p:spPr bwMode="auto">
            <a:xfrm>
              <a:off x="1701716" y="4955928"/>
              <a:ext cx="365125" cy="492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algn="l"/>
              <a:r>
                <a:rPr lang="en-US" sz="3200" dirty="0" smtClean="0">
                  <a:solidFill>
                    <a:schemeClr val="accent4"/>
                  </a:solidFill>
                  <a:ea typeface="微软雅黑" panose="020B0503020204020204" pitchFamily="34" charset="-122"/>
                </a:rPr>
                <a:t>%</a:t>
              </a:r>
              <a:endParaRPr lang="en-US" sz="3200" dirty="0">
                <a:solidFill>
                  <a:schemeClr val="accent4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2" name="îṡļïde"/>
            <p:cNvSpPr/>
            <p:nvPr/>
          </p:nvSpPr>
          <p:spPr bwMode="auto">
            <a:xfrm>
              <a:off x="2096043" y="5254958"/>
              <a:ext cx="2088232" cy="557399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0000" anchor="t" anchorCtr="0">
              <a:normAutofit fontScale="92500" lnSpcReduction="10000"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 dirty="0">
                  <a:ea typeface="微软雅黑" panose="020B0503020204020204" pitchFamily="34" charset="-122"/>
                </a:rPr>
                <a:t>点击输入替换内容</a:t>
              </a:r>
              <a:endParaRPr lang="zh-CN" altLang="en-US" sz="1000" dirty="0"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 dirty="0">
                  <a:ea typeface="微软雅黑" panose="020B0503020204020204" pitchFamily="34" charset="-122"/>
                </a:rPr>
                <a:t>点击输入替换内容</a:t>
              </a:r>
              <a:endParaRPr lang="zh-CN" altLang="en-US" sz="1000" dirty="0">
                <a:ea typeface="微软雅黑" panose="020B0503020204020204" pitchFamily="34" charset="-122"/>
              </a:endParaRPr>
            </a:p>
          </p:txBody>
        </p:sp>
        <p:sp>
          <p:nvSpPr>
            <p:cNvPr id="23" name="ïšļîḋè"/>
            <p:cNvSpPr txBox="1"/>
            <p:nvPr/>
          </p:nvSpPr>
          <p:spPr bwMode="auto">
            <a:xfrm>
              <a:off x="2096043" y="4903819"/>
              <a:ext cx="2088232" cy="351139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>
              <a:normAutofit fontScale="77500" lnSpcReduction="20000"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b="1" dirty="0">
                  <a:solidFill>
                    <a:schemeClr val="accent4"/>
                  </a:solidFill>
                  <a:ea typeface="微软雅黑" panose="020B0503020204020204" pitchFamily="34" charset="-122"/>
                </a:rPr>
                <a:t>请替换文字内容</a:t>
              </a:r>
              <a:endParaRPr lang="zh-CN" altLang="en-US" sz="1800" b="1" dirty="0">
                <a:solidFill>
                  <a:schemeClr val="accent4"/>
                </a:solidFill>
                <a:ea typeface="微软雅黑" panose="020B0503020204020204" pitchFamily="34" charset="-122"/>
              </a:endParaRPr>
            </a:p>
          </p:txBody>
        </p:sp>
        <p:cxnSp>
          <p:nvCxnSpPr>
            <p:cNvPr id="24" name="直接连接符 23"/>
            <p:cNvCxnSpPr/>
            <p:nvPr/>
          </p:nvCxnSpPr>
          <p:spPr>
            <a:xfrm>
              <a:off x="2096043" y="4955928"/>
              <a:ext cx="0" cy="777328"/>
            </a:xfrm>
            <a:prstGeom prst="line">
              <a:avLst/>
            </a:prstGeom>
            <a:ln w="3175" cap="rnd">
              <a:solidFill>
                <a:schemeClr val="tx1">
                  <a:lumMod val="20000"/>
                  <a:lumOff val="80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" name="直接连接符 13"/>
          <p:cNvCxnSpPr/>
          <p:nvPr/>
        </p:nvCxnSpPr>
        <p:spPr>
          <a:xfrm>
            <a:off x="5375047" y="2461242"/>
            <a:ext cx="2772222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5375047" y="3399051"/>
            <a:ext cx="2772222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矩形 44"/>
          <p:cNvSpPr/>
          <p:nvPr/>
        </p:nvSpPr>
        <p:spPr>
          <a:xfrm>
            <a:off x="323528" y="127216"/>
            <a:ext cx="12618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 smtClean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sz="10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323528" y="371882"/>
            <a:ext cx="1824404" cy="213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800" dirty="0">
                <a:solidFill>
                  <a:srgbClr val="40404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PLEASE ADD YOUR TITLE HERE</a:t>
            </a:r>
            <a:endParaRPr lang="zh-CN" altLang="en-US" sz="800" dirty="0">
              <a:solidFill>
                <a:srgbClr val="40404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fallOve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45" grpId="0"/>
      <p:bldP spid="4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941714" y="1409712"/>
            <a:ext cx="7275331" cy="2679999"/>
            <a:chOff x="941714" y="1409712"/>
            <a:chExt cx="7275331" cy="2679999"/>
          </a:xfrm>
        </p:grpSpPr>
        <p:sp>
          <p:nvSpPr>
            <p:cNvPr id="4" name="işļïḍe"/>
            <p:cNvSpPr/>
            <p:nvPr/>
          </p:nvSpPr>
          <p:spPr>
            <a:xfrm flipV="1">
              <a:off x="941714" y="2739808"/>
              <a:ext cx="3645046" cy="1345358"/>
            </a:xfrm>
            <a:custGeom>
              <a:avLst/>
              <a:gdLst>
                <a:gd name="connsiteX0" fmla="*/ 239626 w 4860061"/>
                <a:gd name="connsiteY0" fmla="*/ 0 h 1793810"/>
                <a:gd name="connsiteX1" fmla="*/ 3963156 w 4860061"/>
                <a:gd name="connsiteY1" fmla="*/ 0 h 1793810"/>
                <a:gd name="connsiteX2" fmla="*/ 4860061 w 4860061"/>
                <a:gd name="connsiteY2" fmla="*/ 896905 h 1793810"/>
                <a:gd name="connsiteX3" fmla="*/ 4860061 w 4860061"/>
                <a:gd name="connsiteY3" fmla="*/ 1793810 h 1793810"/>
                <a:gd name="connsiteX4" fmla="*/ 4769902 w 4860061"/>
                <a:gd name="connsiteY4" fmla="*/ 1793810 h 1793810"/>
                <a:gd name="connsiteX5" fmla="*/ 4769902 w 4860061"/>
                <a:gd name="connsiteY5" fmla="*/ 957113 h 1793810"/>
                <a:gd name="connsiteX6" fmla="*/ 3912791 w 4860061"/>
                <a:gd name="connsiteY6" fmla="*/ 100001 h 1793810"/>
                <a:gd name="connsiteX7" fmla="*/ 292797 w 4860061"/>
                <a:gd name="connsiteY7" fmla="*/ 100001 h 1793810"/>
                <a:gd name="connsiteX8" fmla="*/ 165689 w 4860061"/>
                <a:gd name="connsiteY8" fmla="*/ 0 h 1793810"/>
                <a:gd name="connsiteX9" fmla="*/ 218913 w 4860061"/>
                <a:gd name="connsiteY9" fmla="*/ 0 h 1793810"/>
                <a:gd name="connsiteX10" fmla="*/ 272084 w 4860061"/>
                <a:gd name="connsiteY10" fmla="*/ 100001 h 1793810"/>
                <a:gd name="connsiteX11" fmla="*/ 218861 w 4860061"/>
                <a:gd name="connsiteY11" fmla="*/ 100001 h 1793810"/>
                <a:gd name="connsiteX12" fmla="*/ 95995 w 4860061"/>
                <a:gd name="connsiteY12" fmla="*/ 0 h 1793810"/>
                <a:gd name="connsiteX13" fmla="*/ 144977 w 4860061"/>
                <a:gd name="connsiteY13" fmla="*/ 0 h 1793810"/>
                <a:gd name="connsiteX14" fmla="*/ 198148 w 4860061"/>
                <a:gd name="connsiteY14" fmla="*/ 100001 h 1793810"/>
                <a:gd name="connsiteX15" fmla="*/ 149167 w 4860061"/>
                <a:gd name="connsiteY15" fmla="*/ 100001 h 1793810"/>
                <a:gd name="connsiteX16" fmla="*/ 25811 w 4860061"/>
                <a:gd name="connsiteY16" fmla="*/ 0 h 1793810"/>
                <a:gd name="connsiteX17" fmla="*/ 75283 w 4860061"/>
                <a:gd name="connsiteY17" fmla="*/ 0 h 1793810"/>
                <a:gd name="connsiteX18" fmla="*/ 128454 w 4860061"/>
                <a:gd name="connsiteY18" fmla="*/ 100001 h 1793810"/>
                <a:gd name="connsiteX19" fmla="*/ 78982 w 4860061"/>
                <a:gd name="connsiteY19" fmla="*/ 100001 h 1793810"/>
                <a:gd name="connsiteX20" fmla="*/ 0 w 4860061"/>
                <a:gd name="connsiteY20" fmla="*/ 0 h 1793810"/>
                <a:gd name="connsiteX21" fmla="*/ 5098 w 4860061"/>
                <a:gd name="connsiteY21" fmla="*/ 0 h 1793810"/>
                <a:gd name="connsiteX22" fmla="*/ 58270 w 4860061"/>
                <a:gd name="connsiteY22" fmla="*/ 100001 h 1793810"/>
                <a:gd name="connsiteX23" fmla="*/ 0 w 4860061"/>
                <a:gd name="connsiteY23" fmla="*/ 100001 h 1793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860061" h="1793810">
                  <a:moveTo>
                    <a:pt x="239626" y="0"/>
                  </a:moveTo>
                  <a:lnTo>
                    <a:pt x="3963156" y="0"/>
                  </a:lnTo>
                  <a:lnTo>
                    <a:pt x="4860061" y="896905"/>
                  </a:lnTo>
                  <a:lnTo>
                    <a:pt x="4860061" y="1793810"/>
                  </a:lnTo>
                  <a:lnTo>
                    <a:pt x="4769902" y="1793810"/>
                  </a:lnTo>
                  <a:lnTo>
                    <a:pt x="4769902" y="957113"/>
                  </a:lnTo>
                  <a:lnTo>
                    <a:pt x="3912791" y="100001"/>
                  </a:lnTo>
                  <a:lnTo>
                    <a:pt x="292797" y="100001"/>
                  </a:lnTo>
                  <a:close/>
                  <a:moveTo>
                    <a:pt x="165689" y="0"/>
                  </a:moveTo>
                  <a:lnTo>
                    <a:pt x="218913" y="0"/>
                  </a:lnTo>
                  <a:lnTo>
                    <a:pt x="272084" y="100001"/>
                  </a:lnTo>
                  <a:lnTo>
                    <a:pt x="218861" y="100001"/>
                  </a:lnTo>
                  <a:close/>
                  <a:moveTo>
                    <a:pt x="95995" y="0"/>
                  </a:moveTo>
                  <a:lnTo>
                    <a:pt x="144977" y="0"/>
                  </a:lnTo>
                  <a:lnTo>
                    <a:pt x="198148" y="100001"/>
                  </a:lnTo>
                  <a:lnTo>
                    <a:pt x="149167" y="100001"/>
                  </a:lnTo>
                  <a:close/>
                  <a:moveTo>
                    <a:pt x="25811" y="0"/>
                  </a:moveTo>
                  <a:lnTo>
                    <a:pt x="75283" y="0"/>
                  </a:lnTo>
                  <a:lnTo>
                    <a:pt x="128454" y="100001"/>
                  </a:lnTo>
                  <a:lnTo>
                    <a:pt x="78982" y="100001"/>
                  </a:lnTo>
                  <a:close/>
                  <a:moveTo>
                    <a:pt x="0" y="0"/>
                  </a:moveTo>
                  <a:lnTo>
                    <a:pt x="5098" y="0"/>
                  </a:lnTo>
                  <a:lnTo>
                    <a:pt x="58270" y="100001"/>
                  </a:lnTo>
                  <a:lnTo>
                    <a:pt x="0" y="10000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</a:endParaRPr>
            </a:p>
          </p:txBody>
        </p:sp>
        <p:sp>
          <p:nvSpPr>
            <p:cNvPr id="5" name="íşḻïḋè"/>
            <p:cNvSpPr/>
            <p:nvPr/>
          </p:nvSpPr>
          <p:spPr>
            <a:xfrm flipH="1">
              <a:off x="4562036" y="1414257"/>
              <a:ext cx="3645046" cy="1345358"/>
            </a:xfrm>
            <a:custGeom>
              <a:avLst/>
              <a:gdLst>
                <a:gd name="connsiteX0" fmla="*/ 239626 w 4860061"/>
                <a:gd name="connsiteY0" fmla="*/ 0 h 1793810"/>
                <a:gd name="connsiteX1" fmla="*/ 3963156 w 4860061"/>
                <a:gd name="connsiteY1" fmla="*/ 0 h 1793810"/>
                <a:gd name="connsiteX2" fmla="*/ 4860061 w 4860061"/>
                <a:gd name="connsiteY2" fmla="*/ 896905 h 1793810"/>
                <a:gd name="connsiteX3" fmla="*/ 4860061 w 4860061"/>
                <a:gd name="connsiteY3" fmla="*/ 1793810 h 1793810"/>
                <a:gd name="connsiteX4" fmla="*/ 4769902 w 4860061"/>
                <a:gd name="connsiteY4" fmla="*/ 1793810 h 1793810"/>
                <a:gd name="connsiteX5" fmla="*/ 4769902 w 4860061"/>
                <a:gd name="connsiteY5" fmla="*/ 957113 h 1793810"/>
                <a:gd name="connsiteX6" fmla="*/ 3912791 w 4860061"/>
                <a:gd name="connsiteY6" fmla="*/ 100001 h 1793810"/>
                <a:gd name="connsiteX7" fmla="*/ 292797 w 4860061"/>
                <a:gd name="connsiteY7" fmla="*/ 100001 h 1793810"/>
                <a:gd name="connsiteX8" fmla="*/ 165689 w 4860061"/>
                <a:gd name="connsiteY8" fmla="*/ 0 h 1793810"/>
                <a:gd name="connsiteX9" fmla="*/ 218913 w 4860061"/>
                <a:gd name="connsiteY9" fmla="*/ 0 h 1793810"/>
                <a:gd name="connsiteX10" fmla="*/ 272084 w 4860061"/>
                <a:gd name="connsiteY10" fmla="*/ 100001 h 1793810"/>
                <a:gd name="connsiteX11" fmla="*/ 218861 w 4860061"/>
                <a:gd name="connsiteY11" fmla="*/ 100001 h 1793810"/>
                <a:gd name="connsiteX12" fmla="*/ 95995 w 4860061"/>
                <a:gd name="connsiteY12" fmla="*/ 0 h 1793810"/>
                <a:gd name="connsiteX13" fmla="*/ 144977 w 4860061"/>
                <a:gd name="connsiteY13" fmla="*/ 0 h 1793810"/>
                <a:gd name="connsiteX14" fmla="*/ 198148 w 4860061"/>
                <a:gd name="connsiteY14" fmla="*/ 100001 h 1793810"/>
                <a:gd name="connsiteX15" fmla="*/ 149167 w 4860061"/>
                <a:gd name="connsiteY15" fmla="*/ 100001 h 1793810"/>
                <a:gd name="connsiteX16" fmla="*/ 25811 w 4860061"/>
                <a:gd name="connsiteY16" fmla="*/ 0 h 1793810"/>
                <a:gd name="connsiteX17" fmla="*/ 75283 w 4860061"/>
                <a:gd name="connsiteY17" fmla="*/ 0 h 1793810"/>
                <a:gd name="connsiteX18" fmla="*/ 128454 w 4860061"/>
                <a:gd name="connsiteY18" fmla="*/ 100001 h 1793810"/>
                <a:gd name="connsiteX19" fmla="*/ 78982 w 4860061"/>
                <a:gd name="connsiteY19" fmla="*/ 100001 h 1793810"/>
                <a:gd name="connsiteX20" fmla="*/ 0 w 4860061"/>
                <a:gd name="connsiteY20" fmla="*/ 0 h 1793810"/>
                <a:gd name="connsiteX21" fmla="*/ 5098 w 4860061"/>
                <a:gd name="connsiteY21" fmla="*/ 0 h 1793810"/>
                <a:gd name="connsiteX22" fmla="*/ 58270 w 4860061"/>
                <a:gd name="connsiteY22" fmla="*/ 100001 h 1793810"/>
                <a:gd name="connsiteX23" fmla="*/ 0 w 4860061"/>
                <a:gd name="connsiteY23" fmla="*/ 100001 h 1793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860061" h="1793810">
                  <a:moveTo>
                    <a:pt x="239626" y="0"/>
                  </a:moveTo>
                  <a:lnTo>
                    <a:pt x="3963156" y="0"/>
                  </a:lnTo>
                  <a:lnTo>
                    <a:pt x="4860061" y="896905"/>
                  </a:lnTo>
                  <a:lnTo>
                    <a:pt x="4860061" y="1793810"/>
                  </a:lnTo>
                  <a:lnTo>
                    <a:pt x="4769902" y="1793810"/>
                  </a:lnTo>
                  <a:lnTo>
                    <a:pt x="4769902" y="957113"/>
                  </a:lnTo>
                  <a:lnTo>
                    <a:pt x="3912791" y="100001"/>
                  </a:lnTo>
                  <a:lnTo>
                    <a:pt x="292797" y="100001"/>
                  </a:lnTo>
                  <a:close/>
                  <a:moveTo>
                    <a:pt x="165689" y="0"/>
                  </a:moveTo>
                  <a:lnTo>
                    <a:pt x="218913" y="0"/>
                  </a:lnTo>
                  <a:lnTo>
                    <a:pt x="272084" y="100001"/>
                  </a:lnTo>
                  <a:lnTo>
                    <a:pt x="218861" y="100001"/>
                  </a:lnTo>
                  <a:close/>
                  <a:moveTo>
                    <a:pt x="95995" y="0"/>
                  </a:moveTo>
                  <a:lnTo>
                    <a:pt x="144977" y="0"/>
                  </a:lnTo>
                  <a:lnTo>
                    <a:pt x="198148" y="100001"/>
                  </a:lnTo>
                  <a:lnTo>
                    <a:pt x="149167" y="100001"/>
                  </a:lnTo>
                  <a:close/>
                  <a:moveTo>
                    <a:pt x="25811" y="0"/>
                  </a:moveTo>
                  <a:lnTo>
                    <a:pt x="75283" y="0"/>
                  </a:lnTo>
                  <a:lnTo>
                    <a:pt x="128454" y="100001"/>
                  </a:lnTo>
                  <a:lnTo>
                    <a:pt x="78982" y="100001"/>
                  </a:lnTo>
                  <a:close/>
                  <a:moveTo>
                    <a:pt x="0" y="0"/>
                  </a:moveTo>
                  <a:lnTo>
                    <a:pt x="5098" y="0"/>
                  </a:lnTo>
                  <a:lnTo>
                    <a:pt x="58270" y="100001"/>
                  </a:lnTo>
                  <a:lnTo>
                    <a:pt x="0" y="10000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</a:endParaRPr>
            </a:p>
          </p:txBody>
        </p:sp>
        <p:sp>
          <p:nvSpPr>
            <p:cNvPr id="6" name="îsḻïḑè"/>
            <p:cNvSpPr/>
            <p:nvPr/>
          </p:nvSpPr>
          <p:spPr>
            <a:xfrm flipH="1" flipV="1">
              <a:off x="4571999" y="2744353"/>
              <a:ext cx="3645046" cy="1345358"/>
            </a:xfrm>
            <a:custGeom>
              <a:avLst/>
              <a:gdLst>
                <a:gd name="connsiteX0" fmla="*/ 0 w 4860061"/>
                <a:gd name="connsiteY0" fmla="*/ 0 h 1793810"/>
                <a:gd name="connsiteX1" fmla="*/ 3963156 w 4860061"/>
                <a:gd name="connsiteY1" fmla="*/ 0 h 1793810"/>
                <a:gd name="connsiteX2" fmla="*/ 4860061 w 4860061"/>
                <a:gd name="connsiteY2" fmla="*/ 896905 h 1793810"/>
                <a:gd name="connsiteX3" fmla="*/ 4860061 w 4860061"/>
                <a:gd name="connsiteY3" fmla="*/ 1793810 h 1793810"/>
                <a:gd name="connsiteX4" fmla="*/ 4769902 w 4860061"/>
                <a:gd name="connsiteY4" fmla="*/ 1793810 h 1793810"/>
                <a:gd name="connsiteX5" fmla="*/ 4769902 w 4860061"/>
                <a:gd name="connsiteY5" fmla="*/ 957113 h 1793810"/>
                <a:gd name="connsiteX6" fmla="*/ 3912791 w 4860061"/>
                <a:gd name="connsiteY6" fmla="*/ 100001 h 1793810"/>
                <a:gd name="connsiteX7" fmla="*/ 0 w 4860061"/>
                <a:gd name="connsiteY7" fmla="*/ 100001 h 1793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60061" h="1793810">
                  <a:moveTo>
                    <a:pt x="0" y="0"/>
                  </a:moveTo>
                  <a:lnTo>
                    <a:pt x="3963156" y="0"/>
                  </a:lnTo>
                  <a:lnTo>
                    <a:pt x="4860061" y="896905"/>
                  </a:lnTo>
                  <a:lnTo>
                    <a:pt x="4860061" y="1793810"/>
                  </a:lnTo>
                  <a:lnTo>
                    <a:pt x="4769902" y="1793810"/>
                  </a:lnTo>
                  <a:lnTo>
                    <a:pt x="4769902" y="957113"/>
                  </a:lnTo>
                  <a:lnTo>
                    <a:pt x="3912791" y="100001"/>
                  </a:lnTo>
                  <a:lnTo>
                    <a:pt x="0" y="10000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</a:endParaRPr>
            </a:p>
          </p:txBody>
        </p:sp>
        <p:sp>
          <p:nvSpPr>
            <p:cNvPr id="7" name="îṧľíďè"/>
            <p:cNvSpPr/>
            <p:nvPr/>
          </p:nvSpPr>
          <p:spPr>
            <a:xfrm>
              <a:off x="941714" y="1409712"/>
              <a:ext cx="3645046" cy="1345358"/>
            </a:xfrm>
            <a:custGeom>
              <a:avLst/>
              <a:gdLst>
                <a:gd name="connsiteX0" fmla="*/ 239626 w 4860061"/>
                <a:gd name="connsiteY0" fmla="*/ 0 h 1793810"/>
                <a:gd name="connsiteX1" fmla="*/ 3963156 w 4860061"/>
                <a:gd name="connsiteY1" fmla="*/ 0 h 1793810"/>
                <a:gd name="connsiteX2" fmla="*/ 4860061 w 4860061"/>
                <a:gd name="connsiteY2" fmla="*/ 896905 h 1793810"/>
                <a:gd name="connsiteX3" fmla="*/ 4860061 w 4860061"/>
                <a:gd name="connsiteY3" fmla="*/ 1793810 h 1793810"/>
                <a:gd name="connsiteX4" fmla="*/ 4769902 w 4860061"/>
                <a:gd name="connsiteY4" fmla="*/ 1793810 h 1793810"/>
                <a:gd name="connsiteX5" fmla="*/ 4769902 w 4860061"/>
                <a:gd name="connsiteY5" fmla="*/ 957113 h 1793810"/>
                <a:gd name="connsiteX6" fmla="*/ 3912791 w 4860061"/>
                <a:gd name="connsiteY6" fmla="*/ 100001 h 1793810"/>
                <a:gd name="connsiteX7" fmla="*/ 292797 w 4860061"/>
                <a:gd name="connsiteY7" fmla="*/ 100001 h 1793810"/>
                <a:gd name="connsiteX8" fmla="*/ 165689 w 4860061"/>
                <a:gd name="connsiteY8" fmla="*/ 0 h 1793810"/>
                <a:gd name="connsiteX9" fmla="*/ 218913 w 4860061"/>
                <a:gd name="connsiteY9" fmla="*/ 0 h 1793810"/>
                <a:gd name="connsiteX10" fmla="*/ 272084 w 4860061"/>
                <a:gd name="connsiteY10" fmla="*/ 100001 h 1793810"/>
                <a:gd name="connsiteX11" fmla="*/ 218861 w 4860061"/>
                <a:gd name="connsiteY11" fmla="*/ 100001 h 1793810"/>
                <a:gd name="connsiteX12" fmla="*/ 95995 w 4860061"/>
                <a:gd name="connsiteY12" fmla="*/ 0 h 1793810"/>
                <a:gd name="connsiteX13" fmla="*/ 144977 w 4860061"/>
                <a:gd name="connsiteY13" fmla="*/ 0 h 1793810"/>
                <a:gd name="connsiteX14" fmla="*/ 198148 w 4860061"/>
                <a:gd name="connsiteY14" fmla="*/ 100001 h 1793810"/>
                <a:gd name="connsiteX15" fmla="*/ 149167 w 4860061"/>
                <a:gd name="connsiteY15" fmla="*/ 100001 h 1793810"/>
                <a:gd name="connsiteX16" fmla="*/ 25811 w 4860061"/>
                <a:gd name="connsiteY16" fmla="*/ 0 h 1793810"/>
                <a:gd name="connsiteX17" fmla="*/ 75283 w 4860061"/>
                <a:gd name="connsiteY17" fmla="*/ 0 h 1793810"/>
                <a:gd name="connsiteX18" fmla="*/ 128454 w 4860061"/>
                <a:gd name="connsiteY18" fmla="*/ 100001 h 1793810"/>
                <a:gd name="connsiteX19" fmla="*/ 78982 w 4860061"/>
                <a:gd name="connsiteY19" fmla="*/ 100001 h 1793810"/>
                <a:gd name="connsiteX20" fmla="*/ 0 w 4860061"/>
                <a:gd name="connsiteY20" fmla="*/ 0 h 1793810"/>
                <a:gd name="connsiteX21" fmla="*/ 5098 w 4860061"/>
                <a:gd name="connsiteY21" fmla="*/ 0 h 1793810"/>
                <a:gd name="connsiteX22" fmla="*/ 58270 w 4860061"/>
                <a:gd name="connsiteY22" fmla="*/ 100001 h 1793810"/>
                <a:gd name="connsiteX23" fmla="*/ 0 w 4860061"/>
                <a:gd name="connsiteY23" fmla="*/ 100001 h 1793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860061" h="1793810">
                  <a:moveTo>
                    <a:pt x="239626" y="0"/>
                  </a:moveTo>
                  <a:lnTo>
                    <a:pt x="3963156" y="0"/>
                  </a:lnTo>
                  <a:lnTo>
                    <a:pt x="4860061" y="896905"/>
                  </a:lnTo>
                  <a:lnTo>
                    <a:pt x="4860061" y="1793810"/>
                  </a:lnTo>
                  <a:lnTo>
                    <a:pt x="4769902" y="1793810"/>
                  </a:lnTo>
                  <a:lnTo>
                    <a:pt x="4769902" y="957113"/>
                  </a:lnTo>
                  <a:lnTo>
                    <a:pt x="3912791" y="100001"/>
                  </a:lnTo>
                  <a:lnTo>
                    <a:pt x="292797" y="100001"/>
                  </a:lnTo>
                  <a:close/>
                  <a:moveTo>
                    <a:pt x="165689" y="0"/>
                  </a:moveTo>
                  <a:lnTo>
                    <a:pt x="218913" y="0"/>
                  </a:lnTo>
                  <a:lnTo>
                    <a:pt x="272084" y="100001"/>
                  </a:lnTo>
                  <a:lnTo>
                    <a:pt x="218861" y="100001"/>
                  </a:lnTo>
                  <a:close/>
                  <a:moveTo>
                    <a:pt x="95995" y="0"/>
                  </a:moveTo>
                  <a:lnTo>
                    <a:pt x="144977" y="0"/>
                  </a:lnTo>
                  <a:lnTo>
                    <a:pt x="198148" y="100001"/>
                  </a:lnTo>
                  <a:lnTo>
                    <a:pt x="149167" y="100001"/>
                  </a:lnTo>
                  <a:close/>
                  <a:moveTo>
                    <a:pt x="25811" y="0"/>
                  </a:moveTo>
                  <a:lnTo>
                    <a:pt x="75283" y="0"/>
                  </a:lnTo>
                  <a:lnTo>
                    <a:pt x="128454" y="100001"/>
                  </a:lnTo>
                  <a:lnTo>
                    <a:pt x="78982" y="100001"/>
                  </a:lnTo>
                  <a:close/>
                  <a:moveTo>
                    <a:pt x="0" y="0"/>
                  </a:moveTo>
                  <a:lnTo>
                    <a:pt x="5098" y="0"/>
                  </a:lnTo>
                  <a:lnTo>
                    <a:pt x="58270" y="100001"/>
                  </a:lnTo>
                  <a:lnTo>
                    <a:pt x="0" y="10000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</a:endParaRPr>
            </a:p>
          </p:txBody>
        </p:sp>
      </p:grpSp>
      <p:sp>
        <p:nvSpPr>
          <p:cNvPr id="8" name="íŝḻíḋe"/>
          <p:cNvSpPr txBox="1"/>
          <p:nvPr/>
        </p:nvSpPr>
        <p:spPr>
          <a:xfrm>
            <a:off x="906867" y="1858519"/>
            <a:ext cx="2331305" cy="859808"/>
          </a:xfrm>
          <a:prstGeom prst="rect">
            <a:avLst/>
          </a:prstGeom>
        </p:spPr>
        <p:txBody>
          <a:bodyPr vert="horz" wrap="square" lIns="0" tIns="0" rIns="0" bIns="0">
            <a:norm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100" dirty="0"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endParaRPr lang="zh-CN" altLang="en-US" sz="1100" dirty="0">
              <a:ea typeface="微软雅黑" panose="020B0503020204020204" pitchFamily="34" charset="-122"/>
            </a:endParaRPr>
          </a:p>
        </p:txBody>
      </p:sp>
      <p:sp>
        <p:nvSpPr>
          <p:cNvPr id="9" name="íṩļíḋe"/>
          <p:cNvSpPr txBox="1"/>
          <p:nvPr/>
        </p:nvSpPr>
        <p:spPr>
          <a:xfrm>
            <a:off x="906866" y="1550905"/>
            <a:ext cx="978419" cy="230833"/>
          </a:xfrm>
          <a:prstGeom prst="rect">
            <a:avLst/>
          </a:prstGeom>
          <a:noFill/>
        </p:spPr>
        <p:txBody>
          <a:bodyPr wrap="square" lIns="0" tIns="0" rIns="0" bIns="0">
            <a:normAutofit fontScale="85000" lnSpcReduction="20000"/>
          </a:bodyPr>
          <a:lstStyle/>
          <a:p>
            <a:r>
              <a:rPr lang="id-ID" sz="2000" b="1" dirty="0" smtClean="0">
                <a:ea typeface="微软雅黑" panose="020B0503020204020204" pitchFamily="34" charset="-122"/>
              </a:rPr>
              <a:t>Strength</a:t>
            </a:r>
            <a:endParaRPr lang="id-ID" sz="2000" b="1" dirty="0">
              <a:ea typeface="微软雅黑" panose="020B0503020204020204" pitchFamily="34" charset="-122"/>
            </a:endParaRPr>
          </a:p>
        </p:txBody>
      </p:sp>
      <p:sp>
        <p:nvSpPr>
          <p:cNvPr id="10" name="işļîḋe"/>
          <p:cNvSpPr txBox="1"/>
          <p:nvPr/>
        </p:nvSpPr>
        <p:spPr>
          <a:xfrm>
            <a:off x="906868" y="3188374"/>
            <a:ext cx="2331305" cy="859808"/>
          </a:xfrm>
          <a:prstGeom prst="rect">
            <a:avLst/>
          </a:prstGeom>
        </p:spPr>
        <p:txBody>
          <a:bodyPr vert="horz" wrap="square" lIns="0" tIns="0" rIns="0" bIns="0">
            <a:norm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100" dirty="0"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endParaRPr lang="zh-CN" altLang="en-US" sz="1100" dirty="0">
              <a:ea typeface="微软雅黑" panose="020B0503020204020204" pitchFamily="34" charset="-122"/>
            </a:endParaRPr>
          </a:p>
        </p:txBody>
      </p:sp>
      <p:sp>
        <p:nvSpPr>
          <p:cNvPr id="11" name="íṣlïḓê"/>
          <p:cNvSpPr txBox="1"/>
          <p:nvPr/>
        </p:nvSpPr>
        <p:spPr>
          <a:xfrm>
            <a:off x="906867" y="2880760"/>
            <a:ext cx="1346618" cy="230833"/>
          </a:xfrm>
          <a:prstGeom prst="rect">
            <a:avLst/>
          </a:prstGeom>
          <a:noFill/>
        </p:spPr>
        <p:txBody>
          <a:bodyPr wrap="square" lIns="0" tIns="0" rIns="0" bIns="0">
            <a:normAutofit fontScale="85000" lnSpcReduction="20000"/>
          </a:bodyPr>
          <a:lstStyle/>
          <a:p>
            <a:r>
              <a:rPr lang="id-ID" sz="2000" b="1" dirty="0" smtClean="0">
                <a:ea typeface="微软雅黑" panose="020B0503020204020204" pitchFamily="34" charset="-122"/>
              </a:rPr>
              <a:t>Opportunity</a:t>
            </a:r>
            <a:endParaRPr lang="id-ID" sz="2000" b="1" dirty="0">
              <a:ea typeface="微软雅黑" panose="020B0503020204020204" pitchFamily="34" charset="-122"/>
            </a:endParaRPr>
          </a:p>
        </p:txBody>
      </p:sp>
      <p:sp>
        <p:nvSpPr>
          <p:cNvPr id="12" name="îṣlïdè"/>
          <p:cNvSpPr txBox="1"/>
          <p:nvPr/>
        </p:nvSpPr>
        <p:spPr>
          <a:xfrm>
            <a:off x="5845918" y="1858519"/>
            <a:ext cx="2331305" cy="859808"/>
          </a:xfrm>
          <a:prstGeom prst="rect">
            <a:avLst/>
          </a:prstGeom>
        </p:spPr>
        <p:txBody>
          <a:bodyPr vert="horz" wrap="square" lIns="0" tIns="0" rIns="0" bIns="0">
            <a:norm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100" dirty="0"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endParaRPr lang="zh-CN" altLang="en-US" sz="1100" dirty="0">
              <a:ea typeface="微软雅黑" panose="020B0503020204020204" pitchFamily="34" charset="-122"/>
            </a:endParaRPr>
          </a:p>
        </p:txBody>
      </p:sp>
      <p:sp>
        <p:nvSpPr>
          <p:cNvPr id="13" name="îŝ1íḑé"/>
          <p:cNvSpPr txBox="1"/>
          <p:nvPr/>
        </p:nvSpPr>
        <p:spPr>
          <a:xfrm>
            <a:off x="7121454" y="1550905"/>
            <a:ext cx="1095590" cy="230833"/>
          </a:xfrm>
          <a:prstGeom prst="rect">
            <a:avLst/>
          </a:prstGeom>
          <a:noFill/>
        </p:spPr>
        <p:txBody>
          <a:bodyPr wrap="square" lIns="0" tIns="0" rIns="0" bIns="0">
            <a:normAutofit fontScale="85000" lnSpcReduction="20000"/>
          </a:bodyPr>
          <a:lstStyle/>
          <a:p>
            <a:pPr algn="r"/>
            <a:r>
              <a:rPr lang="id-ID" sz="2000" b="1" dirty="0">
                <a:ea typeface="微软雅黑" panose="020B0503020204020204" pitchFamily="34" charset="-122"/>
              </a:rPr>
              <a:t>Weakness</a:t>
            </a:r>
            <a:endParaRPr lang="id-ID" sz="2000" b="1" dirty="0">
              <a:ea typeface="微软雅黑" panose="020B0503020204020204" pitchFamily="34" charset="-122"/>
            </a:endParaRPr>
          </a:p>
        </p:txBody>
      </p:sp>
      <p:sp>
        <p:nvSpPr>
          <p:cNvPr id="14" name="iSļîḍé"/>
          <p:cNvSpPr txBox="1"/>
          <p:nvPr/>
        </p:nvSpPr>
        <p:spPr>
          <a:xfrm>
            <a:off x="5878456" y="3188374"/>
            <a:ext cx="2331305" cy="859808"/>
          </a:xfrm>
          <a:prstGeom prst="rect">
            <a:avLst/>
          </a:prstGeom>
        </p:spPr>
        <p:txBody>
          <a:bodyPr vert="horz" wrap="square" lIns="0" tIns="0" rIns="0" bIns="0">
            <a:norm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100" dirty="0"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endParaRPr lang="zh-CN" altLang="en-US" sz="1100" dirty="0">
              <a:ea typeface="微软雅黑" panose="020B0503020204020204" pitchFamily="34" charset="-122"/>
            </a:endParaRPr>
          </a:p>
        </p:txBody>
      </p:sp>
      <p:sp>
        <p:nvSpPr>
          <p:cNvPr id="15" name="ïśḷîḓé"/>
          <p:cNvSpPr txBox="1"/>
          <p:nvPr/>
        </p:nvSpPr>
        <p:spPr>
          <a:xfrm>
            <a:off x="6863142" y="2865691"/>
            <a:ext cx="1346618" cy="230833"/>
          </a:xfrm>
          <a:prstGeom prst="rect">
            <a:avLst/>
          </a:prstGeom>
          <a:noFill/>
        </p:spPr>
        <p:txBody>
          <a:bodyPr wrap="square" lIns="0" tIns="0" rIns="0" bIns="0">
            <a:normAutofit fontScale="85000" lnSpcReduction="20000"/>
          </a:bodyPr>
          <a:lstStyle/>
          <a:p>
            <a:pPr algn="r"/>
            <a:r>
              <a:rPr lang="id-ID" sz="2000" b="1" dirty="0" smtClean="0">
                <a:ea typeface="微软雅黑" panose="020B0503020204020204" pitchFamily="34" charset="-122"/>
              </a:rPr>
              <a:t>Threat</a:t>
            </a:r>
            <a:endParaRPr lang="id-ID" sz="2000" b="1" dirty="0">
              <a:ea typeface="微软雅黑" panose="020B0503020204020204" pitchFamily="34" charset="-122"/>
            </a:endParaRPr>
          </a:p>
        </p:txBody>
      </p:sp>
      <p:grpSp>
        <p:nvGrpSpPr>
          <p:cNvPr id="16" name="íṧľiḑê"/>
          <p:cNvGrpSpPr/>
          <p:nvPr/>
        </p:nvGrpSpPr>
        <p:grpSpPr>
          <a:xfrm>
            <a:off x="3433071" y="1425022"/>
            <a:ext cx="2307374" cy="2690715"/>
            <a:chOff x="4564893" y="1881162"/>
            <a:chExt cx="3076499" cy="3587620"/>
          </a:xfrm>
        </p:grpSpPr>
        <p:sp>
          <p:nvSpPr>
            <p:cNvPr id="17" name="ïšľídè"/>
            <p:cNvSpPr/>
            <p:nvPr/>
          </p:nvSpPr>
          <p:spPr>
            <a:xfrm flipH="1" flipV="1">
              <a:off x="4564894" y="1881162"/>
              <a:ext cx="1534677" cy="1793810"/>
            </a:xfrm>
            <a:custGeom>
              <a:avLst/>
              <a:gdLst>
                <a:gd name="connsiteX0" fmla="*/ 0 w 1521571"/>
                <a:gd name="connsiteY0" fmla="*/ 0 h 1778491"/>
                <a:gd name="connsiteX1" fmla="*/ 1521571 w 1521571"/>
                <a:gd name="connsiteY1" fmla="*/ 0 h 1778491"/>
                <a:gd name="connsiteX2" fmla="*/ 1521571 w 1521571"/>
                <a:gd name="connsiteY2" fmla="*/ 14491 h 1778491"/>
                <a:gd name="connsiteX3" fmla="*/ 1521571 w 1521571"/>
                <a:gd name="connsiteY3" fmla="*/ 1040227 h 1778491"/>
                <a:gd name="connsiteX4" fmla="*/ 45043 w 1521571"/>
                <a:gd name="connsiteY4" fmla="*/ 1778491 h 1778491"/>
                <a:gd name="connsiteX5" fmla="*/ 0 w 1521571"/>
                <a:gd name="connsiteY5" fmla="*/ 1778491 h 1778491"/>
                <a:gd name="connsiteX6" fmla="*/ 0 w 1521571"/>
                <a:gd name="connsiteY6" fmla="*/ 14491 h 1778491"/>
                <a:gd name="connsiteX7" fmla="*/ 0 w 1521571"/>
                <a:gd name="connsiteY7" fmla="*/ 0 h 1778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1571" h="1778491">
                  <a:moveTo>
                    <a:pt x="0" y="0"/>
                  </a:moveTo>
                  <a:lnTo>
                    <a:pt x="1521571" y="0"/>
                  </a:lnTo>
                  <a:lnTo>
                    <a:pt x="1521571" y="14491"/>
                  </a:lnTo>
                  <a:lnTo>
                    <a:pt x="1521571" y="1040227"/>
                  </a:lnTo>
                  <a:lnTo>
                    <a:pt x="45043" y="1778491"/>
                  </a:lnTo>
                  <a:lnTo>
                    <a:pt x="0" y="1778491"/>
                  </a:lnTo>
                  <a:lnTo>
                    <a:pt x="0" y="144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</a:endParaRPr>
            </a:p>
          </p:txBody>
        </p:sp>
        <p:grpSp>
          <p:nvGrpSpPr>
            <p:cNvPr id="18" name="íSľiḓe"/>
            <p:cNvGrpSpPr/>
            <p:nvPr/>
          </p:nvGrpSpPr>
          <p:grpSpPr>
            <a:xfrm>
              <a:off x="4564893" y="1881162"/>
              <a:ext cx="3076499" cy="3587620"/>
              <a:chOff x="4564893" y="1881162"/>
              <a:chExt cx="3076499" cy="3587620"/>
            </a:xfrm>
          </p:grpSpPr>
          <p:sp>
            <p:nvSpPr>
              <p:cNvPr id="19" name="iṩḻiḓé"/>
              <p:cNvSpPr/>
              <p:nvPr/>
            </p:nvSpPr>
            <p:spPr>
              <a:xfrm flipH="1">
                <a:off x="4564894" y="3674972"/>
                <a:ext cx="1534677" cy="1793810"/>
              </a:xfrm>
              <a:custGeom>
                <a:avLst/>
                <a:gdLst>
                  <a:gd name="connsiteX0" fmla="*/ 0 w 1521571"/>
                  <a:gd name="connsiteY0" fmla="*/ 0 h 1778491"/>
                  <a:gd name="connsiteX1" fmla="*/ 1521571 w 1521571"/>
                  <a:gd name="connsiteY1" fmla="*/ 0 h 1778491"/>
                  <a:gd name="connsiteX2" fmla="*/ 1521571 w 1521571"/>
                  <a:gd name="connsiteY2" fmla="*/ 14491 h 1778491"/>
                  <a:gd name="connsiteX3" fmla="*/ 1521571 w 1521571"/>
                  <a:gd name="connsiteY3" fmla="*/ 1040227 h 1778491"/>
                  <a:gd name="connsiteX4" fmla="*/ 45043 w 1521571"/>
                  <a:gd name="connsiteY4" fmla="*/ 1778491 h 1778491"/>
                  <a:gd name="connsiteX5" fmla="*/ 0 w 1521571"/>
                  <a:gd name="connsiteY5" fmla="*/ 1778491 h 1778491"/>
                  <a:gd name="connsiteX6" fmla="*/ 0 w 1521571"/>
                  <a:gd name="connsiteY6" fmla="*/ 14491 h 1778491"/>
                  <a:gd name="connsiteX7" fmla="*/ 0 w 1521571"/>
                  <a:gd name="connsiteY7" fmla="*/ 0 h 17784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21571" h="1778491">
                    <a:moveTo>
                      <a:pt x="0" y="0"/>
                    </a:moveTo>
                    <a:lnTo>
                      <a:pt x="1521571" y="0"/>
                    </a:lnTo>
                    <a:lnTo>
                      <a:pt x="1521571" y="14491"/>
                    </a:lnTo>
                    <a:lnTo>
                      <a:pt x="1521571" y="1040227"/>
                    </a:lnTo>
                    <a:lnTo>
                      <a:pt x="45043" y="1778491"/>
                    </a:lnTo>
                    <a:lnTo>
                      <a:pt x="0" y="1778491"/>
                    </a:lnTo>
                    <a:lnTo>
                      <a:pt x="0" y="1449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iṩľiḓé"/>
              <p:cNvSpPr txBox="1"/>
              <p:nvPr/>
            </p:nvSpPr>
            <p:spPr>
              <a:xfrm>
                <a:off x="4564893" y="2273521"/>
                <a:ext cx="1611200" cy="1569660"/>
              </a:xfrm>
              <a:prstGeom prst="rect">
                <a:avLst/>
              </a:prstGeom>
              <a:noFill/>
            </p:spPr>
            <p:txBody>
              <a:bodyPr wrap="square">
                <a:normAutofit fontScale="92500" lnSpcReduction="20000"/>
              </a:bodyPr>
              <a:lstStyle/>
              <a:p>
                <a:pPr algn="ctr"/>
                <a:r>
                  <a:rPr lang="id-ID" sz="9600" b="1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S</a:t>
                </a:r>
                <a:endParaRPr lang="id-ID" sz="9600" b="1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iṧľïḑè"/>
              <p:cNvSpPr txBox="1"/>
              <p:nvPr/>
            </p:nvSpPr>
            <p:spPr>
              <a:xfrm>
                <a:off x="4564893" y="3674973"/>
                <a:ext cx="1611200" cy="1569660"/>
              </a:xfrm>
              <a:prstGeom prst="rect">
                <a:avLst/>
              </a:prstGeom>
              <a:noFill/>
            </p:spPr>
            <p:txBody>
              <a:bodyPr wrap="square">
                <a:normAutofit fontScale="92500" lnSpcReduction="20000"/>
              </a:bodyPr>
              <a:lstStyle/>
              <a:p>
                <a:pPr algn="ctr"/>
                <a:r>
                  <a:rPr lang="id-ID" sz="9600" b="1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O</a:t>
                </a:r>
                <a:endParaRPr lang="id-ID" sz="9600" b="1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îṧlîďè"/>
              <p:cNvSpPr/>
              <p:nvPr/>
            </p:nvSpPr>
            <p:spPr>
              <a:xfrm>
                <a:off x="6106715" y="3674972"/>
                <a:ext cx="1534677" cy="1793810"/>
              </a:xfrm>
              <a:custGeom>
                <a:avLst/>
                <a:gdLst>
                  <a:gd name="connsiteX0" fmla="*/ 0 w 1521571"/>
                  <a:gd name="connsiteY0" fmla="*/ 0 h 1778491"/>
                  <a:gd name="connsiteX1" fmla="*/ 1521571 w 1521571"/>
                  <a:gd name="connsiteY1" fmla="*/ 0 h 1778491"/>
                  <a:gd name="connsiteX2" fmla="*/ 1521571 w 1521571"/>
                  <a:gd name="connsiteY2" fmla="*/ 14491 h 1778491"/>
                  <a:gd name="connsiteX3" fmla="*/ 1521571 w 1521571"/>
                  <a:gd name="connsiteY3" fmla="*/ 1040227 h 1778491"/>
                  <a:gd name="connsiteX4" fmla="*/ 45043 w 1521571"/>
                  <a:gd name="connsiteY4" fmla="*/ 1778491 h 1778491"/>
                  <a:gd name="connsiteX5" fmla="*/ 0 w 1521571"/>
                  <a:gd name="connsiteY5" fmla="*/ 1778491 h 1778491"/>
                  <a:gd name="connsiteX6" fmla="*/ 0 w 1521571"/>
                  <a:gd name="connsiteY6" fmla="*/ 14491 h 1778491"/>
                  <a:gd name="connsiteX7" fmla="*/ 0 w 1521571"/>
                  <a:gd name="connsiteY7" fmla="*/ 0 h 17784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21571" h="1778491">
                    <a:moveTo>
                      <a:pt x="0" y="0"/>
                    </a:moveTo>
                    <a:lnTo>
                      <a:pt x="1521571" y="0"/>
                    </a:lnTo>
                    <a:lnTo>
                      <a:pt x="1521571" y="14491"/>
                    </a:lnTo>
                    <a:lnTo>
                      <a:pt x="1521571" y="1040227"/>
                    </a:lnTo>
                    <a:lnTo>
                      <a:pt x="45043" y="1778491"/>
                    </a:lnTo>
                    <a:lnTo>
                      <a:pt x="0" y="1778491"/>
                    </a:lnTo>
                    <a:lnTo>
                      <a:pt x="0" y="1449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işḷîḋè"/>
              <p:cNvSpPr/>
              <p:nvPr/>
            </p:nvSpPr>
            <p:spPr>
              <a:xfrm flipV="1">
                <a:off x="6106715" y="1881162"/>
                <a:ext cx="1534677" cy="1793810"/>
              </a:xfrm>
              <a:custGeom>
                <a:avLst/>
                <a:gdLst>
                  <a:gd name="connsiteX0" fmla="*/ 0 w 1521571"/>
                  <a:gd name="connsiteY0" fmla="*/ 0 h 1778491"/>
                  <a:gd name="connsiteX1" fmla="*/ 1521571 w 1521571"/>
                  <a:gd name="connsiteY1" fmla="*/ 0 h 1778491"/>
                  <a:gd name="connsiteX2" fmla="*/ 1521571 w 1521571"/>
                  <a:gd name="connsiteY2" fmla="*/ 14491 h 1778491"/>
                  <a:gd name="connsiteX3" fmla="*/ 1521571 w 1521571"/>
                  <a:gd name="connsiteY3" fmla="*/ 1040227 h 1778491"/>
                  <a:gd name="connsiteX4" fmla="*/ 45043 w 1521571"/>
                  <a:gd name="connsiteY4" fmla="*/ 1778491 h 1778491"/>
                  <a:gd name="connsiteX5" fmla="*/ 0 w 1521571"/>
                  <a:gd name="connsiteY5" fmla="*/ 1778491 h 1778491"/>
                  <a:gd name="connsiteX6" fmla="*/ 0 w 1521571"/>
                  <a:gd name="connsiteY6" fmla="*/ 14491 h 1778491"/>
                  <a:gd name="connsiteX7" fmla="*/ 0 w 1521571"/>
                  <a:gd name="connsiteY7" fmla="*/ 0 h 17784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21571" h="1778491">
                    <a:moveTo>
                      <a:pt x="0" y="0"/>
                    </a:moveTo>
                    <a:lnTo>
                      <a:pt x="1521571" y="0"/>
                    </a:lnTo>
                    <a:lnTo>
                      <a:pt x="1521571" y="14491"/>
                    </a:lnTo>
                    <a:lnTo>
                      <a:pt x="1521571" y="1040227"/>
                    </a:lnTo>
                    <a:lnTo>
                      <a:pt x="45043" y="1778491"/>
                    </a:lnTo>
                    <a:lnTo>
                      <a:pt x="0" y="1778491"/>
                    </a:lnTo>
                    <a:lnTo>
                      <a:pt x="0" y="1449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ïsḷïḋe"/>
              <p:cNvSpPr txBox="1"/>
              <p:nvPr/>
            </p:nvSpPr>
            <p:spPr>
              <a:xfrm>
                <a:off x="6269824" y="2298694"/>
                <a:ext cx="1208457" cy="1569660"/>
              </a:xfrm>
              <a:prstGeom prst="rect">
                <a:avLst/>
              </a:prstGeom>
              <a:noFill/>
            </p:spPr>
            <p:txBody>
              <a:bodyPr wrap="square">
                <a:normAutofit fontScale="92500" lnSpcReduction="20000"/>
              </a:bodyPr>
              <a:lstStyle/>
              <a:p>
                <a:pPr algn="ctr"/>
                <a:r>
                  <a:rPr lang="id-ID" sz="9600" b="1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W</a:t>
                </a:r>
                <a:endParaRPr lang="id-ID" sz="9600" b="1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ïSlïḑê"/>
              <p:cNvSpPr txBox="1"/>
              <p:nvPr/>
            </p:nvSpPr>
            <p:spPr>
              <a:xfrm>
                <a:off x="6122823" y="3674973"/>
                <a:ext cx="1473401" cy="1569660"/>
              </a:xfrm>
              <a:prstGeom prst="rect">
                <a:avLst/>
              </a:prstGeom>
              <a:noFill/>
            </p:spPr>
            <p:txBody>
              <a:bodyPr wrap="square">
                <a:normAutofit fontScale="92500" lnSpcReduction="20000"/>
              </a:bodyPr>
              <a:lstStyle/>
              <a:p>
                <a:pPr algn="ctr"/>
                <a:r>
                  <a:rPr lang="id-ID" sz="9600" b="1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T</a:t>
                </a:r>
                <a:endParaRPr lang="id-ID" sz="9600" b="1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29" name="矩形 28"/>
          <p:cNvSpPr/>
          <p:nvPr/>
        </p:nvSpPr>
        <p:spPr>
          <a:xfrm>
            <a:off x="323528" y="127216"/>
            <a:ext cx="12618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 smtClean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sz="10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23528" y="371882"/>
            <a:ext cx="1824404" cy="213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800" dirty="0">
                <a:solidFill>
                  <a:srgbClr val="40404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PLEASE ADD YOUR TITLE HERE</a:t>
            </a:r>
            <a:endParaRPr lang="zh-CN" altLang="en-US" sz="800" dirty="0">
              <a:solidFill>
                <a:srgbClr val="40404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drap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29" grpId="0"/>
      <p:bldP spid="3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íślíḋè-Rectangle 1"/>
          <p:cNvSpPr/>
          <p:nvPr/>
        </p:nvSpPr>
        <p:spPr>
          <a:xfrm>
            <a:off x="840223" y="1668132"/>
            <a:ext cx="7463555" cy="1795031"/>
          </a:xfrm>
          <a:prstGeom prst="rect">
            <a:avLst/>
          </a:prstGeom>
          <a:ln w="190500">
            <a:solidFill>
              <a:srgbClr val="EAECED"/>
            </a:solidFill>
            <a:miter lim="400000"/>
          </a:ln>
        </p:spPr>
        <p:txBody>
          <a:bodyPr anchor="ctr"/>
          <a:lstStyle/>
          <a:p>
            <a:pPr algn="ctr"/>
            <a:endParaRPr>
              <a:ea typeface="微软雅黑" panose="020B0503020204020204" pitchFamily="34" charset="-122"/>
            </a:endParaRPr>
          </a:p>
        </p:txBody>
      </p:sp>
      <p:sp>
        <p:nvSpPr>
          <p:cNvPr id="4" name="íślíḋè-Rectangle 2"/>
          <p:cNvSpPr/>
          <p:nvPr/>
        </p:nvSpPr>
        <p:spPr>
          <a:xfrm>
            <a:off x="1170710" y="1195881"/>
            <a:ext cx="3269308" cy="981355"/>
          </a:xfrm>
          <a:prstGeom prst="rect">
            <a:avLst/>
          </a:prstGeom>
          <a:solidFill>
            <a:schemeClr val="accent1">
              <a:lumMod val="100000"/>
            </a:schemeClr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ea typeface="微软雅黑" panose="020B0503020204020204" pitchFamily="34" charset="-122"/>
            </a:endParaRPr>
          </a:p>
        </p:txBody>
      </p:sp>
      <p:sp>
        <p:nvSpPr>
          <p:cNvPr id="5" name="íślíḋè-Rectangle 3"/>
          <p:cNvSpPr/>
          <p:nvPr/>
        </p:nvSpPr>
        <p:spPr>
          <a:xfrm>
            <a:off x="1170710" y="2966265"/>
            <a:ext cx="3269308" cy="981355"/>
          </a:xfrm>
          <a:prstGeom prst="rect">
            <a:avLst/>
          </a:prstGeom>
          <a:solidFill>
            <a:schemeClr val="accent3">
              <a:lumMod val="100000"/>
            </a:schemeClr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ea typeface="微软雅黑" panose="020B0503020204020204" pitchFamily="34" charset="-122"/>
            </a:endParaRPr>
          </a:p>
        </p:txBody>
      </p:sp>
      <p:sp>
        <p:nvSpPr>
          <p:cNvPr id="6" name="íślíḋè-Rectangle 4"/>
          <p:cNvSpPr/>
          <p:nvPr/>
        </p:nvSpPr>
        <p:spPr>
          <a:xfrm>
            <a:off x="4699723" y="2966265"/>
            <a:ext cx="3269308" cy="981355"/>
          </a:xfrm>
          <a:prstGeom prst="rect">
            <a:avLst/>
          </a:prstGeom>
          <a:solidFill>
            <a:schemeClr val="accent4">
              <a:lumMod val="100000"/>
            </a:schemeClr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ea typeface="微软雅黑" panose="020B0503020204020204" pitchFamily="34" charset="-122"/>
            </a:endParaRPr>
          </a:p>
        </p:txBody>
      </p:sp>
      <p:sp>
        <p:nvSpPr>
          <p:cNvPr id="7" name="îṣļîḑé-Rectangle 5"/>
          <p:cNvSpPr/>
          <p:nvPr/>
        </p:nvSpPr>
        <p:spPr>
          <a:xfrm>
            <a:off x="4699723" y="1195881"/>
            <a:ext cx="3269308" cy="981355"/>
          </a:xfrm>
          <a:prstGeom prst="rect">
            <a:avLst/>
          </a:prstGeom>
          <a:solidFill>
            <a:schemeClr val="accent2">
              <a:lumMod val="100000"/>
            </a:schemeClr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ea typeface="微软雅黑" panose="020B0503020204020204" pitchFamily="34" charset="-122"/>
            </a:endParaRPr>
          </a:p>
        </p:txBody>
      </p:sp>
      <p:sp>
        <p:nvSpPr>
          <p:cNvPr id="8" name="îṣļîḑé-Rectangle 6"/>
          <p:cNvSpPr/>
          <p:nvPr/>
        </p:nvSpPr>
        <p:spPr>
          <a:xfrm>
            <a:off x="4780183" y="3028680"/>
            <a:ext cx="3108388" cy="844061"/>
          </a:xfrm>
          <a:prstGeom prst="rect">
            <a:avLst/>
          </a:pr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ea typeface="微软雅黑" panose="020B0503020204020204" pitchFamily="34" charset="-122"/>
            </a:endParaRPr>
          </a:p>
        </p:txBody>
      </p:sp>
      <p:sp>
        <p:nvSpPr>
          <p:cNvPr id="9" name="îṣļîḑé-Rectangle 7"/>
          <p:cNvSpPr/>
          <p:nvPr/>
        </p:nvSpPr>
        <p:spPr>
          <a:xfrm>
            <a:off x="1251170" y="3028680"/>
            <a:ext cx="3108388" cy="844061"/>
          </a:xfrm>
          <a:prstGeom prst="rect">
            <a:avLst/>
          </a:pr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ea typeface="微软雅黑" panose="020B0503020204020204" pitchFamily="34" charset="-122"/>
            </a:endParaRPr>
          </a:p>
        </p:txBody>
      </p:sp>
      <p:sp>
        <p:nvSpPr>
          <p:cNvPr id="10" name="îṣļîḑé-Rectangle 8"/>
          <p:cNvSpPr/>
          <p:nvPr/>
        </p:nvSpPr>
        <p:spPr>
          <a:xfrm>
            <a:off x="1251170" y="1264527"/>
            <a:ext cx="3108388" cy="844060"/>
          </a:xfrm>
          <a:prstGeom prst="rect">
            <a:avLst/>
          </a:pr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ea typeface="微软雅黑" panose="020B0503020204020204" pitchFamily="34" charset="-122"/>
            </a:endParaRPr>
          </a:p>
        </p:txBody>
      </p:sp>
      <p:sp>
        <p:nvSpPr>
          <p:cNvPr id="11" name="îṣļîḑé-Rectangle 9"/>
          <p:cNvSpPr/>
          <p:nvPr/>
        </p:nvSpPr>
        <p:spPr>
          <a:xfrm>
            <a:off x="4780183" y="1264527"/>
            <a:ext cx="3108388" cy="844060"/>
          </a:xfrm>
          <a:prstGeom prst="rect">
            <a:avLst/>
          </a:pr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ea typeface="微软雅黑" panose="020B0503020204020204" pitchFamily="34" charset="-122"/>
            </a:endParaRPr>
          </a:p>
        </p:txBody>
      </p:sp>
      <p:sp>
        <p:nvSpPr>
          <p:cNvPr id="12" name="îṣļîḑé-Rectangle 10"/>
          <p:cNvSpPr/>
          <p:nvPr/>
        </p:nvSpPr>
        <p:spPr>
          <a:xfrm>
            <a:off x="1567505" y="944708"/>
            <a:ext cx="2475719" cy="1483699"/>
          </a:xfrm>
          <a:prstGeom prst="rect">
            <a:avLst/>
          </a:prstGeom>
          <a:solidFill>
            <a:schemeClr val="accent1">
              <a:lumMod val="100000"/>
            </a:schemeClr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ea typeface="微软雅黑" panose="020B0503020204020204" pitchFamily="34" charset="-122"/>
            </a:endParaRPr>
          </a:p>
        </p:txBody>
      </p:sp>
      <p:sp>
        <p:nvSpPr>
          <p:cNvPr id="13" name="îṣļîḑé-Freeform: Shape 26"/>
          <p:cNvSpPr/>
          <p:nvPr/>
        </p:nvSpPr>
        <p:spPr>
          <a:xfrm>
            <a:off x="2610986" y="1037007"/>
            <a:ext cx="326844" cy="379940"/>
          </a:xfrm>
          <a:custGeom>
            <a:avLst/>
            <a:gdLst>
              <a:gd name="connsiteX0" fmla="*/ 144647 w 290884"/>
              <a:gd name="connsiteY0" fmla="*/ 246063 h 338138"/>
              <a:gd name="connsiteX1" fmla="*/ 110656 w 290884"/>
              <a:gd name="connsiteY1" fmla="*/ 261816 h 338138"/>
              <a:gd name="connsiteX2" fmla="*/ 144647 w 290884"/>
              <a:gd name="connsiteY2" fmla="*/ 314326 h 338138"/>
              <a:gd name="connsiteX3" fmla="*/ 177331 w 290884"/>
              <a:gd name="connsiteY3" fmla="*/ 261816 h 338138"/>
              <a:gd name="connsiteX4" fmla="*/ 144647 w 290884"/>
              <a:gd name="connsiteY4" fmla="*/ 246063 h 338138"/>
              <a:gd name="connsiteX5" fmla="*/ 186856 w 290884"/>
              <a:gd name="connsiteY5" fmla="*/ 222250 h 338138"/>
              <a:gd name="connsiteX6" fmla="*/ 181776 w 290884"/>
              <a:gd name="connsiteY6" fmla="*/ 224790 h 338138"/>
              <a:gd name="connsiteX7" fmla="*/ 167806 w 290884"/>
              <a:gd name="connsiteY7" fmla="*/ 233680 h 338138"/>
              <a:gd name="connsiteX8" fmla="*/ 183046 w 290884"/>
              <a:gd name="connsiteY8" fmla="*/ 241300 h 338138"/>
              <a:gd name="connsiteX9" fmla="*/ 186856 w 290884"/>
              <a:gd name="connsiteY9" fmla="*/ 222250 h 338138"/>
              <a:gd name="connsiteX10" fmla="*/ 102719 w 290884"/>
              <a:gd name="connsiteY10" fmla="*/ 222250 h 338138"/>
              <a:gd name="connsiteX11" fmla="*/ 105470 w 290884"/>
              <a:gd name="connsiteY11" fmla="*/ 241300 h 338138"/>
              <a:gd name="connsiteX12" fmla="*/ 123357 w 290884"/>
              <a:gd name="connsiteY12" fmla="*/ 233680 h 338138"/>
              <a:gd name="connsiteX13" fmla="*/ 106846 w 290884"/>
              <a:gd name="connsiteY13" fmla="*/ 224790 h 338138"/>
              <a:gd name="connsiteX14" fmla="*/ 102719 w 290884"/>
              <a:gd name="connsiteY14" fmla="*/ 222250 h 338138"/>
              <a:gd name="connsiteX15" fmla="*/ 233044 w 290884"/>
              <a:gd name="connsiteY15" fmla="*/ 184150 h 338138"/>
              <a:gd name="connsiteX16" fmla="*/ 209321 w 290884"/>
              <a:gd name="connsiteY16" fmla="*/ 203710 h 338138"/>
              <a:gd name="connsiteX17" fmla="*/ 202731 w 290884"/>
              <a:gd name="connsiteY17" fmla="*/ 249351 h 338138"/>
              <a:gd name="connsiteX18" fmla="*/ 246223 w 290884"/>
              <a:gd name="connsiteY18" fmla="*/ 257175 h 338138"/>
              <a:gd name="connsiteX19" fmla="*/ 265992 w 290884"/>
              <a:gd name="connsiteY19" fmla="*/ 250655 h 338138"/>
              <a:gd name="connsiteX20" fmla="*/ 233044 w 290884"/>
              <a:gd name="connsiteY20" fmla="*/ 184150 h 338138"/>
              <a:gd name="connsiteX21" fmla="*/ 56261 w 290884"/>
              <a:gd name="connsiteY21" fmla="*/ 184150 h 338138"/>
              <a:gd name="connsiteX22" fmla="*/ 21995 w 290884"/>
              <a:gd name="connsiteY22" fmla="*/ 250655 h 338138"/>
              <a:gd name="connsiteX23" fmla="*/ 43082 w 290884"/>
              <a:gd name="connsiteY23" fmla="*/ 257175 h 338138"/>
              <a:gd name="connsiteX24" fmla="*/ 85256 w 290884"/>
              <a:gd name="connsiteY24" fmla="*/ 249351 h 338138"/>
              <a:gd name="connsiteX25" fmla="*/ 78666 w 290884"/>
              <a:gd name="connsiteY25" fmla="*/ 203710 h 338138"/>
              <a:gd name="connsiteX26" fmla="*/ 56261 w 290884"/>
              <a:gd name="connsiteY26" fmla="*/ 184150 h 338138"/>
              <a:gd name="connsiteX27" fmla="*/ 210669 w 290884"/>
              <a:gd name="connsiteY27" fmla="*/ 163513 h 338138"/>
              <a:gd name="connsiteX28" fmla="*/ 210669 w 290884"/>
              <a:gd name="connsiteY28" fmla="*/ 169070 h 338138"/>
              <a:gd name="connsiteX29" fmla="*/ 210669 w 290884"/>
              <a:gd name="connsiteY29" fmla="*/ 174626 h 338138"/>
              <a:gd name="connsiteX30" fmla="*/ 217019 w 290884"/>
              <a:gd name="connsiteY30" fmla="*/ 169070 h 338138"/>
              <a:gd name="connsiteX31" fmla="*/ 210669 w 290884"/>
              <a:gd name="connsiteY31" fmla="*/ 163513 h 338138"/>
              <a:gd name="connsiteX32" fmla="*/ 77319 w 290884"/>
              <a:gd name="connsiteY32" fmla="*/ 163513 h 338138"/>
              <a:gd name="connsiteX33" fmla="*/ 70969 w 290884"/>
              <a:gd name="connsiteY33" fmla="*/ 169070 h 338138"/>
              <a:gd name="connsiteX34" fmla="*/ 77319 w 290884"/>
              <a:gd name="connsiteY34" fmla="*/ 174626 h 338138"/>
              <a:gd name="connsiteX35" fmla="*/ 77319 w 290884"/>
              <a:gd name="connsiteY35" fmla="*/ 169070 h 338138"/>
              <a:gd name="connsiteX36" fmla="*/ 77319 w 290884"/>
              <a:gd name="connsiteY36" fmla="*/ 163513 h 338138"/>
              <a:gd name="connsiteX37" fmla="*/ 144788 w 290884"/>
              <a:gd name="connsiteY37" fmla="*/ 150813 h 338138"/>
              <a:gd name="connsiteX38" fmla="*/ 163045 w 290884"/>
              <a:gd name="connsiteY38" fmla="*/ 169070 h 338138"/>
              <a:gd name="connsiteX39" fmla="*/ 144788 w 290884"/>
              <a:gd name="connsiteY39" fmla="*/ 187327 h 338138"/>
              <a:gd name="connsiteX40" fmla="*/ 126531 w 290884"/>
              <a:gd name="connsiteY40" fmla="*/ 169070 h 338138"/>
              <a:gd name="connsiteX41" fmla="*/ 144788 w 290884"/>
              <a:gd name="connsiteY41" fmla="*/ 150813 h 338138"/>
              <a:gd name="connsiteX42" fmla="*/ 145444 w 290884"/>
              <a:gd name="connsiteY42" fmla="*/ 114300 h 338138"/>
              <a:gd name="connsiteX43" fmla="*/ 119215 w 290884"/>
              <a:gd name="connsiteY43" fmla="*/ 130293 h 338138"/>
              <a:gd name="connsiteX44" fmla="*/ 100855 w 290884"/>
              <a:gd name="connsiteY44" fmla="*/ 144952 h 338138"/>
              <a:gd name="connsiteX45" fmla="*/ 99544 w 290884"/>
              <a:gd name="connsiteY45" fmla="*/ 168941 h 338138"/>
              <a:gd name="connsiteX46" fmla="*/ 100855 w 290884"/>
              <a:gd name="connsiteY46" fmla="*/ 192930 h 338138"/>
              <a:gd name="connsiteX47" fmla="*/ 119215 w 290884"/>
              <a:gd name="connsiteY47" fmla="*/ 206257 h 338138"/>
              <a:gd name="connsiteX48" fmla="*/ 145444 w 290884"/>
              <a:gd name="connsiteY48" fmla="*/ 222250 h 338138"/>
              <a:gd name="connsiteX49" fmla="*/ 170361 w 290884"/>
              <a:gd name="connsiteY49" fmla="*/ 206257 h 338138"/>
              <a:gd name="connsiteX50" fmla="*/ 190032 w 290884"/>
              <a:gd name="connsiteY50" fmla="*/ 192930 h 338138"/>
              <a:gd name="connsiteX51" fmla="*/ 190032 w 290884"/>
              <a:gd name="connsiteY51" fmla="*/ 168941 h 338138"/>
              <a:gd name="connsiteX52" fmla="*/ 190032 w 290884"/>
              <a:gd name="connsiteY52" fmla="*/ 144952 h 338138"/>
              <a:gd name="connsiteX53" fmla="*/ 170361 w 290884"/>
              <a:gd name="connsiteY53" fmla="*/ 130293 h 338138"/>
              <a:gd name="connsiteX54" fmla="*/ 145444 w 290884"/>
              <a:gd name="connsiteY54" fmla="*/ 114300 h 338138"/>
              <a:gd name="connsiteX55" fmla="*/ 183046 w 290884"/>
              <a:gd name="connsiteY55" fmla="*/ 96838 h 338138"/>
              <a:gd name="connsiteX56" fmla="*/ 167806 w 290884"/>
              <a:gd name="connsiteY56" fmla="*/ 103188 h 338138"/>
              <a:gd name="connsiteX57" fmla="*/ 181776 w 290884"/>
              <a:gd name="connsiteY57" fmla="*/ 113348 h 338138"/>
              <a:gd name="connsiteX58" fmla="*/ 186856 w 290884"/>
              <a:gd name="connsiteY58" fmla="*/ 115888 h 338138"/>
              <a:gd name="connsiteX59" fmla="*/ 183046 w 290884"/>
              <a:gd name="connsiteY59" fmla="*/ 96838 h 338138"/>
              <a:gd name="connsiteX60" fmla="*/ 105470 w 290884"/>
              <a:gd name="connsiteY60" fmla="*/ 96838 h 338138"/>
              <a:gd name="connsiteX61" fmla="*/ 102719 w 290884"/>
              <a:gd name="connsiteY61" fmla="*/ 115888 h 338138"/>
              <a:gd name="connsiteX62" fmla="*/ 106846 w 290884"/>
              <a:gd name="connsiteY62" fmla="*/ 113348 h 338138"/>
              <a:gd name="connsiteX63" fmla="*/ 123357 w 290884"/>
              <a:gd name="connsiteY63" fmla="*/ 103188 h 338138"/>
              <a:gd name="connsiteX64" fmla="*/ 105470 w 290884"/>
              <a:gd name="connsiteY64" fmla="*/ 96838 h 338138"/>
              <a:gd name="connsiteX65" fmla="*/ 246901 w 290884"/>
              <a:gd name="connsiteY65" fmla="*/ 79375 h 338138"/>
              <a:gd name="connsiteX66" fmla="*/ 202731 w 290884"/>
              <a:gd name="connsiteY66" fmla="*/ 88503 h 338138"/>
              <a:gd name="connsiteX67" fmla="*/ 209424 w 290884"/>
              <a:gd name="connsiteY67" fmla="*/ 134144 h 338138"/>
              <a:gd name="connsiteX68" fmla="*/ 233517 w 290884"/>
              <a:gd name="connsiteY68" fmla="*/ 152400 h 338138"/>
              <a:gd name="connsiteX69" fmla="*/ 250917 w 290884"/>
              <a:gd name="connsiteY69" fmla="*/ 132840 h 338138"/>
              <a:gd name="connsiteX70" fmla="*/ 266979 w 290884"/>
              <a:gd name="connsiteY70" fmla="*/ 85895 h 338138"/>
              <a:gd name="connsiteX71" fmla="*/ 246901 w 290884"/>
              <a:gd name="connsiteY71" fmla="*/ 79375 h 338138"/>
              <a:gd name="connsiteX72" fmla="*/ 43420 w 290884"/>
              <a:gd name="connsiteY72" fmla="*/ 79375 h 338138"/>
              <a:gd name="connsiteX73" fmla="*/ 22503 w 290884"/>
              <a:gd name="connsiteY73" fmla="*/ 85895 h 338138"/>
              <a:gd name="connsiteX74" fmla="*/ 38191 w 290884"/>
              <a:gd name="connsiteY74" fmla="*/ 132840 h 338138"/>
              <a:gd name="connsiteX75" fmla="*/ 56494 w 290884"/>
              <a:gd name="connsiteY75" fmla="*/ 152400 h 338138"/>
              <a:gd name="connsiteX76" fmla="*/ 78719 w 290884"/>
              <a:gd name="connsiteY76" fmla="*/ 134144 h 338138"/>
              <a:gd name="connsiteX77" fmla="*/ 85256 w 290884"/>
              <a:gd name="connsiteY77" fmla="*/ 88503 h 338138"/>
              <a:gd name="connsiteX78" fmla="*/ 43420 w 290884"/>
              <a:gd name="connsiteY78" fmla="*/ 79375 h 338138"/>
              <a:gd name="connsiteX79" fmla="*/ 144647 w 290884"/>
              <a:gd name="connsiteY79" fmla="*/ 22225 h 338138"/>
              <a:gd name="connsiteX80" fmla="*/ 110656 w 290884"/>
              <a:gd name="connsiteY80" fmla="*/ 74942 h 338138"/>
              <a:gd name="connsiteX81" fmla="*/ 144647 w 290884"/>
              <a:gd name="connsiteY81" fmla="*/ 92075 h 338138"/>
              <a:gd name="connsiteX82" fmla="*/ 177331 w 290884"/>
              <a:gd name="connsiteY82" fmla="*/ 74942 h 338138"/>
              <a:gd name="connsiteX83" fmla="*/ 144647 w 290884"/>
              <a:gd name="connsiteY83" fmla="*/ 22225 h 338138"/>
              <a:gd name="connsiteX84" fmla="*/ 145581 w 290884"/>
              <a:gd name="connsiteY84" fmla="*/ 0 h 338138"/>
              <a:gd name="connsiteX85" fmla="*/ 199637 w 290884"/>
              <a:gd name="connsiteY85" fmla="*/ 67363 h 338138"/>
              <a:gd name="connsiteX86" fmla="*/ 247101 w 290884"/>
              <a:gd name="connsiteY86" fmla="*/ 58117 h 338138"/>
              <a:gd name="connsiteX87" fmla="*/ 285335 w 290884"/>
              <a:gd name="connsiteY87" fmla="*/ 73968 h 338138"/>
              <a:gd name="connsiteX88" fmla="*/ 268195 w 290884"/>
              <a:gd name="connsiteY88" fmla="*/ 145294 h 338138"/>
              <a:gd name="connsiteX89" fmla="*/ 248419 w 290884"/>
              <a:gd name="connsiteY89" fmla="*/ 169069 h 338138"/>
              <a:gd name="connsiteX90" fmla="*/ 285335 w 290884"/>
              <a:gd name="connsiteY90" fmla="*/ 264170 h 338138"/>
              <a:gd name="connsiteX91" fmla="*/ 247101 w 290884"/>
              <a:gd name="connsiteY91" fmla="*/ 280021 h 338138"/>
              <a:gd name="connsiteX92" fmla="*/ 199637 w 290884"/>
              <a:gd name="connsiteY92" fmla="*/ 270775 h 338138"/>
              <a:gd name="connsiteX93" fmla="*/ 145581 w 290884"/>
              <a:gd name="connsiteY93" fmla="*/ 338138 h 338138"/>
              <a:gd name="connsiteX94" fmla="*/ 91525 w 290884"/>
              <a:gd name="connsiteY94" fmla="*/ 270775 h 338138"/>
              <a:gd name="connsiteX95" fmla="*/ 44061 w 290884"/>
              <a:gd name="connsiteY95" fmla="*/ 280021 h 338138"/>
              <a:gd name="connsiteX96" fmla="*/ 5827 w 290884"/>
              <a:gd name="connsiteY96" fmla="*/ 264170 h 338138"/>
              <a:gd name="connsiteX97" fmla="*/ 41425 w 290884"/>
              <a:gd name="connsiteY97" fmla="*/ 169069 h 338138"/>
              <a:gd name="connsiteX98" fmla="*/ 21648 w 290884"/>
              <a:gd name="connsiteY98" fmla="*/ 145294 h 338138"/>
              <a:gd name="connsiteX99" fmla="*/ 5827 w 290884"/>
              <a:gd name="connsiteY99" fmla="*/ 73968 h 338138"/>
              <a:gd name="connsiteX100" fmla="*/ 44061 w 290884"/>
              <a:gd name="connsiteY100" fmla="*/ 58117 h 338138"/>
              <a:gd name="connsiteX101" fmla="*/ 91525 w 290884"/>
              <a:gd name="connsiteY101" fmla="*/ 67363 h 338138"/>
              <a:gd name="connsiteX102" fmla="*/ 145581 w 290884"/>
              <a:gd name="connsiteY102" fmla="*/ 0 h 33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290884" h="338138">
                <a:moveTo>
                  <a:pt x="144647" y="246063"/>
                </a:moveTo>
                <a:cubicBezTo>
                  <a:pt x="132881" y="252627"/>
                  <a:pt x="121115" y="257878"/>
                  <a:pt x="110656" y="261816"/>
                </a:cubicBezTo>
                <a:cubicBezTo>
                  <a:pt x="119807" y="295948"/>
                  <a:pt x="132881" y="314326"/>
                  <a:pt x="144647" y="314326"/>
                </a:cubicBezTo>
                <a:cubicBezTo>
                  <a:pt x="155106" y="314326"/>
                  <a:pt x="168180" y="295948"/>
                  <a:pt x="177331" y="261816"/>
                </a:cubicBezTo>
                <a:cubicBezTo>
                  <a:pt x="166872" y="257878"/>
                  <a:pt x="155106" y="252627"/>
                  <a:pt x="144647" y="246063"/>
                </a:cubicBezTo>
                <a:close/>
                <a:moveTo>
                  <a:pt x="186856" y="222250"/>
                </a:moveTo>
                <a:cubicBezTo>
                  <a:pt x="184316" y="222250"/>
                  <a:pt x="183046" y="223520"/>
                  <a:pt x="181776" y="224790"/>
                </a:cubicBezTo>
                <a:cubicBezTo>
                  <a:pt x="176696" y="228600"/>
                  <a:pt x="171616" y="231140"/>
                  <a:pt x="167806" y="233680"/>
                </a:cubicBezTo>
                <a:cubicBezTo>
                  <a:pt x="172886" y="237490"/>
                  <a:pt x="177966" y="238760"/>
                  <a:pt x="183046" y="241300"/>
                </a:cubicBezTo>
                <a:cubicBezTo>
                  <a:pt x="184316" y="234950"/>
                  <a:pt x="185586" y="228600"/>
                  <a:pt x="186856" y="222250"/>
                </a:cubicBezTo>
                <a:close/>
                <a:moveTo>
                  <a:pt x="102719" y="222250"/>
                </a:moveTo>
                <a:cubicBezTo>
                  <a:pt x="102719" y="228600"/>
                  <a:pt x="104095" y="234950"/>
                  <a:pt x="105470" y="241300"/>
                </a:cubicBezTo>
                <a:cubicBezTo>
                  <a:pt x="110974" y="238760"/>
                  <a:pt x="117853" y="237490"/>
                  <a:pt x="123357" y="233680"/>
                </a:cubicBezTo>
                <a:cubicBezTo>
                  <a:pt x="117853" y="231140"/>
                  <a:pt x="112350" y="228600"/>
                  <a:pt x="106846" y="224790"/>
                </a:cubicBezTo>
                <a:cubicBezTo>
                  <a:pt x="105470" y="223520"/>
                  <a:pt x="104095" y="222250"/>
                  <a:pt x="102719" y="222250"/>
                </a:cubicBezTo>
                <a:close/>
                <a:moveTo>
                  <a:pt x="233044" y="184150"/>
                </a:moveTo>
                <a:cubicBezTo>
                  <a:pt x="225136" y="190670"/>
                  <a:pt x="218546" y="197190"/>
                  <a:pt x="209321" y="203710"/>
                </a:cubicBezTo>
                <a:cubicBezTo>
                  <a:pt x="208003" y="219359"/>
                  <a:pt x="206685" y="235007"/>
                  <a:pt x="202731" y="249351"/>
                </a:cubicBezTo>
                <a:cubicBezTo>
                  <a:pt x="219864" y="254567"/>
                  <a:pt x="234361" y="257175"/>
                  <a:pt x="246223" y="257175"/>
                </a:cubicBezTo>
                <a:cubicBezTo>
                  <a:pt x="251494" y="257175"/>
                  <a:pt x="262038" y="257175"/>
                  <a:pt x="265992" y="250655"/>
                </a:cubicBezTo>
                <a:cubicBezTo>
                  <a:pt x="272581" y="241527"/>
                  <a:pt x="262038" y="215446"/>
                  <a:pt x="233044" y="184150"/>
                </a:cubicBezTo>
                <a:close/>
                <a:moveTo>
                  <a:pt x="56261" y="184150"/>
                </a:moveTo>
                <a:cubicBezTo>
                  <a:pt x="25949" y="215446"/>
                  <a:pt x="15406" y="241527"/>
                  <a:pt x="21995" y="250655"/>
                </a:cubicBezTo>
                <a:cubicBezTo>
                  <a:pt x="25949" y="257175"/>
                  <a:pt x="36493" y="257175"/>
                  <a:pt x="43082" y="257175"/>
                </a:cubicBezTo>
                <a:cubicBezTo>
                  <a:pt x="54943" y="257175"/>
                  <a:pt x="69441" y="254567"/>
                  <a:pt x="85256" y="249351"/>
                </a:cubicBezTo>
                <a:cubicBezTo>
                  <a:pt x="82620" y="235007"/>
                  <a:pt x="79984" y="219359"/>
                  <a:pt x="78666" y="203710"/>
                </a:cubicBezTo>
                <a:cubicBezTo>
                  <a:pt x="70759" y="197190"/>
                  <a:pt x="62851" y="190670"/>
                  <a:pt x="56261" y="184150"/>
                </a:cubicBezTo>
                <a:close/>
                <a:moveTo>
                  <a:pt x="210669" y="163513"/>
                </a:moveTo>
                <a:cubicBezTo>
                  <a:pt x="210669" y="164902"/>
                  <a:pt x="210669" y="166291"/>
                  <a:pt x="210669" y="169070"/>
                </a:cubicBezTo>
                <a:cubicBezTo>
                  <a:pt x="210669" y="170459"/>
                  <a:pt x="210669" y="173237"/>
                  <a:pt x="210669" y="174626"/>
                </a:cubicBezTo>
                <a:cubicBezTo>
                  <a:pt x="213209" y="173237"/>
                  <a:pt x="215749" y="170459"/>
                  <a:pt x="217019" y="169070"/>
                </a:cubicBezTo>
                <a:cubicBezTo>
                  <a:pt x="215749" y="166291"/>
                  <a:pt x="213209" y="164902"/>
                  <a:pt x="210669" y="163513"/>
                </a:cubicBezTo>
                <a:close/>
                <a:moveTo>
                  <a:pt x="77319" y="163513"/>
                </a:moveTo>
                <a:cubicBezTo>
                  <a:pt x="74779" y="164902"/>
                  <a:pt x="73509" y="166291"/>
                  <a:pt x="70969" y="169070"/>
                </a:cubicBezTo>
                <a:cubicBezTo>
                  <a:pt x="73509" y="170459"/>
                  <a:pt x="74779" y="173237"/>
                  <a:pt x="77319" y="174626"/>
                </a:cubicBezTo>
                <a:cubicBezTo>
                  <a:pt x="77319" y="173237"/>
                  <a:pt x="77319" y="170459"/>
                  <a:pt x="77319" y="169070"/>
                </a:cubicBezTo>
                <a:cubicBezTo>
                  <a:pt x="77319" y="166291"/>
                  <a:pt x="77319" y="164902"/>
                  <a:pt x="77319" y="163513"/>
                </a:cubicBezTo>
                <a:close/>
                <a:moveTo>
                  <a:pt x="144788" y="150813"/>
                </a:moveTo>
                <a:cubicBezTo>
                  <a:pt x="154871" y="150813"/>
                  <a:pt x="163045" y="158987"/>
                  <a:pt x="163045" y="169070"/>
                </a:cubicBezTo>
                <a:cubicBezTo>
                  <a:pt x="163045" y="179153"/>
                  <a:pt x="154871" y="187327"/>
                  <a:pt x="144788" y="187327"/>
                </a:cubicBezTo>
                <a:cubicBezTo>
                  <a:pt x="134705" y="187327"/>
                  <a:pt x="126531" y="179153"/>
                  <a:pt x="126531" y="169070"/>
                </a:cubicBezTo>
                <a:cubicBezTo>
                  <a:pt x="126531" y="158987"/>
                  <a:pt x="134705" y="150813"/>
                  <a:pt x="144788" y="150813"/>
                </a:cubicBezTo>
                <a:close/>
                <a:moveTo>
                  <a:pt x="145444" y="114300"/>
                </a:moveTo>
                <a:cubicBezTo>
                  <a:pt x="136264" y="119631"/>
                  <a:pt x="128395" y="124962"/>
                  <a:pt x="119215" y="130293"/>
                </a:cubicBezTo>
                <a:cubicBezTo>
                  <a:pt x="112658" y="135623"/>
                  <a:pt x="106101" y="139622"/>
                  <a:pt x="100855" y="144952"/>
                </a:cubicBezTo>
                <a:cubicBezTo>
                  <a:pt x="100855" y="152949"/>
                  <a:pt x="99544" y="160945"/>
                  <a:pt x="99544" y="168941"/>
                </a:cubicBezTo>
                <a:cubicBezTo>
                  <a:pt x="99544" y="176938"/>
                  <a:pt x="100855" y="184934"/>
                  <a:pt x="100855" y="192930"/>
                </a:cubicBezTo>
                <a:cubicBezTo>
                  <a:pt x="107412" y="196928"/>
                  <a:pt x="112658" y="202259"/>
                  <a:pt x="119215" y="206257"/>
                </a:cubicBezTo>
                <a:cubicBezTo>
                  <a:pt x="128395" y="212921"/>
                  <a:pt x="136264" y="218252"/>
                  <a:pt x="145444" y="222250"/>
                </a:cubicBezTo>
                <a:cubicBezTo>
                  <a:pt x="153312" y="218252"/>
                  <a:pt x="162492" y="212921"/>
                  <a:pt x="170361" y="206257"/>
                </a:cubicBezTo>
                <a:cubicBezTo>
                  <a:pt x="176918" y="202259"/>
                  <a:pt x="183475" y="196928"/>
                  <a:pt x="190032" y="192930"/>
                </a:cubicBezTo>
                <a:cubicBezTo>
                  <a:pt x="190032" y="184934"/>
                  <a:pt x="190032" y="176938"/>
                  <a:pt x="190032" y="168941"/>
                </a:cubicBezTo>
                <a:cubicBezTo>
                  <a:pt x="190032" y="160945"/>
                  <a:pt x="190032" y="152949"/>
                  <a:pt x="190032" y="144952"/>
                </a:cubicBezTo>
                <a:cubicBezTo>
                  <a:pt x="183475" y="139622"/>
                  <a:pt x="176918" y="135623"/>
                  <a:pt x="170361" y="130293"/>
                </a:cubicBezTo>
                <a:cubicBezTo>
                  <a:pt x="162492" y="124962"/>
                  <a:pt x="153312" y="119631"/>
                  <a:pt x="145444" y="114300"/>
                </a:cubicBezTo>
                <a:close/>
                <a:moveTo>
                  <a:pt x="183046" y="96838"/>
                </a:moveTo>
                <a:cubicBezTo>
                  <a:pt x="177966" y="98108"/>
                  <a:pt x="172886" y="100648"/>
                  <a:pt x="167806" y="103188"/>
                </a:cubicBezTo>
                <a:cubicBezTo>
                  <a:pt x="171616" y="106998"/>
                  <a:pt x="176696" y="109538"/>
                  <a:pt x="181776" y="113348"/>
                </a:cubicBezTo>
                <a:cubicBezTo>
                  <a:pt x="183046" y="114618"/>
                  <a:pt x="184316" y="115888"/>
                  <a:pt x="186856" y="115888"/>
                </a:cubicBezTo>
                <a:cubicBezTo>
                  <a:pt x="185586" y="109538"/>
                  <a:pt x="184316" y="103188"/>
                  <a:pt x="183046" y="96838"/>
                </a:cubicBezTo>
                <a:close/>
                <a:moveTo>
                  <a:pt x="105470" y="96838"/>
                </a:moveTo>
                <a:cubicBezTo>
                  <a:pt x="104095" y="103188"/>
                  <a:pt x="102719" y="109538"/>
                  <a:pt x="102719" y="115888"/>
                </a:cubicBezTo>
                <a:cubicBezTo>
                  <a:pt x="104095" y="115888"/>
                  <a:pt x="105470" y="114618"/>
                  <a:pt x="106846" y="113348"/>
                </a:cubicBezTo>
                <a:cubicBezTo>
                  <a:pt x="112350" y="109538"/>
                  <a:pt x="117853" y="106998"/>
                  <a:pt x="123357" y="103188"/>
                </a:cubicBezTo>
                <a:cubicBezTo>
                  <a:pt x="117853" y="100648"/>
                  <a:pt x="110974" y="98108"/>
                  <a:pt x="105470" y="96838"/>
                </a:cubicBezTo>
                <a:close/>
                <a:moveTo>
                  <a:pt x="246901" y="79375"/>
                </a:moveTo>
                <a:cubicBezTo>
                  <a:pt x="234855" y="79375"/>
                  <a:pt x="220132" y="83287"/>
                  <a:pt x="202731" y="88503"/>
                </a:cubicBezTo>
                <a:cubicBezTo>
                  <a:pt x="206747" y="102847"/>
                  <a:pt x="208085" y="118496"/>
                  <a:pt x="209424" y="134144"/>
                </a:cubicBezTo>
                <a:cubicBezTo>
                  <a:pt x="217455" y="139360"/>
                  <a:pt x="225486" y="145880"/>
                  <a:pt x="233517" y="152400"/>
                </a:cubicBezTo>
                <a:cubicBezTo>
                  <a:pt x="240209" y="145880"/>
                  <a:pt x="245563" y="139360"/>
                  <a:pt x="250917" y="132840"/>
                </a:cubicBezTo>
                <a:cubicBezTo>
                  <a:pt x="269656" y="108063"/>
                  <a:pt x="270994" y="92415"/>
                  <a:pt x="266979" y="85895"/>
                </a:cubicBezTo>
                <a:cubicBezTo>
                  <a:pt x="262963" y="80679"/>
                  <a:pt x="252255" y="79375"/>
                  <a:pt x="246901" y="79375"/>
                </a:cubicBezTo>
                <a:close/>
                <a:moveTo>
                  <a:pt x="43420" y="79375"/>
                </a:moveTo>
                <a:cubicBezTo>
                  <a:pt x="36884" y="79375"/>
                  <a:pt x="26425" y="80679"/>
                  <a:pt x="22503" y="85895"/>
                </a:cubicBezTo>
                <a:cubicBezTo>
                  <a:pt x="18581" y="92415"/>
                  <a:pt x="21195" y="108063"/>
                  <a:pt x="38191" y="132840"/>
                </a:cubicBezTo>
                <a:cubicBezTo>
                  <a:pt x="43420" y="139360"/>
                  <a:pt x="49957" y="145880"/>
                  <a:pt x="56494" y="152400"/>
                </a:cubicBezTo>
                <a:cubicBezTo>
                  <a:pt x="63031" y="145880"/>
                  <a:pt x="70875" y="139360"/>
                  <a:pt x="78719" y="134144"/>
                </a:cubicBezTo>
                <a:cubicBezTo>
                  <a:pt x="80026" y="118496"/>
                  <a:pt x="82641" y="102847"/>
                  <a:pt x="85256" y="88503"/>
                </a:cubicBezTo>
                <a:cubicBezTo>
                  <a:pt x="69568" y="83287"/>
                  <a:pt x="55187" y="79375"/>
                  <a:pt x="43420" y="79375"/>
                </a:cubicBezTo>
                <a:close/>
                <a:moveTo>
                  <a:pt x="144647" y="22225"/>
                </a:moveTo>
                <a:cubicBezTo>
                  <a:pt x="132881" y="22225"/>
                  <a:pt x="119807" y="41994"/>
                  <a:pt x="110656" y="74942"/>
                </a:cubicBezTo>
                <a:cubicBezTo>
                  <a:pt x="121115" y="80214"/>
                  <a:pt x="132881" y="85485"/>
                  <a:pt x="144647" y="92075"/>
                </a:cubicBezTo>
                <a:cubicBezTo>
                  <a:pt x="155106" y="85485"/>
                  <a:pt x="166872" y="80214"/>
                  <a:pt x="177331" y="74942"/>
                </a:cubicBezTo>
                <a:cubicBezTo>
                  <a:pt x="168180" y="41994"/>
                  <a:pt x="155106" y="22225"/>
                  <a:pt x="144647" y="22225"/>
                </a:cubicBezTo>
                <a:close/>
                <a:moveTo>
                  <a:pt x="145581" y="0"/>
                </a:moveTo>
                <a:cubicBezTo>
                  <a:pt x="169313" y="0"/>
                  <a:pt x="187771" y="27738"/>
                  <a:pt x="199637" y="67363"/>
                </a:cubicBezTo>
                <a:cubicBezTo>
                  <a:pt x="216777" y="60759"/>
                  <a:pt x="232598" y="58117"/>
                  <a:pt x="247101" y="58117"/>
                </a:cubicBezTo>
                <a:cubicBezTo>
                  <a:pt x="269514" y="58117"/>
                  <a:pt x="280061" y="67363"/>
                  <a:pt x="285335" y="73968"/>
                </a:cubicBezTo>
                <a:cubicBezTo>
                  <a:pt x="293246" y="85855"/>
                  <a:pt x="295883" y="108310"/>
                  <a:pt x="268195" y="145294"/>
                </a:cubicBezTo>
                <a:cubicBezTo>
                  <a:pt x="262922" y="153219"/>
                  <a:pt x="256330" y="161144"/>
                  <a:pt x="248419" y="169069"/>
                </a:cubicBezTo>
                <a:cubicBezTo>
                  <a:pt x="281380" y="204732"/>
                  <a:pt x="301156" y="240395"/>
                  <a:pt x="285335" y="264170"/>
                </a:cubicBezTo>
                <a:cubicBezTo>
                  <a:pt x="280061" y="270775"/>
                  <a:pt x="269514" y="280021"/>
                  <a:pt x="247101" y="280021"/>
                </a:cubicBezTo>
                <a:cubicBezTo>
                  <a:pt x="232598" y="280021"/>
                  <a:pt x="216777" y="276058"/>
                  <a:pt x="199637" y="270775"/>
                </a:cubicBezTo>
                <a:cubicBezTo>
                  <a:pt x="187771" y="310400"/>
                  <a:pt x="169313" y="338138"/>
                  <a:pt x="145581" y="338138"/>
                </a:cubicBezTo>
                <a:cubicBezTo>
                  <a:pt x="120531" y="338138"/>
                  <a:pt x="102072" y="310400"/>
                  <a:pt x="91525" y="270775"/>
                </a:cubicBezTo>
                <a:cubicBezTo>
                  <a:pt x="73067" y="276058"/>
                  <a:pt x="57246" y="280021"/>
                  <a:pt x="44061" y="280021"/>
                </a:cubicBezTo>
                <a:cubicBezTo>
                  <a:pt x="21648" y="280021"/>
                  <a:pt x="9782" y="270775"/>
                  <a:pt x="5827" y="264170"/>
                </a:cubicBezTo>
                <a:cubicBezTo>
                  <a:pt x="-9994" y="240395"/>
                  <a:pt x="8464" y="204732"/>
                  <a:pt x="41425" y="169069"/>
                </a:cubicBezTo>
                <a:cubicBezTo>
                  <a:pt x="33514" y="161144"/>
                  <a:pt x="26922" y="153219"/>
                  <a:pt x="21648" y="145294"/>
                </a:cubicBezTo>
                <a:cubicBezTo>
                  <a:pt x="-6039" y="108310"/>
                  <a:pt x="-2084" y="85855"/>
                  <a:pt x="5827" y="73968"/>
                </a:cubicBezTo>
                <a:cubicBezTo>
                  <a:pt x="9782" y="67363"/>
                  <a:pt x="21648" y="58117"/>
                  <a:pt x="44061" y="58117"/>
                </a:cubicBezTo>
                <a:cubicBezTo>
                  <a:pt x="57246" y="58117"/>
                  <a:pt x="73067" y="60759"/>
                  <a:pt x="91525" y="67363"/>
                </a:cubicBezTo>
                <a:cubicBezTo>
                  <a:pt x="102072" y="27738"/>
                  <a:pt x="120531" y="0"/>
                  <a:pt x="145581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ea typeface="微软雅黑" panose="020B0503020204020204" pitchFamily="34" charset="-122"/>
            </a:endParaRPr>
          </a:p>
        </p:txBody>
      </p:sp>
      <p:sp>
        <p:nvSpPr>
          <p:cNvPr id="14" name="îṣļîḑé-Rectangle 12"/>
          <p:cNvSpPr/>
          <p:nvPr/>
        </p:nvSpPr>
        <p:spPr>
          <a:xfrm>
            <a:off x="2080892" y="1491630"/>
            <a:ext cx="1387031" cy="26544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b">
            <a:normAutofit lnSpcReduction="10000"/>
          </a:bodyPr>
          <a:lstStyle/>
          <a:p>
            <a:pPr lvl="0" algn="ctr">
              <a:defRPr sz="1800"/>
            </a:pPr>
            <a:r>
              <a:rPr lang="zh-CN" altLang="en-US" b="1" dirty="0">
                <a:solidFill>
                  <a:srgbClr val="FFFFFF"/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b="1" dirty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15" name="îṣļîḑé-Rectangle 13"/>
          <p:cNvSpPr/>
          <p:nvPr/>
        </p:nvSpPr>
        <p:spPr>
          <a:xfrm>
            <a:off x="2269949" y="1863044"/>
            <a:ext cx="1221931" cy="297638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 anchor="ctr">
            <a:normAutofit fontScale="85000" lnSpcReduction="20000"/>
          </a:bodyPr>
          <a:lstStyle/>
          <a:p>
            <a:pPr lvl="0">
              <a:lnSpc>
                <a:spcPct val="120000"/>
              </a:lnSpc>
            </a:pPr>
            <a:r>
              <a:rPr lang="zh-CN" altLang="en-US" sz="1050" dirty="0">
                <a:solidFill>
                  <a:schemeClr val="bg1"/>
                </a:solidFill>
                <a:ea typeface="微软雅黑" panose="020B0503020204020204" pitchFamily="34" charset="-122"/>
              </a:rPr>
              <a:t>点击输入替换内容</a:t>
            </a:r>
            <a:endParaRPr lang="zh-CN" altLang="en-US" sz="1050" dirty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lvl="0">
              <a:lnSpc>
                <a:spcPct val="120000"/>
              </a:lnSpc>
            </a:pPr>
            <a:r>
              <a:rPr lang="zh-CN" altLang="en-US" sz="1050" dirty="0">
                <a:solidFill>
                  <a:schemeClr val="bg1"/>
                </a:solidFill>
                <a:ea typeface="微软雅黑" panose="020B0503020204020204" pitchFamily="34" charset="-122"/>
              </a:rPr>
              <a:t>点击输入替换内容</a:t>
            </a:r>
            <a:endParaRPr lang="zh-CN" altLang="en-US" sz="105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6" name="îṣļîḑé-Rectangle 14"/>
          <p:cNvSpPr/>
          <p:nvPr/>
        </p:nvSpPr>
        <p:spPr>
          <a:xfrm>
            <a:off x="1567505" y="2715093"/>
            <a:ext cx="2475719" cy="1483699"/>
          </a:xfrm>
          <a:prstGeom prst="rect">
            <a:avLst/>
          </a:prstGeom>
          <a:solidFill>
            <a:schemeClr val="accent3">
              <a:lumMod val="100000"/>
            </a:schemeClr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ea typeface="微软雅黑" panose="020B0503020204020204" pitchFamily="34" charset="-122"/>
            </a:endParaRPr>
          </a:p>
        </p:txBody>
      </p:sp>
      <p:sp>
        <p:nvSpPr>
          <p:cNvPr id="17" name="îṣļîḑé-Freeform: Shape 28"/>
          <p:cNvSpPr/>
          <p:nvPr/>
        </p:nvSpPr>
        <p:spPr>
          <a:xfrm>
            <a:off x="2584438" y="2807947"/>
            <a:ext cx="379940" cy="378827"/>
          </a:xfrm>
          <a:custGeom>
            <a:avLst/>
            <a:gdLst>
              <a:gd name="connsiteX0" fmla="*/ 101959 w 337539"/>
              <a:gd name="connsiteY0" fmla="*/ 249238 h 336550"/>
              <a:gd name="connsiteX1" fmla="*/ 78262 w 337539"/>
              <a:gd name="connsiteY1" fmla="*/ 259629 h 336550"/>
              <a:gd name="connsiteX2" fmla="*/ 74313 w 337539"/>
              <a:gd name="connsiteY2" fmla="*/ 276514 h 336550"/>
              <a:gd name="connsiteX3" fmla="*/ 111174 w 337539"/>
              <a:gd name="connsiteY3" fmla="*/ 299894 h 336550"/>
              <a:gd name="connsiteX4" fmla="*/ 128288 w 337539"/>
              <a:gd name="connsiteY4" fmla="*/ 306388 h 336550"/>
              <a:gd name="connsiteX5" fmla="*/ 101959 w 337539"/>
              <a:gd name="connsiteY5" fmla="*/ 249238 h 336550"/>
              <a:gd name="connsiteX6" fmla="*/ 126700 w 337539"/>
              <a:gd name="connsiteY6" fmla="*/ 247650 h 336550"/>
              <a:gd name="connsiteX7" fmla="*/ 163530 w 337539"/>
              <a:gd name="connsiteY7" fmla="*/ 311436 h 336550"/>
              <a:gd name="connsiteX8" fmla="*/ 264813 w 337539"/>
              <a:gd name="connsiteY8" fmla="*/ 274987 h 336550"/>
              <a:gd name="connsiteX9" fmla="*/ 251660 w 337539"/>
              <a:gd name="connsiteY9" fmla="*/ 274987 h 336550"/>
              <a:gd name="connsiteX10" fmla="*/ 179315 w 337539"/>
              <a:gd name="connsiteY10" fmla="*/ 260668 h 336550"/>
              <a:gd name="connsiteX11" fmla="*/ 126700 w 337539"/>
              <a:gd name="connsiteY11" fmla="*/ 247650 h 336550"/>
              <a:gd name="connsiteX12" fmla="*/ 29863 w 337539"/>
              <a:gd name="connsiteY12" fmla="*/ 209550 h 336550"/>
              <a:gd name="connsiteX13" fmla="*/ 52444 w 337539"/>
              <a:gd name="connsiteY13" fmla="*/ 252413 h 336550"/>
              <a:gd name="connsiteX14" fmla="*/ 59086 w 337539"/>
              <a:gd name="connsiteY14" fmla="*/ 243321 h 336550"/>
              <a:gd name="connsiteX15" fmla="*/ 94951 w 337539"/>
              <a:gd name="connsiteY15" fmla="*/ 223838 h 336550"/>
              <a:gd name="connsiteX16" fmla="*/ 93623 w 337539"/>
              <a:gd name="connsiteY16" fmla="*/ 214746 h 336550"/>
              <a:gd name="connsiteX17" fmla="*/ 29863 w 337539"/>
              <a:gd name="connsiteY17" fmla="*/ 209550 h 336550"/>
              <a:gd name="connsiteX18" fmla="*/ 312707 w 337539"/>
              <a:gd name="connsiteY18" fmla="*/ 161925 h 336550"/>
              <a:gd name="connsiteX19" fmla="*/ 245420 w 337539"/>
              <a:gd name="connsiteY19" fmla="*/ 189789 h 336550"/>
              <a:gd name="connsiteX20" fmla="*/ 118763 w 337539"/>
              <a:gd name="connsiteY20" fmla="*/ 213673 h 336550"/>
              <a:gd name="connsiteX21" fmla="*/ 120082 w 337539"/>
              <a:gd name="connsiteY21" fmla="*/ 222961 h 336550"/>
              <a:gd name="connsiteX22" fmla="*/ 121402 w 337539"/>
              <a:gd name="connsiteY22" fmla="*/ 222961 h 336550"/>
              <a:gd name="connsiteX23" fmla="*/ 188688 w 337539"/>
              <a:gd name="connsiteY23" fmla="*/ 237556 h 336550"/>
              <a:gd name="connsiteX24" fmla="*/ 253336 w 337539"/>
              <a:gd name="connsiteY24" fmla="*/ 250825 h 336550"/>
              <a:gd name="connsiteX25" fmla="*/ 290278 w 337539"/>
              <a:gd name="connsiteY25" fmla="*/ 246845 h 336550"/>
              <a:gd name="connsiteX26" fmla="*/ 300833 w 337539"/>
              <a:gd name="connsiteY26" fmla="*/ 226942 h 336550"/>
              <a:gd name="connsiteX27" fmla="*/ 312707 w 337539"/>
              <a:gd name="connsiteY27" fmla="*/ 161925 h 336550"/>
              <a:gd name="connsiteX28" fmla="*/ 41891 w 337539"/>
              <a:gd name="connsiteY28" fmla="*/ 101600 h 336550"/>
              <a:gd name="connsiteX29" fmla="*/ 36640 w 337539"/>
              <a:gd name="connsiteY29" fmla="*/ 110888 h 336550"/>
              <a:gd name="connsiteX30" fmla="*/ 26138 w 337539"/>
              <a:gd name="connsiteY30" fmla="*/ 183866 h 336550"/>
              <a:gd name="connsiteX31" fmla="*/ 90463 w 337539"/>
              <a:gd name="connsiteY31" fmla="*/ 190500 h 336550"/>
              <a:gd name="connsiteX32" fmla="*/ 91776 w 337539"/>
              <a:gd name="connsiteY32" fmla="*/ 165290 h 336550"/>
              <a:gd name="connsiteX33" fmla="*/ 44517 w 337539"/>
              <a:gd name="connsiteY33" fmla="*/ 113542 h 336550"/>
              <a:gd name="connsiteX34" fmla="*/ 41891 w 337539"/>
              <a:gd name="connsiteY34" fmla="*/ 101600 h 336550"/>
              <a:gd name="connsiteX35" fmla="*/ 258855 w 337539"/>
              <a:gd name="connsiteY35" fmla="*/ 57150 h 336550"/>
              <a:gd name="connsiteX36" fmla="*/ 204466 w 337539"/>
              <a:gd name="connsiteY36" fmla="*/ 115243 h 336550"/>
              <a:gd name="connsiteX37" fmla="*/ 123547 w 337539"/>
              <a:gd name="connsiteY37" fmla="*/ 173336 h 336550"/>
              <a:gd name="connsiteX38" fmla="*/ 115588 w 337539"/>
              <a:gd name="connsiteY38" fmla="*/ 173336 h 336550"/>
              <a:gd name="connsiteX39" fmla="*/ 115588 w 337539"/>
              <a:gd name="connsiteY39" fmla="*/ 190500 h 336550"/>
              <a:gd name="connsiteX40" fmla="*/ 309263 w 337539"/>
              <a:gd name="connsiteY40" fmla="*/ 136368 h 336550"/>
              <a:gd name="connsiteX41" fmla="*/ 258855 w 337539"/>
              <a:gd name="connsiteY41" fmla="*/ 57150 h 336550"/>
              <a:gd name="connsiteX42" fmla="*/ 136226 w 337539"/>
              <a:gd name="connsiteY42" fmla="*/ 28575 h 336550"/>
              <a:gd name="connsiteX43" fmla="*/ 69863 w 337539"/>
              <a:gd name="connsiteY43" fmla="*/ 62888 h 336550"/>
              <a:gd name="connsiteX44" fmla="*/ 95081 w 337539"/>
              <a:gd name="connsiteY44" fmla="*/ 138113 h 336550"/>
              <a:gd name="connsiteX45" fmla="*/ 136226 w 337539"/>
              <a:gd name="connsiteY45" fmla="*/ 28575 h 336550"/>
              <a:gd name="connsiteX46" fmla="*/ 167601 w 337539"/>
              <a:gd name="connsiteY46" fmla="*/ 25400 h 336550"/>
              <a:gd name="connsiteX47" fmla="*/ 118763 w 337539"/>
              <a:gd name="connsiteY47" fmla="*/ 147638 h 336550"/>
              <a:gd name="connsiteX48" fmla="*/ 124043 w 337539"/>
              <a:gd name="connsiteY48" fmla="*/ 147638 h 336550"/>
              <a:gd name="connsiteX49" fmla="*/ 184760 w 337539"/>
              <a:gd name="connsiteY49" fmla="*/ 101634 h 336550"/>
              <a:gd name="connsiteX50" fmla="*/ 236238 w 337539"/>
              <a:gd name="connsiteY50" fmla="*/ 42487 h 336550"/>
              <a:gd name="connsiteX51" fmla="*/ 226999 w 337539"/>
              <a:gd name="connsiteY51" fmla="*/ 37229 h 336550"/>
              <a:gd name="connsiteX52" fmla="*/ 168921 w 337539"/>
              <a:gd name="connsiteY52" fmla="*/ 25400 h 336550"/>
              <a:gd name="connsiteX53" fmla="*/ 167601 w 337539"/>
              <a:gd name="connsiteY53" fmla="*/ 25400 h 336550"/>
              <a:gd name="connsiteX54" fmla="*/ 168770 w 337539"/>
              <a:gd name="connsiteY54" fmla="*/ 0 h 336550"/>
              <a:gd name="connsiteX55" fmla="*/ 237249 w 337539"/>
              <a:gd name="connsiteY55" fmla="*/ 14461 h 336550"/>
              <a:gd name="connsiteX56" fmla="*/ 325481 w 337539"/>
              <a:gd name="connsiteY56" fmla="*/ 107801 h 336550"/>
              <a:gd name="connsiteX57" fmla="*/ 322848 w 337539"/>
              <a:gd name="connsiteY57" fmla="*/ 236637 h 336550"/>
              <a:gd name="connsiteX58" fmla="*/ 308362 w 337539"/>
              <a:gd name="connsiteY58" fmla="*/ 261615 h 336550"/>
              <a:gd name="connsiteX59" fmla="*/ 305728 w 337539"/>
              <a:gd name="connsiteY59" fmla="*/ 266874 h 336550"/>
              <a:gd name="connsiteX60" fmla="*/ 168770 w 337539"/>
              <a:gd name="connsiteY60" fmla="*/ 336550 h 336550"/>
              <a:gd name="connsiteX61" fmla="*/ 100290 w 337539"/>
              <a:gd name="connsiteY61" fmla="*/ 322089 h 336550"/>
              <a:gd name="connsiteX62" fmla="*/ 12058 w 337539"/>
              <a:gd name="connsiteY62" fmla="*/ 228749 h 336550"/>
              <a:gd name="connsiteX63" fmla="*/ 14691 w 337539"/>
              <a:gd name="connsiteY63" fmla="*/ 99913 h 336550"/>
              <a:gd name="connsiteX64" fmla="*/ 168770 w 337539"/>
              <a:gd name="connsiteY64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337539" h="336550">
                <a:moveTo>
                  <a:pt x="101959" y="249238"/>
                </a:moveTo>
                <a:cubicBezTo>
                  <a:pt x="94060" y="250537"/>
                  <a:pt x="84845" y="253135"/>
                  <a:pt x="78262" y="259629"/>
                </a:cubicBezTo>
                <a:cubicBezTo>
                  <a:pt x="75629" y="263526"/>
                  <a:pt x="74313" y="270020"/>
                  <a:pt x="74313" y="276514"/>
                </a:cubicBezTo>
                <a:cubicBezTo>
                  <a:pt x="86161" y="285606"/>
                  <a:pt x="98009" y="293399"/>
                  <a:pt x="111174" y="299894"/>
                </a:cubicBezTo>
                <a:cubicBezTo>
                  <a:pt x="116440" y="302492"/>
                  <a:pt x="123022" y="303790"/>
                  <a:pt x="128288" y="306388"/>
                </a:cubicBezTo>
                <a:cubicBezTo>
                  <a:pt x="116440" y="288204"/>
                  <a:pt x="107224" y="268721"/>
                  <a:pt x="101959" y="249238"/>
                </a:cubicBezTo>
                <a:close/>
                <a:moveTo>
                  <a:pt x="126700" y="247650"/>
                </a:moveTo>
                <a:cubicBezTo>
                  <a:pt x="134592" y="269780"/>
                  <a:pt x="147746" y="291910"/>
                  <a:pt x="163530" y="311436"/>
                </a:cubicBezTo>
                <a:cubicBezTo>
                  <a:pt x="201676" y="312738"/>
                  <a:pt x="237191" y="299721"/>
                  <a:pt x="264813" y="274987"/>
                </a:cubicBezTo>
                <a:cubicBezTo>
                  <a:pt x="260867" y="274987"/>
                  <a:pt x="256921" y="274987"/>
                  <a:pt x="251660" y="274987"/>
                </a:cubicBezTo>
                <a:cubicBezTo>
                  <a:pt x="224037" y="274987"/>
                  <a:pt x="201676" y="267177"/>
                  <a:pt x="179315" y="260668"/>
                </a:cubicBezTo>
                <a:cubicBezTo>
                  <a:pt x="162215" y="254159"/>
                  <a:pt x="146431" y="248952"/>
                  <a:pt x="126700" y="247650"/>
                </a:cubicBezTo>
                <a:close/>
                <a:moveTo>
                  <a:pt x="29863" y="209550"/>
                </a:moveTo>
                <a:cubicBezTo>
                  <a:pt x="35176" y="225137"/>
                  <a:pt x="43146" y="239424"/>
                  <a:pt x="52444" y="252413"/>
                </a:cubicBezTo>
                <a:cubicBezTo>
                  <a:pt x="53773" y="249815"/>
                  <a:pt x="56429" y="245919"/>
                  <a:pt x="59086" y="243321"/>
                </a:cubicBezTo>
                <a:cubicBezTo>
                  <a:pt x="68384" y="231631"/>
                  <a:pt x="84324" y="226436"/>
                  <a:pt x="94951" y="223838"/>
                </a:cubicBezTo>
                <a:cubicBezTo>
                  <a:pt x="94951" y="221240"/>
                  <a:pt x="93623" y="217343"/>
                  <a:pt x="93623" y="214746"/>
                </a:cubicBezTo>
                <a:cubicBezTo>
                  <a:pt x="72369" y="214746"/>
                  <a:pt x="51116" y="212148"/>
                  <a:pt x="29863" y="209550"/>
                </a:cubicBezTo>
                <a:close/>
                <a:moveTo>
                  <a:pt x="312707" y="161925"/>
                </a:moveTo>
                <a:cubicBezTo>
                  <a:pt x="298194" y="168559"/>
                  <a:pt x="274446" y="179174"/>
                  <a:pt x="245420" y="189789"/>
                </a:cubicBezTo>
                <a:cubicBezTo>
                  <a:pt x="203201" y="204385"/>
                  <a:pt x="159663" y="212346"/>
                  <a:pt x="118763" y="213673"/>
                </a:cubicBezTo>
                <a:cubicBezTo>
                  <a:pt x="118763" y="217653"/>
                  <a:pt x="120082" y="220307"/>
                  <a:pt x="120082" y="222961"/>
                </a:cubicBezTo>
                <a:cubicBezTo>
                  <a:pt x="120082" y="222961"/>
                  <a:pt x="121402" y="222961"/>
                  <a:pt x="121402" y="222961"/>
                </a:cubicBezTo>
                <a:cubicBezTo>
                  <a:pt x="146469" y="222961"/>
                  <a:pt x="167579" y="229595"/>
                  <a:pt x="188688" y="237556"/>
                </a:cubicBezTo>
                <a:cubicBezTo>
                  <a:pt x="207159" y="244191"/>
                  <a:pt x="228269" y="250825"/>
                  <a:pt x="253336" y="250825"/>
                </a:cubicBezTo>
                <a:cubicBezTo>
                  <a:pt x="265210" y="250825"/>
                  <a:pt x="277084" y="249498"/>
                  <a:pt x="290278" y="246845"/>
                </a:cubicBezTo>
                <a:cubicBezTo>
                  <a:pt x="294236" y="240210"/>
                  <a:pt x="296875" y="233576"/>
                  <a:pt x="300833" y="226942"/>
                </a:cubicBezTo>
                <a:cubicBezTo>
                  <a:pt x="310068" y="207039"/>
                  <a:pt x="314026" y="184482"/>
                  <a:pt x="312707" y="161925"/>
                </a:cubicBezTo>
                <a:close/>
                <a:moveTo>
                  <a:pt x="41891" y="101600"/>
                </a:moveTo>
                <a:cubicBezTo>
                  <a:pt x="39266" y="104254"/>
                  <a:pt x="37953" y="108234"/>
                  <a:pt x="36640" y="110888"/>
                </a:cubicBezTo>
                <a:cubicBezTo>
                  <a:pt x="27451" y="133445"/>
                  <a:pt x="23513" y="158655"/>
                  <a:pt x="26138" y="183866"/>
                </a:cubicBezTo>
                <a:cubicBezTo>
                  <a:pt x="47142" y="187846"/>
                  <a:pt x="68146" y="190500"/>
                  <a:pt x="90463" y="190500"/>
                </a:cubicBezTo>
                <a:cubicBezTo>
                  <a:pt x="90463" y="182539"/>
                  <a:pt x="90463" y="174578"/>
                  <a:pt x="91776" y="165290"/>
                </a:cubicBezTo>
                <a:cubicBezTo>
                  <a:pt x="78648" y="158655"/>
                  <a:pt x="55019" y="141406"/>
                  <a:pt x="44517" y="113542"/>
                </a:cubicBezTo>
                <a:cubicBezTo>
                  <a:pt x="43204" y="109561"/>
                  <a:pt x="41891" y="105580"/>
                  <a:pt x="41891" y="101600"/>
                </a:cubicBezTo>
                <a:close/>
                <a:moveTo>
                  <a:pt x="258855" y="57150"/>
                </a:moveTo>
                <a:cubicBezTo>
                  <a:pt x="234977" y="72993"/>
                  <a:pt x="219058" y="95438"/>
                  <a:pt x="204466" y="115243"/>
                </a:cubicBezTo>
                <a:cubicBezTo>
                  <a:pt x="184568" y="144289"/>
                  <a:pt x="164670" y="173336"/>
                  <a:pt x="123547" y="173336"/>
                </a:cubicBezTo>
                <a:cubicBezTo>
                  <a:pt x="120894" y="173336"/>
                  <a:pt x="118241" y="173336"/>
                  <a:pt x="115588" y="173336"/>
                </a:cubicBezTo>
                <a:cubicBezTo>
                  <a:pt x="115588" y="178617"/>
                  <a:pt x="115588" y="183899"/>
                  <a:pt x="115588" y="190500"/>
                </a:cubicBezTo>
                <a:cubicBezTo>
                  <a:pt x="211099" y="185219"/>
                  <a:pt x="286712" y="148250"/>
                  <a:pt x="309263" y="136368"/>
                </a:cubicBezTo>
                <a:cubicBezTo>
                  <a:pt x="301304" y="104681"/>
                  <a:pt x="284059" y="76954"/>
                  <a:pt x="258855" y="57150"/>
                </a:cubicBezTo>
                <a:close/>
                <a:moveTo>
                  <a:pt x="136226" y="28575"/>
                </a:moveTo>
                <a:cubicBezTo>
                  <a:pt x="111008" y="35174"/>
                  <a:pt x="88444" y="47051"/>
                  <a:pt x="69863" y="62888"/>
                </a:cubicBezTo>
                <a:cubicBezTo>
                  <a:pt x="55263" y="99841"/>
                  <a:pt x="76499" y="123596"/>
                  <a:pt x="95081" y="138113"/>
                </a:cubicBezTo>
                <a:cubicBezTo>
                  <a:pt x="103044" y="91922"/>
                  <a:pt x="121626" y="52330"/>
                  <a:pt x="136226" y="28575"/>
                </a:cubicBezTo>
                <a:close/>
                <a:moveTo>
                  <a:pt x="167601" y="25400"/>
                </a:moveTo>
                <a:cubicBezTo>
                  <a:pt x="158361" y="39858"/>
                  <a:pt x="128003" y="87176"/>
                  <a:pt x="118763" y="147638"/>
                </a:cubicBezTo>
                <a:cubicBezTo>
                  <a:pt x="120083" y="147638"/>
                  <a:pt x="122723" y="147638"/>
                  <a:pt x="124043" y="147638"/>
                </a:cubicBezTo>
                <a:cubicBezTo>
                  <a:pt x="151762" y="147638"/>
                  <a:pt x="164961" y="127922"/>
                  <a:pt x="184760" y="101634"/>
                </a:cubicBezTo>
                <a:cubicBezTo>
                  <a:pt x="197960" y="81919"/>
                  <a:pt x="212479" y="59574"/>
                  <a:pt x="236238" y="42487"/>
                </a:cubicBezTo>
                <a:cubicBezTo>
                  <a:pt x="233598" y="41173"/>
                  <a:pt x="230958" y="38544"/>
                  <a:pt x="226999" y="37229"/>
                </a:cubicBezTo>
                <a:cubicBezTo>
                  <a:pt x="208519" y="29343"/>
                  <a:pt x="188720" y="25400"/>
                  <a:pt x="168921" y="25400"/>
                </a:cubicBezTo>
                <a:cubicBezTo>
                  <a:pt x="168921" y="25400"/>
                  <a:pt x="167601" y="25400"/>
                  <a:pt x="167601" y="25400"/>
                </a:cubicBezTo>
                <a:close/>
                <a:moveTo>
                  <a:pt x="168770" y="0"/>
                </a:moveTo>
                <a:cubicBezTo>
                  <a:pt x="192474" y="0"/>
                  <a:pt x="216178" y="5258"/>
                  <a:pt x="237249" y="14461"/>
                </a:cubicBezTo>
                <a:cubicBezTo>
                  <a:pt x="278073" y="32866"/>
                  <a:pt x="309679" y="65732"/>
                  <a:pt x="325481" y="107801"/>
                </a:cubicBezTo>
                <a:cubicBezTo>
                  <a:pt x="342601" y="149870"/>
                  <a:pt x="341284" y="195883"/>
                  <a:pt x="322848" y="236637"/>
                </a:cubicBezTo>
                <a:cubicBezTo>
                  <a:pt x="318897" y="245839"/>
                  <a:pt x="313629" y="253727"/>
                  <a:pt x="308362" y="261615"/>
                </a:cubicBezTo>
                <a:cubicBezTo>
                  <a:pt x="308362" y="261615"/>
                  <a:pt x="308362" y="261615"/>
                  <a:pt x="305728" y="266874"/>
                </a:cubicBezTo>
                <a:cubicBezTo>
                  <a:pt x="274122" y="310257"/>
                  <a:pt x="222763" y="336550"/>
                  <a:pt x="168770" y="336550"/>
                </a:cubicBezTo>
                <a:cubicBezTo>
                  <a:pt x="145065" y="336550"/>
                  <a:pt x="121361" y="331292"/>
                  <a:pt x="100290" y="322089"/>
                </a:cubicBezTo>
                <a:cubicBezTo>
                  <a:pt x="59466" y="303684"/>
                  <a:pt x="27861" y="270818"/>
                  <a:pt x="12058" y="228749"/>
                </a:cubicBezTo>
                <a:cubicBezTo>
                  <a:pt x="-5062" y="186680"/>
                  <a:pt x="-3745" y="140667"/>
                  <a:pt x="14691" y="99913"/>
                </a:cubicBezTo>
                <a:cubicBezTo>
                  <a:pt x="42346" y="39439"/>
                  <a:pt x="102924" y="0"/>
                  <a:pt x="168770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ea typeface="微软雅黑" panose="020B0503020204020204" pitchFamily="34" charset="-122"/>
            </a:endParaRPr>
          </a:p>
        </p:txBody>
      </p:sp>
      <p:sp>
        <p:nvSpPr>
          <p:cNvPr id="18" name="îṣļîḑé-Rectangle 16"/>
          <p:cNvSpPr/>
          <p:nvPr/>
        </p:nvSpPr>
        <p:spPr>
          <a:xfrm>
            <a:off x="2080892" y="3262014"/>
            <a:ext cx="1387031" cy="26544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b">
            <a:normAutofit lnSpcReduction="10000"/>
          </a:bodyPr>
          <a:lstStyle/>
          <a:p>
            <a:pPr lvl="0" algn="ctr">
              <a:defRPr sz="1800"/>
            </a:pPr>
            <a:r>
              <a:rPr lang="zh-CN" altLang="en-US" b="1" dirty="0">
                <a:solidFill>
                  <a:srgbClr val="FFFFFF"/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b="1" dirty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19" name="îṣļîḑé-Rectangle 17"/>
          <p:cNvSpPr/>
          <p:nvPr/>
        </p:nvSpPr>
        <p:spPr>
          <a:xfrm>
            <a:off x="2269949" y="3633428"/>
            <a:ext cx="1221931" cy="297638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 anchor="ctr">
            <a:normAutofit fontScale="85000" lnSpcReduction="20000"/>
          </a:bodyPr>
          <a:lstStyle/>
          <a:p>
            <a:pPr lvl="0">
              <a:lnSpc>
                <a:spcPct val="120000"/>
              </a:lnSpc>
            </a:pPr>
            <a:r>
              <a:rPr lang="zh-CN" altLang="en-US" sz="1050" dirty="0">
                <a:solidFill>
                  <a:schemeClr val="bg1"/>
                </a:solidFill>
                <a:ea typeface="微软雅黑" panose="020B0503020204020204" pitchFamily="34" charset="-122"/>
              </a:rPr>
              <a:t>点击输入替换内容</a:t>
            </a:r>
            <a:endParaRPr lang="zh-CN" altLang="en-US" sz="1050" dirty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lvl="0">
              <a:lnSpc>
                <a:spcPct val="120000"/>
              </a:lnSpc>
            </a:pPr>
            <a:r>
              <a:rPr lang="zh-CN" altLang="en-US" sz="1050" dirty="0">
                <a:solidFill>
                  <a:schemeClr val="bg1"/>
                </a:solidFill>
                <a:ea typeface="微软雅黑" panose="020B0503020204020204" pitchFamily="34" charset="-122"/>
              </a:rPr>
              <a:t>点击输入替换内容</a:t>
            </a:r>
            <a:endParaRPr lang="zh-CN" altLang="en-US" sz="105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0" name="îṣļîḑé-Rectangle 18"/>
          <p:cNvSpPr/>
          <p:nvPr/>
        </p:nvSpPr>
        <p:spPr>
          <a:xfrm>
            <a:off x="5096517" y="944708"/>
            <a:ext cx="2475719" cy="1483699"/>
          </a:xfrm>
          <a:prstGeom prst="rect">
            <a:avLst/>
          </a:prstGeom>
          <a:solidFill>
            <a:schemeClr val="accent2">
              <a:lumMod val="100000"/>
            </a:schemeClr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ea typeface="微软雅黑" panose="020B0503020204020204" pitchFamily="34" charset="-122"/>
            </a:endParaRPr>
          </a:p>
        </p:txBody>
      </p:sp>
      <p:sp>
        <p:nvSpPr>
          <p:cNvPr id="21" name="îṣļîḑé-Freeform: Shape 27"/>
          <p:cNvSpPr/>
          <p:nvPr/>
        </p:nvSpPr>
        <p:spPr>
          <a:xfrm>
            <a:off x="6113450" y="1037007"/>
            <a:ext cx="379940" cy="379940"/>
          </a:xfrm>
          <a:custGeom>
            <a:avLst/>
            <a:gdLst>
              <a:gd name="connsiteX0" fmla="*/ 165894 w 331788"/>
              <a:gd name="connsiteY0" fmla="*/ 141288 h 331788"/>
              <a:gd name="connsiteX1" fmla="*/ 141287 w 331788"/>
              <a:gd name="connsiteY1" fmla="*/ 165895 h 331788"/>
              <a:gd name="connsiteX2" fmla="*/ 165894 w 331788"/>
              <a:gd name="connsiteY2" fmla="*/ 190502 h 331788"/>
              <a:gd name="connsiteX3" fmla="*/ 190501 w 331788"/>
              <a:gd name="connsiteY3" fmla="*/ 165895 h 331788"/>
              <a:gd name="connsiteX4" fmla="*/ 165894 w 331788"/>
              <a:gd name="connsiteY4" fmla="*/ 141288 h 331788"/>
              <a:gd name="connsiteX5" fmla="*/ 166687 w 331788"/>
              <a:gd name="connsiteY5" fmla="*/ 107950 h 331788"/>
              <a:gd name="connsiteX6" fmla="*/ 223837 w 331788"/>
              <a:gd name="connsiteY6" fmla="*/ 165100 h 331788"/>
              <a:gd name="connsiteX7" fmla="*/ 166687 w 331788"/>
              <a:gd name="connsiteY7" fmla="*/ 222250 h 331788"/>
              <a:gd name="connsiteX8" fmla="*/ 109537 w 331788"/>
              <a:gd name="connsiteY8" fmla="*/ 165100 h 331788"/>
              <a:gd name="connsiteX9" fmla="*/ 166687 w 331788"/>
              <a:gd name="connsiteY9" fmla="*/ 107950 h 331788"/>
              <a:gd name="connsiteX10" fmla="*/ 186003 w 331788"/>
              <a:gd name="connsiteY10" fmla="*/ 82270 h 331788"/>
              <a:gd name="connsiteX11" fmla="*/ 192617 w 331788"/>
              <a:gd name="connsiteY11" fmla="*/ 95344 h 331788"/>
              <a:gd name="connsiteX12" fmla="*/ 180711 w 331788"/>
              <a:gd name="connsiteY12" fmla="*/ 101881 h 331788"/>
              <a:gd name="connsiteX13" fmla="*/ 172773 w 331788"/>
              <a:gd name="connsiteY13" fmla="*/ 90115 h 331788"/>
              <a:gd name="connsiteX14" fmla="*/ 186003 w 331788"/>
              <a:gd name="connsiteY14" fmla="*/ 82270 h 331788"/>
              <a:gd name="connsiteX15" fmla="*/ 153194 w 331788"/>
              <a:gd name="connsiteY15" fmla="*/ 69850 h 331788"/>
              <a:gd name="connsiteX16" fmla="*/ 166688 w 331788"/>
              <a:gd name="connsiteY16" fmla="*/ 84138 h 331788"/>
              <a:gd name="connsiteX17" fmla="*/ 153194 w 331788"/>
              <a:gd name="connsiteY17" fmla="*/ 98426 h 331788"/>
              <a:gd name="connsiteX18" fmla="*/ 139700 w 331788"/>
              <a:gd name="connsiteY18" fmla="*/ 84138 h 331788"/>
              <a:gd name="connsiteX19" fmla="*/ 153194 w 331788"/>
              <a:gd name="connsiteY19" fmla="*/ 69850 h 331788"/>
              <a:gd name="connsiteX20" fmla="*/ 161509 w 331788"/>
              <a:gd name="connsiteY20" fmla="*/ 31750 h 331788"/>
              <a:gd name="connsiteX21" fmla="*/ 33337 w 331788"/>
              <a:gd name="connsiteY21" fmla="*/ 165100 h 331788"/>
              <a:gd name="connsiteX22" fmla="*/ 166687 w 331788"/>
              <a:gd name="connsiteY22" fmla="*/ 298450 h 331788"/>
              <a:gd name="connsiteX23" fmla="*/ 300037 w 331788"/>
              <a:gd name="connsiteY23" fmla="*/ 166395 h 331788"/>
              <a:gd name="connsiteX24" fmla="*/ 231420 w 331788"/>
              <a:gd name="connsiteY24" fmla="*/ 112019 h 331788"/>
              <a:gd name="connsiteX25" fmla="*/ 241778 w 331788"/>
              <a:gd name="connsiteY25" fmla="*/ 53759 h 331788"/>
              <a:gd name="connsiteX26" fmla="*/ 213295 w 331788"/>
              <a:gd name="connsiteY26" fmla="*/ 39518 h 331788"/>
              <a:gd name="connsiteX27" fmla="*/ 214590 w 331788"/>
              <a:gd name="connsiteY27" fmla="*/ 47286 h 331788"/>
              <a:gd name="connsiteX28" fmla="*/ 184812 w 331788"/>
              <a:gd name="connsiteY28" fmla="*/ 75769 h 331788"/>
              <a:gd name="connsiteX29" fmla="*/ 156330 w 331788"/>
              <a:gd name="connsiteY29" fmla="*/ 47286 h 331788"/>
              <a:gd name="connsiteX30" fmla="*/ 161509 w 331788"/>
              <a:gd name="connsiteY30" fmla="*/ 31750 h 331788"/>
              <a:gd name="connsiteX31" fmla="*/ 165894 w 331788"/>
              <a:gd name="connsiteY31" fmla="*/ 0 h 331788"/>
              <a:gd name="connsiteX32" fmla="*/ 274762 w 331788"/>
              <a:gd name="connsiteY32" fmla="*/ 41474 h 331788"/>
              <a:gd name="connsiteX33" fmla="*/ 279946 w 331788"/>
              <a:gd name="connsiteY33" fmla="*/ 53138 h 331788"/>
              <a:gd name="connsiteX34" fmla="*/ 274762 w 331788"/>
              <a:gd name="connsiteY34" fmla="*/ 64802 h 331788"/>
              <a:gd name="connsiteX35" fmla="*/ 261802 w 331788"/>
              <a:gd name="connsiteY35" fmla="*/ 104980 h 331788"/>
              <a:gd name="connsiteX36" fmla="*/ 300683 w 331788"/>
              <a:gd name="connsiteY36" fmla="*/ 134789 h 331788"/>
              <a:gd name="connsiteX37" fmla="*/ 309755 w 331788"/>
              <a:gd name="connsiteY37" fmla="*/ 133493 h 331788"/>
              <a:gd name="connsiteX38" fmla="*/ 311051 w 331788"/>
              <a:gd name="connsiteY38" fmla="*/ 133493 h 331788"/>
              <a:gd name="connsiteX39" fmla="*/ 324012 w 331788"/>
              <a:gd name="connsiteY39" fmla="*/ 136085 h 331788"/>
              <a:gd name="connsiteX40" fmla="*/ 330492 w 331788"/>
              <a:gd name="connsiteY40" fmla="*/ 147749 h 331788"/>
              <a:gd name="connsiteX41" fmla="*/ 331788 w 331788"/>
              <a:gd name="connsiteY41" fmla="*/ 165894 h 331788"/>
              <a:gd name="connsiteX42" fmla="*/ 165894 w 331788"/>
              <a:gd name="connsiteY42" fmla="*/ 331788 h 331788"/>
              <a:gd name="connsiteX43" fmla="*/ 0 w 331788"/>
              <a:gd name="connsiteY43" fmla="*/ 165894 h 331788"/>
              <a:gd name="connsiteX44" fmla="*/ 165894 w 331788"/>
              <a:gd name="connsiteY44" fmla="*/ 0 h 331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331788" h="331788">
                <a:moveTo>
                  <a:pt x="165894" y="141288"/>
                </a:moveTo>
                <a:cubicBezTo>
                  <a:pt x="152304" y="141288"/>
                  <a:pt x="141287" y="152305"/>
                  <a:pt x="141287" y="165895"/>
                </a:cubicBezTo>
                <a:cubicBezTo>
                  <a:pt x="141287" y="179485"/>
                  <a:pt x="152304" y="190502"/>
                  <a:pt x="165894" y="190502"/>
                </a:cubicBezTo>
                <a:cubicBezTo>
                  <a:pt x="179484" y="190502"/>
                  <a:pt x="190501" y="179485"/>
                  <a:pt x="190501" y="165895"/>
                </a:cubicBezTo>
                <a:cubicBezTo>
                  <a:pt x="190501" y="152305"/>
                  <a:pt x="179484" y="141288"/>
                  <a:pt x="165894" y="141288"/>
                </a:cubicBezTo>
                <a:close/>
                <a:moveTo>
                  <a:pt x="166687" y="107950"/>
                </a:moveTo>
                <a:cubicBezTo>
                  <a:pt x="198250" y="107950"/>
                  <a:pt x="223837" y="133537"/>
                  <a:pt x="223837" y="165100"/>
                </a:cubicBezTo>
                <a:cubicBezTo>
                  <a:pt x="223837" y="196663"/>
                  <a:pt x="198250" y="222250"/>
                  <a:pt x="166687" y="222250"/>
                </a:cubicBezTo>
                <a:cubicBezTo>
                  <a:pt x="135124" y="222250"/>
                  <a:pt x="109537" y="196663"/>
                  <a:pt x="109537" y="165100"/>
                </a:cubicBezTo>
                <a:cubicBezTo>
                  <a:pt x="109537" y="133537"/>
                  <a:pt x="135124" y="107950"/>
                  <a:pt x="166687" y="107950"/>
                </a:cubicBezTo>
                <a:close/>
                <a:moveTo>
                  <a:pt x="186003" y="82270"/>
                </a:moveTo>
                <a:cubicBezTo>
                  <a:pt x="191294" y="83578"/>
                  <a:pt x="195263" y="88807"/>
                  <a:pt x="192617" y="95344"/>
                </a:cubicBezTo>
                <a:cubicBezTo>
                  <a:pt x="191294" y="100573"/>
                  <a:pt x="186003" y="103188"/>
                  <a:pt x="180711" y="101881"/>
                </a:cubicBezTo>
                <a:cubicBezTo>
                  <a:pt x="175419" y="100573"/>
                  <a:pt x="171450" y="95344"/>
                  <a:pt x="172773" y="90115"/>
                </a:cubicBezTo>
                <a:cubicBezTo>
                  <a:pt x="174096" y="83578"/>
                  <a:pt x="180711" y="80963"/>
                  <a:pt x="186003" y="82270"/>
                </a:cubicBezTo>
                <a:close/>
                <a:moveTo>
                  <a:pt x="153194" y="69850"/>
                </a:moveTo>
                <a:cubicBezTo>
                  <a:pt x="160647" y="69850"/>
                  <a:pt x="166688" y="76247"/>
                  <a:pt x="166688" y="84138"/>
                </a:cubicBezTo>
                <a:cubicBezTo>
                  <a:pt x="166688" y="92029"/>
                  <a:pt x="160647" y="98426"/>
                  <a:pt x="153194" y="98426"/>
                </a:cubicBezTo>
                <a:cubicBezTo>
                  <a:pt x="145741" y="98426"/>
                  <a:pt x="139700" y="92029"/>
                  <a:pt x="139700" y="84138"/>
                </a:cubicBezTo>
                <a:cubicBezTo>
                  <a:pt x="139700" y="76247"/>
                  <a:pt x="145741" y="69850"/>
                  <a:pt x="153194" y="69850"/>
                </a:cubicBezTo>
                <a:close/>
                <a:moveTo>
                  <a:pt x="161509" y="31750"/>
                </a:moveTo>
                <a:cubicBezTo>
                  <a:pt x="90302" y="34339"/>
                  <a:pt x="33337" y="92599"/>
                  <a:pt x="33337" y="165100"/>
                </a:cubicBezTo>
                <a:cubicBezTo>
                  <a:pt x="33337" y="238896"/>
                  <a:pt x="92892" y="298450"/>
                  <a:pt x="166687" y="298450"/>
                </a:cubicBezTo>
                <a:cubicBezTo>
                  <a:pt x="240483" y="298450"/>
                  <a:pt x="300037" y="238896"/>
                  <a:pt x="300037" y="166395"/>
                </a:cubicBezTo>
                <a:cubicBezTo>
                  <a:pt x="267671" y="165100"/>
                  <a:pt x="239188" y="143091"/>
                  <a:pt x="231420" y="112019"/>
                </a:cubicBezTo>
                <a:cubicBezTo>
                  <a:pt x="226242" y="91304"/>
                  <a:pt x="230126" y="70590"/>
                  <a:pt x="241778" y="53759"/>
                </a:cubicBezTo>
                <a:cubicBezTo>
                  <a:pt x="232715" y="48581"/>
                  <a:pt x="222358" y="43402"/>
                  <a:pt x="213295" y="39518"/>
                </a:cubicBezTo>
                <a:cubicBezTo>
                  <a:pt x="213295" y="42107"/>
                  <a:pt x="214590" y="44697"/>
                  <a:pt x="214590" y="47286"/>
                </a:cubicBezTo>
                <a:cubicBezTo>
                  <a:pt x="214590" y="62822"/>
                  <a:pt x="201643" y="75769"/>
                  <a:pt x="184812" y="75769"/>
                </a:cubicBezTo>
                <a:cubicBezTo>
                  <a:pt x="169277" y="75769"/>
                  <a:pt x="156330" y="62822"/>
                  <a:pt x="156330" y="47286"/>
                </a:cubicBezTo>
                <a:cubicBezTo>
                  <a:pt x="156330" y="40813"/>
                  <a:pt x="158919" y="35634"/>
                  <a:pt x="161509" y="31750"/>
                </a:cubicBezTo>
                <a:close/>
                <a:moveTo>
                  <a:pt x="165894" y="0"/>
                </a:moveTo>
                <a:cubicBezTo>
                  <a:pt x="206072" y="0"/>
                  <a:pt x="244953" y="14256"/>
                  <a:pt x="274762" y="41474"/>
                </a:cubicBezTo>
                <a:cubicBezTo>
                  <a:pt x="278650" y="44066"/>
                  <a:pt x="279946" y="47954"/>
                  <a:pt x="279946" y="53138"/>
                </a:cubicBezTo>
                <a:cubicBezTo>
                  <a:pt x="279946" y="57026"/>
                  <a:pt x="278650" y="62210"/>
                  <a:pt x="274762" y="64802"/>
                </a:cubicBezTo>
                <a:cubicBezTo>
                  <a:pt x="263098" y="75171"/>
                  <a:pt x="257914" y="90723"/>
                  <a:pt x="261802" y="104980"/>
                </a:cubicBezTo>
                <a:cubicBezTo>
                  <a:pt x="266986" y="123125"/>
                  <a:pt x="282538" y="134789"/>
                  <a:pt x="300683" y="134789"/>
                </a:cubicBezTo>
                <a:cubicBezTo>
                  <a:pt x="303275" y="134789"/>
                  <a:pt x="307163" y="134789"/>
                  <a:pt x="309755" y="133493"/>
                </a:cubicBezTo>
                <a:cubicBezTo>
                  <a:pt x="309755" y="133493"/>
                  <a:pt x="311051" y="133493"/>
                  <a:pt x="311051" y="133493"/>
                </a:cubicBezTo>
                <a:cubicBezTo>
                  <a:pt x="314940" y="132197"/>
                  <a:pt x="320124" y="133493"/>
                  <a:pt x="324012" y="136085"/>
                </a:cubicBezTo>
                <a:cubicBezTo>
                  <a:pt x="327900" y="138677"/>
                  <a:pt x="330492" y="142565"/>
                  <a:pt x="330492" y="147749"/>
                </a:cubicBezTo>
                <a:cubicBezTo>
                  <a:pt x="331788" y="154230"/>
                  <a:pt x="331788" y="159414"/>
                  <a:pt x="331788" y="165894"/>
                </a:cubicBezTo>
                <a:cubicBezTo>
                  <a:pt x="331788" y="257913"/>
                  <a:pt x="257914" y="331788"/>
                  <a:pt x="165894" y="331788"/>
                </a:cubicBezTo>
                <a:cubicBezTo>
                  <a:pt x="73875" y="331788"/>
                  <a:pt x="0" y="257913"/>
                  <a:pt x="0" y="165894"/>
                </a:cubicBezTo>
                <a:cubicBezTo>
                  <a:pt x="0" y="73875"/>
                  <a:pt x="73875" y="0"/>
                  <a:pt x="165894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ea typeface="微软雅黑" panose="020B0503020204020204" pitchFamily="34" charset="-122"/>
            </a:endParaRPr>
          </a:p>
        </p:txBody>
      </p:sp>
      <p:sp>
        <p:nvSpPr>
          <p:cNvPr id="22" name="îṣļîḑé-Rectangle 20"/>
          <p:cNvSpPr/>
          <p:nvPr/>
        </p:nvSpPr>
        <p:spPr>
          <a:xfrm>
            <a:off x="5609905" y="1491630"/>
            <a:ext cx="1387031" cy="26544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b">
            <a:normAutofit lnSpcReduction="10000"/>
          </a:bodyPr>
          <a:lstStyle/>
          <a:p>
            <a:pPr lvl="0" algn="ctr">
              <a:defRPr sz="1800"/>
            </a:pPr>
            <a:r>
              <a:rPr lang="zh-CN" altLang="en-US" b="1" dirty="0">
                <a:solidFill>
                  <a:srgbClr val="FFFFFF"/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b="1" dirty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23" name="îṣļîḑé-Rectangle 21"/>
          <p:cNvSpPr/>
          <p:nvPr/>
        </p:nvSpPr>
        <p:spPr>
          <a:xfrm>
            <a:off x="5798340" y="1863044"/>
            <a:ext cx="1221932" cy="297638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 anchor="ctr">
            <a:normAutofit fontScale="85000" lnSpcReduction="20000"/>
          </a:bodyPr>
          <a:lstStyle/>
          <a:p>
            <a:pPr lvl="0">
              <a:lnSpc>
                <a:spcPct val="120000"/>
              </a:lnSpc>
            </a:pPr>
            <a:r>
              <a:rPr lang="zh-CN" altLang="en-US" sz="1050" dirty="0">
                <a:solidFill>
                  <a:schemeClr val="bg1"/>
                </a:solidFill>
                <a:ea typeface="微软雅黑" panose="020B0503020204020204" pitchFamily="34" charset="-122"/>
              </a:rPr>
              <a:t>点击输入替换内容</a:t>
            </a:r>
            <a:endParaRPr lang="zh-CN" altLang="en-US" sz="1050" dirty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lvl="0">
              <a:lnSpc>
                <a:spcPct val="120000"/>
              </a:lnSpc>
            </a:pPr>
            <a:r>
              <a:rPr lang="zh-CN" altLang="en-US" sz="1050" dirty="0">
                <a:solidFill>
                  <a:schemeClr val="bg1"/>
                </a:solidFill>
                <a:ea typeface="微软雅黑" panose="020B0503020204020204" pitchFamily="34" charset="-122"/>
              </a:rPr>
              <a:t>点击输入替换内容</a:t>
            </a:r>
            <a:endParaRPr lang="zh-CN" altLang="en-US" sz="105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4" name="îṣļîḑé-Rectangle 22"/>
          <p:cNvSpPr/>
          <p:nvPr/>
        </p:nvSpPr>
        <p:spPr>
          <a:xfrm>
            <a:off x="5096517" y="2715093"/>
            <a:ext cx="2475719" cy="1483699"/>
          </a:xfrm>
          <a:prstGeom prst="rect">
            <a:avLst/>
          </a:prstGeom>
          <a:solidFill>
            <a:schemeClr val="accent4">
              <a:lumMod val="100000"/>
            </a:schemeClr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ea typeface="微软雅黑" panose="020B0503020204020204" pitchFamily="34" charset="-122"/>
            </a:endParaRPr>
          </a:p>
        </p:txBody>
      </p:sp>
      <p:sp>
        <p:nvSpPr>
          <p:cNvPr id="25" name="îṣļîḑé-Freeform: Shape 29"/>
          <p:cNvSpPr/>
          <p:nvPr/>
        </p:nvSpPr>
        <p:spPr>
          <a:xfrm>
            <a:off x="6113450" y="2807391"/>
            <a:ext cx="379940" cy="379940"/>
          </a:xfrm>
          <a:custGeom>
            <a:avLst/>
            <a:gdLst>
              <a:gd name="connsiteX0" fmla="*/ 102452 w 338138"/>
              <a:gd name="connsiteY0" fmla="*/ 116974 h 338138"/>
              <a:gd name="connsiteX1" fmla="*/ 158700 w 338138"/>
              <a:gd name="connsiteY1" fmla="*/ 150395 h 338138"/>
              <a:gd name="connsiteX2" fmla="*/ 169165 w 338138"/>
              <a:gd name="connsiteY2" fmla="*/ 147721 h 338138"/>
              <a:gd name="connsiteX3" fmla="*/ 183554 w 338138"/>
              <a:gd name="connsiteY3" fmla="*/ 154406 h 338138"/>
              <a:gd name="connsiteX4" fmla="*/ 238495 w 338138"/>
              <a:gd name="connsiteY4" fmla="*/ 122321 h 338138"/>
              <a:gd name="connsiteX5" fmla="*/ 246343 w 338138"/>
              <a:gd name="connsiteY5" fmla="*/ 123658 h 338138"/>
              <a:gd name="connsiteX6" fmla="*/ 243727 w 338138"/>
              <a:gd name="connsiteY6" fmla="*/ 130342 h 338138"/>
              <a:gd name="connsiteX7" fmla="*/ 188787 w 338138"/>
              <a:gd name="connsiteY7" fmla="*/ 163763 h 338138"/>
              <a:gd name="connsiteX8" fmla="*/ 190095 w 338138"/>
              <a:gd name="connsiteY8" fmla="*/ 169111 h 338138"/>
              <a:gd name="connsiteX9" fmla="*/ 169165 w 338138"/>
              <a:gd name="connsiteY9" fmla="*/ 190500 h 338138"/>
              <a:gd name="connsiteX10" fmla="*/ 148235 w 338138"/>
              <a:gd name="connsiteY10" fmla="*/ 169111 h 338138"/>
              <a:gd name="connsiteX11" fmla="*/ 91987 w 338138"/>
              <a:gd name="connsiteY11" fmla="*/ 135690 h 338138"/>
              <a:gd name="connsiteX12" fmla="*/ 88063 w 338138"/>
              <a:gd name="connsiteY12" fmla="*/ 120984 h 338138"/>
              <a:gd name="connsiteX13" fmla="*/ 102452 w 338138"/>
              <a:gd name="connsiteY13" fmla="*/ 116974 h 338138"/>
              <a:gd name="connsiteX14" fmla="*/ 159317 w 338138"/>
              <a:gd name="connsiteY14" fmla="*/ 22225 h 338138"/>
              <a:gd name="connsiteX15" fmla="*/ 22225 w 338138"/>
              <a:gd name="connsiteY15" fmla="*/ 158580 h 338138"/>
              <a:gd name="connsiteX16" fmla="*/ 43316 w 338138"/>
              <a:gd name="connsiteY16" fmla="*/ 158580 h 338138"/>
              <a:gd name="connsiteX17" fmla="*/ 43316 w 338138"/>
              <a:gd name="connsiteY17" fmla="*/ 179558 h 338138"/>
              <a:gd name="connsiteX18" fmla="*/ 22225 w 338138"/>
              <a:gd name="connsiteY18" fmla="*/ 179558 h 338138"/>
              <a:gd name="connsiteX19" fmla="*/ 159317 w 338138"/>
              <a:gd name="connsiteY19" fmla="*/ 315913 h 338138"/>
              <a:gd name="connsiteX20" fmla="*/ 159317 w 338138"/>
              <a:gd name="connsiteY20" fmla="*/ 294936 h 338138"/>
              <a:gd name="connsiteX21" fmla="*/ 180408 w 338138"/>
              <a:gd name="connsiteY21" fmla="*/ 294936 h 338138"/>
              <a:gd name="connsiteX22" fmla="*/ 180408 w 338138"/>
              <a:gd name="connsiteY22" fmla="*/ 315913 h 338138"/>
              <a:gd name="connsiteX23" fmla="*/ 317500 w 338138"/>
              <a:gd name="connsiteY23" fmla="*/ 179558 h 338138"/>
              <a:gd name="connsiteX24" fmla="*/ 296409 w 338138"/>
              <a:gd name="connsiteY24" fmla="*/ 179558 h 338138"/>
              <a:gd name="connsiteX25" fmla="*/ 296409 w 338138"/>
              <a:gd name="connsiteY25" fmla="*/ 158580 h 338138"/>
              <a:gd name="connsiteX26" fmla="*/ 317500 w 338138"/>
              <a:gd name="connsiteY26" fmla="*/ 158580 h 338138"/>
              <a:gd name="connsiteX27" fmla="*/ 180408 w 338138"/>
              <a:gd name="connsiteY27" fmla="*/ 22225 h 338138"/>
              <a:gd name="connsiteX28" fmla="*/ 180408 w 338138"/>
              <a:gd name="connsiteY28" fmla="*/ 43202 h 338138"/>
              <a:gd name="connsiteX29" fmla="*/ 159317 w 338138"/>
              <a:gd name="connsiteY29" fmla="*/ 43202 h 338138"/>
              <a:gd name="connsiteX30" fmla="*/ 159317 w 338138"/>
              <a:gd name="connsiteY30" fmla="*/ 22225 h 338138"/>
              <a:gd name="connsiteX31" fmla="*/ 169069 w 338138"/>
              <a:gd name="connsiteY31" fmla="*/ 0 h 338138"/>
              <a:gd name="connsiteX32" fmla="*/ 338138 w 338138"/>
              <a:gd name="connsiteY32" fmla="*/ 169069 h 338138"/>
              <a:gd name="connsiteX33" fmla="*/ 169069 w 338138"/>
              <a:gd name="connsiteY33" fmla="*/ 338138 h 338138"/>
              <a:gd name="connsiteX34" fmla="*/ 0 w 338138"/>
              <a:gd name="connsiteY34" fmla="*/ 169069 h 338138"/>
              <a:gd name="connsiteX35" fmla="*/ 169069 w 338138"/>
              <a:gd name="connsiteY35" fmla="*/ 0 h 33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38138" h="338138">
                <a:moveTo>
                  <a:pt x="102452" y="116974"/>
                </a:moveTo>
                <a:cubicBezTo>
                  <a:pt x="158700" y="150395"/>
                  <a:pt x="158700" y="150395"/>
                  <a:pt x="158700" y="150395"/>
                </a:cubicBezTo>
                <a:cubicBezTo>
                  <a:pt x="162624" y="149058"/>
                  <a:pt x="165241" y="147721"/>
                  <a:pt x="169165" y="147721"/>
                </a:cubicBezTo>
                <a:cubicBezTo>
                  <a:pt x="174397" y="147721"/>
                  <a:pt x="179630" y="150395"/>
                  <a:pt x="183554" y="154406"/>
                </a:cubicBezTo>
                <a:cubicBezTo>
                  <a:pt x="238495" y="122321"/>
                  <a:pt x="238495" y="122321"/>
                  <a:pt x="238495" y="122321"/>
                </a:cubicBezTo>
                <a:cubicBezTo>
                  <a:pt x="241111" y="119648"/>
                  <a:pt x="245035" y="120984"/>
                  <a:pt x="246343" y="123658"/>
                </a:cubicBezTo>
                <a:cubicBezTo>
                  <a:pt x="247651" y="126332"/>
                  <a:pt x="246343" y="129006"/>
                  <a:pt x="243727" y="130342"/>
                </a:cubicBezTo>
                <a:cubicBezTo>
                  <a:pt x="188787" y="163763"/>
                  <a:pt x="188787" y="163763"/>
                  <a:pt x="188787" y="163763"/>
                </a:cubicBezTo>
                <a:cubicBezTo>
                  <a:pt x="190095" y="165100"/>
                  <a:pt x="190095" y="167774"/>
                  <a:pt x="190095" y="169111"/>
                </a:cubicBezTo>
                <a:cubicBezTo>
                  <a:pt x="190095" y="181142"/>
                  <a:pt x="180938" y="190500"/>
                  <a:pt x="169165" y="190500"/>
                </a:cubicBezTo>
                <a:cubicBezTo>
                  <a:pt x="157392" y="190500"/>
                  <a:pt x="148235" y="181142"/>
                  <a:pt x="148235" y="169111"/>
                </a:cubicBezTo>
                <a:cubicBezTo>
                  <a:pt x="91987" y="135690"/>
                  <a:pt x="91987" y="135690"/>
                  <a:pt x="91987" y="135690"/>
                </a:cubicBezTo>
                <a:cubicBezTo>
                  <a:pt x="86754" y="133016"/>
                  <a:pt x="84138" y="126332"/>
                  <a:pt x="88063" y="120984"/>
                </a:cubicBezTo>
                <a:cubicBezTo>
                  <a:pt x="90679" y="115637"/>
                  <a:pt x="97219" y="114300"/>
                  <a:pt x="102452" y="116974"/>
                </a:cubicBezTo>
                <a:close/>
                <a:moveTo>
                  <a:pt x="159317" y="22225"/>
                </a:moveTo>
                <a:cubicBezTo>
                  <a:pt x="86817" y="27469"/>
                  <a:pt x="27498" y="86469"/>
                  <a:pt x="22225" y="158580"/>
                </a:cubicBezTo>
                <a:cubicBezTo>
                  <a:pt x="22225" y="158580"/>
                  <a:pt x="22225" y="158580"/>
                  <a:pt x="43316" y="158580"/>
                </a:cubicBezTo>
                <a:cubicBezTo>
                  <a:pt x="43316" y="158580"/>
                  <a:pt x="43316" y="158580"/>
                  <a:pt x="43316" y="179558"/>
                </a:cubicBezTo>
                <a:cubicBezTo>
                  <a:pt x="43316" y="179558"/>
                  <a:pt x="43316" y="179558"/>
                  <a:pt x="22225" y="179558"/>
                </a:cubicBezTo>
                <a:cubicBezTo>
                  <a:pt x="27498" y="251669"/>
                  <a:pt x="86817" y="310669"/>
                  <a:pt x="159317" y="315913"/>
                </a:cubicBezTo>
                <a:cubicBezTo>
                  <a:pt x="159317" y="315913"/>
                  <a:pt x="159317" y="315913"/>
                  <a:pt x="159317" y="294936"/>
                </a:cubicBezTo>
                <a:cubicBezTo>
                  <a:pt x="159317" y="294936"/>
                  <a:pt x="159317" y="294936"/>
                  <a:pt x="180408" y="294936"/>
                </a:cubicBezTo>
                <a:cubicBezTo>
                  <a:pt x="180408" y="294936"/>
                  <a:pt x="180408" y="294936"/>
                  <a:pt x="180408" y="315913"/>
                </a:cubicBezTo>
                <a:cubicBezTo>
                  <a:pt x="252909" y="310669"/>
                  <a:pt x="312227" y="251669"/>
                  <a:pt x="317500" y="179558"/>
                </a:cubicBezTo>
                <a:cubicBezTo>
                  <a:pt x="317500" y="179558"/>
                  <a:pt x="317500" y="179558"/>
                  <a:pt x="296409" y="179558"/>
                </a:cubicBezTo>
                <a:cubicBezTo>
                  <a:pt x="296409" y="179558"/>
                  <a:pt x="296409" y="179558"/>
                  <a:pt x="296409" y="158580"/>
                </a:cubicBezTo>
                <a:cubicBezTo>
                  <a:pt x="296409" y="158580"/>
                  <a:pt x="296409" y="158580"/>
                  <a:pt x="317500" y="158580"/>
                </a:cubicBezTo>
                <a:cubicBezTo>
                  <a:pt x="312227" y="86469"/>
                  <a:pt x="252909" y="27469"/>
                  <a:pt x="180408" y="22225"/>
                </a:cubicBezTo>
                <a:cubicBezTo>
                  <a:pt x="180408" y="22225"/>
                  <a:pt x="180408" y="22225"/>
                  <a:pt x="180408" y="43202"/>
                </a:cubicBezTo>
                <a:cubicBezTo>
                  <a:pt x="180408" y="43202"/>
                  <a:pt x="180408" y="43202"/>
                  <a:pt x="159317" y="43202"/>
                </a:cubicBezTo>
                <a:cubicBezTo>
                  <a:pt x="159317" y="43202"/>
                  <a:pt x="159317" y="43202"/>
                  <a:pt x="159317" y="22225"/>
                </a:cubicBezTo>
                <a:close/>
                <a:moveTo>
                  <a:pt x="169069" y="0"/>
                </a:moveTo>
                <a:cubicBezTo>
                  <a:pt x="262443" y="0"/>
                  <a:pt x="338138" y="75695"/>
                  <a:pt x="338138" y="169069"/>
                </a:cubicBezTo>
                <a:cubicBezTo>
                  <a:pt x="338138" y="262443"/>
                  <a:pt x="262443" y="338138"/>
                  <a:pt x="169069" y="338138"/>
                </a:cubicBezTo>
                <a:cubicBezTo>
                  <a:pt x="75695" y="338138"/>
                  <a:pt x="0" y="262443"/>
                  <a:pt x="0" y="169069"/>
                </a:cubicBezTo>
                <a:cubicBezTo>
                  <a:pt x="0" y="75695"/>
                  <a:pt x="75695" y="0"/>
                  <a:pt x="169069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ea typeface="微软雅黑" panose="020B0503020204020204" pitchFamily="34" charset="-122"/>
            </a:endParaRPr>
          </a:p>
        </p:txBody>
      </p:sp>
      <p:sp>
        <p:nvSpPr>
          <p:cNvPr id="26" name="îṣļîḑé-Rectangle 24"/>
          <p:cNvSpPr/>
          <p:nvPr/>
        </p:nvSpPr>
        <p:spPr>
          <a:xfrm>
            <a:off x="5609905" y="3262014"/>
            <a:ext cx="1387031" cy="26544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b">
            <a:normAutofit lnSpcReduction="10000"/>
          </a:bodyPr>
          <a:lstStyle/>
          <a:p>
            <a:pPr lvl="0" algn="ctr">
              <a:defRPr sz="1800"/>
            </a:pPr>
            <a:r>
              <a:rPr lang="zh-CN" altLang="en-US" b="1" dirty="0">
                <a:solidFill>
                  <a:srgbClr val="FFFFFF"/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b="1" dirty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27" name="îṣļîḑé-Rectangle 25"/>
          <p:cNvSpPr/>
          <p:nvPr/>
        </p:nvSpPr>
        <p:spPr>
          <a:xfrm>
            <a:off x="5870348" y="3633428"/>
            <a:ext cx="1221932" cy="297638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 anchor="ctr">
            <a:normAutofit fontScale="85000" lnSpcReduction="20000"/>
          </a:bodyPr>
          <a:lstStyle/>
          <a:p>
            <a:pPr lvl="0">
              <a:lnSpc>
                <a:spcPct val="120000"/>
              </a:lnSpc>
            </a:pPr>
            <a:r>
              <a:rPr lang="zh-CN" altLang="en-US" sz="1050" dirty="0">
                <a:solidFill>
                  <a:schemeClr val="bg1"/>
                </a:solidFill>
                <a:ea typeface="微软雅黑" panose="020B0503020204020204" pitchFamily="34" charset="-122"/>
              </a:rPr>
              <a:t>点击输入替换内容</a:t>
            </a:r>
            <a:endParaRPr lang="zh-CN" altLang="en-US" sz="1050" dirty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lvl="0">
              <a:lnSpc>
                <a:spcPct val="120000"/>
              </a:lnSpc>
            </a:pPr>
            <a:r>
              <a:rPr lang="zh-CN" altLang="en-US" sz="1050" dirty="0">
                <a:solidFill>
                  <a:schemeClr val="bg1"/>
                </a:solidFill>
                <a:ea typeface="微软雅黑" panose="020B0503020204020204" pitchFamily="34" charset="-122"/>
              </a:rPr>
              <a:t>点击输入替换内容</a:t>
            </a:r>
            <a:endParaRPr lang="zh-CN" altLang="en-US" sz="105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23528" y="127216"/>
            <a:ext cx="12618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 smtClean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sz="10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23528" y="371882"/>
            <a:ext cx="1824404" cy="213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800" dirty="0">
                <a:solidFill>
                  <a:srgbClr val="40404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PLEASE ADD YOUR TITLE HERE</a:t>
            </a:r>
            <a:endParaRPr lang="zh-CN" altLang="en-US" sz="800" dirty="0">
              <a:solidFill>
                <a:srgbClr val="40404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fallOve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31" grpId="0"/>
      <p:bldP spid="3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íṡľíḍè-Oval 1"/>
          <p:cNvSpPr/>
          <p:nvPr/>
        </p:nvSpPr>
        <p:spPr>
          <a:xfrm>
            <a:off x="1372844" y="1572639"/>
            <a:ext cx="1395477" cy="1395477"/>
          </a:xfrm>
          <a:prstGeom prst="ellipse">
            <a:avLst/>
          </a:prstGeom>
          <a:noFill/>
          <a:ln w="1270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anchor="b" anchorCtr="1">
            <a:normAutofit/>
          </a:bodyPr>
          <a:lstStyle/>
          <a:p>
            <a:pPr lvl="0">
              <a:lnSpc>
                <a:spcPct val="120000"/>
              </a:lnSpc>
            </a:pPr>
            <a:endParaRPr lang="zh-CN" altLang="en-US" sz="600" dirty="0">
              <a:solidFill>
                <a:schemeClr val="bg2">
                  <a:lumMod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4" name="íṡľíḍè-Arc 2"/>
          <p:cNvSpPr/>
          <p:nvPr/>
        </p:nvSpPr>
        <p:spPr>
          <a:xfrm>
            <a:off x="1372844" y="1572639"/>
            <a:ext cx="1395477" cy="1395477"/>
          </a:xfrm>
          <a:prstGeom prst="arc">
            <a:avLst>
              <a:gd name="adj1" fmla="val 10529000"/>
              <a:gd name="adj2" fmla="val 15122297"/>
            </a:avLst>
          </a:prstGeom>
          <a:ln w="12700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>
              <a:ea typeface="微软雅黑" panose="020B0503020204020204" pitchFamily="34" charset="-122"/>
            </a:endParaRPr>
          </a:p>
        </p:txBody>
      </p:sp>
      <p:sp>
        <p:nvSpPr>
          <p:cNvPr id="5" name="íṡľíḍè-Oval 3"/>
          <p:cNvSpPr/>
          <p:nvPr/>
        </p:nvSpPr>
        <p:spPr>
          <a:xfrm>
            <a:off x="3933745" y="1572639"/>
            <a:ext cx="1395477" cy="1395477"/>
          </a:xfrm>
          <a:prstGeom prst="ellipse">
            <a:avLst/>
          </a:prstGeom>
          <a:noFill/>
          <a:ln w="1270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anchor="b" anchorCtr="1">
            <a:normAutofit/>
          </a:bodyPr>
          <a:lstStyle/>
          <a:p>
            <a:pPr lvl="0">
              <a:lnSpc>
                <a:spcPct val="120000"/>
              </a:lnSpc>
            </a:pPr>
            <a:endParaRPr lang="zh-CN" altLang="en-US" sz="600" dirty="0">
              <a:solidFill>
                <a:schemeClr val="bg2">
                  <a:lumMod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6" name="íṡľíḍè-Arc 4"/>
          <p:cNvSpPr/>
          <p:nvPr/>
        </p:nvSpPr>
        <p:spPr>
          <a:xfrm>
            <a:off x="3933745" y="1572639"/>
            <a:ext cx="1395477" cy="1395477"/>
          </a:xfrm>
          <a:prstGeom prst="arc">
            <a:avLst>
              <a:gd name="adj1" fmla="val 19348155"/>
              <a:gd name="adj2" fmla="val 8179524"/>
            </a:avLst>
          </a:prstGeom>
          <a:ln w="1270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sz="1000">
              <a:ea typeface="微软雅黑" panose="020B0503020204020204" pitchFamily="34" charset="-122"/>
            </a:endParaRPr>
          </a:p>
        </p:txBody>
      </p:sp>
      <p:sp>
        <p:nvSpPr>
          <p:cNvPr id="7" name="íṡľíḍè-Oval 5"/>
          <p:cNvSpPr/>
          <p:nvPr/>
        </p:nvSpPr>
        <p:spPr>
          <a:xfrm>
            <a:off x="6528774" y="1572639"/>
            <a:ext cx="1395477" cy="1395477"/>
          </a:xfrm>
          <a:prstGeom prst="ellipse">
            <a:avLst/>
          </a:prstGeom>
          <a:noFill/>
          <a:ln w="1270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anchor="b" anchorCtr="1">
            <a:normAutofit/>
          </a:bodyPr>
          <a:lstStyle/>
          <a:p>
            <a:pPr lvl="0">
              <a:lnSpc>
                <a:spcPct val="120000"/>
              </a:lnSpc>
            </a:pPr>
            <a:endParaRPr lang="zh-CN" altLang="en-US" sz="600" dirty="0">
              <a:solidFill>
                <a:schemeClr val="bg2">
                  <a:lumMod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8" name="íṡľíḍè-Arc 6"/>
          <p:cNvSpPr/>
          <p:nvPr/>
        </p:nvSpPr>
        <p:spPr>
          <a:xfrm>
            <a:off x="6528774" y="1572639"/>
            <a:ext cx="1395477" cy="1395477"/>
          </a:xfrm>
          <a:prstGeom prst="arc">
            <a:avLst>
              <a:gd name="adj1" fmla="val 16200000"/>
              <a:gd name="adj2" fmla="val 898106"/>
            </a:avLst>
          </a:prstGeom>
          <a:ln w="127000" cap="rnd">
            <a:solidFill>
              <a:schemeClr val="accent3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>
              <a:ea typeface="微软雅黑" panose="020B0503020204020204" pitchFamily="34" charset="-122"/>
            </a:endParaRPr>
          </a:p>
        </p:txBody>
      </p:sp>
      <p:grpSp>
        <p:nvGrpSpPr>
          <p:cNvPr id="9" name="Group 7"/>
          <p:cNvGrpSpPr/>
          <p:nvPr/>
        </p:nvGrpSpPr>
        <p:grpSpPr>
          <a:xfrm>
            <a:off x="3220381" y="2247682"/>
            <a:ext cx="329887" cy="45390"/>
            <a:chOff x="4647977" y="2595263"/>
            <a:chExt cx="504373" cy="69398"/>
          </a:xfrm>
          <a:solidFill>
            <a:schemeClr val="bg1">
              <a:lumMod val="65000"/>
            </a:schemeClr>
          </a:solidFill>
        </p:grpSpPr>
        <p:sp>
          <p:nvSpPr>
            <p:cNvPr id="26" name="íṡľíḍè-Oval 8"/>
            <p:cNvSpPr/>
            <p:nvPr/>
          </p:nvSpPr>
          <p:spPr>
            <a:xfrm>
              <a:off x="4647977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</a:endParaRPr>
            </a:p>
          </p:txBody>
        </p:sp>
        <p:sp>
          <p:nvSpPr>
            <p:cNvPr id="27" name="íṡľíḍè-Oval 9"/>
            <p:cNvSpPr/>
            <p:nvPr/>
          </p:nvSpPr>
          <p:spPr>
            <a:xfrm>
              <a:off x="4865465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</a:endParaRPr>
            </a:p>
          </p:txBody>
        </p:sp>
        <p:sp>
          <p:nvSpPr>
            <p:cNvPr id="28" name="íṡľíḍè-Oval 10"/>
            <p:cNvSpPr/>
            <p:nvPr/>
          </p:nvSpPr>
          <p:spPr>
            <a:xfrm>
              <a:off x="5082952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Group 11"/>
          <p:cNvGrpSpPr/>
          <p:nvPr/>
        </p:nvGrpSpPr>
        <p:grpSpPr>
          <a:xfrm>
            <a:off x="5743345" y="2247682"/>
            <a:ext cx="329887" cy="45390"/>
            <a:chOff x="4647977" y="2595263"/>
            <a:chExt cx="504373" cy="69398"/>
          </a:xfrm>
          <a:solidFill>
            <a:schemeClr val="bg1">
              <a:lumMod val="65000"/>
            </a:schemeClr>
          </a:solidFill>
        </p:grpSpPr>
        <p:sp>
          <p:nvSpPr>
            <p:cNvPr id="23" name="íṡľíḍè-Oval 12"/>
            <p:cNvSpPr/>
            <p:nvPr/>
          </p:nvSpPr>
          <p:spPr>
            <a:xfrm>
              <a:off x="4647977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</a:endParaRPr>
            </a:p>
          </p:txBody>
        </p:sp>
        <p:sp>
          <p:nvSpPr>
            <p:cNvPr id="24" name="íṡľíḍè-Oval 13"/>
            <p:cNvSpPr/>
            <p:nvPr/>
          </p:nvSpPr>
          <p:spPr>
            <a:xfrm>
              <a:off x="4865465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</a:endParaRPr>
            </a:p>
          </p:txBody>
        </p:sp>
        <p:sp>
          <p:nvSpPr>
            <p:cNvPr id="25" name="îŝḷîḓé-Oval 14"/>
            <p:cNvSpPr/>
            <p:nvPr/>
          </p:nvSpPr>
          <p:spPr>
            <a:xfrm>
              <a:off x="5082952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îŝḷîḓé-TextBox 35"/>
          <p:cNvSpPr txBox="1"/>
          <p:nvPr/>
        </p:nvSpPr>
        <p:spPr>
          <a:xfrm>
            <a:off x="1654697" y="2292719"/>
            <a:ext cx="830997" cy="207749"/>
          </a:xfrm>
          <a:prstGeom prst="rect">
            <a:avLst/>
          </a:prstGeom>
        </p:spPr>
        <p:txBody>
          <a:bodyPr wrap="none">
            <a:normAutofit fontScale="77500" lnSpcReduction="20000"/>
          </a:bodyPr>
          <a:lstStyle/>
          <a:p>
            <a:pPr algn="ctr">
              <a:buClr>
                <a:schemeClr val="tx1">
                  <a:lumMod val="85000"/>
                  <a:lumOff val="15000"/>
                </a:schemeClr>
              </a:buClr>
              <a:buSzPct val="105000"/>
            </a:pPr>
            <a:r>
              <a:rPr lang="zh-CN" altLang="en-US" sz="1200" b="1" dirty="0">
                <a:solidFill>
                  <a:schemeClr val="accent1"/>
                </a:solidFill>
                <a:ea typeface="微软雅黑" panose="020B0503020204020204" pitchFamily="34" charset="-122"/>
              </a:rPr>
              <a:t>标题文本预设</a:t>
            </a:r>
            <a:endParaRPr lang="zh-CN" altLang="en-US" sz="1200" b="1" dirty="0">
              <a:solidFill>
                <a:schemeClr val="accent1"/>
              </a:solidFill>
              <a:ea typeface="微软雅黑" panose="020B0503020204020204" pitchFamily="34" charset="-122"/>
            </a:endParaRPr>
          </a:p>
        </p:txBody>
      </p:sp>
      <p:sp>
        <p:nvSpPr>
          <p:cNvPr id="12" name="îŝḷîḓé-TextBox 38"/>
          <p:cNvSpPr txBox="1"/>
          <p:nvPr/>
        </p:nvSpPr>
        <p:spPr>
          <a:xfrm>
            <a:off x="6811014" y="2292719"/>
            <a:ext cx="830997" cy="207749"/>
          </a:xfrm>
          <a:prstGeom prst="rect">
            <a:avLst/>
          </a:prstGeom>
        </p:spPr>
        <p:txBody>
          <a:bodyPr wrap="none">
            <a:normAutofit fontScale="77500" lnSpcReduction="20000"/>
          </a:bodyPr>
          <a:lstStyle/>
          <a:p>
            <a:pPr algn="ctr">
              <a:buClr>
                <a:schemeClr val="tx1">
                  <a:lumMod val="85000"/>
                  <a:lumOff val="15000"/>
                </a:schemeClr>
              </a:buClr>
              <a:buSzPct val="105000"/>
            </a:pPr>
            <a:r>
              <a:rPr lang="zh-CN" altLang="en-US" sz="1200" b="1">
                <a:solidFill>
                  <a:schemeClr val="accent3"/>
                </a:solidFill>
                <a:ea typeface="微软雅黑" panose="020B0503020204020204" pitchFamily="34" charset="-122"/>
              </a:rPr>
              <a:t>标题文本预设</a:t>
            </a:r>
            <a:endParaRPr lang="zh-CN" altLang="en-US" sz="1200" b="1">
              <a:solidFill>
                <a:schemeClr val="accent3"/>
              </a:solidFill>
              <a:ea typeface="微软雅黑" panose="020B0503020204020204" pitchFamily="34" charset="-122"/>
            </a:endParaRPr>
          </a:p>
        </p:txBody>
      </p:sp>
      <p:sp>
        <p:nvSpPr>
          <p:cNvPr id="13" name="îŝḷîḓé-Freeform: Shape 44"/>
          <p:cNvSpPr/>
          <p:nvPr/>
        </p:nvSpPr>
        <p:spPr bwMode="auto">
          <a:xfrm>
            <a:off x="7081230" y="1995686"/>
            <a:ext cx="290565" cy="290565"/>
          </a:xfrm>
          <a:custGeom>
            <a:avLst/>
            <a:gdLst>
              <a:gd name="T0" fmla="*/ 184 w 260"/>
              <a:gd name="T1" fmla="*/ 106 h 260"/>
              <a:gd name="T2" fmla="*/ 193 w 260"/>
              <a:gd name="T3" fmla="*/ 143 h 260"/>
              <a:gd name="T4" fmla="*/ 117 w 260"/>
              <a:gd name="T5" fmla="*/ 219 h 260"/>
              <a:gd name="T6" fmla="*/ 42 w 260"/>
              <a:gd name="T7" fmla="*/ 143 h 260"/>
              <a:gd name="T8" fmla="*/ 117 w 260"/>
              <a:gd name="T9" fmla="*/ 66 h 260"/>
              <a:gd name="T10" fmla="*/ 154 w 260"/>
              <a:gd name="T11" fmla="*/ 76 h 260"/>
              <a:gd name="T12" fmla="*/ 183 w 260"/>
              <a:gd name="T13" fmla="*/ 46 h 260"/>
              <a:gd name="T14" fmla="*/ 117 w 260"/>
              <a:gd name="T15" fmla="*/ 25 h 260"/>
              <a:gd name="T16" fmla="*/ 0 w 260"/>
              <a:gd name="T17" fmla="*/ 143 h 260"/>
              <a:gd name="T18" fmla="*/ 117 w 260"/>
              <a:gd name="T19" fmla="*/ 260 h 260"/>
              <a:gd name="T20" fmla="*/ 233 w 260"/>
              <a:gd name="T21" fmla="*/ 143 h 260"/>
              <a:gd name="T22" fmla="*/ 213 w 260"/>
              <a:gd name="T23" fmla="*/ 77 h 260"/>
              <a:gd name="T24" fmla="*/ 184 w 260"/>
              <a:gd name="T25" fmla="*/ 106 h 260"/>
              <a:gd name="T26" fmla="*/ 225 w 260"/>
              <a:gd name="T27" fmla="*/ 35 h 260"/>
              <a:gd name="T28" fmla="*/ 225 w 260"/>
              <a:gd name="T29" fmla="*/ 35 h 260"/>
              <a:gd name="T30" fmla="*/ 225 w 260"/>
              <a:gd name="T31" fmla="*/ 0 h 260"/>
              <a:gd name="T32" fmla="*/ 203 w 260"/>
              <a:gd name="T33" fmla="*/ 23 h 260"/>
              <a:gd name="T34" fmla="*/ 203 w 260"/>
              <a:gd name="T35" fmla="*/ 46 h 260"/>
              <a:gd name="T36" fmla="*/ 139 w 260"/>
              <a:gd name="T37" fmla="*/ 111 h 260"/>
              <a:gd name="T38" fmla="*/ 117 w 260"/>
              <a:gd name="T39" fmla="*/ 104 h 260"/>
              <a:gd name="T40" fmla="*/ 79 w 260"/>
              <a:gd name="T41" fmla="*/ 143 h 260"/>
              <a:gd name="T42" fmla="*/ 117 w 260"/>
              <a:gd name="T43" fmla="*/ 181 h 260"/>
              <a:gd name="T44" fmla="*/ 155 w 260"/>
              <a:gd name="T45" fmla="*/ 143 h 260"/>
              <a:gd name="T46" fmla="*/ 150 w 260"/>
              <a:gd name="T47" fmla="*/ 123 h 260"/>
              <a:gd name="T48" fmla="*/ 215 w 260"/>
              <a:gd name="T49" fmla="*/ 58 h 260"/>
              <a:gd name="T50" fmla="*/ 237 w 260"/>
              <a:gd name="T51" fmla="*/ 58 h 260"/>
              <a:gd name="T52" fmla="*/ 260 w 260"/>
              <a:gd name="T53" fmla="*/ 35 h 260"/>
              <a:gd name="T54" fmla="*/ 225 w 260"/>
              <a:gd name="T55" fmla="*/ 35 h 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60" h="260">
                <a:moveTo>
                  <a:pt x="184" y="106"/>
                </a:moveTo>
                <a:cubicBezTo>
                  <a:pt x="190" y="117"/>
                  <a:pt x="193" y="129"/>
                  <a:pt x="193" y="143"/>
                </a:cubicBezTo>
                <a:cubicBezTo>
                  <a:pt x="193" y="185"/>
                  <a:pt x="159" y="219"/>
                  <a:pt x="117" y="219"/>
                </a:cubicBezTo>
                <a:cubicBezTo>
                  <a:pt x="76" y="219"/>
                  <a:pt x="42" y="185"/>
                  <a:pt x="42" y="143"/>
                </a:cubicBezTo>
                <a:cubicBezTo>
                  <a:pt x="42" y="100"/>
                  <a:pt x="76" y="66"/>
                  <a:pt x="117" y="66"/>
                </a:cubicBezTo>
                <a:cubicBezTo>
                  <a:pt x="131" y="66"/>
                  <a:pt x="143" y="70"/>
                  <a:pt x="154" y="76"/>
                </a:cubicBezTo>
                <a:cubicBezTo>
                  <a:pt x="183" y="46"/>
                  <a:pt x="183" y="46"/>
                  <a:pt x="183" y="46"/>
                </a:cubicBezTo>
                <a:cubicBezTo>
                  <a:pt x="165" y="33"/>
                  <a:pt x="141" y="25"/>
                  <a:pt x="117" y="25"/>
                </a:cubicBezTo>
                <a:cubicBezTo>
                  <a:pt x="52" y="25"/>
                  <a:pt x="0" y="78"/>
                  <a:pt x="0" y="143"/>
                </a:cubicBezTo>
                <a:cubicBezTo>
                  <a:pt x="0" y="207"/>
                  <a:pt x="52" y="260"/>
                  <a:pt x="117" y="260"/>
                </a:cubicBezTo>
                <a:cubicBezTo>
                  <a:pt x="181" y="260"/>
                  <a:pt x="233" y="207"/>
                  <a:pt x="233" y="143"/>
                </a:cubicBezTo>
                <a:cubicBezTo>
                  <a:pt x="233" y="118"/>
                  <a:pt x="226" y="96"/>
                  <a:pt x="213" y="77"/>
                </a:cubicBezTo>
                <a:cubicBezTo>
                  <a:pt x="184" y="106"/>
                  <a:pt x="184" y="106"/>
                  <a:pt x="184" y="106"/>
                </a:cubicBezTo>
                <a:close/>
                <a:moveTo>
                  <a:pt x="225" y="35"/>
                </a:moveTo>
                <a:cubicBezTo>
                  <a:pt x="225" y="35"/>
                  <a:pt x="225" y="35"/>
                  <a:pt x="225" y="35"/>
                </a:cubicBezTo>
                <a:cubicBezTo>
                  <a:pt x="225" y="0"/>
                  <a:pt x="225" y="0"/>
                  <a:pt x="225" y="0"/>
                </a:cubicBezTo>
                <a:cubicBezTo>
                  <a:pt x="203" y="23"/>
                  <a:pt x="203" y="23"/>
                  <a:pt x="203" y="23"/>
                </a:cubicBezTo>
                <a:cubicBezTo>
                  <a:pt x="203" y="46"/>
                  <a:pt x="203" y="46"/>
                  <a:pt x="203" y="46"/>
                </a:cubicBezTo>
                <a:cubicBezTo>
                  <a:pt x="139" y="111"/>
                  <a:pt x="139" y="111"/>
                  <a:pt x="139" y="111"/>
                </a:cubicBezTo>
                <a:cubicBezTo>
                  <a:pt x="133" y="106"/>
                  <a:pt x="125" y="104"/>
                  <a:pt x="117" y="104"/>
                </a:cubicBezTo>
                <a:cubicBezTo>
                  <a:pt x="96" y="104"/>
                  <a:pt x="79" y="121"/>
                  <a:pt x="79" y="143"/>
                </a:cubicBezTo>
                <a:cubicBezTo>
                  <a:pt x="79" y="164"/>
                  <a:pt x="96" y="181"/>
                  <a:pt x="117" y="181"/>
                </a:cubicBezTo>
                <a:cubicBezTo>
                  <a:pt x="138" y="181"/>
                  <a:pt x="155" y="164"/>
                  <a:pt x="155" y="143"/>
                </a:cubicBezTo>
                <a:cubicBezTo>
                  <a:pt x="155" y="136"/>
                  <a:pt x="154" y="129"/>
                  <a:pt x="150" y="123"/>
                </a:cubicBezTo>
                <a:cubicBezTo>
                  <a:pt x="215" y="58"/>
                  <a:pt x="215" y="58"/>
                  <a:pt x="215" y="58"/>
                </a:cubicBezTo>
                <a:cubicBezTo>
                  <a:pt x="237" y="58"/>
                  <a:pt x="237" y="58"/>
                  <a:pt x="237" y="58"/>
                </a:cubicBezTo>
                <a:cubicBezTo>
                  <a:pt x="260" y="35"/>
                  <a:pt x="260" y="35"/>
                  <a:pt x="260" y="35"/>
                </a:cubicBezTo>
                <a:cubicBezTo>
                  <a:pt x="225" y="35"/>
                  <a:pt x="225" y="35"/>
                  <a:pt x="225" y="3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/>
          <a:lstStyle/>
          <a:p>
            <a:pPr algn="ctr"/>
            <a:endParaRPr>
              <a:ea typeface="微软雅黑" panose="020B0503020204020204" pitchFamily="34" charset="-122"/>
            </a:endParaRPr>
          </a:p>
        </p:txBody>
      </p:sp>
      <p:sp>
        <p:nvSpPr>
          <p:cNvPr id="14" name="îŝḷîḓé-Freeform: Shape 45"/>
          <p:cNvSpPr/>
          <p:nvPr/>
        </p:nvSpPr>
        <p:spPr bwMode="auto">
          <a:xfrm>
            <a:off x="1915809" y="1995686"/>
            <a:ext cx="290565" cy="290565"/>
          </a:xfrm>
          <a:custGeom>
            <a:avLst/>
            <a:gdLst>
              <a:gd name="T0" fmla="*/ 116 w 232"/>
              <a:gd name="T1" fmla="*/ 0 h 232"/>
              <a:gd name="T2" fmla="*/ 0 w 232"/>
              <a:gd name="T3" fmla="*/ 116 h 232"/>
              <a:gd name="T4" fmla="*/ 116 w 232"/>
              <a:gd name="T5" fmla="*/ 232 h 232"/>
              <a:gd name="T6" fmla="*/ 232 w 232"/>
              <a:gd name="T7" fmla="*/ 116 h 232"/>
              <a:gd name="T8" fmla="*/ 116 w 232"/>
              <a:gd name="T9" fmla="*/ 0 h 232"/>
              <a:gd name="T10" fmla="*/ 129 w 232"/>
              <a:gd name="T11" fmla="*/ 208 h 232"/>
              <a:gd name="T12" fmla="*/ 129 w 232"/>
              <a:gd name="T13" fmla="*/ 190 h 232"/>
              <a:gd name="T14" fmla="*/ 117 w 232"/>
              <a:gd name="T15" fmla="*/ 178 h 232"/>
              <a:gd name="T16" fmla="*/ 105 w 232"/>
              <a:gd name="T17" fmla="*/ 190 h 232"/>
              <a:gd name="T18" fmla="*/ 105 w 232"/>
              <a:gd name="T19" fmla="*/ 208 h 232"/>
              <a:gd name="T20" fmla="*/ 25 w 232"/>
              <a:gd name="T21" fmla="*/ 129 h 232"/>
              <a:gd name="T22" fmla="*/ 42 w 232"/>
              <a:gd name="T23" fmla="*/ 129 h 232"/>
              <a:gd name="T24" fmla="*/ 53 w 232"/>
              <a:gd name="T25" fmla="*/ 117 h 232"/>
              <a:gd name="T26" fmla="*/ 42 w 232"/>
              <a:gd name="T27" fmla="*/ 105 h 232"/>
              <a:gd name="T28" fmla="*/ 24 w 232"/>
              <a:gd name="T29" fmla="*/ 105 h 232"/>
              <a:gd name="T30" fmla="*/ 104 w 232"/>
              <a:gd name="T31" fmla="*/ 25 h 232"/>
              <a:gd name="T32" fmla="*/ 104 w 232"/>
              <a:gd name="T33" fmla="*/ 41 h 232"/>
              <a:gd name="T34" fmla="*/ 116 w 232"/>
              <a:gd name="T35" fmla="*/ 53 h 232"/>
              <a:gd name="T36" fmla="*/ 128 w 232"/>
              <a:gd name="T37" fmla="*/ 41 h 232"/>
              <a:gd name="T38" fmla="*/ 128 w 232"/>
              <a:gd name="T39" fmla="*/ 25 h 232"/>
              <a:gd name="T40" fmla="*/ 208 w 232"/>
              <a:gd name="T41" fmla="*/ 104 h 232"/>
              <a:gd name="T42" fmla="*/ 190 w 232"/>
              <a:gd name="T43" fmla="*/ 104 h 232"/>
              <a:gd name="T44" fmla="*/ 179 w 232"/>
              <a:gd name="T45" fmla="*/ 116 h 232"/>
              <a:gd name="T46" fmla="*/ 190 w 232"/>
              <a:gd name="T47" fmla="*/ 128 h 232"/>
              <a:gd name="T48" fmla="*/ 208 w 232"/>
              <a:gd name="T49" fmla="*/ 128 h 232"/>
              <a:gd name="T50" fmla="*/ 129 w 232"/>
              <a:gd name="T51" fmla="*/ 208 h 232"/>
              <a:gd name="T52" fmla="*/ 124 w 232"/>
              <a:gd name="T53" fmla="*/ 94 h 232"/>
              <a:gd name="T54" fmla="*/ 70 w 232"/>
              <a:gd name="T55" fmla="*/ 69 h 232"/>
              <a:gd name="T56" fmla="*/ 94 w 232"/>
              <a:gd name="T57" fmla="*/ 124 h 232"/>
              <a:gd name="T58" fmla="*/ 109 w 232"/>
              <a:gd name="T59" fmla="*/ 138 h 232"/>
              <a:gd name="T60" fmla="*/ 163 w 232"/>
              <a:gd name="T61" fmla="*/ 163 h 232"/>
              <a:gd name="T62" fmla="*/ 138 w 232"/>
              <a:gd name="T63" fmla="*/ 108 h 232"/>
              <a:gd name="T64" fmla="*/ 124 w 232"/>
              <a:gd name="T65" fmla="*/ 94 h 232"/>
              <a:gd name="T66" fmla="*/ 123 w 232"/>
              <a:gd name="T67" fmla="*/ 123 h 232"/>
              <a:gd name="T68" fmla="*/ 110 w 232"/>
              <a:gd name="T69" fmla="*/ 123 h 232"/>
              <a:gd name="T70" fmla="*/ 110 w 232"/>
              <a:gd name="T71" fmla="*/ 109 h 232"/>
              <a:gd name="T72" fmla="*/ 123 w 232"/>
              <a:gd name="T73" fmla="*/ 109 h 232"/>
              <a:gd name="T74" fmla="*/ 123 w 232"/>
              <a:gd name="T75" fmla="*/ 123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32" h="232">
                <a:moveTo>
                  <a:pt x="116" y="0"/>
                </a:moveTo>
                <a:cubicBezTo>
                  <a:pt x="52" y="0"/>
                  <a:pt x="0" y="52"/>
                  <a:pt x="0" y="116"/>
                </a:cubicBezTo>
                <a:cubicBezTo>
                  <a:pt x="0" y="180"/>
                  <a:pt x="52" y="232"/>
                  <a:pt x="116" y="232"/>
                </a:cubicBezTo>
                <a:cubicBezTo>
                  <a:pt x="180" y="232"/>
                  <a:pt x="232" y="180"/>
                  <a:pt x="232" y="116"/>
                </a:cubicBezTo>
                <a:cubicBezTo>
                  <a:pt x="232" y="52"/>
                  <a:pt x="180" y="0"/>
                  <a:pt x="116" y="0"/>
                </a:cubicBezTo>
                <a:close/>
                <a:moveTo>
                  <a:pt x="129" y="208"/>
                </a:moveTo>
                <a:cubicBezTo>
                  <a:pt x="129" y="190"/>
                  <a:pt x="129" y="190"/>
                  <a:pt x="129" y="190"/>
                </a:cubicBezTo>
                <a:cubicBezTo>
                  <a:pt x="129" y="183"/>
                  <a:pt x="123" y="178"/>
                  <a:pt x="117" y="178"/>
                </a:cubicBezTo>
                <a:cubicBezTo>
                  <a:pt x="110" y="178"/>
                  <a:pt x="105" y="183"/>
                  <a:pt x="105" y="190"/>
                </a:cubicBezTo>
                <a:cubicBezTo>
                  <a:pt x="105" y="208"/>
                  <a:pt x="105" y="208"/>
                  <a:pt x="105" y="208"/>
                </a:cubicBezTo>
                <a:cubicBezTo>
                  <a:pt x="63" y="203"/>
                  <a:pt x="30" y="170"/>
                  <a:pt x="25" y="129"/>
                </a:cubicBezTo>
                <a:cubicBezTo>
                  <a:pt x="42" y="129"/>
                  <a:pt x="42" y="129"/>
                  <a:pt x="42" y="129"/>
                </a:cubicBezTo>
                <a:cubicBezTo>
                  <a:pt x="48" y="129"/>
                  <a:pt x="53" y="123"/>
                  <a:pt x="53" y="117"/>
                </a:cubicBezTo>
                <a:cubicBezTo>
                  <a:pt x="53" y="110"/>
                  <a:pt x="48" y="105"/>
                  <a:pt x="42" y="105"/>
                </a:cubicBezTo>
                <a:cubicBezTo>
                  <a:pt x="24" y="105"/>
                  <a:pt x="24" y="105"/>
                  <a:pt x="24" y="105"/>
                </a:cubicBezTo>
                <a:cubicBezTo>
                  <a:pt x="29" y="63"/>
                  <a:pt x="63" y="30"/>
                  <a:pt x="104" y="25"/>
                </a:cubicBezTo>
                <a:cubicBezTo>
                  <a:pt x="104" y="41"/>
                  <a:pt x="104" y="41"/>
                  <a:pt x="104" y="41"/>
                </a:cubicBezTo>
                <a:cubicBezTo>
                  <a:pt x="104" y="47"/>
                  <a:pt x="109" y="53"/>
                  <a:pt x="116" y="53"/>
                </a:cubicBezTo>
                <a:cubicBezTo>
                  <a:pt x="122" y="53"/>
                  <a:pt x="128" y="47"/>
                  <a:pt x="128" y="41"/>
                </a:cubicBezTo>
                <a:cubicBezTo>
                  <a:pt x="128" y="25"/>
                  <a:pt x="128" y="25"/>
                  <a:pt x="128" y="25"/>
                </a:cubicBezTo>
                <a:cubicBezTo>
                  <a:pt x="169" y="30"/>
                  <a:pt x="202" y="63"/>
                  <a:pt x="208" y="104"/>
                </a:cubicBezTo>
                <a:cubicBezTo>
                  <a:pt x="190" y="104"/>
                  <a:pt x="190" y="104"/>
                  <a:pt x="190" y="104"/>
                </a:cubicBezTo>
                <a:cubicBezTo>
                  <a:pt x="184" y="104"/>
                  <a:pt x="179" y="109"/>
                  <a:pt x="179" y="116"/>
                </a:cubicBezTo>
                <a:cubicBezTo>
                  <a:pt x="179" y="122"/>
                  <a:pt x="184" y="128"/>
                  <a:pt x="190" y="128"/>
                </a:cubicBezTo>
                <a:cubicBezTo>
                  <a:pt x="208" y="128"/>
                  <a:pt x="208" y="128"/>
                  <a:pt x="208" y="128"/>
                </a:cubicBezTo>
                <a:cubicBezTo>
                  <a:pt x="203" y="169"/>
                  <a:pt x="170" y="202"/>
                  <a:pt x="129" y="208"/>
                </a:cubicBezTo>
                <a:close/>
                <a:moveTo>
                  <a:pt x="124" y="94"/>
                </a:moveTo>
                <a:cubicBezTo>
                  <a:pt x="70" y="69"/>
                  <a:pt x="70" y="69"/>
                  <a:pt x="70" y="69"/>
                </a:cubicBezTo>
                <a:cubicBezTo>
                  <a:pt x="94" y="124"/>
                  <a:pt x="94" y="124"/>
                  <a:pt x="94" y="124"/>
                </a:cubicBezTo>
                <a:cubicBezTo>
                  <a:pt x="97" y="129"/>
                  <a:pt x="103" y="136"/>
                  <a:pt x="109" y="138"/>
                </a:cubicBezTo>
                <a:cubicBezTo>
                  <a:pt x="163" y="163"/>
                  <a:pt x="163" y="163"/>
                  <a:pt x="163" y="163"/>
                </a:cubicBezTo>
                <a:cubicBezTo>
                  <a:pt x="138" y="108"/>
                  <a:pt x="138" y="108"/>
                  <a:pt x="138" y="108"/>
                </a:cubicBezTo>
                <a:cubicBezTo>
                  <a:pt x="136" y="103"/>
                  <a:pt x="130" y="96"/>
                  <a:pt x="124" y="94"/>
                </a:cubicBezTo>
                <a:close/>
                <a:moveTo>
                  <a:pt x="123" y="123"/>
                </a:moveTo>
                <a:cubicBezTo>
                  <a:pt x="119" y="126"/>
                  <a:pt x="113" y="126"/>
                  <a:pt x="110" y="123"/>
                </a:cubicBezTo>
                <a:cubicBezTo>
                  <a:pt x="106" y="119"/>
                  <a:pt x="106" y="113"/>
                  <a:pt x="110" y="109"/>
                </a:cubicBezTo>
                <a:cubicBezTo>
                  <a:pt x="113" y="106"/>
                  <a:pt x="119" y="106"/>
                  <a:pt x="123" y="109"/>
                </a:cubicBezTo>
                <a:cubicBezTo>
                  <a:pt x="127" y="113"/>
                  <a:pt x="127" y="119"/>
                  <a:pt x="123" y="12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/>
            <a:endParaRPr>
              <a:ea typeface="微软雅黑" panose="020B0503020204020204" pitchFamily="34" charset="-122"/>
            </a:endParaRPr>
          </a:p>
        </p:txBody>
      </p:sp>
      <p:sp>
        <p:nvSpPr>
          <p:cNvPr id="15" name="îŝḷîḓé-Freeform: Shape 46"/>
          <p:cNvSpPr/>
          <p:nvPr/>
        </p:nvSpPr>
        <p:spPr bwMode="auto">
          <a:xfrm>
            <a:off x="4486201" y="1995686"/>
            <a:ext cx="290565" cy="290565"/>
          </a:xfrm>
          <a:custGeom>
            <a:avLst/>
            <a:gdLst>
              <a:gd name="T0" fmla="*/ 182 w 236"/>
              <a:gd name="T1" fmla="*/ 109 h 236"/>
              <a:gd name="T2" fmla="*/ 157 w 236"/>
              <a:gd name="T3" fmla="*/ 103 h 236"/>
              <a:gd name="T4" fmla="*/ 134 w 236"/>
              <a:gd name="T5" fmla="*/ 102 h 236"/>
              <a:gd name="T6" fmla="*/ 120 w 236"/>
              <a:gd name="T7" fmla="*/ 114 h 236"/>
              <a:gd name="T8" fmla="*/ 118 w 236"/>
              <a:gd name="T9" fmla="*/ 129 h 236"/>
              <a:gd name="T10" fmla="*/ 122 w 236"/>
              <a:gd name="T11" fmla="*/ 141 h 236"/>
              <a:gd name="T12" fmla="*/ 135 w 236"/>
              <a:gd name="T13" fmla="*/ 156 h 236"/>
              <a:gd name="T14" fmla="*/ 139 w 236"/>
              <a:gd name="T15" fmla="*/ 185 h 236"/>
              <a:gd name="T16" fmla="*/ 152 w 236"/>
              <a:gd name="T17" fmla="*/ 198 h 236"/>
              <a:gd name="T18" fmla="*/ 169 w 236"/>
              <a:gd name="T19" fmla="*/ 180 h 236"/>
              <a:gd name="T20" fmla="*/ 187 w 236"/>
              <a:gd name="T21" fmla="*/ 150 h 236"/>
              <a:gd name="T22" fmla="*/ 200 w 236"/>
              <a:gd name="T23" fmla="*/ 122 h 236"/>
              <a:gd name="T24" fmla="*/ 182 w 236"/>
              <a:gd name="T25" fmla="*/ 109 h 236"/>
              <a:gd name="T26" fmla="*/ 118 w 236"/>
              <a:gd name="T27" fmla="*/ 0 h 236"/>
              <a:gd name="T28" fmla="*/ 0 w 236"/>
              <a:gd name="T29" fmla="*/ 118 h 236"/>
              <a:gd name="T30" fmla="*/ 118 w 236"/>
              <a:gd name="T31" fmla="*/ 236 h 236"/>
              <a:gd name="T32" fmla="*/ 236 w 236"/>
              <a:gd name="T33" fmla="*/ 118 h 236"/>
              <a:gd name="T34" fmla="*/ 118 w 236"/>
              <a:gd name="T35" fmla="*/ 0 h 236"/>
              <a:gd name="T36" fmla="*/ 126 w 236"/>
              <a:gd name="T37" fmla="*/ 212 h 236"/>
              <a:gd name="T38" fmla="*/ 128 w 236"/>
              <a:gd name="T39" fmla="*/ 208 h 236"/>
              <a:gd name="T40" fmla="*/ 125 w 236"/>
              <a:gd name="T41" fmla="*/ 186 h 236"/>
              <a:gd name="T42" fmla="*/ 105 w 236"/>
              <a:gd name="T43" fmla="*/ 186 h 236"/>
              <a:gd name="T44" fmla="*/ 98 w 236"/>
              <a:gd name="T45" fmla="*/ 207 h 236"/>
              <a:gd name="T46" fmla="*/ 102 w 236"/>
              <a:gd name="T47" fmla="*/ 211 h 236"/>
              <a:gd name="T48" fmla="*/ 34 w 236"/>
              <a:gd name="T49" fmla="*/ 161 h 236"/>
              <a:gd name="T50" fmla="*/ 44 w 236"/>
              <a:gd name="T51" fmla="*/ 157 h 236"/>
              <a:gd name="T52" fmla="*/ 44 w 236"/>
              <a:gd name="T53" fmla="*/ 157 h 236"/>
              <a:gd name="T54" fmla="*/ 81 w 236"/>
              <a:gd name="T55" fmla="*/ 142 h 236"/>
              <a:gd name="T56" fmla="*/ 81 w 236"/>
              <a:gd name="T57" fmla="*/ 118 h 236"/>
              <a:gd name="T58" fmla="*/ 55 w 236"/>
              <a:gd name="T59" fmla="*/ 94 h 236"/>
              <a:gd name="T60" fmla="*/ 28 w 236"/>
              <a:gd name="T61" fmla="*/ 90 h 236"/>
              <a:gd name="T62" fmla="*/ 84 w 236"/>
              <a:gd name="T63" fmla="*/ 30 h 236"/>
              <a:gd name="T64" fmla="*/ 84 w 236"/>
              <a:gd name="T65" fmla="*/ 31 h 236"/>
              <a:gd name="T66" fmla="*/ 102 w 236"/>
              <a:gd name="T67" fmla="*/ 56 h 236"/>
              <a:gd name="T68" fmla="*/ 120 w 236"/>
              <a:gd name="T69" fmla="*/ 79 h 236"/>
              <a:gd name="T70" fmla="*/ 131 w 236"/>
              <a:gd name="T71" fmla="*/ 97 h 236"/>
              <a:gd name="T72" fmla="*/ 146 w 236"/>
              <a:gd name="T73" fmla="*/ 88 h 236"/>
              <a:gd name="T74" fmla="*/ 177 w 236"/>
              <a:gd name="T75" fmla="*/ 66 h 236"/>
              <a:gd name="T76" fmla="*/ 190 w 236"/>
              <a:gd name="T77" fmla="*/ 57 h 236"/>
              <a:gd name="T78" fmla="*/ 212 w 236"/>
              <a:gd name="T79" fmla="*/ 118 h 236"/>
              <a:gd name="T80" fmla="*/ 126 w 236"/>
              <a:gd name="T81" fmla="*/ 212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36" h="236">
                <a:moveTo>
                  <a:pt x="182" y="109"/>
                </a:moveTo>
                <a:cubicBezTo>
                  <a:pt x="172" y="107"/>
                  <a:pt x="161" y="105"/>
                  <a:pt x="157" y="103"/>
                </a:cubicBezTo>
                <a:cubicBezTo>
                  <a:pt x="153" y="102"/>
                  <a:pt x="143" y="101"/>
                  <a:pt x="134" y="102"/>
                </a:cubicBezTo>
                <a:cubicBezTo>
                  <a:pt x="125" y="103"/>
                  <a:pt x="119" y="109"/>
                  <a:pt x="120" y="114"/>
                </a:cubicBezTo>
                <a:cubicBezTo>
                  <a:pt x="121" y="119"/>
                  <a:pt x="120" y="126"/>
                  <a:pt x="118" y="129"/>
                </a:cubicBezTo>
                <a:cubicBezTo>
                  <a:pt x="117" y="132"/>
                  <a:pt x="118" y="138"/>
                  <a:pt x="122" y="141"/>
                </a:cubicBezTo>
                <a:cubicBezTo>
                  <a:pt x="127" y="144"/>
                  <a:pt x="132" y="151"/>
                  <a:pt x="135" y="156"/>
                </a:cubicBezTo>
                <a:cubicBezTo>
                  <a:pt x="138" y="162"/>
                  <a:pt x="140" y="175"/>
                  <a:pt x="139" y="185"/>
                </a:cubicBezTo>
                <a:cubicBezTo>
                  <a:pt x="139" y="195"/>
                  <a:pt x="145" y="201"/>
                  <a:pt x="152" y="198"/>
                </a:cubicBezTo>
                <a:cubicBezTo>
                  <a:pt x="160" y="195"/>
                  <a:pt x="167" y="187"/>
                  <a:pt x="169" y="180"/>
                </a:cubicBezTo>
                <a:cubicBezTo>
                  <a:pt x="171" y="174"/>
                  <a:pt x="179" y="160"/>
                  <a:pt x="187" y="150"/>
                </a:cubicBezTo>
                <a:cubicBezTo>
                  <a:pt x="195" y="140"/>
                  <a:pt x="201" y="127"/>
                  <a:pt x="200" y="122"/>
                </a:cubicBezTo>
                <a:cubicBezTo>
                  <a:pt x="200" y="116"/>
                  <a:pt x="191" y="111"/>
                  <a:pt x="182" y="109"/>
                </a:cubicBez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26" y="212"/>
                </a:moveTo>
                <a:cubicBezTo>
                  <a:pt x="127" y="211"/>
                  <a:pt x="128" y="209"/>
                  <a:pt x="128" y="208"/>
                </a:cubicBezTo>
                <a:cubicBezTo>
                  <a:pt x="130" y="201"/>
                  <a:pt x="128" y="191"/>
                  <a:pt x="125" y="186"/>
                </a:cubicBezTo>
                <a:cubicBezTo>
                  <a:pt x="121" y="181"/>
                  <a:pt x="112" y="181"/>
                  <a:pt x="105" y="186"/>
                </a:cubicBezTo>
                <a:cubicBezTo>
                  <a:pt x="97" y="191"/>
                  <a:pt x="94" y="200"/>
                  <a:pt x="98" y="207"/>
                </a:cubicBezTo>
                <a:cubicBezTo>
                  <a:pt x="99" y="208"/>
                  <a:pt x="100" y="210"/>
                  <a:pt x="102" y="211"/>
                </a:cubicBezTo>
                <a:cubicBezTo>
                  <a:pt x="72" y="206"/>
                  <a:pt x="47" y="187"/>
                  <a:pt x="34" y="161"/>
                </a:cubicBezTo>
                <a:cubicBezTo>
                  <a:pt x="37" y="161"/>
                  <a:pt x="40" y="159"/>
                  <a:pt x="44" y="157"/>
                </a:cubicBezTo>
                <a:cubicBezTo>
                  <a:pt x="44" y="157"/>
                  <a:pt x="44" y="157"/>
                  <a:pt x="44" y="157"/>
                </a:cubicBezTo>
                <a:cubicBezTo>
                  <a:pt x="57" y="148"/>
                  <a:pt x="74" y="141"/>
                  <a:pt x="81" y="142"/>
                </a:cubicBezTo>
                <a:cubicBezTo>
                  <a:pt x="89" y="142"/>
                  <a:pt x="89" y="131"/>
                  <a:pt x="81" y="118"/>
                </a:cubicBezTo>
                <a:cubicBezTo>
                  <a:pt x="74" y="105"/>
                  <a:pt x="62" y="94"/>
                  <a:pt x="55" y="94"/>
                </a:cubicBezTo>
                <a:cubicBezTo>
                  <a:pt x="48" y="94"/>
                  <a:pt x="36" y="92"/>
                  <a:pt x="28" y="90"/>
                </a:cubicBezTo>
                <a:cubicBezTo>
                  <a:pt x="37" y="62"/>
                  <a:pt x="58" y="41"/>
                  <a:pt x="84" y="30"/>
                </a:cubicBezTo>
                <a:cubicBezTo>
                  <a:pt x="84" y="31"/>
                  <a:pt x="84" y="31"/>
                  <a:pt x="84" y="31"/>
                </a:cubicBezTo>
                <a:cubicBezTo>
                  <a:pt x="86" y="39"/>
                  <a:pt x="95" y="50"/>
                  <a:pt x="102" y="56"/>
                </a:cubicBezTo>
                <a:cubicBezTo>
                  <a:pt x="110" y="62"/>
                  <a:pt x="118" y="72"/>
                  <a:pt x="120" y="79"/>
                </a:cubicBezTo>
                <a:cubicBezTo>
                  <a:pt x="122" y="85"/>
                  <a:pt x="127" y="93"/>
                  <a:pt x="131" y="97"/>
                </a:cubicBezTo>
                <a:cubicBezTo>
                  <a:pt x="136" y="100"/>
                  <a:pt x="142" y="96"/>
                  <a:pt x="146" y="88"/>
                </a:cubicBezTo>
                <a:cubicBezTo>
                  <a:pt x="150" y="80"/>
                  <a:pt x="164" y="70"/>
                  <a:pt x="177" y="66"/>
                </a:cubicBezTo>
                <a:cubicBezTo>
                  <a:pt x="183" y="64"/>
                  <a:pt x="187" y="61"/>
                  <a:pt x="190" y="57"/>
                </a:cubicBezTo>
                <a:cubicBezTo>
                  <a:pt x="204" y="74"/>
                  <a:pt x="212" y="95"/>
                  <a:pt x="212" y="118"/>
                </a:cubicBezTo>
                <a:cubicBezTo>
                  <a:pt x="212" y="168"/>
                  <a:pt x="174" y="208"/>
                  <a:pt x="126" y="21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/>
            <a:endParaRPr>
              <a:ea typeface="微软雅黑" panose="020B0503020204020204" pitchFamily="34" charset="-122"/>
            </a:endParaRPr>
          </a:p>
        </p:txBody>
      </p:sp>
      <p:sp>
        <p:nvSpPr>
          <p:cNvPr id="16" name="îŝḷîḓé-TextBox 47"/>
          <p:cNvSpPr txBox="1"/>
          <p:nvPr/>
        </p:nvSpPr>
        <p:spPr>
          <a:xfrm>
            <a:off x="4209805" y="2292719"/>
            <a:ext cx="830997" cy="207749"/>
          </a:xfrm>
          <a:prstGeom prst="rect">
            <a:avLst/>
          </a:prstGeom>
        </p:spPr>
        <p:txBody>
          <a:bodyPr wrap="none">
            <a:normAutofit fontScale="77500" lnSpcReduction="20000"/>
          </a:bodyPr>
          <a:lstStyle/>
          <a:p>
            <a:pPr algn="ctr">
              <a:buClr>
                <a:schemeClr val="tx1">
                  <a:lumMod val="85000"/>
                  <a:lumOff val="15000"/>
                </a:schemeClr>
              </a:buClr>
              <a:buSzPct val="105000"/>
            </a:pPr>
            <a:r>
              <a:rPr lang="zh-CN" altLang="en-US" sz="1200" b="1">
                <a:solidFill>
                  <a:schemeClr val="accent2"/>
                </a:solidFill>
                <a:ea typeface="微软雅黑" panose="020B0503020204020204" pitchFamily="34" charset="-122"/>
              </a:rPr>
              <a:t>标题文本预设</a:t>
            </a:r>
            <a:endParaRPr lang="zh-CN" altLang="en-US" sz="1200" b="1">
              <a:solidFill>
                <a:schemeClr val="accent2"/>
              </a:solidFill>
              <a:ea typeface="微软雅黑" panose="020B0503020204020204" pitchFamily="34" charset="-122"/>
            </a:endParaRPr>
          </a:p>
        </p:txBody>
      </p:sp>
      <p:sp>
        <p:nvSpPr>
          <p:cNvPr id="17" name="îŝḷîḓé-TextBox 51"/>
          <p:cNvSpPr txBox="1"/>
          <p:nvPr/>
        </p:nvSpPr>
        <p:spPr>
          <a:xfrm>
            <a:off x="4168398" y="3279029"/>
            <a:ext cx="946413" cy="230833"/>
          </a:xfrm>
          <a:prstGeom prst="rect">
            <a:avLst/>
          </a:prstGeom>
        </p:spPr>
        <p:txBody>
          <a:bodyPr wrap="none">
            <a:normAutofit fontScale="77500" lnSpcReduction="20000"/>
          </a:bodyPr>
          <a:lstStyle/>
          <a:p>
            <a:pPr algn="ctr">
              <a:buClr>
                <a:schemeClr val="tx1">
                  <a:lumMod val="85000"/>
                  <a:lumOff val="15000"/>
                </a:schemeClr>
              </a:buClr>
              <a:buSzPct val="105000"/>
            </a:pPr>
            <a:r>
              <a:rPr lang="zh-CN" altLang="en-US" sz="1400" b="1" dirty="0">
                <a:solidFill>
                  <a:schemeClr val="accent2"/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sz="1400" b="1" dirty="0">
              <a:solidFill>
                <a:schemeClr val="accent2"/>
              </a:solidFill>
              <a:ea typeface="微软雅黑" panose="020B0503020204020204" pitchFamily="34" charset="-122"/>
            </a:endParaRPr>
          </a:p>
        </p:txBody>
      </p:sp>
      <p:sp>
        <p:nvSpPr>
          <p:cNvPr id="18" name="îŝḷîḓé-TextBox 52"/>
          <p:cNvSpPr txBox="1"/>
          <p:nvPr/>
        </p:nvSpPr>
        <p:spPr bwMode="auto">
          <a:xfrm>
            <a:off x="3881456" y="3519444"/>
            <a:ext cx="1520296" cy="346249"/>
          </a:xfrm>
          <a:prstGeom prst="rect">
            <a:avLst/>
          </a:prstGeom>
        </p:spPr>
        <p:txBody>
          <a:bodyPr wrap="square" lIns="0" tIns="0" rIns="0" bIns="0" anchor="ctr" anchorCtr="1">
            <a:normAutofit fontScale="70000" lnSpcReduction="20000"/>
          </a:bodyPr>
          <a:lstStyle/>
          <a:p>
            <a:pPr lvl="0">
              <a:lnSpc>
                <a:spcPct val="120000"/>
              </a:lnSpc>
            </a:pPr>
            <a:r>
              <a:rPr lang="zh-CN" altLang="en-US" sz="1000" dirty="0">
                <a:solidFill>
                  <a:schemeClr val="bg2">
                    <a:lumMod val="50000"/>
                  </a:schemeClr>
                </a:solidFill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endParaRPr lang="zh-CN" altLang="en-US" sz="1000" dirty="0">
              <a:solidFill>
                <a:schemeClr val="bg2">
                  <a:lumMod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9" name="îŝḷîḓé-TextBox 55"/>
          <p:cNvSpPr txBox="1"/>
          <p:nvPr/>
        </p:nvSpPr>
        <p:spPr>
          <a:xfrm>
            <a:off x="1586143" y="3279029"/>
            <a:ext cx="946413" cy="230833"/>
          </a:xfrm>
          <a:prstGeom prst="rect">
            <a:avLst/>
          </a:prstGeom>
        </p:spPr>
        <p:txBody>
          <a:bodyPr wrap="none">
            <a:normAutofit fontScale="77500" lnSpcReduction="20000"/>
          </a:bodyPr>
          <a:lstStyle/>
          <a:p>
            <a:pPr algn="ctr">
              <a:buClr>
                <a:schemeClr val="tx1">
                  <a:lumMod val="85000"/>
                  <a:lumOff val="15000"/>
                </a:schemeClr>
              </a:buClr>
              <a:buSzPct val="105000"/>
            </a:pPr>
            <a:r>
              <a:rPr lang="zh-CN" altLang="en-US" sz="1400" b="1" dirty="0">
                <a:solidFill>
                  <a:schemeClr val="accent1"/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sz="1400" b="1" dirty="0">
              <a:solidFill>
                <a:schemeClr val="accent1"/>
              </a:solidFill>
              <a:ea typeface="微软雅黑" panose="020B0503020204020204" pitchFamily="34" charset="-122"/>
            </a:endParaRPr>
          </a:p>
        </p:txBody>
      </p:sp>
      <p:sp>
        <p:nvSpPr>
          <p:cNvPr id="20" name="îŝḷîḓé-TextBox 56"/>
          <p:cNvSpPr txBox="1"/>
          <p:nvPr/>
        </p:nvSpPr>
        <p:spPr bwMode="auto">
          <a:xfrm>
            <a:off x="1299201" y="3519444"/>
            <a:ext cx="1520296" cy="346249"/>
          </a:xfrm>
          <a:prstGeom prst="rect">
            <a:avLst/>
          </a:prstGeom>
        </p:spPr>
        <p:txBody>
          <a:bodyPr wrap="square" lIns="0" tIns="0" rIns="0" bIns="0" anchor="ctr" anchorCtr="1">
            <a:normAutofit fontScale="70000" lnSpcReduction="20000"/>
          </a:bodyPr>
          <a:lstStyle/>
          <a:p>
            <a:pPr lvl="0">
              <a:lnSpc>
                <a:spcPct val="120000"/>
              </a:lnSpc>
            </a:pPr>
            <a:r>
              <a:rPr lang="zh-CN" altLang="en-US" sz="1000" dirty="0">
                <a:solidFill>
                  <a:schemeClr val="bg2">
                    <a:lumMod val="50000"/>
                  </a:schemeClr>
                </a:solidFill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endParaRPr lang="zh-CN" altLang="en-US" sz="1000" dirty="0">
              <a:solidFill>
                <a:schemeClr val="bg2">
                  <a:lumMod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1" name="îŝḷîḓé-TextBox 58"/>
          <p:cNvSpPr txBox="1"/>
          <p:nvPr/>
        </p:nvSpPr>
        <p:spPr>
          <a:xfrm>
            <a:off x="6751981" y="3279029"/>
            <a:ext cx="946413" cy="230833"/>
          </a:xfrm>
          <a:prstGeom prst="rect">
            <a:avLst/>
          </a:prstGeom>
        </p:spPr>
        <p:txBody>
          <a:bodyPr wrap="none">
            <a:normAutofit fontScale="77500" lnSpcReduction="20000"/>
          </a:bodyPr>
          <a:lstStyle/>
          <a:p>
            <a:pPr algn="ctr">
              <a:buClr>
                <a:schemeClr val="tx1">
                  <a:lumMod val="85000"/>
                  <a:lumOff val="15000"/>
                </a:schemeClr>
              </a:buClr>
              <a:buSzPct val="105000"/>
            </a:pPr>
            <a:r>
              <a:rPr lang="zh-CN" altLang="en-US" sz="1400" b="1" dirty="0">
                <a:solidFill>
                  <a:schemeClr val="accent3"/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sz="1400" b="1" dirty="0">
              <a:solidFill>
                <a:schemeClr val="accent3"/>
              </a:solidFill>
              <a:ea typeface="微软雅黑" panose="020B0503020204020204" pitchFamily="34" charset="-122"/>
            </a:endParaRPr>
          </a:p>
        </p:txBody>
      </p:sp>
      <p:sp>
        <p:nvSpPr>
          <p:cNvPr id="22" name="îŝḷîḓé-TextBox 59"/>
          <p:cNvSpPr txBox="1"/>
          <p:nvPr/>
        </p:nvSpPr>
        <p:spPr bwMode="auto">
          <a:xfrm>
            <a:off x="6465040" y="3519444"/>
            <a:ext cx="1520296" cy="346249"/>
          </a:xfrm>
          <a:prstGeom prst="rect">
            <a:avLst/>
          </a:prstGeom>
        </p:spPr>
        <p:txBody>
          <a:bodyPr wrap="square" lIns="0" tIns="0" rIns="0" bIns="0" anchor="ctr" anchorCtr="1">
            <a:normAutofit fontScale="70000" lnSpcReduction="20000"/>
          </a:bodyPr>
          <a:lstStyle/>
          <a:p>
            <a:pPr lvl="0">
              <a:lnSpc>
                <a:spcPct val="120000"/>
              </a:lnSpc>
            </a:pPr>
            <a:r>
              <a:rPr lang="zh-CN" altLang="en-US" sz="1000" dirty="0">
                <a:solidFill>
                  <a:schemeClr val="bg2">
                    <a:lumMod val="50000"/>
                  </a:schemeClr>
                </a:solidFill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endParaRPr lang="zh-CN" altLang="en-US" sz="1000" dirty="0">
              <a:solidFill>
                <a:schemeClr val="bg2">
                  <a:lumMod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23528" y="127216"/>
            <a:ext cx="12618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 smtClean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sz="10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23528" y="371882"/>
            <a:ext cx="1824404" cy="213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800" dirty="0">
                <a:solidFill>
                  <a:srgbClr val="40404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PLEASE ADD YOUR TITLE HERE</a:t>
            </a:r>
            <a:endParaRPr lang="zh-CN" altLang="en-US" sz="800" dirty="0">
              <a:solidFill>
                <a:srgbClr val="40404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wind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11" grpId="0"/>
      <p:bldP spid="12" grpId="0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32" grpId="0"/>
      <p:bldP spid="3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6" y="2677758"/>
            <a:ext cx="9144000" cy="2464080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3073382" y="2564739"/>
            <a:ext cx="3796019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defRPr/>
            </a:pPr>
            <a:r>
              <a:rPr lang="zh-CN" altLang="en-US" sz="2400" b="1" i="1" dirty="0">
                <a:solidFill>
                  <a:srgbClr val="E13F1F"/>
                </a:solidFill>
                <a:latin typeface="Aharoni" panose="02010803020104030203" pitchFamily="2" charset="-79"/>
                <a:ea typeface="微软雅黑" panose="020B0503020204020204" pitchFamily="34" charset="-122"/>
                <a:cs typeface="Aharoni" panose="02010803020104030203" pitchFamily="2" charset="-79"/>
              </a:rPr>
              <a:t>演示完毕 谢谢欣赏</a:t>
            </a:r>
            <a:endParaRPr lang="zh-CN" altLang="en-US" sz="2400" b="1" i="1" dirty="0">
              <a:solidFill>
                <a:srgbClr val="E13F1F"/>
              </a:solidFill>
              <a:latin typeface="Aharoni" panose="02010803020104030203" pitchFamily="2" charset="-79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2619072" y="3068795"/>
            <a:ext cx="3618347" cy="27697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defRPr/>
            </a:pPr>
            <a:r>
              <a:rPr lang="zh-CN" altLang="en-US" sz="1200" i="1" dirty="0" smtClean="0">
                <a:solidFill>
                  <a:srgbClr val="E13F1F"/>
                </a:solidFill>
                <a:latin typeface="Agency FB" panose="020B0804020202020204" pitchFamily="34" charset="0"/>
                <a:ea typeface="微软雅黑" panose="020B0503020204020204" pitchFamily="34" charset="-122"/>
                <a:cs typeface="Aharoni" panose="02010803020104030203" pitchFamily="2" charset="-79"/>
              </a:rPr>
              <a:t> 总结汇报</a:t>
            </a:r>
            <a:r>
              <a:rPr lang="en-US" altLang="zh-CN" sz="1200" i="1" dirty="0" smtClean="0">
                <a:solidFill>
                  <a:srgbClr val="E13F1F"/>
                </a:solidFill>
                <a:latin typeface="Agency FB" panose="020B0804020202020204" pitchFamily="34" charset="0"/>
                <a:ea typeface="微软雅黑" panose="020B0503020204020204" pitchFamily="34" charset="-122"/>
                <a:cs typeface="Aharoni" panose="02010803020104030203" pitchFamily="2" charset="-79"/>
              </a:rPr>
              <a:t>/</a:t>
            </a:r>
            <a:r>
              <a:rPr lang="zh-CN" altLang="en-US" sz="1200" i="1" dirty="0" smtClean="0">
                <a:solidFill>
                  <a:srgbClr val="E13F1F"/>
                </a:solidFill>
                <a:latin typeface="Agency FB" panose="020B0804020202020204" pitchFamily="34" charset="0"/>
                <a:ea typeface="微软雅黑" panose="020B0503020204020204" pitchFamily="34" charset="-122"/>
                <a:cs typeface="Aharoni" panose="02010803020104030203" pitchFamily="2" charset="-79"/>
              </a:rPr>
              <a:t>创业</a:t>
            </a:r>
            <a:r>
              <a:rPr lang="zh-CN" altLang="en-US" sz="1200" i="1" dirty="0">
                <a:solidFill>
                  <a:srgbClr val="E13F1F"/>
                </a:solidFill>
                <a:latin typeface="Agency FB" panose="020B0804020202020204" pitchFamily="34" charset="0"/>
                <a:ea typeface="微软雅黑" panose="020B0503020204020204" pitchFamily="34" charset="-122"/>
                <a:cs typeface="Aharoni" panose="02010803020104030203" pitchFamily="2" charset="-79"/>
              </a:rPr>
              <a:t>计划</a:t>
            </a:r>
            <a:r>
              <a:rPr lang="en-US" altLang="zh-CN" sz="1200" i="1" dirty="0">
                <a:solidFill>
                  <a:srgbClr val="E13F1F"/>
                </a:solidFill>
                <a:latin typeface="Agency FB" panose="020B0804020202020204" pitchFamily="34" charset="0"/>
                <a:ea typeface="微软雅黑" panose="020B0503020204020204" pitchFamily="34" charset="-122"/>
                <a:cs typeface="Aharoni" panose="02010803020104030203" pitchFamily="2" charset="-79"/>
              </a:rPr>
              <a:t>/</a:t>
            </a:r>
            <a:r>
              <a:rPr lang="zh-CN" altLang="en-US" sz="1200" i="1" dirty="0">
                <a:solidFill>
                  <a:srgbClr val="E13F1F"/>
                </a:solidFill>
                <a:latin typeface="Agency FB" panose="020B0804020202020204" pitchFamily="34" charset="0"/>
                <a:ea typeface="微软雅黑" panose="020B0503020204020204" pitchFamily="34" charset="-122"/>
                <a:cs typeface="Aharoni" panose="02010803020104030203" pitchFamily="2" charset="-79"/>
              </a:rPr>
              <a:t>策划方案</a:t>
            </a:r>
            <a:r>
              <a:rPr lang="en-US" altLang="zh-CN" sz="1200" i="1" dirty="0">
                <a:solidFill>
                  <a:srgbClr val="E13F1F"/>
                </a:solidFill>
                <a:latin typeface="Agency FB" panose="020B0804020202020204" pitchFamily="34" charset="0"/>
                <a:ea typeface="微软雅黑" panose="020B0503020204020204" pitchFamily="34" charset="-122"/>
                <a:cs typeface="Aharoni" panose="02010803020104030203" pitchFamily="2" charset="-79"/>
              </a:rPr>
              <a:t>/</a:t>
            </a:r>
            <a:r>
              <a:rPr lang="zh-CN" altLang="en-US" sz="1200" i="1" dirty="0">
                <a:solidFill>
                  <a:srgbClr val="E13F1F"/>
                </a:solidFill>
                <a:latin typeface="Agency FB" panose="020B0804020202020204" pitchFamily="34" charset="0"/>
                <a:ea typeface="微软雅黑" panose="020B0503020204020204" pitchFamily="34" charset="-122"/>
                <a:cs typeface="Aharoni" panose="02010803020104030203" pitchFamily="2" charset="-79"/>
              </a:rPr>
              <a:t>商业规划</a:t>
            </a:r>
            <a:r>
              <a:rPr lang="en-US" altLang="zh-CN" sz="1200" i="1" dirty="0">
                <a:solidFill>
                  <a:srgbClr val="E13F1F"/>
                </a:solidFill>
                <a:latin typeface="Agency FB" panose="020B0804020202020204" pitchFamily="34" charset="0"/>
                <a:ea typeface="微软雅黑" panose="020B0503020204020204" pitchFamily="34" charset="-122"/>
                <a:cs typeface="Aharoni" panose="02010803020104030203" pitchFamily="2" charset="-79"/>
              </a:rPr>
              <a:t>/</a:t>
            </a:r>
            <a:r>
              <a:rPr lang="zh-CN" altLang="en-US" sz="1200" i="1" dirty="0">
                <a:solidFill>
                  <a:srgbClr val="E13F1F"/>
                </a:solidFill>
                <a:latin typeface="Agency FB" panose="020B0804020202020204" pitchFamily="34" charset="0"/>
                <a:ea typeface="微软雅黑" panose="020B0503020204020204" pitchFamily="34" charset="-122"/>
                <a:cs typeface="Aharoni" panose="02010803020104030203" pitchFamily="2" charset="-79"/>
              </a:rPr>
              <a:t>市场分析</a:t>
            </a:r>
            <a:endParaRPr lang="en-US" altLang="zh-CN" sz="1200" i="1" dirty="0">
              <a:solidFill>
                <a:srgbClr val="E13F1F"/>
              </a:solidFill>
              <a:latin typeface="Agency FB" panose="020B0804020202020204" pitchFamily="34" charset="0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606" y="161898"/>
            <a:ext cx="2563568" cy="1137524"/>
          </a:xfrm>
          <a:prstGeom prst="rect">
            <a:avLst/>
          </a:prstGeom>
        </p:spPr>
      </p:pic>
      <p:cxnSp>
        <p:nvCxnSpPr>
          <p:cNvPr id="29" name="直接连接符 28"/>
          <p:cNvCxnSpPr/>
          <p:nvPr/>
        </p:nvCxnSpPr>
        <p:spPr>
          <a:xfrm>
            <a:off x="2627784" y="2526731"/>
            <a:ext cx="37240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2627784" y="3024462"/>
            <a:ext cx="37240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图片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657" y="1276350"/>
            <a:ext cx="3119039" cy="3170831"/>
          </a:xfrm>
          <a:prstGeom prst="rect">
            <a:avLst/>
          </a:prstGeom>
        </p:spPr>
      </p:pic>
      <p:pic>
        <p:nvPicPr>
          <p:cNvPr id="6" name="图片 5" descr="E:\管理资源吧\软件下载\幻灯\20180525\前进\5a3f939d6c5c1.png5a3f939d6c5c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880870" y="-1017270"/>
            <a:ext cx="5504180" cy="55060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drap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9921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1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245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</p:bldLst>
  </p:timing>
</p:sld>
</file>

<file path=ppt/tags/tag1.xml><?xml version="1.0" encoding="utf-8"?>
<p:tagLst xmlns:p="http://schemas.openxmlformats.org/presentationml/2006/main">
  <p:tag name="ISLIDE.DIAGRAM" val="a409bd5e-f98b-46a7-989e-46135d8ae200"/>
</p:tagLst>
</file>

<file path=ppt/tags/tag2.xml><?xml version="1.0" encoding="utf-8"?>
<p:tagLst xmlns:p="http://schemas.openxmlformats.org/presentationml/2006/main">
  <p:tag name="ISLIDE.DIAGRAM" val="6c957419-8780-44ad-abb0-da8f364097b5"/>
</p:tagLst>
</file>

<file path=ppt/tags/tag3.xml><?xml version="1.0" encoding="utf-8"?>
<p:tagLst xmlns:p="http://schemas.openxmlformats.org/presentationml/2006/main">
  <p:tag name="ISLIDE.DIAGRAM" val="ef0d8160-e598-49d9-b72b-f9ea72ddf00c"/>
</p:tagLst>
</file>

<file path=ppt/tags/tag4.xml><?xml version="1.0" encoding="utf-8"?>
<p:tagLst xmlns:p="http://schemas.openxmlformats.org/presentationml/2006/main">
  <p:tag name="ISLIDE.DIAGRAM" val="45394472-e013-4f85-9df3-aa8e2c22019c"/>
</p:tagLst>
</file>

<file path=ppt/tags/tag5.xml><?xml version="1.0" encoding="utf-8"?>
<p:tagLst xmlns:p="http://schemas.openxmlformats.org/presentationml/2006/main">
  <p:tag name="ISLIDE.DIAGRAM" val="05aa2c86-32e6-4f2f-9a8a-a1c884f7cad1"/>
</p:tagLst>
</file>

<file path=ppt/tags/tag6.xml><?xml version="1.0" encoding="utf-8"?>
<p:tagLst xmlns:p="http://schemas.openxmlformats.org/presentationml/2006/main">
  <p:tag name="ISLIDE.DIAGRAM" val="6f80f9f1-ad3c-4236-9809-2fa71bc4261a"/>
</p:tagLst>
</file>

<file path=ppt/theme/theme1.xml><?xml version="1.0" encoding="utf-8"?>
<a:theme xmlns:a="http://schemas.openxmlformats.org/drawingml/2006/main" name="第一PPT，www.1ppt.com">
  <a:themeElements>
    <a:clrScheme name="自定义 237">
      <a:dk1>
        <a:srgbClr val="000000"/>
      </a:dk1>
      <a:lt1>
        <a:srgbClr val="FFFFFF"/>
      </a:lt1>
      <a:dk2>
        <a:srgbClr val="768394"/>
      </a:dk2>
      <a:lt2>
        <a:srgbClr val="F0F0F0"/>
      </a:lt2>
      <a:accent1>
        <a:srgbClr val="DE3D21"/>
      </a:accent1>
      <a:accent2>
        <a:srgbClr val="DE3D21"/>
      </a:accent2>
      <a:accent3>
        <a:srgbClr val="DE3D21"/>
      </a:accent3>
      <a:accent4>
        <a:srgbClr val="DE3D21"/>
      </a:accent4>
      <a:accent5>
        <a:srgbClr val="DE3D21"/>
      </a:accent5>
      <a:accent6>
        <a:srgbClr val="DE3D21"/>
      </a:accent6>
      <a:hlink>
        <a:srgbClr val="383838"/>
      </a:hlink>
      <a:folHlink>
        <a:srgbClr val="726F6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DE3D21"/>
    </a:accent1>
    <a:accent2>
      <a:srgbClr val="DE3D21"/>
    </a:accent2>
    <a:accent3>
      <a:srgbClr val="DE3D21"/>
    </a:accent3>
    <a:accent4>
      <a:srgbClr val="DE3D21"/>
    </a:accent4>
    <a:accent5>
      <a:srgbClr val="DE3D21"/>
    </a:accent5>
    <a:accent6>
      <a:srgbClr val="DE3D21"/>
    </a:accent6>
    <a:hlink>
      <a:srgbClr val="383838"/>
    </a:hlink>
    <a:folHlink>
      <a:srgbClr val="726F6F"/>
    </a:folHlink>
  </a:clrScheme>
</a:themeOverride>
</file>

<file path=ppt/theme/themeOverride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DE3D21"/>
    </a:accent1>
    <a:accent2>
      <a:srgbClr val="DE3D21"/>
    </a:accent2>
    <a:accent3>
      <a:srgbClr val="DE3D21"/>
    </a:accent3>
    <a:accent4>
      <a:srgbClr val="DE3D21"/>
    </a:accent4>
    <a:accent5>
      <a:srgbClr val="DE3D21"/>
    </a:accent5>
    <a:accent6>
      <a:srgbClr val="DE3D21"/>
    </a:accent6>
    <a:hlink>
      <a:srgbClr val="383838"/>
    </a:hlink>
    <a:folHlink>
      <a:srgbClr val="726F6F"/>
    </a:folHlink>
  </a:clrScheme>
</a:themeOverride>
</file>

<file path=ppt/theme/themeOverride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DE3D21"/>
    </a:accent1>
    <a:accent2>
      <a:srgbClr val="DE3D21"/>
    </a:accent2>
    <a:accent3>
      <a:srgbClr val="DE3D21"/>
    </a:accent3>
    <a:accent4>
      <a:srgbClr val="DE3D21"/>
    </a:accent4>
    <a:accent5>
      <a:srgbClr val="DE3D21"/>
    </a:accent5>
    <a:accent6>
      <a:srgbClr val="DE3D21"/>
    </a:accent6>
    <a:hlink>
      <a:srgbClr val="383838"/>
    </a:hlink>
    <a:folHlink>
      <a:srgbClr val="726F6F"/>
    </a:folHlink>
  </a:clrScheme>
</a:themeOverride>
</file>

<file path=ppt/theme/themeOverride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DE3D21"/>
    </a:accent1>
    <a:accent2>
      <a:srgbClr val="DE3D21"/>
    </a:accent2>
    <a:accent3>
      <a:srgbClr val="DE3D21"/>
    </a:accent3>
    <a:accent4>
      <a:srgbClr val="DE3D21"/>
    </a:accent4>
    <a:accent5>
      <a:srgbClr val="DE3D21"/>
    </a:accent5>
    <a:accent6>
      <a:srgbClr val="DE3D21"/>
    </a:accent6>
    <a:hlink>
      <a:srgbClr val="383838"/>
    </a:hlink>
    <a:folHlink>
      <a:srgbClr val="726F6F"/>
    </a:folHlink>
  </a:clrScheme>
</a:themeOverride>
</file>

<file path=ppt/theme/themeOverride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DE3D21"/>
    </a:accent1>
    <a:accent2>
      <a:srgbClr val="DE3D21"/>
    </a:accent2>
    <a:accent3>
      <a:srgbClr val="DE3D21"/>
    </a:accent3>
    <a:accent4>
      <a:srgbClr val="DE3D21"/>
    </a:accent4>
    <a:accent5>
      <a:srgbClr val="DE3D21"/>
    </a:accent5>
    <a:accent6>
      <a:srgbClr val="DE3D21"/>
    </a:accent6>
    <a:hlink>
      <a:srgbClr val="383838"/>
    </a:hlink>
    <a:folHlink>
      <a:srgbClr val="726F6F"/>
    </a:folHlink>
  </a:clrScheme>
</a:themeOverride>
</file>

<file path=ppt/theme/themeOverride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DE3D21"/>
    </a:accent1>
    <a:accent2>
      <a:srgbClr val="DE3D21"/>
    </a:accent2>
    <a:accent3>
      <a:srgbClr val="DE3D21"/>
    </a:accent3>
    <a:accent4>
      <a:srgbClr val="DE3D21"/>
    </a:accent4>
    <a:accent5>
      <a:srgbClr val="DE3D21"/>
    </a:accent5>
    <a:accent6>
      <a:srgbClr val="DE3D21"/>
    </a:accent6>
    <a:hlink>
      <a:srgbClr val="383838"/>
    </a:hlink>
    <a:folHlink>
      <a:srgbClr val="726F6F"/>
    </a:folHlink>
  </a:clrScheme>
</a:themeOverride>
</file>

<file path=ppt/theme/themeOverride7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DE3D21"/>
    </a:accent1>
    <a:accent2>
      <a:srgbClr val="DE3D21"/>
    </a:accent2>
    <a:accent3>
      <a:srgbClr val="DE3D21"/>
    </a:accent3>
    <a:accent4>
      <a:srgbClr val="DE3D21"/>
    </a:accent4>
    <a:accent5>
      <a:srgbClr val="DE3D21"/>
    </a:accent5>
    <a:accent6>
      <a:srgbClr val="DE3D21"/>
    </a:accent6>
    <a:hlink>
      <a:srgbClr val="383838"/>
    </a:hlink>
    <a:folHlink>
      <a:srgbClr val="726F6F"/>
    </a:folHlink>
  </a:clrScheme>
</a:themeOverride>
</file>

<file path=ppt/theme/themeOverride8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DE3D21"/>
    </a:accent1>
    <a:accent2>
      <a:srgbClr val="DE3D21"/>
    </a:accent2>
    <a:accent3>
      <a:srgbClr val="DE3D21"/>
    </a:accent3>
    <a:accent4>
      <a:srgbClr val="DE3D21"/>
    </a:accent4>
    <a:accent5>
      <a:srgbClr val="DE3D21"/>
    </a:accent5>
    <a:accent6>
      <a:srgbClr val="DE3D21"/>
    </a:accent6>
    <a:hlink>
      <a:srgbClr val="383838"/>
    </a:hlink>
    <a:folHlink>
      <a:srgbClr val="726F6F"/>
    </a:folHlink>
  </a:clrScheme>
</a:themeOverride>
</file>

<file path=ppt/theme/themeOverride9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DE3D21"/>
    </a:accent1>
    <a:accent2>
      <a:srgbClr val="DE3D21"/>
    </a:accent2>
    <a:accent3>
      <a:srgbClr val="DE3D21"/>
    </a:accent3>
    <a:accent4>
      <a:srgbClr val="DE3D21"/>
    </a:accent4>
    <a:accent5>
      <a:srgbClr val="DE3D21"/>
    </a:accent5>
    <a:accent6>
      <a:srgbClr val="DE3D21"/>
    </a:accent6>
    <a:hlink>
      <a:srgbClr val="383838"/>
    </a:hlink>
    <a:folHlink>
      <a:srgbClr val="726F6F"/>
    </a:folHlink>
  </a:clrScheme>
</a:themeOverride>
</file>

<file path=ppt/theme/themeOverride10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DE3D21"/>
    </a:accent1>
    <a:accent2>
      <a:srgbClr val="DE3D21"/>
    </a:accent2>
    <a:accent3>
      <a:srgbClr val="DE3D21"/>
    </a:accent3>
    <a:accent4>
      <a:srgbClr val="DE3D21"/>
    </a:accent4>
    <a:accent5>
      <a:srgbClr val="DE3D21"/>
    </a:accent5>
    <a:accent6>
      <a:srgbClr val="DE3D21"/>
    </a:accent6>
    <a:hlink>
      <a:srgbClr val="383838"/>
    </a:hlink>
    <a:folHlink>
      <a:srgbClr val="726F6F"/>
    </a:folHlink>
  </a:clrScheme>
</a:themeOverride>
</file>

<file path=ppt/theme/themeOverride1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DE3D21"/>
    </a:accent1>
    <a:accent2>
      <a:srgbClr val="DE3D21"/>
    </a:accent2>
    <a:accent3>
      <a:srgbClr val="DE3D21"/>
    </a:accent3>
    <a:accent4>
      <a:srgbClr val="DE3D21"/>
    </a:accent4>
    <a:accent5>
      <a:srgbClr val="DE3D21"/>
    </a:accent5>
    <a:accent6>
      <a:srgbClr val="DE3D21"/>
    </a:accent6>
    <a:hlink>
      <a:srgbClr val="383838"/>
    </a:hlink>
    <a:folHlink>
      <a:srgbClr val="726F6F"/>
    </a:folHlink>
  </a:clrScheme>
</a:themeOverride>
</file>

<file path=ppt/theme/themeOverride1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DE3D21"/>
    </a:accent1>
    <a:accent2>
      <a:srgbClr val="DE3D21"/>
    </a:accent2>
    <a:accent3>
      <a:srgbClr val="DE3D21"/>
    </a:accent3>
    <a:accent4>
      <a:srgbClr val="DE3D21"/>
    </a:accent4>
    <a:accent5>
      <a:srgbClr val="DE3D21"/>
    </a:accent5>
    <a:accent6>
      <a:srgbClr val="DE3D21"/>
    </a:accent6>
    <a:hlink>
      <a:srgbClr val="383838"/>
    </a:hlink>
    <a:folHlink>
      <a:srgbClr val="726F6F"/>
    </a:folHlink>
  </a:clrScheme>
</a:themeOverride>
</file>

<file path=ppt/theme/themeOverride1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DE3D21"/>
    </a:accent1>
    <a:accent2>
      <a:srgbClr val="DE3D21"/>
    </a:accent2>
    <a:accent3>
      <a:srgbClr val="DE3D21"/>
    </a:accent3>
    <a:accent4>
      <a:srgbClr val="DE3D21"/>
    </a:accent4>
    <a:accent5>
      <a:srgbClr val="DE3D21"/>
    </a:accent5>
    <a:accent6>
      <a:srgbClr val="DE3D21"/>
    </a:accent6>
    <a:hlink>
      <a:srgbClr val="383838"/>
    </a:hlink>
    <a:folHlink>
      <a:srgbClr val="726F6F"/>
    </a:folHlink>
  </a:clrScheme>
</a:themeOverride>
</file>

<file path=ppt/theme/themeOverride1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DE3D21"/>
    </a:accent1>
    <a:accent2>
      <a:srgbClr val="DE3D21"/>
    </a:accent2>
    <a:accent3>
      <a:srgbClr val="DE3D21"/>
    </a:accent3>
    <a:accent4>
      <a:srgbClr val="DE3D21"/>
    </a:accent4>
    <a:accent5>
      <a:srgbClr val="DE3D21"/>
    </a:accent5>
    <a:accent6>
      <a:srgbClr val="DE3D21"/>
    </a:accent6>
    <a:hlink>
      <a:srgbClr val="383838"/>
    </a:hlink>
    <a:folHlink>
      <a:srgbClr val="726F6F"/>
    </a:folHlink>
  </a:clrScheme>
</a:themeOverride>
</file>

<file path=ppt/theme/themeOverride1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DE3D21"/>
    </a:accent1>
    <a:accent2>
      <a:srgbClr val="DE3D21"/>
    </a:accent2>
    <a:accent3>
      <a:srgbClr val="DE3D21"/>
    </a:accent3>
    <a:accent4>
      <a:srgbClr val="DE3D21"/>
    </a:accent4>
    <a:accent5>
      <a:srgbClr val="DE3D21"/>
    </a:accent5>
    <a:accent6>
      <a:srgbClr val="DE3D21"/>
    </a:accent6>
    <a:hlink>
      <a:srgbClr val="383838"/>
    </a:hlink>
    <a:folHlink>
      <a:srgbClr val="726F6F"/>
    </a:folHlink>
  </a:clrScheme>
</a:themeOverride>
</file>

<file path=ppt/theme/themeOverride1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DE3D21"/>
    </a:accent1>
    <a:accent2>
      <a:srgbClr val="DE3D21"/>
    </a:accent2>
    <a:accent3>
      <a:srgbClr val="DE3D21"/>
    </a:accent3>
    <a:accent4>
      <a:srgbClr val="DE3D21"/>
    </a:accent4>
    <a:accent5>
      <a:srgbClr val="DE3D21"/>
    </a:accent5>
    <a:accent6>
      <a:srgbClr val="DE3D21"/>
    </a:accent6>
    <a:hlink>
      <a:srgbClr val="383838"/>
    </a:hlink>
    <a:folHlink>
      <a:srgbClr val="726F6F"/>
    </a:folHlink>
  </a:clrScheme>
</a:themeOverride>
</file>

<file path=ppt/theme/themeOverride17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DE3D21"/>
    </a:accent1>
    <a:accent2>
      <a:srgbClr val="DE3D21"/>
    </a:accent2>
    <a:accent3>
      <a:srgbClr val="DE3D21"/>
    </a:accent3>
    <a:accent4>
      <a:srgbClr val="DE3D21"/>
    </a:accent4>
    <a:accent5>
      <a:srgbClr val="DE3D21"/>
    </a:accent5>
    <a:accent6>
      <a:srgbClr val="DE3D21"/>
    </a:accent6>
    <a:hlink>
      <a:srgbClr val="383838"/>
    </a:hlink>
    <a:folHlink>
      <a:srgbClr val="726F6F"/>
    </a:folHlink>
  </a:clrScheme>
</a:themeOverride>
</file>

<file path=ppt/theme/themeOverride18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DE3D21"/>
    </a:accent1>
    <a:accent2>
      <a:srgbClr val="DE3D21"/>
    </a:accent2>
    <a:accent3>
      <a:srgbClr val="DE3D21"/>
    </a:accent3>
    <a:accent4>
      <a:srgbClr val="DE3D21"/>
    </a:accent4>
    <a:accent5>
      <a:srgbClr val="DE3D21"/>
    </a:accent5>
    <a:accent6>
      <a:srgbClr val="DE3D21"/>
    </a:accent6>
    <a:hlink>
      <a:srgbClr val="383838"/>
    </a:hlink>
    <a:folHlink>
      <a:srgbClr val="726F6F"/>
    </a:folHlink>
  </a:clrScheme>
</a:themeOverride>
</file>

<file path=ppt/theme/themeOverride19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DE3D21"/>
    </a:accent1>
    <a:accent2>
      <a:srgbClr val="DE3D21"/>
    </a:accent2>
    <a:accent3>
      <a:srgbClr val="DE3D21"/>
    </a:accent3>
    <a:accent4>
      <a:srgbClr val="DE3D21"/>
    </a:accent4>
    <a:accent5>
      <a:srgbClr val="DE3D21"/>
    </a:accent5>
    <a:accent6>
      <a:srgbClr val="DE3D21"/>
    </a:accent6>
    <a:hlink>
      <a:srgbClr val="383838"/>
    </a:hlink>
    <a:folHlink>
      <a:srgbClr val="726F6F"/>
    </a:folHlink>
  </a:clrScheme>
</a:themeOverride>
</file>

<file path=ppt/theme/themeOverride20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DE3D21"/>
    </a:accent1>
    <a:accent2>
      <a:srgbClr val="DE3D21"/>
    </a:accent2>
    <a:accent3>
      <a:srgbClr val="DE3D21"/>
    </a:accent3>
    <a:accent4>
      <a:srgbClr val="DE3D21"/>
    </a:accent4>
    <a:accent5>
      <a:srgbClr val="DE3D21"/>
    </a:accent5>
    <a:accent6>
      <a:srgbClr val="DE3D21"/>
    </a:accent6>
    <a:hlink>
      <a:srgbClr val="383838"/>
    </a:hlink>
    <a:folHlink>
      <a:srgbClr val="726F6F"/>
    </a:folHlink>
  </a:clrScheme>
</a:themeOverride>
</file>

<file path=ppt/theme/themeOverride2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DE3D21"/>
    </a:accent1>
    <a:accent2>
      <a:srgbClr val="DE3D21"/>
    </a:accent2>
    <a:accent3>
      <a:srgbClr val="DE3D21"/>
    </a:accent3>
    <a:accent4>
      <a:srgbClr val="DE3D21"/>
    </a:accent4>
    <a:accent5>
      <a:srgbClr val="DE3D21"/>
    </a:accent5>
    <a:accent6>
      <a:srgbClr val="DE3D21"/>
    </a:accent6>
    <a:hlink>
      <a:srgbClr val="383838"/>
    </a:hlink>
    <a:folHlink>
      <a:srgbClr val="726F6F"/>
    </a:folHlink>
  </a:clrScheme>
</a:themeOverride>
</file>

<file path=ppt/theme/themeOverride2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DE3D21"/>
    </a:accent1>
    <a:accent2>
      <a:srgbClr val="DE3D21"/>
    </a:accent2>
    <a:accent3>
      <a:srgbClr val="DE3D21"/>
    </a:accent3>
    <a:accent4>
      <a:srgbClr val="DE3D21"/>
    </a:accent4>
    <a:accent5>
      <a:srgbClr val="DE3D21"/>
    </a:accent5>
    <a:accent6>
      <a:srgbClr val="DE3D21"/>
    </a:accent6>
    <a:hlink>
      <a:srgbClr val="383838"/>
    </a:hlink>
    <a:folHlink>
      <a:srgbClr val="726F6F"/>
    </a:folHlink>
  </a:clrScheme>
</a:themeOverride>
</file>

<file path=ppt/theme/themeOverride2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DE3D21"/>
    </a:accent1>
    <a:accent2>
      <a:srgbClr val="DE3D21"/>
    </a:accent2>
    <a:accent3>
      <a:srgbClr val="DE3D21"/>
    </a:accent3>
    <a:accent4>
      <a:srgbClr val="DE3D21"/>
    </a:accent4>
    <a:accent5>
      <a:srgbClr val="DE3D21"/>
    </a:accent5>
    <a:accent6>
      <a:srgbClr val="DE3D21"/>
    </a:accent6>
    <a:hlink>
      <a:srgbClr val="383838"/>
    </a:hlink>
    <a:folHlink>
      <a:srgbClr val="726F6F"/>
    </a:folHlink>
  </a:clrScheme>
</a:themeOverride>
</file>

<file path=ppt/theme/themeOverride2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DE3D21"/>
    </a:accent1>
    <a:accent2>
      <a:srgbClr val="DE3D21"/>
    </a:accent2>
    <a:accent3>
      <a:srgbClr val="DE3D21"/>
    </a:accent3>
    <a:accent4>
      <a:srgbClr val="DE3D21"/>
    </a:accent4>
    <a:accent5>
      <a:srgbClr val="DE3D21"/>
    </a:accent5>
    <a:accent6>
      <a:srgbClr val="DE3D21"/>
    </a:accent6>
    <a:hlink>
      <a:srgbClr val="383838"/>
    </a:hlink>
    <a:folHlink>
      <a:srgbClr val="726F6F"/>
    </a:folHlink>
  </a:clrScheme>
</a:themeOverride>
</file>

<file path=ppt/theme/themeOverride2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DE3D21"/>
    </a:accent1>
    <a:accent2>
      <a:srgbClr val="DE3D21"/>
    </a:accent2>
    <a:accent3>
      <a:srgbClr val="DE3D21"/>
    </a:accent3>
    <a:accent4>
      <a:srgbClr val="DE3D21"/>
    </a:accent4>
    <a:accent5>
      <a:srgbClr val="DE3D21"/>
    </a:accent5>
    <a:accent6>
      <a:srgbClr val="DE3D21"/>
    </a:accent6>
    <a:hlink>
      <a:srgbClr val="383838"/>
    </a:hlink>
    <a:folHlink>
      <a:srgbClr val="726F6F"/>
    </a:folHlink>
  </a:clrScheme>
</a:themeOverride>
</file>

<file path=ppt/theme/themeOverride2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DE3D21"/>
    </a:accent1>
    <a:accent2>
      <a:srgbClr val="DE3D21"/>
    </a:accent2>
    <a:accent3>
      <a:srgbClr val="DE3D21"/>
    </a:accent3>
    <a:accent4>
      <a:srgbClr val="DE3D21"/>
    </a:accent4>
    <a:accent5>
      <a:srgbClr val="DE3D21"/>
    </a:accent5>
    <a:accent6>
      <a:srgbClr val="DE3D21"/>
    </a:accent6>
    <a:hlink>
      <a:srgbClr val="383838"/>
    </a:hlink>
    <a:folHlink>
      <a:srgbClr val="726F6F"/>
    </a:folHlink>
  </a:clrScheme>
</a:themeOverride>
</file>

<file path=ppt/theme/themeOverride27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DE3D21"/>
    </a:accent1>
    <a:accent2>
      <a:srgbClr val="DE3D21"/>
    </a:accent2>
    <a:accent3>
      <a:srgbClr val="DE3D21"/>
    </a:accent3>
    <a:accent4>
      <a:srgbClr val="DE3D21"/>
    </a:accent4>
    <a:accent5>
      <a:srgbClr val="DE3D21"/>
    </a:accent5>
    <a:accent6>
      <a:srgbClr val="DE3D21"/>
    </a:accent6>
    <a:hlink>
      <a:srgbClr val="383838"/>
    </a:hlink>
    <a:folHlink>
      <a:srgbClr val="726F6F"/>
    </a:folHlink>
  </a:clrScheme>
</a:themeOverride>
</file>

<file path=ppt/theme/themeOverride28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DE3D21"/>
    </a:accent1>
    <a:accent2>
      <a:srgbClr val="DE3D21"/>
    </a:accent2>
    <a:accent3>
      <a:srgbClr val="DE3D21"/>
    </a:accent3>
    <a:accent4>
      <a:srgbClr val="DE3D21"/>
    </a:accent4>
    <a:accent5>
      <a:srgbClr val="DE3D21"/>
    </a:accent5>
    <a:accent6>
      <a:srgbClr val="DE3D21"/>
    </a:accent6>
    <a:hlink>
      <a:srgbClr val="383838"/>
    </a:hlink>
    <a:folHlink>
      <a:srgbClr val="726F6F"/>
    </a:folHlink>
  </a:clrScheme>
</a:themeOverride>
</file>

<file path=ppt/theme/themeOverride29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DE3D21"/>
    </a:accent1>
    <a:accent2>
      <a:srgbClr val="DE3D21"/>
    </a:accent2>
    <a:accent3>
      <a:srgbClr val="DE3D21"/>
    </a:accent3>
    <a:accent4>
      <a:srgbClr val="DE3D21"/>
    </a:accent4>
    <a:accent5>
      <a:srgbClr val="DE3D21"/>
    </a:accent5>
    <a:accent6>
      <a:srgbClr val="DE3D21"/>
    </a:accent6>
    <a:hlink>
      <a:srgbClr val="383838"/>
    </a:hlink>
    <a:folHlink>
      <a:srgbClr val="726F6F"/>
    </a:folHlink>
  </a:clrScheme>
</a:themeOverride>
</file>

<file path=ppt/theme/themeOverride30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DE3D21"/>
    </a:accent1>
    <a:accent2>
      <a:srgbClr val="DE3D21"/>
    </a:accent2>
    <a:accent3>
      <a:srgbClr val="DE3D21"/>
    </a:accent3>
    <a:accent4>
      <a:srgbClr val="DE3D21"/>
    </a:accent4>
    <a:accent5>
      <a:srgbClr val="DE3D21"/>
    </a:accent5>
    <a:accent6>
      <a:srgbClr val="DE3D21"/>
    </a:accent6>
    <a:hlink>
      <a:srgbClr val="383838"/>
    </a:hlink>
    <a:folHlink>
      <a:srgbClr val="726F6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4363</Words>
  <Application>WPS 演示</Application>
  <PresentationFormat>全屏显示(16:9)</PresentationFormat>
  <Paragraphs>560</Paragraphs>
  <Slides>30</Slides>
  <Notes>30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40" baseType="lpstr">
      <vt:lpstr>Arial</vt:lpstr>
      <vt:lpstr>宋体</vt:lpstr>
      <vt:lpstr>Wingdings</vt:lpstr>
      <vt:lpstr>微软雅黑</vt:lpstr>
      <vt:lpstr>Aharoni</vt:lpstr>
      <vt:lpstr>Agency FB</vt:lpstr>
      <vt:lpstr>Impact</vt:lpstr>
      <vt:lpstr>Calibri</vt:lpstr>
      <vt:lpstr>Arial Unicode MS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第一PPT模板网-WWW.1PPT.COM</dc:title>
  <dc:creator>user</dc:creator>
  <cp:keywords>第一PPT模板网-WWW.1PPT.COM</cp:keywords>
  <cp:lastModifiedBy>Administrator</cp:lastModifiedBy>
  <cp:revision>317</cp:revision>
  <dcterms:created xsi:type="dcterms:W3CDTF">2015-12-11T17:46:00Z</dcterms:created>
  <dcterms:modified xsi:type="dcterms:W3CDTF">2018-05-28T02:47:19Z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