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9" r:id="rId3"/>
    <p:sldId id="264" r:id="rId4"/>
    <p:sldId id="265" r:id="rId5"/>
    <p:sldId id="272" r:id="rId6"/>
    <p:sldId id="287" r:id="rId7"/>
    <p:sldId id="271" r:id="rId8"/>
    <p:sldId id="266" r:id="rId9"/>
    <p:sldId id="289" r:id="rId10"/>
    <p:sldId id="267" r:id="rId11"/>
    <p:sldId id="277" r:id="rId12"/>
    <p:sldId id="286" r:id="rId13"/>
    <p:sldId id="276" r:id="rId14"/>
    <p:sldId id="275" r:id="rId15"/>
    <p:sldId id="288" r:id="rId16"/>
    <p:sldId id="270" r:id="rId17"/>
    <p:sldId id="285" r:id="rId18"/>
    <p:sldId id="280" r:id="rId19"/>
    <p:sldId id="279" r:id="rId20"/>
    <p:sldId id="278" r:id="rId21"/>
    <p:sldId id="269" r:id="rId22"/>
    <p:sldId id="284" r:id="rId23"/>
    <p:sldId id="281" r:id="rId24"/>
    <p:sldId id="282" r:id="rId25"/>
    <p:sldId id="283" r:id="rId26"/>
    <p:sldId id="263" r:id="rId27"/>
  </p:sldIdLst>
  <p:sldSz cx="12192000" cy="6858000"/>
  <p:notesSz cx="6858000" cy="9144000"/>
  <p:embeddedFontLst>
    <p:embeddedFont>
      <p:font typeface="微软雅黑" panose="020B0503020204020204" pitchFamily="34" charset="-122"/>
      <p:regular r:id="rId32"/>
    </p:embeddedFont>
    <p:embeddedFont>
      <p:font typeface="汉仪行楷简" panose="02010609000101010101" pitchFamily="49" charset="-122"/>
      <p:regular r:id="rId33"/>
    </p:embeddedFont>
    <p:embeddedFont>
      <p:font typeface="Didot" panose="02000503000000020003" pitchFamily="2" charset="0"/>
      <p:regular r:id="rId34"/>
      <p:bold r:id="rId35"/>
      <p:italic r:id="rId36"/>
      <p:boldItalic r:id="rId37"/>
    </p:embeddedFont>
    <p:embeddedFont>
      <p:font typeface="方正特雅宋_GBK" panose="02000000000000000000" pitchFamily="2" charset="-122"/>
      <p:regular r:id="rId38"/>
    </p:embeddedFont>
    <p:embeddedFont>
      <p:font typeface="锐字工房光明大黑简1.0" panose="02010600030101010101" pitchFamily="2" charset="-122"/>
      <p:regular r:id="rId39"/>
    </p:embeddedFont>
    <p:embeddedFont>
      <p:font typeface="方正行楷简体" panose="03000509000000000000" pitchFamily="65" charset="-122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  <a:srgbClr val="FF0101"/>
    <a:srgbClr val="0070C0"/>
    <a:srgbClr val="FFC000"/>
    <a:srgbClr val="0097CC"/>
    <a:srgbClr val="FFFFFF"/>
    <a:srgbClr val="077FA9"/>
    <a:srgbClr val="006FA3"/>
    <a:srgbClr val="FFF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9.fntdata"/><Relationship Id="rId4" Type="http://schemas.openxmlformats.org/officeDocument/2006/relationships/slide" Target="slides/slide2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D98AC-AE4E-43AE-A113-6D79A48F3E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3DB66-DF35-4D4F-A90E-9D48957FD7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5200650" y="2971800"/>
            <a:ext cx="16192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1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1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5257800" y="2971800"/>
            <a:ext cx="167640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1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5.xml"/><Relationship Id="rId2" Type="http://schemas.openxmlformats.org/officeDocument/2006/relationships/image" Target="../media/image15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7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6.jpeg"/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3" b="12872"/>
          <a:stretch>
            <a:fillRect/>
          </a:stretch>
        </p:blipFill>
        <p:spPr>
          <a:xfrm>
            <a:off x="4401204" y="1213287"/>
            <a:ext cx="5976578" cy="4445878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2670771" y="3101130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工</a:t>
            </a:r>
            <a:endParaRPr lang="zh-CN" altLang="en-US" sz="8000" dirty="0"/>
          </a:p>
        </p:txBody>
      </p:sp>
      <p:sp>
        <p:nvSpPr>
          <p:cNvPr id="36" name="矩形 35"/>
          <p:cNvSpPr/>
          <p:nvPr/>
        </p:nvSpPr>
        <p:spPr>
          <a:xfrm>
            <a:off x="3468900" y="3101131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作</a:t>
            </a:r>
            <a:endParaRPr lang="zh-CN" altLang="en-US" sz="8000" dirty="0"/>
          </a:p>
        </p:txBody>
      </p:sp>
      <p:sp>
        <p:nvSpPr>
          <p:cNvPr id="37" name="矩形 36"/>
          <p:cNvSpPr/>
          <p:nvPr/>
        </p:nvSpPr>
        <p:spPr>
          <a:xfrm>
            <a:off x="4251262" y="3085365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总</a:t>
            </a:r>
            <a:endParaRPr lang="zh-CN" altLang="en-US" sz="8000" dirty="0"/>
          </a:p>
        </p:txBody>
      </p:sp>
      <p:sp>
        <p:nvSpPr>
          <p:cNvPr id="38" name="矩形 37"/>
          <p:cNvSpPr/>
          <p:nvPr/>
        </p:nvSpPr>
        <p:spPr>
          <a:xfrm>
            <a:off x="5049393" y="3069600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结</a:t>
            </a:r>
            <a:endParaRPr lang="zh-CN" altLang="en-US" sz="8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" t="35676" r="26923" b="1217"/>
          <a:stretch>
            <a:fillRect/>
          </a:stretch>
        </p:blipFill>
        <p:spPr>
          <a:xfrm rot="356795">
            <a:off x="4242905" y="2544857"/>
            <a:ext cx="667474" cy="667474"/>
          </a:xfrm>
          <a:custGeom>
            <a:avLst/>
            <a:gdLst>
              <a:gd name="connsiteX0" fmla="*/ 1198179 w 2396358"/>
              <a:gd name="connsiteY0" fmla="*/ 0 h 2396358"/>
              <a:gd name="connsiteX1" fmla="*/ 2396358 w 2396358"/>
              <a:gd name="connsiteY1" fmla="*/ 1198179 h 2396358"/>
              <a:gd name="connsiteX2" fmla="*/ 1198179 w 2396358"/>
              <a:gd name="connsiteY2" fmla="*/ 2396358 h 2396358"/>
              <a:gd name="connsiteX3" fmla="*/ 0 w 2396358"/>
              <a:gd name="connsiteY3" fmla="*/ 1198179 h 2396358"/>
              <a:gd name="connsiteX4" fmla="*/ 1198179 w 2396358"/>
              <a:gd name="connsiteY4" fmla="*/ 0 h 239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8" h="2396358">
                <a:moveTo>
                  <a:pt x="1198179" y="0"/>
                </a:moveTo>
                <a:cubicBezTo>
                  <a:pt x="1859915" y="0"/>
                  <a:pt x="2396358" y="536443"/>
                  <a:pt x="2396358" y="1198179"/>
                </a:cubicBezTo>
                <a:cubicBezTo>
                  <a:pt x="2396358" y="1859915"/>
                  <a:pt x="1859915" y="2396358"/>
                  <a:pt x="1198179" y="2396358"/>
                </a:cubicBezTo>
                <a:cubicBezTo>
                  <a:pt x="536443" y="2396358"/>
                  <a:pt x="0" y="1859915"/>
                  <a:pt x="0" y="1198179"/>
                </a:cubicBezTo>
                <a:cubicBezTo>
                  <a:pt x="0" y="536443"/>
                  <a:pt x="536443" y="0"/>
                  <a:pt x="1198179" y="0"/>
                </a:cubicBezTo>
                <a:close/>
              </a:path>
            </a:pathLst>
          </a:cu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3823693" y="2239137"/>
            <a:ext cx="2027942" cy="1025748"/>
            <a:chOff x="3823693" y="2239137"/>
            <a:chExt cx="2027942" cy="1025748"/>
          </a:xfrm>
        </p:grpSpPr>
        <p:sp>
          <p:nvSpPr>
            <p:cNvPr id="45" name="任意多边形 44"/>
            <p:cNvSpPr/>
            <p:nvPr/>
          </p:nvSpPr>
          <p:spPr>
            <a:xfrm>
              <a:off x="4830009" y="2318752"/>
              <a:ext cx="389875" cy="893961"/>
            </a:xfrm>
            <a:custGeom>
              <a:avLst/>
              <a:gdLst/>
              <a:ahLst/>
              <a:cxnLst/>
              <a:rect l="l" t="t" r="r" b="b"/>
              <a:pathLst>
                <a:path w="524368" h="1202345">
                  <a:moveTo>
                    <a:pt x="329254" y="0"/>
                  </a:moveTo>
                  <a:lnTo>
                    <a:pt x="363271" y="20859"/>
                  </a:lnTo>
                  <a:lnTo>
                    <a:pt x="363271" y="1054298"/>
                  </a:lnTo>
                  <a:cubicBezTo>
                    <a:pt x="363271" y="1090811"/>
                    <a:pt x="372399" y="1114558"/>
                    <a:pt x="390655" y="1125541"/>
                  </a:cubicBezTo>
                  <a:cubicBezTo>
                    <a:pt x="404633" y="1136024"/>
                    <a:pt x="449203" y="1141265"/>
                    <a:pt x="524368" y="1141265"/>
                  </a:cubicBezTo>
                  <a:lnTo>
                    <a:pt x="524368" y="1202345"/>
                  </a:lnTo>
                  <a:lnTo>
                    <a:pt x="13478" y="1202345"/>
                  </a:lnTo>
                  <a:lnTo>
                    <a:pt x="13478" y="1141265"/>
                  </a:lnTo>
                  <a:cubicBezTo>
                    <a:pt x="91638" y="1141265"/>
                    <a:pt x="137884" y="1134098"/>
                    <a:pt x="152219" y="1119764"/>
                  </a:cubicBezTo>
                  <a:cubicBezTo>
                    <a:pt x="167123" y="1101151"/>
                    <a:pt x="174575" y="1068133"/>
                    <a:pt x="174575" y="1020710"/>
                  </a:cubicBezTo>
                  <a:lnTo>
                    <a:pt x="174575" y="241004"/>
                  </a:lnTo>
                  <a:cubicBezTo>
                    <a:pt x="178997" y="201710"/>
                    <a:pt x="158851" y="182063"/>
                    <a:pt x="114137" y="182063"/>
                  </a:cubicBezTo>
                  <a:cubicBezTo>
                    <a:pt x="114137" y="173078"/>
                    <a:pt x="76091" y="186485"/>
                    <a:pt x="0" y="222284"/>
                  </a:cubicBezTo>
                  <a:lnTo>
                    <a:pt x="0" y="1682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2400" dirty="0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240829" y="2239137"/>
              <a:ext cx="610806" cy="1025748"/>
            </a:xfrm>
            <a:custGeom>
              <a:avLst/>
              <a:gdLst/>
              <a:ahLst/>
              <a:cxnLst/>
              <a:rect l="l" t="t" r="r" b="b"/>
              <a:pathLst>
                <a:path w="859860" h="1443992">
                  <a:moveTo>
                    <a:pt x="357641" y="793503"/>
                  </a:moveTo>
                  <a:lnTo>
                    <a:pt x="324582" y="822500"/>
                  </a:lnTo>
                  <a:cubicBezTo>
                    <a:pt x="245232" y="899096"/>
                    <a:pt x="205557" y="989857"/>
                    <a:pt x="205557" y="1094782"/>
                  </a:cubicBezTo>
                  <a:cubicBezTo>
                    <a:pt x="215493" y="1269002"/>
                    <a:pt x="295922" y="1360994"/>
                    <a:pt x="446843" y="1370759"/>
                  </a:cubicBezTo>
                  <a:cubicBezTo>
                    <a:pt x="575923" y="1361165"/>
                    <a:pt x="643033" y="1287760"/>
                    <a:pt x="648172" y="1150543"/>
                  </a:cubicBezTo>
                  <a:cubicBezTo>
                    <a:pt x="673226" y="1058840"/>
                    <a:pt x="588519" y="947752"/>
                    <a:pt x="394052" y="817279"/>
                  </a:cubicBezTo>
                  <a:close/>
                  <a:moveTo>
                    <a:pt x="413824" y="97516"/>
                  </a:moveTo>
                  <a:cubicBezTo>
                    <a:pt x="289712" y="102399"/>
                    <a:pt x="222987" y="162999"/>
                    <a:pt x="213651" y="279316"/>
                  </a:cubicBezTo>
                  <a:cubicBezTo>
                    <a:pt x="213651" y="382984"/>
                    <a:pt x="286825" y="482436"/>
                    <a:pt x="433172" y="577672"/>
                  </a:cubicBezTo>
                  <a:lnTo>
                    <a:pt x="455789" y="591873"/>
                  </a:lnTo>
                  <a:lnTo>
                    <a:pt x="490376" y="564690"/>
                  </a:lnTo>
                  <a:cubicBezTo>
                    <a:pt x="573989" y="492076"/>
                    <a:pt x="615795" y="404017"/>
                    <a:pt x="615795" y="300516"/>
                  </a:cubicBezTo>
                  <a:cubicBezTo>
                    <a:pt x="606031" y="169979"/>
                    <a:pt x="538707" y="102313"/>
                    <a:pt x="413824" y="97516"/>
                  </a:cubicBezTo>
                  <a:close/>
                  <a:moveTo>
                    <a:pt x="412025" y="0"/>
                  </a:moveTo>
                  <a:cubicBezTo>
                    <a:pt x="665988" y="5910"/>
                    <a:pt x="798709" y="113148"/>
                    <a:pt x="810186" y="321715"/>
                  </a:cubicBezTo>
                  <a:cubicBezTo>
                    <a:pt x="810186" y="461930"/>
                    <a:pt x="718837" y="572124"/>
                    <a:pt x="536137" y="652295"/>
                  </a:cubicBezTo>
                  <a:cubicBezTo>
                    <a:pt x="767231" y="805273"/>
                    <a:pt x="874598" y="957094"/>
                    <a:pt x="858238" y="1107759"/>
                  </a:cubicBezTo>
                  <a:cubicBezTo>
                    <a:pt x="835197" y="1326176"/>
                    <a:pt x="690014" y="1438254"/>
                    <a:pt x="422689" y="1443992"/>
                  </a:cubicBezTo>
                  <a:cubicBezTo>
                    <a:pt x="293523" y="1443992"/>
                    <a:pt x="198234" y="1421637"/>
                    <a:pt x="136820" y="1376926"/>
                  </a:cubicBezTo>
                  <a:cubicBezTo>
                    <a:pt x="47654" y="1305576"/>
                    <a:pt x="3072" y="1218980"/>
                    <a:pt x="3072" y="1117138"/>
                  </a:cubicBezTo>
                  <a:cubicBezTo>
                    <a:pt x="-18427" y="981463"/>
                    <a:pt x="72922" y="851397"/>
                    <a:pt x="277121" y="726943"/>
                  </a:cubicBezTo>
                  <a:cubicBezTo>
                    <a:pt x="167826" y="640432"/>
                    <a:pt x="100289" y="579062"/>
                    <a:pt x="74507" y="542830"/>
                  </a:cubicBezTo>
                  <a:cubicBezTo>
                    <a:pt x="37590" y="481502"/>
                    <a:pt x="19132" y="413536"/>
                    <a:pt x="19132" y="338931"/>
                  </a:cubicBezTo>
                  <a:cubicBezTo>
                    <a:pt x="19132" y="232550"/>
                    <a:pt x="61787" y="150879"/>
                    <a:pt x="147098" y="93919"/>
                  </a:cubicBezTo>
                  <a:cubicBezTo>
                    <a:pt x="226927" y="31306"/>
                    <a:pt x="315236" y="0"/>
                    <a:pt x="41202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b="1" dirty="0">
                <a:latin typeface="方正书宋简体" panose="03000509000000000000" pitchFamily="65" charset="-122"/>
                <a:ea typeface="方正书宋简体" panose="03000509000000000000" pitchFamily="65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823693" y="2638815"/>
              <a:ext cx="417062" cy="618345"/>
            </a:xfrm>
            <a:custGeom>
              <a:avLst/>
              <a:gdLst/>
              <a:ahLst/>
              <a:cxnLst/>
              <a:rect l="l" t="t" r="r" b="b"/>
              <a:pathLst>
                <a:path w="560933" h="831651">
                  <a:moveTo>
                    <a:pt x="271165" y="0"/>
                  </a:moveTo>
                  <a:cubicBezTo>
                    <a:pt x="328315" y="0"/>
                    <a:pt x="379611" y="19471"/>
                    <a:pt x="425053" y="58415"/>
                  </a:cubicBezTo>
                  <a:cubicBezTo>
                    <a:pt x="475159" y="101872"/>
                    <a:pt x="500211" y="157187"/>
                    <a:pt x="500211" y="224358"/>
                  </a:cubicBezTo>
                  <a:cubicBezTo>
                    <a:pt x="500211" y="318318"/>
                    <a:pt x="448990" y="419720"/>
                    <a:pt x="346546" y="528563"/>
                  </a:cubicBezTo>
                  <a:lnTo>
                    <a:pt x="145331" y="719137"/>
                  </a:lnTo>
                  <a:lnTo>
                    <a:pt x="421630" y="719137"/>
                  </a:lnTo>
                  <a:cubicBezTo>
                    <a:pt x="455464" y="722163"/>
                    <a:pt x="489893" y="694109"/>
                    <a:pt x="524917" y="634975"/>
                  </a:cubicBezTo>
                  <a:lnTo>
                    <a:pt x="560933" y="649262"/>
                  </a:lnTo>
                  <a:lnTo>
                    <a:pt x="490835" y="831651"/>
                  </a:lnTo>
                  <a:lnTo>
                    <a:pt x="0" y="831651"/>
                  </a:lnTo>
                  <a:lnTo>
                    <a:pt x="0" y="800769"/>
                  </a:lnTo>
                  <a:lnTo>
                    <a:pt x="216768" y="574625"/>
                  </a:lnTo>
                  <a:cubicBezTo>
                    <a:pt x="318219" y="463946"/>
                    <a:pt x="368945" y="363041"/>
                    <a:pt x="368945" y="271909"/>
                  </a:cubicBezTo>
                  <a:cubicBezTo>
                    <a:pt x="363190" y="168523"/>
                    <a:pt x="311919" y="115391"/>
                    <a:pt x="215131" y="112514"/>
                  </a:cubicBezTo>
                  <a:cubicBezTo>
                    <a:pt x="152772" y="112514"/>
                    <a:pt x="101005" y="156592"/>
                    <a:pt x="59829" y="244747"/>
                  </a:cubicBezTo>
                  <a:cubicBezTo>
                    <a:pt x="57696" y="248915"/>
                    <a:pt x="56629" y="256207"/>
                    <a:pt x="56629" y="266625"/>
                  </a:cubicBezTo>
                  <a:lnTo>
                    <a:pt x="4688" y="258961"/>
                  </a:lnTo>
                  <a:cubicBezTo>
                    <a:pt x="23837" y="155326"/>
                    <a:pt x="60077" y="86245"/>
                    <a:pt x="113407" y="51717"/>
                  </a:cubicBezTo>
                  <a:cubicBezTo>
                    <a:pt x="161677" y="17239"/>
                    <a:pt x="214263" y="0"/>
                    <a:pt x="27116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3284" y="1847193"/>
            <a:ext cx="1866900" cy="723900"/>
            <a:chOff x="3813284" y="1847193"/>
            <a:chExt cx="1866900" cy="723900"/>
          </a:xfrm>
        </p:grpSpPr>
        <p:cxnSp>
          <p:nvCxnSpPr>
            <p:cNvPr id="55" name="直接连接符 54"/>
            <p:cNvCxnSpPr/>
            <p:nvPr/>
          </p:nvCxnSpPr>
          <p:spPr>
            <a:xfrm flipV="1">
              <a:off x="3813284" y="2399643"/>
              <a:ext cx="419100" cy="1714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V="1">
              <a:off x="5261084" y="1847193"/>
              <a:ext cx="419100" cy="1714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 rot="20416842">
              <a:off x="4175234" y="1997331"/>
              <a:ext cx="1143000" cy="335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扬帆起航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Thomas Greenberg - The Right Path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7500" y="-1219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advClick="0" advTm="1000">
        <p15:prstTrans prst="peelOff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12 0.00439 L -0.35312 0.00439 C -0.34935 0.0037 -0.34544 0.00208 -0.34154 0.00208 C -0.30495 0.00324 -0.28906 0.00555 -0.25872 0.00902 C -0.20221 0.00602 -0.19088 0.00139 -0.14753 0.00671 C -0.14023 0.00764 -0.13255 0.01041 -0.12552 0.01365 C -0.12292 0.01481 -0.12044 0.01736 -0.11771 0.01828 C -0.11354 0.01967 -0.10911 0.01967 -0.10482 0.0206 L -0.04661 0.01828 C -0.04479 0.01805 -0.04323 0.0162 -0.04141 0.01597 C -0.03503 0.01481 -0.02852 0.01435 -0.022 0.01365 C -0.01771 0.01064 -0.01224 0.00648 -0.00781 0.00439 C -0.00182 0.00185 -0.00443 0.00208 -8.33333E-7 0.00208 L -8.33333E-7 -7.40741E-7 " pathEditMode="relative" ptsTypes="AAAAAAAAAAAA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00426" y="3027443"/>
            <a:ext cx="252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Didot" panose="02000503000000020003" pitchFamily="2" charset="0"/>
              </a:rPr>
              <a:t>CONTENTS</a:t>
            </a:r>
            <a:endParaRPr lang="zh-CN" altLang="en-US" dirty="0">
              <a:latin typeface="Didot" panose="02000503000000020003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27612" y="3211373"/>
            <a:ext cx="179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录</a:t>
            </a:r>
            <a:endParaRPr lang="zh-CN" altLang="en-US" sz="9600" dirty="0"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12604" y="1923856"/>
            <a:ext cx="179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目</a:t>
            </a:r>
            <a:endParaRPr lang="zh-CN" altLang="en-US" sz="9600" dirty="0"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4125" y="1997424"/>
            <a:ext cx="719390" cy="2627604"/>
          </a:xfrm>
          <a:custGeom>
            <a:avLst/>
            <a:gdLst>
              <a:gd name="connsiteX0" fmla="*/ 0 w 719390"/>
              <a:gd name="connsiteY0" fmla="*/ 0 h 2627604"/>
              <a:gd name="connsiteX1" fmla="*/ 719390 w 719390"/>
              <a:gd name="connsiteY1" fmla="*/ 0 h 2627604"/>
              <a:gd name="connsiteX2" fmla="*/ 719390 w 719390"/>
              <a:gd name="connsiteY2" fmla="*/ 998488 h 2627604"/>
              <a:gd name="connsiteX3" fmla="*/ 568342 w 719390"/>
              <a:gd name="connsiteY3" fmla="*/ 998488 h 2627604"/>
              <a:gd name="connsiteX4" fmla="*/ 568342 w 719390"/>
              <a:gd name="connsiteY4" fmla="*/ 2538253 h 2627604"/>
              <a:gd name="connsiteX5" fmla="*/ 719390 w 719390"/>
              <a:gd name="connsiteY5" fmla="*/ 2538253 h 2627604"/>
              <a:gd name="connsiteX6" fmla="*/ 719390 w 719390"/>
              <a:gd name="connsiteY6" fmla="*/ 2627604 h 2627604"/>
              <a:gd name="connsiteX7" fmla="*/ 0 w 719390"/>
              <a:gd name="connsiteY7" fmla="*/ 2627604 h 2627604"/>
              <a:gd name="connsiteX8" fmla="*/ 0 w 719390"/>
              <a:gd name="connsiteY8" fmla="*/ 1313798 h 2627604"/>
              <a:gd name="connsiteX9" fmla="*/ 163693 w 719390"/>
              <a:gd name="connsiteY9" fmla="*/ 1313798 h 2627604"/>
              <a:gd name="connsiteX10" fmla="*/ 163693 w 719390"/>
              <a:gd name="connsiteY10" fmla="*/ 147150 h 2627604"/>
              <a:gd name="connsiteX11" fmla="*/ 0 w 719390"/>
              <a:gd name="connsiteY11" fmla="*/ 147150 h 262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9390" h="2627604">
                <a:moveTo>
                  <a:pt x="0" y="0"/>
                </a:moveTo>
                <a:lnTo>
                  <a:pt x="719390" y="0"/>
                </a:lnTo>
                <a:lnTo>
                  <a:pt x="719390" y="998488"/>
                </a:lnTo>
                <a:lnTo>
                  <a:pt x="568342" y="998488"/>
                </a:lnTo>
                <a:lnTo>
                  <a:pt x="568342" y="2538253"/>
                </a:lnTo>
                <a:lnTo>
                  <a:pt x="719390" y="2538253"/>
                </a:lnTo>
                <a:lnTo>
                  <a:pt x="719390" y="2627604"/>
                </a:lnTo>
                <a:lnTo>
                  <a:pt x="0" y="2627604"/>
                </a:lnTo>
                <a:lnTo>
                  <a:pt x="0" y="1313798"/>
                </a:lnTo>
                <a:lnTo>
                  <a:pt x="163693" y="1313798"/>
                </a:lnTo>
                <a:lnTo>
                  <a:pt x="163693" y="147150"/>
                </a:lnTo>
                <a:lnTo>
                  <a:pt x="0" y="147150"/>
                </a:lnTo>
                <a:close/>
              </a:path>
            </a:pathLst>
          </a:custGeom>
        </p:spPr>
      </p:pic>
      <p:sp>
        <p:nvSpPr>
          <p:cNvPr id="9" name="文本框 8"/>
          <p:cNvSpPr txBox="1"/>
          <p:nvPr/>
        </p:nvSpPr>
        <p:spPr>
          <a:xfrm>
            <a:off x="7042239" y="1933131"/>
            <a:ext cx="3799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年工作总结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 t="4287" r="16641" b="20460"/>
          <a:stretch>
            <a:fillRect/>
          </a:stretch>
        </p:blipFill>
        <p:spPr>
          <a:xfrm rot="5400000">
            <a:off x="5719018" y="3053720"/>
            <a:ext cx="402336" cy="346841"/>
          </a:xfrm>
          <a:custGeom>
            <a:avLst/>
            <a:gdLst>
              <a:gd name="connsiteX0" fmla="*/ 201168 w 402336"/>
              <a:gd name="connsiteY0" fmla="*/ 0 h 346841"/>
              <a:gd name="connsiteX1" fmla="*/ 402336 w 402336"/>
              <a:gd name="connsiteY1" fmla="*/ 346841 h 346841"/>
              <a:gd name="connsiteX2" fmla="*/ 0 w 402336"/>
              <a:gd name="connsiteY2" fmla="*/ 346841 h 34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336" h="346841">
                <a:moveTo>
                  <a:pt x="201168" y="0"/>
                </a:moveTo>
                <a:lnTo>
                  <a:pt x="402336" y="346841"/>
                </a:lnTo>
                <a:lnTo>
                  <a:pt x="0" y="346841"/>
                </a:lnTo>
                <a:close/>
              </a:path>
            </a:pathLst>
          </a:custGeom>
        </p:spPr>
      </p:pic>
      <p:grpSp>
        <p:nvGrpSpPr>
          <p:cNvPr id="25" name="组合 24"/>
          <p:cNvGrpSpPr/>
          <p:nvPr/>
        </p:nvGrpSpPr>
        <p:grpSpPr>
          <a:xfrm>
            <a:off x="6577510" y="1865020"/>
            <a:ext cx="511200" cy="403762"/>
            <a:chOff x="5591299" y="2202872"/>
            <a:chExt cx="583870" cy="461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8" name="直接连接符 17"/>
            <p:cNvCxnSpPr/>
            <p:nvPr/>
          </p:nvCxnSpPr>
          <p:spPr>
            <a:xfrm flipH="1">
              <a:off x="5661871" y="2252216"/>
              <a:ext cx="457197" cy="3626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流程图: 联系 22"/>
            <p:cNvSpPr/>
            <p:nvPr/>
          </p:nvSpPr>
          <p:spPr>
            <a:xfrm>
              <a:off x="6109855" y="2202872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流程图: 联系 43"/>
            <p:cNvSpPr/>
            <p:nvPr/>
          </p:nvSpPr>
          <p:spPr>
            <a:xfrm>
              <a:off x="5591299" y="2598717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611576" y="2668258"/>
            <a:ext cx="511200" cy="403762"/>
            <a:chOff x="5591299" y="2202872"/>
            <a:chExt cx="583870" cy="461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49" name="直接连接符 48"/>
            <p:cNvCxnSpPr/>
            <p:nvPr/>
          </p:nvCxnSpPr>
          <p:spPr>
            <a:xfrm flipH="1">
              <a:off x="5661871" y="2252216"/>
              <a:ext cx="457197" cy="3626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流程图: 联系 49"/>
            <p:cNvSpPr/>
            <p:nvPr/>
          </p:nvSpPr>
          <p:spPr>
            <a:xfrm>
              <a:off x="6109855" y="2202872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流程图: 联系 50"/>
            <p:cNvSpPr/>
            <p:nvPr/>
          </p:nvSpPr>
          <p:spPr>
            <a:xfrm>
              <a:off x="5591299" y="2598717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645642" y="3439224"/>
            <a:ext cx="511200" cy="403762"/>
            <a:chOff x="5591299" y="2202872"/>
            <a:chExt cx="583870" cy="461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54" name="直接连接符 53"/>
            <p:cNvCxnSpPr/>
            <p:nvPr/>
          </p:nvCxnSpPr>
          <p:spPr>
            <a:xfrm flipH="1">
              <a:off x="5661871" y="2252216"/>
              <a:ext cx="457197" cy="3626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流程图: 联系 55"/>
            <p:cNvSpPr/>
            <p:nvPr/>
          </p:nvSpPr>
          <p:spPr>
            <a:xfrm>
              <a:off x="6109855" y="2202872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流程图: 联系 56"/>
            <p:cNvSpPr/>
            <p:nvPr/>
          </p:nvSpPr>
          <p:spPr>
            <a:xfrm>
              <a:off x="5591299" y="2598717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22738" y="4290871"/>
            <a:ext cx="511200" cy="403762"/>
            <a:chOff x="5591299" y="2202872"/>
            <a:chExt cx="583870" cy="461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62" name="直接连接符 61"/>
            <p:cNvCxnSpPr/>
            <p:nvPr/>
          </p:nvCxnSpPr>
          <p:spPr>
            <a:xfrm flipH="1">
              <a:off x="5661871" y="2252216"/>
              <a:ext cx="457197" cy="3626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流程图: 联系 62"/>
            <p:cNvSpPr/>
            <p:nvPr/>
          </p:nvSpPr>
          <p:spPr>
            <a:xfrm>
              <a:off x="6109855" y="2202872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流程图: 联系 63"/>
            <p:cNvSpPr/>
            <p:nvPr/>
          </p:nvSpPr>
          <p:spPr>
            <a:xfrm>
              <a:off x="5591299" y="2598717"/>
              <a:ext cx="65314" cy="65314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7073615" y="2717544"/>
            <a:ext cx="3799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年工作成果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037757" y="3475062"/>
            <a:ext cx="3799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年不足之处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109474" y="4313262"/>
            <a:ext cx="3799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年工作展望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587552" y="1848392"/>
            <a:ext cx="314553" cy="274320"/>
          </a:xfrm>
          <a:custGeom>
            <a:avLst/>
            <a:gdLst/>
            <a:ahLst/>
            <a:cxnLst/>
            <a:rect l="l" t="t" r="r" b="b"/>
            <a:pathLst>
              <a:path w="314553" h="274320">
                <a:moveTo>
                  <a:pt x="303961" y="1981"/>
                </a:moveTo>
                <a:cubicBezTo>
                  <a:pt x="305841" y="2286"/>
                  <a:pt x="307644" y="3048"/>
                  <a:pt x="309372" y="4267"/>
                </a:cubicBezTo>
                <a:cubicBezTo>
                  <a:pt x="312826" y="6908"/>
                  <a:pt x="314553" y="10363"/>
                  <a:pt x="314553" y="14630"/>
                </a:cubicBezTo>
                <a:lnTo>
                  <a:pt x="314553" y="159671"/>
                </a:lnTo>
                <a:lnTo>
                  <a:pt x="249326" y="211302"/>
                </a:lnTo>
                <a:lnTo>
                  <a:pt x="249326" y="60350"/>
                </a:lnTo>
                <a:cubicBezTo>
                  <a:pt x="249326" y="58318"/>
                  <a:pt x="248513" y="56692"/>
                  <a:pt x="246888" y="55473"/>
                </a:cubicBezTo>
                <a:cubicBezTo>
                  <a:pt x="245059" y="54051"/>
                  <a:pt x="243128" y="53644"/>
                  <a:pt x="241096" y="54254"/>
                </a:cubicBezTo>
                <a:lnTo>
                  <a:pt x="213055" y="62788"/>
                </a:lnTo>
                <a:lnTo>
                  <a:pt x="213055" y="28651"/>
                </a:lnTo>
                <a:lnTo>
                  <a:pt x="298094" y="2438"/>
                </a:lnTo>
                <a:cubicBezTo>
                  <a:pt x="300126" y="1828"/>
                  <a:pt x="302082" y="1676"/>
                  <a:pt x="303961" y="1981"/>
                </a:cubicBezTo>
                <a:close/>
                <a:moveTo>
                  <a:pt x="19202" y="0"/>
                </a:moveTo>
                <a:lnTo>
                  <a:pt x="132892" y="0"/>
                </a:lnTo>
                <a:cubicBezTo>
                  <a:pt x="138176" y="0"/>
                  <a:pt x="142646" y="1930"/>
                  <a:pt x="146304" y="5791"/>
                </a:cubicBezTo>
                <a:cubicBezTo>
                  <a:pt x="149961" y="9448"/>
                  <a:pt x="151790" y="13919"/>
                  <a:pt x="151790" y="19202"/>
                </a:cubicBezTo>
                <a:lnTo>
                  <a:pt x="151790" y="255422"/>
                </a:lnTo>
                <a:cubicBezTo>
                  <a:pt x="151790" y="260705"/>
                  <a:pt x="149961" y="265176"/>
                  <a:pt x="146304" y="268833"/>
                </a:cubicBezTo>
                <a:cubicBezTo>
                  <a:pt x="142646" y="272491"/>
                  <a:pt x="138176" y="274320"/>
                  <a:pt x="132892" y="274320"/>
                </a:cubicBezTo>
                <a:lnTo>
                  <a:pt x="89001" y="274320"/>
                </a:lnTo>
                <a:lnTo>
                  <a:pt x="89306" y="254813"/>
                </a:lnTo>
                <a:lnTo>
                  <a:pt x="89306" y="26212"/>
                </a:lnTo>
                <a:cubicBezTo>
                  <a:pt x="89306" y="21945"/>
                  <a:pt x="87172" y="19812"/>
                  <a:pt x="82905" y="19812"/>
                </a:cubicBezTo>
                <a:lnTo>
                  <a:pt x="72237" y="19812"/>
                </a:lnTo>
                <a:cubicBezTo>
                  <a:pt x="67970" y="19812"/>
                  <a:pt x="65836" y="21945"/>
                  <a:pt x="65836" y="26212"/>
                </a:cubicBezTo>
                <a:lnTo>
                  <a:pt x="65836" y="248412"/>
                </a:lnTo>
                <a:cubicBezTo>
                  <a:pt x="65836" y="252679"/>
                  <a:pt x="67970" y="254813"/>
                  <a:pt x="72237" y="254813"/>
                </a:cubicBezTo>
                <a:lnTo>
                  <a:pt x="89306" y="254813"/>
                </a:lnTo>
                <a:lnTo>
                  <a:pt x="76809" y="274320"/>
                </a:lnTo>
                <a:lnTo>
                  <a:pt x="19202" y="274320"/>
                </a:lnTo>
                <a:cubicBezTo>
                  <a:pt x="13919" y="274320"/>
                  <a:pt x="9448" y="272491"/>
                  <a:pt x="5791" y="268833"/>
                </a:cubicBezTo>
                <a:cubicBezTo>
                  <a:pt x="1930" y="265176"/>
                  <a:pt x="0" y="260705"/>
                  <a:pt x="0" y="255422"/>
                </a:cubicBezTo>
                <a:lnTo>
                  <a:pt x="0" y="19202"/>
                </a:lnTo>
                <a:cubicBezTo>
                  <a:pt x="0" y="13919"/>
                  <a:pt x="1930" y="9448"/>
                  <a:pt x="5791" y="5791"/>
                </a:cubicBezTo>
                <a:cubicBezTo>
                  <a:pt x="9448" y="1930"/>
                  <a:pt x="13919" y="0"/>
                  <a:pt x="1920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400" dirty="0"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618929" y="2659697"/>
            <a:ext cx="338328" cy="274320"/>
          </a:xfrm>
          <a:custGeom>
            <a:avLst/>
            <a:gdLst/>
            <a:ahLst/>
            <a:cxnLst/>
            <a:rect l="l" t="t" r="r" b="b"/>
            <a:pathLst>
              <a:path w="338328" h="274320">
                <a:moveTo>
                  <a:pt x="190500" y="0"/>
                </a:moveTo>
                <a:lnTo>
                  <a:pt x="319430" y="0"/>
                </a:lnTo>
                <a:cubicBezTo>
                  <a:pt x="324510" y="0"/>
                  <a:pt x="328980" y="1930"/>
                  <a:pt x="332841" y="5791"/>
                </a:cubicBezTo>
                <a:cubicBezTo>
                  <a:pt x="336499" y="9449"/>
                  <a:pt x="338328" y="13919"/>
                  <a:pt x="338328" y="19202"/>
                </a:cubicBezTo>
                <a:lnTo>
                  <a:pt x="338328" y="121920"/>
                </a:lnTo>
                <a:cubicBezTo>
                  <a:pt x="338328" y="127203"/>
                  <a:pt x="336499" y="131673"/>
                  <a:pt x="332841" y="135331"/>
                </a:cubicBezTo>
                <a:cubicBezTo>
                  <a:pt x="329184" y="138989"/>
                  <a:pt x="324713" y="140817"/>
                  <a:pt x="319430" y="140817"/>
                </a:cubicBezTo>
                <a:lnTo>
                  <a:pt x="261823" y="140817"/>
                </a:lnTo>
                <a:cubicBezTo>
                  <a:pt x="257556" y="140817"/>
                  <a:pt x="255422" y="142951"/>
                  <a:pt x="255422" y="147218"/>
                </a:cubicBezTo>
                <a:lnTo>
                  <a:pt x="255422" y="209282"/>
                </a:lnTo>
                <a:lnTo>
                  <a:pt x="192189" y="259334"/>
                </a:lnTo>
                <a:lnTo>
                  <a:pt x="190500" y="255422"/>
                </a:lnTo>
                <a:lnTo>
                  <a:pt x="190500" y="140513"/>
                </a:lnTo>
                <a:cubicBezTo>
                  <a:pt x="190500" y="135229"/>
                  <a:pt x="192430" y="130759"/>
                  <a:pt x="196291" y="127101"/>
                </a:cubicBezTo>
                <a:cubicBezTo>
                  <a:pt x="199948" y="123241"/>
                  <a:pt x="204419" y="121310"/>
                  <a:pt x="209702" y="121310"/>
                </a:cubicBezTo>
                <a:lnTo>
                  <a:pt x="267614" y="121310"/>
                </a:lnTo>
                <a:cubicBezTo>
                  <a:pt x="271881" y="121310"/>
                  <a:pt x="274015" y="119278"/>
                  <a:pt x="274015" y="115214"/>
                </a:cubicBezTo>
                <a:lnTo>
                  <a:pt x="274015" y="25908"/>
                </a:lnTo>
                <a:cubicBezTo>
                  <a:pt x="274015" y="21641"/>
                  <a:pt x="271881" y="19507"/>
                  <a:pt x="267614" y="19507"/>
                </a:cubicBezTo>
                <a:lnTo>
                  <a:pt x="190500" y="19507"/>
                </a:lnTo>
                <a:close/>
                <a:moveTo>
                  <a:pt x="19202" y="0"/>
                </a:moveTo>
                <a:lnTo>
                  <a:pt x="132892" y="0"/>
                </a:lnTo>
                <a:cubicBezTo>
                  <a:pt x="138176" y="0"/>
                  <a:pt x="142646" y="1930"/>
                  <a:pt x="146304" y="5791"/>
                </a:cubicBezTo>
                <a:cubicBezTo>
                  <a:pt x="149961" y="9449"/>
                  <a:pt x="151790" y="13919"/>
                  <a:pt x="151790" y="19202"/>
                </a:cubicBezTo>
                <a:lnTo>
                  <a:pt x="151790" y="255422"/>
                </a:lnTo>
                <a:cubicBezTo>
                  <a:pt x="151790" y="260705"/>
                  <a:pt x="149961" y="265176"/>
                  <a:pt x="146304" y="268833"/>
                </a:cubicBezTo>
                <a:cubicBezTo>
                  <a:pt x="142646" y="272491"/>
                  <a:pt x="138176" y="274320"/>
                  <a:pt x="132892" y="274320"/>
                </a:cubicBezTo>
                <a:lnTo>
                  <a:pt x="89001" y="274320"/>
                </a:lnTo>
                <a:lnTo>
                  <a:pt x="89306" y="254813"/>
                </a:lnTo>
                <a:lnTo>
                  <a:pt x="89306" y="26213"/>
                </a:lnTo>
                <a:cubicBezTo>
                  <a:pt x="89306" y="21945"/>
                  <a:pt x="87172" y="19812"/>
                  <a:pt x="82905" y="19812"/>
                </a:cubicBezTo>
                <a:lnTo>
                  <a:pt x="72237" y="19812"/>
                </a:lnTo>
                <a:cubicBezTo>
                  <a:pt x="67970" y="19812"/>
                  <a:pt x="65836" y="21945"/>
                  <a:pt x="65836" y="26213"/>
                </a:cubicBezTo>
                <a:lnTo>
                  <a:pt x="65836" y="248412"/>
                </a:lnTo>
                <a:cubicBezTo>
                  <a:pt x="65836" y="252679"/>
                  <a:pt x="67970" y="254813"/>
                  <a:pt x="72237" y="254813"/>
                </a:cubicBezTo>
                <a:lnTo>
                  <a:pt x="89306" y="254813"/>
                </a:lnTo>
                <a:lnTo>
                  <a:pt x="76809" y="274320"/>
                </a:lnTo>
                <a:lnTo>
                  <a:pt x="19202" y="274320"/>
                </a:lnTo>
                <a:cubicBezTo>
                  <a:pt x="13919" y="274320"/>
                  <a:pt x="9448" y="272491"/>
                  <a:pt x="5791" y="268833"/>
                </a:cubicBezTo>
                <a:cubicBezTo>
                  <a:pt x="1930" y="265176"/>
                  <a:pt x="0" y="260705"/>
                  <a:pt x="0" y="255422"/>
                </a:cubicBezTo>
                <a:lnTo>
                  <a:pt x="0" y="19202"/>
                </a:lnTo>
                <a:cubicBezTo>
                  <a:pt x="0" y="13919"/>
                  <a:pt x="1930" y="9449"/>
                  <a:pt x="5791" y="5791"/>
                </a:cubicBezTo>
                <a:cubicBezTo>
                  <a:pt x="9448" y="1930"/>
                  <a:pt x="13919" y="0"/>
                  <a:pt x="1920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400" dirty="0"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663753" y="3417215"/>
            <a:ext cx="340156" cy="274320"/>
          </a:xfrm>
          <a:custGeom>
            <a:avLst/>
            <a:gdLst/>
            <a:ahLst/>
            <a:cxnLst/>
            <a:rect l="l" t="t" r="r" b="b"/>
            <a:pathLst>
              <a:path w="340156" h="274320">
                <a:moveTo>
                  <a:pt x="190500" y="256032"/>
                </a:moveTo>
                <a:lnTo>
                  <a:pt x="219712" y="256032"/>
                </a:lnTo>
                <a:lnTo>
                  <a:pt x="200271" y="271421"/>
                </a:lnTo>
                <a:close/>
                <a:moveTo>
                  <a:pt x="190500" y="914"/>
                </a:moveTo>
                <a:lnTo>
                  <a:pt x="321259" y="914"/>
                </a:lnTo>
                <a:cubicBezTo>
                  <a:pt x="326542" y="914"/>
                  <a:pt x="331012" y="2845"/>
                  <a:pt x="334670" y="6705"/>
                </a:cubicBezTo>
                <a:cubicBezTo>
                  <a:pt x="338328" y="10363"/>
                  <a:pt x="340156" y="14833"/>
                  <a:pt x="340156" y="20117"/>
                </a:cubicBezTo>
                <a:lnTo>
                  <a:pt x="340156" y="160694"/>
                </a:lnTo>
                <a:lnTo>
                  <a:pt x="274624" y="212566"/>
                </a:lnTo>
                <a:lnTo>
                  <a:pt x="274624" y="148133"/>
                </a:lnTo>
                <a:lnTo>
                  <a:pt x="202692" y="148133"/>
                </a:lnTo>
                <a:lnTo>
                  <a:pt x="190500" y="128321"/>
                </a:lnTo>
                <a:lnTo>
                  <a:pt x="274624" y="128321"/>
                </a:lnTo>
                <a:lnTo>
                  <a:pt x="274624" y="27127"/>
                </a:lnTo>
                <a:cubicBezTo>
                  <a:pt x="274624" y="22860"/>
                  <a:pt x="272491" y="20726"/>
                  <a:pt x="268224" y="20726"/>
                </a:cubicBezTo>
                <a:lnTo>
                  <a:pt x="190500" y="20726"/>
                </a:lnTo>
                <a:close/>
                <a:moveTo>
                  <a:pt x="19202" y="0"/>
                </a:moveTo>
                <a:lnTo>
                  <a:pt x="132892" y="0"/>
                </a:lnTo>
                <a:cubicBezTo>
                  <a:pt x="138176" y="0"/>
                  <a:pt x="142646" y="1930"/>
                  <a:pt x="146304" y="5791"/>
                </a:cubicBezTo>
                <a:cubicBezTo>
                  <a:pt x="149961" y="9449"/>
                  <a:pt x="151790" y="13919"/>
                  <a:pt x="151790" y="19202"/>
                </a:cubicBezTo>
                <a:lnTo>
                  <a:pt x="151790" y="255422"/>
                </a:lnTo>
                <a:cubicBezTo>
                  <a:pt x="151790" y="260705"/>
                  <a:pt x="149961" y="265176"/>
                  <a:pt x="146304" y="268833"/>
                </a:cubicBezTo>
                <a:cubicBezTo>
                  <a:pt x="142646" y="272491"/>
                  <a:pt x="138176" y="274320"/>
                  <a:pt x="132892" y="274320"/>
                </a:cubicBezTo>
                <a:lnTo>
                  <a:pt x="89001" y="274320"/>
                </a:lnTo>
                <a:lnTo>
                  <a:pt x="89306" y="254813"/>
                </a:lnTo>
                <a:lnTo>
                  <a:pt x="89306" y="26213"/>
                </a:lnTo>
                <a:cubicBezTo>
                  <a:pt x="89306" y="21945"/>
                  <a:pt x="87172" y="19812"/>
                  <a:pt x="82905" y="19812"/>
                </a:cubicBezTo>
                <a:lnTo>
                  <a:pt x="72237" y="19812"/>
                </a:lnTo>
                <a:cubicBezTo>
                  <a:pt x="67970" y="19812"/>
                  <a:pt x="65836" y="21945"/>
                  <a:pt x="65836" y="26213"/>
                </a:cubicBezTo>
                <a:lnTo>
                  <a:pt x="65836" y="248412"/>
                </a:lnTo>
                <a:cubicBezTo>
                  <a:pt x="65836" y="252679"/>
                  <a:pt x="67970" y="254813"/>
                  <a:pt x="72237" y="254813"/>
                </a:cubicBezTo>
                <a:lnTo>
                  <a:pt x="89306" y="254813"/>
                </a:lnTo>
                <a:lnTo>
                  <a:pt x="76809" y="274320"/>
                </a:lnTo>
                <a:lnTo>
                  <a:pt x="19202" y="274320"/>
                </a:lnTo>
                <a:cubicBezTo>
                  <a:pt x="13919" y="274320"/>
                  <a:pt x="9448" y="272491"/>
                  <a:pt x="5791" y="268833"/>
                </a:cubicBezTo>
                <a:cubicBezTo>
                  <a:pt x="1930" y="265176"/>
                  <a:pt x="0" y="260705"/>
                  <a:pt x="0" y="255422"/>
                </a:cubicBezTo>
                <a:lnTo>
                  <a:pt x="0" y="19202"/>
                </a:lnTo>
                <a:cubicBezTo>
                  <a:pt x="0" y="13919"/>
                  <a:pt x="1930" y="9449"/>
                  <a:pt x="5791" y="5791"/>
                </a:cubicBezTo>
                <a:cubicBezTo>
                  <a:pt x="9448" y="1930"/>
                  <a:pt x="13919" y="0"/>
                  <a:pt x="1920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400" dirty="0"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708577" y="4253891"/>
            <a:ext cx="338023" cy="275844"/>
          </a:xfrm>
          <a:custGeom>
            <a:avLst/>
            <a:gdLst/>
            <a:ahLst/>
            <a:cxnLst/>
            <a:rect l="l" t="t" r="r" b="b"/>
            <a:pathLst>
              <a:path w="338023" h="275844">
                <a:moveTo>
                  <a:pt x="19202" y="1524"/>
                </a:moveTo>
                <a:lnTo>
                  <a:pt x="132892" y="1524"/>
                </a:lnTo>
                <a:cubicBezTo>
                  <a:pt x="138176" y="1524"/>
                  <a:pt x="142646" y="3454"/>
                  <a:pt x="146304" y="7315"/>
                </a:cubicBezTo>
                <a:cubicBezTo>
                  <a:pt x="149961" y="10973"/>
                  <a:pt x="151790" y="15443"/>
                  <a:pt x="151790" y="20726"/>
                </a:cubicBezTo>
                <a:lnTo>
                  <a:pt x="151790" y="256946"/>
                </a:lnTo>
                <a:cubicBezTo>
                  <a:pt x="151790" y="262229"/>
                  <a:pt x="149961" y="266700"/>
                  <a:pt x="146304" y="270357"/>
                </a:cubicBezTo>
                <a:cubicBezTo>
                  <a:pt x="142646" y="274015"/>
                  <a:pt x="138176" y="275844"/>
                  <a:pt x="132892" y="275844"/>
                </a:cubicBezTo>
                <a:lnTo>
                  <a:pt x="89001" y="275844"/>
                </a:lnTo>
                <a:lnTo>
                  <a:pt x="89306" y="256337"/>
                </a:lnTo>
                <a:lnTo>
                  <a:pt x="89306" y="27737"/>
                </a:lnTo>
                <a:cubicBezTo>
                  <a:pt x="89306" y="23469"/>
                  <a:pt x="87172" y="21336"/>
                  <a:pt x="82905" y="21336"/>
                </a:cubicBezTo>
                <a:lnTo>
                  <a:pt x="72237" y="21336"/>
                </a:lnTo>
                <a:cubicBezTo>
                  <a:pt x="67970" y="21336"/>
                  <a:pt x="65836" y="23469"/>
                  <a:pt x="65836" y="27737"/>
                </a:cubicBezTo>
                <a:lnTo>
                  <a:pt x="65836" y="249936"/>
                </a:lnTo>
                <a:cubicBezTo>
                  <a:pt x="65836" y="254203"/>
                  <a:pt x="67970" y="256337"/>
                  <a:pt x="72237" y="256337"/>
                </a:cubicBezTo>
                <a:lnTo>
                  <a:pt x="89306" y="256337"/>
                </a:lnTo>
                <a:lnTo>
                  <a:pt x="76809" y="275844"/>
                </a:lnTo>
                <a:lnTo>
                  <a:pt x="19202" y="275844"/>
                </a:lnTo>
                <a:cubicBezTo>
                  <a:pt x="13919" y="275844"/>
                  <a:pt x="9448" y="274015"/>
                  <a:pt x="5791" y="270357"/>
                </a:cubicBezTo>
                <a:cubicBezTo>
                  <a:pt x="1930" y="266700"/>
                  <a:pt x="0" y="262229"/>
                  <a:pt x="0" y="256946"/>
                </a:cubicBezTo>
                <a:lnTo>
                  <a:pt x="0" y="20726"/>
                </a:lnTo>
                <a:cubicBezTo>
                  <a:pt x="0" y="15443"/>
                  <a:pt x="1930" y="10973"/>
                  <a:pt x="5791" y="7315"/>
                </a:cubicBezTo>
                <a:cubicBezTo>
                  <a:pt x="9448" y="3454"/>
                  <a:pt x="13919" y="1524"/>
                  <a:pt x="19202" y="1524"/>
                </a:cubicBezTo>
                <a:close/>
                <a:moveTo>
                  <a:pt x="276148" y="0"/>
                </a:moveTo>
                <a:lnTo>
                  <a:pt x="338023" y="0"/>
                </a:lnTo>
                <a:lnTo>
                  <a:pt x="338023" y="145419"/>
                </a:lnTo>
                <a:lnTo>
                  <a:pt x="259892" y="207264"/>
                </a:lnTo>
                <a:lnTo>
                  <a:pt x="192633" y="207264"/>
                </a:lnTo>
                <a:cubicBezTo>
                  <a:pt x="188976" y="207264"/>
                  <a:pt x="185826" y="205841"/>
                  <a:pt x="183184" y="202997"/>
                </a:cubicBezTo>
                <a:cubicBezTo>
                  <a:pt x="180746" y="200152"/>
                  <a:pt x="179730" y="196901"/>
                  <a:pt x="180136" y="193243"/>
                </a:cubicBezTo>
                <a:lnTo>
                  <a:pt x="202387" y="11582"/>
                </a:lnTo>
                <a:cubicBezTo>
                  <a:pt x="203200" y="4064"/>
                  <a:pt x="207365" y="305"/>
                  <a:pt x="214884" y="305"/>
                </a:cubicBezTo>
                <a:lnTo>
                  <a:pt x="265480" y="305"/>
                </a:lnTo>
                <a:lnTo>
                  <a:pt x="248107" y="180137"/>
                </a:lnTo>
                <a:cubicBezTo>
                  <a:pt x="247700" y="184810"/>
                  <a:pt x="249834" y="187147"/>
                  <a:pt x="254508" y="187147"/>
                </a:cubicBezTo>
                <a:lnTo>
                  <a:pt x="276148" y="1871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400" dirty="0"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5" grpId="0"/>
      <p:bldP spid="9" grpId="0"/>
      <p:bldP spid="72" grpId="0"/>
      <p:bldP spid="73" grpId="0"/>
      <p:bldP spid="74" grpId="0"/>
      <p:bldP spid="87" grpId="0" animBg="1"/>
      <p:bldP spid="88" grpId="0" animBg="1"/>
      <p:bldP spid="89" grpId="0" animBg="1"/>
      <p:bldP spid="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11036" y="2554942"/>
            <a:ext cx="1304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atin typeface="锐字工房光明大黑简1.0" panose="02010600030101010101" pitchFamily="2" charset="-122"/>
                <a:ea typeface="锐字工房光明大黑简1.0" panose="02010600030101010101" pitchFamily="2" charset="-122"/>
              </a:rPr>
              <a:t>01</a:t>
            </a:r>
            <a:endParaRPr lang="zh-CN" altLang="en-US" sz="4400" dirty="0"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" t="4620" r="44510" b="3133"/>
          <a:stretch>
            <a:fillRect/>
          </a:stretch>
        </p:blipFill>
        <p:spPr>
          <a:xfrm>
            <a:off x="1600200" y="1627095"/>
            <a:ext cx="3563470" cy="3563470"/>
          </a:xfrm>
          <a:custGeom>
            <a:avLst/>
            <a:gdLst>
              <a:gd name="connsiteX0" fmla="*/ 203403 w 3563470"/>
              <a:gd name="connsiteY0" fmla="*/ 203403 h 3563470"/>
              <a:gd name="connsiteX1" fmla="*/ 203403 w 3563470"/>
              <a:gd name="connsiteY1" fmla="*/ 3360067 h 3563470"/>
              <a:gd name="connsiteX2" fmla="*/ 3360067 w 3563470"/>
              <a:gd name="connsiteY2" fmla="*/ 3360067 h 3563470"/>
              <a:gd name="connsiteX3" fmla="*/ 3360067 w 3563470"/>
              <a:gd name="connsiteY3" fmla="*/ 203403 h 3563470"/>
              <a:gd name="connsiteX4" fmla="*/ 0 w 3563470"/>
              <a:gd name="connsiteY4" fmla="*/ 0 h 3563470"/>
              <a:gd name="connsiteX5" fmla="*/ 3563470 w 3563470"/>
              <a:gd name="connsiteY5" fmla="*/ 0 h 3563470"/>
              <a:gd name="connsiteX6" fmla="*/ 3563470 w 3563470"/>
              <a:gd name="connsiteY6" fmla="*/ 3563470 h 3563470"/>
              <a:gd name="connsiteX7" fmla="*/ 0 w 3563470"/>
              <a:gd name="connsiteY7" fmla="*/ 3563470 h 3563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3470" h="3563470">
                <a:moveTo>
                  <a:pt x="203403" y="203403"/>
                </a:moveTo>
                <a:lnTo>
                  <a:pt x="203403" y="3360067"/>
                </a:lnTo>
                <a:lnTo>
                  <a:pt x="3360067" y="3360067"/>
                </a:lnTo>
                <a:lnTo>
                  <a:pt x="3360067" y="203403"/>
                </a:lnTo>
                <a:close/>
                <a:moveTo>
                  <a:pt x="0" y="0"/>
                </a:moveTo>
                <a:lnTo>
                  <a:pt x="3563470" y="0"/>
                </a:lnTo>
                <a:lnTo>
                  <a:pt x="3563470" y="3563470"/>
                </a:lnTo>
                <a:lnTo>
                  <a:pt x="0" y="3563470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247" y="2142738"/>
            <a:ext cx="3840429" cy="25502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20118" y="3227294"/>
            <a:ext cx="3899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3200" dirty="0" smtClean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3200" dirty="0"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71140" y="2790613"/>
            <a:ext cx="1103472" cy="268247"/>
          </a:xfrm>
          <a:custGeom>
            <a:avLst/>
            <a:gdLst>
              <a:gd name="connsiteX0" fmla="*/ 881190 w 1103472"/>
              <a:gd name="connsiteY0" fmla="*/ 0 h 268247"/>
              <a:gd name="connsiteX1" fmla="*/ 1103472 w 1103472"/>
              <a:gd name="connsiteY1" fmla="*/ 0 h 268247"/>
              <a:gd name="connsiteX2" fmla="*/ 1103472 w 1103472"/>
              <a:gd name="connsiteY2" fmla="*/ 268247 h 268247"/>
              <a:gd name="connsiteX3" fmla="*/ 881190 w 1103472"/>
              <a:gd name="connsiteY3" fmla="*/ 268247 h 268247"/>
              <a:gd name="connsiteX4" fmla="*/ 0 w 1103472"/>
              <a:gd name="connsiteY4" fmla="*/ 0 h 268247"/>
              <a:gd name="connsiteX5" fmla="*/ 208837 w 1103472"/>
              <a:gd name="connsiteY5" fmla="*/ 0 h 268247"/>
              <a:gd name="connsiteX6" fmla="*/ 208837 w 1103472"/>
              <a:gd name="connsiteY6" fmla="*/ 268247 h 268247"/>
              <a:gd name="connsiteX7" fmla="*/ 0 w 1103472"/>
              <a:gd name="connsiteY7" fmla="*/ 268247 h 2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3472" h="268247">
                <a:moveTo>
                  <a:pt x="881190" y="0"/>
                </a:moveTo>
                <a:lnTo>
                  <a:pt x="1103472" y="0"/>
                </a:lnTo>
                <a:lnTo>
                  <a:pt x="1103472" y="268247"/>
                </a:lnTo>
                <a:lnTo>
                  <a:pt x="881190" y="268247"/>
                </a:lnTo>
                <a:close/>
                <a:moveTo>
                  <a:pt x="0" y="0"/>
                </a:moveTo>
                <a:lnTo>
                  <a:pt x="208837" y="0"/>
                </a:lnTo>
                <a:lnTo>
                  <a:pt x="208837" y="268247"/>
                </a:lnTo>
                <a:lnTo>
                  <a:pt x="0" y="268247"/>
                </a:lnTo>
                <a:close/>
              </a:path>
            </a:pathLst>
          </a:custGeom>
        </p:spPr>
      </p:pic>
    </p:spTree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t="3483" r="33090" b="45872"/>
          <a:stretch>
            <a:fillRect/>
          </a:stretch>
        </p:blipFill>
        <p:spPr>
          <a:xfrm>
            <a:off x="5936778" y="1746913"/>
            <a:ext cx="354842" cy="305898"/>
          </a:xfrm>
          <a:custGeom>
            <a:avLst/>
            <a:gdLst>
              <a:gd name="connsiteX0" fmla="*/ 0 w 354842"/>
              <a:gd name="connsiteY0" fmla="*/ 0 h 305898"/>
              <a:gd name="connsiteX1" fmla="*/ 354842 w 354842"/>
              <a:gd name="connsiteY1" fmla="*/ 0 h 305898"/>
              <a:gd name="connsiteX2" fmla="*/ 177421 w 354842"/>
              <a:gd name="connsiteY2" fmla="*/ 305898 h 30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42" h="305898">
                <a:moveTo>
                  <a:pt x="0" y="0"/>
                </a:moveTo>
                <a:lnTo>
                  <a:pt x="354842" y="0"/>
                </a:lnTo>
                <a:lnTo>
                  <a:pt x="177421" y="305898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4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0436" y="2415654"/>
            <a:ext cx="968991" cy="19106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" t="6897" r="5385" b="10345"/>
          <a:stretch>
            <a:fillRect/>
          </a:stretch>
        </p:blipFill>
        <p:spPr>
          <a:xfrm>
            <a:off x="1760561" y="2606721"/>
            <a:ext cx="2320120" cy="1473958"/>
          </a:xfrm>
          <a:custGeom>
            <a:avLst/>
            <a:gdLst>
              <a:gd name="connsiteX0" fmla="*/ 0 w 2320120"/>
              <a:gd name="connsiteY0" fmla="*/ 0 h 1473958"/>
              <a:gd name="connsiteX1" fmla="*/ 2320120 w 2320120"/>
              <a:gd name="connsiteY1" fmla="*/ 0 h 1473958"/>
              <a:gd name="connsiteX2" fmla="*/ 2320120 w 2320120"/>
              <a:gd name="connsiteY2" fmla="*/ 1473958 h 1473958"/>
              <a:gd name="connsiteX3" fmla="*/ 0 w 2320120"/>
              <a:gd name="connsiteY3" fmla="*/ 1473958 h 14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120" h="1473958">
                <a:moveTo>
                  <a:pt x="0" y="0"/>
                </a:moveTo>
                <a:lnTo>
                  <a:pt x="2320120" y="0"/>
                </a:lnTo>
                <a:lnTo>
                  <a:pt x="2320120" y="1473958"/>
                </a:lnTo>
                <a:lnTo>
                  <a:pt x="0" y="1473958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1692322" y="4462817"/>
            <a:ext cx="240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全年业绩指标完成情况</a:t>
            </a:r>
            <a:endParaRPr lang="zh-CN" altLang="en-US" sz="16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83224" y="4700600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19935" y="2376985"/>
            <a:ext cx="968991" cy="19106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7852013" y="2324669"/>
            <a:ext cx="968991" cy="19106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956412" y="4424148"/>
            <a:ext cx="240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KA</a:t>
            </a:r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客户指标完成情况</a:t>
            </a:r>
            <a:endParaRPr lang="zh-CN" altLang="en-US" sz="16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974609" y="4661931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043080" y="4399128"/>
            <a:ext cx="240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新客户挖掘完成情况</a:t>
            </a:r>
            <a:endParaRPr lang="zh-CN" altLang="en-US" sz="16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061277" y="4636911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11982" r="21420" b="22610"/>
          <a:stretch>
            <a:fillRect/>
          </a:stretch>
        </p:blipFill>
        <p:spPr>
          <a:xfrm>
            <a:off x="4970060" y="2568052"/>
            <a:ext cx="2320120" cy="1473958"/>
          </a:xfrm>
          <a:custGeom>
            <a:avLst/>
            <a:gdLst>
              <a:gd name="connsiteX0" fmla="*/ 0 w 2320120"/>
              <a:gd name="connsiteY0" fmla="*/ 0 h 1473958"/>
              <a:gd name="connsiteX1" fmla="*/ 2320120 w 2320120"/>
              <a:gd name="connsiteY1" fmla="*/ 0 h 1473958"/>
              <a:gd name="connsiteX2" fmla="*/ 2320120 w 2320120"/>
              <a:gd name="connsiteY2" fmla="*/ 1473958 h 1473958"/>
              <a:gd name="connsiteX3" fmla="*/ 0 w 2320120"/>
              <a:gd name="connsiteY3" fmla="*/ 1473958 h 14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120" h="1473958">
                <a:moveTo>
                  <a:pt x="0" y="0"/>
                </a:moveTo>
                <a:lnTo>
                  <a:pt x="2320120" y="0"/>
                </a:lnTo>
                <a:lnTo>
                  <a:pt x="2320120" y="1473958"/>
                </a:lnTo>
                <a:lnTo>
                  <a:pt x="0" y="1473958"/>
                </a:ln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t="8228" r="13409" b="13222"/>
          <a:stretch>
            <a:fillRect/>
          </a:stretch>
        </p:blipFill>
        <p:spPr>
          <a:xfrm>
            <a:off x="8002138" y="2515736"/>
            <a:ext cx="2320120" cy="1473958"/>
          </a:xfrm>
          <a:custGeom>
            <a:avLst/>
            <a:gdLst>
              <a:gd name="connsiteX0" fmla="*/ 0 w 2320120"/>
              <a:gd name="connsiteY0" fmla="*/ 0 h 1473958"/>
              <a:gd name="connsiteX1" fmla="*/ 2320120 w 2320120"/>
              <a:gd name="connsiteY1" fmla="*/ 0 h 1473958"/>
              <a:gd name="connsiteX2" fmla="*/ 2320120 w 2320120"/>
              <a:gd name="connsiteY2" fmla="*/ 1473958 h 1473958"/>
              <a:gd name="connsiteX3" fmla="*/ 0 w 2320120"/>
              <a:gd name="connsiteY3" fmla="*/ 1473958 h 14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120" h="1473958">
                <a:moveTo>
                  <a:pt x="0" y="0"/>
                </a:moveTo>
                <a:lnTo>
                  <a:pt x="2320120" y="0"/>
                </a:lnTo>
                <a:lnTo>
                  <a:pt x="2320120" y="1473958"/>
                </a:lnTo>
                <a:lnTo>
                  <a:pt x="0" y="1473958"/>
                </a:ln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">
        <p14:prism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5" grpId="0" animBg="1"/>
      <p:bldP spid="6" grpId="0"/>
      <p:bldP spid="7" grpId="0"/>
      <p:bldP spid="50" grpId="0" animBg="1"/>
      <p:bldP spid="55" grpId="0" animBg="1"/>
      <p:bldP spid="60" grpId="0"/>
      <p:bldP spid="62" grpId="0"/>
      <p:bldP spid="68" grpId="0"/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t="3483" r="33090" b="45872"/>
          <a:stretch>
            <a:fillRect/>
          </a:stretch>
        </p:blipFill>
        <p:spPr>
          <a:xfrm>
            <a:off x="5936778" y="1746913"/>
            <a:ext cx="354842" cy="305898"/>
          </a:xfrm>
          <a:custGeom>
            <a:avLst/>
            <a:gdLst>
              <a:gd name="connsiteX0" fmla="*/ 0 w 354842"/>
              <a:gd name="connsiteY0" fmla="*/ 0 h 305898"/>
              <a:gd name="connsiteX1" fmla="*/ 354842 w 354842"/>
              <a:gd name="connsiteY1" fmla="*/ 0 h 305898"/>
              <a:gd name="connsiteX2" fmla="*/ 177421 w 354842"/>
              <a:gd name="connsiteY2" fmla="*/ 305898 h 30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42" h="305898">
                <a:moveTo>
                  <a:pt x="0" y="0"/>
                </a:moveTo>
                <a:lnTo>
                  <a:pt x="354842" y="0"/>
                </a:lnTo>
                <a:lnTo>
                  <a:pt x="177421" y="305898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968734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2400" dirty="0"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绩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流程图: 联系 1"/>
          <p:cNvSpPr/>
          <p:nvPr/>
        </p:nvSpPr>
        <p:spPr>
          <a:xfrm>
            <a:off x="1937982" y="2224585"/>
            <a:ext cx="2825087" cy="2825087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 rot="19488586">
            <a:off x="3100318" y="2926378"/>
            <a:ext cx="137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百分比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饼形 11"/>
          <p:cNvSpPr/>
          <p:nvPr/>
        </p:nvSpPr>
        <p:spPr>
          <a:xfrm>
            <a:off x="2022145" y="2390634"/>
            <a:ext cx="2565779" cy="2565779"/>
          </a:xfrm>
          <a:prstGeom prst="pie">
            <a:avLst>
              <a:gd name="adj1" fmla="val 19601791"/>
              <a:gd name="adj2" fmla="val 3305851"/>
            </a:avLst>
          </a:prstGeom>
          <a:solidFill>
            <a:schemeClr val="accent5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饼形 6"/>
          <p:cNvSpPr/>
          <p:nvPr/>
        </p:nvSpPr>
        <p:spPr>
          <a:xfrm>
            <a:off x="2047165" y="2374711"/>
            <a:ext cx="2565779" cy="2565779"/>
          </a:xfrm>
          <a:prstGeom prst="pie">
            <a:avLst>
              <a:gd name="adj1" fmla="val 3309940"/>
              <a:gd name="adj2" fmla="val 1620000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78925" y="3671248"/>
            <a:ext cx="137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百分比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5976" y="3618931"/>
            <a:ext cx="137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百分比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19869" y="5158854"/>
            <a:ext cx="2770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全年业绩分析图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500048" y="2470245"/>
            <a:ext cx="0" cy="22791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868536" y="2838735"/>
            <a:ext cx="532263" cy="4094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98607" y="2841009"/>
            <a:ext cx="4419601" cy="4094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70811" y="3468806"/>
            <a:ext cx="532263" cy="4094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500882" y="3471080"/>
            <a:ext cx="4419601" cy="4094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73085" y="4071583"/>
            <a:ext cx="532263" cy="409433"/>
          </a:xfrm>
          <a:prstGeom prst="rect">
            <a:avLst/>
          </a:prstGeom>
          <a:solidFill>
            <a:srgbClr val="006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503156" y="4073857"/>
            <a:ext cx="4419601" cy="4094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909479" y="2866031"/>
            <a:ext cx="47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07789" y="2868306"/>
            <a:ext cx="4269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870811" y="3482455"/>
            <a:ext cx="47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69121" y="3484730"/>
            <a:ext cx="4269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914029" y="4085231"/>
            <a:ext cx="47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12339" y="4087506"/>
            <a:ext cx="4269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">
        <p14:prism isInverted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11" grpId="0"/>
      <p:bldP spid="12" grpId="0" animBg="1"/>
      <p:bldP spid="7" grpId="0" animBg="1"/>
      <p:bldP spid="8" grpId="0"/>
      <p:bldP spid="13" grpId="0"/>
      <p:bldP spid="9" grpId="0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5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t="3483" r="33090" b="45872"/>
          <a:stretch>
            <a:fillRect/>
          </a:stretch>
        </p:blipFill>
        <p:spPr>
          <a:xfrm>
            <a:off x="5936778" y="1746913"/>
            <a:ext cx="354842" cy="305898"/>
          </a:xfrm>
          <a:custGeom>
            <a:avLst/>
            <a:gdLst>
              <a:gd name="connsiteX0" fmla="*/ 0 w 354842"/>
              <a:gd name="connsiteY0" fmla="*/ 0 h 305898"/>
              <a:gd name="connsiteX1" fmla="*/ 354842 w 354842"/>
              <a:gd name="connsiteY1" fmla="*/ 0 h 305898"/>
              <a:gd name="connsiteX2" fmla="*/ 177421 w 354842"/>
              <a:gd name="connsiteY2" fmla="*/ 305898 h 30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42" h="305898">
                <a:moveTo>
                  <a:pt x="0" y="0"/>
                </a:moveTo>
                <a:lnTo>
                  <a:pt x="354842" y="0"/>
                </a:lnTo>
                <a:lnTo>
                  <a:pt x="177421" y="305898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4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183641" y="4831306"/>
            <a:ext cx="383502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2593074" y="3944202"/>
            <a:ext cx="313898" cy="88710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73271" y="3616657"/>
            <a:ext cx="393510" cy="123057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221706" y="3357348"/>
            <a:ext cx="377588" cy="147850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42846" y="2825086"/>
            <a:ext cx="388962" cy="199939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06472" y="4885897"/>
            <a:ext cx="805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Q1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54908" y="4874523"/>
            <a:ext cx="805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Q2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16992" y="4890446"/>
            <a:ext cx="805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Q3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851780" y="4892720"/>
            <a:ext cx="805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Q4</a:t>
            </a:r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37277" y="2920620"/>
            <a:ext cx="3671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年业绩总览回顾</a:t>
            </a:r>
            <a:endParaRPr lang="zh-CN" altLang="en-US" sz="16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80495" y="3236794"/>
            <a:ext cx="3671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添加文本内容添加文本内容添加文本内容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添加文本内容添加文本内容添加文本内容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24585" y="3575713"/>
            <a:ext cx="95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86669" y="3236794"/>
            <a:ext cx="95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1300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7809" y="3007057"/>
            <a:ext cx="95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1600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42597" y="2422478"/>
            <a:ext cx="95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67302" y="2226858"/>
            <a:ext cx="3671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年季度业绩分析表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prism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26" grpId="0" animBg="1"/>
      <p:bldP spid="30" grpId="0" animBg="1"/>
      <p:bldP spid="31" grpId="0" animBg="1"/>
      <p:bldP spid="32" grpId="0" animBg="1"/>
      <p:bldP spid="29" grpId="0"/>
      <p:bldP spid="36" grpId="0"/>
      <p:bldP spid="37" grpId="0"/>
      <p:bldP spid="38" grpId="0"/>
      <p:bldP spid="2" grpId="0"/>
      <p:bldP spid="18" grpId="0"/>
      <p:bldP spid="3" grpId="0"/>
      <p:bldP spid="20" grpId="0"/>
      <p:bldP spid="23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t="3483" r="33090" b="45872"/>
          <a:stretch>
            <a:fillRect/>
          </a:stretch>
        </p:blipFill>
        <p:spPr>
          <a:xfrm>
            <a:off x="5936778" y="1746913"/>
            <a:ext cx="354842" cy="305898"/>
          </a:xfrm>
          <a:custGeom>
            <a:avLst/>
            <a:gdLst>
              <a:gd name="connsiteX0" fmla="*/ 0 w 354842"/>
              <a:gd name="connsiteY0" fmla="*/ 0 h 305898"/>
              <a:gd name="connsiteX1" fmla="*/ 354842 w 354842"/>
              <a:gd name="connsiteY1" fmla="*/ 0 h 305898"/>
              <a:gd name="connsiteX2" fmla="*/ 177421 w 354842"/>
              <a:gd name="connsiteY2" fmla="*/ 305898 h 30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42" h="305898">
                <a:moveTo>
                  <a:pt x="0" y="0"/>
                </a:moveTo>
                <a:lnTo>
                  <a:pt x="354842" y="0"/>
                </a:lnTo>
                <a:lnTo>
                  <a:pt x="177421" y="305898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4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2400" dirty="0"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KA/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客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户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析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5377219" y="2825086"/>
            <a:ext cx="668740" cy="668740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>
          <a:xfrm>
            <a:off x="5691117" y="3575713"/>
            <a:ext cx="0" cy="121465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流程图: 联系 42"/>
          <p:cNvSpPr/>
          <p:nvPr/>
        </p:nvSpPr>
        <p:spPr>
          <a:xfrm>
            <a:off x="5625153" y="4724399"/>
            <a:ext cx="147851" cy="147851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6566849" y="2363337"/>
            <a:ext cx="668740" cy="668740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6520701" y="2281451"/>
            <a:ext cx="796774" cy="832514"/>
          </a:xfrm>
          <a:custGeom>
            <a:avLst/>
            <a:gdLst>
              <a:gd name="connsiteX0" fmla="*/ 165815 w 796774"/>
              <a:gd name="connsiteY0" fmla="*/ 121320 h 832514"/>
              <a:gd name="connsiteX1" fmla="*/ 121853 w 796774"/>
              <a:gd name="connsiteY1" fmla="*/ 157592 h 832514"/>
              <a:gd name="connsiteX2" fmla="*/ 14710 w 796774"/>
              <a:gd name="connsiteY2" fmla="*/ 416257 h 832514"/>
              <a:gd name="connsiteX3" fmla="*/ 21416 w 796774"/>
              <a:gd name="connsiteY3" fmla="*/ 482773 h 832514"/>
              <a:gd name="connsiteX4" fmla="*/ 21104 w 796774"/>
              <a:gd name="connsiteY4" fmla="*/ 482021 h 832514"/>
              <a:gd name="connsiteX5" fmla="*/ 42522 w 796774"/>
              <a:gd name="connsiteY5" fmla="*/ 253220 h 832514"/>
              <a:gd name="connsiteX6" fmla="*/ 142595 w 796774"/>
              <a:gd name="connsiteY6" fmla="*/ 134255 h 832514"/>
              <a:gd name="connsiteX7" fmla="*/ 380517 w 796774"/>
              <a:gd name="connsiteY7" fmla="*/ 0 h 832514"/>
              <a:gd name="connsiteX8" fmla="*/ 796774 w 796774"/>
              <a:gd name="connsiteY8" fmla="*/ 416257 h 832514"/>
              <a:gd name="connsiteX9" fmla="*/ 380517 w 796774"/>
              <a:gd name="connsiteY9" fmla="*/ 832514 h 832514"/>
              <a:gd name="connsiteX10" fmla="*/ 35351 w 796774"/>
              <a:gd name="connsiteY10" fmla="*/ 648990 h 832514"/>
              <a:gd name="connsiteX11" fmla="*/ 0 w 796774"/>
              <a:gd name="connsiteY11" fmla="*/ 583862 h 832514"/>
              <a:gd name="connsiteX12" fmla="*/ 43729 w 796774"/>
              <a:gd name="connsiteY12" fmla="*/ 559146 h 832514"/>
              <a:gd name="connsiteX13" fmla="*/ 77184 w 796774"/>
              <a:gd name="connsiteY13" fmla="*/ 620783 h 832514"/>
              <a:gd name="connsiteX14" fmla="*/ 380517 w 796774"/>
              <a:gd name="connsiteY14" fmla="*/ 782064 h 832514"/>
              <a:gd name="connsiteX15" fmla="*/ 746324 w 796774"/>
              <a:gd name="connsiteY15" fmla="*/ 416257 h 832514"/>
              <a:gd name="connsiteX16" fmla="*/ 380517 w 796774"/>
              <a:gd name="connsiteY16" fmla="*/ 50450 h 832514"/>
              <a:gd name="connsiteX17" fmla="*/ 306794 w 796774"/>
              <a:gd name="connsiteY17" fmla="*/ 57882 h 832514"/>
              <a:gd name="connsiteX18" fmla="*/ 285020 w 796774"/>
              <a:gd name="connsiteY18" fmla="*/ 64641 h 832514"/>
              <a:gd name="connsiteX19" fmla="*/ 277765 w 796774"/>
              <a:gd name="connsiteY19" fmla="*/ 14312 h 832514"/>
              <a:gd name="connsiteX20" fmla="*/ 296627 w 796774"/>
              <a:gd name="connsiteY20" fmla="*/ 8457 h 832514"/>
              <a:gd name="connsiteX21" fmla="*/ 380517 w 796774"/>
              <a:gd name="connsiteY21" fmla="*/ 0 h 83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96774" h="832514">
                <a:moveTo>
                  <a:pt x="165815" y="121320"/>
                </a:moveTo>
                <a:lnTo>
                  <a:pt x="121853" y="157592"/>
                </a:lnTo>
                <a:cubicBezTo>
                  <a:pt x="55655" y="223790"/>
                  <a:pt x="14710" y="315242"/>
                  <a:pt x="14710" y="416257"/>
                </a:cubicBezTo>
                <a:lnTo>
                  <a:pt x="21416" y="482773"/>
                </a:lnTo>
                <a:lnTo>
                  <a:pt x="21104" y="482021"/>
                </a:lnTo>
                <a:cubicBezTo>
                  <a:pt x="228" y="406564"/>
                  <a:pt x="7217" y="325094"/>
                  <a:pt x="42522" y="253220"/>
                </a:cubicBezTo>
                <a:cubicBezTo>
                  <a:pt x="66059" y="205304"/>
                  <a:pt x="100664" y="164742"/>
                  <a:pt x="142595" y="134255"/>
                </a:cubicBezTo>
                <a:close/>
                <a:moveTo>
                  <a:pt x="380517" y="0"/>
                </a:moveTo>
                <a:cubicBezTo>
                  <a:pt x="610409" y="0"/>
                  <a:pt x="796774" y="186365"/>
                  <a:pt x="796774" y="416257"/>
                </a:cubicBezTo>
                <a:cubicBezTo>
                  <a:pt x="796774" y="646149"/>
                  <a:pt x="610409" y="832514"/>
                  <a:pt x="380517" y="832514"/>
                </a:cubicBezTo>
                <a:cubicBezTo>
                  <a:pt x="236835" y="832514"/>
                  <a:pt x="110155" y="759715"/>
                  <a:pt x="35351" y="648990"/>
                </a:cubicBezTo>
                <a:lnTo>
                  <a:pt x="0" y="583862"/>
                </a:lnTo>
                <a:lnTo>
                  <a:pt x="43729" y="559146"/>
                </a:lnTo>
                <a:lnTo>
                  <a:pt x="77184" y="620783"/>
                </a:lnTo>
                <a:cubicBezTo>
                  <a:pt x="142922" y="718089"/>
                  <a:pt x="254249" y="782064"/>
                  <a:pt x="380517" y="782064"/>
                </a:cubicBezTo>
                <a:cubicBezTo>
                  <a:pt x="582547" y="782064"/>
                  <a:pt x="746324" y="618287"/>
                  <a:pt x="746324" y="416257"/>
                </a:cubicBezTo>
                <a:cubicBezTo>
                  <a:pt x="746324" y="214227"/>
                  <a:pt x="582547" y="50450"/>
                  <a:pt x="380517" y="50450"/>
                </a:cubicBezTo>
                <a:cubicBezTo>
                  <a:pt x="355264" y="50450"/>
                  <a:pt x="330607" y="53009"/>
                  <a:pt x="306794" y="57882"/>
                </a:cubicBezTo>
                <a:lnTo>
                  <a:pt x="285020" y="64641"/>
                </a:lnTo>
                <a:lnTo>
                  <a:pt x="277765" y="14312"/>
                </a:lnTo>
                <a:lnTo>
                  <a:pt x="296627" y="8457"/>
                </a:lnTo>
                <a:cubicBezTo>
                  <a:pt x="323724" y="2912"/>
                  <a:pt x="351781" y="0"/>
                  <a:pt x="380517" y="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6880747" y="3113963"/>
            <a:ext cx="0" cy="20880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流程图: 联系 48"/>
          <p:cNvSpPr/>
          <p:nvPr/>
        </p:nvSpPr>
        <p:spPr>
          <a:xfrm>
            <a:off x="6828431" y="5163402"/>
            <a:ext cx="147851" cy="147851"/>
          </a:xfrm>
          <a:prstGeom prst="flowChartConnector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流程图: 联系 50"/>
          <p:cNvSpPr/>
          <p:nvPr/>
        </p:nvSpPr>
        <p:spPr>
          <a:xfrm>
            <a:off x="7742831" y="3484729"/>
            <a:ext cx="668740" cy="66874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/>
        </p:nvSpPr>
        <p:spPr>
          <a:xfrm>
            <a:off x="7660943" y="3450245"/>
            <a:ext cx="832514" cy="785112"/>
          </a:xfrm>
          <a:custGeom>
            <a:avLst/>
            <a:gdLst>
              <a:gd name="connsiteX0" fmla="*/ 625054 w 832514"/>
              <a:gd name="connsiteY0" fmla="*/ 69045 h 785112"/>
              <a:gd name="connsiteX1" fmla="*/ 625093 w 832514"/>
              <a:gd name="connsiteY1" fmla="*/ 69069 h 785112"/>
              <a:gd name="connsiteX2" fmla="*/ 625141 w 832514"/>
              <a:gd name="connsiteY2" fmla="*/ 69117 h 785112"/>
              <a:gd name="connsiteX3" fmla="*/ 150226 w 832514"/>
              <a:gd name="connsiteY3" fmla="*/ 51162 h 785112"/>
              <a:gd name="connsiteX4" fmla="*/ 186109 w 832514"/>
              <a:gd name="connsiteY4" fmla="*/ 86662 h 785112"/>
              <a:gd name="connsiteX5" fmla="*/ 157593 w 832514"/>
              <a:gd name="connsiteY5" fmla="*/ 110190 h 785112"/>
              <a:gd name="connsiteX6" fmla="*/ 50450 w 832514"/>
              <a:gd name="connsiteY6" fmla="*/ 368855 h 785112"/>
              <a:gd name="connsiteX7" fmla="*/ 416257 w 832514"/>
              <a:gd name="connsiteY7" fmla="*/ 734662 h 785112"/>
              <a:gd name="connsiteX8" fmla="*/ 782064 w 832514"/>
              <a:gd name="connsiteY8" fmla="*/ 368855 h 785112"/>
              <a:gd name="connsiteX9" fmla="*/ 753317 w 832514"/>
              <a:gd name="connsiteY9" fmla="*/ 226466 h 785112"/>
              <a:gd name="connsiteX10" fmla="*/ 731750 w 832514"/>
              <a:gd name="connsiteY10" fmla="*/ 186731 h 785112"/>
              <a:gd name="connsiteX11" fmla="*/ 777758 w 832514"/>
              <a:gd name="connsiteY11" fmla="*/ 166214 h 785112"/>
              <a:gd name="connsiteX12" fmla="*/ 799802 w 832514"/>
              <a:gd name="connsiteY12" fmla="*/ 206829 h 785112"/>
              <a:gd name="connsiteX13" fmla="*/ 832514 w 832514"/>
              <a:gd name="connsiteY13" fmla="*/ 368855 h 785112"/>
              <a:gd name="connsiteX14" fmla="*/ 416257 w 832514"/>
              <a:gd name="connsiteY14" fmla="*/ 785112 h 785112"/>
              <a:gd name="connsiteX15" fmla="*/ 0 w 832514"/>
              <a:gd name="connsiteY15" fmla="*/ 368855 h 785112"/>
              <a:gd name="connsiteX16" fmla="*/ 121919 w 832514"/>
              <a:gd name="connsiteY16" fmla="*/ 74517 h 785112"/>
              <a:gd name="connsiteX17" fmla="*/ 404609 w 832514"/>
              <a:gd name="connsiteY17" fmla="*/ 667 h 785112"/>
              <a:gd name="connsiteX18" fmla="*/ 483339 w 832514"/>
              <a:gd name="connsiteY18" fmla="*/ 5247 h 785112"/>
              <a:gd name="connsiteX19" fmla="*/ 558622 w 832514"/>
              <a:gd name="connsiteY19" fmla="*/ 28739 h 785112"/>
              <a:gd name="connsiteX20" fmla="*/ 606206 w 832514"/>
              <a:gd name="connsiteY20" fmla="*/ 57609 h 785112"/>
              <a:gd name="connsiteX21" fmla="*/ 558646 w 832514"/>
              <a:gd name="connsiteY21" fmla="*/ 31795 h 785112"/>
              <a:gd name="connsiteX22" fmla="*/ 416257 w 832514"/>
              <a:gd name="connsiteY22" fmla="*/ 3048 h 785112"/>
              <a:gd name="connsiteX23" fmla="*/ 363325 w 832514"/>
              <a:gd name="connsiteY23" fmla="*/ 8384 h 78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32514" h="785112">
                <a:moveTo>
                  <a:pt x="625054" y="69045"/>
                </a:moveTo>
                <a:lnTo>
                  <a:pt x="625093" y="69069"/>
                </a:lnTo>
                <a:lnTo>
                  <a:pt x="625141" y="69117"/>
                </a:lnTo>
                <a:close/>
                <a:moveTo>
                  <a:pt x="150226" y="51162"/>
                </a:moveTo>
                <a:lnTo>
                  <a:pt x="186109" y="86662"/>
                </a:lnTo>
                <a:lnTo>
                  <a:pt x="157593" y="110190"/>
                </a:lnTo>
                <a:cubicBezTo>
                  <a:pt x="91395" y="176388"/>
                  <a:pt x="50450" y="267840"/>
                  <a:pt x="50450" y="368855"/>
                </a:cubicBezTo>
                <a:cubicBezTo>
                  <a:pt x="50450" y="570885"/>
                  <a:pt x="214227" y="734662"/>
                  <a:pt x="416257" y="734662"/>
                </a:cubicBezTo>
                <a:cubicBezTo>
                  <a:pt x="618287" y="734662"/>
                  <a:pt x="782064" y="570885"/>
                  <a:pt x="782064" y="368855"/>
                </a:cubicBezTo>
                <a:cubicBezTo>
                  <a:pt x="782064" y="318348"/>
                  <a:pt x="771828" y="270231"/>
                  <a:pt x="753317" y="226466"/>
                </a:cubicBezTo>
                <a:lnTo>
                  <a:pt x="731750" y="186731"/>
                </a:lnTo>
                <a:lnTo>
                  <a:pt x="777758" y="166214"/>
                </a:lnTo>
                <a:lnTo>
                  <a:pt x="799802" y="206829"/>
                </a:lnTo>
                <a:cubicBezTo>
                  <a:pt x="820866" y="256630"/>
                  <a:pt x="832514" y="311382"/>
                  <a:pt x="832514" y="368855"/>
                </a:cubicBezTo>
                <a:cubicBezTo>
                  <a:pt x="832514" y="598747"/>
                  <a:pt x="646149" y="785112"/>
                  <a:pt x="416257" y="785112"/>
                </a:cubicBezTo>
                <a:cubicBezTo>
                  <a:pt x="186365" y="785112"/>
                  <a:pt x="0" y="598747"/>
                  <a:pt x="0" y="368855"/>
                </a:cubicBezTo>
                <a:cubicBezTo>
                  <a:pt x="0" y="253909"/>
                  <a:pt x="46592" y="149845"/>
                  <a:pt x="121919" y="74517"/>
                </a:cubicBezTo>
                <a:close/>
                <a:moveTo>
                  <a:pt x="404609" y="667"/>
                </a:moveTo>
                <a:cubicBezTo>
                  <a:pt x="430652" y="-1008"/>
                  <a:pt x="457079" y="460"/>
                  <a:pt x="483339" y="5247"/>
                </a:cubicBezTo>
                <a:cubicBezTo>
                  <a:pt x="509599" y="10033"/>
                  <a:pt x="534845" y="17983"/>
                  <a:pt x="558622" y="28739"/>
                </a:cubicBezTo>
                <a:lnTo>
                  <a:pt x="606206" y="57609"/>
                </a:lnTo>
                <a:lnTo>
                  <a:pt x="558646" y="31795"/>
                </a:lnTo>
                <a:cubicBezTo>
                  <a:pt x="514881" y="13284"/>
                  <a:pt x="466765" y="3048"/>
                  <a:pt x="416257" y="3048"/>
                </a:cubicBezTo>
                <a:lnTo>
                  <a:pt x="363325" y="8384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056729" y="4235356"/>
            <a:ext cx="0" cy="7920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流程图: 联系 53"/>
          <p:cNvSpPr/>
          <p:nvPr/>
        </p:nvSpPr>
        <p:spPr>
          <a:xfrm>
            <a:off x="7977117" y="5001905"/>
            <a:ext cx="147851" cy="147851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流程图: 联系 55"/>
          <p:cNvSpPr/>
          <p:nvPr/>
        </p:nvSpPr>
        <p:spPr>
          <a:xfrm>
            <a:off x="8632210" y="2340592"/>
            <a:ext cx="668740" cy="66874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8606742" y="2258706"/>
            <a:ext cx="776095" cy="832514"/>
          </a:xfrm>
          <a:custGeom>
            <a:avLst/>
            <a:gdLst>
              <a:gd name="connsiteX0" fmla="*/ 359838 w 776095"/>
              <a:gd name="connsiteY0" fmla="*/ 0 h 832514"/>
              <a:gd name="connsiteX1" fmla="*/ 776095 w 776095"/>
              <a:gd name="connsiteY1" fmla="*/ 416257 h 832514"/>
              <a:gd name="connsiteX2" fmla="*/ 359838 w 776095"/>
              <a:gd name="connsiteY2" fmla="*/ 832514 h 832514"/>
              <a:gd name="connsiteX3" fmla="*/ 14671 w 776095"/>
              <a:gd name="connsiteY3" fmla="*/ 648990 h 832514"/>
              <a:gd name="connsiteX4" fmla="*/ 0 w 776095"/>
              <a:gd name="connsiteY4" fmla="*/ 621961 h 832514"/>
              <a:gd name="connsiteX5" fmla="*/ 12544 w 776095"/>
              <a:gd name="connsiteY5" fmla="*/ 643123 h 832514"/>
              <a:gd name="connsiteX6" fmla="*/ 82624 w 776095"/>
              <a:gd name="connsiteY6" fmla="*/ 714258 h 832514"/>
              <a:gd name="connsiteX7" fmla="*/ 108824 w 776095"/>
              <a:gd name="connsiteY7" fmla="*/ 681235 h 832514"/>
              <a:gd name="connsiteX8" fmla="*/ 155312 w 776095"/>
              <a:gd name="connsiteY8" fmla="*/ 719590 h 832514"/>
              <a:gd name="connsiteX9" fmla="*/ 359838 w 776095"/>
              <a:gd name="connsiteY9" fmla="*/ 782064 h 832514"/>
              <a:gd name="connsiteX10" fmla="*/ 725645 w 776095"/>
              <a:gd name="connsiteY10" fmla="*/ 416257 h 832514"/>
              <a:gd name="connsiteX11" fmla="*/ 359838 w 776095"/>
              <a:gd name="connsiteY11" fmla="*/ 50450 h 832514"/>
              <a:gd name="connsiteX12" fmla="*/ 217449 w 776095"/>
              <a:gd name="connsiteY12" fmla="*/ 79197 h 832514"/>
              <a:gd name="connsiteX13" fmla="*/ 168845 w 776095"/>
              <a:gd name="connsiteY13" fmla="*/ 105579 h 832514"/>
              <a:gd name="connsiteX14" fmla="*/ 143494 w 776095"/>
              <a:gd name="connsiteY14" fmla="*/ 62195 h 832514"/>
              <a:gd name="connsiteX15" fmla="*/ 197812 w 776095"/>
              <a:gd name="connsiteY15" fmla="*/ 32712 h 832514"/>
              <a:gd name="connsiteX16" fmla="*/ 359838 w 776095"/>
              <a:gd name="connsiteY16" fmla="*/ 0 h 83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6095" h="832514">
                <a:moveTo>
                  <a:pt x="359838" y="0"/>
                </a:moveTo>
                <a:cubicBezTo>
                  <a:pt x="589730" y="0"/>
                  <a:pt x="776095" y="186365"/>
                  <a:pt x="776095" y="416257"/>
                </a:cubicBezTo>
                <a:cubicBezTo>
                  <a:pt x="776095" y="646149"/>
                  <a:pt x="589730" y="832514"/>
                  <a:pt x="359838" y="832514"/>
                </a:cubicBezTo>
                <a:cubicBezTo>
                  <a:pt x="216156" y="832514"/>
                  <a:pt x="89476" y="759715"/>
                  <a:pt x="14671" y="648990"/>
                </a:cubicBezTo>
                <a:lnTo>
                  <a:pt x="0" y="621961"/>
                </a:lnTo>
                <a:lnTo>
                  <a:pt x="12544" y="643123"/>
                </a:lnTo>
                <a:cubicBezTo>
                  <a:pt x="32688" y="669317"/>
                  <a:pt x="56147" y="693252"/>
                  <a:pt x="82624" y="714258"/>
                </a:cubicBezTo>
                <a:lnTo>
                  <a:pt x="108824" y="681235"/>
                </a:lnTo>
                <a:lnTo>
                  <a:pt x="155312" y="719590"/>
                </a:lnTo>
                <a:cubicBezTo>
                  <a:pt x="213695" y="759033"/>
                  <a:pt x="284077" y="782064"/>
                  <a:pt x="359838" y="782064"/>
                </a:cubicBezTo>
                <a:cubicBezTo>
                  <a:pt x="561868" y="782064"/>
                  <a:pt x="725645" y="618287"/>
                  <a:pt x="725645" y="416257"/>
                </a:cubicBezTo>
                <a:cubicBezTo>
                  <a:pt x="725645" y="214227"/>
                  <a:pt x="561868" y="50450"/>
                  <a:pt x="359838" y="50450"/>
                </a:cubicBezTo>
                <a:cubicBezTo>
                  <a:pt x="309331" y="50450"/>
                  <a:pt x="261214" y="60686"/>
                  <a:pt x="217449" y="79197"/>
                </a:cubicBezTo>
                <a:lnTo>
                  <a:pt x="168845" y="105579"/>
                </a:lnTo>
                <a:lnTo>
                  <a:pt x="143494" y="62195"/>
                </a:lnTo>
                <a:lnTo>
                  <a:pt x="197812" y="32712"/>
                </a:lnTo>
                <a:cubicBezTo>
                  <a:pt x="247612" y="11648"/>
                  <a:pt x="302365" y="0"/>
                  <a:pt x="359838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8946108" y="3091218"/>
            <a:ext cx="0" cy="208800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流程图: 联系 58"/>
          <p:cNvSpPr/>
          <p:nvPr/>
        </p:nvSpPr>
        <p:spPr>
          <a:xfrm>
            <a:off x="8866496" y="5140658"/>
            <a:ext cx="147851" cy="147851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流程图: 联系 60"/>
          <p:cNvSpPr/>
          <p:nvPr/>
        </p:nvSpPr>
        <p:spPr>
          <a:xfrm>
            <a:off x="9466998" y="3161732"/>
            <a:ext cx="668740" cy="66874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>
            <a:off x="9385110" y="3190812"/>
            <a:ext cx="832514" cy="721549"/>
          </a:xfrm>
          <a:custGeom>
            <a:avLst/>
            <a:gdLst>
              <a:gd name="connsiteX0" fmla="*/ 135196 w 832514"/>
              <a:gd name="connsiteY0" fmla="*/ 0 h 721549"/>
              <a:gd name="connsiteX1" fmla="*/ 171078 w 832514"/>
              <a:gd name="connsiteY1" fmla="*/ 35500 h 721549"/>
              <a:gd name="connsiteX2" fmla="*/ 157592 w 832514"/>
              <a:gd name="connsiteY2" fmla="*/ 46627 h 721549"/>
              <a:gd name="connsiteX3" fmla="*/ 50450 w 832514"/>
              <a:gd name="connsiteY3" fmla="*/ 305292 h 721549"/>
              <a:gd name="connsiteX4" fmla="*/ 416257 w 832514"/>
              <a:gd name="connsiteY4" fmla="*/ 671099 h 721549"/>
              <a:gd name="connsiteX5" fmla="*/ 782064 w 832514"/>
              <a:gd name="connsiteY5" fmla="*/ 305292 h 721549"/>
              <a:gd name="connsiteX6" fmla="*/ 753317 w 832514"/>
              <a:gd name="connsiteY6" fmla="*/ 162903 h 721549"/>
              <a:gd name="connsiteX7" fmla="*/ 742241 w 832514"/>
              <a:gd name="connsiteY7" fmla="*/ 142496 h 721549"/>
              <a:gd name="connsiteX8" fmla="*/ 788249 w 832514"/>
              <a:gd name="connsiteY8" fmla="*/ 121980 h 721549"/>
              <a:gd name="connsiteX9" fmla="*/ 799802 w 832514"/>
              <a:gd name="connsiteY9" fmla="*/ 143266 h 721549"/>
              <a:gd name="connsiteX10" fmla="*/ 832514 w 832514"/>
              <a:gd name="connsiteY10" fmla="*/ 305292 h 721549"/>
              <a:gd name="connsiteX11" fmla="*/ 416257 w 832514"/>
              <a:gd name="connsiteY11" fmla="*/ 721549 h 721549"/>
              <a:gd name="connsiteX12" fmla="*/ 0 w 832514"/>
              <a:gd name="connsiteY12" fmla="*/ 305292 h 721549"/>
              <a:gd name="connsiteX13" fmla="*/ 121919 w 832514"/>
              <a:gd name="connsiteY13" fmla="*/ 10954 h 721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32514" h="721549">
                <a:moveTo>
                  <a:pt x="135196" y="0"/>
                </a:moveTo>
                <a:lnTo>
                  <a:pt x="171078" y="35500"/>
                </a:lnTo>
                <a:lnTo>
                  <a:pt x="157592" y="46627"/>
                </a:lnTo>
                <a:cubicBezTo>
                  <a:pt x="91394" y="112825"/>
                  <a:pt x="50450" y="204277"/>
                  <a:pt x="50450" y="305292"/>
                </a:cubicBezTo>
                <a:cubicBezTo>
                  <a:pt x="50450" y="507322"/>
                  <a:pt x="214227" y="671099"/>
                  <a:pt x="416257" y="671099"/>
                </a:cubicBezTo>
                <a:cubicBezTo>
                  <a:pt x="618287" y="671099"/>
                  <a:pt x="782064" y="507322"/>
                  <a:pt x="782064" y="305292"/>
                </a:cubicBezTo>
                <a:cubicBezTo>
                  <a:pt x="782064" y="254785"/>
                  <a:pt x="771828" y="206668"/>
                  <a:pt x="753317" y="162903"/>
                </a:cubicBezTo>
                <a:lnTo>
                  <a:pt x="742241" y="142496"/>
                </a:lnTo>
                <a:lnTo>
                  <a:pt x="788249" y="121980"/>
                </a:lnTo>
                <a:lnTo>
                  <a:pt x="799802" y="143266"/>
                </a:lnTo>
                <a:cubicBezTo>
                  <a:pt x="820866" y="193067"/>
                  <a:pt x="832514" y="247819"/>
                  <a:pt x="832514" y="305292"/>
                </a:cubicBezTo>
                <a:cubicBezTo>
                  <a:pt x="832514" y="535184"/>
                  <a:pt x="646149" y="721549"/>
                  <a:pt x="416257" y="721549"/>
                </a:cubicBezTo>
                <a:cubicBezTo>
                  <a:pt x="186365" y="721549"/>
                  <a:pt x="0" y="535184"/>
                  <a:pt x="0" y="305292"/>
                </a:cubicBezTo>
                <a:cubicBezTo>
                  <a:pt x="0" y="190346"/>
                  <a:pt x="46591" y="86282"/>
                  <a:pt x="121919" y="10954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9780896" y="3912358"/>
            <a:ext cx="0" cy="93600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流程图: 联系 63"/>
          <p:cNvSpPr/>
          <p:nvPr/>
        </p:nvSpPr>
        <p:spPr>
          <a:xfrm>
            <a:off x="9728580" y="4815385"/>
            <a:ext cx="147851" cy="147851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5186150" y="5008728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403075" y="5352196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483523" y="5204346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413846" y="5315803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234987" y="5004179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129286" y="3054824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305268" y="2606722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481251" y="3646226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397925" y="2529384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246360" y="3336876"/>
            <a:ext cx="1132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90928" y="2738797"/>
            <a:ext cx="841321" cy="841321"/>
          </a:xfrm>
          <a:custGeom>
            <a:avLst/>
            <a:gdLst>
              <a:gd name="connsiteX0" fmla="*/ 0 w 841321"/>
              <a:gd name="connsiteY0" fmla="*/ 0 h 841321"/>
              <a:gd name="connsiteX1" fmla="*/ 841321 w 841321"/>
              <a:gd name="connsiteY1" fmla="*/ 0 h 841321"/>
              <a:gd name="connsiteX2" fmla="*/ 841321 w 841321"/>
              <a:gd name="connsiteY2" fmla="*/ 841321 h 841321"/>
              <a:gd name="connsiteX3" fmla="*/ 0 w 841321"/>
              <a:gd name="connsiteY3" fmla="*/ 841321 h 841321"/>
              <a:gd name="connsiteX4" fmla="*/ 0 w 841321"/>
              <a:gd name="connsiteY4" fmla="*/ 575521 h 841321"/>
              <a:gd name="connsiteX5" fmla="*/ 16457 w 841321"/>
              <a:gd name="connsiteY5" fmla="*/ 615300 h 841321"/>
              <a:gd name="connsiteX6" fmla="*/ 91395 w 841321"/>
              <a:gd name="connsiteY6" fmla="*/ 572945 h 841321"/>
              <a:gd name="connsiteX7" fmla="*/ 82665 w 841321"/>
              <a:gd name="connsiteY7" fmla="*/ 271271 h 841321"/>
              <a:gd name="connsiteX8" fmla="*/ 326762 w 841321"/>
              <a:gd name="connsiteY8" fmla="*/ 93789 h 841321"/>
              <a:gd name="connsiteX9" fmla="*/ 314481 w 841321"/>
              <a:gd name="connsiteY9" fmla="*/ 8591 h 841321"/>
              <a:gd name="connsiteX10" fmla="*/ 5403 w 841321"/>
              <a:gd name="connsiteY10" fmla="*/ 233319 h 841321"/>
              <a:gd name="connsiteX11" fmla="*/ 0 w 841321"/>
              <a:gd name="connsiteY11" fmla="*/ 248870 h 841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1321" h="841321">
                <a:moveTo>
                  <a:pt x="0" y="0"/>
                </a:moveTo>
                <a:lnTo>
                  <a:pt x="841321" y="0"/>
                </a:lnTo>
                <a:lnTo>
                  <a:pt x="841321" y="841321"/>
                </a:lnTo>
                <a:lnTo>
                  <a:pt x="0" y="841321"/>
                </a:lnTo>
                <a:lnTo>
                  <a:pt x="0" y="575521"/>
                </a:lnTo>
                <a:lnTo>
                  <a:pt x="16457" y="615300"/>
                </a:lnTo>
                <a:lnTo>
                  <a:pt x="91395" y="572945"/>
                </a:lnTo>
                <a:cubicBezTo>
                  <a:pt x="38858" y="479995"/>
                  <a:pt x="35591" y="367103"/>
                  <a:pt x="82665" y="271271"/>
                </a:cubicBezTo>
                <a:cubicBezTo>
                  <a:pt x="129739" y="175439"/>
                  <a:pt x="221085" y="109022"/>
                  <a:pt x="326762" y="93789"/>
                </a:cubicBezTo>
                <a:lnTo>
                  <a:pt x="314481" y="8591"/>
                </a:lnTo>
                <a:cubicBezTo>
                  <a:pt x="180671" y="27878"/>
                  <a:pt x="65008" y="111976"/>
                  <a:pt x="5403" y="233319"/>
                </a:cubicBezTo>
                <a:lnTo>
                  <a:pt x="0" y="248870"/>
                </a:lnTo>
                <a:close/>
              </a:path>
            </a:pathLst>
          </a:custGeom>
        </p:spPr>
      </p:pic>
      <p:sp>
        <p:nvSpPr>
          <p:cNvPr id="88" name="文本框 87"/>
          <p:cNvSpPr txBox="1"/>
          <p:nvPr/>
        </p:nvSpPr>
        <p:spPr>
          <a:xfrm>
            <a:off x="1487605" y="2838733"/>
            <a:ext cx="3671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KA</a:t>
            </a:r>
            <a:r>
              <a:rPr lang="zh-CN" altLang="en-US" sz="16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客户业绩回顾</a:t>
            </a:r>
            <a:endParaRPr lang="zh-CN" altLang="en-US" sz="16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530823" y="3154907"/>
            <a:ext cx="3671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添加文本内容添加文本内容添加文本内容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添加文本内容添加文本内容添加文本内容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000">
        <p14:switch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33" grpId="0" animBg="1"/>
      <p:bldP spid="43" grpId="0" animBg="1"/>
      <p:bldP spid="46" grpId="0" animBg="1"/>
      <p:bldP spid="84" grpId="0" animBg="1"/>
      <p:bldP spid="49" grpId="0" animBg="1"/>
      <p:bldP spid="51" grpId="0" animBg="1"/>
      <p:bldP spid="86" grpId="0" animBg="1"/>
      <p:bldP spid="54" grpId="0" animBg="1"/>
      <p:bldP spid="56" grpId="0" animBg="1"/>
      <p:bldP spid="85" grpId="0" animBg="1"/>
      <p:bldP spid="59" grpId="0" animBg="1"/>
      <p:bldP spid="61" grpId="0" animBg="1"/>
      <p:bldP spid="87" grpId="0" animBg="1"/>
      <p:bldP spid="64" grpId="0" animBg="1"/>
      <p:bldP spid="65" grpId="0"/>
      <p:bldP spid="66" grpId="0"/>
      <p:bldP spid="67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4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年工作总结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掘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t="3483" r="33090" b="45872"/>
          <a:stretch>
            <a:fillRect/>
          </a:stretch>
        </p:blipFill>
        <p:spPr>
          <a:xfrm>
            <a:off x="6058225" y="1844373"/>
            <a:ext cx="314603" cy="271210"/>
          </a:xfrm>
          <a:custGeom>
            <a:avLst/>
            <a:gdLst>
              <a:gd name="connsiteX0" fmla="*/ 0 w 354842"/>
              <a:gd name="connsiteY0" fmla="*/ 0 h 305898"/>
              <a:gd name="connsiteX1" fmla="*/ 354842 w 354842"/>
              <a:gd name="connsiteY1" fmla="*/ 0 h 305898"/>
              <a:gd name="connsiteX2" fmla="*/ 177421 w 354842"/>
              <a:gd name="connsiteY2" fmla="*/ 305898 h 30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42" h="305898">
                <a:moveTo>
                  <a:pt x="0" y="0"/>
                </a:moveTo>
                <a:lnTo>
                  <a:pt x="354842" y="0"/>
                </a:lnTo>
                <a:lnTo>
                  <a:pt x="177421" y="305898"/>
                </a:lnTo>
                <a:close/>
              </a:path>
            </a:pathLst>
          </a:custGeom>
        </p:spPr>
      </p:pic>
      <p:sp>
        <p:nvSpPr>
          <p:cNvPr id="193" name="文本框 192"/>
          <p:cNvSpPr txBox="1"/>
          <p:nvPr/>
        </p:nvSpPr>
        <p:spPr>
          <a:xfrm>
            <a:off x="4435287" y="5386394"/>
            <a:ext cx="3671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u="sng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600" b="1" u="sng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6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sz="1600" b="1" u="sng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客户挖掘完成情况</a:t>
            </a:r>
            <a:endParaRPr lang="zh-CN" altLang="en-US" sz="1600" b="1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946484" y="1995216"/>
            <a:ext cx="10363200" cy="3360732"/>
            <a:chOff x="914400" y="1818753"/>
            <a:chExt cx="10363200" cy="3360732"/>
          </a:xfrm>
        </p:grpSpPr>
        <p:sp>
          <p:nvSpPr>
            <p:cNvPr id="121" name="Oval 15"/>
            <p:cNvSpPr/>
            <p:nvPr/>
          </p:nvSpPr>
          <p:spPr>
            <a:xfrm>
              <a:off x="1255823" y="2889941"/>
              <a:ext cx="758160" cy="758160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2" name="Oval 16"/>
            <p:cNvSpPr/>
            <p:nvPr/>
          </p:nvSpPr>
          <p:spPr>
            <a:xfrm>
              <a:off x="914400" y="1818753"/>
              <a:ext cx="720503" cy="65947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r>
                <a:rPr 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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24" name="Oval 17"/>
            <p:cNvSpPr/>
            <p:nvPr/>
          </p:nvSpPr>
          <p:spPr>
            <a:xfrm>
              <a:off x="2199757" y="3944338"/>
              <a:ext cx="883683" cy="8836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25" name="Oval 18"/>
            <p:cNvSpPr/>
            <p:nvPr/>
          </p:nvSpPr>
          <p:spPr>
            <a:xfrm>
              <a:off x="3555410" y="2199562"/>
              <a:ext cx="557323" cy="55732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27" name="Oval 19"/>
            <p:cNvSpPr/>
            <p:nvPr/>
          </p:nvSpPr>
          <p:spPr>
            <a:xfrm>
              <a:off x="5222358" y="3156050"/>
              <a:ext cx="984102" cy="98410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28" name="Oval 20"/>
            <p:cNvSpPr/>
            <p:nvPr/>
          </p:nvSpPr>
          <p:spPr>
            <a:xfrm>
              <a:off x="5157085" y="1920900"/>
              <a:ext cx="557323" cy="557323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0" name="Oval 21"/>
            <p:cNvSpPr/>
            <p:nvPr/>
          </p:nvSpPr>
          <p:spPr>
            <a:xfrm>
              <a:off x="4112733" y="4295802"/>
              <a:ext cx="911443" cy="88368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1" name="Oval 22"/>
            <p:cNvSpPr/>
            <p:nvPr/>
          </p:nvSpPr>
          <p:spPr>
            <a:xfrm>
              <a:off x="3973402" y="3508770"/>
              <a:ext cx="278662" cy="27866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23"/>
            <p:cNvSpPr/>
            <p:nvPr/>
          </p:nvSpPr>
          <p:spPr>
            <a:xfrm>
              <a:off x="4495578" y="2199561"/>
              <a:ext cx="278662" cy="27866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24"/>
            <p:cNvSpPr/>
            <p:nvPr/>
          </p:nvSpPr>
          <p:spPr>
            <a:xfrm>
              <a:off x="2234904" y="2240983"/>
              <a:ext cx="278662" cy="27866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25"/>
            <p:cNvSpPr/>
            <p:nvPr/>
          </p:nvSpPr>
          <p:spPr>
            <a:xfrm>
              <a:off x="2937413" y="2985036"/>
              <a:ext cx="215904" cy="215904"/>
            </a:xfrm>
            <a:prstGeom prst="ellipse">
              <a:avLst/>
            </a:prstGeom>
            <a:solidFill>
              <a:srgbClr val="FFC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26"/>
            <p:cNvSpPr/>
            <p:nvPr/>
          </p:nvSpPr>
          <p:spPr>
            <a:xfrm>
              <a:off x="6989725" y="1920901"/>
              <a:ext cx="984102" cy="9841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9" name="Oval 27"/>
            <p:cNvSpPr/>
            <p:nvPr/>
          </p:nvSpPr>
          <p:spPr>
            <a:xfrm>
              <a:off x="8084288" y="3810029"/>
              <a:ext cx="768310" cy="758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40" name="Oval 28"/>
            <p:cNvSpPr/>
            <p:nvPr/>
          </p:nvSpPr>
          <p:spPr>
            <a:xfrm>
              <a:off x="9303956" y="2338892"/>
              <a:ext cx="962275" cy="88368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41" name="Oval 29"/>
            <p:cNvSpPr/>
            <p:nvPr/>
          </p:nvSpPr>
          <p:spPr>
            <a:xfrm>
              <a:off x="10293498" y="3753542"/>
              <a:ext cx="984102" cy="984102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品牌</a:t>
              </a:r>
              <a:endPara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58" name="Oval 30"/>
            <p:cNvSpPr/>
            <p:nvPr/>
          </p:nvSpPr>
          <p:spPr>
            <a:xfrm>
              <a:off x="7709408" y="3279148"/>
              <a:ext cx="186193" cy="186193"/>
            </a:xfrm>
            <a:prstGeom prst="ellipse">
              <a:avLst/>
            </a:prstGeom>
            <a:solidFill>
              <a:srgbClr val="7F8C8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31"/>
            <p:cNvSpPr/>
            <p:nvPr/>
          </p:nvSpPr>
          <p:spPr>
            <a:xfrm>
              <a:off x="8545794" y="2412952"/>
              <a:ext cx="186193" cy="186193"/>
            </a:xfrm>
            <a:prstGeom prst="ellipse">
              <a:avLst/>
            </a:prstGeom>
            <a:solidFill>
              <a:srgbClr val="92D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32"/>
            <p:cNvSpPr/>
            <p:nvPr/>
          </p:nvSpPr>
          <p:spPr>
            <a:xfrm>
              <a:off x="10107306" y="3353748"/>
              <a:ext cx="186193" cy="18619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33"/>
            <p:cNvSpPr/>
            <p:nvPr/>
          </p:nvSpPr>
          <p:spPr>
            <a:xfrm>
              <a:off x="6848720" y="4549358"/>
              <a:ext cx="278662" cy="278662"/>
            </a:xfrm>
            <a:prstGeom prst="ellipse">
              <a:avLst/>
            </a:prstGeom>
            <a:solidFill>
              <a:srgbClr val="FF9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Connector 34"/>
            <p:cNvCxnSpPr>
              <a:stCxn id="122" idx="6"/>
              <a:endCxn id="134" idx="2"/>
            </p:cNvCxnSpPr>
            <p:nvPr/>
          </p:nvCxnSpPr>
          <p:spPr>
            <a:xfrm>
              <a:off x="1634903" y="2148489"/>
              <a:ext cx="600001" cy="23182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35"/>
            <p:cNvCxnSpPr>
              <a:stCxn id="134" idx="6"/>
              <a:endCxn id="125" idx="2"/>
            </p:cNvCxnSpPr>
            <p:nvPr/>
          </p:nvCxnSpPr>
          <p:spPr>
            <a:xfrm>
              <a:off x="2513566" y="2380314"/>
              <a:ext cx="1041843" cy="97911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36"/>
            <p:cNvCxnSpPr>
              <a:stCxn id="125" idx="6"/>
              <a:endCxn id="133" idx="2"/>
            </p:cNvCxnSpPr>
            <p:nvPr/>
          </p:nvCxnSpPr>
          <p:spPr>
            <a:xfrm flipV="1">
              <a:off x="4112733" y="2338892"/>
              <a:ext cx="382845" cy="139332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37"/>
            <p:cNvCxnSpPr>
              <a:stCxn id="133" idx="7"/>
              <a:endCxn id="128" idx="2"/>
            </p:cNvCxnSpPr>
            <p:nvPr/>
          </p:nvCxnSpPr>
          <p:spPr>
            <a:xfrm flipV="1">
              <a:off x="4733430" y="2199562"/>
              <a:ext cx="423655" cy="40809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38"/>
            <p:cNvCxnSpPr>
              <a:stCxn id="128" idx="6"/>
              <a:endCxn id="137" idx="2"/>
            </p:cNvCxnSpPr>
            <p:nvPr/>
          </p:nvCxnSpPr>
          <p:spPr>
            <a:xfrm>
              <a:off x="5714409" y="2199562"/>
              <a:ext cx="1275316" cy="213390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39"/>
            <p:cNvCxnSpPr>
              <a:stCxn id="137" idx="6"/>
              <a:endCxn id="163" idx="2"/>
            </p:cNvCxnSpPr>
            <p:nvPr/>
          </p:nvCxnSpPr>
          <p:spPr>
            <a:xfrm>
              <a:off x="7973827" y="2412952"/>
              <a:ext cx="571968" cy="93097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40"/>
            <p:cNvCxnSpPr>
              <a:stCxn id="163" idx="6"/>
              <a:endCxn id="140" idx="2"/>
            </p:cNvCxnSpPr>
            <p:nvPr/>
          </p:nvCxnSpPr>
          <p:spPr>
            <a:xfrm>
              <a:off x="8731987" y="2506049"/>
              <a:ext cx="571969" cy="27468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41"/>
            <p:cNvCxnSpPr>
              <a:stCxn id="140" idx="5"/>
              <a:endCxn id="164" idx="0"/>
            </p:cNvCxnSpPr>
            <p:nvPr/>
          </p:nvCxnSpPr>
          <p:spPr>
            <a:xfrm>
              <a:off x="10125309" y="3093163"/>
              <a:ext cx="75094" cy="26058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42"/>
            <p:cNvCxnSpPr>
              <a:stCxn id="164" idx="5"/>
              <a:endCxn id="141" idx="1"/>
            </p:cNvCxnSpPr>
            <p:nvPr/>
          </p:nvCxnSpPr>
          <p:spPr>
            <a:xfrm>
              <a:off x="10266231" y="3512673"/>
              <a:ext cx="171386" cy="384987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43"/>
            <p:cNvCxnSpPr>
              <a:stCxn id="141" idx="2"/>
              <a:endCxn id="139" idx="6"/>
            </p:cNvCxnSpPr>
            <p:nvPr/>
          </p:nvCxnSpPr>
          <p:spPr>
            <a:xfrm flipH="1" flipV="1">
              <a:off x="8852598" y="4189109"/>
              <a:ext cx="1440900" cy="56484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44"/>
            <p:cNvCxnSpPr>
              <a:stCxn id="139" idx="2"/>
              <a:endCxn id="168" idx="6"/>
            </p:cNvCxnSpPr>
            <p:nvPr/>
          </p:nvCxnSpPr>
          <p:spPr>
            <a:xfrm flipH="1">
              <a:off x="7127382" y="4189109"/>
              <a:ext cx="956906" cy="499580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45"/>
            <p:cNvCxnSpPr>
              <a:stCxn id="168" idx="2"/>
              <a:endCxn id="127" idx="5"/>
            </p:cNvCxnSpPr>
            <p:nvPr/>
          </p:nvCxnSpPr>
          <p:spPr>
            <a:xfrm flipH="1" flipV="1">
              <a:off x="6062341" y="3996034"/>
              <a:ext cx="786379" cy="69265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46"/>
            <p:cNvCxnSpPr>
              <a:stCxn id="127" idx="3"/>
              <a:endCxn id="130" idx="6"/>
            </p:cNvCxnSpPr>
            <p:nvPr/>
          </p:nvCxnSpPr>
          <p:spPr>
            <a:xfrm flipH="1">
              <a:off x="5024176" y="3996034"/>
              <a:ext cx="342300" cy="741610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47"/>
            <p:cNvCxnSpPr>
              <a:stCxn id="130" idx="2"/>
              <a:endCxn id="124" idx="6"/>
            </p:cNvCxnSpPr>
            <p:nvPr/>
          </p:nvCxnSpPr>
          <p:spPr>
            <a:xfrm flipH="1" flipV="1">
              <a:off x="3083440" y="4386180"/>
              <a:ext cx="1029293" cy="351464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48"/>
            <p:cNvCxnSpPr>
              <a:stCxn id="124" idx="2"/>
              <a:endCxn id="121" idx="4"/>
            </p:cNvCxnSpPr>
            <p:nvPr/>
          </p:nvCxnSpPr>
          <p:spPr>
            <a:xfrm flipH="1" flipV="1">
              <a:off x="1634903" y="3648101"/>
              <a:ext cx="564853" cy="738078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49"/>
            <p:cNvCxnSpPr>
              <a:stCxn id="121" idx="1"/>
              <a:endCxn id="122" idx="4"/>
            </p:cNvCxnSpPr>
            <p:nvPr/>
          </p:nvCxnSpPr>
          <p:spPr>
            <a:xfrm flipH="1" flipV="1">
              <a:off x="1274652" y="2478225"/>
              <a:ext cx="92201" cy="52274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50"/>
            <p:cNvCxnSpPr>
              <a:stCxn id="134" idx="5"/>
              <a:endCxn id="136" idx="1"/>
            </p:cNvCxnSpPr>
            <p:nvPr/>
          </p:nvCxnSpPr>
          <p:spPr>
            <a:xfrm>
              <a:off x="2472757" y="2478836"/>
              <a:ext cx="496274" cy="537818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51"/>
            <p:cNvCxnSpPr>
              <a:stCxn id="136" idx="6"/>
              <a:endCxn id="125" idx="3"/>
            </p:cNvCxnSpPr>
            <p:nvPr/>
          </p:nvCxnSpPr>
          <p:spPr>
            <a:xfrm flipV="1">
              <a:off x="3153317" y="2675267"/>
              <a:ext cx="483711" cy="417721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52"/>
            <p:cNvCxnSpPr>
              <a:stCxn id="136" idx="4"/>
              <a:endCxn id="124" idx="0"/>
            </p:cNvCxnSpPr>
            <p:nvPr/>
          </p:nvCxnSpPr>
          <p:spPr>
            <a:xfrm flipH="1">
              <a:off x="2641599" y="3200940"/>
              <a:ext cx="403766" cy="743398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53"/>
            <p:cNvCxnSpPr>
              <a:stCxn id="136" idx="5"/>
              <a:endCxn id="131" idx="2"/>
            </p:cNvCxnSpPr>
            <p:nvPr/>
          </p:nvCxnSpPr>
          <p:spPr>
            <a:xfrm>
              <a:off x="3121699" y="3169322"/>
              <a:ext cx="851703" cy="478779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54"/>
            <p:cNvCxnSpPr>
              <a:stCxn id="131" idx="7"/>
              <a:endCxn id="133" idx="4"/>
            </p:cNvCxnSpPr>
            <p:nvPr/>
          </p:nvCxnSpPr>
          <p:spPr>
            <a:xfrm flipV="1">
              <a:off x="4211254" y="2478223"/>
              <a:ext cx="423654" cy="107135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55"/>
            <p:cNvCxnSpPr>
              <a:stCxn id="133" idx="5"/>
              <a:endCxn id="127" idx="1"/>
            </p:cNvCxnSpPr>
            <p:nvPr/>
          </p:nvCxnSpPr>
          <p:spPr>
            <a:xfrm>
              <a:off x="4733430" y="2437414"/>
              <a:ext cx="633046" cy="86275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56"/>
            <p:cNvCxnSpPr>
              <a:stCxn id="127" idx="7"/>
              <a:endCxn id="137" idx="4"/>
            </p:cNvCxnSpPr>
            <p:nvPr/>
          </p:nvCxnSpPr>
          <p:spPr>
            <a:xfrm flipV="1">
              <a:off x="6062341" y="2905003"/>
              <a:ext cx="1419435" cy="39516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57"/>
            <p:cNvCxnSpPr>
              <a:stCxn id="137" idx="4"/>
              <a:endCxn id="158" idx="0"/>
            </p:cNvCxnSpPr>
            <p:nvPr/>
          </p:nvCxnSpPr>
          <p:spPr>
            <a:xfrm>
              <a:off x="7481776" y="2905003"/>
              <a:ext cx="320729" cy="37414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58"/>
            <p:cNvCxnSpPr>
              <a:stCxn id="158" idx="5"/>
              <a:endCxn id="139" idx="1"/>
            </p:cNvCxnSpPr>
            <p:nvPr/>
          </p:nvCxnSpPr>
          <p:spPr>
            <a:xfrm>
              <a:off x="7868334" y="3438074"/>
              <a:ext cx="328470" cy="482985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59"/>
            <p:cNvCxnSpPr>
              <a:stCxn id="139" idx="7"/>
              <a:endCxn id="140" idx="3"/>
            </p:cNvCxnSpPr>
            <p:nvPr/>
          </p:nvCxnSpPr>
          <p:spPr>
            <a:xfrm flipV="1">
              <a:off x="8740082" y="3093163"/>
              <a:ext cx="704796" cy="82789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60"/>
            <p:cNvCxnSpPr>
              <a:stCxn id="139" idx="0"/>
              <a:endCxn id="163" idx="4"/>
            </p:cNvCxnSpPr>
            <p:nvPr/>
          </p:nvCxnSpPr>
          <p:spPr>
            <a:xfrm flipV="1">
              <a:off x="8468443" y="2599145"/>
              <a:ext cx="170448" cy="1210884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61"/>
            <p:cNvCxnSpPr>
              <a:stCxn id="131" idx="6"/>
              <a:endCxn id="127" idx="2"/>
            </p:cNvCxnSpPr>
            <p:nvPr/>
          </p:nvCxnSpPr>
          <p:spPr>
            <a:xfrm>
              <a:off x="4252064" y="3648101"/>
              <a:ext cx="970294" cy="0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62"/>
            <p:cNvCxnSpPr>
              <a:stCxn id="127" idx="6"/>
              <a:endCxn id="158" idx="2"/>
            </p:cNvCxnSpPr>
            <p:nvPr/>
          </p:nvCxnSpPr>
          <p:spPr>
            <a:xfrm flipV="1">
              <a:off x="6206460" y="3372245"/>
              <a:ext cx="1502948" cy="275856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63"/>
            <p:cNvCxnSpPr>
              <a:stCxn id="168" idx="0"/>
              <a:endCxn id="158" idx="4"/>
            </p:cNvCxnSpPr>
            <p:nvPr/>
          </p:nvCxnSpPr>
          <p:spPr>
            <a:xfrm flipV="1">
              <a:off x="6988051" y="3465341"/>
              <a:ext cx="814454" cy="1084017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64"/>
            <p:cNvCxnSpPr>
              <a:stCxn id="121" idx="6"/>
              <a:endCxn id="136" idx="2"/>
            </p:cNvCxnSpPr>
            <p:nvPr/>
          </p:nvCxnSpPr>
          <p:spPr>
            <a:xfrm flipV="1">
              <a:off x="2013983" y="3092988"/>
              <a:ext cx="923430" cy="176033"/>
            </a:xfrm>
            <a:prstGeom prst="line">
              <a:avLst/>
            </a:prstGeom>
            <a:ln w="31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">
        <p14:prism isInverted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3" t="11797" r="48689" b="8820"/>
          <a:stretch>
            <a:fillRect/>
          </a:stretch>
        </p:blipFill>
        <p:spPr>
          <a:xfrm>
            <a:off x="9512490" y="1501253"/>
            <a:ext cx="704438" cy="982639"/>
          </a:xfrm>
          <a:custGeom>
            <a:avLst/>
            <a:gdLst>
              <a:gd name="connsiteX0" fmla="*/ 92122 w 736979"/>
              <a:gd name="connsiteY0" fmla="*/ 92122 h 982639"/>
              <a:gd name="connsiteX1" fmla="*/ 92122 w 736979"/>
              <a:gd name="connsiteY1" fmla="*/ 890517 h 982639"/>
              <a:gd name="connsiteX2" fmla="*/ 644857 w 736979"/>
              <a:gd name="connsiteY2" fmla="*/ 890517 h 982639"/>
              <a:gd name="connsiteX3" fmla="*/ 644857 w 736979"/>
              <a:gd name="connsiteY3" fmla="*/ 92122 h 982639"/>
              <a:gd name="connsiteX4" fmla="*/ 0 w 736979"/>
              <a:gd name="connsiteY4" fmla="*/ 0 h 982639"/>
              <a:gd name="connsiteX5" fmla="*/ 736979 w 736979"/>
              <a:gd name="connsiteY5" fmla="*/ 0 h 982639"/>
              <a:gd name="connsiteX6" fmla="*/ 736979 w 736979"/>
              <a:gd name="connsiteY6" fmla="*/ 982639 h 982639"/>
              <a:gd name="connsiteX7" fmla="*/ 0 w 736979"/>
              <a:gd name="connsiteY7" fmla="*/ 982639 h 98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6979" h="982639">
                <a:moveTo>
                  <a:pt x="92122" y="92122"/>
                </a:moveTo>
                <a:lnTo>
                  <a:pt x="92122" y="890517"/>
                </a:lnTo>
                <a:lnTo>
                  <a:pt x="644857" y="890517"/>
                </a:lnTo>
                <a:lnTo>
                  <a:pt x="644857" y="92122"/>
                </a:lnTo>
                <a:close/>
                <a:moveTo>
                  <a:pt x="0" y="0"/>
                </a:moveTo>
                <a:lnTo>
                  <a:pt x="736979" y="0"/>
                </a:lnTo>
                <a:lnTo>
                  <a:pt x="736979" y="982639"/>
                </a:lnTo>
                <a:lnTo>
                  <a:pt x="0" y="982639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2725138" y="2513998"/>
            <a:ext cx="1304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prstClr val="black"/>
                </a:solidFill>
                <a:latin typeface="锐字工房光明大黑简1.0" panose="02010600030101010101" pitchFamily="2" charset="-122"/>
                <a:ea typeface="锐字工房光明大黑简1.0" panose="02010600030101010101" pitchFamily="2" charset="-122"/>
              </a:rPr>
              <a:t>02</a:t>
            </a:r>
            <a:endParaRPr lang="zh-CN" altLang="en-US" sz="4400" dirty="0">
              <a:solidFill>
                <a:prstClr val="black"/>
              </a:solidFill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75164" y="3213645"/>
            <a:ext cx="3727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年工作成果</a:t>
            </a:r>
            <a:endParaRPr lang="zh-CN" altLang="en-US" sz="3200" dirty="0">
              <a:solidFill>
                <a:prstClr val="black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85242" y="2749669"/>
            <a:ext cx="1103472" cy="268247"/>
          </a:xfrm>
          <a:custGeom>
            <a:avLst/>
            <a:gdLst>
              <a:gd name="connsiteX0" fmla="*/ 881190 w 1103472"/>
              <a:gd name="connsiteY0" fmla="*/ 0 h 268247"/>
              <a:gd name="connsiteX1" fmla="*/ 1103472 w 1103472"/>
              <a:gd name="connsiteY1" fmla="*/ 0 h 268247"/>
              <a:gd name="connsiteX2" fmla="*/ 1103472 w 1103472"/>
              <a:gd name="connsiteY2" fmla="*/ 268247 h 268247"/>
              <a:gd name="connsiteX3" fmla="*/ 881190 w 1103472"/>
              <a:gd name="connsiteY3" fmla="*/ 268247 h 268247"/>
              <a:gd name="connsiteX4" fmla="*/ 0 w 1103472"/>
              <a:gd name="connsiteY4" fmla="*/ 0 h 268247"/>
              <a:gd name="connsiteX5" fmla="*/ 208837 w 1103472"/>
              <a:gd name="connsiteY5" fmla="*/ 0 h 268247"/>
              <a:gd name="connsiteX6" fmla="*/ 208837 w 1103472"/>
              <a:gd name="connsiteY6" fmla="*/ 268247 h 268247"/>
              <a:gd name="connsiteX7" fmla="*/ 0 w 1103472"/>
              <a:gd name="connsiteY7" fmla="*/ 268247 h 2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3472" h="268247">
                <a:moveTo>
                  <a:pt x="881190" y="0"/>
                </a:moveTo>
                <a:lnTo>
                  <a:pt x="1103472" y="0"/>
                </a:lnTo>
                <a:lnTo>
                  <a:pt x="1103472" y="268247"/>
                </a:lnTo>
                <a:lnTo>
                  <a:pt x="881190" y="268247"/>
                </a:lnTo>
                <a:close/>
                <a:moveTo>
                  <a:pt x="0" y="0"/>
                </a:moveTo>
                <a:lnTo>
                  <a:pt x="208837" y="0"/>
                </a:lnTo>
                <a:lnTo>
                  <a:pt x="208837" y="268247"/>
                </a:lnTo>
                <a:lnTo>
                  <a:pt x="0" y="268247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3" t="10367" r="15220" b="7745"/>
          <a:stretch>
            <a:fillRect/>
          </a:stretch>
        </p:blipFill>
        <p:spPr>
          <a:xfrm flipH="1">
            <a:off x="5227092" y="3370997"/>
            <a:ext cx="336016" cy="232011"/>
          </a:xfrm>
          <a:custGeom>
            <a:avLst/>
            <a:gdLst>
              <a:gd name="connsiteX0" fmla="*/ 346312 w 4012442"/>
              <a:gd name="connsiteY0" fmla="*/ 346312 h 2770496"/>
              <a:gd name="connsiteX1" fmla="*/ 346312 w 4012442"/>
              <a:gd name="connsiteY1" fmla="*/ 2424184 h 2770496"/>
              <a:gd name="connsiteX2" fmla="*/ 3666130 w 4012442"/>
              <a:gd name="connsiteY2" fmla="*/ 2424184 h 2770496"/>
              <a:gd name="connsiteX3" fmla="*/ 3666130 w 4012442"/>
              <a:gd name="connsiteY3" fmla="*/ 346312 h 2770496"/>
              <a:gd name="connsiteX4" fmla="*/ 0 w 4012442"/>
              <a:gd name="connsiteY4" fmla="*/ 0 h 2770496"/>
              <a:gd name="connsiteX5" fmla="*/ 4012442 w 4012442"/>
              <a:gd name="connsiteY5" fmla="*/ 0 h 2770496"/>
              <a:gd name="connsiteX6" fmla="*/ 4012442 w 4012442"/>
              <a:gd name="connsiteY6" fmla="*/ 2770496 h 2770496"/>
              <a:gd name="connsiteX7" fmla="*/ 0 w 4012442"/>
              <a:gd name="connsiteY7" fmla="*/ 2770496 h 277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2442" h="2770496">
                <a:moveTo>
                  <a:pt x="346312" y="346312"/>
                </a:moveTo>
                <a:lnTo>
                  <a:pt x="346312" y="2424184"/>
                </a:lnTo>
                <a:lnTo>
                  <a:pt x="3666130" y="2424184"/>
                </a:lnTo>
                <a:lnTo>
                  <a:pt x="3666130" y="346312"/>
                </a:lnTo>
                <a:close/>
                <a:moveTo>
                  <a:pt x="0" y="0"/>
                </a:moveTo>
                <a:lnTo>
                  <a:pt x="4012442" y="0"/>
                </a:lnTo>
                <a:lnTo>
                  <a:pt x="4012442" y="2770496"/>
                </a:lnTo>
                <a:lnTo>
                  <a:pt x="0" y="2770496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403" y="1733264"/>
            <a:ext cx="4653995" cy="3104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">
        <p14:doors dir="ver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26695" r="11885" b="19621"/>
          <a:stretch>
            <a:fillRect/>
          </a:stretch>
        </p:blipFill>
        <p:spPr>
          <a:xfrm>
            <a:off x="1337482" y="2265528"/>
            <a:ext cx="2784143" cy="1187356"/>
          </a:xfrm>
          <a:custGeom>
            <a:avLst/>
            <a:gdLst>
              <a:gd name="connsiteX0" fmla="*/ 0 w 2784143"/>
              <a:gd name="connsiteY0" fmla="*/ 0 h 1187356"/>
              <a:gd name="connsiteX1" fmla="*/ 2784143 w 2784143"/>
              <a:gd name="connsiteY1" fmla="*/ 0 h 1187356"/>
              <a:gd name="connsiteX2" fmla="*/ 2784143 w 2784143"/>
              <a:gd name="connsiteY2" fmla="*/ 1187356 h 1187356"/>
              <a:gd name="connsiteX3" fmla="*/ 0 w 2784143"/>
              <a:gd name="connsiteY3" fmla="*/ 1187356 h 118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143" h="1187356">
                <a:moveTo>
                  <a:pt x="0" y="0"/>
                </a:moveTo>
                <a:lnTo>
                  <a:pt x="2784143" y="0"/>
                </a:lnTo>
                <a:lnTo>
                  <a:pt x="2784143" y="1187356"/>
                </a:lnTo>
                <a:lnTo>
                  <a:pt x="0" y="1187356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22376" r="1711" b="16738"/>
          <a:stretch>
            <a:fillRect/>
          </a:stretch>
        </p:blipFill>
        <p:spPr>
          <a:xfrm>
            <a:off x="8234152" y="2351964"/>
            <a:ext cx="2784143" cy="1187356"/>
          </a:xfrm>
          <a:custGeom>
            <a:avLst/>
            <a:gdLst>
              <a:gd name="connsiteX0" fmla="*/ 0 w 2784143"/>
              <a:gd name="connsiteY0" fmla="*/ 0 h 1187356"/>
              <a:gd name="connsiteX1" fmla="*/ 2784143 w 2784143"/>
              <a:gd name="connsiteY1" fmla="*/ 0 h 1187356"/>
              <a:gd name="connsiteX2" fmla="*/ 2784143 w 2784143"/>
              <a:gd name="connsiteY2" fmla="*/ 1187356 h 1187356"/>
              <a:gd name="connsiteX3" fmla="*/ 0 w 2784143"/>
              <a:gd name="connsiteY3" fmla="*/ 1187356 h 118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143" h="1187356">
                <a:moveTo>
                  <a:pt x="0" y="0"/>
                </a:moveTo>
                <a:lnTo>
                  <a:pt x="2784143" y="0"/>
                </a:lnTo>
                <a:lnTo>
                  <a:pt x="2784143" y="1187356"/>
                </a:lnTo>
                <a:lnTo>
                  <a:pt x="0" y="1187356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" t="28981" r="1360" b="7985"/>
          <a:stretch>
            <a:fillRect/>
          </a:stretch>
        </p:blipFill>
        <p:spPr>
          <a:xfrm>
            <a:off x="4683458" y="2677235"/>
            <a:ext cx="2784143" cy="1187356"/>
          </a:xfrm>
          <a:custGeom>
            <a:avLst/>
            <a:gdLst>
              <a:gd name="connsiteX0" fmla="*/ 0 w 2784143"/>
              <a:gd name="connsiteY0" fmla="*/ 0 h 1187356"/>
              <a:gd name="connsiteX1" fmla="*/ 2784143 w 2784143"/>
              <a:gd name="connsiteY1" fmla="*/ 0 h 1187356"/>
              <a:gd name="connsiteX2" fmla="*/ 2784143 w 2784143"/>
              <a:gd name="connsiteY2" fmla="*/ 1187356 h 1187356"/>
              <a:gd name="connsiteX3" fmla="*/ 0 w 2784143"/>
              <a:gd name="connsiteY3" fmla="*/ 1187356 h 118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143" h="1187356">
                <a:moveTo>
                  <a:pt x="0" y="0"/>
                </a:moveTo>
                <a:lnTo>
                  <a:pt x="2784143" y="0"/>
                </a:lnTo>
                <a:lnTo>
                  <a:pt x="2784143" y="1187356"/>
                </a:lnTo>
                <a:lnTo>
                  <a:pt x="0" y="1187356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35775" y="1134883"/>
            <a:ext cx="3016653" cy="473200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5002383" y="113807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年成果展示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46411" y="2265529"/>
            <a:ext cx="163773" cy="682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06036" y="2677236"/>
            <a:ext cx="163773" cy="682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15786" y="2365611"/>
            <a:ext cx="163773" cy="682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64776" y="3562066"/>
            <a:ext cx="2524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创新合作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42030" y="3827144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4274" y="3932831"/>
            <a:ext cx="2524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项目案例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51528" y="4197909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06853" y="3689446"/>
            <a:ext cx="2524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84107" y="3954524"/>
            <a:ext cx="241110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">
        <p14:prism isInverted="1"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6" grpId="0" animBg="1"/>
      <p:bldP spid="17" grpId="0" animBg="1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4" t="9314" r="72862" b="5453"/>
          <a:stretch>
            <a:fillRect/>
          </a:stretch>
        </p:blipFill>
        <p:spPr>
          <a:xfrm>
            <a:off x="3371473" y="2290536"/>
            <a:ext cx="1050323" cy="2963226"/>
          </a:xfrm>
          <a:custGeom>
            <a:avLst/>
            <a:gdLst>
              <a:gd name="connsiteX0" fmla="*/ 1016284 w 1050323"/>
              <a:gd name="connsiteY0" fmla="*/ 0 h 2963226"/>
              <a:gd name="connsiteX1" fmla="*/ 1050323 w 1050323"/>
              <a:gd name="connsiteY1" fmla="*/ 11720 h 2963226"/>
              <a:gd name="connsiteX2" fmla="*/ 34038 w 1050323"/>
              <a:gd name="connsiteY2" fmla="*/ 2963226 h 2963226"/>
              <a:gd name="connsiteX3" fmla="*/ 0 w 1050323"/>
              <a:gd name="connsiteY3" fmla="*/ 2951505 h 296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323" h="2963226">
                <a:moveTo>
                  <a:pt x="1016284" y="0"/>
                </a:moveTo>
                <a:lnTo>
                  <a:pt x="1050323" y="11720"/>
                </a:lnTo>
                <a:lnTo>
                  <a:pt x="34038" y="2963226"/>
                </a:lnTo>
                <a:lnTo>
                  <a:pt x="0" y="2951505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t="19531" r="4216" b="28455"/>
          <a:stretch>
            <a:fillRect/>
          </a:stretch>
        </p:blipFill>
        <p:spPr>
          <a:xfrm>
            <a:off x="862641" y="4544024"/>
            <a:ext cx="4433978" cy="1615235"/>
          </a:xfrm>
          <a:custGeom>
            <a:avLst/>
            <a:gdLst>
              <a:gd name="connsiteX0" fmla="*/ 0 w 4830792"/>
              <a:gd name="connsiteY0" fmla="*/ 0 h 1759789"/>
              <a:gd name="connsiteX1" fmla="*/ 4830792 w 4830792"/>
              <a:gd name="connsiteY1" fmla="*/ 1759789 h 1759789"/>
              <a:gd name="connsiteX2" fmla="*/ 0 w 4830792"/>
              <a:gd name="connsiteY2" fmla="*/ 1759789 h 1759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0792" h="1759789">
                <a:moveTo>
                  <a:pt x="0" y="0"/>
                </a:moveTo>
                <a:lnTo>
                  <a:pt x="4830792" y="1759789"/>
                </a:lnTo>
                <a:lnTo>
                  <a:pt x="0" y="175978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5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年成果展示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9133">
            <a:off x="3634770" y="4346706"/>
            <a:ext cx="1951074" cy="130136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1312">
            <a:off x="4135717" y="2759732"/>
            <a:ext cx="2717758" cy="170603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4"/>
          <a:stretch>
            <a:fillRect/>
          </a:stretch>
        </p:blipFill>
        <p:spPr>
          <a:xfrm rot="1168650">
            <a:off x="1106544" y="3041918"/>
            <a:ext cx="2497016" cy="17962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8"/>
          <a:stretch>
            <a:fillRect/>
          </a:stretch>
        </p:blipFill>
        <p:spPr>
          <a:xfrm rot="1185458">
            <a:off x="2641831" y="2368189"/>
            <a:ext cx="1362003" cy="8430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" name="文本框 21"/>
          <p:cNvSpPr txBox="1"/>
          <p:nvPr/>
        </p:nvSpPr>
        <p:spPr>
          <a:xfrm>
            <a:off x="7413661" y="2086699"/>
            <a:ext cx="2644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85797" y="2575232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28039" y="3360533"/>
            <a:ext cx="2644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84410" y="3801770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25163" y="4582608"/>
            <a:ext cx="2644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13065" y="5023845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5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年成果展示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直角三角形 6"/>
          <p:cNvSpPr/>
          <p:nvPr/>
        </p:nvSpPr>
        <p:spPr>
          <a:xfrm rot="16200000">
            <a:off x="474452" y="3994029"/>
            <a:ext cx="448574" cy="569344"/>
          </a:xfrm>
          <a:prstGeom prst="rtTriangl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03848" y="2019812"/>
            <a:ext cx="3709358" cy="2914495"/>
            <a:chOff x="948906" y="2244099"/>
            <a:chExt cx="3709358" cy="291449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0" t="22712" r="1532" b="14277"/>
            <a:stretch>
              <a:fillRect/>
            </a:stretch>
          </p:blipFill>
          <p:spPr>
            <a:xfrm>
              <a:off x="1207698" y="2467156"/>
              <a:ext cx="3209027" cy="191506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84" t="9307" r="10919" b="13209"/>
            <a:stretch>
              <a:fillRect/>
            </a:stretch>
          </p:blipFill>
          <p:spPr>
            <a:xfrm>
              <a:off x="948906" y="2244099"/>
              <a:ext cx="3709358" cy="2914495"/>
            </a:xfrm>
            <a:custGeom>
              <a:avLst/>
              <a:gdLst>
                <a:gd name="connsiteX0" fmla="*/ 345056 w 3709358"/>
                <a:gd name="connsiteY0" fmla="*/ 343825 h 2914495"/>
                <a:gd name="connsiteX1" fmla="*/ 345056 w 3709358"/>
                <a:gd name="connsiteY1" fmla="*/ 2086361 h 2914495"/>
                <a:gd name="connsiteX2" fmla="*/ 3398807 w 3709358"/>
                <a:gd name="connsiteY2" fmla="*/ 2086361 h 2914495"/>
                <a:gd name="connsiteX3" fmla="*/ 3398807 w 3709358"/>
                <a:gd name="connsiteY3" fmla="*/ 343825 h 2914495"/>
                <a:gd name="connsiteX4" fmla="*/ 0 w 3709358"/>
                <a:gd name="connsiteY4" fmla="*/ 0 h 2914495"/>
                <a:gd name="connsiteX5" fmla="*/ 3709358 w 3709358"/>
                <a:gd name="connsiteY5" fmla="*/ 0 h 2914495"/>
                <a:gd name="connsiteX6" fmla="*/ 3709358 w 3709358"/>
                <a:gd name="connsiteY6" fmla="*/ 2914495 h 2914495"/>
                <a:gd name="connsiteX7" fmla="*/ 0 w 3709358"/>
                <a:gd name="connsiteY7" fmla="*/ 2914495 h 291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09358" h="2914495">
                  <a:moveTo>
                    <a:pt x="345056" y="343825"/>
                  </a:moveTo>
                  <a:lnTo>
                    <a:pt x="345056" y="2086361"/>
                  </a:lnTo>
                  <a:lnTo>
                    <a:pt x="3398807" y="2086361"/>
                  </a:lnTo>
                  <a:lnTo>
                    <a:pt x="3398807" y="343825"/>
                  </a:lnTo>
                  <a:close/>
                  <a:moveTo>
                    <a:pt x="0" y="0"/>
                  </a:moveTo>
                  <a:lnTo>
                    <a:pt x="3709358" y="0"/>
                  </a:lnTo>
                  <a:lnTo>
                    <a:pt x="3709358" y="2914495"/>
                  </a:lnTo>
                  <a:lnTo>
                    <a:pt x="0" y="2914495"/>
                  </a:lnTo>
                  <a:close/>
                </a:path>
              </a:pathLst>
            </a:custGeom>
          </p:spPr>
        </p:pic>
      </p:grpSp>
      <p:sp>
        <p:nvSpPr>
          <p:cNvPr id="11" name="矩形 10"/>
          <p:cNvSpPr/>
          <p:nvPr/>
        </p:nvSpPr>
        <p:spPr>
          <a:xfrm>
            <a:off x="465827" y="4451233"/>
            <a:ext cx="3364302" cy="465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3081" y="4968816"/>
            <a:ext cx="3295290" cy="621102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51980" y="4998959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6200000">
            <a:off x="4267199" y="3973900"/>
            <a:ext cx="448574" cy="569344"/>
          </a:xfrm>
          <a:prstGeom prst="rtTriangl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396595" y="1999683"/>
            <a:ext cx="3709358" cy="2914495"/>
            <a:chOff x="948906" y="2244099"/>
            <a:chExt cx="3709358" cy="291449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0" t="22712" r="1532" b="14277"/>
            <a:stretch>
              <a:fillRect/>
            </a:stretch>
          </p:blipFill>
          <p:spPr>
            <a:xfrm>
              <a:off x="1207698" y="2467156"/>
              <a:ext cx="3209027" cy="1915064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84" t="9307" r="10919" b="13209"/>
            <a:stretch>
              <a:fillRect/>
            </a:stretch>
          </p:blipFill>
          <p:spPr>
            <a:xfrm>
              <a:off x="948906" y="2244099"/>
              <a:ext cx="3709358" cy="2914495"/>
            </a:xfrm>
            <a:custGeom>
              <a:avLst/>
              <a:gdLst>
                <a:gd name="connsiteX0" fmla="*/ 345056 w 3709358"/>
                <a:gd name="connsiteY0" fmla="*/ 343825 h 2914495"/>
                <a:gd name="connsiteX1" fmla="*/ 345056 w 3709358"/>
                <a:gd name="connsiteY1" fmla="*/ 2086361 h 2914495"/>
                <a:gd name="connsiteX2" fmla="*/ 3398807 w 3709358"/>
                <a:gd name="connsiteY2" fmla="*/ 2086361 h 2914495"/>
                <a:gd name="connsiteX3" fmla="*/ 3398807 w 3709358"/>
                <a:gd name="connsiteY3" fmla="*/ 343825 h 2914495"/>
                <a:gd name="connsiteX4" fmla="*/ 0 w 3709358"/>
                <a:gd name="connsiteY4" fmla="*/ 0 h 2914495"/>
                <a:gd name="connsiteX5" fmla="*/ 3709358 w 3709358"/>
                <a:gd name="connsiteY5" fmla="*/ 0 h 2914495"/>
                <a:gd name="connsiteX6" fmla="*/ 3709358 w 3709358"/>
                <a:gd name="connsiteY6" fmla="*/ 2914495 h 2914495"/>
                <a:gd name="connsiteX7" fmla="*/ 0 w 3709358"/>
                <a:gd name="connsiteY7" fmla="*/ 2914495 h 291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09358" h="2914495">
                  <a:moveTo>
                    <a:pt x="345056" y="343825"/>
                  </a:moveTo>
                  <a:lnTo>
                    <a:pt x="345056" y="2086361"/>
                  </a:lnTo>
                  <a:lnTo>
                    <a:pt x="3398807" y="2086361"/>
                  </a:lnTo>
                  <a:lnTo>
                    <a:pt x="3398807" y="343825"/>
                  </a:lnTo>
                  <a:close/>
                  <a:moveTo>
                    <a:pt x="0" y="0"/>
                  </a:moveTo>
                  <a:lnTo>
                    <a:pt x="3709358" y="0"/>
                  </a:lnTo>
                  <a:lnTo>
                    <a:pt x="3709358" y="2914495"/>
                  </a:lnTo>
                  <a:lnTo>
                    <a:pt x="0" y="2914495"/>
                  </a:lnTo>
                  <a:close/>
                </a:path>
              </a:pathLst>
            </a:custGeom>
          </p:spPr>
        </p:pic>
      </p:grpSp>
      <p:sp>
        <p:nvSpPr>
          <p:cNvPr id="18" name="矩形 17"/>
          <p:cNvSpPr/>
          <p:nvPr/>
        </p:nvSpPr>
        <p:spPr>
          <a:xfrm>
            <a:off x="4258574" y="4431104"/>
            <a:ext cx="3364302" cy="465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75828" y="4948687"/>
            <a:ext cx="3295290" cy="621102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744727" y="4978830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rot="16200000">
            <a:off x="8008188" y="4005530"/>
            <a:ext cx="448574" cy="569344"/>
          </a:xfrm>
          <a:prstGeom prst="rtTriangl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137584" y="2031313"/>
            <a:ext cx="3709358" cy="2914495"/>
            <a:chOff x="948906" y="2244099"/>
            <a:chExt cx="3709358" cy="2914495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0" t="22712" r="1532" b="14277"/>
            <a:stretch>
              <a:fillRect/>
            </a:stretch>
          </p:blipFill>
          <p:spPr>
            <a:xfrm>
              <a:off x="1207698" y="2467156"/>
              <a:ext cx="3209027" cy="191506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84" t="9307" r="10919" b="13209"/>
            <a:stretch>
              <a:fillRect/>
            </a:stretch>
          </p:blipFill>
          <p:spPr>
            <a:xfrm>
              <a:off x="948906" y="2244099"/>
              <a:ext cx="3709358" cy="2914495"/>
            </a:xfrm>
            <a:custGeom>
              <a:avLst/>
              <a:gdLst>
                <a:gd name="connsiteX0" fmla="*/ 345056 w 3709358"/>
                <a:gd name="connsiteY0" fmla="*/ 343825 h 2914495"/>
                <a:gd name="connsiteX1" fmla="*/ 345056 w 3709358"/>
                <a:gd name="connsiteY1" fmla="*/ 2086361 h 2914495"/>
                <a:gd name="connsiteX2" fmla="*/ 3398807 w 3709358"/>
                <a:gd name="connsiteY2" fmla="*/ 2086361 h 2914495"/>
                <a:gd name="connsiteX3" fmla="*/ 3398807 w 3709358"/>
                <a:gd name="connsiteY3" fmla="*/ 343825 h 2914495"/>
                <a:gd name="connsiteX4" fmla="*/ 0 w 3709358"/>
                <a:gd name="connsiteY4" fmla="*/ 0 h 2914495"/>
                <a:gd name="connsiteX5" fmla="*/ 3709358 w 3709358"/>
                <a:gd name="connsiteY5" fmla="*/ 0 h 2914495"/>
                <a:gd name="connsiteX6" fmla="*/ 3709358 w 3709358"/>
                <a:gd name="connsiteY6" fmla="*/ 2914495 h 2914495"/>
                <a:gd name="connsiteX7" fmla="*/ 0 w 3709358"/>
                <a:gd name="connsiteY7" fmla="*/ 2914495 h 291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09358" h="2914495">
                  <a:moveTo>
                    <a:pt x="345056" y="343825"/>
                  </a:moveTo>
                  <a:lnTo>
                    <a:pt x="345056" y="2086361"/>
                  </a:lnTo>
                  <a:lnTo>
                    <a:pt x="3398807" y="2086361"/>
                  </a:lnTo>
                  <a:lnTo>
                    <a:pt x="3398807" y="343825"/>
                  </a:lnTo>
                  <a:close/>
                  <a:moveTo>
                    <a:pt x="0" y="0"/>
                  </a:moveTo>
                  <a:lnTo>
                    <a:pt x="3709358" y="0"/>
                  </a:lnTo>
                  <a:lnTo>
                    <a:pt x="3709358" y="2914495"/>
                  </a:lnTo>
                  <a:lnTo>
                    <a:pt x="0" y="2914495"/>
                  </a:lnTo>
                  <a:close/>
                </a:path>
              </a:pathLst>
            </a:custGeom>
          </p:spPr>
        </p:pic>
      </p:grpSp>
      <p:sp>
        <p:nvSpPr>
          <p:cNvPr id="25" name="矩形 24"/>
          <p:cNvSpPr/>
          <p:nvPr/>
        </p:nvSpPr>
        <p:spPr>
          <a:xfrm>
            <a:off x="7999563" y="4462734"/>
            <a:ext cx="3364302" cy="465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016817" y="4980317"/>
            <a:ext cx="3295290" cy="621102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485716" y="5010460"/>
            <a:ext cx="258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添加文本容添加文本内容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">
        <p14:conveyor dir="l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11" grpId="0" animBg="1"/>
      <p:bldP spid="12" grpId="0" animBg="1"/>
      <p:bldP spid="13" grpId="0"/>
      <p:bldP spid="14" grpId="0" animBg="1"/>
      <p:bldP spid="18" grpId="0" animBg="1"/>
      <p:bldP spid="19" grpId="0" animBg="1"/>
      <p:bldP spid="20" grpId="0"/>
      <p:bldP spid="21" grpId="0" animBg="1"/>
      <p:bldP spid="25" grpId="0" animBg="1"/>
      <p:bldP spid="26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5" t="5500" r="2573" b="25394"/>
          <a:stretch>
            <a:fillRect/>
          </a:stretch>
        </p:blipFill>
        <p:spPr>
          <a:xfrm>
            <a:off x="10625958" y="804041"/>
            <a:ext cx="1040524" cy="1040524"/>
          </a:xfrm>
          <a:custGeom>
            <a:avLst/>
            <a:gdLst>
              <a:gd name="connsiteX0" fmla="*/ 0 w 1040524"/>
              <a:gd name="connsiteY0" fmla="*/ 0 h 1040524"/>
              <a:gd name="connsiteX1" fmla="*/ 1040524 w 1040524"/>
              <a:gd name="connsiteY1" fmla="*/ 0 h 1040524"/>
              <a:gd name="connsiteX2" fmla="*/ 1040524 w 1040524"/>
              <a:gd name="connsiteY2" fmla="*/ 1040524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0524" h="1040524">
                <a:moveTo>
                  <a:pt x="0" y="0"/>
                </a:moveTo>
                <a:lnTo>
                  <a:pt x="1040524" y="0"/>
                </a:lnTo>
                <a:lnTo>
                  <a:pt x="1040524" y="1040524"/>
                </a:lnTo>
                <a:close/>
              </a:path>
            </a:pathLst>
          </a:cu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5" t="3406" r="4098" b="12830"/>
          <a:stretch>
            <a:fillRect/>
          </a:stretch>
        </p:blipFill>
        <p:spPr>
          <a:xfrm>
            <a:off x="662153" y="4903077"/>
            <a:ext cx="1261241" cy="1261241"/>
          </a:xfrm>
          <a:custGeom>
            <a:avLst/>
            <a:gdLst>
              <a:gd name="connsiteX0" fmla="*/ 0 w 1261241"/>
              <a:gd name="connsiteY0" fmla="*/ 0 h 1261241"/>
              <a:gd name="connsiteX1" fmla="*/ 1261241 w 1261241"/>
              <a:gd name="connsiteY1" fmla="*/ 1261241 h 1261241"/>
              <a:gd name="connsiteX2" fmla="*/ 0 w 1261241"/>
              <a:gd name="connsiteY2" fmla="*/ 1261241 h 126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1241" h="1261241">
                <a:moveTo>
                  <a:pt x="0" y="0"/>
                </a:moveTo>
                <a:lnTo>
                  <a:pt x="1261241" y="1261241"/>
                </a:lnTo>
                <a:lnTo>
                  <a:pt x="0" y="1261241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>
            <a:off x="4968735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年成果展示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队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086666" y="1945277"/>
            <a:ext cx="0" cy="399832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9"/>
          <p:cNvSpPr/>
          <p:nvPr/>
        </p:nvSpPr>
        <p:spPr>
          <a:xfrm>
            <a:off x="3843173" y="2159876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5312980" y="2597599"/>
            <a:ext cx="1639613" cy="208663"/>
          </a:xfrm>
          <a:custGeom>
            <a:avLst/>
            <a:gdLst>
              <a:gd name="connsiteX0" fmla="*/ 0 w 1891862"/>
              <a:gd name="connsiteY0" fmla="*/ 252248 h 252248"/>
              <a:gd name="connsiteX1" fmla="*/ 63062 w 1891862"/>
              <a:gd name="connsiteY1" fmla="*/ 0 h 252248"/>
              <a:gd name="connsiteX2" fmla="*/ 1891862 w 1891862"/>
              <a:gd name="connsiteY2" fmla="*/ 0 h 252248"/>
              <a:gd name="connsiteX3" fmla="*/ 1828800 w 1891862"/>
              <a:gd name="connsiteY3" fmla="*/ 252248 h 252248"/>
              <a:gd name="connsiteX4" fmla="*/ 0 w 1891862"/>
              <a:gd name="connsiteY4" fmla="*/ 252248 h 252248"/>
              <a:gd name="connsiteX0-1" fmla="*/ 0 w 1891862"/>
              <a:gd name="connsiteY0-2" fmla="*/ 268013 h 268013"/>
              <a:gd name="connsiteX1-3" fmla="*/ 441434 w 1891862"/>
              <a:gd name="connsiteY1-4" fmla="*/ 0 h 268013"/>
              <a:gd name="connsiteX2-5" fmla="*/ 1891862 w 1891862"/>
              <a:gd name="connsiteY2-6" fmla="*/ 15765 h 268013"/>
              <a:gd name="connsiteX3-7" fmla="*/ 1828800 w 1891862"/>
              <a:gd name="connsiteY3-8" fmla="*/ 268013 h 268013"/>
              <a:gd name="connsiteX4-9" fmla="*/ 0 w 1891862"/>
              <a:gd name="connsiteY4-10" fmla="*/ 268013 h 268013"/>
              <a:gd name="connsiteX0-11" fmla="*/ 0 w 1891862"/>
              <a:gd name="connsiteY0-12" fmla="*/ 268013 h 299544"/>
              <a:gd name="connsiteX1-13" fmla="*/ 441434 w 1891862"/>
              <a:gd name="connsiteY1-14" fmla="*/ 0 h 299544"/>
              <a:gd name="connsiteX2-15" fmla="*/ 1891862 w 1891862"/>
              <a:gd name="connsiteY2-16" fmla="*/ 15765 h 299544"/>
              <a:gd name="connsiteX3-17" fmla="*/ 1308538 w 1891862"/>
              <a:gd name="connsiteY3-18" fmla="*/ 299544 h 299544"/>
              <a:gd name="connsiteX4-19" fmla="*/ 0 w 1891862"/>
              <a:gd name="connsiteY4-20" fmla="*/ 268013 h 299544"/>
              <a:gd name="connsiteX0-21" fmla="*/ 0 w 1891862"/>
              <a:gd name="connsiteY0-22" fmla="*/ 268013 h 268013"/>
              <a:gd name="connsiteX1-23" fmla="*/ 441434 w 1891862"/>
              <a:gd name="connsiteY1-24" fmla="*/ 0 h 268013"/>
              <a:gd name="connsiteX2-25" fmla="*/ 1891862 w 1891862"/>
              <a:gd name="connsiteY2-26" fmla="*/ 15765 h 268013"/>
              <a:gd name="connsiteX3-27" fmla="*/ 1340069 w 1891862"/>
              <a:gd name="connsiteY3-28" fmla="*/ 268013 h 268013"/>
              <a:gd name="connsiteX4-29" fmla="*/ 0 w 1891862"/>
              <a:gd name="connsiteY4-30" fmla="*/ 268013 h 268013"/>
              <a:gd name="connsiteX0-31" fmla="*/ 0 w 1891862"/>
              <a:gd name="connsiteY0-32" fmla="*/ 252248 h 252248"/>
              <a:gd name="connsiteX1-33" fmla="*/ 921459 w 1891862"/>
              <a:gd name="connsiteY1-34" fmla="*/ 4851 h 252248"/>
              <a:gd name="connsiteX2-35" fmla="*/ 1891862 w 1891862"/>
              <a:gd name="connsiteY2-36" fmla="*/ 0 h 252248"/>
              <a:gd name="connsiteX3-37" fmla="*/ 1340069 w 1891862"/>
              <a:gd name="connsiteY3-38" fmla="*/ 252248 h 252248"/>
              <a:gd name="connsiteX4-39" fmla="*/ 0 w 1891862"/>
              <a:gd name="connsiteY4-40" fmla="*/ 252248 h 252248"/>
              <a:gd name="connsiteX0-41" fmla="*/ 0 w 3106042"/>
              <a:gd name="connsiteY0-42" fmla="*/ 252248 h 252248"/>
              <a:gd name="connsiteX1-43" fmla="*/ 921459 w 3106042"/>
              <a:gd name="connsiteY1-44" fmla="*/ 4851 h 252248"/>
              <a:gd name="connsiteX2-45" fmla="*/ 3106042 w 3106042"/>
              <a:gd name="connsiteY2-46" fmla="*/ 0 h 252248"/>
              <a:gd name="connsiteX3-47" fmla="*/ 1340069 w 3106042"/>
              <a:gd name="connsiteY3-48" fmla="*/ 252248 h 252248"/>
              <a:gd name="connsiteX4-49" fmla="*/ 0 w 3106042"/>
              <a:gd name="connsiteY4-50" fmla="*/ 252248 h 252248"/>
              <a:gd name="connsiteX0-51" fmla="*/ 0 w 3106042"/>
              <a:gd name="connsiteY0-52" fmla="*/ 252248 h 252248"/>
              <a:gd name="connsiteX1-53" fmla="*/ 921459 w 3106042"/>
              <a:gd name="connsiteY1-54" fmla="*/ 4851 h 252248"/>
              <a:gd name="connsiteX2-55" fmla="*/ 3106042 w 3106042"/>
              <a:gd name="connsiteY2-56" fmla="*/ 0 h 252248"/>
              <a:gd name="connsiteX3-57" fmla="*/ 1848330 w 3106042"/>
              <a:gd name="connsiteY3-58" fmla="*/ 190399 h 252248"/>
              <a:gd name="connsiteX4-59" fmla="*/ 0 w 3106042"/>
              <a:gd name="connsiteY4-60" fmla="*/ 252248 h 252248"/>
              <a:gd name="connsiteX0-61" fmla="*/ 0 w 3106042"/>
              <a:gd name="connsiteY0-62" fmla="*/ 268012 h 268012"/>
              <a:gd name="connsiteX1-63" fmla="*/ 1683852 w 3106042"/>
              <a:gd name="connsiteY1-64" fmla="*/ 0 h 268012"/>
              <a:gd name="connsiteX2-65" fmla="*/ 3106042 w 3106042"/>
              <a:gd name="connsiteY2-66" fmla="*/ 15764 h 268012"/>
              <a:gd name="connsiteX3-67" fmla="*/ 1848330 w 3106042"/>
              <a:gd name="connsiteY3-68" fmla="*/ 206163 h 268012"/>
              <a:gd name="connsiteX4-69" fmla="*/ 0 w 3106042"/>
              <a:gd name="connsiteY4-70" fmla="*/ 268012 h 268012"/>
              <a:gd name="connsiteX0-71" fmla="*/ 0 w 2936622"/>
              <a:gd name="connsiteY0-72" fmla="*/ 272865 h 272865"/>
              <a:gd name="connsiteX1-73" fmla="*/ 1683852 w 2936622"/>
              <a:gd name="connsiteY1-74" fmla="*/ 4853 h 272865"/>
              <a:gd name="connsiteX2-75" fmla="*/ 2936622 w 2936622"/>
              <a:gd name="connsiteY2-76" fmla="*/ 0 h 272865"/>
              <a:gd name="connsiteX3-77" fmla="*/ 1848330 w 2936622"/>
              <a:gd name="connsiteY3-78" fmla="*/ 211016 h 272865"/>
              <a:gd name="connsiteX4-79" fmla="*/ 0 w 2936622"/>
              <a:gd name="connsiteY4-80" fmla="*/ 272865 h 272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36622" h="272865">
                <a:moveTo>
                  <a:pt x="0" y="272865"/>
                </a:moveTo>
                <a:lnTo>
                  <a:pt x="1683852" y="4853"/>
                </a:lnTo>
                <a:lnTo>
                  <a:pt x="2936622" y="0"/>
                </a:lnTo>
                <a:lnTo>
                  <a:pt x="1848330" y="211016"/>
                </a:lnTo>
                <a:lnTo>
                  <a:pt x="0" y="2728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flipH="1">
            <a:off x="5319876" y="2769475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556235" y="2191408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33394" y="2785242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3569904" y="3368565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平行四边形 16"/>
          <p:cNvSpPr/>
          <p:nvPr/>
        </p:nvSpPr>
        <p:spPr>
          <a:xfrm>
            <a:off x="5039711" y="3806288"/>
            <a:ext cx="1639613" cy="208663"/>
          </a:xfrm>
          <a:custGeom>
            <a:avLst/>
            <a:gdLst>
              <a:gd name="connsiteX0" fmla="*/ 0 w 1891862"/>
              <a:gd name="connsiteY0" fmla="*/ 252248 h 252248"/>
              <a:gd name="connsiteX1" fmla="*/ 63062 w 1891862"/>
              <a:gd name="connsiteY1" fmla="*/ 0 h 252248"/>
              <a:gd name="connsiteX2" fmla="*/ 1891862 w 1891862"/>
              <a:gd name="connsiteY2" fmla="*/ 0 h 252248"/>
              <a:gd name="connsiteX3" fmla="*/ 1828800 w 1891862"/>
              <a:gd name="connsiteY3" fmla="*/ 252248 h 252248"/>
              <a:gd name="connsiteX4" fmla="*/ 0 w 1891862"/>
              <a:gd name="connsiteY4" fmla="*/ 252248 h 252248"/>
              <a:gd name="connsiteX0-1" fmla="*/ 0 w 1891862"/>
              <a:gd name="connsiteY0-2" fmla="*/ 268013 h 268013"/>
              <a:gd name="connsiteX1-3" fmla="*/ 441434 w 1891862"/>
              <a:gd name="connsiteY1-4" fmla="*/ 0 h 268013"/>
              <a:gd name="connsiteX2-5" fmla="*/ 1891862 w 1891862"/>
              <a:gd name="connsiteY2-6" fmla="*/ 15765 h 268013"/>
              <a:gd name="connsiteX3-7" fmla="*/ 1828800 w 1891862"/>
              <a:gd name="connsiteY3-8" fmla="*/ 268013 h 268013"/>
              <a:gd name="connsiteX4-9" fmla="*/ 0 w 1891862"/>
              <a:gd name="connsiteY4-10" fmla="*/ 268013 h 268013"/>
              <a:gd name="connsiteX0-11" fmla="*/ 0 w 1891862"/>
              <a:gd name="connsiteY0-12" fmla="*/ 268013 h 299544"/>
              <a:gd name="connsiteX1-13" fmla="*/ 441434 w 1891862"/>
              <a:gd name="connsiteY1-14" fmla="*/ 0 h 299544"/>
              <a:gd name="connsiteX2-15" fmla="*/ 1891862 w 1891862"/>
              <a:gd name="connsiteY2-16" fmla="*/ 15765 h 299544"/>
              <a:gd name="connsiteX3-17" fmla="*/ 1308538 w 1891862"/>
              <a:gd name="connsiteY3-18" fmla="*/ 299544 h 299544"/>
              <a:gd name="connsiteX4-19" fmla="*/ 0 w 1891862"/>
              <a:gd name="connsiteY4-20" fmla="*/ 268013 h 299544"/>
              <a:gd name="connsiteX0-21" fmla="*/ 0 w 1891862"/>
              <a:gd name="connsiteY0-22" fmla="*/ 268013 h 268013"/>
              <a:gd name="connsiteX1-23" fmla="*/ 441434 w 1891862"/>
              <a:gd name="connsiteY1-24" fmla="*/ 0 h 268013"/>
              <a:gd name="connsiteX2-25" fmla="*/ 1891862 w 1891862"/>
              <a:gd name="connsiteY2-26" fmla="*/ 15765 h 268013"/>
              <a:gd name="connsiteX3-27" fmla="*/ 1340069 w 1891862"/>
              <a:gd name="connsiteY3-28" fmla="*/ 268013 h 268013"/>
              <a:gd name="connsiteX4-29" fmla="*/ 0 w 1891862"/>
              <a:gd name="connsiteY4-30" fmla="*/ 268013 h 268013"/>
              <a:gd name="connsiteX0-31" fmla="*/ 0 w 1891862"/>
              <a:gd name="connsiteY0-32" fmla="*/ 252248 h 252248"/>
              <a:gd name="connsiteX1-33" fmla="*/ 921459 w 1891862"/>
              <a:gd name="connsiteY1-34" fmla="*/ 4851 h 252248"/>
              <a:gd name="connsiteX2-35" fmla="*/ 1891862 w 1891862"/>
              <a:gd name="connsiteY2-36" fmla="*/ 0 h 252248"/>
              <a:gd name="connsiteX3-37" fmla="*/ 1340069 w 1891862"/>
              <a:gd name="connsiteY3-38" fmla="*/ 252248 h 252248"/>
              <a:gd name="connsiteX4-39" fmla="*/ 0 w 1891862"/>
              <a:gd name="connsiteY4-40" fmla="*/ 252248 h 252248"/>
              <a:gd name="connsiteX0-41" fmla="*/ 0 w 3106042"/>
              <a:gd name="connsiteY0-42" fmla="*/ 252248 h 252248"/>
              <a:gd name="connsiteX1-43" fmla="*/ 921459 w 3106042"/>
              <a:gd name="connsiteY1-44" fmla="*/ 4851 h 252248"/>
              <a:gd name="connsiteX2-45" fmla="*/ 3106042 w 3106042"/>
              <a:gd name="connsiteY2-46" fmla="*/ 0 h 252248"/>
              <a:gd name="connsiteX3-47" fmla="*/ 1340069 w 3106042"/>
              <a:gd name="connsiteY3-48" fmla="*/ 252248 h 252248"/>
              <a:gd name="connsiteX4-49" fmla="*/ 0 w 3106042"/>
              <a:gd name="connsiteY4-50" fmla="*/ 252248 h 252248"/>
              <a:gd name="connsiteX0-51" fmla="*/ 0 w 3106042"/>
              <a:gd name="connsiteY0-52" fmla="*/ 252248 h 252248"/>
              <a:gd name="connsiteX1-53" fmla="*/ 921459 w 3106042"/>
              <a:gd name="connsiteY1-54" fmla="*/ 4851 h 252248"/>
              <a:gd name="connsiteX2-55" fmla="*/ 3106042 w 3106042"/>
              <a:gd name="connsiteY2-56" fmla="*/ 0 h 252248"/>
              <a:gd name="connsiteX3-57" fmla="*/ 1848330 w 3106042"/>
              <a:gd name="connsiteY3-58" fmla="*/ 190399 h 252248"/>
              <a:gd name="connsiteX4-59" fmla="*/ 0 w 3106042"/>
              <a:gd name="connsiteY4-60" fmla="*/ 252248 h 252248"/>
              <a:gd name="connsiteX0-61" fmla="*/ 0 w 3106042"/>
              <a:gd name="connsiteY0-62" fmla="*/ 268012 h 268012"/>
              <a:gd name="connsiteX1-63" fmla="*/ 1683852 w 3106042"/>
              <a:gd name="connsiteY1-64" fmla="*/ 0 h 268012"/>
              <a:gd name="connsiteX2-65" fmla="*/ 3106042 w 3106042"/>
              <a:gd name="connsiteY2-66" fmla="*/ 15764 h 268012"/>
              <a:gd name="connsiteX3-67" fmla="*/ 1848330 w 3106042"/>
              <a:gd name="connsiteY3-68" fmla="*/ 206163 h 268012"/>
              <a:gd name="connsiteX4-69" fmla="*/ 0 w 3106042"/>
              <a:gd name="connsiteY4-70" fmla="*/ 268012 h 268012"/>
              <a:gd name="connsiteX0-71" fmla="*/ 0 w 2936622"/>
              <a:gd name="connsiteY0-72" fmla="*/ 272865 h 272865"/>
              <a:gd name="connsiteX1-73" fmla="*/ 1683852 w 2936622"/>
              <a:gd name="connsiteY1-74" fmla="*/ 4853 h 272865"/>
              <a:gd name="connsiteX2-75" fmla="*/ 2936622 w 2936622"/>
              <a:gd name="connsiteY2-76" fmla="*/ 0 h 272865"/>
              <a:gd name="connsiteX3-77" fmla="*/ 1848330 w 2936622"/>
              <a:gd name="connsiteY3-78" fmla="*/ 211016 h 272865"/>
              <a:gd name="connsiteX4-79" fmla="*/ 0 w 2936622"/>
              <a:gd name="connsiteY4-80" fmla="*/ 272865 h 272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36622" h="272865">
                <a:moveTo>
                  <a:pt x="0" y="272865"/>
                </a:moveTo>
                <a:lnTo>
                  <a:pt x="1683852" y="4853"/>
                </a:lnTo>
                <a:lnTo>
                  <a:pt x="2936622" y="0"/>
                </a:lnTo>
                <a:lnTo>
                  <a:pt x="1848330" y="211016"/>
                </a:lnTo>
                <a:lnTo>
                  <a:pt x="0" y="2728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flipH="1">
            <a:off x="5046607" y="3978164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16"/>
          <p:cNvSpPr/>
          <p:nvPr/>
        </p:nvSpPr>
        <p:spPr>
          <a:xfrm flipH="1">
            <a:off x="5255174" y="3201943"/>
            <a:ext cx="1639613" cy="208663"/>
          </a:xfrm>
          <a:custGeom>
            <a:avLst/>
            <a:gdLst>
              <a:gd name="connsiteX0" fmla="*/ 0 w 1891862"/>
              <a:gd name="connsiteY0" fmla="*/ 252248 h 252248"/>
              <a:gd name="connsiteX1" fmla="*/ 63062 w 1891862"/>
              <a:gd name="connsiteY1" fmla="*/ 0 h 252248"/>
              <a:gd name="connsiteX2" fmla="*/ 1891862 w 1891862"/>
              <a:gd name="connsiteY2" fmla="*/ 0 h 252248"/>
              <a:gd name="connsiteX3" fmla="*/ 1828800 w 1891862"/>
              <a:gd name="connsiteY3" fmla="*/ 252248 h 252248"/>
              <a:gd name="connsiteX4" fmla="*/ 0 w 1891862"/>
              <a:gd name="connsiteY4" fmla="*/ 252248 h 252248"/>
              <a:gd name="connsiteX0-1" fmla="*/ 0 w 1891862"/>
              <a:gd name="connsiteY0-2" fmla="*/ 268013 h 268013"/>
              <a:gd name="connsiteX1-3" fmla="*/ 441434 w 1891862"/>
              <a:gd name="connsiteY1-4" fmla="*/ 0 h 268013"/>
              <a:gd name="connsiteX2-5" fmla="*/ 1891862 w 1891862"/>
              <a:gd name="connsiteY2-6" fmla="*/ 15765 h 268013"/>
              <a:gd name="connsiteX3-7" fmla="*/ 1828800 w 1891862"/>
              <a:gd name="connsiteY3-8" fmla="*/ 268013 h 268013"/>
              <a:gd name="connsiteX4-9" fmla="*/ 0 w 1891862"/>
              <a:gd name="connsiteY4-10" fmla="*/ 268013 h 268013"/>
              <a:gd name="connsiteX0-11" fmla="*/ 0 w 1891862"/>
              <a:gd name="connsiteY0-12" fmla="*/ 268013 h 299544"/>
              <a:gd name="connsiteX1-13" fmla="*/ 441434 w 1891862"/>
              <a:gd name="connsiteY1-14" fmla="*/ 0 h 299544"/>
              <a:gd name="connsiteX2-15" fmla="*/ 1891862 w 1891862"/>
              <a:gd name="connsiteY2-16" fmla="*/ 15765 h 299544"/>
              <a:gd name="connsiteX3-17" fmla="*/ 1308538 w 1891862"/>
              <a:gd name="connsiteY3-18" fmla="*/ 299544 h 299544"/>
              <a:gd name="connsiteX4-19" fmla="*/ 0 w 1891862"/>
              <a:gd name="connsiteY4-20" fmla="*/ 268013 h 299544"/>
              <a:gd name="connsiteX0-21" fmla="*/ 0 w 1891862"/>
              <a:gd name="connsiteY0-22" fmla="*/ 268013 h 268013"/>
              <a:gd name="connsiteX1-23" fmla="*/ 441434 w 1891862"/>
              <a:gd name="connsiteY1-24" fmla="*/ 0 h 268013"/>
              <a:gd name="connsiteX2-25" fmla="*/ 1891862 w 1891862"/>
              <a:gd name="connsiteY2-26" fmla="*/ 15765 h 268013"/>
              <a:gd name="connsiteX3-27" fmla="*/ 1340069 w 1891862"/>
              <a:gd name="connsiteY3-28" fmla="*/ 268013 h 268013"/>
              <a:gd name="connsiteX4-29" fmla="*/ 0 w 1891862"/>
              <a:gd name="connsiteY4-30" fmla="*/ 268013 h 268013"/>
              <a:gd name="connsiteX0-31" fmla="*/ 0 w 1891862"/>
              <a:gd name="connsiteY0-32" fmla="*/ 252248 h 252248"/>
              <a:gd name="connsiteX1-33" fmla="*/ 921459 w 1891862"/>
              <a:gd name="connsiteY1-34" fmla="*/ 4851 h 252248"/>
              <a:gd name="connsiteX2-35" fmla="*/ 1891862 w 1891862"/>
              <a:gd name="connsiteY2-36" fmla="*/ 0 h 252248"/>
              <a:gd name="connsiteX3-37" fmla="*/ 1340069 w 1891862"/>
              <a:gd name="connsiteY3-38" fmla="*/ 252248 h 252248"/>
              <a:gd name="connsiteX4-39" fmla="*/ 0 w 1891862"/>
              <a:gd name="connsiteY4-40" fmla="*/ 252248 h 252248"/>
              <a:gd name="connsiteX0-41" fmla="*/ 0 w 3106042"/>
              <a:gd name="connsiteY0-42" fmla="*/ 252248 h 252248"/>
              <a:gd name="connsiteX1-43" fmla="*/ 921459 w 3106042"/>
              <a:gd name="connsiteY1-44" fmla="*/ 4851 h 252248"/>
              <a:gd name="connsiteX2-45" fmla="*/ 3106042 w 3106042"/>
              <a:gd name="connsiteY2-46" fmla="*/ 0 h 252248"/>
              <a:gd name="connsiteX3-47" fmla="*/ 1340069 w 3106042"/>
              <a:gd name="connsiteY3-48" fmla="*/ 252248 h 252248"/>
              <a:gd name="connsiteX4-49" fmla="*/ 0 w 3106042"/>
              <a:gd name="connsiteY4-50" fmla="*/ 252248 h 252248"/>
              <a:gd name="connsiteX0-51" fmla="*/ 0 w 3106042"/>
              <a:gd name="connsiteY0-52" fmla="*/ 252248 h 252248"/>
              <a:gd name="connsiteX1-53" fmla="*/ 921459 w 3106042"/>
              <a:gd name="connsiteY1-54" fmla="*/ 4851 h 252248"/>
              <a:gd name="connsiteX2-55" fmla="*/ 3106042 w 3106042"/>
              <a:gd name="connsiteY2-56" fmla="*/ 0 h 252248"/>
              <a:gd name="connsiteX3-57" fmla="*/ 1848330 w 3106042"/>
              <a:gd name="connsiteY3-58" fmla="*/ 190399 h 252248"/>
              <a:gd name="connsiteX4-59" fmla="*/ 0 w 3106042"/>
              <a:gd name="connsiteY4-60" fmla="*/ 252248 h 252248"/>
              <a:gd name="connsiteX0-61" fmla="*/ 0 w 3106042"/>
              <a:gd name="connsiteY0-62" fmla="*/ 268012 h 268012"/>
              <a:gd name="connsiteX1-63" fmla="*/ 1683852 w 3106042"/>
              <a:gd name="connsiteY1-64" fmla="*/ 0 h 268012"/>
              <a:gd name="connsiteX2-65" fmla="*/ 3106042 w 3106042"/>
              <a:gd name="connsiteY2-66" fmla="*/ 15764 h 268012"/>
              <a:gd name="connsiteX3-67" fmla="*/ 1848330 w 3106042"/>
              <a:gd name="connsiteY3-68" fmla="*/ 206163 h 268012"/>
              <a:gd name="connsiteX4-69" fmla="*/ 0 w 3106042"/>
              <a:gd name="connsiteY4-70" fmla="*/ 268012 h 268012"/>
              <a:gd name="connsiteX0-71" fmla="*/ 0 w 2936622"/>
              <a:gd name="connsiteY0-72" fmla="*/ 272865 h 272865"/>
              <a:gd name="connsiteX1-73" fmla="*/ 1683852 w 2936622"/>
              <a:gd name="connsiteY1-74" fmla="*/ 4853 h 272865"/>
              <a:gd name="connsiteX2-75" fmla="*/ 2936622 w 2936622"/>
              <a:gd name="connsiteY2-76" fmla="*/ 0 h 272865"/>
              <a:gd name="connsiteX3-77" fmla="*/ 1848330 w 2936622"/>
              <a:gd name="connsiteY3-78" fmla="*/ 211016 h 272865"/>
              <a:gd name="connsiteX4-79" fmla="*/ 0 w 2936622"/>
              <a:gd name="connsiteY4-80" fmla="*/ 272865 h 272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36622" h="272865">
                <a:moveTo>
                  <a:pt x="0" y="272865"/>
                </a:moveTo>
                <a:lnTo>
                  <a:pt x="1683852" y="4853"/>
                </a:lnTo>
                <a:lnTo>
                  <a:pt x="2936622" y="0"/>
                </a:lnTo>
                <a:lnTo>
                  <a:pt x="1848330" y="211016"/>
                </a:lnTo>
                <a:lnTo>
                  <a:pt x="0" y="2728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3343932" y="4624551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平行四边形 16"/>
          <p:cNvSpPr/>
          <p:nvPr/>
        </p:nvSpPr>
        <p:spPr>
          <a:xfrm>
            <a:off x="4813739" y="5062274"/>
            <a:ext cx="1639613" cy="208663"/>
          </a:xfrm>
          <a:custGeom>
            <a:avLst/>
            <a:gdLst>
              <a:gd name="connsiteX0" fmla="*/ 0 w 1891862"/>
              <a:gd name="connsiteY0" fmla="*/ 252248 h 252248"/>
              <a:gd name="connsiteX1" fmla="*/ 63062 w 1891862"/>
              <a:gd name="connsiteY1" fmla="*/ 0 h 252248"/>
              <a:gd name="connsiteX2" fmla="*/ 1891862 w 1891862"/>
              <a:gd name="connsiteY2" fmla="*/ 0 h 252248"/>
              <a:gd name="connsiteX3" fmla="*/ 1828800 w 1891862"/>
              <a:gd name="connsiteY3" fmla="*/ 252248 h 252248"/>
              <a:gd name="connsiteX4" fmla="*/ 0 w 1891862"/>
              <a:gd name="connsiteY4" fmla="*/ 252248 h 252248"/>
              <a:gd name="connsiteX0-1" fmla="*/ 0 w 1891862"/>
              <a:gd name="connsiteY0-2" fmla="*/ 268013 h 268013"/>
              <a:gd name="connsiteX1-3" fmla="*/ 441434 w 1891862"/>
              <a:gd name="connsiteY1-4" fmla="*/ 0 h 268013"/>
              <a:gd name="connsiteX2-5" fmla="*/ 1891862 w 1891862"/>
              <a:gd name="connsiteY2-6" fmla="*/ 15765 h 268013"/>
              <a:gd name="connsiteX3-7" fmla="*/ 1828800 w 1891862"/>
              <a:gd name="connsiteY3-8" fmla="*/ 268013 h 268013"/>
              <a:gd name="connsiteX4-9" fmla="*/ 0 w 1891862"/>
              <a:gd name="connsiteY4-10" fmla="*/ 268013 h 268013"/>
              <a:gd name="connsiteX0-11" fmla="*/ 0 w 1891862"/>
              <a:gd name="connsiteY0-12" fmla="*/ 268013 h 299544"/>
              <a:gd name="connsiteX1-13" fmla="*/ 441434 w 1891862"/>
              <a:gd name="connsiteY1-14" fmla="*/ 0 h 299544"/>
              <a:gd name="connsiteX2-15" fmla="*/ 1891862 w 1891862"/>
              <a:gd name="connsiteY2-16" fmla="*/ 15765 h 299544"/>
              <a:gd name="connsiteX3-17" fmla="*/ 1308538 w 1891862"/>
              <a:gd name="connsiteY3-18" fmla="*/ 299544 h 299544"/>
              <a:gd name="connsiteX4-19" fmla="*/ 0 w 1891862"/>
              <a:gd name="connsiteY4-20" fmla="*/ 268013 h 299544"/>
              <a:gd name="connsiteX0-21" fmla="*/ 0 w 1891862"/>
              <a:gd name="connsiteY0-22" fmla="*/ 268013 h 268013"/>
              <a:gd name="connsiteX1-23" fmla="*/ 441434 w 1891862"/>
              <a:gd name="connsiteY1-24" fmla="*/ 0 h 268013"/>
              <a:gd name="connsiteX2-25" fmla="*/ 1891862 w 1891862"/>
              <a:gd name="connsiteY2-26" fmla="*/ 15765 h 268013"/>
              <a:gd name="connsiteX3-27" fmla="*/ 1340069 w 1891862"/>
              <a:gd name="connsiteY3-28" fmla="*/ 268013 h 268013"/>
              <a:gd name="connsiteX4-29" fmla="*/ 0 w 1891862"/>
              <a:gd name="connsiteY4-30" fmla="*/ 268013 h 268013"/>
              <a:gd name="connsiteX0-31" fmla="*/ 0 w 1891862"/>
              <a:gd name="connsiteY0-32" fmla="*/ 252248 h 252248"/>
              <a:gd name="connsiteX1-33" fmla="*/ 921459 w 1891862"/>
              <a:gd name="connsiteY1-34" fmla="*/ 4851 h 252248"/>
              <a:gd name="connsiteX2-35" fmla="*/ 1891862 w 1891862"/>
              <a:gd name="connsiteY2-36" fmla="*/ 0 h 252248"/>
              <a:gd name="connsiteX3-37" fmla="*/ 1340069 w 1891862"/>
              <a:gd name="connsiteY3-38" fmla="*/ 252248 h 252248"/>
              <a:gd name="connsiteX4-39" fmla="*/ 0 w 1891862"/>
              <a:gd name="connsiteY4-40" fmla="*/ 252248 h 252248"/>
              <a:gd name="connsiteX0-41" fmla="*/ 0 w 3106042"/>
              <a:gd name="connsiteY0-42" fmla="*/ 252248 h 252248"/>
              <a:gd name="connsiteX1-43" fmla="*/ 921459 w 3106042"/>
              <a:gd name="connsiteY1-44" fmla="*/ 4851 h 252248"/>
              <a:gd name="connsiteX2-45" fmla="*/ 3106042 w 3106042"/>
              <a:gd name="connsiteY2-46" fmla="*/ 0 h 252248"/>
              <a:gd name="connsiteX3-47" fmla="*/ 1340069 w 3106042"/>
              <a:gd name="connsiteY3-48" fmla="*/ 252248 h 252248"/>
              <a:gd name="connsiteX4-49" fmla="*/ 0 w 3106042"/>
              <a:gd name="connsiteY4-50" fmla="*/ 252248 h 252248"/>
              <a:gd name="connsiteX0-51" fmla="*/ 0 w 3106042"/>
              <a:gd name="connsiteY0-52" fmla="*/ 252248 h 252248"/>
              <a:gd name="connsiteX1-53" fmla="*/ 921459 w 3106042"/>
              <a:gd name="connsiteY1-54" fmla="*/ 4851 h 252248"/>
              <a:gd name="connsiteX2-55" fmla="*/ 3106042 w 3106042"/>
              <a:gd name="connsiteY2-56" fmla="*/ 0 h 252248"/>
              <a:gd name="connsiteX3-57" fmla="*/ 1848330 w 3106042"/>
              <a:gd name="connsiteY3-58" fmla="*/ 190399 h 252248"/>
              <a:gd name="connsiteX4-59" fmla="*/ 0 w 3106042"/>
              <a:gd name="connsiteY4-60" fmla="*/ 252248 h 252248"/>
              <a:gd name="connsiteX0-61" fmla="*/ 0 w 3106042"/>
              <a:gd name="connsiteY0-62" fmla="*/ 268012 h 268012"/>
              <a:gd name="connsiteX1-63" fmla="*/ 1683852 w 3106042"/>
              <a:gd name="connsiteY1-64" fmla="*/ 0 h 268012"/>
              <a:gd name="connsiteX2-65" fmla="*/ 3106042 w 3106042"/>
              <a:gd name="connsiteY2-66" fmla="*/ 15764 h 268012"/>
              <a:gd name="connsiteX3-67" fmla="*/ 1848330 w 3106042"/>
              <a:gd name="connsiteY3-68" fmla="*/ 206163 h 268012"/>
              <a:gd name="connsiteX4-69" fmla="*/ 0 w 3106042"/>
              <a:gd name="connsiteY4-70" fmla="*/ 268012 h 268012"/>
              <a:gd name="connsiteX0-71" fmla="*/ 0 w 2936622"/>
              <a:gd name="connsiteY0-72" fmla="*/ 272865 h 272865"/>
              <a:gd name="connsiteX1-73" fmla="*/ 1683852 w 2936622"/>
              <a:gd name="connsiteY1-74" fmla="*/ 4853 h 272865"/>
              <a:gd name="connsiteX2-75" fmla="*/ 2936622 w 2936622"/>
              <a:gd name="connsiteY2-76" fmla="*/ 0 h 272865"/>
              <a:gd name="connsiteX3-77" fmla="*/ 1848330 w 2936622"/>
              <a:gd name="connsiteY3-78" fmla="*/ 211016 h 272865"/>
              <a:gd name="connsiteX4-79" fmla="*/ 0 w 2936622"/>
              <a:gd name="connsiteY4-80" fmla="*/ 272865 h 272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36622" h="272865">
                <a:moveTo>
                  <a:pt x="0" y="272865"/>
                </a:moveTo>
                <a:lnTo>
                  <a:pt x="1683852" y="4853"/>
                </a:lnTo>
                <a:lnTo>
                  <a:pt x="2936622" y="0"/>
                </a:lnTo>
                <a:lnTo>
                  <a:pt x="1848330" y="211016"/>
                </a:lnTo>
                <a:lnTo>
                  <a:pt x="0" y="2728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 flipH="1">
            <a:off x="4820635" y="5234150"/>
            <a:ext cx="3157893" cy="452022"/>
          </a:xfrm>
          <a:custGeom>
            <a:avLst/>
            <a:gdLst>
              <a:gd name="connsiteX0" fmla="*/ 174691 w 3157893"/>
              <a:gd name="connsiteY0" fmla="*/ 0 h 331810"/>
              <a:gd name="connsiteX1" fmla="*/ 911159 w 3157893"/>
              <a:gd name="connsiteY1" fmla="*/ 0 h 331810"/>
              <a:gd name="connsiteX2" fmla="*/ 933536 w 3157893"/>
              <a:gd name="connsiteY2" fmla="*/ 4264 h 331810"/>
              <a:gd name="connsiteX3" fmla="*/ 3157893 w 3157893"/>
              <a:gd name="connsiteY3" fmla="*/ 4264 h 331810"/>
              <a:gd name="connsiteX4" fmla="*/ 3157893 w 3157893"/>
              <a:gd name="connsiteY4" fmla="*/ 331810 h 331810"/>
              <a:gd name="connsiteX5" fmla="*/ 360102 w 3157893"/>
              <a:gd name="connsiteY5" fmla="*/ 331810 h 331810"/>
              <a:gd name="connsiteX6" fmla="*/ 360102 w 3157893"/>
              <a:gd name="connsiteY6" fmla="*/ 329756 h 331810"/>
              <a:gd name="connsiteX7" fmla="*/ 174691 w 3157893"/>
              <a:gd name="connsiteY7" fmla="*/ 329756 h 331810"/>
              <a:gd name="connsiteX8" fmla="*/ 0 w 3157893"/>
              <a:gd name="connsiteY8" fmla="*/ 164878 h 331810"/>
              <a:gd name="connsiteX9" fmla="*/ 174691 w 3157893"/>
              <a:gd name="connsiteY9" fmla="*/ 0 h 33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7893" h="331810">
                <a:moveTo>
                  <a:pt x="174691" y="0"/>
                </a:moveTo>
                <a:lnTo>
                  <a:pt x="911159" y="0"/>
                </a:lnTo>
                <a:lnTo>
                  <a:pt x="933536" y="4264"/>
                </a:lnTo>
                <a:lnTo>
                  <a:pt x="3157893" y="4264"/>
                </a:lnTo>
                <a:lnTo>
                  <a:pt x="3157893" y="331810"/>
                </a:lnTo>
                <a:lnTo>
                  <a:pt x="360102" y="331810"/>
                </a:lnTo>
                <a:lnTo>
                  <a:pt x="360102" y="329756"/>
                </a:lnTo>
                <a:lnTo>
                  <a:pt x="174691" y="329756"/>
                </a:lnTo>
                <a:cubicBezTo>
                  <a:pt x="78222" y="329756"/>
                  <a:pt x="0" y="255943"/>
                  <a:pt x="0" y="164878"/>
                </a:cubicBezTo>
                <a:cubicBezTo>
                  <a:pt x="0" y="73814"/>
                  <a:pt x="78222" y="0"/>
                  <a:pt x="1746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平行四边形 16"/>
          <p:cNvSpPr/>
          <p:nvPr/>
        </p:nvSpPr>
        <p:spPr>
          <a:xfrm flipH="1">
            <a:off x="5029202" y="4457929"/>
            <a:ext cx="1639613" cy="208663"/>
          </a:xfrm>
          <a:custGeom>
            <a:avLst/>
            <a:gdLst>
              <a:gd name="connsiteX0" fmla="*/ 0 w 1891862"/>
              <a:gd name="connsiteY0" fmla="*/ 252248 h 252248"/>
              <a:gd name="connsiteX1" fmla="*/ 63062 w 1891862"/>
              <a:gd name="connsiteY1" fmla="*/ 0 h 252248"/>
              <a:gd name="connsiteX2" fmla="*/ 1891862 w 1891862"/>
              <a:gd name="connsiteY2" fmla="*/ 0 h 252248"/>
              <a:gd name="connsiteX3" fmla="*/ 1828800 w 1891862"/>
              <a:gd name="connsiteY3" fmla="*/ 252248 h 252248"/>
              <a:gd name="connsiteX4" fmla="*/ 0 w 1891862"/>
              <a:gd name="connsiteY4" fmla="*/ 252248 h 252248"/>
              <a:gd name="connsiteX0-1" fmla="*/ 0 w 1891862"/>
              <a:gd name="connsiteY0-2" fmla="*/ 268013 h 268013"/>
              <a:gd name="connsiteX1-3" fmla="*/ 441434 w 1891862"/>
              <a:gd name="connsiteY1-4" fmla="*/ 0 h 268013"/>
              <a:gd name="connsiteX2-5" fmla="*/ 1891862 w 1891862"/>
              <a:gd name="connsiteY2-6" fmla="*/ 15765 h 268013"/>
              <a:gd name="connsiteX3-7" fmla="*/ 1828800 w 1891862"/>
              <a:gd name="connsiteY3-8" fmla="*/ 268013 h 268013"/>
              <a:gd name="connsiteX4-9" fmla="*/ 0 w 1891862"/>
              <a:gd name="connsiteY4-10" fmla="*/ 268013 h 268013"/>
              <a:gd name="connsiteX0-11" fmla="*/ 0 w 1891862"/>
              <a:gd name="connsiteY0-12" fmla="*/ 268013 h 299544"/>
              <a:gd name="connsiteX1-13" fmla="*/ 441434 w 1891862"/>
              <a:gd name="connsiteY1-14" fmla="*/ 0 h 299544"/>
              <a:gd name="connsiteX2-15" fmla="*/ 1891862 w 1891862"/>
              <a:gd name="connsiteY2-16" fmla="*/ 15765 h 299544"/>
              <a:gd name="connsiteX3-17" fmla="*/ 1308538 w 1891862"/>
              <a:gd name="connsiteY3-18" fmla="*/ 299544 h 299544"/>
              <a:gd name="connsiteX4-19" fmla="*/ 0 w 1891862"/>
              <a:gd name="connsiteY4-20" fmla="*/ 268013 h 299544"/>
              <a:gd name="connsiteX0-21" fmla="*/ 0 w 1891862"/>
              <a:gd name="connsiteY0-22" fmla="*/ 268013 h 268013"/>
              <a:gd name="connsiteX1-23" fmla="*/ 441434 w 1891862"/>
              <a:gd name="connsiteY1-24" fmla="*/ 0 h 268013"/>
              <a:gd name="connsiteX2-25" fmla="*/ 1891862 w 1891862"/>
              <a:gd name="connsiteY2-26" fmla="*/ 15765 h 268013"/>
              <a:gd name="connsiteX3-27" fmla="*/ 1340069 w 1891862"/>
              <a:gd name="connsiteY3-28" fmla="*/ 268013 h 268013"/>
              <a:gd name="connsiteX4-29" fmla="*/ 0 w 1891862"/>
              <a:gd name="connsiteY4-30" fmla="*/ 268013 h 268013"/>
              <a:gd name="connsiteX0-31" fmla="*/ 0 w 1891862"/>
              <a:gd name="connsiteY0-32" fmla="*/ 252248 h 252248"/>
              <a:gd name="connsiteX1-33" fmla="*/ 921459 w 1891862"/>
              <a:gd name="connsiteY1-34" fmla="*/ 4851 h 252248"/>
              <a:gd name="connsiteX2-35" fmla="*/ 1891862 w 1891862"/>
              <a:gd name="connsiteY2-36" fmla="*/ 0 h 252248"/>
              <a:gd name="connsiteX3-37" fmla="*/ 1340069 w 1891862"/>
              <a:gd name="connsiteY3-38" fmla="*/ 252248 h 252248"/>
              <a:gd name="connsiteX4-39" fmla="*/ 0 w 1891862"/>
              <a:gd name="connsiteY4-40" fmla="*/ 252248 h 252248"/>
              <a:gd name="connsiteX0-41" fmla="*/ 0 w 3106042"/>
              <a:gd name="connsiteY0-42" fmla="*/ 252248 h 252248"/>
              <a:gd name="connsiteX1-43" fmla="*/ 921459 w 3106042"/>
              <a:gd name="connsiteY1-44" fmla="*/ 4851 h 252248"/>
              <a:gd name="connsiteX2-45" fmla="*/ 3106042 w 3106042"/>
              <a:gd name="connsiteY2-46" fmla="*/ 0 h 252248"/>
              <a:gd name="connsiteX3-47" fmla="*/ 1340069 w 3106042"/>
              <a:gd name="connsiteY3-48" fmla="*/ 252248 h 252248"/>
              <a:gd name="connsiteX4-49" fmla="*/ 0 w 3106042"/>
              <a:gd name="connsiteY4-50" fmla="*/ 252248 h 252248"/>
              <a:gd name="connsiteX0-51" fmla="*/ 0 w 3106042"/>
              <a:gd name="connsiteY0-52" fmla="*/ 252248 h 252248"/>
              <a:gd name="connsiteX1-53" fmla="*/ 921459 w 3106042"/>
              <a:gd name="connsiteY1-54" fmla="*/ 4851 h 252248"/>
              <a:gd name="connsiteX2-55" fmla="*/ 3106042 w 3106042"/>
              <a:gd name="connsiteY2-56" fmla="*/ 0 h 252248"/>
              <a:gd name="connsiteX3-57" fmla="*/ 1848330 w 3106042"/>
              <a:gd name="connsiteY3-58" fmla="*/ 190399 h 252248"/>
              <a:gd name="connsiteX4-59" fmla="*/ 0 w 3106042"/>
              <a:gd name="connsiteY4-60" fmla="*/ 252248 h 252248"/>
              <a:gd name="connsiteX0-61" fmla="*/ 0 w 3106042"/>
              <a:gd name="connsiteY0-62" fmla="*/ 268012 h 268012"/>
              <a:gd name="connsiteX1-63" fmla="*/ 1683852 w 3106042"/>
              <a:gd name="connsiteY1-64" fmla="*/ 0 h 268012"/>
              <a:gd name="connsiteX2-65" fmla="*/ 3106042 w 3106042"/>
              <a:gd name="connsiteY2-66" fmla="*/ 15764 h 268012"/>
              <a:gd name="connsiteX3-67" fmla="*/ 1848330 w 3106042"/>
              <a:gd name="connsiteY3-68" fmla="*/ 206163 h 268012"/>
              <a:gd name="connsiteX4-69" fmla="*/ 0 w 3106042"/>
              <a:gd name="connsiteY4-70" fmla="*/ 268012 h 268012"/>
              <a:gd name="connsiteX0-71" fmla="*/ 0 w 2936622"/>
              <a:gd name="connsiteY0-72" fmla="*/ 272865 h 272865"/>
              <a:gd name="connsiteX1-73" fmla="*/ 1683852 w 2936622"/>
              <a:gd name="connsiteY1-74" fmla="*/ 4853 h 272865"/>
              <a:gd name="connsiteX2-75" fmla="*/ 2936622 w 2936622"/>
              <a:gd name="connsiteY2-76" fmla="*/ 0 h 272865"/>
              <a:gd name="connsiteX3-77" fmla="*/ 1848330 w 2936622"/>
              <a:gd name="connsiteY3-78" fmla="*/ 211016 h 272865"/>
              <a:gd name="connsiteX4-79" fmla="*/ 0 w 2936622"/>
              <a:gd name="connsiteY4-80" fmla="*/ 272865 h 272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36622" h="272865">
                <a:moveTo>
                  <a:pt x="0" y="272865"/>
                </a:moveTo>
                <a:lnTo>
                  <a:pt x="1683852" y="4853"/>
                </a:lnTo>
                <a:lnTo>
                  <a:pt x="2936622" y="0"/>
                </a:lnTo>
                <a:lnTo>
                  <a:pt x="1848330" y="211016"/>
                </a:lnTo>
                <a:lnTo>
                  <a:pt x="0" y="2728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645573" y="3400098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665077" y="3993932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29959" y="4671850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659821" y="5265684"/>
            <a:ext cx="179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000">
        <p14:flip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0" grpId="0" animBg="1"/>
      <p:bldP spid="17" grpId="0" animBg="1"/>
      <p:bldP spid="23" grpId="0" animBg="1"/>
      <p:bldP spid="24" grpId="0"/>
      <p:bldP spid="27" grpId="0"/>
      <p:bldP spid="33" grpId="0" animBg="1"/>
      <p:bldP spid="35" grpId="0" animBg="1"/>
      <p:bldP spid="34" grpId="0" animBg="1"/>
      <p:bldP spid="38" grpId="0" animBg="1"/>
      <p:bldP spid="41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9347" r="9607" b="36130"/>
          <a:stretch>
            <a:fillRect/>
          </a:stretch>
        </p:blipFill>
        <p:spPr>
          <a:xfrm>
            <a:off x="3578771" y="2128345"/>
            <a:ext cx="2159874" cy="1072055"/>
          </a:xfrm>
          <a:custGeom>
            <a:avLst/>
            <a:gdLst>
              <a:gd name="connsiteX0" fmla="*/ 134007 w 2159876"/>
              <a:gd name="connsiteY0" fmla="*/ 134007 h 1072056"/>
              <a:gd name="connsiteX1" fmla="*/ 134007 w 2159876"/>
              <a:gd name="connsiteY1" fmla="*/ 938049 h 1072056"/>
              <a:gd name="connsiteX2" fmla="*/ 2025869 w 2159876"/>
              <a:gd name="connsiteY2" fmla="*/ 938049 h 1072056"/>
              <a:gd name="connsiteX3" fmla="*/ 2025869 w 2159876"/>
              <a:gd name="connsiteY3" fmla="*/ 134007 h 1072056"/>
              <a:gd name="connsiteX4" fmla="*/ 0 w 2159876"/>
              <a:gd name="connsiteY4" fmla="*/ 0 h 1072056"/>
              <a:gd name="connsiteX5" fmla="*/ 2159876 w 2159876"/>
              <a:gd name="connsiteY5" fmla="*/ 0 h 1072056"/>
              <a:gd name="connsiteX6" fmla="*/ 2159876 w 2159876"/>
              <a:gd name="connsiteY6" fmla="*/ 1072056 h 1072056"/>
              <a:gd name="connsiteX7" fmla="*/ 0 w 2159876"/>
              <a:gd name="connsiteY7" fmla="*/ 1072056 h 107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9876" h="1072056">
                <a:moveTo>
                  <a:pt x="134007" y="134007"/>
                </a:moveTo>
                <a:lnTo>
                  <a:pt x="134007" y="938049"/>
                </a:lnTo>
                <a:lnTo>
                  <a:pt x="2025869" y="938049"/>
                </a:lnTo>
                <a:lnTo>
                  <a:pt x="2025869" y="134007"/>
                </a:lnTo>
                <a:close/>
                <a:moveTo>
                  <a:pt x="0" y="0"/>
                </a:moveTo>
                <a:lnTo>
                  <a:pt x="2159876" y="0"/>
                </a:lnTo>
                <a:lnTo>
                  <a:pt x="2159876" y="1072056"/>
                </a:lnTo>
                <a:lnTo>
                  <a:pt x="0" y="1072056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>
            <a:off x="4968735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年成果展示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队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07117" y="6013494"/>
            <a:ext cx="346841" cy="329500"/>
            <a:chOff x="5092262" y="5796455"/>
            <a:chExt cx="525517" cy="49924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47" t="13185" r="55587" b="18690"/>
            <a:stretch>
              <a:fillRect/>
            </a:stretch>
          </p:blipFill>
          <p:spPr>
            <a:xfrm>
              <a:off x="5092262" y="5801710"/>
              <a:ext cx="141890" cy="488731"/>
            </a:xfrm>
            <a:custGeom>
              <a:avLst/>
              <a:gdLst>
                <a:gd name="connsiteX0" fmla="*/ 0 w 141890"/>
                <a:gd name="connsiteY0" fmla="*/ 0 h 488731"/>
                <a:gd name="connsiteX1" fmla="*/ 141890 w 141890"/>
                <a:gd name="connsiteY1" fmla="*/ 0 h 488731"/>
                <a:gd name="connsiteX2" fmla="*/ 141890 w 141890"/>
                <a:gd name="connsiteY2" fmla="*/ 488731 h 488731"/>
                <a:gd name="connsiteX3" fmla="*/ 0 w 141890"/>
                <a:gd name="connsiteY3" fmla="*/ 488731 h 48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890" h="488731">
                  <a:moveTo>
                    <a:pt x="0" y="0"/>
                  </a:moveTo>
                  <a:lnTo>
                    <a:pt x="141890" y="0"/>
                  </a:lnTo>
                  <a:lnTo>
                    <a:pt x="141890" y="488731"/>
                  </a:lnTo>
                  <a:lnTo>
                    <a:pt x="0" y="488731"/>
                  </a:lnTo>
                  <a:close/>
                </a:path>
              </a:pathLst>
            </a:cu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47" t="13185" r="55587" b="18690"/>
            <a:stretch>
              <a:fillRect/>
            </a:stretch>
          </p:blipFill>
          <p:spPr>
            <a:xfrm>
              <a:off x="5276193" y="5796455"/>
              <a:ext cx="141890" cy="488731"/>
            </a:xfrm>
            <a:custGeom>
              <a:avLst/>
              <a:gdLst>
                <a:gd name="connsiteX0" fmla="*/ 0 w 141890"/>
                <a:gd name="connsiteY0" fmla="*/ 0 h 488731"/>
                <a:gd name="connsiteX1" fmla="*/ 141890 w 141890"/>
                <a:gd name="connsiteY1" fmla="*/ 0 h 488731"/>
                <a:gd name="connsiteX2" fmla="*/ 141890 w 141890"/>
                <a:gd name="connsiteY2" fmla="*/ 488731 h 488731"/>
                <a:gd name="connsiteX3" fmla="*/ 0 w 141890"/>
                <a:gd name="connsiteY3" fmla="*/ 488731 h 48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890" h="488731">
                  <a:moveTo>
                    <a:pt x="0" y="0"/>
                  </a:moveTo>
                  <a:lnTo>
                    <a:pt x="141890" y="0"/>
                  </a:lnTo>
                  <a:lnTo>
                    <a:pt x="141890" y="488731"/>
                  </a:lnTo>
                  <a:lnTo>
                    <a:pt x="0" y="488731"/>
                  </a:lnTo>
                  <a:close/>
                </a:path>
              </a:pathLst>
            </a:cu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47" t="13185" r="55587" b="18690"/>
            <a:stretch>
              <a:fillRect/>
            </a:stretch>
          </p:blipFill>
          <p:spPr>
            <a:xfrm>
              <a:off x="5475889" y="5806966"/>
              <a:ext cx="141890" cy="488731"/>
            </a:xfrm>
            <a:custGeom>
              <a:avLst/>
              <a:gdLst>
                <a:gd name="connsiteX0" fmla="*/ 0 w 141890"/>
                <a:gd name="connsiteY0" fmla="*/ 0 h 488731"/>
                <a:gd name="connsiteX1" fmla="*/ 141890 w 141890"/>
                <a:gd name="connsiteY1" fmla="*/ 0 h 488731"/>
                <a:gd name="connsiteX2" fmla="*/ 141890 w 141890"/>
                <a:gd name="connsiteY2" fmla="*/ 488731 h 488731"/>
                <a:gd name="connsiteX3" fmla="*/ 0 w 141890"/>
                <a:gd name="connsiteY3" fmla="*/ 488731 h 48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890" h="488731">
                  <a:moveTo>
                    <a:pt x="0" y="0"/>
                  </a:moveTo>
                  <a:lnTo>
                    <a:pt x="141890" y="0"/>
                  </a:lnTo>
                  <a:lnTo>
                    <a:pt x="141890" y="488731"/>
                  </a:lnTo>
                  <a:lnTo>
                    <a:pt x="0" y="488731"/>
                  </a:lnTo>
                  <a:close/>
                </a:path>
              </a:pathLst>
            </a:cu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9347" r="9607" b="36130"/>
          <a:stretch>
            <a:fillRect/>
          </a:stretch>
        </p:blipFill>
        <p:spPr>
          <a:xfrm>
            <a:off x="6269422" y="4093779"/>
            <a:ext cx="2159874" cy="1072055"/>
          </a:xfrm>
          <a:custGeom>
            <a:avLst/>
            <a:gdLst>
              <a:gd name="connsiteX0" fmla="*/ 134007 w 2159876"/>
              <a:gd name="connsiteY0" fmla="*/ 134007 h 1072056"/>
              <a:gd name="connsiteX1" fmla="*/ 134007 w 2159876"/>
              <a:gd name="connsiteY1" fmla="*/ 938049 h 1072056"/>
              <a:gd name="connsiteX2" fmla="*/ 2025869 w 2159876"/>
              <a:gd name="connsiteY2" fmla="*/ 938049 h 1072056"/>
              <a:gd name="connsiteX3" fmla="*/ 2025869 w 2159876"/>
              <a:gd name="connsiteY3" fmla="*/ 134007 h 1072056"/>
              <a:gd name="connsiteX4" fmla="*/ 0 w 2159876"/>
              <a:gd name="connsiteY4" fmla="*/ 0 h 1072056"/>
              <a:gd name="connsiteX5" fmla="*/ 2159876 w 2159876"/>
              <a:gd name="connsiteY5" fmla="*/ 0 h 1072056"/>
              <a:gd name="connsiteX6" fmla="*/ 2159876 w 2159876"/>
              <a:gd name="connsiteY6" fmla="*/ 1072056 h 1072056"/>
              <a:gd name="connsiteX7" fmla="*/ 0 w 2159876"/>
              <a:gd name="connsiteY7" fmla="*/ 1072056 h 107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9876" h="1072056">
                <a:moveTo>
                  <a:pt x="134007" y="134007"/>
                </a:moveTo>
                <a:lnTo>
                  <a:pt x="134007" y="938049"/>
                </a:lnTo>
                <a:lnTo>
                  <a:pt x="2025869" y="938049"/>
                </a:lnTo>
                <a:lnTo>
                  <a:pt x="2025869" y="134007"/>
                </a:lnTo>
                <a:close/>
                <a:moveTo>
                  <a:pt x="0" y="0"/>
                </a:moveTo>
                <a:lnTo>
                  <a:pt x="2159876" y="0"/>
                </a:lnTo>
                <a:lnTo>
                  <a:pt x="2159876" y="1072056"/>
                </a:lnTo>
                <a:lnTo>
                  <a:pt x="0" y="1072056"/>
                </a:ln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7" t="1642" r="16303" b="4300"/>
          <a:stretch>
            <a:fillRect/>
          </a:stretch>
        </p:blipFill>
        <p:spPr>
          <a:xfrm>
            <a:off x="3752191" y="2301764"/>
            <a:ext cx="2159876" cy="2758966"/>
          </a:xfrm>
          <a:custGeom>
            <a:avLst/>
            <a:gdLst>
              <a:gd name="connsiteX0" fmla="*/ 0 w 2159876"/>
              <a:gd name="connsiteY0" fmla="*/ 0 h 2758966"/>
              <a:gd name="connsiteX1" fmla="*/ 2159876 w 2159876"/>
              <a:gd name="connsiteY1" fmla="*/ 0 h 2758966"/>
              <a:gd name="connsiteX2" fmla="*/ 2159876 w 2159876"/>
              <a:gd name="connsiteY2" fmla="*/ 2758966 h 2758966"/>
              <a:gd name="connsiteX3" fmla="*/ 0 w 2159876"/>
              <a:gd name="connsiteY3" fmla="*/ 2758966 h 2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876" h="2758966">
                <a:moveTo>
                  <a:pt x="0" y="0"/>
                </a:moveTo>
                <a:lnTo>
                  <a:pt x="2159876" y="0"/>
                </a:lnTo>
                <a:lnTo>
                  <a:pt x="2159876" y="2758966"/>
                </a:lnTo>
                <a:lnTo>
                  <a:pt x="0" y="2758966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7" t="1642" r="16303" b="4300"/>
          <a:stretch>
            <a:fillRect/>
          </a:stretch>
        </p:blipFill>
        <p:spPr>
          <a:xfrm>
            <a:off x="6064470" y="2233446"/>
            <a:ext cx="2159876" cy="2758966"/>
          </a:xfrm>
          <a:custGeom>
            <a:avLst/>
            <a:gdLst>
              <a:gd name="connsiteX0" fmla="*/ 0 w 2159876"/>
              <a:gd name="connsiteY0" fmla="*/ 0 h 2758966"/>
              <a:gd name="connsiteX1" fmla="*/ 2159876 w 2159876"/>
              <a:gd name="connsiteY1" fmla="*/ 0 h 2758966"/>
              <a:gd name="connsiteX2" fmla="*/ 2159876 w 2159876"/>
              <a:gd name="connsiteY2" fmla="*/ 2758966 h 2758966"/>
              <a:gd name="connsiteX3" fmla="*/ 0 w 2159876"/>
              <a:gd name="connsiteY3" fmla="*/ 2758966 h 2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876" h="2758966">
                <a:moveTo>
                  <a:pt x="0" y="0"/>
                </a:moveTo>
                <a:lnTo>
                  <a:pt x="2159876" y="0"/>
                </a:lnTo>
                <a:lnTo>
                  <a:pt x="2159876" y="2758966"/>
                </a:lnTo>
                <a:lnTo>
                  <a:pt x="0" y="2758966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2065283" y="3484179"/>
            <a:ext cx="1560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918138" y="3825766"/>
            <a:ext cx="1560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413530" y="2927131"/>
            <a:ext cx="1560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u="sng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392510" y="3300249"/>
            <a:ext cx="1560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">
        <p:split orient="vert"/>
      </p:transition>
    </mc:Choice>
    <mc:Fallback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55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3" t="4720" r="26167" b="5596"/>
          <a:stretch>
            <a:fillRect/>
          </a:stretch>
        </p:blipFill>
        <p:spPr>
          <a:xfrm>
            <a:off x="3275464" y="2033519"/>
            <a:ext cx="2156347" cy="2852382"/>
          </a:xfrm>
          <a:custGeom>
            <a:avLst/>
            <a:gdLst>
              <a:gd name="connsiteX0" fmla="*/ 269543 w 2156347"/>
              <a:gd name="connsiteY0" fmla="*/ 269543 h 2852382"/>
              <a:gd name="connsiteX1" fmla="*/ 269543 w 2156347"/>
              <a:gd name="connsiteY1" fmla="*/ 2582839 h 2852382"/>
              <a:gd name="connsiteX2" fmla="*/ 1886804 w 2156347"/>
              <a:gd name="connsiteY2" fmla="*/ 2582839 h 2852382"/>
              <a:gd name="connsiteX3" fmla="*/ 1886804 w 2156347"/>
              <a:gd name="connsiteY3" fmla="*/ 269543 h 2852382"/>
              <a:gd name="connsiteX4" fmla="*/ 0 w 2156347"/>
              <a:gd name="connsiteY4" fmla="*/ 0 h 2852382"/>
              <a:gd name="connsiteX5" fmla="*/ 2156347 w 2156347"/>
              <a:gd name="connsiteY5" fmla="*/ 0 h 2852382"/>
              <a:gd name="connsiteX6" fmla="*/ 2156347 w 2156347"/>
              <a:gd name="connsiteY6" fmla="*/ 2852382 h 2852382"/>
              <a:gd name="connsiteX7" fmla="*/ 0 w 2156347"/>
              <a:gd name="connsiteY7" fmla="*/ 2852382 h 285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6347" h="2852382">
                <a:moveTo>
                  <a:pt x="269543" y="269543"/>
                </a:moveTo>
                <a:lnTo>
                  <a:pt x="269543" y="2582839"/>
                </a:lnTo>
                <a:lnTo>
                  <a:pt x="1886804" y="2582839"/>
                </a:lnTo>
                <a:lnTo>
                  <a:pt x="1886804" y="269543"/>
                </a:lnTo>
                <a:close/>
                <a:moveTo>
                  <a:pt x="0" y="0"/>
                </a:moveTo>
                <a:lnTo>
                  <a:pt x="2156347" y="0"/>
                </a:lnTo>
                <a:lnTo>
                  <a:pt x="2156347" y="2852382"/>
                </a:lnTo>
                <a:lnTo>
                  <a:pt x="0" y="2852382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6897116" y="2568590"/>
            <a:ext cx="1304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prstClr val="black"/>
                </a:solidFill>
                <a:latin typeface="锐字工房光明大黑简1.0" panose="02010600030101010101" pitchFamily="2" charset="-122"/>
                <a:ea typeface="锐字工房光明大黑简1.0" panose="02010600030101010101" pitchFamily="2" charset="-122"/>
              </a:rPr>
              <a:t>03</a:t>
            </a:r>
            <a:endParaRPr lang="zh-CN" altLang="en-US" sz="4400" dirty="0">
              <a:solidFill>
                <a:prstClr val="black"/>
              </a:solidFill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37730" y="3240942"/>
            <a:ext cx="3899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年不足之处</a:t>
            </a:r>
            <a:endParaRPr lang="zh-CN" altLang="en-US" sz="3200" dirty="0">
              <a:solidFill>
                <a:prstClr val="black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88752" y="2804261"/>
            <a:ext cx="1103472" cy="268247"/>
          </a:xfrm>
          <a:custGeom>
            <a:avLst/>
            <a:gdLst>
              <a:gd name="connsiteX0" fmla="*/ 881190 w 1103472"/>
              <a:gd name="connsiteY0" fmla="*/ 0 h 268247"/>
              <a:gd name="connsiteX1" fmla="*/ 1103472 w 1103472"/>
              <a:gd name="connsiteY1" fmla="*/ 0 h 268247"/>
              <a:gd name="connsiteX2" fmla="*/ 1103472 w 1103472"/>
              <a:gd name="connsiteY2" fmla="*/ 268247 h 268247"/>
              <a:gd name="connsiteX3" fmla="*/ 881190 w 1103472"/>
              <a:gd name="connsiteY3" fmla="*/ 268247 h 268247"/>
              <a:gd name="connsiteX4" fmla="*/ 0 w 1103472"/>
              <a:gd name="connsiteY4" fmla="*/ 0 h 268247"/>
              <a:gd name="connsiteX5" fmla="*/ 208837 w 1103472"/>
              <a:gd name="connsiteY5" fmla="*/ 0 h 268247"/>
              <a:gd name="connsiteX6" fmla="*/ 208837 w 1103472"/>
              <a:gd name="connsiteY6" fmla="*/ 268247 h 268247"/>
              <a:gd name="connsiteX7" fmla="*/ 0 w 1103472"/>
              <a:gd name="connsiteY7" fmla="*/ 268247 h 2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3472" h="268247">
                <a:moveTo>
                  <a:pt x="881190" y="0"/>
                </a:moveTo>
                <a:lnTo>
                  <a:pt x="1103472" y="0"/>
                </a:lnTo>
                <a:lnTo>
                  <a:pt x="1103472" y="268247"/>
                </a:lnTo>
                <a:lnTo>
                  <a:pt x="881190" y="268247"/>
                </a:lnTo>
                <a:close/>
                <a:moveTo>
                  <a:pt x="0" y="0"/>
                </a:moveTo>
                <a:lnTo>
                  <a:pt x="208837" y="0"/>
                </a:lnTo>
                <a:lnTo>
                  <a:pt x="208837" y="268247"/>
                </a:lnTo>
                <a:lnTo>
                  <a:pt x="0" y="268247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913" y="2035077"/>
            <a:ext cx="3170195" cy="2828789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716556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6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年不足之处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围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649383" y="4370640"/>
            <a:ext cx="959104" cy="940158"/>
            <a:chOff x="5460643" y="4365938"/>
            <a:chExt cx="959104" cy="940158"/>
          </a:xfrm>
        </p:grpSpPr>
        <p:sp>
          <p:nvSpPr>
            <p:cNvPr id="74" name="圆角矩形 73"/>
            <p:cNvSpPr/>
            <p:nvPr/>
          </p:nvSpPr>
          <p:spPr>
            <a:xfrm>
              <a:off x="5460643" y="4365938"/>
              <a:ext cx="940158" cy="94015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805" y="4534042"/>
              <a:ext cx="889942" cy="640027"/>
            </a:xfrm>
            <a:prstGeom prst="rect">
              <a:avLst/>
            </a:prstGeom>
          </p:spPr>
        </p:pic>
      </p:grpSp>
      <p:grpSp>
        <p:nvGrpSpPr>
          <p:cNvPr id="76" name="组合 75"/>
          <p:cNvGrpSpPr/>
          <p:nvPr/>
        </p:nvGrpSpPr>
        <p:grpSpPr>
          <a:xfrm>
            <a:off x="6627612" y="3332869"/>
            <a:ext cx="959104" cy="940158"/>
            <a:chOff x="5460643" y="4365938"/>
            <a:chExt cx="959104" cy="940158"/>
          </a:xfrm>
        </p:grpSpPr>
        <p:sp>
          <p:nvSpPr>
            <p:cNvPr id="77" name="圆角矩形 76"/>
            <p:cNvSpPr/>
            <p:nvPr/>
          </p:nvSpPr>
          <p:spPr>
            <a:xfrm>
              <a:off x="5460643" y="4365938"/>
              <a:ext cx="940158" cy="940158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805" y="4534042"/>
              <a:ext cx="889942" cy="640027"/>
            </a:xfrm>
            <a:prstGeom prst="rect">
              <a:avLst/>
            </a:prstGeom>
          </p:spPr>
        </p:pic>
      </p:grpSp>
      <p:grpSp>
        <p:nvGrpSpPr>
          <p:cNvPr id="79" name="组合 78"/>
          <p:cNvGrpSpPr/>
          <p:nvPr/>
        </p:nvGrpSpPr>
        <p:grpSpPr>
          <a:xfrm>
            <a:off x="6620355" y="2280583"/>
            <a:ext cx="959104" cy="940158"/>
            <a:chOff x="5460643" y="4365938"/>
            <a:chExt cx="959104" cy="940158"/>
          </a:xfrm>
        </p:grpSpPr>
        <p:sp>
          <p:nvSpPr>
            <p:cNvPr id="80" name="圆角矩形 79"/>
            <p:cNvSpPr/>
            <p:nvPr/>
          </p:nvSpPr>
          <p:spPr>
            <a:xfrm>
              <a:off x="5460643" y="4365938"/>
              <a:ext cx="940158" cy="94015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805" y="4534042"/>
              <a:ext cx="889942" cy="640027"/>
            </a:xfrm>
            <a:prstGeom prst="rect">
              <a:avLst/>
            </a:prstGeom>
          </p:spPr>
        </p:pic>
      </p:grpSp>
      <p:sp>
        <p:nvSpPr>
          <p:cNvPr id="82" name="文本框 81"/>
          <p:cNvSpPr txBox="1"/>
          <p:nvPr/>
        </p:nvSpPr>
        <p:spPr>
          <a:xfrm>
            <a:off x="7670288" y="2289987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650152" y="2595708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681021" y="3382544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660885" y="3688265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678875" y="437207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7658739" y="4677791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639302" y="2232245"/>
            <a:ext cx="5204907" cy="2829260"/>
            <a:chOff x="228484" y="1712708"/>
            <a:chExt cx="6331342" cy="3441563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484" y="2763996"/>
              <a:ext cx="3026698" cy="1397186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9893" y="1712708"/>
              <a:ext cx="3614647" cy="1506745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01147" y="2929438"/>
              <a:ext cx="3058679" cy="1605195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22368" y="4251723"/>
              <a:ext cx="2162883" cy="902548"/>
            </a:xfrm>
            <a:prstGeom prst="rect">
              <a:avLst/>
            </a:prstGeom>
          </p:spPr>
        </p:pic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10" y="1962380"/>
            <a:ext cx="2005588" cy="2005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prism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29 -0.04838 C 0.19896 -0.04838 0.29128 0.04352 0.29128 0.15717 C 0.29128 0.2706 0.19896 0.36342 0.08529 0.36342 C -0.02864 0.36342 -0.1207 0.2706 -0.1207 0.15717 C -0.1207 0.04352 -0.02864 -0.04838 0.08529 -0.04838 Z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6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年不足之处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掘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44" y="2240924"/>
            <a:ext cx="4382680" cy="4087162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879588" y="2183964"/>
            <a:ext cx="5628795" cy="3638689"/>
            <a:chOff x="1093977" y="2042296"/>
            <a:chExt cx="5628795" cy="3638689"/>
          </a:xfrm>
        </p:grpSpPr>
        <p:grpSp>
          <p:nvGrpSpPr>
            <p:cNvPr id="7" name="组合 6"/>
            <p:cNvGrpSpPr/>
            <p:nvPr/>
          </p:nvGrpSpPr>
          <p:grpSpPr>
            <a:xfrm>
              <a:off x="1362492" y="2042296"/>
              <a:ext cx="5360280" cy="3638689"/>
              <a:chOff x="2699045" y="985262"/>
              <a:chExt cx="4375103" cy="2969927"/>
            </a:xfrm>
          </p:grpSpPr>
          <p:cxnSp>
            <p:nvCxnSpPr>
              <p:cNvPr id="8" name="直接连接符 7"/>
              <p:cNvCxnSpPr/>
              <p:nvPr/>
            </p:nvCxnSpPr>
            <p:spPr>
              <a:xfrm flipH="1">
                <a:off x="4898456" y="1799290"/>
                <a:ext cx="325626" cy="55134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V="1">
                <a:off x="3509556" y="2813244"/>
                <a:ext cx="789049" cy="26953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/>
              <p:cNvSpPr/>
              <p:nvPr/>
            </p:nvSpPr>
            <p:spPr>
              <a:xfrm>
                <a:off x="4298605" y="1705673"/>
                <a:ext cx="140506" cy="14050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5132769" y="2982956"/>
                <a:ext cx="501676" cy="3304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/>
              <p:cNvSpPr/>
              <p:nvPr/>
            </p:nvSpPr>
            <p:spPr>
              <a:xfrm>
                <a:off x="3108752" y="1470229"/>
                <a:ext cx="235444" cy="23544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3337194" y="1626282"/>
                <a:ext cx="3485065" cy="109903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6830805" y="2648095"/>
                <a:ext cx="243343" cy="24334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 flipV="1">
                <a:off x="5224082" y="2192981"/>
                <a:ext cx="1060125" cy="12992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 rot="17324768">
                <a:off x="6262117" y="2066425"/>
                <a:ext cx="144568" cy="1445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17324768">
                <a:off x="3975719" y="3196870"/>
                <a:ext cx="149418" cy="149418"/>
              </a:xfrm>
              <a:prstGeom prst="ellipse">
                <a:avLst/>
              </a:prstGeom>
              <a:solidFill>
                <a:schemeClr val="accent2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699045" y="2646807"/>
                <a:ext cx="845415" cy="845415"/>
              </a:xfrm>
              <a:prstGeom prst="ellipse">
                <a:avLst/>
              </a:prstGeom>
              <a:solidFill>
                <a:srgbClr val="E80E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ln w="0"/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4212797" y="2291244"/>
                <a:ext cx="943672" cy="943672"/>
              </a:xfrm>
              <a:prstGeom prst="ellipse">
                <a:avLst/>
              </a:prstGeom>
              <a:solidFill>
                <a:srgbClr val="FFC000">
                  <a:alpha val="7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 dirty="0">
                  <a:ln w="0"/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5023991" y="985262"/>
                <a:ext cx="880341" cy="880341"/>
              </a:xfrm>
              <a:prstGeom prst="ellipse">
                <a:avLst/>
              </a:prstGeom>
              <a:solidFill>
                <a:srgbClr val="00B050">
                  <a:alpha val="5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ln w="0"/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5588803" y="3074848"/>
                <a:ext cx="880341" cy="880341"/>
              </a:xfrm>
              <a:prstGeom prst="ellipse">
                <a:avLst/>
              </a:prstGeom>
              <a:solidFill>
                <a:srgbClr val="0070C0">
                  <a:alpha val="5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ln w="0"/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297305" y="2151270"/>
                <a:ext cx="243343" cy="243343"/>
              </a:xfrm>
              <a:prstGeom prst="ellipse">
                <a:avLst/>
              </a:prstGeom>
              <a:solidFill>
                <a:schemeClr val="accent2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5343106" y="2538091"/>
                <a:ext cx="166305" cy="166305"/>
              </a:xfrm>
              <a:prstGeom prst="ellipse">
                <a:avLst/>
              </a:prstGeom>
              <a:solidFill>
                <a:schemeClr val="accent2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4828203" y="3511651"/>
                <a:ext cx="140506" cy="14050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55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3733408" y="2560249"/>
                <a:ext cx="276879" cy="61657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矩形 25"/>
            <p:cNvSpPr/>
            <p:nvPr/>
          </p:nvSpPr>
          <p:spPr>
            <a:xfrm>
              <a:off x="1093977" y="4806786"/>
              <a:ext cx="16234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55313" y="4224270"/>
              <a:ext cx="837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客户整理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976698" y="2679625"/>
              <a:ext cx="16234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38034" y="2097109"/>
              <a:ext cx="837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客户跟进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021514" y="4351732"/>
              <a:ext cx="16234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382851" y="3794974"/>
              <a:ext cx="837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客户拜访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629228" y="5263986"/>
              <a:ext cx="16234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054958" y="4707227"/>
              <a:ext cx="837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客户下单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">
        <p14:prism isInverted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6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年不足之处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繁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锁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3778469" y="2217684"/>
            <a:ext cx="2222938" cy="2222938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联系 25"/>
          <p:cNvSpPr/>
          <p:nvPr/>
        </p:nvSpPr>
        <p:spPr>
          <a:xfrm>
            <a:off x="6248400" y="2291256"/>
            <a:ext cx="2222938" cy="2222938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联系 26"/>
          <p:cNvSpPr/>
          <p:nvPr/>
        </p:nvSpPr>
        <p:spPr>
          <a:xfrm>
            <a:off x="8749862" y="2222939"/>
            <a:ext cx="2222938" cy="222293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522" y="2136749"/>
            <a:ext cx="2505673" cy="2387955"/>
            <a:chOff x="1159287" y="2388997"/>
            <a:chExt cx="2505673" cy="2387955"/>
          </a:xfrm>
        </p:grpSpPr>
        <p:sp>
          <p:nvSpPr>
            <p:cNvPr id="18" name="流程图: 联系 17"/>
            <p:cNvSpPr/>
            <p:nvPr/>
          </p:nvSpPr>
          <p:spPr>
            <a:xfrm>
              <a:off x="1308537" y="2554014"/>
              <a:ext cx="2222938" cy="222293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2"/>
            <a:srcRect b="49371"/>
            <a:stretch>
              <a:fillRect/>
            </a:stretch>
          </p:blipFill>
          <p:spPr>
            <a:xfrm>
              <a:off x="1159287" y="2388997"/>
              <a:ext cx="2505673" cy="1268603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/>
          <a:srcRect t="51468"/>
          <a:stretch>
            <a:fillRect/>
          </a:stretch>
        </p:blipFill>
        <p:spPr>
          <a:xfrm>
            <a:off x="3616501" y="3373821"/>
            <a:ext cx="2499577" cy="12160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/>
          <a:srcRect b="53356"/>
          <a:stretch>
            <a:fillRect/>
          </a:stretch>
        </p:blipFill>
        <p:spPr>
          <a:xfrm>
            <a:off x="6114915" y="2142006"/>
            <a:ext cx="2505673" cy="116875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/>
          <a:srcRect t="47477"/>
          <a:stretch>
            <a:fillRect/>
          </a:stretch>
        </p:blipFill>
        <p:spPr>
          <a:xfrm>
            <a:off x="8603659" y="3263462"/>
            <a:ext cx="2499577" cy="1312851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1497725" y="2948152"/>
            <a:ext cx="178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83422" y="2958662"/>
            <a:ext cx="178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69119" y="2937642"/>
            <a:ext cx="178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002112" y="2963918"/>
            <a:ext cx="178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55132" y="4602665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666952" y="4597410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36883" y="4623686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575283" y="4602665"/>
            <a:ext cx="2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">
        <p14:prism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5" grpId="0" animBg="1"/>
      <p:bldP spid="26" grpId="0" animBg="1"/>
      <p:bldP spid="27" grpId="0" animBg="1"/>
      <p:bldP spid="34" grpId="0"/>
      <p:bldP spid="36" grpId="0"/>
      <p:bldP spid="37" grpId="0"/>
      <p:bldP spid="38" grpId="0"/>
      <p:bldP spid="39" grpId="0"/>
      <p:bldP spid="41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6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2017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年不足之处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995447" y="2948150"/>
            <a:ext cx="1749973" cy="1749973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5686097" y="2060028"/>
            <a:ext cx="982718" cy="98271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9"/>
          <p:cNvSpPr/>
          <p:nvPr/>
        </p:nvSpPr>
        <p:spPr>
          <a:xfrm>
            <a:off x="5696608" y="3237187"/>
            <a:ext cx="982718" cy="982718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5707118" y="4398580"/>
            <a:ext cx="982718" cy="982718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4871545" y="2916621"/>
            <a:ext cx="725214" cy="6746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866289" y="3715405"/>
            <a:ext cx="746235" cy="52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882055" y="3838230"/>
            <a:ext cx="572814" cy="8598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948152" y="5029199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08" y="1925471"/>
            <a:ext cx="881369" cy="118033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905" y="2630588"/>
            <a:ext cx="1213209" cy="233497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119" y="3086864"/>
            <a:ext cx="881369" cy="118033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629" y="4279788"/>
            <a:ext cx="881369" cy="1180336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6726620" y="2138856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737131" y="2464677"/>
            <a:ext cx="3116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05600" y="3410607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16111" y="3736428"/>
            <a:ext cx="3116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747642" y="4556234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8153" y="4882055"/>
            <a:ext cx="3116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9" grpId="0" animBg="1"/>
      <p:bldP spid="20" grpId="0" animBg="1"/>
      <p:bldP spid="21" grpId="0" animBg="1"/>
      <p:bldP spid="31" grpId="0"/>
      <p:bldP spid="38" grpId="0"/>
      <p:bldP spid="39" grpId="0"/>
      <p:bldP spid="41" grpId="0"/>
      <p:bldP spid="42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25177" r="4762" b="10896"/>
          <a:stretch>
            <a:fillRect/>
          </a:stretch>
        </p:blipFill>
        <p:spPr>
          <a:xfrm rot="5400000">
            <a:off x="7103660" y="2558956"/>
            <a:ext cx="3452883" cy="1337481"/>
          </a:xfrm>
          <a:custGeom>
            <a:avLst/>
            <a:gdLst>
              <a:gd name="connsiteX0" fmla="*/ 167185 w 3452883"/>
              <a:gd name="connsiteY0" fmla="*/ 1170296 h 1337481"/>
              <a:gd name="connsiteX1" fmla="*/ 3285698 w 3452883"/>
              <a:gd name="connsiteY1" fmla="*/ 1170296 h 1337481"/>
              <a:gd name="connsiteX2" fmla="*/ 3285698 w 3452883"/>
              <a:gd name="connsiteY2" fmla="*/ 167185 h 1337481"/>
              <a:gd name="connsiteX3" fmla="*/ 167185 w 3452883"/>
              <a:gd name="connsiteY3" fmla="*/ 167185 h 1337481"/>
              <a:gd name="connsiteX4" fmla="*/ 0 w 3452883"/>
              <a:gd name="connsiteY4" fmla="*/ 1337481 h 1337481"/>
              <a:gd name="connsiteX5" fmla="*/ 0 w 3452883"/>
              <a:gd name="connsiteY5" fmla="*/ 0 h 1337481"/>
              <a:gd name="connsiteX6" fmla="*/ 3452883 w 3452883"/>
              <a:gd name="connsiteY6" fmla="*/ 0 h 1337481"/>
              <a:gd name="connsiteX7" fmla="*/ 3452883 w 3452883"/>
              <a:gd name="connsiteY7" fmla="*/ 1337481 h 133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2883" h="1337481">
                <a:moveTo>
                  <a:pt x="167185" y="1170296"/>
                </a:moveTo>
                <a:lnTo>
                  <a:pt x="3285698" y="1170296"/>
                </a:lnTo>
                <a:lnTo>
                  <a:pt x="3285698" y="167185"/>
                </a:lnTo>
                <a:lnTo>
                  <a:pt x="167185" y="167185"/>
                </a:lnTo>
                <a:close/>
                <a:moveTo>
                  <a:pt x="0" y="1337481"/>
                </a:moveTo>
                <a:lnTo>
                  <a:pt x="0" y="0"/>
                </a:lnTo>
                <a:lnTo>
                  <a:pt x="3452883" y="0"/>
                </a:lnTo>
                <a:lnTo>
                  <a:pt x="3452883" y="1337481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3148218" y="2500351"/>
            <a:ext cx="1304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prstClr val="black"/>
                </a:solidFill>
                <a:latin typeface="锐字工房光明大黑简1.0" panose="02010600030101010101" pitchFamily="2" charset="-122"/>
                <a:ea typeface="锐字工房光明大黑简1.0" panose="02010600030101010101" pitchFamily="2" charset="-122"/>
              </a:rPr>
              <a:t>04</a:t>
            </a:r>
            <a:endParaRPr lang="zh-CN" altLang="en-US" sz="4400" dirty="0">
              <a:solidFill>
                <a:prstClr val="black"/>
              </a:solidFill>
              <a:latin typeface="锐字工房光明大黑简1.0" panose="02010600030101010101" pitchFamily="2" charset="-122"/>
              <a:ea typeface="锐字工房光明大黑简1.0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57300" y="3172703"/>
            <a:ext cx="3899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2018</a:t>
            </a:r>
            <a:r>
              <a:rPr lang="zh-CN" altLang="en-US" sz="3200" dirty="0">
                <a:solidFill>
                  <a:prstClr val="black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年工作展望</a:t>
            </a:r>
            <a:endParaRPr lang="zh-CN" altLang="en-US" sz="3200" dirty="0">
              <a:solidFill>
                <a:prstClr val="black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08322" y="2736022"/>
            <a:ext cx="1103472" cy="268247"/>
          </a:xfrm>
          <a:custGeom>
            <a:avLst/>
            <a:gdLst>
              <a:gd name="connsiteX0" fmla="*/ 881190 w 1103472"/>
              <a:gd name="connsiteY0" fmla="*/ 0 h 268247"/>
              <a:gd name="connsiteX1" fmla="*/ 1103472 w 1103472"/>
              <a:gd name="connsiteY1" fmla="*/ 0 h 268247"/>
              <a:gd name="connsiteX2" fmla="*/ 1103472 w 1103472"/>
              <a:gd name="connsiteY2" fmla="*/ 268247 h 268247"/>
              <a:gd name="connsiteX3" fmla="*/ 881190 w 1103472"/>
              <a:gd name="connsiteY3" fmla="*/ 268247 h 268247"/>
              <a:gd name="connsiteX4" fmla="*/ 0 w 1103472"/>
              <a:gd name="connsiteY4" fmla="*/ 0 h 268247"/>
              <a:gd name="connsiteX5" fmla="*/ 208837 w 1103472"/>
              <a:gd name="connsiteY5" fmla="*/ 0 h 268247"/>
              <a:gd name="connsiteX6" fmla="*/ 208837 w 1103472"/>
              <a:gd name="connsiteY6" fmla="*/ 268247 h 268247"/>
              <a:gd name="connsiteX7" fmla="*/ 0 w 1103472"/>
              <a:gd name="connsiteY7" fmla="*/ 268247 h 2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3472" h="268247">
                <a:moveTo>
                  <a:pt x="881190" y="0"/>
                </a:moveTo>
                <a:lnTo>
                  <a:pt x="1103472" y="0"/>
                </a:lnTo>
                <a:lnTo>
                  <a:pt x="1103472" y="268247"/>
                </a:lnTo>
                <a:lnTo>
                  <a:pt x="881190" y="268247"/>
                </a:lnTo>
                <a:close/>
                <a:moveTo>
                  <a:pt x="0" y="0"/>
                </a:moveTo>
                <a:lnTo>
                  <a:pt x="208837" y="0"/>
                </a:lnTo>
                <a:lnTo>
                  <a:pt x="208837" y="268247"/>
                </a:lnTo>
                <a:lnTo>
                  <a:pt x="0" y="268247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218" y="1810306"/>
            <a:ext cx="4310898" cy="2870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ferris dir="l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7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2018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年工作展望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2" descr="E:\work\模板\文件\shad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76" y="2724076"/>
            <a:ext cx="2790336" cy="163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108276" y="2724076"/>
            <a:ext cx="1395013" cy="988134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E:\work\模板\文件\shad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013" y="2750351"/>
            <a:ext cx="2790336" cy="163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5398013" y="2750351"/>
            <a:ext cx="1395013" cy="9881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" descr="E:\work\模板\文件\shad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813" y="2713565"/>
            <a:ext cx="2790336" cy="163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8750813" y="2713565"/>
            <a:ext cx="1395013" cy="9881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41751" y="3881501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5683" y="4223088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47255" y="3907777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31187" y="4249364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531586" y="3886756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5518" y="4228343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59752" y="2921697"/>
            <a:ext cx="1245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59849" y="2900676"/>
            <a:ext cx="1245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prism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  <p:bldP spid="15" grpId="0" animBg="1"/>
      <p:bldP spid="17" grpId="0" animBg="1"/>
      <p:bldP spid="19" grpId="0"/>
      <p:bldP spid="20" grpId="0"/>
      <p:bldP spid="21" grpId="0"/>
      <p:bldP spid="22" grpId="0"/>
      <p:bldP spid="23" grpId="0"/>
      <p:bldP spid="24" grpId="0"/>
      <p:bldP spid="18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57200" y="677920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7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2018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年工作展望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略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43179" y="5410200"/>
            <a:ext cx="1219200" cy="2159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425879" y="5410200"/>
            <a:ext cx="1219200" cy="2159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83179" y="5422900"/>
            <a:ext cx="1219200" cy="2159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791454" y="5367067"/>
            <a:ext cx="61327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786180" y="3468647"/>
            <a:ext cx="6765232" cy="2848905"/>
            <a:chOff x="786180" y="3468647"/>
            <a:chExt cx="6765232" cy="2848905"/>
          </a:xfrm>
        </p:grpSpPr>
        <p:sp>
          <p:nvSpPr>
            <p:cNvPr id="20" name="任意多边形 19"/>
            <p:cNvSpPr/>
            <p:nvPr/>
          </p:nvSpPr>
          <p:spPr>
            <a:xfrm rot="20280000">
              <a:off x="786180" y="3468647"/>
              <a:ext cx="6747721" cy="2807965"/>
            </a:xfrm>
            <a:custGeom>
              <a:avLst/>
              <a:gdLst>
                <a:gd name="connsiteX0" fmla="*/ 5870249 w 6627268"/>
                <a:gd name="connsiteY0" fmla="*/ 0 h 2807965"/>
                <a:gd name="connsiteX1" fmla="*/ 6575957 w 6627268"/>
                <a:gd name="connsiteY1" fmla="*/ 444193 h 2807965"/>
                <a:gd name="connsiteX2" fmla="*/ 6627268 w 6627268"/>
                <a:gd name="connsiteY2" fmla="*/ 443630 h 2807965"/>
                <a:gd name="connsiteX3" fmla="*/ 5672015 w 6627268"/>
                <a:gd name="connsiteY3" fmla="*/ 2807965 h 2807965"/>
                <a:gd name="connsiteX4" fmla="*/ 37191 w 6627268"/>
                <a:gd name="connsiteY4" fmla="*/ 531348 h 2807965"/>
                <a:gd name="connsiteX5" fmla="*/ 25053 w 6627268"/>
                <a:gd name="connsiteY5" fmla="*/ 531565 h 2807965"/>
                <a:gd name="connsiteX6" fmla="*/ 30734 w 6627268"/>
                <a:gd name="connsiteY6" fmla="*/ 528739 h 2807965"/>
                <a:gd name="connsiteX7" fmla="*/ 0 w 6627268"/>
                <a:gd name="connsiteY7" fmla="*/ 516322 h 2807965"/>
                <a:gd name="connsiteX8" fmla="*/ 56954 w 6627268"/>
                <a:gd name="connsiteY8" fmla="*/ 515697 h 2807965"/>
                <a:gd name="connsiteX9" fmla="*/ 611567 w 6627268"/>
                <a:gd name="connsiteY9" fmla="*/ 239818 h 2807965"/>
                <a:gd name="connsiteX10" fmla="*/ 980693 w 6627268"/>
                <a:gd name="connsiteY10" fmla="*/ 404747 h 2807965"/>
                <a:gd name="connsiteX11" fmla="*/ 1528300 w 6627268"/>
                <a:gd name="connsiteY11" fmla="*/ 67494 h 2807965"/>
                <a:gd name="connsiteX12" fmla="*/ 2207048 w 6627268"/>
                <a:gd name="connsiteY12" fmla="*/ 464970 h 2807965"/>
                <a:gd name="connsiteX13" fmla="*/ 2730795 w 6627268"/>
                <a:gd name="connsiteY13" fmla="*/ 142412 h 2807965"/>
                <a:gd name="connsiteX14" fmla="*/ 3307352 w 6627268"/>
                <a:gd name="connsiteY14" fmla="*/ 480045 h 2807965"/>
                <a:gd name="connsiteX15" fmla="*/ 3514954 w 6627268"/>
                <a:gd name="connsiteY15" fmla="*/ 477768 h 2807965"/>
                <a:gd name="connsiteX16" fmla="*/ 4008463 w 6627268"/>
                <a:gd name="connsiteY16" fmla="*/ 302492 h 2807965"/>
                <a:gd name="connsiteX17" fmla="*/ 4377551 w 6627268"/>
                <a:gd name="connsiteY17" fmla="*/ 271436 h 2807965"/>
                <a:gd name="connsiteX18" fmla="*/ 4384707 w 6627268"/>
                <a:gd name="connsiteY18" fmla="*/ 270412 h 2807965"/>
                <a:gd name="connsiteX19" fmla="*/ 4702605 w 6627268"/>
                <a:gd name="connsiteY19" fmla="*/ 76135 h 2807965"/>
                <a:gd name="connsiteX20" fmla="*/ 5143793 w 6627268"/>
                <a:gd name="connsiteY20" fmla="*/ 382315 h 280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627268" h="2807965">
                  <a:moveTo>
                    <a:pt x="5870249" y="0"/>
                  </a:moveTo>
                  <a:lnTo>
                    <a:pt x="6575957" y="444193"/>
                  </a:lnTo>
                  <a:lnTo>
                    <a:pt x="6627268" y="443630"/>
                  </a:lnTo>
                  <a:lnTo>
                    <a:pt x="5672015" y="2807965"/>
                  </a:lnTo>
                  <a:lnTo>
                    <a:pt x="37191" y="531348"/>
                  </a:lnTo>
                  <a:lnTo>
                    <a:pt x="25053" y="531565"/>
                  </a:lnTo>
                  <a:lnTo>
                    <a:pt x="30734" y="528739"/>
                  </a:lnTo>
                  <a:lnTo>
                    <a:pt x="0" y="516322"/>
                  </a:lnTo>
                  <a:lnTo>
                    <a:pt x="56954" y="515697"/>
                  </a:lnTo>
                  <a:lnTo>
                    <a:pt x="611567" y="239818"/>
                  </a:lnTo>
                  <a:lnTo>
                    <a:pt x="980693" y="404747"/>
                  </a:lnTo>
                  <a:lnTo>
                    <a:pt x="1528300" y="67494"/>
                  </a:lnTo>
                  <a:lnTo>
                    <a:pt x="2207048" y="464970"/>
                  </a:lnTo>
                  <a:lnTo>
                    <a:pt x="2730795" y="142412"/>
                  </a:lnTo>
                  <a:lnTo>
                    <a:pt x="3307352" y="480045"/>
                  </a:lnTo>
                  <a:lnTo>
                    <a:pt x="3514954" y="477768"/>
                  </a:lnTo>
                  <a:lnTo>
                    <a:pt x="4008463" y="302492"/>
                  </a:lnTo>
                  <a:cubicBezTo>
                    <a:pt x="4083495" y="341413"/>
                    <a:pt x="4240808" y="295866"/>
                    <a:pt x="4377551" y="271436"/>
                  </a:cubicBezTo>
                  <a:lnTo>
                    <a:pt x="4384707" y="270412"/>
                  </a:lnTo>
                  <a:lnTo>
                    <a:pt x="4702605" y="76135"/>
                  </a:lnTo>
                  <a:lnTo>
                    <a:pt x="5143793" y="3823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20280000">
              <a:off x="924144" y="3509587"/>
              <a:ext cx="6627268" cy="2807965"/>
            </a:xfrm>
            <a:custGeom>
              <a:avLst/>
              <a:gdLst>
                <a:gd name="connsiteX0" fmla="*/ 5870249 w 6627268"/>
                <a:gd name="connsiteY0" fmla="*/ 0 h 2807965"/>
                <a:gd name="connsiteX1" fmla="*/ 6575957 w 6627268"/>
                <a:gd name="connsiteY1" fmla="*/ 444193 h 2807965"/>
                <a:gd name="connsiteX2" fmla="*/ 6627268 w 6627268"/>
                <a:gd name="connsiteY2" fmla="*/ 443630 h 2807965"/>
                <a:gd name="connsiteX3" fmla="*/ 5672015 w 6627268"/>
                <a:gd name="connsiteY3" fmla="*/ 2807965 h 2807965"/>
                <a:gd name="connsiteX4" fmla="*/ 37191 w 6627268"/>
                <a:gd name="connsiteY4" fmla="*/ 531348 h 2807965"/>
                <a:gd name="connsiteX5" fmla="*/ 25053 w 6627268"/>
                <a:gd name="connsiteY5" fmla="*/ 531565 h 2807965"/>
                <a:gd name="connsiteX6" fmla="*/ 30734 w 6627268"/>
                <a:gd name="connsiteY6" fmla="*/ 528739 h 2807965"/>
                <a:gd name="connsiteX7" fmla="*/ 0 w 6627268"/>
                <a:gd name="connsiteY7" fmla="*/ 516322 h 2807965"/>
                <a:gd name="connsiteX8" fmla="*/ 56954 w 6627268"/>
                <a:gd name="connsiteY8" fmla="*/ 515697 h 2807965"/>
                <a:gd name="connsiteX9" fmla="*/ 611567 w 6627268"/>
                <a:gd name="connsiteY9" fmla="*/ 239818 h 2807965"/>
                <a:gd name="connsiteX10" fmla="*/ 980693 w 6627268"/>
                <a:gd name="connsiteY10" fmla="*/ 404747 h 2807965"/>
                <a:gd name="connsiteX11" fmla="*/ 1528300 w 6627268"/>
                <a:gd name="connsiteY11" fmla="*/ 67494 h 2807965"/>
                <a:gd name="connsiteX12" fmla="*/ 2207048 w 6627268"/>
                <a:gd name="connsiteY12" fmla="*/ 464970 h 2807965"/>
                <a:gd name="connsiteX13" fmla="*/ 2730795 w 6627268"/>
                <a:gd name="connsiteY13" fmla="*/ 142412 h 2807965"/>
                <a:gd name="connsiteX14" fmla="*/ 3307352 w 6627268"/>
                <a:gd name="connsiteY14" fmla="*/ 480045 h 2807965"/>
                <a:gd name="connsiteX15" fmla="*/ 3514954 w 6627268"/>
                <a:gd name="connsiteY15" fmla="*/ 477768 h 2807965"/>
                <a:gd name="connsiteX16" fmla="*/ 4008463 w 6627268"/>
                <a:gd name="connsiteY16" fmla="*/ 302492 h 2807965"/>
                <a:gd name="connsiteX17" fmla="*/ 4377551 w 6627268"/>
                <a:gd name="connsiteY17" fmla="*/ 271436 h 2807965"/>
                <a:gd name="connsiteX18" fmla="*/ 4384707 w 6627268"/>
                <a:gd name="connsiteY18" fmla="*/ 270412 h 2807965"/>
                <a:gd name="connsiteX19" fmla="*/ 4702605 w 6627268"/>
                <a:gd name="connsiteY19" fmla="*/ 76135 h 2807965"/>
                <a:gd name="connsiteX20" fmla="*/ 5143793 w 6627268"/>
                <a:gd name="connsiteY20" fmla="*/ 382315 h 280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627268" h="2807965">
                  <a:moveTo>
                    <a:pt x="5870249" y="0"/>
                  </a:moveTo>
                  <a:lnTo>
                    <a:pt x="6575957" y="444193"/>
                  </a:lnTo>
                  <a:lnTo>
                    <a:pt x="6627268" y="443630"/>
                  </a:lnTo>
                  <a:lnTo>
                    <a:pt x="5672015" y="2807965"/>
                  </a:lnTo>
                  <a:lnTo>
                    <a:pt x="37191" y="531348"/>
                  </a:lnTo>
                  <a:lnTo>
                    <a:pt x="25053" y="531565"/>
                  </a:lnTo>
                  <a:lnTo>
                    <a:pt x="30734" y="528739"/>
                  </a:lnTo>
                  <a:lnTo>
                    <a:pt x="0" y="516322"/>
                  </a:lnTo>
                  <a:lnTo>
                    <a:pt x="56954" y="515697"/>
                  </a:lnTo>
                  <a:lnTo>
                    <a:pt x="611567" y="239818"/>
                  </a:lnTo>
                  <a:lnTo>
                    <a:pt x="980693" y="404747"/>
                  </a:lnTo>
                  <a:lnTo>
                    <a:pt x="1528300" y="67494"/>
                  </a:lnTo>
                  <a:lnTo>
                    <a:pt x="2207048" y="464970"/>
                  </a:lnTo>
                  <a:lnTo>
                    <a:pt x="2730795" y="142412"/>
                  </a:lnTo>
                  <a:lnTo>
                    <a:pt x="3307352" y="480045"/>
                  </a:lnTo>
                  <a:lnTo>
                    <a:pt x="3514954" y="477768"/>
                  </a:lnTo>
                  <a:lnTo>
                    <a:pt x="4008463" y="302492"/>
                  </a:lnTo>
                  <a:cubicBezTo>
                    <a:pt x="4083495" y="341413"/>
                    <a:pt x="4240808" y="295866"/>
                    <a:pt x="4377551" y="271436"/>
                  </a:cubicBezTo>
                  <a:lnTo>
                    <a:pt x="4384707" y="270412"/>
                  </a:lnTo>
                  <a:lnTo>
                    <a:pt x="4702605" y="76135"/>
                  </a:lnTo>
                  <a:lnTo>
                    <a:pt x="5143793" y="3823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006779" y="3784600"/>
            <a:ext cx="0" cy="1206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200579" y="3517900"/>
            <a:ext cx="0" cy="1206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305479" y="3124200"/>
            <a:ext cx="0" cy="1206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575479" y="2603500"/>
            <a:ext cx="0" cy="1206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4953179" y="5422900"/>
            <a:ext cx="1219200" cy="2159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117779" y="5359400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413179" y="5372100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683179" y="5384800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0283" y="5395532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2655" y="3757768"/>
            <a:ext cx="124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76728" y="3395013"/>
            <a:ext cx="124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46559" y="3032258"/>
            <a:ext cx="124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42148" y="2514957"/>
            <a:ext cx="124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82625" y="2949262"/>
            <a:ext cx="3812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52024" y="3373123"/>
            <a:ext cx="26468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添加文本内容添加文本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">
        <p14:prism isInverted="1"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2" grpId="0" animBg="1"/>
      <p:bldP spid="27" grpId="0" animBg="1"/>
      <p:bldP spid="28" grpId="0" animBg="1"/>
      <p:bldP spid="29" grpId="0" animBg="1"/>
      <p:bldP spid="26" grpId="0"/>
      <p:bldP spid="31" grpId="0"/>
      <p:bldP spid="32" grpId="0"/>
      <p:bldP spid="30" grpId="0"/>
      <p:bldP spid="33" grpId="0"/>
      <p:bldP spid="34" grpId="0"/>
      <p:bldP spid="35" grpId="0"/>
      <p:bldP spid="3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7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2018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年工作展望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略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2284" y="1765778"/>
            <a:ext cx="11254557" cy="4456352"/>
            <a:chOff x="522284" y="1765778"/>
            <a:chExt cx="11254557" cy="4456352"/>
          </a:xfrm>
        </p:grpSpPr>
        <p:grpSp>
          <p:nvGrpSpPr>
            <p:cNvPr id="10" name="组合 9"/>
            <p:cNvGrpSpPr/>
            <p:nvPr/>
          </p:nvGrpSpPr>
          <p:grpSpPr>
            <a:xfrm>
              <a:off x="522284" y="1765778"/>
              <a:ext cx="11254557" cy="4456352"/>
              <a:chOff x="-40069" y="964224"/>
              <a:chExt cx="12232069" cy="484340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423190" y="1487527"/>
                <a:ext cx="11575614" cy="4042485"/>
              </a:xfrm>
              <a:prstGeom prst="rect">
                <a:avLst/>
              </a:prstGeom>
              <a:pattFill prst="lt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 bwMode="auto">
              <a:xfrm>
                <a:off x="409195" y="971550"/>
                <a:ext cx="0" cy="4836081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92D050">
                    <a:alpha val="41000"/>
                  </a:srgbClr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0" name="文本框 19"/>
              <p:cNvSpPr txBox="1"/>
              <p:nvPr/>
            </p:nvSpPr>
            <p:spPr>
              <a:xfrm>
                <a:off x="-7561" y="2117034"/>
                <a:ext cx="434861" cy="111116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1400" b="1" dirty="0" smtClean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文本内容</a:t>
                </a:r>
                <a:endParaRPr lang="zh-CN" altLang="en-US" sz="14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-23822" y="4860441"/>
                <a:ext cx="434861" cy="88087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400" dirty="0" smtClean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文本内容</a:t>
                </a:r>
                <a:endParaRPr lang="zh-CN" altLang="en-US" sz="1400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-40069" y="3847295"/>
                <a:ext cx="434861" cy="88087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文本内容</a:t>
                </a:r>
                <a:endParaRPr lang="zh-CN" altLang="en-US" sz="14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51351" y="964224"/>
                <a:ext cx="11940649" cy="472764"/>
                <a:chOff x="251351" y="1155520"/>
                <a:chExt cx="11940649" cy="47276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0" name="五边形 59"/>
                <p:cNvSpPr/>
                <p:nvPr/>
              </p:nvSpPr>
              <p:spPr bwMode="auto">
                <a:xfrm>
                  <a:off x="251351" y="1196090"/>
                  <a:ext cx="11940649" cy="391624"/>
                </a:xfrm>
                <a:prstGeom prst="homePlate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000" b="1" i="0" u="none" strike="noStrike" cap="none" normalizeH="0" baseline="0" smtClean="0">
                    <a:ln>
                      <a:noFill/>
                    </a:ln>
                    <a:effectLst/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grpSp>
              <p:nvGrpSpPr>
                <p:cNvPr id="61" name="组合 60"/>
                <p:cNvGrpSpPr/>
                <p:nvPr/>
              </p:nvGrpSpPr>
              <p:grpSpPr>
                <a:xfrm>
                  <a:off x="265345" y="1217214"/>
                  <a:ext cx="11926655" cy="411070"/>
                  <a:chOff x="391344" y="1153500"/>
                  <a:chExt cx="11926655" cy="411070"/>
                </a:xfrm>
                <a:grpFill/>
              </p:grpSpPr>
              <p:cxnSp>
                <p:nvCxnSpPr>
                  <p:cNvPr id="79" name="直接箭头连接符 78"/>
                  <p:cNvCxnSpPr/>
                  <p:nvPr/>
                </p:nvCxnSpPr>
                <p:spPr bwMode="auto">
                  <a:xfrm>
                    <a:off x="391344" y="1324950"/>
                    <a:ext cx="11926655" cy="3238"/>
                  </a:xfrm>
                  <a:prstGeom prst="straightConnector1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0" name="直接连接符 79"/>
                  <p:cNvCxnSpPr/>
                  <p:nvPr/>
                </p:nvCxnSpPr>
                <p:spPr bwMode="auto">
                  <a:xfrm flipV="1">
                    <a:off x="535194" y="1153500"/>
                    <a:ext cx="0" cy="3705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1" name="直接连接符 80"/>
                  <p:cNvCxnSpPr/>
                  <p:nvPr/>
                </p:nvCxnSpPr>
                <p:spPr bwMode="auto">
                  <a:xfrm flipV="1">
                    <a:off x="1512486" y="1153500"/>
                    <a:ext cx="0" cy="1800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直接连接符 81"/>
                  <p:cNvCxnSpPr/>
                  <p:nvPr/>
                </p:nvCxnSpPr>
                <p:spPr bwMode="auto">
                  <a:xfrm flipV="1">
                    <a:off x="2489778" y="1153501"/>
                    <a:ext cx="0" cy="171449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3" name="直接连接符 82"/>
                  <p:cNvCxnSpPr/>
                  <p:nvPr/>
                </p:nvCxnSpPr>
                <p:spPr bwMode="auto">
                  <a:xfrm flipV="1">
                    <a:off x="3467070" y="1153500"/>
                    <a:ext cx="0" cy="3705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4" name="直接连接符 83"/>
                  <p:cNvCxnSpPr/>
                  <p:nvPr/>
                </p:nvCxnSpPr>
                <p:spPr bwMode="auto">
                  <a:xfrm flipV="1">
                    <a:off x="4444362" y="1153500"/>
                    <a:ext cx="0" cy="1800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5" name="直接连接符 84"/>
                  <p:cNvCxnSpPr/>
                  <p:nvPr/>
                </p:nvCxnSpPr>
                <p:spPr bwMode="auto">
                  <a:xfrm flipV="1">
                    <a:off x="5421654" y="1153500"/>
                    <a:ext cx="0" cy="17145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6" name="直接连接符 85"/>
                  <p:cNvCxnSpPr/>
                  <p:nvPr/>
                </p:nvCxnSpPr>
                <p:spPr bwMode="auto">
                  <a:xfrm flipV="1">
                    <a:off x="6398946" y="1153502"/>
                    <a:ext cx="0" cy="370498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7" name="直接连接符 86"/>
                  <p:cNvCxnSpPr/>
                  <p:nvPr/>
                </p:nvCxnSpPr>
                <p:spPr bwMode="auto">
                  <a:xfrm flipV="1">
                    <a:off x="7376238" y="1153500"/>
                    <a:ext cx="0" cy="1800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8" name="直接连接符 87"/>
                  <p:cNvCxnSpPr/>
                  <p:nvPr/>
                </p:nvCxnSpPr>
                <p:spPr bwMode="auto">
                  <a:xfrm flipV="1">
                    <a:off x="8353530" y="1153500"/>
                    <a:ext cx="0" cy="17145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9" name="直接连接符 88"/>
                  <p:cNvCxnSpPr/>
                  <p:nvPr/>
                </p:nvCxnSpPr>
                <p:spPr bwMode="auto">
                  <a:xfrm flipV="1">
                    <a:off x="9330822" y="1153500"/>
                    <a:ext cx="0" cy="41107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90" name="直接连接符 89"/>
                  <p:cNvCxnSpPr/>
                  <p:nvPr/>
                </p:nvCxnSpPr>
                <p:spPr bwMode="auto">
                  <a:xfrm flipV="1">
                    <a:off x="10308114" y="1153500"/>
                    <a:ext cx="0" cy="1800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91" name="直接连接符 90"/>
                  <p:cNvCxnSpPr/>
                  <p:nvPr/>
                </p:nvCxnSpPr>
                <p:spPr bwMode="auto">
                  <a:xfrm flipV="1">
                    <a:off x="11285410" y="1153500"/>
                    <a:ext cx="0" cy="180000"/>
                  </a:xfrm>
                  <a:prstGeom prst="line">
                    <a:avLst/>
                  </a:prstGeom>
                  <a:grpFill/>
                  <a:ln w="31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62" name="文本框 61"/>
                <p:cNvSpPr txBox="1"/>
                <p:nvPr/>
              </p:nvSpPr>
              <p:spPr>
                <a:xfrm>
                  <a:off x="602940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1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509872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3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1554001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2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3465743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4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6" name="文本框 65"/>
                <p:cNvSpPr txBox="1"/>
                <p:nvPr/>
              </p:nvSpPr>
              <p:spPr>
                <a:xfrm>
                  <a:off x="4421614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5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7" name="文本框 66"/>
                <p:cNvSpPr txBox="1"/>
                <p:nvPr/>
              </p:nvSpPr>
              <p:spPr>
                <a:xfrm>
                  <a:off x="5377485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6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6333356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7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289227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8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0" name="文本框 69"/>
                <p:cNvSpPr txBox="1"/>
                <p:nvPr/>
              </p:nvSpPr>
              <p:spPr>
                <a:xfrm>
                  <a:off x="11282624" y="1155520"/>
                  <a:ext cx="47000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12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8245098" y="1155520"/>
                  <a:ext cx="3914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9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2" name="文本框 71"/>
                <p:cNvSpPr txBox="1"/>
                <p:nvPr/>
              </p:nvSpPr>
              <p:spPr>
                <a:xfrm>
                  <a:off x="10241799" y="1155520"/>
                  <a:ext cx="47000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11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3" name="文本框 72"/>
                <p:cNvSpPr txBox="1"/>
                <p:nvPr/>
              </p:nvSpPr>
              <p:spPr>
                <a:xfrm>
                  <a:off x="9200969" y="1155520"/>
                  <a:ext cx="47000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10</a:t>
                  </a:r>
                  <a:r>
                    <a:rPr lang="zh-CN" altLang="en-US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月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4" name="文本框 73"/>
                <p:cNvSpPr txBox="1"/>
                <p:nvPr/>
              </p:nvSpPr>
              <p:spPr>
                <a:xfrm>
                  <a:off x="1527291" y="1355249"/>
                  <a:ext cx="3497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Q1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5" name="文本框 74"/>
                <p:cNvSpPr txBox="1"/>
                <p:nvPr/>
              </p:nvSpPr>
              <p:spPr>
                <a:xfrm>
                  <a:off x="4451187" y="1366424"/>
                  <a:ext cx="3497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Q2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sp>
              <p:nvSpPr>
                <p:cNvPr id="76" name="文本框 75"/>
                <p:cNvSpPr txBox="1"/>
                <p:nvPr/>
              </p:nvSpPr>
              <p:spPr>
                <a:xfrm>
                  <a:off x="7281553" y="1351937"/>
                  <a:ext cx="3497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Q3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  <p:cxnSp>
              <p:nvCxnSpPr>
                <p:cNvPr id="77" name="直接连接符 76"/>
                <p:cNvCxnSpPr/>
                <p:nvPr/>
              </p:nvCxnSpPr>
              <p:spPr bwMode="auto">
                <a:xfrm flipV="1">
                  <a:off x="11984809" y="1196090"/>
                  <a:ext cx="0" cy="411070"/>
                </a:xfrm>
                <a:prstGeom prst="line">
                  <a:avLst/>
                </a:prstGeom>
                <a:grpFill/>
                <a:ln w="31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8" name="文本框 77"/>
                <p:cNvSpPr txBox="1"/>
                <p:nvPr/>
              </p:nvSpPr>
              <p:spPr>
                <a:xfrm>
                  <a:off x="10287820" y="1353484"/>
                  <a:ext cx="3497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Noto Sans CJK SC Regular" panose="020B0500000000000000" pitchFamily="34" charset="-122"/>
                      <a:ea typeface="Noto Sans CJK SC Regular" panose="020B0500000000000000" pitchFamily="34" charset="-122"/>
                    </a:rPr>
                    <a:t>Q4</a:t>
                  </a:r>
                  <a:endParaRPr lang="zh-CN" altLang="en-US" sz="1000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endParaRPr>
                </a:p>
              </p:txBody>
            </p:sp>
          </p:grpSp>
          <p:cxnSp>
            <p:nvCxnSpPr>
              <p:cNvPr id="24" name="直接连接符 23"/>
              <p:cNvCxnSpPr/>
              <p:nvPr/>
            </p:nvCxnSpPr>
            <p:spPr bwMode="auto">
              <a:xfrm>
                <a:off x="61105" y="3707130"/>
                <a:ext cx="11957619" cy="0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92D050">
                    <a:alpha val="41000"/>
                  </a:srgbClr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直接连接符 24"/>
              <p:cNvCxnSpPr/>
              <p:nvPr/>
            </p:nvCxnSpPr>
            <p:spPr bwMode="auto">
              <a:xfrm>
                <a:off x="117190" y="4633722"/>
                <a:ext cx="11957619" cy="0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92D050">
                    <a:alpha val="41000"/>
                  </a:srgbClr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" name="圆角矩形 25"/>
              <p:cNvSpPr/>
              <p:nvPr/>
            </p:nvSpPr>
            <p:spPr>
              <a:xfrm>
                <a:off x="3097217" y="1734759"/>
                <a:ext cx="1312162" cy="29607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dirty="0" smtClean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文本内容</a:t>
                </a:r>
                <a:endParaRPr lang="zh-CN" altLang="en-US" sz="1000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850558" y="1704972"/>
                <a:ext cx="1793648" cy="29607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 smtClean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文本内容</a:t>
                </a:r>
                <a:endParaRPr lang="zh-CN" altLang="en-US" sz="10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>
                <a:off x="2820991" y="1694219"/>
                <a:ext cx="546572" cy="34945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b="1" dirty="0">
                    <a:latin typeface="Noto Sans CJK SC Regular" panose="020B0500000000000000" pitchFamily="34" charset="-122"/>
                    <a:ea typeface="Noto Sans CJK SC Regular" panose="020B0500000000000000" pitchFamily="34" charset="-122"/>
                  </a:rPr>
                  <a:t>重点</a:t>
                </a:r>
                <a:endPara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endParaRPr>
              </a:p>
            </p:txBody>
          </p:sp>
        </p:grpSp>
        <p:sp>
          <p:nvSpPr>
            <p:cNvPr id="92" name="圆角矩形 91"/>
            <p:cNvSpPr/>
            <p:nvPr/>
          </p:nvSpPr>
          <p:spPr>
            <a:xfrm>
              <a:off x="1622098" y="2926682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1367947" y="2889381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4" name="圆角矩形 93"/>
            <p:cNvSpPr/>
            <p:nvPr/>
          </p:nvSpPr>
          <p:spPr>
            <a:xfrm>
              <a:off x="5372455" y="2457840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7306358" y="2452585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6" name="圆角矩形 95"/>
            <p:cNvSpPr/>
            <p:nvPr/>
          </p:nvSpPr>
          <p:spPr>
            <a:xfrm>
              <a:off x="9240262" y="2415799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7" name="圆角矩形 96"/>
            <p:cNvSpPr/>
            <p:nvPr/>
          </p:nvSpPr>
          <p:spPr>
            <a:xfrm>
              <a:off x="5658071" y="2910916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5403920" y="2873615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7670802" y="3347095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7416651" y="3309794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9652002" y="2994998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2" name="圆角矩形 101"/>
            <p:cNvSpPr/>
            <p:nvPr/>
          </p:nvSpPr>
          <p:spPr>
            <a:xfrm>
              <a:off x="9397851" y="2957697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3" name="圆角矩形 102"/>
            <p:cNvSpPr/>
            <p:nvPr/>
          </p:nvSpPr>
          <p:spPr>
            <a:xfrm>
              <a:off x="1194593" y="4412764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3412276" y="4407508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5488070" y="4701797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7437739" y="4381232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3692637" y="5312530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10" name="圆角矩形 109"/>
            <p:cNvSpPr/>
            <p:nvPr/>
          </p:nvSpPr>
          <p:spPr>
            <a:xfrm>
              <a:off x="3438486" y="5275229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7723354" y="5323040"/>
              <a:ext cx="1207302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>
              <a:off x="7469203" y="5285739"/>
              <a:ext cx="502893" cy="32153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重点</a:t>
              </a:r>
              <a:endParaRPr lang="zh-CN" altLang="en-US" sz="11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  <p:sp>
          <p:nvSpPr>
            <p:cNvPr id="113" name="圆角矩形 112"/>
            <p:cNvSpPr/>
            <p:nvPr/>
          </p:nvSpPr>
          <p:spPr>
            <a:xfrm>
              <a:off x="9313836" y="5311397"/>
              <a:ext cx="1650311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b="1" dirty="0" smtClean="0">
                  <a:latin typeface="Noto Sans CJK SC Regular" panose="020B0500000000000000" pitchFamily="34" charset="-122"/>
                  <a:ea typeface="Noto Sans CJK SC Regular" panose="020B0500000000000000" pitchFamily="34" charset="-122"/>
                </a:rPr>
                <a:t>文本内容</a:t>
              </a:r>
              <a:endParaRPr lang="zh-CN" altLang="en-US" sz="1000" b="1" dirty="0">
                <a:latin typeface="Noto Sans CJK SC Regular" panose="020B0500000000000000" pitchFamily="34" charset="-122"/>
                <a:ea typeface="Noto Sans CJK SC Regular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">
        <p14:prism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31142" r="5245" b="39473"/>
          <a:stretch>
            <a:fillRect/>
          </a:stretch>
        </p:blipFill>
        <p:spPr>
          <a:xfrm>
            <a:off x="4722127" y="1091821"/>
            <a:ext cx="2958155" cy="464024"/>
          </a:xfrm>
          <a:custGeom>
            <a:avLst/>
            <a:gdLst>
              <a:gd name="connsiteX0" fmla="*/ 2524834 w 2784143"/>
              <a:gd name="connsiteY0" fmla="*/ 0 h 436728"/>
              <a:gd name="connsiteX1" fmla="*/ 2784143 w 2784143"/>
              <a:gd name="connsiteY1" fmla="*/ 0 h 436728"/>
              <a:gd name="connsiteX2" fmla="*/ 2784143 w 2784143"/>
              <a:gd name="connsiteY2" fmla="*/ 436728 h 436728"/>
              <a:gd name="connsiteX3" fmla="*/ 2524834 w 2784143"/>
              <a:gd name="connsiteY3" fmla="*/ 436728 h 436728"/>
              <a:gd name="connsiteX4" fmla="*/ 2524834 w 2784143"/>
              <a:gd name="connsiteY4" fmla="*/ 382137 h 436728"/>
              <a:gd name="connsiteX5" fmla="*/ 2729552 w 2784143"/>
              <a:gd name="connsiteY5" fmla="*/ 382137 h 436728"/>
              <a:gd name="connsiteX6" fmla="*/ 2729552 w 2784143"/>
              <a:gd name="connsiteY6" fmla="*/ 54591 h 436728"/>
              <a:gd name="connsiteX7" fmla="*/ 2524834 w 2784143"/>
              <a:gd name="connsiteY7" fmla="*/ 54591 h 436728"/>
              <a:gd name="connsiteX8" fmla="*/ 0 w 2784143"/>
              <a:gd name="connsiteY8" fmla="*/ 0 h 436728"/>
              <a:gd name="connsiteX9" fmla="*/ 259306 w 2784143"/>
              <a:gd name="connsiteY9" fmla="*/ 0 h 436728"/>
              <a:gd name="connsiteX10" fmla="*/ 259306 w 2784143"/>
              <a:gd name="connsiteY10" fmla="*/ 54591 h 436728"/>
              <a:gd name="connsiteX11" fmla="*/ 54591 w 2784143"/>
              <a:gd name="connsiteY11" fmla="*/ 54591 h 436728"/>
              <a:gd name="connsiteX12" fmla="*/ 54591 w 2784143"/>
              <a:gd name="connsiteY12" fmla="*/ 382137 h 436728"/>
              <a:gd name="connsiteX13" fmla="*/ 259306 w 2784143"/>
              <a:gd name="connsiteY13" fmla="*/ 382137 h 436728"/>
              <a:gd name="connsiteX14" fmla="*/ 259306 w 2784143"/>
              <a:gd name="connsiteY14" fmla="*/ 436728 h 436728"/>
              <a:gd name="connsiteX15" fmla="*/ 0 w 2784143"/>
              <a:gd name="connsiteY15" fmla="*/ 436728 h 4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4143" h="436728">
                <a:moveTo>
                  <a:pt x="2524834" y="0"/>
                </a:moveTo>
                <a:lnTo>
                  <a:pt x="2784143" y="0"/>
                </a:lnTo>
                <a:lnTo>
                  <a:pt x="2784143" y="436728"/>
                </a:lnTo>
                <a:lnTo>
                  <a:pt x="2524834" y="436728"/>
                </a:lnTo>
                <a:lnTo>
                  <a:pt x="2524834" y="382137"/>
                </a:lnTo>
                <a:lnTo>
                  <a:pt x="2729552" y="382137"/>
                </a:lnTo>
                <a:lnTo>
                  <a:pt x="2729552" y="54591"/>
                </a:lnTo>
                <a:lnTo>
                  <a:pt x="2524834" y="54591"/>
                </a:lnTo>
                <a:close/>
                <a:moveTo>
                  <a:pt x="0" y="0"/>
                </a:moveTo>
                <a:lnTo>
                  <a:pt x="259306" y="0"/>
                </a:lnTo>
                <a:lnTo>
                  <a:pt x="259306" y="54591"/>
                </a:lnTo>
                <a:lnTo>
                  <a:pt x="54591" y="54591"/>
                </a:lnTo>
                <a:lnTo>
                  <a:pt x="54591" y="382137"/>
                </a:lnTo>
                <a:lnTo>
                  <a:pt x="259306" y="382137"/>
                </a:lnTo>
                <a:lnTo>
                  <a:pt x="259306" y="436728"/>
                </a:lnTo>
                <a:lnTo>
                  <a:pt x="0" y="43672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4968737" y="90394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2018</a:t>
            </a:r>
            <a:r>
              <a:rPr lang="zh-CN" altLang="en-US" sz="2400" dirty="0" smtClean="0">
                <a:solidFill>
                  <a:srgbClr val="000000"/>
                </a:solidFill>
                <a:latin typeface="方正特雅宋_GBK" panose="02000000000000000000" pitchFamily="2" charset="-122"/>
                <a:ea typeface="方正特雅宋_GBK" panose="02000000000000000000" pitchFamily="2" charset="-122"/>
              </a:rPr>
              <a:t>年工作展望</a:t>
            </a:r>
            <a:endParaRPr lang="zh-CN" altLang="en-US" sz="2400" dirty="0">
              <a:solidFill>
                <a:srgbClr val="000000"/>
              </a:solidFill>
              <a:latin typeface="方正特雅宋_GBK" panose="02000000000000000000" pitchFamily="2" charset="-122"/>
              <a:ea typeface="方正特雅宋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22375" y="1323834"/>
            <a:ext cx="214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议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流程图: 联系 1"/>
          <p:cNvSpPr/>
          <p:nvPr/>
        </p:nvSpPr>
        <p:spPr>
          <a:xfrm>
            <a:off x="2159877" y="2380594"/>
            <a:ext cx="1970689" cy="1970689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2238704" y="2396359"/>
            <a:ext cx="1907627" cy="190762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20124" y="4512122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04056" y="4853709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819" y="2995442"/>
            <a:ext cx="880249" cy="880249"/>
          </a:xfrm>
          <a:prstGeom prst="rect">
            <a:avLst/>
          </a:prstGeom>
        </p:spPr>
      </p:pic>
      <p:sp>
        <p:nvSpPr>
          <p:cNvPr id="12" name="流程图: 联系 11"/>
          <p:cNvSpPr/>
          <p:nvPr/>
        </p:nvSpPr>
        <p:spPr>
          <a:xfrm>
            <a:off x="5134304" y="2343808"/>
            <a:ext cx="1970689" cy="1970689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5213131" y="2359573"/>
            <a:ext cx="1907627" cy="190762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51" y="4475336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78483" y="4816923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46" y="2958656"/>
            <a:ext cx="880249" cy="880249"/>
          </a:xfrm>
          <a:prstGeom prst="rect">
            <a:avLst/>
          </a:prstGeom>
        </p:spPr>
      </p:pic>
      <p:sp>
        <p:nvSpPr>
          <p:cNvPr id="17" name="流程图: 联系 16"/>
          <p:cNvSpPr/>
          <p:nvPr/>
        </p:nvSpPr>
        <p:spPr>
          <a:xfrm>
            <a:off x="7966842" y="2228194"/>
            <a:ext cx="1970689" cy="1970689"/>
          </a:xfrm>
          <a:prstGeom prst="flowChartConnector">
            <a:avLst/>
          </a:prstGeom>
          <a:solidFill>
            <a:srgbClr val="FF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8045669" y="2243959"/>
            <a:ext cx="1907627" cy="190762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027089" y="4359722"/>
            <a:ext cx="192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11021" y="4701309"/>
            <a:ext cx="150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784" y="2843042"/>
            <a:ext cx="880249" cy="880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prism isContent="1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6" grpId="0" animBg="1"/>
      <p:bldP spid="9" grpId="0"/>
      <p:bldP spid="10" grpId="0"/>
      <p:bldP spid="12" grpId="0" animBg="1"/>
      <p:bldP spid="13" grpId="0" animBg="1"/>
      <p:bldP spid="14" grpId="0"/>
      <p:bldP spid="15" grpId="0"/>
      <p:bldP spid="17" grpId="0" animBg="1"/>
      <p:bldP spid="18" grpId="0" animBg="1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502526" y="520263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457403" y="0"/>
            <a:ext cx="6877644" cy="6858594"/>
            <a:chOff x="1161753" y="-361950"/>
            <a:chExt cx="6877644" cy="6858594"/>
          </a:xfrm>
        </p:grpSpPr>
        <p:grpSp>
          <p:nvGrpSpPr>
            <p:cNvPr id="42" name="组合 41"/>
            <p:cNvGrpSpPr/>
            <p:nvPr/>
          </p:nvGrpSpPr>
          <p:grpSpPr>
            <a:xfrm>
              <a:off x="1161753" y="-361950"/>
              <a:ext cx="6877644" cy="6858594"/>
              <a:chOff x="1161753" y="-361950"/>
              <a:chExt cx="6877644" cy="6858594"/>
            </a:xfrm>
          </p:grpSpPr>
          <p:pic>
            <p:nvPicPr>
              <p:cNvPr id="41" name="图片 40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1753" y="-361950"/>
                <a:ext cx="6858594" cy="6858594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83" b="45830"/>
              <a:stretch>
                <a:fillRect/>
              </a:stretch>
            </p:blipFill>
            <p:spPr>
              <a:xfrm>
                <a:off x="1180803" y="2095500"/>
                <a:ext cx="6858594" cy="1295400"/>
              </a:xfrm>
              <a:prstGeom prst="rect">
                <a:avLst/>
              </a:prstGeom>
            </p:spPr>
          </p:pic>
        </p:grpSp>
        <p:sp>
          <p:nvSpPr>
            <p:cNvPr id="13" name="文本框 12"/>
            <p:cNvSpPr txBox="1"/>
            <p:nvPr/>
          </p:nvSpPr>
          <p:spPr>
            <a:xfrm>
              <a:off x="3181350" y="2247900"/>
              <a:ext cx="32575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Didot" panose="02000503000000020003" pitchFamily="2" charset="0"/>
                </a:rPr>
                <a:t>WINNER</a:t>
              </a:r>
              <a:endParaRPr lang="zh-CN" altLang="en-US" sz="4800" dirty="0">
                <a:solidFill>
                  <a:schemeClr val="bg1"/>
                </a:solidFill>
                <a:latin typeface="Didot" panose="02000503000000020003" pitchFamily="2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71850" y="2327385"/>
            <a:ext cx="2342100" cy="1031428"/>
            <a:chOff x="5581650" y="1393935"/>
            <a:chExt cx="2342100" cy="1031428"/>
          </a:xfrm>
        </p:grpSpPr>
        <p:grpSp>
          <p:nvGrpSpPr>
            <p:cNvPr id="52" name="组合 51"/>
            <p:cNvGrpSpPr/>
            <p:nvPr/>
          </p:nvGrpSpPr>
          <p:grpSpPr>
            <a:xfrm>
              <a:off x="5619750" y="1393935"/>
              <a:ext cx="535615" cy="1015663"/>
              <a:chOff x="2781300" y="2060685"/>
              <a:chExt cx="535615" cy="1015663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2781300" y="2305050"/>
                <a:ext cx="535615" cy="590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2781308" y="2060685"/>
                <a:ext cx="4953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 smtClean="0">
                    <a:solidFill>
                      <a:schemeClr val="bg1"/>
                    </a:solidFill>
                    <a:latin typeface="晨光大字" panose="02010601030101010101" pitchFamily="2" charset="-122"/>
                    <a:ea typeface="晨光大字" panose="02010601030101010101" pitchFamily="2" charset="-122"/>
                  </a:rPr>
                  <a:t>2</a:t>
                </a:r>
                <a:endParaRPr lang="zh-CN" altLang="en-US" sz="6000" dirty="0">
                  <a:solidFill>
                    <a:schemeClr val="bg1"/>
                  </a:solidFill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197619" y="1409700"/>
              <a:ext cx="535615" cy="1015663"/>
              <a:chOff x="2781300" y="2076450"/>
              <a:chExt cx="535615" cy="1015663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2781300" y="2305050"/>
                <a:ext cx="535615" cy="590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2797073" y="2076450"/>
                <a:ext cx="4953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 smtClean="0">
                    <a:solidFill>
                      <a:schemeClr val="bg1"/>
                    </a:solidFill>
                    <a:latin typeface="晨光大字" panose="02010601030101010101" pitchFamily="2" charset="-122"/>
                    <a:ea typeface="晨光大字" panose="02010601030101010101" pitchFamily="2" charset="-122"/>
                  </a:rPr>
                  <a:t>0</a:t>
                </a:r>
                <a:endParaRPr lang="zh-CN" altLang="en-US" sz="6000" dirty="0">
                  <a:solidFill>
                    <a:schemeClr val="bg1"/>
                  </a:solidFill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6775488" y="1393935"/>
              <a:ext cx="535615" cy="1015663"/>
              <a:chOff x="2781300" y="2060685"/>
              <a:chExt cx="535615" cy="1015663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2781300" y="2305050"/>
                <a:ext cx="535615" cy="590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2797065" y="2060685"/>
                <a:ext cx="4953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 smtClean="0">
                    <a:solidFill>
                      <a:schemeClr val="bg1"/>
                    </a:solidFill>
                    <a:latin typeface="晨光大字" panose="02010601030101010101" pitchFamily="2" charset="-122"/>
                    <a:ea typeface="晨光大字" panose="02010601030101010101" pitchFamily="2" charset="-122"/>
                  </a:rPr>
                  <a:t>1</a:t>
                </a:r>
                <a:endParaRPr lang="zh-CN" altLang="en-US" sz="6000" dirty="0">
                  <a:solidFill>
                    <a:schemeClr val="bg1"/>
                  </a:solidFill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7353357" y="1409700"/>
              <a:ext cx="535615" cy="1015663"/>
              <a:chOff x="2781300" y="2076450"/>
              <a:chExt cx="535615" cy="1015663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2781300" y="2305050"/>
                <a:ext cx="535615" cy="590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2781303" y="2076450"/>
                <a:ext cx="4953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 smtClean="0">
                    <a:solidFill>
                      <a:schemeClr val="bg1"/>
                    </a:solidFill>
                    <a:latin typeface="晨光大字" panose="02010601030101010101" pitchFamily="2" charset="-122"/>
                    <a:ea typeface="晨光大字" panose="02010601030101010101" pitchFamily="2" charset="-122"/>
                  </a:rPr>
                  <a:t>8</a:t>
                </a:r>
                <a:endParaRPr lang="zh-CN" altLang="en-US" sz="6000" dirty="0">
                  <a:solidFill>
                    <a:schemeClr val="bg1"/>
                  </a:solidFill>
                  <a:latin typeface="晨光大字" panose="02010601030101010101" pitchFamily="2" charset="-122"/>
                  <a:ea typeface="晨光大字" panose="02010601030101010101" pitchFamily="2" charset="-122"/>
                </a:endParaRPr>
              </a:p>
            </p:txBody>
          </p:sp>
        </p:grpSp>
        <p:cxnSp>
          <p:nvCxnSpPr>
            <p:cNvPr id="67" name="直接连接符 66"/>
            <p:cNvCxnSpPr/>
            <p:nvPr/>
          </p:nvCxnSpPr>
          <p:spPr>
            <a:xfrm>
              <a:off x="5581650" y="1562100"/>
              <a:ext cx="230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5619750" y="2305050"/>
              <a:ext cx="230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2419350" y="3238500"/>
            <a:ext cx="3733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再创佳绩</a:t>
            </a:r>
            <a:endParaRPr lang="zh-CN" altLang="en-US" sz="6600" dirty="0"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</p:spTree>
  </p:cSld>
  <p:clrMapOvr>
    <a:masterClrMapping/>
  </p:clrMapOvr>
  <p:transition spd="med" advClick="0" advTm="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906 0.03055 L 0.18906 0.03055 L 0.14218 0.02754 C 0.13684 0.02708 0.13177 0.02546 0.12656 0.02476 C 0.1177 0.02361 0.10885 0.02291 0.1 0.02199 C 0.09583 0.02106 0.09153 0.02037 0.0875 0.01921 C 0.07955 0.01713 0.07851 0.01527 0.07031 0.01365 C 0.06302 0.0125 0.05572 0.0118 0.04843 0.01088 C 0.04531 0.00995 0.04218 0.00902 0.03906 0.0081 C 0.03489 0.00717 0.03059 0.00648 0.02656 0.00532 L 0.01562 0.00254 C 0.00742 -0.00209 0.0125 -0.00024 1.25E-6 -0.00024 L 1.25E-6 -0.00024 " pathEditMode="relative" ptsTypes="AAAAAAAAAAAAA">
                                      <p:cBhvr>
                                        <p:cTn id="2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FF0000"/>
    </a:accent1>
    <a:accent2>
      <a:srgbClr val="003564"/>
    </a:accent2>
    <a:accent3>
      <a:srgbClr val="BA2221"/>
    </a:accent3>
    <a:accent4>
      <a:srgbClr val="195999"/>
    </a:accent4>
    <a:accent5>
      <a:srgbClr val="014E4F"/>
    </a:accent5>
    <a:accent6>
      <a:srgbClr val="DF4242"/>
    </a:accent6>
    <a:hlink>
      <a:srgbClr val="FF000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0092D8"/>
    </a:accent1>
    <a:accent2>
      <a:srgbClr val="FF6600"/>
    </a:accent2>
    <a:accent3>
      <a:srgbClr val="003A66"/>
    </a:accent3>
    <a:accent4>
      <a:srgbClr val="C42D1F"/>
    </a:accent4>
    <a:accent5>
      <a:srgbClr val="006FA3"/>
    </a:accent5>
    <a:accent6>
      <a:srgbClr val="D07E48"/>
    </a:accent6>
    <a:hlink>
      <a:srgbClr val="0092D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FF0000"/>
    </a:accent1>
    <a:accent2>
      <a:srgbClr val="003564"/>
    </a:accent2>
    <a:accent3>
      <a:srgbClr val="BA2221"/>
    </a:accent3>
    <a:accent4>
      <a:srgbClr val="195999"/>
    </a:accent4>
    <a:accent5>
      <a:srgbClr val="014E4F"/>
    </a:accent5>
    <a:accent6>
      <a:srgbClr val="DF4242"/>
    </a:accent6>
    <a:hlink>
      <a:srgbClr val="FF000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FF0000"/>
    </a:accent1>
    <a:accent2>
      <a:srgbClr val="003564"/>
    </a:accent2>
    <a:accent3>
      <a:srgbClr val="BA2221"/>
    </a:accent3>
    <a:accent4>
      <a:srgbClr val="195999"/>
    </a:accent4>
    <a:accent5>
      <a:srgbClr val="014E4F"/>
    </a:accent5>
    <a:accent6>
      <a:srgbClr val="DF4242"/>
    </a:accent6>
    <a:hlink>
      <a:srgbClr val="FF000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FF0000"/>
    </a:accent1>
    <a:accent2>
      <a:srgbClr val="003564"/>
    </a:accent2>
    <a:accent3>
      <a:srgbClr val="BA2221"/>
    </a:accent3>
    <a:accent4>
      <a:srgbClr val="195999"/>
    </a:accent4>
    <a:accent5>
      <a:srgbClr val="014E4F"/>
    </a:accent5>
    <a:accent6>
      <a:srgbClr val="DF4242"/>
    </a:accent6>
    <a:hlink>
      <a:srgbClr val="FF000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3E96D6"/>
    </a:accent1>
    <a:accent2>
      <a:srgbClr val="4CB44B"/>
    </a:accent2>
    <a:accent3>
      <a:srgbClr val="E3AA00"/>
    </a:accent3>
    <a:accent4>
      <a:srgbClr val="E50011"/>
    </a:accent4>
    <a:accent5>
      <a:srgbClr val="4D7AD6"/>
    </a:accent5>
    <a:accent6>
      <a:srgbClr val="704EBF"/>
    </a:accent6>
    <a:hlink>
      <a:srgbClr val="3E96D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3E96D6"/>
    </a:accent1>
    <a:accent2>
      <a:srgbClr val="4CB44B"/>
    </a:accent2>
    <a:accent3>
      <a:srgbClr val="E3AA00"/>
    </a:accent3>
    <a:accent4>
      <a:srgbClr val="E50011"/>
    </a:accent4>
    <a:accent5>
      <a:srgbClr val="4D7AD6"/>
    </a:accent5>
    <a:accent6>
      <a:srgbClr val="704EBF"/>
    </a:accent6>
    <a:hlink>
      <a:srgbClr val="3E96D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1851</Words>
  <Application>WPS 演示</Application>
  <PresentationFormat>宽屏</PresentationFormat>
  <Paragraphs>502</Paragraphs>
  <Slides>25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汉仪行楷简</vt:lpstr>
      <vt:lpstr>方正书宋简体</vt:lpstr>
      <vt:lpstr>Didot</vt:lpstr>
      <vt:lpstr>方正特雅宋_GBK</vt:lpstr>
      <vt:lpstr>锐字工房光明大黑简1.0</vt:lpstr>
      <vt:lpstr>Calibri</vt:lpstr>
      <vt:lpstr>Arial Unicode MS</vt:lpstr>
      <vt:lpstr>等线</vt:lpstr>
      <vt:lpstr>魂心</vt:lpstr>
      <vt:lpstr>Microsoft JhengHei</vt:lpstr>
      <vt:lpstr>Noto Sans CJK SC Regular</vt:lpstr>
      <vt:lpstr>晨光大字</vt:lpstr>
      <vt:lpstr>方正行楷简体</vt:lpstr>
      <vt:lpstr>等线 Light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216</cp:revision>
  <dcterms:created xsi:type="dcterms:W3CDTF">2017-08-18T03:02:00Z</dcterms:created>
  <dcterms:modified xsi:type="dcterms:W3CDTF">2018-05-28T02:55:06Z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