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20.fntdata" ContentType="application/x-fontdata"/>
  <Override PartName="/ppt/fonts/font21.fntdata" ContentType="application/x-fontdata"/>
  <Override PartName="/ppt/fonts/font2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10.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2" r:id="rId3"/>
    <p:sldMasterId id="2147483656" r:id="rId4"/>
    <p:sldMasterId id="2147483660" r:id="rId5"/>
    <p:sldMasterId id="2147483664" r:id="rId6"/>
    <p:sldMasterId id="2147483668" r:id="rId7"/>
    <p:sldMasterId id="2147483672" r:id="rId8"/>
    <p:sldMasterId id="2147483676" r:id="rId9"/>
    <p:sldMasterId id="2147483680" r:id="rId10"/>
  </p:sldMasterIdLst>
  <p:notesMasterIdLst>
    <p:notesMasterId r:id="rId12"/>
  </p:notesMasterIdLst>
  <p:sldIdLst>
    <p:sldId id="542" r:id="rId11"/>
    <p:sldId id="471" r:id="rId13"/>
    <p:sldId id="353" r:id="rId14"/>
    <p:sldId id="519" r:id="rId15"/>
    <p:sldId id="524" r:id="rId16"/>
    <p:sldId id="520" r:id="rId17"/>
    <p:sldId id="521" r:id="rId18"/>
    <p:sldId id="522" r:id="rId19"/>
    <p:sldId id="523" r:id="rId20"/>
    <p:sldId id="525" r:id="rId21"/>
    <p:sldId id="526" r:id="rId22"/>
    <p:sldId id="352" r:id="rId23"/>
    <p:sldId id="527" r:id="rId24"/>
    <p:sldId id="528" r:id="rId25"/>
    <p:sldId id="529" r:id="rId26"/>
    <p:sldId id="530" r:id="rId27"/>
    <p:sldId id="531" r:id="rId28"/>
    <p:sldId id="532" r:id="rId29"/>
    <p:sldId id="533" r:id="rId30"/>
    <p:sldId id="535" r:id="rId31"/>
    <p:sldId id="538" r:id="rId32"/>
    <p:sldId id="537" r:id="rId33"/>
    <p:sldId id="539" r:id="rId34"/>
    <p:sldId id="540" r:id="rId35"/>
    <p:sldId id="541" r:id="rId36"/>
  </p:sldIdLst>
  <p:sldSz cx="12190095" cy="6859270"/>
  <p:notesSz cx="6858000" cy="9144000"/>
  <p:embeddedFontLst>
    <p:embeddedFont>
      <p:font typeface="Calibri" panose="020F0502020204030204"/>
      <p:regular r:id="rId40"/>
      <p:bold r:id="rId41"/>
      <p:italic r:id="rId42"/>
      <p:boldItalic r:id="rId43"/>
    </p:embeddedFont>
    <p:embeddedFont>
      <p:font typeface="Impact" panose="020B0806030902050204" pitchFamily="34" charset="0"/>
      <p:regular r:id="rId44"/>
    </p:embeddedFont>
    <p:embeddedFont>
      <p:font typeface="迷你简汉真广标" panose="02010609000101010101" pitchFamily="49" charset="-122"/>
      <p:regular r:id="rId45"/>
    </p:embeddedFont>
    <p:embeddedFont>
      <p:font typeface="幼圆" panose="02010509060101010101" charset="-122"/>
      <p:regular r:id="rId46"/>
    </p:embeddedFont>
    <p:embeddedFont>
      <p:font typeface="微软雅黑" panose="020B0503020204020204" charset="-122"/>
      <p:regular r:id="rId47"/>
    </p:embeddedFont>
    <p:embeddedFont>
      <p:font typeface="方正细谭黑简体" panose="02000000000000000000" pitchFamily="2" charset="-122"/>
      <p:regular r:id="rId48"/>
    </p:embeddedFont>
    <p:embeddedFont>
      <p:font typeface="方正兰亭纤黑简体" panose="03000509000000000000" pitchFamily="65" charset="-122"/>
      <p:regular r:id="rId49"/>
    </p:embeddedFont>
    <p:embeddedFont>
      <p:font typeface="Microsoft JhengHei Light" panose="020B0304030504040204" pitchFamily="34" charset="-122"/>
      <p:regular r:id="rId50"/>
    </p:embeddedFont>
    <p:embeddedFont>
      <p:font typeface="张海山锐线体简" panose="02000000000000000000" pitchFamily="2" charset="-122"/>
      <p:regular r:id="rId51"/>
    </p:embeddedFont>
    <p:embeddedFont>
      <p:font typeface="等线" panose="02010600030101010101" charset="0"/>
      <p:regular r:id="rId52"/>
      <p:bold r:id="rId53"/>
    </p:embeddedFont>
    <p:embeddedFont>
      <p:font typeface="Century Gothic" panose="020B0502020202020204" pitchFamily="34" charset="0"/>
      <p:regular r:id="rId54"/>
      <p:bold r:id="rId55"/>
      <p:italic r:id="rId56"/>
      <p:boldItalic r:id="rId57"/>
    </p:embeddedFont>
    <p:embeddedFont>
      <p:font typeface="Segoe UI" panose="020B0502040204020203" pitchFamily="34" charset="0"/>
      <p:regular r:id="rId58"/>
      <p:bold r:id="rId59"/>
      <p:italic r:id="rId60"/>
      <p:boldItalic r:id="rId6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6850"/>
    <a:srgbClr val="6F5E4D"/>
    <a:srgbClr val="5B8156"/>
    <a:srgbClr val="769867"/>
    <a:srgbClr val="A64062"/>
    <a:srgbClr val="83896E"/>
    <a:srgbClr val="98C991"/>
    <a:srgbClr val="135D93"/>
    <a:srgbClr val="5BC158"/>
    <a:srgbClr val="709C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671" autoAdjust="0"/>
    <p:restoredTop sz="97778" autoAdjust="0"/>
  </p:normalViewPr>
  <p:slideViewPr>
    <p:cSldViewPr snapToGrid="0" showGuides="1">
      <p:cViewPr>
        <p:scale>
          <a:sx n="50" d="100"/>
          <a:sy n="50" d="100"/>
        </p:scale>
        <p:origin x="2520" y="1278"/>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1" Type="http://schemas.openxmlformats.org/officeDocument/2006/relationships/font" Target="fonts/font22.fntdata"/><Relationship Id="rId60" Type="http://schemas.openxmlformats.org/officeDocument/2006/relationships/font" Target="fonts/font21.fntdata"/><Relationship Id="rId6" Type="http://schemas.openxmlformats.org/officeDocument/2006/relationships/slideMaster" Target="slideMasters/slideMaster5.xml"/><Relationship Id="rId59" Type="http://schemas.openxmlformats.org/officeDocument/2006/relationships/font" Target="fonts/font20.fntdata"/><Relationship Id="rId58" Type="http://schemas.openxmlformats.org/officeDocument/2006/relationships/font" Target="fonts/font19.fntdata"/><Relationship Id="rId57" Type="http://schemas.openxmlformats.org/officeDocument/2006/relationships/font" Target="fonts/font18.fntdata"/><Relationship Id="rId56" Type="http://schemas.openxmlformats.org/officeDocument/2006/relationships/font" Target="fonts/font17.fntdata"/><Relationship Id="rId55" Type="http://schemas.openxmlformats.org/officeDocument/2006/relationships/font" Target="fonts/font16.fntdata"/><Relationship Id="rId54" Type="http://schemas.openxmlformats.org/officeDocument/2006/relationships/font" Target="fonts/font15.fntdata"/><Relationship Id="rId53" Type="http://schemas.openxmlformats.org/officeDocument/2006/relationships/font" Target="fonts/font14.fntdata"/><Relationship Id="rId52" Type="http://schemas.openxmlformats.org/officeDocument/2006/relationships/font" Target="fonts/font13.fntdata"/><Relationship Id="rId51" Type="http://schemas.openxmlformats.org/officeDocument/2006/relationships/font" Target="fonts/font12.fntdata"/><Relationship Id="rId50" Type="http://schemas.openxmlformats.org/officeDocument/2006/relationships/font" Target="fonts/font11.fntdata"/><Relationship Id="rId5" Type="http://schemas.openxmlformats.org/officeDocument/2006/relationships/slideMaster" Target="slideMasters/slideMaster4.xml"/><Relationship Id="rId49" Type="http://schemas.openxmlformats.org/officeDocument/2006/relationships/font" Target="fonts/font10.fntdata"/><Relationship Id="rId48" Type="http://schemas.openxmlformats.org/officeDocument/2006/relationships/font" Target="fonts/font9.fntdata"/><Relationship Id="rId47" Type="http://schemas.openxmlformats.org/officeDocument/2006/relationships/font" Target="fonts/font8.fntdata"/><Relationship Id="rId46" Type="http://schemas.openxmlformats.org/officeDocument/2006/relationships/font" Target="fonts/font7.fntdata"/><Relationship Id="rId45" Type="http://schemas.openxmlformats.org/officeDocument/2006/relationships/font" Target="fonts/font6.fntdata"/><Relationship Id="rId44" Type="http://schemas.openxmlformats.org/officeDocument/2006/relationships/font" Target="fonts/font5.fntdata"/><Relationship Id="rId43" Type="http://schemas.openxmlformats.org/officeDocument/2006/relationships/font" Target="fonts/font4.fntdata"/><Relationship Id="rId42" Type="http://schemas.openxmlformats.org/officeDocument/2006/relationships/font" Target="fonts/font3.fntdata"/><Relationship Id="rId41" Type="http://schemas.openxmlformats.org/officeDocument/2006/relationships/font" Target="fonts/font2.fntdata"/><Relationship Id="rId40" Type="http://schemas.openxmlformats.org/officeDocument/2006/relationships/font" Target="fonts/font1.fntdata"/><Relationship Id="rId4" Type="http://schemas.openxmlformats.org/officeDocument/2006/relationships/slideMaster" Target="slideMasters/slideMaster3.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25.xml"/><Relationship Id="rId35" Type="http://schemas.openxmlformats.org/officeDocument/2006/relationships/slide" Target="slides/slide24.xml"/><Relationship Id="rId34" Type="http://schemas.openxmlformats.org/officeDocument/2006/relationships/slide" Target="slides/slide23.xml"/><Relationship Id="rId33" Type="http://schemas.openxmlformats.org/officeDocument/2006/relationships/slide" Target="slides/slide22.xml"/><Relationship Id="rId32" Type="http://schemas.openxmlformats.org/officeDocument/2006/relationships/slide" Target="slides/slide21.xml"/><Relationship Id="rId31" Type="http://schemas.openxmlformats.org/officeDocument/2006/relationships/slide" Target="slides/slide20.xml"/><Relationship Id="rId30" Type="http://schemas.openxmlformats.org/officeDocument/2006/relationships/slide" Target="slides/slide19.xml"/><Relationship Id="rId3" Type="http://schemas.openxmlformats.org/officeDocument/2006/relationships/slideMaster" Target="slideMasters/slideMaster2.xml"/><Relationship Id="rId29" Type="http://schemas.openxmlformats.org/officeDocument/2006/relationships/slide" Target="slides/slide18.xml"/><Relationship Id="rId28" Type="http://schemas.openxmlformats.org/officeDocument/2006/relationships/slide" Target="slides/slide17.xml"/><Relationship Id="rId27" Type="http://schemas.openxmlformats.org/officeDocument/2006/relationships/slide" Target="slides/slide16.xml"/><Relationship Id="rId26" Type="http://schemas.openxmlformats.org/officeDocument/2006/relationships/slide" Target="slides/slide15.xml"/><Relationship Id="rId25" Type="http://schemas.openxmlformats.org/officeDocument/2006/relationships/slide" Target="slides/slide14.xml"/><Relationship Id="rId24" Type="http://schemas.openxmlformats.org/officeDocument/2006/relationships/slide" Target="slides/slide13.xml"/><Relationship Id="rId23" Type="http://schemas.openxmlformats.org/officeDocument/2006/relationships/slide" Target="slides/slide12.xml"/><Relationship Id="rId22" Type="http://schemas.openxmlformats.org/officeDocument/2006/relationships/slide" Target="slides/slide11.xml"/><Relationship Id="rId21" Type="http://schemas.openxmlformats.org/officeDocument/2006/relationships/slide" Target="slides/slide10.xml"/><Relationship Id="rId20" Type="http://schemas.openxmlformats.org/officeDocument/2006/relationships/slide" Target="slides/slide9.xml"/><Relationship Id="rId2" Type="http://schemas.openxmlformats.org/officeDocument/2006/relationships/theme" Target="theme/theme1.xml"/><Relationship Id="rId19" Type="http://schemas.openxmlformats.org/officeDocument/2006/relationships/slide" Target="slides/slide8.xml"/><Relationship Id="rId18" Type="http://schemas.openxmlformats.org/officeDocument/2006/relationships/slide" Target="slides/slide7.xml"/><Relationship Id="rId17" Type="http://schemas.openxmlformats.org/officeDocument/2006/relationships/slide" Target="slides/slide6.xml"/><Relationship Id="rId16" Type="http://schemas.openxmlformats.org/officeDocument/2006/relationships/slide" Target="slides/slide5.xml"/><Relationship Id="rId15" Type="http://schemas.openxmlformats.org/officeDocument/2006/relationships/slide" Target="slides/slide4.xml"/><Relationship Id="rId14" Type="http://schemas.openxmlformats.org/officeDocument/2006/relationships/slide" Target="slides/slide3.xml"/><Relationship Id="rId13" Type="http://schemas.openxmlformats.org/officeDocument/2006/relationships/slide" Target="slides/slide2.xml"/><Relationship Id="rId12" Type="http://schemas.openxmlformats.org/officeDocument/2006/relationships/notesMaster" Target="notesMasters/notesMaster1.xml"/><Relationship Id="rId11" Type="http://schemas.openxmlformats.org/officeDocument/2006/relationships/slide" Target="slides/slide1.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769867"/>
            </a:solidFill>
            <a:ln>
              <a:noFill/>
            </a:ln>
            <a:effectLst/>
          </c:spPr>
          <c:invertIfNegative val="0"/>
          <c:dLbls>
            <c:delete val="1"/>
          </c:dLbls>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solidFill>
              <a:schemeClr val="bg1">
                <a:lumMod val="65000"/>
              </a:schemeClr>
            </a:solidFill>
            <a:ln>
              <a:noFill/>
            </a:ln>
            <a:effectLst/>
          </c:spPr>
          <c:invertIfNegative val="0"/>
          <c:dLbls>
            <c:delete val="1"/>
          </c:dLbls>
          <c:cat>
            <c:strRef>
              <c:f>Sheet1!$A$2:$A$4</c:f>
              <c:strCache>
                <c:ptCount val="3"/>
                <c:pt idx="0">
                  <c:v>类别 1</c:v>
                </c:pt>
                <c:pt idx="1">
                  <c:v>类别 2</c:v>
                </c:pt>
                <c:pt idx="2">
                  <c:v>类别 3</c:v>
                </c:pt>
              </c:strCache>
            </c:strRef>
          </c:cat>
          <c:val>
            <c:numRef>
              <c:f>Sheet1!$C$2:$C$4</c:f>
              <c:numCache>
                <c:formatCode>General</c:formatCode>
                <c:ptCount val="3"/>
                <c:pt idx="0">
                  <c:v>2.4</c:v>
                </c:pt>
                <c:pt idx="1">
                  <c:v>4.4</c:v>
                </c:pt>
                <c:pt idx="2">
                  <c:v>1.8</c:v>
                </c:pt>
              </c:numCache>
            </c:numRef>
          </c:val>
        </c:ser>
        <c:ser>
          <c:idx val="2"/>
          <c:order val="2"/>
          <c:tx>
            <c:strRef>
              <c:f>Sheet1!$D$1</c:f>
              <c:strCache>
                <c:ptCount val="1"/>
                <c:pt idx="0">
                  <c:v>系列 3</c:v>
                </c:pt>
              </c:strCache>
            </c:strRef>
          </c:tx>
          <c:spPr>
            <a:solidFill>
              <a:srgbClr val="769867"/>
            </a:solidFill>
            <a:ln>
              <a:noFill/>
            </a:ln>
            <a:effectLst/>
          </c:spPr>
          <c:invertIfNegative val="0"/>
          <c:dLbls>
            <c:delete val="1"/>
          </c:dLbls>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150"/>
        <c:axId val="165958016"/>
        <c:axId val="165959552"/>
      </c:barChart>
      <c:catAx>
        <c:axId val="165958016"/>
        <c:scaling>
          <c:orientation val="minMax"/>
        </c:scaling>
        <c:delete val="0"/>
        <c:axPos val="l"/>
        <c:numFmt formatCode="General" sourceLinked="1"/>
        <c:majorTickMark val="out"/>
        <c:minorTickMark val="none"/>
        <c:tickLblPos val="nextTo"/>
        <c:spPr>
          <a:noFill/>
          <a:ln w="6350" cap="flat" cmpd="sng" algn="ctr">
            <a:solidFill>
              <a:schemeClr val="bg1">
                <a:lumMod val="85000"/>
              </a:schemeClr>
            </a:solidFill>
            <a:prstDash val="solid"/>
            <a:round/>
          </a:ln>
          <a:effectLst/>
        </c:spPr>
        <c:txPr>
          <a:bodyPr rot="-60000000" spcFirstLastPara="0" vertOverflow="ellipsis" horzOverflow="overflow" vert="horz" wrap="square" anchor="ctr" anchorCtr="1"/>
          <a:lstStyle/>
          <a:p>
            <a:pPr>
              <a:defRPr lang="zh-CN" sz="800" b="0" i="0" u="none" strike="noStrike" kern="1200" baseline="0">
                <a:solidFill>
                  <a:schemeClr val="bg1">
                    <a:lumMod val="50000"/>
                  </a:schemeClr>
                </a:solidFill>
                <a:latin typeface="微软雅黑" panose="020B0503020204020204" charset="-122"/>
                <a:ea typeface="微软雅黑" panose="020B0503020204020204" charset="-122"/>
                <a:cs typeface="+mn-cs"/>
              </a:defRPr>
            </a:pPr>
          </a:p>
        </c:txPr>
        <c:crossAx val="165959552"/>
        <c:crosses val="autoZero"/>
        <c:auto val="1"/>
        <c:lblAlgn val="ctr"/>
        <c:lblOffset val="100"/>
        <c:noMultiLvlLbl val="0"/>
      </c:catAx>
      <c:valAx>
        <c:axId val="165959552"/>
        <c:scaling>
          <c:orientation val="minMax"/>
        </c:scaling>
        <c:delete val="0"/>
        <c:axPos val="b"/>
        <c:majorGridlines>
          <c:spPr>
            <a:ln w="6350" cap="flat" cmpd="sng" algn="ctr">
              <a:solidFill>
                <a:schemeClr val="bg1">
                  <a:lumMod val="85000"/>
                </a:schemeClr>
              </a:solidFill>
              <a:prstDash val="solid"/>
              <a:round/>
            </a:ln>
            <a:effectLst/>
          </c:spPr>
        </c:majorGridlines>
        <c:numFmt formatCode="General" sourceLinked="1"/>
        <c:majorTickMark val="out"/>
        <c:minorTickMark val="none"/>
        <c:tickLblPos val="nextTo"/>
        <c:spPr>
          <a:noFill/>
          <a:ln w="6350" cap="flat" cmpd="sng" algn="ctr">
            <a:solidFill>
              <a:schemeClr val="bg1">
                <a:lumMod val="85000"/>
              </a:schemeClr>
            </a:solidFill>
            <a:prstDash val="solid"/>
            <a:round/>
          </a:ln>
          <a:effectLst/>
        </c:spPr>
        <c:txPr>
          <a:bodyPr rot="-60000000" spcFirstLastPara="0" vertOverflow="ellipsis" horzOverflow="overflow" vert="horz" wrap="square" anchor="ctr" anchorCtr="1"/>
          <a:lstStyle/>
          <a:p>
            <a:pPr>
              <a:defRPr lang="zh-CN" sz="800" b="0" i="0" u="none" strike="noStrike" kern="1200" baseline="0">
                <a:solidFill>
                  <a:schemeClr val="bg1">
                    <a:lumMod val="50000"/>
                  </a:schemeClr>
                </a:solidFill>
                <a:latin typeface="微软雅黑" panose="020B0503020204020204" charset="-122"/>
                <a:ea typeface="微软雅黑" panose="020B0503020204020204" charset="-122"/>
                <a:cs typeface="+mn-cs"/>
              </a:defRPr>
            </a:pPr>
          </a:p>
        </c:txPr>
        <c:crossAx val="165958016"/>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2700" cap="rnd" cmpd="sng" algn="ctr">
              <a:solidFill>
                <a:srgbClr val="769867"/>
              </a:solidFill>
              <a:prstDash val="solid"/>
              <a:round/>
            </a:ln>
            <a:effectLst/>
          </c:spPr>
          <c:marker>
            <c:symbol val="circle"/>
            <c:size val="4"/>
            <c:spPr>
              <a:solidFill>
                <a:srgbClr val="769867"/>
              </a:solidFill>
              <a:ln w="9525" cap="flat" cmpd="sng" algn="ctr">
                <a:solidFill>
                  <a:srgbClr val="769867"/>
                </a:solidFill>
                <a:prstDash val="solid"/>
                <a:round/>
              </a:ln>
              <a:effectLst/>
            </c:spPr>
          </c:marker>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12700" cap="rnd" cmpd="sng" algn="ctr">
              <a:solidFill>
                <a:srgbClr val="769867"/>
              </a:solidFill>
              <a:prstDash val="solid"/>
              <a:round/>
            </a:ln>
            <a:effectLst/>
          </c:spPr>
          <c:marker>
            <c:symbol val="circle"/>
            <c:size val="4"/>
            <c:spPr>
              <a:solidFill>
                <a:srgbClr val="769867"/>
              </a:solidFill>
              <a:ln w="9525" cap="flat" cmpd="sng" algn="ctr">
                <a:solidFill>
                  <a:srgbClr val="769867"/>
                </a:solidFill>
                <a:prstDash val="solid"/>
                <a:round/>
              </a:ln>
              <a:effectLst/>
            </c:spPr>
          </c:marker>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系列 3</c:v>
                </c:pt>
              </c:strCache>
            </c:strRef>
          </c:tx>
          <c:spPr>
            <a:ln w="12700" cap="rnd" cmpd="sng" algn="ctr">
              <a:solidFill>
                <a:srgbClr val="769867"/>
              </a:solidFill>
              <a:prstDash val="solid"/>
              <a:round/>
            </a:ln>
            <a:effectLst/>
          </c:spPr>
          <c:marker>
            <c:symbol val="circle"/>
            <c:size val="4"/>
            <c:spPr>
              <a:solidFill>
                <a:srgbClr val="769867"/>
              </a:solidFill>
              <a:ln w="9525" cap="flat" cmpd="sng" algn="ctr">
                <a:solidFill>
                  <a:srgbClr val="769867"/>
                </a:solidFill>
                <a:prstDash val="solid"/>
                <a:round/>
              </a:ln>
              <a:effectLst/>
            </c:spPr>
          </c:marker>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marker val="1"/>
        <c:smooth val="0"/>
        <c:axId val="231488896"/>
        <c:axId val="231499264"/>
      </c:lineChart>
      <c:catAx>
        <c:axId val="231488896"/>
        <c:scaling>
          <c:orientation val="minMax"/>
        </c:scaling>
        <c:delete val="0"/>
        <c:axPos val="b"/>
        <c:numFmt formatCode="General" sourceLinked="1"/>
        <c:majorTickMark val="out"/>
        <c:minorTickMark val="none"/>
        <c:tickLblPos val="nextTo"/>
        <c:spPr>
          <a:noFill/>
          <a:ln w="6350" cap="flat" cmpd="sng" algn="ctr">
            <a:solidFill>
              <a:schemeClr val="bg1">
                <a:lumMod val="85000"/>
              </a:schemeClr>
            </a:solidFill>
            <a:prstDash val="solid"/>
            <a:round/>
          </a:ln>
          <a:effectLst/>
        </c:spPr>
        <c:txPr>
          <a:bodyPr rot="-60000000" spcFirstLastPara="0" vertOverflow="ellipsis" horzOverflow="overflow" vert="horz" wrap="square" anchor="ctr" anchorCtr="1"/>
          <a:lstStyle/>
          <a:p>
            <a:pPr>
              <a:defRPr lang="zh-CN" sz="1050" b="0" i="0" u="none" strike="noStrike" kern="1200" baseline="0">
                <a:solidFill>
                  <a:schemeClr val="bg1">
                    <a:lumMod val="50000"/>
                  </a:schemeClr>
                </a:solidFill>
                <a:latin typeface="微软雅黑" panose="020B0503020204020204" charset="-122"/>
                <a:ea typeface="微软雅黑" panose="020B0503020204020204" charset="-122"/>
                <a:cs typeface="+mn-cs"/>
              </a:defRPr>
            </a:pPr>
          </a:p>
        </c:txPr>
        <c:crossAx val="231499264"/>
        <c:crosses val="autoZero"/>
        <c:auto val="1"/>
        <c:lblAlgn val="ctr"/>
        <c:lblOffset val="100"/>
        <c:noMultiLvlLbl val="0"/>
      </c:catAx>
      <c:valAx>
        <c:axId val="231499264"/>
        <c:scaling>
          <c:orientation val="minMax"/>
        </c:scaling>
        <c:delete val="0"/>
        <c:axPos val="l"/>
        <c:majorGridlines>
          <c:spPr>
            <a:ln w="6350" cap="flat" cmpd="sng" algn="ctr">
              <a:solidFill>
                <a:schemeClr val="bg1">
                  <a:lumMod val="85000"/>
                </a:schemeClr>
              </a:solidFill>
              <a:prstDash val="solid"/>
              <a:round/>
            </a:ln>
            <a:effectLst/>
          </c:spPr>
        </c:majorGridlines>
        <c:numFmt formatCode="General" sourceLinked="1"/>
        <c:majorTickMark val="out"/>
        <c:minorTickMark val="none"/>
        <c:tickLblPos val="nextTo"/>
        <c:spPr>
          <a:noFill/>
          <a:ln w="6350" cap="flat" cmpd="sng" algn="ctr">
            <a:solidFill>
              <a:schemeClr val="bg1">
                <a:lumMod val="85000"/>
              </a:schemeClr>
            </a:solidFill>
            <a:prstDash val="solid"/>
            <a:round/>
          </a:ln>
          <a:effectLst/>
        </c:spPr>
        <c:txPr>
          <a:bodyPr rot="-60000000" spcFirstLastPara="0" vertOverflow="ellipsis" horzOverflow="overflow" vert="horz" wrap="square" anchor="ctr" anchorCtr="1"/>
          <a:lstStyle/>
          <a:p>
            <a:pPr>
              <a:defRPr lang="zh-CN" sz="800" b="0" i="0" u="none" strike="noStrike" kern="1200" baseline="0">
                <a:solidFill>
                  <a:schemeClr val="bg1">
                    <a:lumMod val="50000"/>
                  </a:schemeClr>
                </a:solidFill>
                <a:latin typeface="微软雅黑" panose="020B0503020204020204" charset="-122"/>
                <a:ea typeface="微软雅黑" panose="020B0503020204020204" charset="-122"/>
                <a:cs typeface="+mn-cs"/>
              </a:defRPr>
            </a:pPr>
          </a:p>
        </c:txPr>
        <c:crossAx val="231488896"/>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800">
          <a:solidFill>
            <a:schemeClr val="bg1">
              <a:lumMod val="50000"/>
            </a:schemeClr>
          </a:solidFill>
          <a:latin typeface="微软雅黑" panose="020B0503020204020204" charset="-122"/>
          <a:ea typeface="微软雅黑" panose="020B0503020204020204" charset="-122"/>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png"/><Relationship Id="rId4" Type="http://schemas.openxmlformats.org/officeDocument/2006/relationships/image" Target="../media/image4.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image" Target="../media/image1.png"/><Relationship Id="rId4" Type="http://schemas.openxmlformats.org/officeDocument/2006/relationships/image" Target="../media/image4.jpeg"/><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6" Type="http://schemas.openxmlformats.org/officeDocument/2006/relationships/theme" Target="../theme/theme3.xml"/><Relationship Id="rId5" Type="http://schemas.openxmlformats.org/officeDocument/2006/relationships/image" Target="../media/image1.png"/><Relationship Id="rId4" Type="http://schemas.openxmlformats.org/officeDocument/2006/relationships/image" Target="../media/image4.jpeg"/><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6" Type="http://schemas.openxmlformats.org/officeDocument/2006/relationships/theme" Target="../theme/theme4.xml"/><Relationship Id="rId5" Type="http://schemas.openxmlformats.org/officeDocument/2006/relationships/image" Target="../media/image1.png"/><Relationship Id="rId4" Type="http://schemas.openxmlformats.org/officeDocument/2006/relationships/image" Target="../media/image4.jpeg"/><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5.xml.rels><?xml version="1.0" encoding="UTF-8" standalone="yes"?>
<Relationships xmlns="http://schemas.openxmlformats.org/package/2006/relationships"><Relationship Id="rId6" Type="http://schemas.openxmlformats.org/officeDocument/2006/relationships/theme" Target="../theme/theme5.xml"/><Relationship Id="rId5" Type="http://schemas.openxmlformats.org/officeDocument/2006/relationships/image" Target="../media/image1.png"/><Relationship Id="rId4" Type="http://schemas.openxmlformats.org/officeDocument/2006/relationships/image" Target="../media/image4.jpeg"/><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6.xml.rels><?xml version="1.0" encoding="UTF-8" standalone="yes"?>
<Relationships xmlns="http://schemas.openxmlformats.org/package/2006/relationships"><Relationship Id="rId6" Type="http://schemas.openxmlformats.org/officeDocument/2006/relationships/theme" Target="../theme/theme6.xml"/><Relationship Id="rId5" Type="http://schemas.openxmlformats.org/officeDocument/2006/relationships/image" Target="../media/image1.png"/><Relationship Id="rId4" Type="http://schemas.openxmlformats.org/officeDocument/2006/relationships/image" Target="../media/image4.jpeg"/><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_rels/slideMaster7.xml.rels><?xml version="1.0" encoding="UTF-8" standalone="yes"?>
<Relationships xmlns="http://schemas.openxmlformats.org/package/2006/relationships"><Relationship Id="rId6" Type="http://schemas.openxmlformats.org/officeDocument/2006/relationships/theme" Target="../theme/theme7.xml"/><Relationship Id="rId5" Type="http://schemas.openxmlformats.org/officeDocument/2006/relationships/image" Target="../media/image1.png"/><Relationship Id="rId4" Type="http://schemas.openxmlformats.org/officeDocument/2006/relationships/image" Target="../media/image4.jpeg"/><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_rels/slideMaster8.xml.rels><?xml version="1.0" encoding="UTF-8" standalone="yes"?>
<Relationships xmlns="http://schemas.openxmlformats.org/package/2006/relationships"><Relationship Id="rId6" Type="http://schemas.openxmlformats.org/officeDocument/2006/relationships/theme" Target="../theme/theme8.xml"/><Relationship Id="rId5" Type="http://schemas.openxmlformats.org/officeDocument/2006/relationships/image" Target="../media/image1.png"/><Relationship Id="rId4" Type="http://schemas.openxmlformats.org/officeDocument/2006/relationships/image" Target="../media/image4.jpeg"/><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33.xml"/><Relationship Id="rId8" Type="http://schemas.openxmlformats.org/officeDocument/2006/relationships/slideLayout" Target="../slideLayouts/slideLayout32.xml"/><Relationship Id="rId7" Type="http://schemas.openxmlformats.org/officeDocument/2006/relationships/slideLayout" Target="../slideLayouts/slideLayout31.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3" Type="http://schemas.openxmlformats.org/officeDocument/2006/relationships/slideLayout" Target="../slideLayouts/slideLayout27.xml"/><Relationship Id="rId2" Type="http://schemas.openxmlformats.org/officeDocument/2006/relationships/slideLayout" Target="../slideLayouts/slideLayout26.xml"/><Relationship Id="rId15" Type="http://schemas.openxmlformats.org/officeDocument/2006/relationships/theme" Target="../theme/theme9.xml"/><Relationship Id="rId14" Type="http://schemas.openxmlformats.org/officeDocument/2006/relationships/image" Target="../media/image4.jpeg"/><Relationship Id="rId13" Type="http://schemas.openxmlformats.org/officeDocument/2006/relationships/slideLayout" Target="../slideLayouts/slideLayout37.xml"/><Relationship Id="rId12" Type="http://schemas.openxmlformats.org/officeDocument/2006/relationships/slideLayout" Target="../slideLayouts/slideLayout36.xml"/><Relationship Id="rId11" Type="http://schemas.openxmlformats.org/officeDocument/2006/relationships/slideLayout" Target="../slideLayouts/slideLayout35.xml"/><Relationship Id="rId10" Type="http://schemas.openxmlformats.org/officeDocument/2006/relationships/slideLayout" Target="../slideLayouts/slideLayout34.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Lst>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7.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6.jpeg"/><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2.xml"/><Relationship Id="rId1"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2.xml"/><Relationship Id="rId1"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32.xml"/><Relationship Id="rId2" Type="http://schemas.microsoft.com/office/2007/relationships/hdphoto" Target="../media/hdphoto2.wdp"/><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2.xml"/><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2.xml"/><Relationship Id="rId1"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2.xml"/><Relationship Id="rId1" Type="http://schemas.openxmlformats.org/officeDocument/2006/relationships/image" Target="../media/image8.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32.xml"/><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chart" Target="../charts/char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2.xml"/><Relationship Id="rId1" Type="http://schemas.openxmlformats.org/officeDocument/2006/relationships/image" Target="../media/image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1.xml"/><Relationship Id="rId5" Type="http://schemas.openxmlformats.org/officeDocument/2006/relationships/image" Target="../media/image7.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6.jpeg"/><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5557"/>
            <a:ext cx="12190412" cy="6865145"/>
            <a:chOff x="0" y="-5557"/>
            <a:chExt cx="12190412" cy="6865145"/>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r="43460"/>
            <a:stretch>
              <a:fillRect/>
            </a:stretch>
          </p:blipFill>
          <p:spPr>
            <a:xfrm>
              <a:off x="0" y="0"/>
              <a:ext cx="5834744" cy="6859588"/>
            </a:xfrm>
            <a:prstGeom prst="rect">
              <a:avLst/>
            </a:prstGeom>
          </p:spPr>
        </p:pic>
        <p:pic>
          <p:nvPicPr>
            <p:cNvPr id="60" name="图片 59"/>
            <p:cNvPicPr>
              <a:picLocks noChangeAspect="1"/>
            </p:cNvPicPr>
            <p:nvPr/>
          </p:nvPicPr>
          <p:blipFill rotWithShape="1">
            <a:blip r:embed="rId2" cstate="print">
              <a:extLst>
                <a:ext uri="{28A0092B-C50C-407E-A947-70E740481C1C}">
                  <a14:useLocalDpi xmlns:a14="http://schemas.microsoft.com/office/drawing/2010/main" val="0"/>
                </a:ext>
              </a:extLst>
            </a:blip>
            <a:srcRect l="41195" r="43460"/>
            <a:stretch>
              <a:fillRect/>
            </a:stretch>
          </p:blipFill>
          <p:spPr>
            <a:xfrm>
              <a:off x="4511671" y="-5557"/>
              <a:ext cx="7678741" cy="6859588"/>
            </a:xfrm>
            <a:prstGeom prst="rect">
              <a:avLst/>
            </a:prstGeom>
          </p:spPr>
        </p:pic>
      </p:grpSp>
      <p:pic>
        <p:nvPicPr>
          <p:cNvPr id="20" name="Joel Hanson、sara Groves - Traveling Light.mp3">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519999" y="-1440001"/>
            <a:ext cx="609600" cy="609600"/>
          </a:xfrm>
          <a:prstGeom prst="rect">
            <a:avLst/>
          </a:prstGeom>
        </p:spPr>
      </p:pic>
      <p:sp>
        <p:nvSpPr>
          <p:cNvPr id="45" name="文本框 44"/>
          <p:cNvSpPr txBox="1"/>
          <p:nvPr/>
        </p:nvSpPr>
        <p:spPr>
          <a:xfrm>
            <a:off x="4097334" y="2740647"/>
            <a:ext cx="7610475" cy="1015663"/>
          </a:xfrm>
          <a:prstGeom prst="rect">
            <a:avLst/>
          </a:prstGeom>
          <a:noFill/>
        </p:spPr>
        <p:txBody>
          <a:bodyPr wrap="square" rtlCol="0">
            <a:spAutoFit/>
          </a:bodyPr>
          <a:lstStyle/>
          <a:p>
            <a:pPr algn="ctr"/>
            <a:r>
              <a:rPr lang="zh-CN" altLang="en-US" sz="6000" dirty="0">
                <a:solidFill>
                  <a:srgbClr val="476850"/>
                </a:solidFill>
                <a:latin typeface="幼圆" panose="02010509060101010101" charset="-122"/>
                <a:ea typeface="幼圆" panose="02010509060101010101" charset="-122"/>
              </a:rPr>
              <a:t>极简年中总结汇报</a:t>
            </a:r>
            <a:endParaRPr lang="zh-CN" altLang="en-US" sz="6000" dirty="0">
              <a:solidFill>
                <a:srgbClr val="476850"/>
              </a:solidFill>
              <a:latin typeface="幼圆" panose="02010509060101010101" charset="-122"/>
              <a:ea typeface="幼圆" panose="02010509060101010101" charset="-122"/>
            </a:endParaRPr>
          </a:p>
        </p:txBody>
      </p:sp>
      <p:cxnSp>
        <p:nvCxnSpPr>
          <p:cNvPr id="46" name="直接连接符 45"/>
          <p:cNvCxnSpPr/>
          <p:nvPr/>
        </p:nvCxnSpPr>
        <p:spPr>
          <a:xfrm>
            <a:off x="4912175" y="3839028"/>
            <a:ext cx="6038850" cy="0"/>
          </a:xfrm>
          <a:prstGeom prst="line">
            <a:avLst/>
          </a:prstGeom>
          <a:ln w="22225">
            <a:solidFill>
              <a:srgbClr val="476850"/>
            </a:solidFill>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7175950" y="4061733"/>
            <a:ext cx="1724025" cy="400050"/>
          </a:xfrm>
          <a:prstGeom prst="rect">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7118642" y="4080587"/>
            <a:ext cx="1866900" cy="337185"/>
          </a:xfrm>
          <a:prstGeom prst="rect">
            <a:avLst/>
          </a:prstGeom>
          <a:noFill/>
        </p:spPr>
        <p:txBody>
          <a:bodyPr wrap="square" rtlCol="0">
            <a:spAutoFit/>
          </a:bodyPr>
          <a:lstStyle/>
          <a:p>
            <a:pPr algn="ctr"/>
            <a:r>
              <a:rPr lang="en-US" altLang="zh-CN" sz="1600" dirty="0">
                <a:solidFill>
                  <a:schemeClr val="bg1"/>
                </a:solidFill>
                <a:latin typeface="幼圆" panose="02010509060101010101" charset="-122"/>
                <a:ea typeface="幼圆" panose="02010509060101010101" charset="-122"/>
              </a:rPr>
              <a:t>2018</a:t>
            </a:r>
            <a:r>
              <a:rPr lang="zh-CN" altLang="en-US" sz="1600" dirty="0">
                <a:solidFill>
                  <a:schemeClr val="bg1"/>
                </a:solidFill>
                <a:latin typeface="幼圆" panose="02010509060101010101" charset="-122"/>
                <a:ea typeface="幼圆" panose="02010509060101010101" charset="-122"/>
              </a:rPr>
              <a:t>年</a:t>
            </a:r>
            <a:r>
              <a:rPr lang="en-US" altLang="zh-CN" sz="1600" dirty="0">
                <a:solidFill>
                  <a:schemeClr val="bg1"/>
                </a:solidFill>
                <a:latin typeface="幼圆" panose="02010509060101010101" charset="-122"/>
                <a:ea typeface="幼圆" panose="02010509060101010101" charset="-122"/>
              </a:rPr>
              <a:t>08</a:t>
            </a:r>
            <a:r>
              <a:rPr lang="zh-CN" altLang="en-US" sz="1600" dirty="0">
                <a:solidFill>
                  <a:schemeClr val="bg1"/>
                </a:solidFill>
                <a:latin typeface="幼圆" panose="02010509060101010101" charset="-122"/>
                <a:ea typeface="幼圆" panose="02010509060101010101" charset="-122"/>
              </a:rPr>
              <a:t>月</a:t>
            </a:r>
            <a:r>
              <a:rPr lang="en-US" altLang="zh-CN" sz="1600" dirty="0">
                <a:solidFill>
                  <a:schemeClr val="bg1"/>
                </a:solidFill>
                <a:latin typeface="幼圆" panose="02010509060101010101" charset="-122"/>
                <a:ea typeface="幼圆" panose="02010509060101010101" charset="-122"/>
              </a:rPr>
              <a:t>01</a:t>
            </a:r>
            <a:r>
              <a:rPr lang="zh-CN" altLang="en-US" sz="1600" dirty="0">
                <a:solidFill>
                  <a:schemeClr val="bg1"/>
                </a:solidFill>
                <a:latin typeface="幼圆" panose="02010509060101010101" charset="-122"/>
                <a:ea typeface="幼圆" panose="02010509060101010101" charset="-122"/>
              </a:rPr>
              <a:t>日</a:t>
            </a:r>
            <a:endParaRPr lang="zh-CN" altLang="en-US" sz="1600" dirty="0">
              <a:solidFill>
                <a:schemeClr val="bg1"/>
              </a:solidFill>
              <a:latin typeface="幼圆" panose="02010509060101010101" charset="-122"/>
              <a:ea typeface="幼圆" panose="02010509060101010101" charset="-122"/>
            </a:endParaRPr>
          </a:p>
        </p:txBody>
      </p:sp>
      <p:sp>
        <p:nvSpPr>
          <p:cNvPr id="51" name="文本框 50"/>
          <p:cNvSpPr txBox="1"/>
          <p:nvPr/>
        </p:nvSpPr>
        <p:spPr>
          <a:xfrm>
            <a:off x="9223825" y="4061733"/>
            <a:ext cx="1866900" cy="368300"/>
          </a:xfrm>
          <a:prstGeom prst="rect">
            <a:avLst/>
          </a:prstGeom>
          <a:noFill/>
        </p:spPr>
        <p:txBody>
          <a:bodyPr wrap="square" rtlCol="0">
            <a:spAutoFit/>
          </a:bodyPr>
          <a:lstStyle/>
          <a:p>
            <a:pPr algn="ctr"/>
            <a:r>
              <a:rPr lang="zh-CN" altLang="en-US" dirty="0">
                <a:solidFill>
                  <a:srgbClr val="476850"/>
                </a:solidFill>
                <a:latin typeface="微软雅黑" panose="020B0503020204020204" charset="-122"/>
                <a:ea typeface="微软雅黑" panose="020B0503020204020204" charset="-122"/>
              </a:rPr>
              <a:t>请输入公司名称</a:t>
            </a:r>
            <a:endParaRPr lang="zh-CN" altLang="en-US" dirty="0">
              <a:solidFill>
                <a:srgbClr val="476850"/>
              </a:solidFill>
              <a:latin typeface="微软雅黑" panose="020B0503020204020204" charset="-122"/>
              <a:ea typeface="微软雅黑" panose="020B0503020204020204" charset="-122"/>
            </a:endParaRPr>
          </a:p>
        </p:txBody>
      </p:sp>
      <p:grpSp>
        <p:nvGrpSpPr>
          <p:cNvPr id="53" name="组合 52"/>
          <p:cNvGrpSpPr/>
          <p:nvPr/>
        </p:nvGrpSpPr>
        <p:grpSpPr>
          <a:xfrm>
            <a:off x="6864800" y="1232808"/>
            <a:ext cx="4762500" cy="4410075"/>
            <a:chOff x="10605" y="1800"/>
            <a:chExt cx="7500" cy="6945"/>
          </a:xfrm>
        </p:grpSpPr>
        <p:cxnSp>
          <p:nvCxnSpPr>
            <p:cNvPr id="54" name="直接连接符 53"/>
            <p:cNvCxnSpPr/>
            <p:nvPr/>
          </p:nvCxnSpPr>
          <p:spPr>
            <a:xfrm>
              <a:off x="10605" y="1800"/>
              <a:ext cx="0" cy="1910"/>
            </a:xfrm>
            <a:prstGeom prst="line">
              <a:avLst/>
            </a:prstGeom>
            <a:ln w="12700">
              <a:solidFill>
                <a:srgbClr val="476850"/>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0605" y="1800"/>
              <a:ext cx="7500" cy="0"/>
            </a:xfrm>
            <a:prstGeom prst="line">
              <a:avLst/>
            </a:prstGeom>
            <a:ln w="12700">
              <a:solidFill>
                <a:srgbClr val="476850"/>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8105" y="1800"/>
              <a:ext cx="0" cy="6945"/>
            </a:xfrm>
            <a:prstGeom prst="line">
              <a:avLst/>
            </a:prstGeom>
            <a:ln w="12700">
              <a:solidFill>
                <a:srgbClr val="476850"/>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10605" y="8745"/>
              <a:ext cx="7500" cy="0"/>
            </a:xfrm>
            <a:prstGeom prst="line">
              <a:avLst/>
            </a:prstGeom>
            <a:ln w="12700">
              <a:solidFill>
                <a:srgbClr val="476850"/>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0605" y="6651"/>
              <a:ext cx="0" cy="2094"/>
            </a:xfrm>
            <a:prstGeom prst="line">
              <a:avLst/>
            </a:prstGeom>
            <a:ln w="12700">
              <a:solidFill>
                <a:srgbClr val="476850"/>
              </a:solidFill>
            </a:ln>
          </p:spPr>
          <p:style>
            <a:lnRef idx="1">
              <a:schemeClr val="accent1"/>
            </a:lnRef>
            <a:fillRef idx="0">
              <a:schemeClr val="accent1"/>
            </a:fillRef>
            <a:effectRef idx="0">
              <a:schemeClr val="accent1"/>
            </a:effectRef>
            <a:fontRef idx="minor">
              <a:schemeClr val="tx1"/>
            </a:fontRef>
          </p:style>
        </p:cxnSp>
      </p:grpSp>
      <p:sp>
        <p:nvSpPr>
          <p:cNvPr id="59" name="直角三角形 58"/>
          <p:cNvSpPr/>
          <p:nvPr/>
        </p:nvSpPr>
        <p:spPr>
          <a:xfrm rot="10800000">
            <a:off x="11090725" y="1232808"/>
            <a:ext cx="536575" cy="536575"/>
          </a:xfrm>
          <a:prstGeom prst="rtTriangl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2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23" name="椭圆 22"/>
          <p:cNvSpPr/>
          <p:nvPr/>
        </p:nvSpPr>
        <p:spPr>
          <a:xfrm>
            <a:off x="5421944" y="1746814"/>
            <a:ext cx="666098" cy="663826"/>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noProof="1">
                <a:latin typeface="方正细谭黑简体" panose="02000000000000000000" pitchFamily="2" charset="-122"/>
                <a:ea typeface="方正细谭黑简体" panose="02000000000000000000" pitchFamily="2" charset="-122"/>
              </a:rPr>
              <a:t>壹</a:t>
            </a:r>
            <a:endParaRPr lang="zh-CN" altLang="en-US" sz="2400" noProof="1">
              <a:latin typeface="方正细谭黑简体" panose="02000000000000000000" pitchFamily="2" charset="-122"/>
              <a:ea typeface="方正细谭黑简体" panose="02000000000000000000" pitchFamily="2" charset="-122"/>
            </a:endParaRPr>
          </a:p>
        </p:txBody>
      </p:sp>
      <p:sp>
        <p:nvSpPr>
          <p:cNvPr id="27" name="椭圆 26"/>
          <p:cNvSpPr/>
          <p:nvPr/>
        </p:nvSpPr>
        <p:spPr>
          <a:xfrm>
            <a:off x="5421944" y="2687991"/>
            <a:ext cx="666098" cy="666100"/>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noProof="1">
                <a:latin typeface="方正细谭黑简体" panose="02000000000000000000" pitchFamily="2" charset="-122"/>
                <a:ea typeface="方正细谭黑简体" panose="02000000000000000000" pitchFamily="2" charset="-122"/>
              </a:rPr>
              <a:t>贰</a:t>
            </a:r>
            <a:endParaRPr lang="zh-CN" altLang="en-US" sz="2400" noProof="1">
              <a:latin typeface="方正细谭黑简体" panose="02000000000000000000" pitchFamily="2" charset="-122"/>
              <a:ea typeface="方正细谭黑简体" panose="02000000000000000000" pitchFamily="2" charset="-122"/>
            </a:endParaRPr>
          </a:p>
        </p:txBody>
      </p:sp>
      <p:sp>
        <p:nvSpPr>
          <p:cNvPr id="28" name="椭圆 27"/>
          <p:cNvSpPr/>
          <p:nvPr/>
        </p:nvSpPr>
        <p:spPr>
          <a:xfrm>
            <a:off x="5421944" y="3631443"/>
            <a:ext cx="666098" cy="663826"/>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noProof="1">
                <a:latin typeface="方正细谭黑简体" panose="02000000000000000000" pitchFamily="2" charset="-122"/>
                <a:ea typeface="方正细谭黑简体" panose="02000000000000000000" pitchFamily="2" charset="-122"/>
              </a:rPr>
              <a:t>叁</a:t>
            </a:r>
            <a:endParaRPr lang="zh-CN" altLang="en-US" sz="2400" noProof="1">
              <a:latin typeface="方正细谭黑简体" panose="02000000000000000000" pitchFamily="2" charset="-122"/>
              <a:ea typeface="方正细谭黑简体" panose="02000000000000000000" pitchFamily="2" charset="-122"/>
            </a:endParaRPr>
          </a:p>
        </p:txBody>
      </p:sp>
      <p:sp>
        <p:nvSpPr>
          <p:cNvPr id="29" name="椭圆 28"/>
          <p:cNvSpPr/>
          <p:nvPr/>
        </p:nvSpPr>
        <p:spPr>
          <a:xfrm>
            <a:off x="5421944" y="4572620"/>
            <a:ext cx="666098" cy="666098"/>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noProof="1">
                <a:latin typeface="方正细谭黑简体" panose="02000000000000000000" pitchFamily="2" charset="-122"/>
                <a:ea typeface="方正细谭黑简体" panose="02000000000000000000" pitchFamily="2" charset="-122"/>
              </a:rPr>
              <a:t>肆</a:t>
            </a:r>
            <a:endParaRPr lang="zh-CN" altLang="en-US" sz="2400" noProof="1">
              <a:latin typeface="方正细谭黑简体" panose="02000000000000000000" pitchFamily="2" charset="-122"/>
              <a:ea typeface="方正细谭黑简体" panose="02000000000000000000" pitchFamily="2" charset="-122"/>
            </a:endParaRPr>
          </a:p>
        </p:txBody>
      </p:sp>
      <p:cxnSp>
        <p:nvCxnSpPr>
          <p:cNvPr id="30" name="直接连接符 29"/>
          <p:cNvCxnSpPr/>
          <p:nvPr/>
        </p:nvCxnSpPr>
        <p:spPr>
          <a:xfrm>
            <a:off x="6308560" y="1781829"/>
            <a:ext cx="0" cy="3430522"/>
          </a:xfrm>
          <a:prstGeom prst="line">
            <a:avLst/>
          </a:prstGeom>
          <a:ln w="12700">
            <a:solidFill>
              <a:srgbClr val="769867">
                <a:alpha val="69000"/>
              </a:srgbClr>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6423042" y="1759127"/>
            <a:ext cx="2865172" cy="523220"/>
          </a:xfrm>
          <a:prstGeom prst="rect">
            <a:avLst/>
          </a:prstGeom>
        </p:spPr>
        <p:txBody>
          <a:bodyPr wrap="square">
            <a:spAutoFit/>
          </a:bodyPr>
          <a:lstStyle/>
          <a:p>
            <a:pPr>
              <a:defRPr/>
            </a:pPr>
            <a:r>
              <a:rPr lang="zh-CN" altLang="en-US" sz="2800" spc="300" noProof="1">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加入文字描述</a:t>
            </a:r>
            <a:endParaRPr lang="zh-CN" altLang="en-US" sz="1200" spc="300" noProof="1">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sp>
        <p:nvSpPr>
          <p:cNvPr id="58" name="矩形 57"/>
          <p:cNvSpPr/>
          <p:nvPr/>
        </p:nvSpPr>
        <p:spPr>
          <a:xfrm>
            <a:off x="6423042" y="2683316"/>
            <a:ext cx="2865172" cy="523220"/>
          </a:xfrm>
          <a:prstGeom prst="rect">
            <a:avLst/>
          </a:prstGeom>
        </p:spPr>
        <p:txBody>
          <a:bodyPr wrap="square">
            <a:spAutoFit/>
          </a:bodyPr>
          <a:lstStyle/>
          <a:p>
            <a:pPr lvl="0">
              <a:defRPr/>
            </a:pPr>
            <a:r>
              <a:rPr lang="zh-CN" altLang="en-US" sz="2800" spc="300" noProof="1">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加入文字描述</a:t>
            </a:r>
            <a:endParaRPr lang="zh-CN" altLang="en-US" sz="1200" spc="300" noProof="1">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sp>
        <p:nvSpPr>
          <p:cNvPr id="59" name="矩形 58"/>
          <p:cNvSpPr/>
          <p:nvPr/>
        </p:nvSpPr>
        <p:spPr>
          <a:xfrm>
            <a:off x="6423042" y="3641053"/>
            <a:ext cx="2865172" cy="523220"/>
          </a:xfrm>
          <a:prstGeom prst="rect">
            <a:avLst/>
          </a:prstGeom>
        </p:spPr>
        <p:txBody>
          <a:bodyPr wrap="square">
            <a:spAutoFit/>
          </a:bodyPr>
          <a:lstStyle/>
          <a:p>
            <a:pPr lvl="0">
              <a:defRPr/>
            </a:pPr>
            <a:r>
              <a:rPr lang="zh-CN" altLang="en-US" sz="2800" spc="300" noProof="1">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加入文字描述</a:t>
            </a:r>
            <a:endParaRPr lang="zh-CN" altLang="en-US" sz="1200" spc="300" noProof="1">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sp>
        <p:nvSpPr>
          <p:cNvPr id="60" name="矩形 59"/>
          <p:cNvSpPr/>
          <p:nvPr/>
        </p:nvSpPr>
        <p:spPr>
          <a:xfrm>
            <a:off x="6423042" y="4586675"/>
            <a:ext cx="2865172" cy="523220"/>
          </a:xfrm>
          <a:prstGeom prst="rect">
            <a:avLst/>
          </a:prstGeom>
        </p:spPr>
        <p:txBody>
          <a:bodyPr wrap="square">
            <a:spAutoFit/>
          </a:bodyPr>
          <a:lstStyle/>
          <a:p>
            <a:pPr lvl="0">
              <a:defRPr/>
            </a:pPr>
            <a:r>
              <a:rPr lang="zh-CN" altLang="en-US" sz="2800" spc="300" noProof="1">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加入文字描述</a:t>
            </a:r>
            <a:endParaRPr lang="zh-CN" altLang="en-US" sz="1200" spc="300" noProof="1">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sp>
        <p:nvSpPr>
          <p:cNvPr id="24" name="矩形 23"/>
          <p:cNvSpPr/>
          <p:nvPr/>
        </p:nvSpPr>
        <p:spPr>
          <a:xfrm>
            <a:off x="2650346" y="2837386"/>
            <a:ext cx="2494452" cy="1004381"/>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1" lang="zh-CN" altLang="en-US" sz="5400" dirty="0">
                <a:solidFill>
                  <a:srgbClr val="476850"/>
                </a:solidFill>
                <a:latin typeface="方正细谭黑简体" panose="02000000000000000000" pitchFamily="2" charset="-122"/>
                <a:ea typeface="方正细谭黑简体" panose="02000000000000000000" pitchFamily="2" charset="-122"/>
              </a:rPr>
              <a:t>目录</a:t>
            </a:r>
            <a:r>
              <a:rPr kumimoji="1" lang="en-US" altLang="zh-CN" sz="4400" dirty="0">
                <a:solidFill>
                  <a:srgbClr val="476850"/>
                </a:solidFill>
                <a:latin typeface="方正细谭黑简体" panose="02000000000000000000" pitchFamily="2" charset="-122"/>
                <a:ea typeface="方正细谭黑简体" panose="02000000000000000000" pitchFamily="2" charset="-122"/>
              </a:rPr>
              <a:t>/</a:t>
            </a:r>
            <a:endParaRPr kumimoji="1" lang="en-US" altLang="zh-CN" sz="4400" dirty="0">
              <a:solidFill>
                <a:srgbClr val="476850"/>
              </a:solidFill>
              <a:latin typeface="方正细谭黑简体" panose="02000000000000000000" pitchFamily="2" charset="-122"/>
              <a:ea typeface="方正细谭黑简体" panose="02000000000000000000" pitchFamily="2" charset="-122"/>
            </a:endParaRPr>
          </a:p>
          <a:p>
            <a:pPr lvl="0" algn="ctr"/>
            <a:r>
              <a:rPr lang="en-US" altLang="zh-CN" sz="2400" dirty="0">
                <a:solidFill>
                  <a:srgbClr val="476850"/>
                </a:solidFill>
                <a:latin typeface="方正细谭黑简体" panose="02000000000000000000" pitchFamily="2" charset="-122"/>
                <a:ea typeface="方正细谭黑简体" panose="02000000000000000000" pitchFamily="2" charset="-122"/>
              </a:rPr>
              <a:t>DIRECTORY</a:t>
            </a:r>
            <a:endParaRPr lang="zh-CN" altLang="en-US" sz="2400" dirty="0">
              <a:solidFill>
                <a:srgbClr val="476850"/>
              </a:solidFill>
              <a:latin typeface="方正细谭黑简体" panose="02000000000000000000" pitchFamily="2" charset="-122"/>
              <a:ea typeface="方正细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750"/>
                                        <p:tgtEl>
                                          <p:spTgt spid="21"/>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250"/>
                                        <p:tgtEl>
                                          <p:spTgt spid="24"/>
                                        </p:tgtEl>
                                      </p:cBhvr>
                                    </p:animEffect>
                                    <p:anim calcmode="lin" valueType="num">
                                      <p:cBhvr>
                                        <p:cTn id="12" dur="1250" fill="hold"/>
                                        <p:tgtEl>
                                          <p:spTgt spid="24"/>
                                        </p:tgtEl>
                                        <p:attrNameLst>
                                          <p:attrName>ppt_x</p:attrName>
                                        </p:attrNameLst>
                                      </p:cBhvr>
                                      <p:tavLst>
                                        <p:tav tm="0">
                                          <p:val>
                                            <p:strVal val="#ppt_x"/>
                                          </p:val>
                                        </p:tav>
                                        <p:tav tm="100000">
                                          <p:val>
                                            <p:strVal val="#ppt_x"/>
                                          </p:val>
                                        </p:tav>
                                      </p:tavLst>
                                    </p:anim>
                                    <p:anim calcmode="lin" valueType="num">
                                      <p:cBhvr>
                                        <p:cTn id="13" dur="1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4" name="矩形 13"/>
          <p:cNvSpPr/>
          <p:nvPr/>
        </p:nvSpPr>
        <p:spPr>
          <a:xfrm rot="10800000" flipH="1">
            <a:off x="4944504" y="1869625"/>
            <a:ext cx="45719" cy="3119093"/>
          </a:xfrm>
          <a:prstGeom prst="rect">
            <a:avLst/>
          </a:prstGeom>
          <a:solidFill>
            <a:srgbClr val="769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639E"/>
              </a:solidFill>
              <a:latin typeface="方正细谭黑简体" panose="02000000000000000000" pitchFamily="2" charset="-122"/>
              <a:ea typeface="方正细谭黑简体" panose="02000000000000000000" pitchFamily="2" charset="-122"/>
            </a:endParaRPr>
          </a:p>
        </p:txBody>
      </p:sp>
      <p:sp>
        <p:nvSpPr>
          <p:cNvPr id="16" name="矩形 15"/>
          <p:cNvSpPr/>
          <p:nvPr/>
        </p:nvSpPr>
        <p:spPr>
          <a:xfrm>
            <a:off x="5269363" y="2692243"/>
            <a:ext cx="3865562" cy="738664"/>
          </a:xfrm>
          <a:prstGeom prst="rect">
            <a:avLst/>
          </a:prstGeom>
        </p:spPr>
        <p:txBody>
          <a:bodyPr lIns="0" tIns="0" rIns="0" bIns="0">
            <a:spAutoFit/>
          </a:bodyPr>
          <a:lstStyle/>
          <a:p>
            <a:pPr algn="ctr" eaLnBrk="1" hangingPunct="1">
              <a:defRPr/>
            </a:pPr>
            <a:r>
              <a:rPr lang="zh-CN" altLang="en-US" sz="4800" noProof="1">
                <a:solidFill>
                  <a:srgbClr val="476850"/>
                </a:solidFill>
                <a:latin typeface="方正细谭黑简体" panose="02000000000000000000" pitchFamily="2" charset="-122"/>
                <a:ea typeface="方正细谭黑简体" panose="02000000000000000000" pitchFamily="2" charset="-122"/>
                <a:cs typeface="+mn-ea"/>
                <a:sym typeface="Arial" panose="020B0604020202020204" pitchFamily="34" charset="0"/>
              </a:rPr>
              <a:t>加入标题描述</a:t>
            </a:r>
            <a:endParaRPr lang="zh-CN" altLang="en-US" sz="4800" noProof="1">
              <a:solidFill>
                <a:srgbClr val="476850"/>
              </a:solidFill>
              <a:latin typeface="方正细谭黑简体" panose="02000000000000000000" pitchFamily="2" charset="-122"/>
              <a:ea typeface="方正细谭黑简体" panose="02000000000000000000" pitchFamily="2" charset="-122"/>
              <a:cs typeface="+mn-ea"/>
              <a:sym typeface="Arial" panose="020B0604020202020204" pitchFamily="34" charset="0"/>
            </a:endParaRPr>
          </a:p>
        </p:txBody>
      </p:sp>
      <p:sp>
        <p:nvSpPr>
          <p:cNvPr id="17" name="TextBox 11"/>
          <p:cNvSpPr txBox="1"/>
          <p:nvPr/>
        </p:nvSpPr>
        <p:spPr>
          <a:xfrm>
            <a:off x="5311089" y="3450159"/>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方正细谭黑简体" panose="02000000000000000000" pitchFamily="2" charset="-122"/>
                <a:ea typeface="方正细谭黑简体"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sp>
        <p:nvSpPr>
          <p:cNvPr id="18" name="TextBox 11"/>
          <p:cNvSpPr txBox="1"/>
          <p:nvPr/>
        </p:nvSpPr>
        <p:spPr>
          <a:xfrm>
            <a:off x="5311089" y="3765844"/>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方正细谭黑简体" panose="02000000000000000000" pitchFamily="2" charset="-122"/>
                <a:ea typeface="方正细谭黑简体"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sp>
        <p:nvSpPr>
          <p:cNvPr id="19" name="椭圆 18"/>
          <p:cNvSpPr/>
          <p:nvPr/>
        </p:nvSpPr>
        <p:spPr>
          <a:xfrm>
            <a:off x="2880372" y="2597634"/>
            <a:ext cx="1668768" cy="1663076"/>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6600" noProof="1">
                <a:latin typeface="方正细谭黑简体" panose="02000000000000000000" pitchFamily="2" charset="-122"/>
                <a:ea typeface="方正细谭黑简体" panose="02000000000000000000" pitchFamily="2" charset="-122"/>
              </a:rPr>
              <a:t>壹</a:t>
            </a:r>
            <a:endParaRPr lang="zh-CN" altLang="en-US" sz="6600" noProof="1">
              <a:latin typeface="方正细谭黑简体" panose="02000000000000000000" pitchFamily="2" charset="-122"/>
              <a:ea typeface="方正细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750"/>
                                            <p:tgtEl>
                                              <p:spTgt spid="10"/>
                                            </p:tgtEl>
                                          </p:cBhvr>
                                        </p:animEffect>
                                      </p:childTnLst>
                                    </p:cTn>
                                  </p:par>
                                </p:childTnLst>
                              </p:cTn>
                            </p:par>
                            <p:par>
                              <p:cTn id="8" fill="hold">
                                <p:stCondLst>
                                  <p:cond delay="1000"/>
                                </p:stCondLst>
                                <p:childTnLst>
                                  <p:par>
                                    <p:cTn id="9" presetID="2" presetClass="entr" presetSubtype="8" fill="hold" grpId="0" nodeType="afterEffect" p14:presetBounceEnd="50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0000">
                                          <p:cBhvr additive="base">
                                            <p:cTn id="11" dur="750" fill="hold"/>
                                            <p:tgtEl>
                                              <p:spTgt spid="19"/>
                                            </p:tgtEl>
                                            <p:attrNameLst>
                                              <p:attrName>ppt_x</p:attrName>
                                            </p:attrNameLst>
                                          </p:cBhvr>
                                          <p:tavLst>
                                            <p:tav tm="0">
                                              <p:val>
                                                <p:strVal val="0-#ppt_w/2"/>
                                              </p:val>
                                            </p:tav>
                                            <p:tav tm="100000">
                                              <p:val>
                                                <p:strVal val="#ppt_x"/>
                                              </p:val>
                                            </p:tav>
                                          </p:tavLst>
                                        </p:anim>
                                        <p:anim calcmode="lin" valueType="num" p14:bounceEnd="50000">
                                          <p:cBhvr additive="base">
                                            <p:cTn id="12" dur="75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2" presetClass="entr" presetSubtype="1"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par>
                              <p:cTn id="17" fill="hold">
                                <p:stCondLst>
                                  <p:cond delay="2500"/>
                                </p:stCondLst>
                                <p:childTnLst>
                                  <p:par>
                                    <p:cTn id="18" presetID="23" presetClass="entr" presetSubtype="32"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par>
                              <p:cTn id="22" fill="hold">
                                <p:stCondLst>
                                  <p:cond delay="3000"/>
                                </p:stCondLst>
                                <p:childTnLst>
                                  <p:par>
                                    <p:cTn id="23" presetID="1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p:tgtEl>
                                              <p:spTgt spid="17"/>
                                            </p:tgtEl>
                                            <p:attrNameLst>
                                              <p:attrName>ppt_x</p:attrName>
                                            </p:attrNameLst>
                                          </p:cBhvr>
                                          <p:tavLst>
                                            <p:tav tm="0">
                                              <p:val>
                                                <p:strVal val="#ppt_x-#ppt_w*1.125000"/>
                                              </p:val>
                                            </p:tav>
                                            <p:tav tm="100000">
                                              <p:val>
                                                <p:strVal val="#ppt_x"/>
                                              </p:val>
                                            </p:tav>
                                          </p:tavLst>
                                        </p:anim>
                                        <p:animEffect transition="in" filter="wipe(right)">
                                          <p:cBhvr>
                                            <p:cTn id="26" dur="500"/>
                                            <p:tgtEl>
                                              <p:spTgt spid="17"/>
                                            </p:tgtEl>
                                          </p:cBhvr>
                                        </p:animEffect>
                                      </p:childTnLst>
                                    </p:cTn>
                                  </p:par>
                                </p:childTnLst>
                              </p:cTn>
                            </p:par>
                            <p:par>
                              <p:cTn id="27" fill="hold">
                                <p:stCondLst>
                                  <p:cond delay="3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p:bldP spid="18" grpId="0"/>
          <p:bldP spid="19"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750"/>
                                            <p:tgtEl>
                                              <p:spTgt spid="10"/>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2" presetClass="entr" presetSubtype="1"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par>
                              <p:cTn id="17" fill="hold">
                                <p:stCondLst>
                                  <p:cond delay="2500"/>
                                </p:stCondLst>
                                <p:childTnLst>
                                  <p:par>
                                    <p:cTn id="18" presetID="23" presetClass="entr" presetSubtype="32"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par>
                              <p:cTn id="22" fill="hold">
                                <p:stCondLst>
                                  <p:cond delay="3000"/>
                                </p:stCondLst>
                                <p:childTnLst>
                                  <p:par>
                                    <p:cTn id="23" presetID="1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p:tgtEl>
                                              <p:spTgt spid="17"/>
                                            </p:tgtEl>
                                            <p:attrNameLst>
                                              <p:attrName>ppt_x</p:attrName>
                                            </p:attrNameLst>
                                          </p:cBhvr>
                                          <p:tavLst>
                                            <p:tav tm="0">
                                              <p:val>
                                                <p:strVal val="#ppt_x-#ppt_w*1.125000"/>
                                              </p:val>
                                            </p:tav>
                                            <p:tav tm="100000">
                                              <p:val>
                                                <p:strVal val="#ppt_x"/>
                                              </p:val>
                                            </p:tav>
                                          </p:tavLst>
                                        </p:anim>
                                        <p:animEffect transition="in" filter="wipe(right)">
                                          <p:cBhvr>
                                            <p:cTn id="26" dur="500"/>
                                            <p:tgtEl>
                                              <p:spTgt spid="17"/>
                                            </p:tgtEl>
                                          </p:cBhvr>
                                        </p:animEffect>
                                      </p:childTnLst>
                                    </p:cTn>
                                  </p:par>
                                </p:childTnLst>
                              </p:cTn>
                            </p:par>
                            <p:par>
                              <p:cTn id="27" fill="hold">
                                <p:stCondLst>
                                  <p:cond delay="3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p:bldP spid="18" grpId="0"/>
          <p:bldP spid="19"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sp>
        <p:nvSpPr>
          <p:cNvPr id="9" name="椭圆 8"/>
          <p:cNvSpPr/>
          <p:nvPr/>
        </p:nvSpPr>
        <p:spPr>
          <a:xfrm>
            <a:off x="1441978" y="3007703"/>
            <a:ext cx="1335702" cy="1335702"/>
          </a:xfrm>
          <a:prstGeom prst="ellipse">
            <a:avLst/>
          </a:prstGeom>
          <a:solidFill>
            <a:srgbClr val="4768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chemeClr val="accent1"/>
              </a:solidFill>
              <a:effectLst/>
              <a:uLnTx/>
              <a:uFillTx/>
              <a:latin typeface="微软雅黑" panose="020B0503020204020204" charset="-122"/>
              <a:ea typeface="微软雅黑" panose="020B0503020204020204" charset="-122"/>
              <a:cs typeface="+mn-ea"/>
              <a:sym typeface="+mn-lt"/>
            </a:endParaRPr>
          </a:p>
        </p:txBody>
      </p:sp>
      <p:sp>
        <p:nvSpPr>
          <p:cNvPr id="10" name="椭圆 9"/>
          <p:cNvSpPr/>
          <p:nvPr/>
        </p:nvSpPr>
        <p:spPr>
          <a:xfrm>
            <a:off x="3996083" y="3007703"/>
            <a:ext cx="1335702" cy="1335702"/>
          </a:xfrm>
          <a:prstGeom prst="ellipse">
            <a:avLst/>
          </a:prstGeom>
          <a:solidFill>
            <a:srgbClr val="476850"/>
          </a:solidFill>
          <a:ln w="12700" cap="flat" cmpd="sng" algn="ctr">
            <a:noFill/>
            <a:prstDash val="solid"/>
            <a:miter lim="800000"/>
          </a:ln>
          <a:effectLst/>
        </p:spPr>
        <p:txBody>
          <a:bodyPr rtlCol="0" anchor="ctr"/>
          <a:lstStyle/>
          <a:p>
            <a:pPr algn="ctr"/>
            <a:endParaRPr lang="zh-CN" altLang="en-US" sz="1200" kern="0">
              <a:solidFill>
                <a:schemeClr val="accent1"/>
              </a:solidFill>
              <a:latin typeface="微软雅黑" panose="020B0503020204020204" charset="-122"/>
              <a:ea typeface="微软雅黑" panose="020B0503020204020204" charset="-122"/>
              <a:cs typeface="+mn-ea"/>
              <a:sym typeface="+mn-lt"/>
            </a:endParaRPr>
          </a:p>
        </p:txBody>
      </p:sp>
      <p:sp>
        <p:nvSpPr>
          <p:cNvPr id="11" name="椭圆 10"/>
          <p:cNvSpPr/>
          <p:nvPr/>
        </p:nvSpPr>
        <p:spPr>
          <a:xfrm>
            <a:off x="6765975" y="3007703"/>
            <a:ext cx="1335702" cy="1335702"/>
          </a:xfrm>
          <a:prstGeom prst="ellipse">
            <a:avLst/>
          </a:prstGeom>
          <a:solidFill>
            <a:srgbClr val="476850"/>
          </a:solidFill>
          <a:ln w="12700" cap="flat" cmpd="sng" algn="ctr">
            <a:noFill/>
            <a:prstDash val="solid"/>
            <a:miter lim="800000"/>
          </a:ln>
          <a:effectLst/>
        </p:spPr>
        <p:txBody>
          <a:bodyPr rtlCol="0" anchor="ctr"/>
          <a:lstStyle/>
          <a:p>
            <a:pPr algn="ctr"/>
            <a:endParaRPr lang="zh-CN" altLang="en-US" sz="1200" kern="0">
              <a:solidFill>
                <a:schemeClr val="accent1"/>
              </a:solidFill>
              <a:latin typeface="微软雅黑" panose="020B0503020204020204" charset="-122"/>
              <a:ea typeface="微软雅黑" panose="020B0503020204020204" charset="-122"/>
              <a:cs typeface="+mn-ea"/>
              <a:sym typeface="+mn-lt"/>
            </a:endParaRPr>
          </a:p>
        </p:txBody>
      </p:sp>
      <p:sp>
        <p:nvSpPr>
          <p:cNvPr id="12" name="椭圆 11"/>
          <p:cNvSpPr/>
          <p:nvPr/>
        </p:nvSpPr>
        <p:spPr>
          <a:xfrm>
            <a:off x="9330616" y="3007703"/>
            <a:ext cx="1335702" cy="1335702"/>
          </a:xfrm>
          <a:prstGeom prst="ellipse">
            <a:avLst/>
          </a:prstGeom>
          <a:solidFill>
            <a:srgbClr val="476850"/>
          </a:solidFill>
          <a:ln w="12700" cap="flat" cmpd="sng" algn="ctr">
            <a:noFill/>
            <a:prstDash val="solid"/>
            <a:miter lim="800000"/>
          </a:ln>
          <a:effectLst/>
        </p:spPr>
        <p:txBody>
          <a:bodyPr rtlCol="0" anchor="ctr"/>
          <a:lstStyle/>
          <a:p>
            <a:pPr algn="ctr"/>
            <a:endParaRPr lang="zh-CN" altLang="en-US" sz="1200" kern="0">
              <a:solidFill>
                <a:schemeClr val="accent1"/>
              </a:solidFill>
              <a:latin typeface="微软雅黑" panose="020B0503020204020204" charset="-122"/>
              <a:ea typeface="微软雅黑" panose="020B0503020204020204" charset="-122"/>
              <a:cs typeface="+mn-ea"/>
              <a:sym typeface="+mn-lt"/>
            </a:endParaRPr>
          </a:p>
        </p:txBody>
      </p:sp>
      <p:sp>
        <p:nvSpPr>
          <p:cNvPr id="13" name="文本框 12"/>
          <p:cNvSpPr txBox="1"/>
          <p:nvPr/>
        </p:nvSpPr>
        <p:spPr>
          <a:xfrm>
            <a:off x="979379" y="4472237"/>
            <a:ext cx="2260900" cy="659969"/>
          </a:xfrm>
          <a:prstGeom prst="rect">
            <a:avLst/>
          </a:prstGeom>
          <a:noFill/>
        </p:spPr>
        <p:txBody>
          <a:bodyPr wrap="square" rtlCol="0">
            <a:spAutoFit/>
          </a:bodyPr>
          <a:lstStyle/>
          <a:p>
            <a:pPr algn="ctr">
              <a:lnSpc>
                <a:spcPct val="150000"/>
              </a:lnSpc>
            </a:pPr>
            <a:r>
              <a:rPr lang="zh-CN" altLang="en-US" sz="1200" dirty="0">
                <a:solidFill>
                  <a:schemeClr val="bg1">
                    <a:lumMod val="50000"/>
                  </a:schemeClr>
                </a:solidFill>
                <a:latin typeface="微软雅黑" panose="020B0503020204020204" charset="-122"/>
                <a:ea typeface="微软雅黑" panose="020B0503020204020204" charset="-122"/>
                <a:cs typeface="+mn-ea"/>
                <a:sym typeface="+mn-lt"/>
              </a:rPr>
              <a:t>请在这里添加相应的文字内容请在这里添加相应的文字内容</a:t>
            </a:r>
            <a:endParaRPr lang="zh-CN" altLang="en-US" sz="1200" dirty="0">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14" name="文本框 13"/>
          <p:cNvSpPr txBox="1"/>
          <p:nvPr/>
        </p:nvSpPr>
        <p:spPr>
          <a:xfrm>
            <a:off x="3544020" y="4472237"/>
            <a:ext cx="2260900" cy="659969"/>
          </a:xfrm>
          <a:prstGeom prst="rect">
            <a:avLst/>
          </a:prstGeom>
          <a:noFill/>
        </p:spPr>
        <p:txBody>
          <a:bodyPr wrap="square" rtlCol="0">
            <a:spAutoFit/>
          </a:bodyPr>
          <a:lstStyle/>
          <a:p>
            <a:pPr algn="ctr">
              <a:lnSpc>
                <a:spcPct val="150000"/>
              </a:lnSpc>
            </a:pPr>
            <a:r>
              <a:rPr lang="zh-CN" altLang="en-US" sz="1200" dirty="0">
                <a:solidFill>
                  <a:schemeClr val="bg1">
                    <a:lumMod val="50000"/>
                  </a:schemeClr>
                </a:solidFill>
                <a:latin typeface="微软雅黑" panose="020B0503020204020204" charset="-122"/>
                <a:ea typeface="微软雅黑" panose="020B0503020204020204" charset="-122"/>
                <a:cs typeface="+mn-ea"/>
                <a:sym typeface="+mn-lt"/>
              </a:rPr>
              <a:t>请在这里添加相应的文字内容请在这里添加相应的文字内容</a:t>
            </a:r>
            <a:endParaRPr lang="zh-CN" altLang="en-US" sz="1200" dirty="0">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15" name="文本框 14"/>
          <p:cNvSpPr txBox="1"/>
          <p:nvPr/>
        </p:nvSpPr>
        <p:spPr>
          <a:xfrm>
            <a:off x="6303376" y="4472237"/>
            <a:ext cx="2260900" cy="659969"/>
          </a:xfrm>
          <a:prstGeom prst="rect">
            <a:avLst/>
          </a:prstGeom>
          <a:noFill/>
        </p:spPr>
        <p:txBody>
          <a:bodyPr wrap="square" rtlCol="0">
            <a:spAutoFit/>
          </a:bodyPr>
          <a:lstStyle/>
          <a:p>
            <a:pPr algn="ctr">
              <a:lnSpc>
                <a:spcPct val="150000"/>
              </a:lnSpc>
            </a:pPr>
            <a:r>
              <a:rPr lang="zh-CN" altLang="en-US" sz="1200" dirty="0">
                <a:solidFill>
                  <a:schemeClr val="bg1">
                    <a:lumMod val="50000"/>
                  </a:schemeClr>
                </a:solidFill>
                <a:latin typeface="微软雅黑" panose="020B0503020204020204" charset="-122"/>
                <a:ea typeface="微软雅黑" panose="020B0503020204020204" charset="-122"/>
                <a:cs typeface="+mn-ea"/>
                <a:sym typeface="+mn-lt"/>
              </a:rPr>
              <a:t>请在这里添加相应的文字内容请在这里添加相应的文字内容</a:t>
            </a:r>
            <a:endParaRPr lang="zh-CN" altLang="en-US" sz="1200" dirty="0">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8868017" y="4472237"/>
            <a:ext cx="2260900" cy="659969"/>
          </a:xfrm>
          <a:prstGeom prst="rect">
            <a:avLst/>
          </a:prstGeom>
          <a:noFill/>
        </p:spPr>
        <p:txBody>
          <a:bodyPr wrap="square" rtlCol="0">
            <a:spAutoFit/>
          </a:bodyPr>
          <a:lstStyle/>
          <a:p>
            <a:pPr algn="ctr">
              <a:lnSpc>
                <a:spcPct val="150000"/>
              </a:lnSpc>
            </a:pPr>
            <a:r>
              <a:rPr lang="zh-CN" altLang="en-US" sz="1200" dirty="0">
                <a:solidFill>
                  <a:schemeClr val="bg1">
                    <a:lumMod val="50000"/>
                  </a:schemeClr>
                </a:solidFill>
                <a:latin typeface="微软雅黑" panose="020B0503020204020204" charset="-122"/>
                <a:ea typeface="微软雅黑" panose="020B0503020204020204" charset="-122"/>
                <a:cs typeface="+mn-ea"/>
                <a:sym typeface="+mn-lt"/>
              </a:rPr>
              <a:t>请在这里添加相应的文字内容请在这里添加相应的文字内容</a:t>
            </a:r>
            <a:endParaRPr lang="zh-CN" altLang="en-US" sz="1200" dirty="0">
              <a:solidFill>
                <a:schemeClr val="bg1">
                  <a:lumMod val="50000"/>
                </a:schemeClr>
              </a:solidFill>
              <a:latin typeface="微软雅黑" panose="020B0503020204020204" charset="-122"/>
              <a:ea typeface="微软雅黑" panose="020B0503020204020204" charset="-122"/>
              <a:cs typeface="+mn-ea"/>
              <a:sym typeface="+mn-lt"/>
            </a:endParaRPr>
          </a:p>
        </p:txBody>
      </p:sp>
      <p:cxnSp>
        <p:nvCxnSpPr>
          <p:cNvPr id="17" name="直接连接符 16"/>
          <p:cNvCxnSpPr/>
          <p:nvPr/>
        </p:nvCxnSpPr>
        <p:spPr>
          <a:xfrm>
            <a:off x="1138657" y="2759729"/>
            <a:ext cx="1965459" cy="0"/>
          </a:xfrm>
          <a:prstGeom prst="line">
            <a:avLst/>
          </a:prstGeom>
          <a:noFill/>
          <a:ln w="6350" cap="flat" cmpd="sng" algn="ctr">
            <a:solidFill>
              <a:schemeClr val="bg1">
                <a:lumMod val="65000"/>
              </a:schemeClr>
            </a:solidFill>
            <a:prstDash val="solid"/>
            <a:miter lim="800000"/>
            <a:headEnd type="oval"/>
            <a:tailEnd type="oval"/>
          </a:ln>
          <a:effectLst/>
        </p:spPr>
      </p:cxnSp>
      <p:cxnSp>
        <p:nvCxnSpPr>
          <p:cNvPr id="18" name="直接连接符 17"/>
          <p:cNvCxnSpPr/>
          <p:nvPr/>
        </p:nvCxnSpPr>
        <p:spPr>
          <a:xfrm>
            <a:off x="3674706" y="2759729"/>
            <a:ext cx="1965459" cy="0"/>
          </a:xfrm>
          <a:prstGeom prst="line">
            <a:avLst/>
          </a:prstGeom>
          <a:noFill/>
          <a:ln w="6350" cap="flat" cmpd="sng" algn="ctr">
            <a:solidFill>
              <a:schemeClr val="bg1">
                <a:lumMod val="65000"/>
              </a:schemeClr>
            </a:solidFill>
            <a:prstDash val="solid"/>
            <a:miter lim="800000"/>
            <a:headEnd type="oval"/>
            <a:tailEnd type="oval"/>
          </a:ln>
          <a:effectLst/>
        </p:spPr>
      </p:cxnSp>
      <p:cxnSp>
        <p:nvCxnSpPr>
          <p:cNvPr id="19" name="直接连接符 18"/>
          <p:cNvCxnSpPr/>
          <p:nvPr/>
        </p:nvCxnSpPr>
        <p:spPr>
          <a:xfrm>
            <a:off x="6449042" y="2759729"/>
            <a:ext cx="1965459" cy="0"/>
          </a:xfrm>
          <a:prstGeom prst="line">
            <a:avLst/>
          </a:prstGeom>
          <a:noFill/>
          <a:ln w="6350" cap="flat" cmpd="sng" algn="ctr">
            <a:solidFill>
              <a:schemeClr val="bg1">
                <a:lumMod val="65000"/>
              </a:schemeClr>
            </a:solidFill>
            <a:prstDash val="solid"/>
            <a:miter lim="800000"/>
            <a:headEnd type="oval"/>
            <a:tailEnd type="oval"/>
          </a:ln>
          <a:effectLst/>
        </p:spPr>
      </p:cxnSp>
      <p:cxnSp>
        <p:nvCxnSpPr>
          <p:cNvPr id="20" name="直接连接符 19"/>
          <p:cNvCxnSpPr/>
          <p:nvPr/>
        </p:nvCxnSpPr>
        <p:spPr>
          <a:xfrm>
            <a:off x="9019132" y="2759729"/>
            <a:ext cx="1965459" cy="0"/>
          </a:xfrm>
          <a:prstGeom prst="line">
            <a:avLst/>
          </a:prstGeom>
          <a:noFill/>
          <a:ln w="6350" cap="flat" cmpd="sng" algn="ctr">
            <a:solidFill>
              <a:schemeClr val="bg1">
                <a:lumMod val="65000"/>
              </a:schemeClr>
            </a:solidFill>
            <a:prstDash val="solid"/>
            <a:miter lim="800000"/>
            <a:headEnd type="oval"/>
            <a:tailEnd type="oval"/>
          </a:ln>
          <a:effectLst/>
        </p:spPr>
      </p:cxnSp>
      <p:sp>
        <p:nvSpPr>
          <p:cNvPr id="21" name="KSO_Shape"/>
          <p:cNvSpPr/>
          <p:nvPr/>
        </p:nvSpPr>
        <p:spPr>
          <a:xfrm>
            <a:off x="1805489" y="3280106"/>
            <a:ext cx="608680" cy="731880"/>
          </a:xfrm>
          <a:custGeom>
            <a:avLst/>
            <a:gdLst>
              <a:gd name="connsiteX0" fmla="*/ 331068 w 1208088"/>
              <a:gd name="connsiteY0" fmla="*/ 665573 h 1452563"/>
              <a:gd name="connsiteX1" fmla="*/ 508820 w 1208088"/>
              <a:gd name="connsiteY1" fmla="*/ 932822 h 1452563"/>
              <a:gd name="connsiteX2" fmla="*/ 369158 w 1208088"/>
              <a:gd name="connsiteY2" fmla="*/ 932822 h 1452563"/>
              <a:gd name="connsiteX3" fmla="*/ 369158 w 1208088"/>
              <a:gd name="connsiteY3" fmla="*/ 983727 h 1452563"/>
              <a:gd name="connsiteX4" fmla="*/ 534213 w 1208088"/>
              <a:gd name="connsiteY4" fmla="*/ 983727 h 1452563"/>
              <a:gd name="connsiteX5" fmla="*/ 534213 w 1208088"/>
              <a:gd name="connsiteY5" fmla="*/ 1034632 h 1452563"/>
              <a:gd name="connsiteX6" fmla="*/ 369158 w 1208088"/>
              <a:gd name="connsiteY6" fmla="*/ 1034632 h 1452563"/>
              <a:gd name="connsiteX7" fmla="*/ 369158 w 1208088"/>
              <a:gd name="connsiteY7" fmla="*/ 1085536 h 1452563"/>
              <a:gd name="connsiteX8" fmla="*/ 534213 w 1208088"/>
              <a:gd name="connsiteY8" fmla="*/ 1085536 h 1452563"/>
              <a:gd name="connsiteX9" fmla="*/ 534213 w 1208088"/>
              <a:gd name="connsiteY9" fmla="*/ 1238250 h 1452563"/>
              <a:gd name="connsiteX10" fmla="*/ 673875 w 1208088"/>
              <a:gd name="connsiteY10" fmla="*/ 1238250 h 1452563"/>
              <a:gd name="connsiteX11" fmla="*/ 673875 w 1208088"/>
              <a:gd name="connsiteY11" fmla="*/ 1085536 h 1452563"/>
              <a:gd name="connsiteX12" fmla="*/ 864324 w 1208088"/>
              <a:gd name="connsiteY12" fmla="*/ 1085536 h 1452563"/>
              <a:gd name="connsiteX13" fmla="*/ 864324 w 1208088"/>
              <a:gd name="connsiteY13" fmla="*/ 1034632 h 1452563"/>
              <a:gd name="connsiteX14" fmla="*/ 673875 w 1208088"/>
              <a:gd name="connsiteY14" fmla="*/ 1034632 h 1452563"/>
              <a:gd name="connsiteX15" fmla="*/ 673875 w 1208088"/>
              <a:gd name="connsiteY15" fmla="*/ 983727 h 1452563"/>
              <a:gd name="connsiteX16" fmla="*/ 864324 w 1208088"/>
              <a:gd name="connsiteY16" fmla="*/ 983727 h 1452563"/>
              <a:gd name="connsiteX17" fmla="*/ 864324 w 1208088"/>
              <a:gd name="connsiteY17" fmla="*/ 932822 h 1452563"/>
              <a:gd name="connsiteX18" fmla="*/ 699268 w 1208088"/>
              <a:gd name="connsiteY18" fmla="*/ 932822 h 1452563"/>
              <a:gd name="connsiteX19" fmla="*/ 877020 w 1208088"/>
              <a:gd name="connsiteY19" fmla="*/ 665573 h 1452563"/>
              <a:gd name="connsiteX20" fmla="*/ 737358 w 1208088"/>
              <a:gd name="connsiteY20" fmla="*/ 665573 h 1452563"/>
              <a:gd name="connsiteX21" fmla="*/ 597696 w 1208088"/>
              <a:gd name="connsiteY21" fmla="*/ 881918 h 1452563"/>
              <a:gd name="connsiteX22" fmla="*/ 458034 w 1208088"/>
              <a:gd name="connsiteY22" fmla="*/ 665573 h 1452563"/>
              <a:gd name="connsiteX23" fmla="*/ 331068 w 1208088"/>
              <a:gd name="connsiteY23" fmla="*/ 665573 h 1452563"/>
              <a:gd name="connsiteX24" fmla="*/ 719206 w 1208088"/>
              <a:gd name="connsiteY24" fmla="*/ 0 h 1452563"/>
              <a:gd name="connsiteX25" fmla="*/ 727454 w 1208088"/>
              <a:gd name="connsiteY25" fmla="*/ 317 h 1452563"/>
              <a:gd name="connsiteX26" fmla="*/ 736654 w 1208088"/>
              <a:gd name="connsiteY26" fmla="*/ 952 h 1452563"/>
              <a:gd name="connsiteX27" fmla="*/ 746172 w 1208088"/>
              <a:gd name="connsiteY27" fmla="*/ 2538 h 1452563"/>
              <a:gd name="connsiteX28" fmla="*/ 756641 w 1208088"/>
              <a:gd name="connsiteY28" fmla="*/ 4125 h 1452563"/>
              <a:gd name="connsiteX29" fmla="*/ 767428 w 1208088"/>
              <a:gd name="connsiteY29" fmla="*/ 6028 h 1452563"/>
              <a:gd name="connsiteX30" fmla="*/ 778849 w 1208088"/>
              <a:gd name="connsiteY30" fmla="*/ 8567 h 1452563"/>
              <a:gd name="connsiteX31" fmla="*/ 791222 w 1208088"/>
              <a:gd name="connsiteY31" fmla="*/ 11422 h 1452563"/>
              <a:gd name="connsiteX32" fmla="*/ 804546 w 1208088"/>
              <a:gd name="connsiteY32" fmla="*/ 14913 h 1452563"/>
              <a:gd name="connsiteX33" fmla="*/ 818822 w 1208088"/>
              <a:gd name="connsiteY33" fmla="*/ 18720 h 1452563"/>
              <a:gd name="connsiteX34" fmla="*/ 833416 w 1208088"/>
              <a:gd name="connsiteY34" fmla="*/ 23480 h 1452563"/>
              <a:gd name="connsiteX35" fmla="*/ 829609 w 1208088"/>
              <a:gd name="connsiteY35" fmla="*/ 36171 h 1452563"/>
              <a:gd name="connsiteX36" fmla="*/ 825802 w 1208088"/>
              <a:gd name="connsiteY36" fmla="*/ 48228 h 1452563"/>
              <a:gd name="connsiteX37" fmla="*/ 818188 w 1208088"/>
              <a:gd name="connsiteY37" fmla="*/ 70439 h 1452563"/>
              <a:gd name="connsiteX38" fmla="*/ 810256 w 1208088"/>
              <a:gd name="connsiteY38" fmla="*/ 91063 h 1452563"/>
              <a:gd name="connsiteX39" fmla="*/ 802960 w 1208088"/>
              <a:gd name="connsiteY39" fmla="*/ 108831 h 1452563"/>
              <a:gd name="connsiteX40" fmla="*/ 795663 w 1208088"/>
              <a:gd name="connsiteY40" fmla="*/ 125013 h 1452563"/>
              <a:gd name="connsiteX41" fmla="*/ 788684 w 1208088"/>
              <a:gd name="connsiteY41" fmla="*/ 138974 h 1452563"/>
              <a:gd name="connsiteX42" fmla="*/ 782021 w 1208088"/>
              <a:gd name="connsiteY42" fmla="*/ 151983 h 1452563"/>
              <a:gd name="connsiteX43" fmla="*/ 775994 w 1208088"/>
              <a:gd name="connsiteY43" fmla="*/ 163405 h 1452563"/>
              <a:gd name="connsiteX44" fmla="*/ 764572 w 1208088"/>
              <a:gd name="connsiteY44" fmla="*/ 183077 h 1452563"/>
              <a:gd name="connsiteX45" fmla="*/ 760131 w 1208088"/>
              <a:gd name="connsiteY45" fmla="*/ 191644 h 1452563"/>
              <a:gd name="connsiteX46" fmla="*/ 756007 w 1208088"/>
              <a:gd name="connsiteY46" fmla="*/ 200211 h 1452563"/>
              <a:gd name="connsiteX47" fmla="*/ 752517 w 1208088"/>
              <a:gd name="connsiteY47" fmla="*/ 207826 h 1452563"/>
              <a:gd name="connsiteX48" fmla="*/ 749662 w 1208088"/>
              <a:gd name="connsiteY48" fmla="*/ 215759 h 1452563"/>
              <a:gd name="connsiteX49" fmla="*/ 748393 w 1208088"/>
              <a:gd name="connsiteY49" fmla="*/ 219566 h 1452563"/>
              <a:gd name="connsiteX50" fmla="*/ 747441 w 1208088"/>
              <a:gd name="connsiteY50" fmla="*/ 223374 h 1452563"/>
              <a:gd name="connsiteX51" fmla="*/ 746806 w 1208088"/>
              <a:gd name="connsiteY51" fmla="*/ 227181 h 1452563"/>
              <a:gd name="connsiteX52" fmla="*/ 746489 w 1208088"/>
              <a:gd name="connsiteY52" fmla="*/ 231623 h 1452563"/>
              <a:gd name="connsiteX53" fmla="*/ 748076 w 1208088"/>
              <a:gd name="connsiteY53" fmla="*/ 231623 h 1452563"/>
              <a:gd name="connsiteX54" fmla="*/ 750931 w 1208088"/>
              <a:gd name="connsiteY54" fmla="*/ 231623 h 1452563"/>
              <a:gd name="connsiteX55" fmla="*/ 753786 w 1208088"/>
              <a:gd name="connsiteY55" fmla="*/ 231940 h 1452563"/>
              <a:gd name="connsiteX56" fmla="*/ 756324 w 1208088"/>
              <a:gd name="connsiteY56" fmla="*/ 232258 h 1452563"/>
              <a:gd name="connsiteX57" fmla="*/ 758862 w 1208088"/>
              <a:gd name="connsiteY57" fmla="*/ 233210 h 1452563"/>
              <a:gd name="connsiteX58" fmla="*/ 761400 w 1208088"/>
              <a:gd name="connsiteY58" fmla="*/ 233844 h 1452563"/>
              <a:gd name="connsiteX59" fmla="*/ 763621 w 1208088"/>
              <a:gd name="connsiteY59" fmla="*/ 234796 h 1452563"/>
              <a:gd name="connsiteX60" fmla="*/ 765842 w 1208088"/>
              <a:gd name="connsiteY60" fmla="*/ 236065 h 1452563"/>
              <a:gd name="connsiteX61" fmla="*/ 768062 w 1208088"/>
              <a:gd name="connsiteY61" fmla="*/ 237334 h 1452563"/>
              <a:gd name="connsiteX62" fmla="*/ 769966 w 1208088"/>
              <a:gd name="connsiteY62" fmla="*/ 238921 h 1452563"/>
              <a:gd name="connsiteX63" fmla="*/ 771552 w 1208088"/>
              <a:gd name="connsiteY63" fmla="*/ 240190 h 1452563"/>
              <a:gd name="connsiteX64" fmla="*/ 772821 w 1208088"/>
              <a:gd name="connsiteY64" fmla="*/ 242094 h 1452563"/>
              <a:gd name="connsiteX65" fmla="*/ 774090 w 1208088"/>
              <a:gd name="connsiteY65" fmla="*/ 243680 h 1452563"/>
              <a:gd name="connsiteX66" fmla="*/ 775042 w 1208088"/>
              <a:gd name="connsiteY66" fmla="*/ 245901 h 1452563"/>
              <a:gd name="connsiteX67" fmla="*/ 775676 w 1208088"/>
              <a:gd name="connsiteY67" fmla="*/ 247805 h 1452563"/>
              <a:gd name="connsiteX68" fmla="*/ 775994 w 1208088"/>
              <a:gd name="connsiteY68" fmla="*/ 249709 h 1452563"/>
              <a:gd name="connsiteX69" fmla="*/ 776311 w 1208088"/>
              <a:gd name="connsiteY69" fmla="*/ 251930 h 1452563"/>
              <a:gd name="connsiteX70" fmla="*/ 776311 w 1208088"/>
              <a:gd name="connsiteY70" fmla="*/ 253834 h 1452563"/>
              <a:gd name="connsiteX71" fmla="*/ 775676 w 1208088"/>
              <a:gd name="connsiteY71" fmla="*/ 255420 h 1452563"/>
              <a:gd name="connsiteX72" fmla="*/ 775359 w 1208088"/>
              <a:gd name="connsiteY72" fmla="*/ 257324 h 1452563"/>
              <a:gd name="connsiteX73" fmla="*/ 774407 w 1208088"/>
              <a:gd name="connsiteY73" fmla="*/ 258910 h 1452563"/>
              <a:gd name="connsiteX74" fmla="*/ 773456 w 1208088"/>
              <a:gd name="connsiteY74" fmla="*/ 260497 h 1452563"/>
              <a:gd name="connsiteX75" fmla="*/ 772186 w 1208088"/>
              <a:gd name="connsiteY75" fmla="*/ 262083 h 1452563"/>
              <a:gd name="connsiteX76" fmla="*/ 769331 w 1208088"/>
              <a:gd name="connsiteY76" fmla="*/ 265256 h 1452563"/>
              <a:gd name="connsiteX77" fmla="*/ 765524 w 1208088"/>
              <a:gd name="connsiteY77" fmla="*/ 267794 h 1452563"/>
              <a:gd name="connsiteX78" fmla="*/ 761717 w 1208088"/>
              <a:gd name="connsiteY78" fmla="*/ 269698 h 1452563"/>
              <a:gd name="connsiteX79" fmla="*/ 756958 w 1208088"/>
              <a:gd name="connsiteY79" fmla="*/ 270967 h 1452563"/>
              <a:gd name="connsiteX80" fmla="*/ 752200 w 1208088"/>
              <a:gd name="connsiteY80" fmla="*/ 271919 h 1452563"/>
              <a:gd name="connsiteX81" fmla="*/ 756324 w 1208088"/>
              <a:gd name="connsiteY81" fmla="*/ 284611 h 1452563"/>
              <a:gd name="connsiteX82" fmla="*/ 757910 w 1208088"/>
              <a:gd name="connsiteY82" fmla="*/ 289053 h 1452563"/>
              <a:gd name="connsiteX83" fmla="*/ 760448 w 1208088"/>
              <a:gd name="connsiteY83" fmla="*/ 293812 h 1452563"/>
              <a:gd name="connsiteX84" fmla="*/ 763621 w 1208088"/>
              <a:gd name="connsiteY84" fmla="*/ 299206 h 1452563"/>
              <a:gd name="connsiteX85" fmla="*/ 768062 w 1208088"/>
              <a:gd name="connsiteY85" fmla="*/ 304283 h 1452563"/>
              <a:gd name="connsiteX86" fmla="*/ 772504 w 1208088"/>
              <a:gd name="connsiteY86" fmla="*/ 309677 h 1452563"/>
              <a:gd name="connsiteX87" fmla="*/ 777580 w 1208088"/>
              <a:gd name="connsiteY87" fmla="*/ 315706 h 1452563"/>
              <a:gd name="connsiteX88" fmla="*/ 783608 w 1208088"/>
              <a:gd name="connsiteY88" fmla="*/ 321417 h 1452563"/>
              <a:gd name="connsiteX89" fmla="*/ 789952 w 1208088"/>
              <a:gd name="connsiteY89" fmla="*/ 327445 h 1452563"/>
              <a:gd name="connsiteX90" fmla="*/ 796615 w 1208088"/>
              <a:gd name="connsiteY90" fmla="*/ 333791 h 1452563"/>
              <a:gd name="connsiteX91" fmla="*/ 803912 w 1208088"/>
              <a:gd name="connsiteY91" fmla="*/ 339820 h 1452563"/>
              <a:gd name="connsiteX92" fmla="*/ 819774 w 1208088"/>
              <a:gd name="connsiteY92" fmla="*/ 353146 h 1452563"/>
              <a:gd name="connsiteX93" fmla="*/ 836588 w 1208088"/>
              <a:gd name="connsiteY93" fmla="*/ 366155 h 1452563"/>
              <a:gd name="connsiteX94" fmla="*/ 854672 w 1208088"/>
              <a:gd name="connsiteY94" fmla="*/ 379798 h 1452563"/>
              <a:gd name="connsiteX95" fmla="*/ 891472 w 1208088"/>
              <a:gd name="connsiteY95" fmla="*/ 407720 h 1452563"/>
              <a:gd name="connsiteX96" fmla="*/ 928274 w 1208088"/>
              <a:gd name="connsiteY96" fmla="*/ 435008 h 1452563"/>
              <a:gd name="connsiteX97" fmla="*/ 945405 w 1208088"/>
              <a:gd name="connsiteY97" fmla="*/ 448334 h 1452563"/>
              <a:gd name="connsiteX98" fmla="*/ 961902 w 1208088"/>
              <a:gd name="connsiteY98" fmla="*/ 461343 h 1452563"/>
              <a:gd name="connsiteX99" fmla="*/ 976496 w 1208088"/>
              <a:gd name="connsiteY99" fmla="*/ 474034 h 1452563"/>
              <a:gd name="connsiteX100" fmla="*/ 983158 w 1208088"/>
              <a:gd name="connsiteY100" fmla="*/ 479746 h 1452563"/>
              <a:gd name="connsiteX101" fmla="*/ 989186 w 1208088"/>
              <a:gd name="connsiteY101" fmla="*/ 485457 h 1452563"/>
              <a:gd name="connsiteX102" fmla="*/ 996482 w 1208088"/>
              <a:gd name="connsiteY102" fmla="*/ 493072 h 1452563"/>
              <a:gd name="connsiteX103" fmla="*/ 1003779 w 1208088"/>
              <a:gd name="connsiteY103" fmla="*/ 501004 h 1452563"/>
              <a:gd name="connsiteX104" fmla="*/ 1011393 w 1208088"/>
              <a:gd name="connsiteY104" fmla="*/ 510206 h 1452563"/>
              <a:gd name="connsiteX105" fmla="*/ 1019007 w 1208088"/>
              <a:gd name="connsiteY105" fmla="*/ 519725 h 1452563"/>
              <a:gd name="connsiteX106" fmla="*/ 1026938 w 1208088"/>
              <a:gd name="connsiteY106" fmla="*/ 530830 h 1452563"/>
              <a:gd name="connsiteX107" fmla="*/ 1034552 w 1208088"/>
              <a:gd name="connsiteY107" fmla="*/ 542252 h 1452563"/>
              <a:gd name="connsiteX108" fmla="*/ 1042801 w 1208088"/>
              <a:gd name="connsiteY108" fmla="*/ 554309 h 1452563"/>
              <a:gd name="connsiteX109" fmla="*/ 1050732 w 1208088"/>
              <a:gd name="connsiteY109" fmla="*/ 567318 h 1452563"/>
              <a:gd name="connsiteX110" fmla="*/ 1058663 w 1208088"/>
              <a:gd name="connsiteY110" fmla="*/ 581279 h 1452563"/>
              <a:gd name="connsiteX111" fmla="*/ 1066912 w 1208088"/>
              <a:gd name="connsiteY111" fmla="*/ 595557 h 1452563"/>
              <a:gd name="connsiteX112" fmla="*/ 1074843 w 1208088"/>
              <a:gd name="connsiteY112" fmla="*/ 610153 h 1452563"/>
              <a:gd name="connsiteX113" fmla="*/ 1083092 w 1208088"/>
              <a:gd name="connsiteY113" fmla="*/ 626017 h 1452563"/>
              <a:gd name="connsiteX114" fmla="*/ 1091023 w 1208088"/>
              <a:gd name="connsiteY114" fmla="*/ 641882 h 1452563"/>
              <a:gd name="connsiteX115" fmla="*/ 1098954 w 1208088"/>
              <a:gd name="connsiteY115" fmla="*/ 658698 h 1452563"/>
              <a:gd name="connsiteX116" fmla="*/ 1106568 w 1208088"/>
              <a:gd name="connsiteY116" fmla="*/ 675832 h 1452563"/>
              <a:gd name="connsiteX117" fmla="*/ 1114499 w 1208088"/>
              <a:gd name="connsiteY117" fmla="*/ 693283 h 1452563"/>
              <a:gd name="connsiteX118" fmla="*/ 1122113 w 1208088"/>
              <a:gd name="connsiteY118" fmla="*/ 711369 h 1452563"/>
              <a:gd name="connsiteX119" fmla="*/ 1129727 w 1208088"/>
              <a:gd name="connsiteY119" fmla="*/ 729772 h 1452563"/>
              <a:gd name="connsiteX120" fmla="*/ 1136707 w 1208088"/>
              <a:gd name="connsiteY120" fmla="*/ 748492 h 1452563"/>
              <a:gd name="connsiteX121" fmla="*/ 1143686 w 1208088"/>
              <a:gd name="connsiteY121" fmla="*/ 768164 h 1452563"/>
              <a:gd name="connsiteX122" fmla="*/ 1150348 w 1208088"/>
              <a:gd name="connsiteY122" fmla="*/ 787519 h 1452563"/>
              <a:gd name="connsiteX123" fmla="*/ 1157011 w 1208088"/>
              <a:gd name="connsiteY123" fmla="*/ 807191 h 1452563"/>
              <a:gd name="connsiteX124" fmla="*/ 1163038 w 1208088"/>
              <a:gd name="connsiteY124" fmla="*/ 826863 h 1452563"/>
              <a:gd name="connsiteX125" fmla="*/ 1169066 w 1208088"/>
              <a:gd name="connsiteY125" fmla="*/ 847170 h 1452563"/>
              <a:gd name="connsiteX126" fmla="*/ 1174460 w 1208088"/>
              <a:gd name="connsiteY126" fmla="*/ 867477 h 1452563"/>
              <a:gd name="connsiteX127" fmla="*/ 1179853 w 1208088"/>
              <a:gd name="connsiteY127" fmla="*/ 887783 h 1452563"/>
              <a:gd name="connsiteX128" fmla="*/ 1184929 w 1208088"/>
              <a:gd name="connsiteY128" fmla="*/ 908407 h 1452563"/>
              <a:gd name="connsiteX129" fmla="*/ 1189370 w 1208088"/>
              <a:gd name="connsiteY129" fmla="*/ 929031 h 1452563"/>
              <a:gd name="connsiteX130" fmla="*/ 1193177 w 1208088"/>
              <a:gd name="connsiteY130" fmla="*/ 949655 h 1452563"/>
              <a:gd name="connsiteX131" fmla="*/ 1196667 w 1208088"/>
              <a:gd name="connsiteY131" fmla="*/ 970279 h 1452563"/>
              <a:gd name="connsiteX132" fmla="*/ 1200157 w 1208088"/>
              <a:gd name="connsiteY132" fmla="*/ 990903 h 1452563"/>
              <a:gd name="connsiteX133" fmla="*/ 1202695 w 1208088"/>
              <a:gd name="connsiteY133" fmla="*/ 1011845 h 1452563"/>
              <a:gd name="connsiteX134" fmla="*/ 1204916 w 1208088"/>
              <a:gd name="connsiteY134" fmla="*/ 1032151 h 1452563"/>
              <a:gd name="connsiteX135" fmla="*/ 1206502 w 1208088"/>
              <a:gd name="connsiteY135" fmla="*/ 1052458 h 1452563"/>
              <a:gd name="connsiteX136" fmla="*/ 1207454 w 1208088"/>
              <a:gd name="connsiteY136" fmla="*/ 1072447 h 1452563"/>
              <a:gd name="connsiteX137" fmla="*/ 1208088 w 1208088"/>
              <a:gd name="connsiteY137" fmla="*/ 1092437 h 1452563"/>
              <a:gd name="connsiteX138" fmla="*/ 1207771 w 1208088"/>
              <a:gd name="connsiteY138" fmla="*/ 1112426 h 1452563"/>
              <a:gd name="connsiteX139" fmla="*/ 1207136 w 1208088"/>
              <a:gd name="connsiteY139" fmla="*/ 1131781 h 1452563"/>
              <a:gd name="connsiteX140" fmla="*/ 1205867 w 1208088"/>
              <a:gd name="connsiteY140" fmla="*/ 1151453 h 1452563"/>
              <a:gd name="connsiteX141" fmla="*/ 1203646 w 1208088"/>
              <a:gd name="connsiteY141" fmla="*/ 1170173 h 1452563"/>
              <a:gd name="connsiteX142" fmla="*/ 1201108 w 1208088"/>
              <a:gd name="connsiteY142" fmla="*/ 1188893 h 1452563"/>
              <a:gd name="connsiteX143" fmla="*/ 1199522 w 1208088"/>
              <a:gd name="connsiteY143" fmla="*/ 1197778 h 1452563"/>
              <a:gd name="connsiteX144" fmla="*/ 1197302 w 1208088"/>
              <a:gd name="connsiteY144" fmla="*/ 1206979 h 1452563"/>
              <a:gd name="connsiteX145" fmla="*/ 1195398 w 1208088"/>
              <a:gd name="connsiteY145" fmla="*/ 1215863 h 1452563"/>
              <a:gd name="connsiteX146" fmla="*/ 1193177 w 1208088"/>
              <a:gd name="connsiteY146" fmla="*/ 1224747 h 1452563"/>
              <a:gd name="connsiteX147" fmla="*/ 1190956 w 1208088"/>
              <a:gd name="connsiteY147" fmla="*/ 1233314 h 1452563"/>
              <a:gd name="connsiteX148" fmla="*/ 1188418 w 1208088"/>
              <a:gd name="connsiteY148" fmla="*/ 1242199 h 1452563"/>
              <a:gd name="connsiteX149" fmla="*/ 1185563 w 1208088"/>
              <a:gd name="connsiteY149" fmla="*/ 1250448 h 1452563"/>
              <a:gd name="connsiteX150" fmla="*/ 1182708 w 1208088"/>
              <a:gd name="connsiteY150" fmla="*/ 1259015 h 1452563"/>
              <a:gd name="connsiteX151" fmla="*/ 1179218 w 1208088"/>
              <a:gd name="connsiteY151" fmla="*/ 1266947 h 1452563"/>
              <a:gd name="connsiteX152" fmla="*/ 1175728 w 1208088"/>
              <a:gd name="connsiteY152" fmla="*/ 1275197 h 1452563"/>
              <a:gd name="connsiteX153" fmla="*/ 1172239 w 1208088"/>
              <a:gd name="connsiteY153" fmla="*/ 1283129 h 1452563"/>
              <a:gd name="connsiteX154" fmla="*/ 1168749 w 1208088"/>
              <a:gd name="connsiteY154" fmla="*/ 1291062 h 1452563"/>
              <a:gd name="connsiteX155" fmla="*/ 1164625 w 1208088"/>
              <a:gd name="connsiteY155" fmla="*/ 1298677 h 1452563"/>
              <a:gd name="connsiteX156" fmla="*/ 1160183 w 1208088"/>
              <a:gd name="connsiteY156" fmla="*/ 1305974 h 1452563"/>
              <a:gd name="connsiteX157" fmla="*/ 1155742 w 1208088"/>
              <a:gd name="connsiteY157" fmla="*/ 1313589 h 1452563"/>
              <a:gd name="connsiteX158" fmla="*/ 1151300 w 1208088"/>
              <a:gd name="connsiteY158" fmla="*/ 1320570 h 1452563"/>
              <a:gd name="connsiteX159" fmla="*/ 1146542 w 1208088"/>
              <a:gd name="connsiteY159" fmla="*/ 1327867 h 1452563"/>
              <a:gd name="connsiteX160" fmla="*/ 1141148 w 1208088"/>
              <a:gd name="connsiteY160" fmla="*/ 1334531 h 1452563"/>
              <a:gd name="connsiteX161" fmla="*/ 1135755 w 1208088"/>
              <a:gd name="connsiteY161" fmla="*/ 1341194 h 1452563"/>
              <a:gd name="connsiteX162" fmla="*/ 1130362 w 1208088"/>
              <a:gd name="connsiteY162" fmla="*/ 1347857 h 1452563"/>
              <a:gd name="connsiteX163" fmla="*/ 1124334 w 1208088"/>
              <a:gd name="connsiteY163" fmla="*/ 1354203 h 1452563"/>
              <a:gd name="connsiteX164" fmla="*/ 1118306 w 1208088"/>
              <a:gd name="connsiteY164" fmla="*/ 1360548 h 1452563"/>
              <a:gd name="connsiteX165" fmla="*/ 1112278 w 1208088"/>
              <a:gd name="connsiteY165" fmla="*/ 1366577 h 1452563"/>
              <a:gd name="connsiteX166" fmla="*/ 1105299 w 1208088"/>
              <a:gd name="connsiteY166" fmla="*/ 1372288 h 1452563"/>
              <a:gd name="connsiteX167" fmla="*/ 1098637 w 1208088"/>
              <a:gd name="connsiteY167" fmla="*/ 1378000 h 1452563"/>
              <a:gd name="connsiteX168" fmla="*/ 1091657 w 1208088"/>
              <a:gd name="connsiteY168" fmla="*/ 1383394 h 1452563"/>
              <a:gd name="connsiteX169" fmla="*/ 1084360 w 1208088"/>
              <a:gd name="connsiteY169" fmla="*/ 1388470 h 1452563"/>
              <a:gd name="connsiteX170" fmla="*/ 1076746 w 1208088"/>
              <a:gd name="connsiteY170" fmla="*/ 1393230 h 1452563"/>
              <a:gd name="connsiteX171" fmla="*/ 1068815 w 1208088"/>
              <a:gd name="connsiteY171" fmla="*/ 1398306 h 1452563"/>
              <a:gd name="connsiteX172" fmla="*/ 1061201 w 1208088"/>
              <a:gd name="connsiteY172" fmla="*/ 1402748 h 1452563"/>
              <a:gd name="connsiteX173" fmla="*/ 1052636 w 1208088"/>
              <a:gd name="connsiteY173" fmla="*/ 1407190 h 1452563"/>
              <a:gd name="connsiteX174" fmla="*/ 1044070 w 1208088"/>
              <a:gd name="connsiteY174" fmla="*/ 1411633 h 1452563"/>
              <a:gd name="connsiteX175" fmla="*/ 1035187 w 1208088"/>
              <a:gd name="connsiteY175" fmla="*/ 1415440 h 1452563"/>
              <a:gd name="connsiteX176" fmla="*/ 1025986 w 1208088"/>
              <a:gd name="connsiteY176" fmla="*/ 1418930 h 1452563"/>
              <a:gd name="connsiteX177" fmla="*/ 1016469 w 1208088"/>
              <a:gd name="connsiteY177" fmla="*/ 1422420 h 1452563"/>
              <a:gd name="connsiteX178" fmla="*/ 1006634 w 1208088"/>
              <a:gd name="connsiteY178" fmla="*/ 1425593 h 1452563"/>
              <a:gd name="connsiteX179" fmla="*/ 996800 w 1208088"/>
              <a:gd name="connsiteY179" fmla="*/ 1428766 h 1452563"/>
              <a:gd name="connsiteX180" fmla="*/ 986330 w 1208088"/>
              <a:gd name="connsiteY180" fmla="*/ 1431305 h 1452563"/>
              <a:gd name="connsiteX181" fmla="*/ 976178 w 1208088"/>
              <a:gd name="connsiteY181" fmla="*/ 1433843 h 1452563"/>
              <a:gd name="connsiteX182" fmla="*/ 965074 w 1208088"/>
              <a:gd name="connsiteY182" fmla="*/ 1436064 h 1452563"/>
              <a:gd name="connsiteX183" fmla="*/ 953971 w 1208088"/>
              <a:gd name="connsiteY183" fmla="*/ 1437968 h 1452563"/>
              <a:gd name="connsiteX184" fmla="*/ 942550 w 1208088"/>
              <a:gd name="connsiteY184" fmla="*/ 1439554 h 1452563"/>
              <a:gd name="connsiteX185" fmla="*/ 930812 w 1208088"/>
              <a:gd name="connsiteY185" fmla="*/ 1440823 h 1452563"/>
              <a:gd name="connsiteX186" fmla="*/ 918756 w 1208088"/>
              <a:gd name="connsiteY186" fmla="*/ 1442093 h 1452563"/>
              <a:gd name="connsiteX187" fmla="*/ 906383 w 1208088"/>
              <a:gd name="connsiteY187" fmla="*/ 1443044 h 1452563"/>
              <a:gd name="connsiteX188" fmla="*/ 893693 w 1208088"/>
              <a:gd name="connsiteY188" fmla="*/ 1443362 h 1452563"/>
              <a:gd name="connsiteX189" fmla="*/ 740144 w 1208088"/>
              <a:gd name="connsiteY189" fmla="*/ 1448756 h 1452563"/>
              <a:gd name="connsiteX190" fmla="*/ 652583 w 1208088"/>
              <a:gd name="connsiteY190" fmla="*/ 1451611 h 1452563"/>
              <a:gd name="connsiteX191" fmla="*/ 613244 w 1208088"/>
              <a:gd name="connsiteY191" fmla="*/ 1452563 h 1452563"/>
              <a:gd name="connsiteX192" fmla="*/ 604044 w 1208088"/>
              <a:gd name="connsiteY192" fmla="*/ 1452563 h 1452563"/>
              <a:gd name="connsiteX193" fmla="*/ 595161 w 1208088"/>
              <a:gd name="connsiteY193" fmla="*/ 1452563 h 1452563"/>
              <a:gd name="connsiteX194" fmla="*/ 555505 w 1208088"/>
              <a:gd name="connsiteY194" fmla="*/ 1451611 h 1452563"/>
              <a:gd name="connsiteX195" fmla="*/ 467944 w 1208088"/>
              <a:gd name="connsiteY195" fmla="*/ 1448756 h 1452563"/>
              <a:gd name="connsiteX196" fmla="*/ 314395 w 1208088"/>
              <a:gd name="connsiteY196" fmla="*/ 1443362 h 1452563"/>
              <a:gd name="connsiteX197" fmla="*/ 302022 w 1208088"/>
              <a:gd name="connsiteY197" fmla="*/ 1443044 h 1452563"/>
              <a:gd name="connsiteX198" fmla="*/ 289332 w 1208088"/>
              <a:gd name="connsiteY198" fmla="*/ 1442093 h 1452563"/>
              <a:gd name="connsiteX199" fmla="*/ 277276 w 1208088"/>
              <a:gd name="connsiteY199" fmla="*/ 1440823 h 1452563"/>
              <a:gd name="connsiteX200" fmla="*/ 265856 w 1208088"/>
              <a:gd name="connsiteY200" fmla="*/ 1439554 h 1452563"/>
              <a:gd name="connsiteX201" fmla="*/ 254117 w 1208088"/>
              <a:gd name="connsiteY201" fmla="*/ 1437968 h 1452563"/>
              <a:gd name="connsiteX202" fmla="*/ 243014 w 1208088"/>
              <a:gd name="connsiteY202" fmla="*/ 1436064 h 1452563"/>
              <a:gd name="connsiteX203" fmla="*/ 232227 w 1208088"/>
              <a:gd name="connsiteY203" fmla="*/ 1433843 h 1452563"/>
              <a:gd name="connsiteX204" fmla="*/ 221758 w 1208088"/>
              <a:gd name="connsiteY204" fmla="*/ 1431305 h 1452563"/>
              <a:gd name="connsiteX205" fmla="*/ 211288 w 1208088"/>
              <a:gd name="connsiteY205" fmla="*/ 1428766 h 1452563"/>
              <a:gd name="connsiteX206" fmla="*/ 201454 w 1208088"/>
              <a:gd name="connsiteY206" fmla="*/ 1425593 h 1452563"/>
              <a:gd name="connsiteX207" fmla="*/ 191619 w 1208088"/>
              <a:gd name="connsiteY207" fmla="*/ 1422420 h 1452563"/>
              <a:gd name="connsiteX208" fmla="*/ 182419 w 1208088"/>
              <a:gd name="connsiteY208" fmla="*/ 1418930 h 1452563"/>
              <a:gd name="connsiteX209" fmla="*/ 172901 w 1208088"/>
              <a:gd name="connsiteY209" fmla="*/ 1415440 h 1452563"/>
              <a:gd name="connsiteX210" fmla="*/ 164336 w 1208088"/>
              <a:gd name="connsiteY210" fmla="*/ 1411633 h 1452563"/>
              <a:gd name="connsiteX211" fmla="*/ 155452 w 1208088"/>
              <a:gd name="connsiteY211" fmla="*/ 1407190 h 1452563"/>
              <a:gd name="connsiteX212" fmla="*/ 147521 w 1208088"/>
              <a:gd name="connsiteY212" fmla="*/ 1402748 h 1452563"/>
              <a:gd name="connsiteX213" fmla="*/ 139273 w 1208088"/>
              <a:gd name="connsiteY213" fmla="*/ 1398306 h 1452563"/>
              <a:gd name="connsiteX214" fmla="*/ 131342 w 1208088"/>
              <a:gd name="connsiteY214" fmla="*/ 1393230 h 1452563"/>
              <a:gd name="connsiteX215" fmla="*/ 123728 w 1208088"/>
              <a:gd name="connsiteY215" fmla="*/ 1388470 h 1452563"/>
              <a:gd name="connsiteX216" fmla="*/ 116431 w 1208088"/>
              <a:gd name="connsiteY216" fmla="*/ 1383394 h 1452563"/>
              <a:gd name="connsiteX217" fmla="*/ 109768 w 1208088"/>
              <a:gd name="connsiteY217" fmla="*/ 1378000 h 1452563"/>
              <a:gd name="connsiteX218" fmla="*/ 102789 w 1208088"/>
              <a:gd name="connsiteY218" fmla="*/ 1372288 h 1452563"/>
              <a:gd name="connsiteX219" fmla="*/ 96127 w 1208088"/>
              <a:gd name="connsiteY219" fmla="*/ 1366577 h 1452563"/>
              <a:gd name="connsiteX220" fmla="*/ 89782 w 1208088"/>
              <a:gd name="connsiteY220" fmla="*/ 1360548 h 1452563"/>
              <a:gd name="connsiteX221" fmla="*/ 83754 w 1208088"/>
              <a:gd name="connsiteY221" fmla="*/ 1354203 h 1452563"/>
              <a:gd name="connsiteX222" fmla="*/ 78044 w 1208088"/>
              <a:gd name="connsiteY222" fmla="*/ 1347857 h 1452563"/>
              <a:gd name="connsiteX223" fmla="*/ 72333 w 1208088"/>
              <a:gd name="connsiteY223" fmla="*/ 1341194 h 1452563"/>
              <a:gd name="connsiteX224" fmla="*/ 66940 w 1208088"/>
              <a:gd name="connsiteY224" fmla="*/ 1334531 h 1452563"/>
              <a:gd name="connsiteX225" fmla="*/ 61864 w 1208088"/>
              <a:gd name="connsiteY225" fmla="*/ 1327867 h 1452563"/>
              <a:gd name="connsiteX226" fmla="*/ 56788 w 1208088"/>
              <a:gd name="connsiteY226" fmla="*/ 1320570 h 1452563"/>
              <a:gd name="connsiteX227" fmla="*/ 52346 w 1208088"/>
              <a:gd name="connsiteY227" fmla="*/ 1313589 h 1452563"/>
              <a:gd name="connsiteX228" fmla="*/ 47905 w 1208088"/>
              <a:gd name="connsiteY228" fmla="*/ 1305974 h 1452563"/>
              <a:gd name="connsiteX229" fmla="*/ 43780 w 1208088"/>
              <a:gd name="connsiteY229" fmla="*/ 1298677 h 1452563"/>
              <a:gd name="connsiteX230" fmla="*/ 39339 w 1208088"/>
              <a:gd name="connsiteY230" fmla="*/ 1291062 h 1452563"/>
              <a:gd name="connsiteX231" fmla="*/ 35849 w 1208088"/>
              <a:gd name="connsiteY231" fmla="*/ 1283129 h 1452563"/>
              <a:gd name="connsiteX232" fmla="*/ 32360 w 1208088"/>
              <a:gd name="connsiteY232" fmla="*/ 1275197 h 1452563"/>
              <a:gd name="connsiteX233" fmla="*/ 28870 w 1208088"/>
              <a:gd name="connsiteY233" fmla="*/ 1266947 h 1452563"/>
              <a:gd name="connsiteX234" fmla="*/ 25697 w 1208088"/>
              <a:gd name="connsiteY234" fmla="*/ 1259015 h 1452563"/>
              <a:gd name="connsiteX235" fmla="*/ 22525 w 1208088"/>
              <a:gd name="connsiteY235" fmla="*/ 1250448 h 1452563"/>
              <a:gd name="connsiteX236" fmla="*/ 19670 w 1208088"/>
              <a:gd name="connsiteY236" fmla="*/ 1242199 h 1452563"/>
              <a:gd name="connsiteX237" fmla="*/ 17132 w 1208088"/>
              <a:gd name="connsiteY237" fmla="*/ 1233314 h 1452563"/>
              <a:gd name="connsiteX238" fmla="*/ 14911 w 1208088"/>
              <a:gd name="connsiteY238" fmla="*/ 1224747 h 1452563"/>
              <a:gd name="connsiteX239" fmla="*/ 12690 w 1208088"/>
              <a:gd name="connsiteY239" fmla="*/ 1215863 h 1452563"/>
              <a:gd name="connsiteX240" fmla="*/ 10786 w 1208088"/>
              <a:gd name="connsiteY240" fmla="*/ 1206979 h 1452563"/>
              <a:gd name="connsiteX241" fmla="*/ 8883 w 1208088"/>
              <a:gd name="connsiteY241" fmla="*/ 1197778 h 1452563"/>
              <a:gd name="connsiteX242" fmla="*/ 7297 w 1208088"/>
              <a:gd name="connsiteY242" fmla="*/ 1188893 h 1452563"/>
              <a:gd name="connsiteX243" fmla="*/ 4442 w 1208088"/>
              <a:gd name="connsiteY243" fmla="*/ 1170173 h 1452563"/>
              <a:gd name="connsiteX244" fmla="*/ 2221 w 1208088"/>
              <a:gd name="connsiteY244" fmla="*/ 1151453 h 1452563"/>
              <a:gd name="connsiteX245" fmla="*/ 952 w 1208088"/>
              <a:gd name="connsiteY245" fmla="*/ 1131781 h 1452563"/>
              <a:gd name="connsiteX246" fmla="*/ 317 w 1208088"/>
              <a:gd name="connsiteY246" fmla="*/ 1112426 h 1452563"/>
              <a:gd name="connsiteX247" fmla="*/ 0 w 1208088"/>
              <a:gd name="connsiteY247" fmla="*/ 1092437 h 1452563"/>
              <a:gd name="connsiteX248" fmla="*/ 634 w 1208088"/>
              <a:gd name="connsiteY248" fmla="*/ 1072447 h 1452563"/>
              <a:gd name="connsiteX249" fmla="*/ 1586 w 1208088"/>
              <a:gd name="connsiteY249" fmla="*/ 1052458 h 1452563"/>
              <a:gd name="connsiteX250" fmla="*/ 3172 w 1208088"/>
              <a:gd name="connsiteY250" fmla="*/ 1032151 h 1452563"/>
              <a:gd name="connsiteX251" fmla="*/ 5393 w 1208088"/>
              <a:gd name="connsiteY251" fmla="*/ 1011845 h 1452563"/>
              <a:gd name="connsiteX252" fmla="*/ 8248 w 1208088"/>
              <a:gd name="connsiteY252" fmla="*/ 990903 h 1452563"/>
              <a:gd name="connsiteX253" fmla="*/ 11421 w 1208088"/>
              <a:gd name="connsiteY253" fmla="*/ 970279 h 1452563"/>
              <a:gd name="connsiteX254" fmla="*/ 14911 w 1208088"/>
              <a:gd name="connsiteY254" fmla="*/ 949655 h 1452563"/>
              <a:gd name="connsiteX255" fmla="*/ 19035 w 1208088"/>
              <a:gd name="connsiteY255" fmla="*/ 929031 h 1452563"/>
              <a:gd name="connsiteX256" fmla="*/ 23476 w 1208088"/>
              <a:gd name="connsiteY256" fmla="*/ 908407 h 1452563"/>
              <a:gd name="connsiteX257" fmla="*/ 28235 w 1208088"/>
              <a:gd name="connsiteY257" fmla="*/ 887783 h 1452563"/>
              <a:gd name="connsiteX258" fmla="*/ 33628 w 1208088"/>
              <a:gd name="connsiteY258" fmla="*/ 867477 h 1452563"/>
              <a:gd name="connsiteX259" fmla="*/ 39022 w 1208088"/>
              <a:gd name="connsiteY259" fmla="*/ 847170 h 1452563"/>
              <a:gd name="connsiteX260" fmla="*/ 45050 w 1208088"/>
              <a:gd name="connsiteY260" fmla="*/ 826863 h 1452563"/>
              <a:gd name="connsiteX261" fmla="*/ 51077 w 1208088"/>
              <a:gd name="connsiteY261" fmla="*/ 807191 h 1452563"/>
              <a:gd name="connsiteX262" fmla="*/ 58057 w 1208088"/>
              <a:gd name="connsiteY262" fmla="*/ 787519 h 1452563"/>
              <a:gd name="connsiteX263" fmla="*/ 64402 w 1208088"/>
              <a:gd name="connsiteY263" fmla="*/ 768164 h 1452563"/>
              <a:gd name="connsiteX264" fmla="*/ 71381 w 1208088"/>
              <a:gd name="connsiteY264" fmla="*/ 748492 h 1452563"/>
              <a:gd name="connsiteX265" fmla="*/ 78678 w 1208088"/>
              <a:gd name="connsiteY265" fmla="*/ 729772 h 1452563"/>
              <a:gd name="connsiteX266" fmla="*/ 85975 w 1208088"/>
              <a:gd name="connsiteY266" fmla="*/ 711369 h 1452563"/>
              <a:gd name="connsiteX267" fmla="*/ 93906 w 1208088"/>
              <a:gd name="connsiteY267" fmla="*/ 693283 h 1452563"/>
              <a:gd name="connsiteX268" fmla="*/ 101520 w 1208088"/>
              <a:gd name="connsiteY268" fmla="*/ 675832 h 1452563"/>
              <a:gd name="connsiteX269" fmla="*/ 109134 w 1208088"/>
              <a:gd name="connsiteY269" fmla="*/ 658698 h 1452563"/>
              <a:gd name="connsiteX270" fmla="*/ 117065 w 1208088"/>
              <a:gd name="connsiteY270" fmla="*/ 641882 h 1452563"/>
              <a:gd name="connsiteX271" fmla="*/ 124996 w 1208088"/>
              <a:gd name="connsiteY271" fmla="*/ 626017 h 1452563"/>
              <a:gd name="connsiteX272" fmla="*/ 133245 w 1208088"/>
              <a:gd name="connsiteY272" fmla="*/ 610153 h 1452563"/>
              <a:gd name="connsiteX273" fmla="*/ 141176 w 1208088"/>
              <a:gd name="connsiteY273" fmla="*/ 595557 h 1452563"/>
              <a:gd name="connsiteX274" fmla="*/ 149425 w 1208088"/>
              <a:gd name="connsiteY274" fmla="*/ 581279 h 1452563"/>
              <a:gd name="connsiteX275" fmla="*/ 157356 w 1208088"/>
              <a:gd name="connsiteY275" fmla="*/ 567318 h 1452563"/>
              <a:gd name="connsiteX276" fmla="*/ 165604 w 1208088"/>
              <a:gd name="connsiteY276" fmla="*/ 554309 h 1452563"/>
              <a:gd name="connsiteX277" fmla="*/ 173536 w 1208088"/>
              <a:gd name="connsiteY277" fmla="*/ 542252 h 1452563"/>
              <a:gd name="connsiteX278" fmla="*/ 181467 w 1208088"/>
              <a:gd name="connsiteY278" fmla="*/ 530830 h 1452563"/>
              <a:gd name="connsiteX279" fmla="*/ 189081 w 1208088"/>
              <a:gd name="connsiteY279" fmla="*/ 519725 h 1452563"/>
              <a:gd name="connsiteX280" fmla="*/ 197012 w 1208088"/>
              <a:gd name="connsiteY280" fmla="*/ 510206 h 1452563"/>
              <a:gd name="connsiteX281" fmla="*/ 204309 w 1208088"/>
              <a:gd name="connsiteY281" fmla="*/ 501004 h 1452563"/>
              <a:gd name="connsiteX282" fmla="*/ 211606 w 1208088"/>
              <a:gd name="connsiteY282" fmla="*/ 493072 h 1452563"/>
              <a:gd name="connsiteX283" fmla="*/ 218902 w 1208088"/>
              <a:gd name="connsiteY283" fmla="*/ 485457 h 1452563"/>
              <a:gd name="connsiteX284" fmla="*/ 225248 w 1208088"/>
              <a:gd name="connsiteY284" fmla="*/ 479428 h 1452563"/>
              <a:gd name="connsiteX285" fmla="*/ 232862 w 1208088"/>
              <a:gd name="connsiteY285" fmla="*/ 473083 h 1452563"/>
              <a:gd name="connsiteX286" fmla="*/ 248407 w 1208088"/>
              <a:gd name="connsiteY286" fmla="*/ 460074 h 1452563"/>
              <a:gd name="connsiteX287" fmla="*/ 265538 w 1208088"/>
              <a:gd name="connsiteY287" fmla="*/ 446430 h 1452563"/>
              <a:gd name="connsiteX288" fmla="*/ 283622 w 1208088"/>
              <a:gd name="connsiteY288" fmla="*/ 432469 h 1452563"/>
              <a:gd name="connsiteX289" fmla="*/ 322009 w 1208088"/>
              <a:gd name="connsiteY289" fmla="*/ 404548 h 1452563"/>
              <a:gd name="connsiteX290" fmla="*/ 360396 w 1208088"/>
              <a:gd name="connsiteY290" fmla="*/ 375991 h 1452563"/>
              <a:gd name="connsiteX291" fmla="*/ 379114 w 1208088"/>
              <a:gd name="connsiteY291" fmla="*/ 362030 h 1452563"/>
              <a:gd name="connsiteX292" fmla="*/ 396562 w 1208088"/>
              <a:gd name="connsiteY292" fmla="*/ 348387 h 1452563"/>
              <a:gd name="connsiteX293" fmla="*/ 412742 w 1208088"/>
              <a:gd name="connsiteY293" fmla="*/ 335060 h 1452563"/>
              <a:gd name="connsiteX294" fmla="*/ 420039 w 1208088"/>
              <a:gd name="connsiteY294" fmla="*/ 328397 h 1452563"/>
              <a:gd name="connsiteX295" fmla="*/ 427018 w 1208088"/>
              <a:gd name="connsiteY295" fmla="*/ 322369 h 1452563"/>
              <a:gd name="connsiteX296" fmla="*/ 433364 w 1208088"/>
              <a:gd name="connsiteY296" fmla="*/ 316340 h 1452563"/>
              <a:gd name="connsiteX297" fmla="*/ 439391 w 1208088"/>
              <a:gd name="connsiteY297" fmla="*/ 309994 h 1452563"/>
              <a:gd name="connsiteX298" fmla="*/ 444784 w 1208088"/>
              <a:gd name="connsiteY298" fmla="*/ 304283 h 1452563"/>
              <a:gd name="connsiteX299" fmla="*/ 449226 w 1208088"/>
              <a:gd name="connsiteY299" fmla="*/ 298572 h 1452563"/>
              <a:gd name="connsiteX300" fmla="*/ 453033 w 1208088"/>
              <a:gd name="connsiteY300" fmla="*/ 293178 h 1452563"/>
              <a:gd name="connsiteX301" fmla="*/ 456523 w 1208088"/>
              <a:gd name="connsiteY301" fmla="*/ 287784 h 1452563"/>
              <a:gd name="connsiteX302" fmla="*/ 459061 w 1208088"/>
              <a:gd name="connsiteY302" fmla="*/ 283024 h 1452563"/>
              <a:gd name="connsiteX303" fmla="*/ 460647 w 1208088"/>
              <a:gd name="connsiteY303" fmla="*/ 277948 h 1452563"/>
              <a:gd name="connsiteX304" fmla="*/ 461282 w 1208088"/>
              <a:gd name="connsiteY304" fmla="*/ 274775 h 1452563"/>
              <a:gd name="connsiteX305" fmla="*/ 461916 w 1208088"/>
              <a:gd name="connsiteY305" fmla="*/ 271919 h 1452563"/>
              <a:gd name="connsiteX306" fmla="*/ 456840 w 1208088"/>
              <a:gd name="connsiteY306" fmla="*/ 270967 h 1452563"/>
              <a:gd name="connsiteX307" fmla="*/ 452081 w 1208088"/>
              <a:gd name="connsiteY307" fmla="*/ 269698 h 1452563"/>
              <a:gd name="connsiteX308" fmla="*/ 448274 w 1208088"/>
              <a:gd name="connsiteY308" fmla="*/ 267794 h 1452563"/>
              <a:gd name="connsiteX309" fmla="*/ 444784 w 1208088"/>
              <a:gd name="connsiteY309" fmla="*/ 265256 h 1452563"/>
              <a:gd name="connsiteX310" fmla="*/ 441929 w 1208088"/>
              <a:gd name="connsiteY310" fmla="*/ 262083 h 1452563"/>
              <a:gd name="connsiteX311" fmla="*/ 440660 w 1208088"/>
              <a:gd name="connsiteY311" fmla="*/ 260497 h 1452563"/>
              <a:gd name="connsiteX312" fmla="*/ 439708 w 1208088"/>
              <a:gd name="connsiteY312" fmla="*/ 258910 h 1452563"/>
              <a:gd name="connsiteX313" fmla="*/ 438757 w 1208088"/>
              <a:gd name="connsiteY313" fmla="*/ 257324 h 1452563"/>
              <a:gd name="connsiteX314" fmla="*/ 438440 w 1208088"/>
              <a:gd name="connsiteY314" fmla="*/ 255420 h 1452563"/>
              <a:gd name="connsiteX315" fmla="*/ 438122 w 1208088"/>
              <a:gd name="connsiteY315" fmla="*/ 253834 h 1452563"/>
              <a:gd name="connsiteX316" fmla="*/ 437488 w 1208088"/>
              <a:gd name="connsiteY316" fmla="*/ 251930 h 1452563"/>
              <a:gd name="connsiteX317" fmla="*/ 438122 w 1208088"/>
              <a:gd name="connsiteY317" fmla="*/ 250026 h 1452563"/>
              <a:gd name="connsiteX318" fmla="*/ 438440 w 1208088"/>
              <a:gd name="connsiteY318" fmla="*/ 248122 h 1452563"/>
              <a:gd name="connsiteX319" fmla="*/ 438757 w 1208088"/>
              <a:gd name="connsiteY319" fmla="*/ 246536 h 1452563"/>
              <a:gd name="connsiteX320" fmla="*/ 439708 w 1208088"/>
              <a:gd name="connsiteY320" fmla="*/ 244315 h 1452563"/>
              <a:gd name="connsiteX321" fmla="*/ 440660 w 1208088"/>
              <a:gd name="connsiteY321" fmla="*/ 242728 h 1452563"/>
              <a:gd name="connsiteX322" fmla="*/ 441929 w 1208088"/>
              <a:gd name="connsiteY322" fmla="*/ 241142 h 1452563"/>
              <a:gd name="connsiteX323" fmla="*/ 444784 w 1208088"/>
              <a:gd name="connsiteY323" fmla="*/ 238286 h 1452563"/>
              <a:gd name="connsiteX324" fmla="*/ 448274 w 1208088"/>
              <a:gd name="connsiteY324" fmla="*/ 236065 h 1452563"/>
              <a:gd name="connsiteX325" fmla="*/ 452081 w 1208088"/>
              <a:gd name="connsiteY325" fmla="*/ 234161 h 1452563"/>
              <a:gd name="connsiteX326" fmla="*/ 456840 w 1208088"/>
              <a:gd name="connsiteY326" fmla="*/ 232575 h 1452563"/>
              <a:gd name="connsiteX327" fmla="*/ 461916 w 1208088"/>
              <a:gd name="connsiteY327" fmla="*/ 231940 h 1452563"/>
              <a:gd name="connsiteX328" fmla="*/ 460647 w 1208088"/>
              <a:gd name="connsiteY328" fmla="*/ 227498 h 1452563"/>
              <a:gd name="connsiteX329" fmla="*/ 459378 w 1208088"/>
              <a:gd name="connsiteY329" fmla="*/ 223374 h 1452563"/>
              <a:gd name="connsiteX330" fmla="*/ 457792 w 1208088"/>
              <a:gd name="connsiteY330" fmla="*/ 219249 h 1452563"/>
              <a:gd name="connsiteX331" fmla="*/ 456206 w 1208088"/>
              <a:gd name="connsiteY331" fmla="*/ 215124 h 1452563"/>
              <a:gd name="connsiteX332" fmla="*/ 451764 w 1208088"/>
              <a:gd name="connsiteY332" fmla="*/ 206874 h 1452563"/>
              <a:gd name="connsiteX333" fmla="*/ 447005 w 1208088"/>
              <a:gd name="connsiteY333" fmla="*/ 198307 h 1452563"/>
              <a:gd name="connsiteX334" fmla="*/ 441295 w 1208088"/>
              <a:gd name="connsiteY334" fmla="*/ 189423 h 1452563"/>
              <a:gd name="connsiteX335" fmla="*/ 434632 w 1208088"/>
              <a:gd name="connsiteY335" fmla="*/ 180222 h 1452563"/>
              <a:gd name="connsiteX336" fmla="*/ 420039 w 1208088"/>
              <a:gd name="connsiteY336" fmla="*/ 159598 h 1452563"/>
              <a:gd name="connsiteX337" fmla="*/ 412108 w 1208088"/>
              <a:gd name="connsiteY337" fmla="*/ 147541 h 1452563"/>
              <a:gd name="connsiteX338" fmla="*/ 403542 w 1208088"/>
              <a:gd name="connsiteY338" fmla="*/ 134532 h 1452563"/>
              <a:gd name="connsiteX339" fmla="*/ 394024 w 1208088"/>
              <a:gd name="connsiteY339" fmla="*/ 120254 h 1452563"/>
              <a:gd name="connsiteX340" fmla="*/ 384190 w 1208088"/>
              <a:gd name="connsiteY340" fmla="*/ 104706 h 1452563"/>
              <a:gd name="connsiteX341" fmla="*/ 374355 w 1208088"/>
              <a:gd name="connsiteY341" fmla="*/ 87573 h 1452563"/>
              <a:gd name="connsiteX342" fmla="*/ 363886 w 1208088"/>
              <a:gd name="connsiteY342" fmla="*/ 68535 h 1452563"/>
              <a:gd name="connsiteX343" fmla="*/ 353099 w 1208088"/>
              <a:gd name="connsiteY343" fmla="*/ 47911 h 1452563"/>
              <a:gd name="connsiteX344" fmla="*/ 341996 w 1208088"/>
              <a:gd name="connsiteY344" fmla="*/ 25066 h 1452563"/>
              <a:gd name="connsiteX345" fmla="*/ 352782 w 1208088"/>
              <a:gd name="connsiteY345" fmla="*/ 20307 h 1452563"/>
              <a:gd name="connsiteX346" fmla="*/ 362617 w 1208088"/>
              <a:gd name="connsiteY346" fmla="*/ 15865 h 1452563"/>
              <a:gd name="connsiteX347" fmla="*/ 372134 w 1208088"/>
              <a:gd name="connsiteY347" fmla="*/ 13009 h 1452563"/>
              <a:gd name="connsiteX348" fmla="*/ 380700 w 1208088"/>
              <a:gd name="connsiteY348" fmla="*/ 11105 h 1452563"/>
              <a:gd name="connsiteX349" fmla="*/ 388948 w 1208088"/>
              <a:gd name="connsiteY349" fmla="*/ 9836 h 1452563"/>
              <a:gd name="connsiteX350" fmla="*/ 396562 w 1208088"/>
              <a:gd name="connsiteY350" fmla="*/ 9519 h 1452563"/>
              <a:gd name="connsiteX351" fmla="*/ 403859 w 1208088"/>
              <a:gd name="connsiteY351" fmla="*/ 9519 h 1452563"/>
              <a:gd name="connsiteX352" fmla="*/ 410522 w 1208088"/>
              <a:gd name="connsiteY352" fmla="*/ 10471 h 1452563"/>
              <a:gd name="connsiteX353" fmla="*/ 416549 w 1208088"/>
              <a:gd name="connsiteY353" fmla="*/ 12057 h 1452563"/>
              <a:gd name="connsiteX354" fmla="*/ 422894 w 1208088"/>
              <a:gd name="connsiteY354" fmla="*/ 14278 h 1452563"/>
              <a:gd name="connsiteX355" fmla="*/ 428288 w 1208088"/>
              <a:gd name="connsiteY355" fmla="*/ 16816 h 1452563"/>
              <a:gd name="connsiteX356" fmla="*/ 433681 w 1208088"/>
              <a:gd name="connsiteY356" fmla="*/ 19989 h 1452563"/>
              <a:gd name="connsiteX357" fmla="*/ 439074 w 1208088"/>
              <a:gd name="connsiteY357" fmla="*/ 23162 h 1452563"/>
              <a:gd name="connsiteX358" fmla="*/ 443833 w 1208088"/>
              <a:gd name="connsiteY358" fmla="*/ 26970 h 1452563"/>
              <a:gd name="connsiteX359" fmla="*/ 448592 w 1208088"/>
              <a:gd name="connsiteY359" fmla="*/ 30777 h 1452563"/>
              <a:gd name="connsiteX360" fmla="*/ 453033 w 1208088"/>
              <a:gd name="connsiteY360" fmla="*/ 34585 h 1452563"/>
              <a:gd name="connsiteX361" fmla="*/ 462550 w 1208088"/>
              <a:gd name="connsiteY361" fmla="*/ 43152 h 1452563"/>
              <a:gd name="connsiteX362" fmla="*/ 471434 w 1208088"/>
              <a:gd name="connsiteY362" fmla="*/ 51401 h 1452563"/>
              <a:gd name="connsiteX363" fmla="*/ 476510 w 1208088"/>
              <a:gd name="connsiteY363" fmla="*/ 55843 h 1452563"/>
              <a:gd name="connsiteX364" fmla="*/ 481268 w 1208088"/>
              <a:gd name="connsiteY364" fmla="*/ 59651 h 1452563"/>
              <a:gd name="connsiteX365" fmla="*/ 486027 w 1208088"/>
              <a:gd name="connsiteY365" fmla="*/ 63141 h 1452563"/>
              <a:gd name="connsiteX366" fmla="*/ 491738 w 1208088"/>
              <a:gd name="connsiteY366" fmla="*/ 66314 h 1452563"/>
              <a:gd name="connsiteX367" fmla="*/ 497131 w 1208088"/>
              <a:gd name="connsiteY367" fmla="*/ 69170 h 1452563"/>
              <a:gd name="connsiteX368" fmla="*/ 502841 w 1208088"/>
              <a:gd name="connsiteY368" fmla="*/ 72025 h 1452563"/>
              <a:gd name="connsiteX369" fmla="*/ 509186 w 1208088"/>
              <a:gd name="connsiteY369" fmla="*/ 73929 h 1452563"/>
              <a:gd name="connsiteX370" fmla="*/ 515531 w 1208088"/>
              <a:gd name="connsiteY370" fmla="*/ 75198 h 1452563"/>
              <a:gd name="connsiteX371" fmla="*/ 522194 w 1208088"/>
              <a:gd name="connsiteY371" fmla="*/ 76150 h 1452563"/>
              <a:gd name="connsiteX372" fmla="*/ 529808 w 1208088"/>
              <a:gd name="connsiteY372" fmla="*/ 76150 h 1452563"/>
              <a:gd name="connsiteX373" fmla="*/ 537739 w 1208088"/>
              <a:gd name="connsiteY373" fmla="*/ 75515 h 1452563"/>
              <a:gd name="connsiteX374" fmla="*/ 546304 w 1208088"/>
              <a:gd name="connsiteY374" fmla="*/ 74246 h 1452563"/>
              <a:gd name="connsiteX375" fmla="*/ 557408 w 1208088"/>
              <a:gd name="connsiteY375" fmla="*/ 68218 h 1452563"/>
              <a:gd name="connsiteX376" fmla="*/ 568195 w 1208088"/>
              <a:gd name="connsiteY376" fmla="*/ 62824 h 1452563"/>
              <a:gd name="connsiteX377" fmla="*/ 587864 w 1208088"/>
              <a:gd name="connsiteY377" fmla="*/ 51719 h 1452563"/>
              <a:gd name="connsiteX378" fmla="*/ 605313 w 1208088"/>
              <a:gd name="connsiteY378" fmla="*/ 41882 h 1452563"/>
              <a:gd name="connsiteX379" fmla="*/ 620858 w 1208088"/>
              <a:gd name="connsiteY379" fmla="*/ 32681 h 1452563"/>
              <a:gd name="connsiteX380" fmla="*/ 635452 w 1208088"/>
              <a:gd name="connsiteY380" fmla="*/ 24749 h 1452563"/>
              <a:gd name="connsiteX381" fmla="*/ 648776 w 1208088"/>
              <a:gd name="connsiteY381" fmla="*/ 17134 h 1452563"/>
              <a:gd name="connsiteX382" fmla="*/ 655438 w 1208088"/>
              <a:gd name="connsiteY382" fmla="*/ 13961 h 1452563"/>
              <a:gd name="connsiteX383" fmla="*/ 661784 w 1208088"/>
              <a:gd name="connsiteY383" fmla="*/ 11422 h 1452563"/>
              <a:gd name="connsiteX384" fmla="*/ 668446 w 1208088"/>
              <a:gd name="connsiteY384" fmla="*/ 8884 h 1452563"/>
              <a:gd name="connsiteX385" fmla="*/ 675108 w 1208088"/>
              <a:gd name="connsiteY385" fmla="*/ 6663 h 1452563"/>
              <a:gd name="connsiteX386" fmla="*/ 682088 w 1208088"/>
              <a:gd name="connsiteY386" fmla="*/ 4759 h 1452563"/>
              <a:gd name="connsiteX387" fmla="*/ 688750 w 1208088"/>
              <a:gd name="connsiteY387" fmla="*/ 3173 h 1452563"/>
              <a:gd name="connsiteX388" fmla="*/ 695729 w 1208088"/>
              <a:gd name="connsiteY388" fmla="*/ 1586 h 1452563"/>
              <a:gd name="connsiteX389" fmla="*/ 703343 w 1208088"/>
              <a:gd name="connsiteY389" fmla="*/ 635 h 1452563"/>
              <a:gd name="connsiteX390" fmla="*/ 710957 w 1208088"/>
              <a:gd name="connsiteY390" fmla="*/ 317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Lst>
            <a:rect l="l" t="t" r="r" b="b"/>
            <a:pathLst>
              <a:path w="1208088" h="1452563">
                <a:moveTo>
                  <a:pt x="331068" y="665573"/>
                </a:moveTo>
                <a:cubicBezTo>
                  <a:pt x="331068" y="665573"/>
                  <a:pt x="331068" y="665573"/>
                  <a:pt x="508820" y="932822"/>
                </a:cubicBezTo>
                <a:cubicBezTo>
                  <a:pt x="508820" y="932822"/>
                  <a:pt x="508820" y="932822"/>
                  <a:pt x="369158" y="932822"/>
                </a:cubicBezTo>
                <a:cubicBezTo>
                  <a:pt x="369158" y="932822"/>
                  <a:pt x="369158" y="932822"/>
                  <a:pt x="369158" y="983727"/>
                </a:cubicBezTo>
                <a:cubicBezTo>
                  <a:pt x="369158" y="983727"/>
                  <a:pt x="369158" y="983727"/>
                  <a:pt x="534213" y="983727"/>
                </a:cubicBezTo>
                <a:cubicBezTo>
                  <a:pt x="534213" y="983727"/>
                  <a:pt x="534213" y="983727"/>
                  <a:pt x="534213" y="1034632"/>
                </a:cubicBezTo>
                <a:cubicBezTo>
                  <a:pt x="534213" y="1034632"/>
                  <a:pt x="534213" y="1034632"/>
                  <a:pt x="369158" y="1034632"/>
                </a:cubicBezTo>
                <a:cubicBezTo>
                  <a:pt x="369158" y="1034632"/>
                  <a:pt x="369158" y="1034632"/>
                  <a:pt x="369158" y="1085536"/>
                </a:cubicBezTo>
                <a:cubicBezTo>
                  <a:pt x="369158" y="1085536"/>
                  <a:pt x="369158" y="1085536"/>
                  <a:pt x="534213" y="1085536"/>
                </a:cubicBezTo>
                <a:cubicBezTo>
                  <a:pt x="534213" y="1085536"/>
                  <a:pt x="534213" y="1085536"/>
                  <a:pt x="534213" y="1238250"/>
                </a:cubicBezTo>
                <a:cubicBezTo>
                  <a:pt x="534213" y="1238250"/>
                  <a:pt x="534213" y="1238250"/>
                  <a:pt x="673875" y="1238250"/>
                </a:cubicBezTo>
                <a:cubicBezTo>
                  <a:pt x="673875" y="1238250"/>
                  <a:pt x="673875" y="1238250"/>
                  <a:pt x="673875" y="1085536"/>
                </a:cubicBezTo>
                <a:cubicBezTo>
                  <a:pt x="673875" y="1085536"/>
                  <a:pt x="673875" y="1085536"/>
                  <a:pt x="864324" y="1085536"/>
                </a:cubicBezTo>
                <a:cubicBezTo>
                  <a:pt x="864324" y="1085536"/>
                  <a:pt x="864324" y="1085536"/>
                  <a:pt x="864324" y="1034632"/>
                </a:cubicBezTo>
                <a:cubicBezTo>
                  <a:pt x="864324" y="1034632"/>
                  <a:pt x="864324" y="1034632"/>
                  <a:pt x="673875" y="1034632"/>
                </a:cubicBezTo>
                <a:cubicBezTo>
                  <a:pt x="673875" y="1034632"/>
                  <a:pt x="673875" y="1034632"/>
                  <a:pt x="673875" y="983727"/>
                </a:cubicBezTo>
                <a:cubicBezTo>
                  <a:pt x="673875" y="983727"/>
                  <a:pt x="673875" y="983727"/>
                  <a:pt x="864324" y="983727"/>
                </a:cubicBezTo>
                <a:cubicBezTo>
                  <a:pt x="864324" y="983727"/>
                  <a:pt x="864324" y="983727"/>
                  <a:pt x="864324" y="932822"/>
                </a:cubicBezTo>
                <a:cubicBezTo>
                  <a:pt x="864324" y="932822"/>
                  <a:pt x="864324" y="932822"/>
                  <a:pt x="699268" y="932822"/>
                </a:cubicBezTo>
                <a:cubicBezTo>
                  <a:pt x="699268" y="932822"/>
                  <a:pt x="699268" y="932822"/>
                  <a:pt x="877020" y="665573"/>
                </a:cubicBezTo>
                <a:cubicBezTo>
                  <a:pt x="877020" y="665573"/>
                  <a:pt x="877020" y="665573"/>
                  <a:pt x="737358" y="665573"/>
                </a:cubicBezTo>
                <a:cubicBezTo>
                  <a:pt x="737358" y="665573"/>
                  <a:pt x="737358" y="665573"/>
                  <a:pt x="597696" y="881918"/>
                </a:cubicBezTo>
                <a:cubicBezTo>
                  <a:pt x="597696" y="881918"/>
                  <a:pt x="597696" y="881918"/>
                  <a:pt x="458034" y="665573"/>
                </a:cubicBezTo>
                <a:cubicBezTo>
                  <a:pt x="458034" y="665573"/>
                  <a:pt x="458034" y="665573"/>
                  <a:pt x="331068" y="665573"/>
                </a:cubicBezTo>
                <a:close/>
                <a:moveTo>
                  <a:pt x="719206" y="0"/>
                </a:moveTo>
                <a:lnTo>
                  <a:pt x="727454" y="317"/>
                </a:lnTo>
                <a:lnTo>
                  <a:pt x="736654" y="952"/>
                </a:lnTo>
                <a:lnTo>
                  <a:pt x="746172" y="2538"/>
                </a:lnTo>
                <a:lnTo>
                  <a:pt x="756641" y="4125"/>
                </a:lnTo>
                <a:lnTo>
                  <a:pt x="767428" y="6028"/>
                </a:lnTo>
                <a:lnTo>
                  <a:pt x="778849" y="8567"/>
                </a:lnTo>
                <a:lnTo>
                  <a:pt x="791222" y="11422"/>
                </a:lnTo>
                <a:lnTo>
                  <a:pt x="804546" y="14913"/>
                </a:lnTo>
                <a:lnTo>
                  <a:pt x="818822" y="18720"/>
                </a:lnTo>
                <a:lnTo>
                  <a:pt x="833416" y="23480"/>
                </a:lnTo>
                <a:lnTo>
                  <a:pt x="829609" y="36171"/>
                </a:lnTo>
                <a:lnTo>
                  <a:pt x="825802" y="48228"/>
                </a:lnTo>
                <a:lnTo>
                  <a:pt x="818188" y="70439"/>
                </a:lnTo>
                <a:lnTo>
                  <a:pt x="810256" y="91063"/>
                </a:lnTo>
                <a:lnTo>
                  <a:pt x="802960" y="108831"/>
                </a:lnTo>
                <a:lnTo>
                  <a:pt x="795663" y="125013"/>
                </a:lnTo>
                <a:lnTo>
                  <a:pt x="788684" y="138974"/>
                </a:lnTo>
                <a:lnTo>
                  <a:pt x="782021" y="151983"/>
                </a:lnTo>
                <a:lnTo>
                  <a:pt x="775994" y="163405"/>
                </a:lnTo>
                <a:lnTo>
                  <a:pt x="764572" y="183077"/>
                </a:lnTo>
                <a:lnTo>
                  <a:pt x="760131" y="191644"/>
                </a:lnTo>
                <a:lnTo>
                  <a:pt x="756007" y="200211"/>
                </a:lnTo>
                <a:lnTo>
                  <a:pt x="752517" y="207826"/>
                </a:lnTo>
                <a:lnTo>
                  <a:pt x="749662" y="215759"/>
                </a:lnTo>
                <a:lnTo>
                  <a:pt x="748393" y="219566"/>
                </a:lnTo>
                <a:lnTo>
                  <a:pt x="747441" y="223374"/>
                </a:lnTo>
                <a:lnTo>
                  <a:pt x="746806" y="227181"/>
                </a:lnTo>
                <a:lnTo>
                  <a:pt x="746489" y="231623"/>
                </a:lnTo>
                <a:lnTo>
                  <a:pt x="748076" y="231623"/>
                </a:lnTo>
                <a:lnTo>
                  <a:pt x="750931" y="231623"/>
                </a:lnTo>
                <a:lnTo>
                  <a:pt x="753786" y="231940"/>
                </a:lnTo>
                <a:lnTo>
                  <a:pt x="756324" y="232258"/>
                </a:lnTo>
                <a:lnTo>
                  <a:pt x="758862" y="233210"/>
                </a:lnTo>
                <a:lnTo>
                  <a:pt x="761400" y="233844"/>
                </a:lnTo>
                <a:lnTo>
                  <a:pt x="763621" y="234796"/>
                </a:lnTo>
                <a:lnTo>
                  <a:pt x="765842" y="236065"/>
                </a:lnTo>
                <a:lnTo>
                  <a:pt x="768062" y="237334"/>
                </a:lnTo>
                <a:lnTo>
                  <a:pt x="769966" y="238921"/>
                </a:lnTo>
                <a:lnTo>
                  <a:pt x="771552" y="240190"/>
                </a:lnTo>
                <a:lnTo>
                  <a:pt x="772821" y="242094"/>
                </a:lnTo>
                <a:lnTo>
                  <a:pt x="774090" y="243680"/>
                </a:lnTo>
                <a:lnTo>
                  <a:pt x="775042" y="245901"/>
                </a:lnTo>
                <a:lnTo>
                  <a:pt x="775676" y="247805"/>
                </a:lnTo>
                <a:lnTo>
                  <a:pt x="775994" y="249709"/>
                </a:lnTo>
                <a:lnTo>
                  <a:pt x="776311" y="251930"/>
                </a:lnTo>
                <a:lnTo>
                  <a:pt x="776311" y="253834"/>
                </a:lnTo>
                <a:lnTo>
                  <a:pt x="775676" y="255420"/>
                </a:lnTo>
                <a:lnTo>
                  <a:pt x="775359" y="257324"/>
                </a:lnTo>
                <a:lnTo>
                  <a:pt x="774407" y="258910"/>
                </a:lnTo>
                <a:lnTo>
                  <a:pt x="773456" y="260497"/>
                </a:lnTo>
                <a:lnTo>
                  <a:pt x="772186" y="262083"/>
                </a:lnTo>
                <a:lnTo>
                  <a:pt x="769331" y="265256"/>
                </a:lnTo>
                <a:lnTo>
                  <a:pt x="765524" y="267794"/>
                </a:lnTo>
                <a:lnTo>
                  <a:pt x="761717" y="269698"/>
                </a:lnTo>
                <a:lnTo>
                  <a:pt x="756958" y="270967"/>
                </a:lnTo>
                <a:lnTo>
                  <a:pt x="752200" y="271919"/>
                </a:lnTo>
                <a:lnTo>
                  <a:pt x="756324" y="284611"/>
                </a:lnTo>
                <a:lnTo>
                  <a:pt x="757910" y="289053"/>
                </a:lnTo>
                <a:lnTo>
                  <a:pt x="760448" y="293812"/>
                </a:lnTo>
                <a:lnTo>
                  <a:pt x="763621" y="299206"/>
                </a:lnTo>
                <a:lnTo>
                  <a:pt x="768062" y="304283"/>
                </a:lnTo>
                <a:lnTo>
                  <a:pt x="772504" y="309677"/>
                </a:lnTo>
                <a:lnTo>
                  <a:pt x="777580" y="315706"/>
                </a:lnTo>
                <a:lnTo>
                  <a:pt x="783608" y="321417"/>
                </a:lnTo>
                <a:lnTo>
                  <a:pt x="789952" y="327445"/>
                </a:lnTo>
                <a:lnTo>
                  <a:pt x="796615" y="333791"/>
                </a:lnTo>
                <a:lnTo>
                  <a:pt x="803912" y="339820"/>
                </a:lnTo>
                <a:lnTo>
                  <a:pt x="819774" y="353146"/>
                </a:lnTo>
                <a:lnTo>
                  <a:pt x="836588" y="366155"/>
                </a:lnTo>
                <a:lnTo>
                  <a:pt x="854672" y="379798"/>
                </a:lnTo>
                <a:lnTo>
                  <a:pt x="891472" y="407720"/>
                </a:lnTo>
                <a:lnTo>
                  <a:pt x="928274" y="435008"/>
                </a:lnTo>
                <a:lnTo>
                  <a:pt x="945405" y="448334"/>
                </a:lnTo>
                <a:lnTo>
                  <a:pt x="961902" y="461343"/>
                </a:lnTo>
                <a:lnTo>
                  <a:pt x="976496" y="474034"/>
                </a:lnTo>
                <a:lnTo>
                  <a:pt x="983158" y="479746"/>
                </a:lnTo>
                <a:lnTo>
                  <a:pt x="989186" y="485457"/>
                </a:lnTo>
                <a:lnTo>
                  <a:pt x="996482" y="493072"/>
                </a:lnTo>
                <a:lnTo>
                  <a:pt x="1003779" y="501004"/>
                </a:lnTo>
                <a:lnTo>
                  <a:pt x="1011393" y="510206"/>
                </a:lnTo>
                <a:lnTo>
                  <a:pt x="1019007" y="519725"/>
                </a:lnTo>
                <a:lnTo>
                  <a:pt x="1026938" y="530830"/>
                </a:lnTo>
                <a:lnTo>
                  <a:pt x="1034552" y="542252"/>
                </a:lnTo>
                <a:lnTo>
                  <a:pt x="1042801" y="554309"/>
                </a:lnTo>
                <a:lnTo>
                  <a:pt x="1050732" y="567318"/>
                </a:lnTo>
                <a:lnTo>
                  <a:pt x="1058663" y="581279"/>
                </a:lnTo>
                <a:lnTo>
                  <a:pt x="1066912" y="595557"/>
                </a:lnTo>
                <a:lnTo>
                  <a:pt x="1074843" y="610153"/>
                </a:lnTo>
                <a:lnTo>
                  <a:pt x="1083092" y="626017"/>
                </a:lnTo>
                <a:lnTo>
                  <a:pt x="1091023" y="641882"/>
                </a:lnTo>
                <a:lnTo>
                  <a:pt x="1098954" y="658698"/>
                </a:lnTo>
                <a:lnTo>
                  <a:pt x="1106568" y="675832"/>
                </a:lnTo>
                <a:lnTo>
                  <a:pt x="1114499" y="693283"/>
                </a:lnTo>
                <a:lnTo>
                  <a:pt x="1122113" y="711369"/>
                </a:lnTo>
                <a:lnTo>
                  <a:pt x="1129727" y="729772"/>
                </a:lnTo>
                <a:lnTo>
                  <a:pt x="1136707" y="748492"/>
                </a:lnTo>
                <a:lnTo>
                  <a:pt x="1143686" y="768164"/>
                </a:lnTo>
                <a:lnTo>
                  <a:pt x="1150348" y="787519"/>
                </a:lnTo>
                <a:lnTo>
                  <a:pt x="1157011" y="807191"/>
                </a:lnTo>
                <a:lnTo>
                  <a:pt x="1163038" y="826863"/>
                </a:lnTo>
                <a:lnTo>
                  <a:pt x="1169066" y="847170"/>
                </a:lnTo>
                <a:lnTo>
                  <a:pt x="1174460" y="867477"/>
                </a:lnTo>
                <a:lnTo>
                  <a:pt x="1179853" y="887783"/>
                </a:lnTo>
                <a:lnTo>
                  <a:pt x="1184929" y="908407"/>
                </a:lnTo>
                <a:lnTo>
                  <a:pt x="1189370" y="929031"/>
                </a:lnTo>
                <a:lnTo>
                  <a:pt x="1193177" y="949655"/>
                </a:lnTo>
                <a:lnTo>
                  <a:pt x="1196667" y="970279"/>
                </a:lnTo>
                <a:lnTo>
                  <a:pt x="1200157" y="990903"/>
                </a:lnTo>
                <a:lnTo>
                  <a:pt x="1202695" y="1011845"/>
                </a:lnTo>
                <a:lnTo>
                  <a:pt x="1204916" y="1032151"/>
                </a:lnTo>
                <a:lnTo>
                  <a:pt x="1206502" y="1052458"/>
                </a:lnTo>
                <a:lnTo>
                  <a:pt x="1207454" y="1072447"/>
                </a:lnTo>
                <a:lnTo>
                  <a:pt x="1208088" y="1092437"/>
                </a:lnTo>
                <a:lnTo>
                  <a:pt x="1207771" y="1112426"/>
                </a:lnTo>
                <a:lnTo>
                  <a:pt x="1207136" y="1131781"/>
                </a:lnTo>
                <a:lnTo>
                  <a:pt x="1205867" y="1151453"/>
                </a:lnTo>
                <a:lnTo>
                  <a:pt x="1203646" y="1170173"/>
                </a:lnTo>
                <a:lnTo>
                  <a:pt x="1201108" y="1188893"/>
                </a:lnTo>
                <a:lnTo>
                  <a:pt x="1199522" y="1197778"/>
                </a:lnTo>
                <a:lnTo>
                  <a:pt x="1197302" y="1206979"/>
                </a:lnTo>
                <a:lnTo>
                  <a:pt x="1195398" y="1215863"/>
                </a:lnTo>
                <a:lnTo>
                  <a:pt x="1193177" y="1224747"/>
                </a:lnTo>
                <a:lnTo>
                  <a:pt x="1190956" y="1233314"/>
                </a:lnTo>
                <a:lnTo>
                  <a:pt x="1188418" y="1242199"/>
                </a:lnTo>
                <a:lnTo>
                  <a:pt x="1185563" y="1250448"/>
                </a:lnTo>
                <a:lnTo>
                  <a:pt x="1182708" y="1259015"/>
                </a:lnTo>
                <a:lnTo>
                  <a:pt x="1179218" y="1266947"/>
                </a:lnTo>
                <a:lnTo>
                  <a:pt x="1175728" y="1275197"/>
                </a:lnTo>
                <a:lnTo>
                  <a:pt x="1172239" y="1283129"/>
                </a:lnTo>
                <a:lnTo>
                  <a:pt x="1168749" y="1291062"/>
                </a:lnTo>
                <a:lnTo>
                  <a:pt x="1164625" y="1298677"/>
                </a:lnTo>
                <a:lnTo>
                  <a:pt x="1160183" y="1305974"/>
                </a:lnTo>
                <a:lnTo>
                  <a:pt x="1155742" y="1313589"/>
                </a:lnTo>
                <a:lnTo>
                  <a:pt x="1151300" y="1320570"/>
                </a:lnTo>
                <a:lnTo>
                  <a:pt x="1146542" y="1327867"/>
                </a:lnTo>
                <a:lnTo>
                  <a:pt x="1141148" y="1334531"/>
                </a:lnTo>
                <a:lnTo>
                  <a:pt x="1135755" y="1341194"/>
                </a:lnTo>
                <a:lnTo>
                  <a:pt x="1130362" y="1347857"/>
                </a:lnTo>
                <a:lnTo>
                  <a:pt x="1124334" y="1354203"/>
                </a:lnTo>
                <a:lnTo>
                  <a:pt x="1118306" y="1360548"/>
                </a:lnTo>
                <a:lnTo>
                  <a:pt x="1112278" y="1366577"/>
                </a:lnTo>
                <a:lnTo>
                  <a:pt x="1105299" y="1372288"/>
                </a:lnTo>
                <a:lnTo>
                  <a:pt x="1098637" y="1378000"/>
                </a:lnTo>
                <a:lnTo>
                  <a:pt x="1091657" y="1383394"/>
                </a:lnTo>
                <a:lnTo>
                  <a:pt x="1084360" y="1388470"/>
                </a:lnTo>
                <a:lnTo>
                  <a:pt x="1076746" y="1393230"/>
                </a:lnTo>
                <a:lnTo>
                  <a:pt x="1068815" y="1398306"/>
                </a:lnTo>
                <a:lnTo>
                  <a:pt x="1061201" y="1402748"/>
                </a:lnTo>
                <a:lnTo>
                  <a:pt x="1052636" y="1407190"/>
                </a:lnTo>
                <a:lnTo>
                  <a:pt x="1044070" y="1411633"/>
                </a:lnTo>
                <a:lnTo>
                  <a:pt x="1035187" y="1415440"/>
                </a:lnTo>
                <a:lnTo>
                  <a:pt x="1025986" y="1418930"/>
                </a:lnTo>
                <a:lnTo>
                  <a:pt x="1016469" y="1422420"/>
                </a:lnTo>
                <a:lnTo>
                  <a:pt x="1006634" y="1425593"/>
                </a:lnTo>
                <a:lnTo>
                  <a:pt x="996800" y="1428766"/>
                </a:lnTo>
                <a:lnTo>
                  <a:pt x="986330" y="1431305"/>
                </a:lnTo>
                <a:lnTo>
                  <a:pt x="976178" y="1433843"/>
                </a:lnTo>
                <a:lnTo>
                  <a:pt x="965074" y="1436064"/>
                </a:lnTo>
                <a:lnTo>
                  <a:pt x="953971" y="1437968"/>
                </a:lnTo>
                <a:lnTo>
                  <a:pt x="942550" y="1439554"/>
                </a:lnTo>
                <a:lnTo>
                  <a:pt x="930812" y="1440823"/>
                </a:lnTo>
                <a:lnTo>
                  <a:pt x="918756" y="1442093"/>
                </a:lnTo>
                <a:lnTo>
                  <a:pt x="906383" y="1443044"/>
                </a:lnTo>
                <a:lnTo>
                  <a:pt x="893693" y="1443362"/>
                </a:lnTo>
                <a:lnTo>
                  <a:pt x="740144" y="1448756"/>
                </a:lnTo>
                <a:lnTo>
                  <a:pt x="652583" y="1451611"/>
                </a:lnTo>
                <a:lnTo>
                  <a:pt x="613244" y="1452563"/>
                </a:lnTo>
                <a:lnTo>
                  <a:pt x="604044" y="1452563"/>
                </a:lnTo>
                <a:lnTo>
                  <a:pt x="595161" y="1452563"/>
                </a:lnTo>
                <a:lnTo>
                  <a:pt x="555505" y="1451611"/>
                </a:lnTo>
                <a:lnTo>
                  <a:pt x="467944" y="1448756"/>
                </a:lnTo>
                <a:lnTo>
                  <a:pt x="314395" y="1443362"/>
                </a:lnTo>
                <a:lnTo>
                  <a:pt x="302022" y="1443044"/>
                </a:lnTo>
                <a:lnTo>
                  <a:pt x="289332" y="1442093"/>
                </a:lnTo>
                <a:lnTo>
                  <a:pt x="277276" y="1440823"/>
                </a:lnTo>
                <a:lnTo>
                  <a:pt x="265856" y="1439554"/>
                </a:lnTo>
                <a:lnTo>
                  <a:pt x="254117" y="1437968"/>
                </a:lnTo>
                <a:lnTo>
                  <a:pt x="243014" y="1436064"/>
                </a:lnTo>
                <a:lnTo>
                  <a:pt x="232227" y="1433843"/>
                </a:lnTo>
                <a:lnTo>
                  <a:pt x="221758" y="1431305"/>
                </a:lnTo>
                <a:lnTo>
                  <a:pt x="211288" y="1428766"/>
                </a:lnTo>
                <a:lnTo>
                  <a:pt x="201454" y="1425593"/>
                </a:lnTo>
                <a:lnTo>
                  <a:pt x="191619" y="1422420"/>
                </a:lnTo>
                <a:lnTo>
                  <a:pt x="182419" y="1418930"/>
                </a:lnTo>
                <a:lnTo>
                  <a:pt x="172901" y="1415440"/>
                </a:lnTo>
                <a:lnTo>
                  <a:pt x="164336" y="1411633"/>
                </a:lnTo>
                <a:lnTo>
                  <a:pt x="155452" y="1407190"/>
                </a:lnTo>
                <a:lnTo>
                  <a:pt x="147521" y="1402748"/>
                </a:lnTo>
                <a:lnTo>
                  <a:pt x="139273" y="1398306"/>
                </a:lnTo>
                <a:lnTo>
                  <a:pt x="131342" y="1393230"/>
                </a:lnTo>
                <a:lnTo>
                  <a:pt x="123728" y="1388470"/>
                </a:lnTo>
                <a:lnTo>
                  <a:pt x="116431" y="1383394"/>
                </a:lnTo>
                <a:lnTo>
                  <a:pt x="109768" y="1378000"/>
                </a:lnTo>
                <a:lnTo>
                  <a:pt x="102789" y="1372288"/>
                </a:lnTo>
                <a:lnTo>
                  <a:pt x="96127" y="1366577"/>
                </a:lnTo>
                <a:lnTo>
                  <a:pt x="89782" y="1360548"/>
                </a:lnTo>
                <a:lnTo>
                  <a:pt x="83754" y="1354203"/>
                </a:lnTo>
                <a:lnTo>
                  <a:pt x="78044" y="1347857"/>
                </a:lnTo>
                <a:lnTo>
                  <a:pt x="72333" y="1341194"/>
                </a:lnTo>
                <a:lnTo>
                  <a:pt x="66940" y="1334531"/>
                </a:lnTo>
                <a:lnTo>
                  <a:pt x="61864" y="1327867"/>
                </a:lnTo>
                <a:lnTo>
                  <a:pt x="56788" y="1320570"/>
                </a:lnTo>
                <a:lnTo>
                  <a:pt x="52346" y="1313589"/>
                </a:lnTo>
                <a:lnTo>
                  <a:pt x="47905" y="1305974"/>
                </a:lnTo>
                <a:lnTo>
                  <a:pt x="43780" y="1298677"/>
                </a:lnTo>
                <a:lnTo>
                  <a:pt x="39339" y="1291062"/>
                </a:lnTo>
                <a:lnTo>
                  <a:pt x="35849" y="1283129"/>
                </a:lnTo>
                <a:lnTo>
                  <a:pt x="32360" y="1275197"/>
                </a:lnTo>
                <a:lnTo>
                  <a:pt x="28870" y="1266947"/>
                </a:lnTo>
                <a:lnTo>
                  <a:pt x="25697" y="1259015"/>
                </a:lnTo>
                <a:lnTo>
                  <a:pt x="22525" y="1250448"/>
                </a:lnTo>
                <a:lnTo>
                  <a:pt x="19670" y="1242199"/>
                </a:lnTo>
                <a:lnTo>
                  <a:pt x="17132" y="1233314"/>
                </a:lnTo>
                <a:lnTo>
                  <a:pt x="14911" y="1224747"/>
                </a:lnTo>
                <a:lnTo>
                  <a:pt x="12690" y="1215863"/>
                </a:lnTo>
                <a:lnTo>
                  <a:pt x="10786" y="1206979"/>
                </a:lnTo>
                <a:lnTo>
                  <a:pt x="8883" y="1197778"/>
                </a:lnTo>
                <a:lnTo>
                  <a:pt x="7297" y="1188893"/>
                </a:lnTo>
                <a:lnTo>
                  <a:pt x="4442" y="1170173"/>
                </a:lnTo>
                <a:lnTo>
                  <a:pt x="2221" y="1151453"/>
                </a:lnTo>
                <a:lnTo>
                  <a:pt x="952" y="1131781"/>
                </a:lnTo>
                <a:lnTo>
                  <a:pt x="317" y="1112426"/>
                </a:lnTo>
                <a:lnTo>
                  <a:pt x="0" y="1092437"/>
                </a:lnTo>
                <a:lnTo>
                  <a:pt x="634" y="1072447"/>
                </a:lnTo>
                <a:lnTo>
                  <a:pt x="1586" y="1052458"/>
                </a:lnTo>
                <a:lnTo>
                  <a:pt x="3172" y="1032151"/>
                </a:lnTo>
                <a:lnTo>
                  <a:pt x="5393" y="1011845"/>
                </a:lnTo>
                <a:lnTo>
                  <a:pt x="8248" y="990903"/>
                </a:lnTo>
                <a:lnTo>
                  <a:pt x="11421" y="970279"/>
                </a:lnTo>
                <a:lnTo>
                  <a:pt x="14911" y="949655"/>
                </a:lnTo>
                <a:lnTo>
                  <a:pt x="19035" y="929031"/>
                </a:lnTo>
                <a:lnTo>
                  <a:pt x="23476" y="908407"/>
                </a:lnTo>
                <a:lnTo>
                  <a:pt x="28235" y="887783"/>
                </a:lnTo>
                <a:lnTo>
                  <a:pt x="33628" y="867477"/>
                </a:lnTo>
                <a:lnTo>
                  <a:pt x="39022" y="847170"/>
                </a:lnTo>
                <a:lnTo>
                  <a:pt x="45050" y="826863"/>
                </a:lnTo>
                <a:lnTo>
                  <a:pt x="51077" y="807191"/>
                </a:lnTo>
                <a:lnTo>
                  <a:pt x="58057" y="787519"/>
                </a:lnTo>
                <a:lnTo>
                  <a:pt x="64402" y="768164"/>
                </a:lnTo>
                <a:lnTo>
                  <a:pt x="71381" y="748492"/>
                </a:lnTo>
                <a:lnTo>
                  <a:pt x="78678" y="729772"/>
                </a:lnTo>
                <a:lnTo>
                  <a:pt x="85975" y="711369"/>
                </a:lnTo>
                <a:lnTo>
                  <a:pt x="93906" y="693283"/>
                </a:lnTo>
                <a:lnTo>
                  <a:pt x="101520" y="675832"/>
                </a:lnTo>
                <a:lnTo>
                  <a:pt x="109134" y="658698"/>
                </a:lnTo>
                <a:lnTo>
                  <a:pt x="117065" y="641882"/>
                </a:lnTo>
                <a:lnTo>
                  <a:pt x="124996" y="626017"/>
                </a:lnTo>
                <a:lnTo>
                  <a:pt x="133245" y="610153"/>
                </a:lnTo>
                <a:lnTo>
                  <a:pt x="141176" y="595557"/>
                </a:lnTo>
                <a:lnTo>
                  <a:pt x="149425" y="581279"/>
                </a:lnTo>
                <a:lnTo>
                  <a:pt x="157356" y="567318"/>
                </a:lnTo>
                <a:lnTo>
                  <a:pt x="165604" y="554309"/>
                </a:lnTo>
                <a:lnTo>
                  <a:pt x="173536" y="542252"/>
                </a:lnTo>
                <a:lnTo>
                  <a:pt x="181467" y="530830"/>
                </a:lnTo>
                <a:lnTo>
                  <a:pt x="189081" y="519725"/>
                </a:lnTo>
                <a:lnTo>
                  <a:pt x="197012" y="510206"/>
                </a:lnTo>
                <a:lnTo>
                  <a:pt x="204309" y="501004"/>
                </a:lnTo>
                <a:lnTo>
                  <a:pt x="211606" y="493072"/>
                </a:lnTo>
                <a:lnTo>
                  <a:pt x="218902" y="485457"/>
                </a:lnTo>
                <a:lnTo>
                  <a:pt x="225248" y="479428"/>
                </a:lnTo>
                <a:lnTo>
                  <a:pt x="232862" y="473083"/>
                </a:lnTo>
                <a:lnTo>
                  <a:pt x="248407" y="460074"/>
                </a:lnTo>
                <a:lnTo>
                  <a:pt x="265538" y="446430"/>
                </a:lnTo>
                <a:lnTo>
                  <a:pt x="283622" y="432469"/>
                </a:lnTo>
                <a:lnTo>
                  <a:pt x="322009" y="404548"/>
                </a:lnTo>
                <a:lnTo>
                  <a:pt x="360396" y="375991"/>
                </a:lnTo>
                <a:lnTo>
                  <a:pt x="379114" y="362030"/>
                </a:lnTo>
                <a:lnTo>
                  <a:pt x="396562" y="348387"/>
                </a:lnTo>
                <a:lnTo>
                  <a:pt x="412742" y="335060"/>
                </a:lnTo>
                <a:lnTo>
                  <a:pt x="420039" y="328397"/>
                </a:lnTo>
                <a:lnTo>
                  <a:pt x="427018" y="322369"/>
                </a:lnTo>
                <a:lnTo>
                  <a:pt x="433364" y="316340"/>
                </a:lnTo>
                <a:lnTo>
                  <a:pt x="439391" y="309994"/>
                </a:lnTo>
                <a:lnTo>
                  <a:pt x="444784" y="304283"/>
                </a:lnTo>
                <a:lnTo>
                  <a:pt x="449226" y="298572"/>
                </a:lnTo>
                <a:lnTo>
                  <a:pt x="453033" y="293178"/>
                </a:lnTo>
                <a:lnTo>
                  <a:pt x="456523" y="287784"/>
                </a:lnTo>
                <a:lnTo>
                  <a:pt x="459061" y="283024"/>
                </a:lnTo>
                <a:lnTo>
                  <a:pt x="460647" y="277948"/>
                </a:lnTo>
                <a:lnTo>
                  <a:pt x="461282" y="274775"/>
                </a:lnTo>
                <a:lnTo>
                  <a:pt x="461916" y="271919"/>
                </a:lnTo>
                <a:lnTo>
                  <a:pt x="456840" y="270967"/>
                </a:lnTo>
                <a:lnTo>
                  <a:pt x="452081" y="269698"/>
                </a:lnTo>
                <a:lnTo>
                  <a:pt x="448274" y="267794"/>
                </a:lnTo>
                <a:lnTo>
                  <a:pt x="444784" y="265256"/>
                </a:lnTo>
                <a:lnTo>
                  <a:pt x="441929" y="262083"/>
                </a:lnTo>
                <a:lnTo>
                  <a:pt x="440660" y="260497"/>
                </a:lnTo>
                <a:lnTo>
                  <a:pt x="439708" y="258910"/>
                </a:lnTo>
                <a:lnTo>
                  <a:pt x="438757" y="257324"/>
                </a:lnTo>
                <a:lnTo>
                  <a:pt x="438440" y="255420"/>
                </a:lnTo>
                <a:lnTo>
                  <a:pt x="438122" y="253834"/>
                </a:lnTo>
                <a:lnTo>
                  <a:pt x="437488" y="251930"/>
                </a:lnTo>
                <a:lnTo>
                  <a:pt x="438122" y="250026"/>
                </a:lnTo>
                <a:lnTo>
                  <a:pt x="438440" y="248122"/>
                </a:lnTo>
                <a:lnTo>
                  <a:pt x="438757" y="246536"/>
                </a:lnTo>
                <a:lnTo>
                  <a:pt x="439708" y="244315"/>
                </a:lnTo>
                <a:lnTo>
                  <a:pt x="440660" y="242728"/>
                </a:lnTo>
                <a:lnTo>
                  <a:pt x="441929" y="241142"/>
                </a:lnTo>
                <a:lnTo>
                  <a:pt x="444784" y="238286"/>
                </a:lnTo>
                <a:lnTo>
                  <a:pt x="448274" y="236065"/>
                </a:lnTo>
                <a:lnTo>
                  <a:pt x="452081" y="234161"/>
                </a:lnTo>
                <a:lnTo>
                  <a:pt x="456840" y="232575"/>
                </a:lnTo>
                <a:lnTo>
                  <a:pt x="461916" y="231940"/>
                </a:lnTo>
                <a:lnTo>
                  <a:pt x="460647" y="227498"/>
                </a:lnTo>
                <a:lnTo>
                  <a:pt x="459378" y="223374"/>
                </a:lnTo>
                <a:lnTo>
                  <a:pt x="457792" y="219249"/>
                </a:lnTo>
                <a:lnTo>
                  <a:pt x="456206" y="215124"/>
                </a:lnTo>
                <a:lnTo>
                  <a:pt x="451764" y="206874"/>
                </a:lnTo>
                <a:lnTo>
                  <a:pt x="447005" y="198307"/>
                </a:lnTo>
                <a:lnTo>
                  <a:pt x="441295" y="189423"/>
                </a:lnTo>
                <a:lnTo>
                  <a:pt x="434632" y="180222"/>
                </a:lnTo>
                <a:lnTo>
                  <a:pt x="420039" y="159598"/>
                </a:lnTo>
                <a:lnTo>
                  <a:pt x="412108" y="147541"/>
                </a:lnTo>
                <a:lnTo>
                  <a:pt x="403542" y="134532"/>
                </a:lnTo>
                <a:lnTo>
                  <a:pt x="394024" y="120254"/>
                </a:lnTo>
                <a:lnTo>
                  <a:pt x="384190" y="104706"/>
                </a:lnTo>
                <a:lnTo>
                  <a:pt x="374355" y="87573"/>
                </a:lnTo>
                <a:lnTo>
                  <a:pt x="363886" y="68535"/>
                </a:lnTo>
                <a:lnTo>
                  <a:pt x="353099" y="47911"/>
                </a:lnTo>
                <a:lnTo>
                  <a:pt x="341996" y="25066"/>
                </a:lnTo>
                <a:lnTo>
                  <a:pt x="352782" y="20307"/>
                </a:lnTo>
                <a:lnTo>
                  <a:pt x="362617" y="15865"/>
                </a:lnTo>
                <a:lnTo>
                  <a:pt x="372134" y="13009"/>
                </a:lnTo>
                <a:lnTo>
                  <a:pt x="380700" y="11105"/>
                </a:lnTo>
                <a:lnTo>
                  <a:pt x="388948" y="9836"/>
                </a:lnTo>
                <a:lnTo>
                  <a:pt x="396562" y="9519"/>
                </a:lnTo>
                <a:lnTo>
                  <a:pt x="403859" y="9519"/>
                </a:lnTo>
                <a:lnTo>
                  <a:pt x="410522" y="10471"/>
                </a:lnTo>
                <a:lnTo>
                  <a:pt x="416549" y="12057"/>
                </a:lnTo>
                <a:lnTo>
                  <a:pt x="422894" y="14278"/>
                </a:lnTo>
                <a:lnTo>
                  <a:pt x="428288" y="16816"/>
                </a:lnTo>
                <a:lnTo>
                  <a:pt x="433681" y="19989"/>
                </a:lnTo>
                <a:lnTo>
                  <a:pt x="439074" y="23162"/>
                </a:lnTo>
                <a:lnTo>
                  <a:pt x="443833" y="26970"/>
                </a:lnTo>
                <a:lnTo>
                  <a:pt x="448592" y="30777"/>
                </a:lnTo>
                <a:lnTo>
                  <a:pt x="453033" y="34585"/>
                </a:lnTo>
                <a:lnTo>
                  <a:pt x="462550" y="43152"/>
                </a:lnTo>
                <a:lnTo>
                  <a:pt x="471434" y="51401"/>
                </a:lnTo>
                <a:lnTo>
                  <a:pt x="476510" y="55843"/>
                </a:lnTo>
                <a:lnTo>
                  <a:pt x="481268" y="59651"/>
                </a:lnTo>
                <a:lnTo>
                  <a:pt x="486027" y="63141"/>
                </a:lnTo>
                <a:lnTo>
                  <a:pt x="491738" y="66314"/>
                </a:lnTo>
                <a:lnTo>
                  <a:pt x="497131" y="69170"/>
                </a:lnTo>
                <a:lnTo>
                  <a:pt x="502841" y="72025"/>
                </a:lnTo>
                <a:lnTo>
                  <a:pt x="509186" y="73929"/>
                </a:lnTo>
                <a:lnTo>
                  <a:pt x="515531" y="75198"/>
                </a:lnTo>
                <a:lnTo>
                  <a:pt x="522194" y="76150"/>
                </a:lnTo>
                <a:lnTo>
                  <a:pt x="529808" y="76150"/>
                </a:lnTo>
                <a:lnTo>
                  <a:pt x="537739" y="75515"/>
                </a:lnTo>
                <a:lnTo>
                  <a:pt x="546304" y="74246"/>
                </a:lnTo>
                <a:lnTo>
                  <a:pt x="557408" y="68218"/>
                </a:lnTo>
                <a:lnTo>
                  <a:pt x="568195" y="62824"/>
                </a:lnTo>
                <a:lnTo>
                  <a:pt x="587864" y="51719"/>
                </a:lnTo>
                <a:lnTo>
                  <a:pt x="605313" y="41882"/>
                </a:lnTo>
                <a:lnTo>
                  <a:pt x="620858" y="32681"/>
                </a:lnTo>
                <a:lnTo>
                  <a:pt x="635452" y="24749"/>
                </a:lnTo>
                <a:lnTo>
                  <a:pt x="648776" y="17134"/>
                </a:lnTo>
                <a:lnTo>
                  <a:pt x="655438" y="13961"/>
                </a:lnTo>
                <a:lnTo>
                  <a:pt x="661784" y="11422"/>
                </a:lnTo>
                <a:lnTo>
                  <a:pt x="668446" y="8884"/>
                </a:lnTo>
                <a:lnTo>
                  <a:pt x="675108" y="6663"/>
                </a:lnTo>
                <a:lnTo>
                  <a:pt x="682088" y="4759"/>
                </a:lnTo>
                <a:lnTo>
                  <a:pt x="688750" y="3173"/>
                </a:lnTo>
                <a:lnTo>
                  <a:pt x="695729" y="1586"/>
                </a:lnTo>
                <a:lnTo>
                  <a:pt x="703343" y="635"/>
                </a:lnTo>
                <a:lnTo>
                  <a:pt x="710957" y="317"/>
                </a:ln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accent1"/>
              </a:solidFill>
              <a:effectLst/>
              <a:uLnTx/>
              <a:uFillTx/>
              <a:latin typeface="微软雅黑" panose="020B0503020204020204" charset="-122"/>
              <a:ea typeface="微软雅黑" panose="020B0503020204020204" charset="-122"/>
              <a:cs typeface="+mn-ea"/>
              <a:sym typeface="+mn-lt"/>
            </a:endParaRPr>
          </a:p>
        </p:txBody>
      </p:sp>
      <p:sp>
        <p:nvSpPr>
          <p:cNvPr id="22" name="KSO_Shape"/>
          <p:cNvSpPr/>
          <p:nvPr/>
        </p:nvSpPr>
        <p:spPr bwMode="auto">
          <a:xfrm>
            <a:off x="4409816" y="3309613"/>
            <a:ext cx="495239" cy="731881"/>
          </a:xfrm>
          <a:custGeom>
            <a:avLst/>
            <a:gdLst/>
            <a:ahLst/>
            <a:cxnLst/>
            <a:rect l="0" t="0" r="r" b="b"/>
            <a:pathLst>
              <a:path w="760413" h="1123951">
                <a:moveTo>
                  <a:pt x="556062" y="689979"/>
                </a:moveTo>
                <a:lnTo>
                  <a:pt x="552429" y="690206"/>
                </a:lnTo>
                <a:lnTo>
                  <a:pt x="549250" y="690432"/>
                </a:lnTo>
                <a:lnTo>
                  <a:pt x="546299" y="690886"/>
                </a:lnTo>
                <a:lnTo>
                  <a:pt x="543120" y="691339"/>
                </a:lnTo>
                <a:lnTo>
                  <a:pt x="539941" y="692020"/>
                </a:lnTo>
                <a:lnTo>
                  <a:pt x="536989" y="692927"/>
                </a:lnTo>
                <a:lnTo>
                  <a:pt x="534038" y="694060"/>
                </a:lnTo>
                <a:lnTo>
                  <a:pt x="531086" y="694967"/>
                </a:lnTo>
                <a:lnTo>
                  <a:pt x="528361" y="696328"/>
                </a:lnTo>
                <a:lnTo>
                  <a:pt x="525637" y="697688"/>
                </a:lnTo>
                <a:lnTo>
                  <a:pt x="520414" y="701089"/>
                </a:lnTo>
                <a:lnTo>
                  <a:pt x="515419" y="704717"/>
                </a:lnTo>
                <a:lnTo>
                  <a:pt x="510878" y="708798"/>
                </a:lnTo>
                <a:lnTo>
                  <a:pt x="506791" y="713106"/>
                </a:lnTo>
                <a:lnTo>
                  <a:pt x="503158" y="718094"/>
                </a:lnTo>
                <a:lnTo>
                  <a:pt x="499752" y="723536"/>
                </a:lnTo>
                <a:lnTo>
                  <a:pt x="498617" y="726257"/>
                </a:lnTo>
                <a:lnTo>
                  <a:pt x="497027" y="728978"/>
                </a:lnTo>
                <a:lnTo>
                  <a:pt x="496119" y="731925"/>
                </a:lnTo>
                <a:lnTo>
                  <a:pt x="495211" y="734873"/>
                </a:lnTo>
                <a:lnTo>
                  <a:pt x="494076" y="737820"/>
                </a:lnTo>
                <a:lnTo>
                  <a:pt x="493622" y="740768"/>
                </a:lnTo>
                <a:lnTo>
                  <a:pt x="492940" y="744169"/>
                </a:lnTo>
                <a:lnTo>
                  <a:pt x="492713" y="747116"/>
                </a:lnTo>
                <a:lnTo>
                  <a:pt x="492259" y="750291"/>
                </a:lnTo>
                <a:lnTo>
                  <a:pt x="492032" y="753918"/>
                </a:lnTo>
                <a:lnTo>
                  <a:pt x="492259" y="757093"/>
                </a:lnTo>
                <a:lnTo>
                  <a:pt x="492713" y="760267"/>
                </a:lnTo>
                <a:lnTo>
                  <a:pt x="492940" y="763215"/>
                </a:lnTo>
                <a:lnTo>
                  <a:pt x="493622" y="766616"/>
                </a:lnTo>
                <a:lnTo>
                  <a:pt x="494076" y="769563"/>
                </a:lnTo>
                <a:lnTo>
                  <a:pt x="495211" y="772511"/>
                </a:lnTo>
                <a:lnTo>
                  <a:pt x="496119" y="775458"/>
                </a:lnTo>
                <a:lnTo>
                  <a:pt x="497027" y="778406"/>
                </a:lnTo>
                <a:lnTo>
                  <a:pt x="498617" y="781353"/>
                </a:lnTo>
                <a:lnTo>
                  <a:pt x="499752" y="784074"/>
                </a:lnTo>
                <a:lnTo>
                  <a:pt x="503158" y="789289"/>
                </a:lnTo>
                <a:lnTo>
                  <a:pt x="506791" y="794277"/>
                </a:lnTo>
                <a:lnTo>
                  <a:pt x="510878" y="798585"/>
                </a:lnTo>
                <a:lnTo>
                  <a:pt x="515419" y="802667"/>
                </a:lnTo>
                <a:lnTo>
                  <a:pt x="520414" y="806521"/>
                </a:lnTo>
                <a:lnTo>
                  <a:pt x="525637" y="809695"/>
                </a:lnTo>
                <a:lnTo>
                  <a:pt x="528361" y="810829"/>
                </a:lnTo>
                <a:lnTo>
                  <a:pt x="531086" y="812416"/>
                </a:lnTo>
                <a:lnTo>
                  <a:pt x="534038" y="813323"/>
                </a:lnTo>
                <a:lnTo>
                  <a:pt x="536989" y="814457"/>
                </a:lnTo>
                <a:lnTo>
                  <a:pt x="539941" y="815364"/>
                </a:lnTo>
                <a:lnTo>
                  <a:pt x="543120" y="816044"/>
                </a:lnTo>
                <a:lnTo>
                  <a:pt x="546299" y="816724"/>
                </a:lnTo>
                <a:lnTo>
                  <a:pt x="549250" y="816951"/>
                </a:lnTo>
                <a:lnTo>
                  <a:pt x="552429" y="817178"/>
                </a:lnTo>
                <a:lnTo>
                  <a:pt x="556062" y="817404"/>
                </a:lnTo>
                <a:lnTo>
                  <a:pt x="559241" y="817178"/>
                </a:lnTo>
                <a:lnTo>
                  <a:pt x="562420" y="816951"/>
                </a:lnTo>
                <a:lnTo>
                  <a:pt x="565371" y="816724"/>
                </a:lnTo>
                <a:lnTo>
                  <a:pt x="568777" y="816044"/>
                </a:lnTo>
                <a:lnTo>
                  <a:pt x="571729" y="815364"/>
                </a:lnTo>
                <a:lnTo>
                  <a:pt x="574681" y="814457"/>
                </a:lnTo>
                <a:lnTo>
                  <a:pt x="577633" y="813323"/>
                </a:lnTo>
                <a:lnTo>
                  <a:pt x="580811" y="812416"/>
                </a:lnTo>
                <a:lnTo>
                  <a:pt x="583536" y="811056"/>
                </a:lnTo>
                <a:lnTo>
                  <a:pt x="586261" y="809695"/>
                </a:lnTo>
                <a:lnTo>
                  <a:pt x="591483" y="806521"/>
                </a:lnTo>
                <a:lnTo>
                  <a:pt x="596478" y="802667"/>
                </a:lnTo>
                <a:lnTo>
                  <a:pt x="601019" y="798585"/>
                </a:lnTo>
                <a:lnTo>
                  <a:pt x="604879" y="794277"/>
                </a:lnTo>
                <a:lnTo>
                  <a:pt x="608739" y="789289"/>
                </a:lnTo>
                <a:lnTo>
                  <a:pt x="611918" y="784074"/>
                </a:lnTo>
                <a:lnTo>
                  <a:pt x="613280" y="781353"/>
                </a:lnTo>
                <a:lnTo>
                  <a:pt x="614643" y="778406"/>
                </a:lnTo>
                <a:lnTo>
                  <a:pt x="615551" y="775458"/>
                </a:lnTo>
                <a:lnTo>
                  <a:pt x="616686" y="772511"/>
                </a:lnTo>
                <a:lnTo>
                  <a:pt x="617595" y="769563"/>
                </a:lnTo>
                <a:lnTo>
                  <a:pt x="618276" y="766616"/>
                </a:lnTo>
                <a:lnTo>
                  <a:pt x="618957" y="763215"/>
                </a:lnTo>
                <a:lnTo>
                  <a:pt x="619184" y="760267"/>
                </a:lnTo>
                <a:lnTo>
                  <a:pt x="619411" y="757093"/>
                </a:lnTo>
                <a:lnTo>
                  <a:pt x="619638" y="753918"/>
                </a:lnTo>
                <a:lnTo>
                  <a:pt x="619411" y="750291"/>
                </a:lnTo>
                <a:lnTo>
                  <a:pt x="619184" y="747116"/>
                </a:lnTo>
                <a:lnTo>
                  <a:pt x="618957" y="744169"/>
                </a:lnTo>
                <a:lnTo>
                  <a:pt x="618276" y="740768"/>
                </a:lnTo>
                <a:lnTo>
                  <a:pt x="617595" y="737820"/>
                </a:lnTo>
                <a:lnTo>
                  <a:pt x="616686" y="734873"/>
                </a:lnTo>
                <a:lnTo>
                  <a:pt x="615551" y="731925"/>
                </a:lnTo>
                <a:lnTo>
                  <a:pt x="614643" y="728978"/>
                </a:lnTo>
                <a:lnTo>
                  <a:pt x="613280" y="726257"/>
                </a:lnTo>
                <a:lnTo>
                  <a:pt x="611918" y="723536"/>
                </a:lnTo>
                <a:lnTo>
                  <a:pt x="608739" y="718094"/>
                </a:lnTo>
                <a:lnTo>
                  <a:pt x="604879" y="713106"/>
                </a:lnTo>
                <a:lnTo>
                  <a:pt x="601019" y="708798"/>
                </a:lnTo>
                <a:lnTo>
                  <a:pt x="596478" y="704717"/>
                </a:lnTo>
                <a:lnTo>
                  <a:pt x="591483" y="701089"/>
                </a:lnTo>
                <a:lnTo>
                  <a:pt x="586261" y="697688"/>
                </a:lnTo>
                <a:lnTo>
                  <a:pt x="583536" y="696328"/>
                </a:lnTo>
                <a:lnTo>
                  <a:pt x="580811" y="694967"/>
                </a:lnTo>
                <a:lnTo>
                  <a:pt x="577633" y="694060"/>
                </a:lnTo>
                <a:lnTo>
                  <a:pt x="574681" y="692927"/>
                </a:lnTo>
                <a:lnTo>
                  <a:pt x="571729" y="692020"/>
                </a:lnTo>
                <a:lnTo>
                  <a:pt x="568777" y="691339"/>
                </a:lnTo>
                <a:lnTo>
                  <a:pt x="565371" y="690886"/>
                </a:lnTo>
                <a:lnTo>
                  <a:pt x="562420" y="690432"/>
                </a:lnTo>
                <a:lnTo>
                  <a:pt x="559241" y="690206"/>
                </a:lnTo>
                <a:lnTo>
                  <a:pt x="556062" y="689979"/>
                </a:lnTo>
                <a:close/>
                <a:moveTo>
                  <a:pt x="199810" y="689979"/>
                </a:moveTo>
                <a:lnTo>
                  <a:pt x="196631" y="690206"/>
                </a:lnTo>
                <a:lnTo>
                  <a:pt x="193453" y="690886"/>
                </a:lnTo>
                <a:lnTo>
                  <a:pt x="190047" y="691339"/>
                </a:lnTo>
                <a:lnTo>
                  <a:pt x="187095" y="692020"/>
                </a:lnTo>
                <a:lnTo>
                  <a:pt x="184143" y="692927"/>
                </a:lnTo>
                <a:lnTo>
                  <a:pt x="181192" y="694060"/>
                </a:lnTo>
                <a:lnTo>
                  <a:pt x="178240" y="694967"/>
                </a:lnTo>
                <a:lnTo>
                  <a:pt x="175515" y="696328"/>
                </a:lnTo>
                <a:lnTo>
                  <a:pt x="172563" y="697688"/>
                </a:lnTo>
                <a:lnTo>
                  <a:pt x="167341" y="701089"/>
                </a:lnTo>
                <a:lnTo>
                  <a:pt x="162573" y="704490"/>
                </a:lnTo>
                <a:lnTo>
                  <a:pt x="158032" y="708798"/>
                </a:lnTo>
                <a:lnTo>
                  <a:pt x="153945" y="713106"/>
                </a:lnTo>
                <a:lnTo>
                  <a:pt x="150085" y="718094"/>
                </a:lnTo>
                <a:lnTo>
                  <a:pt x="146906" y="723536"/>
                </a:lnTo>
                <a:lnTo>
                  <a:pt x="145771" y="726257"/>
                </a:lnTo>
                <a:lnTo>
                  <a:pt x="144408" y="728978"/>
                </a:lnTo>
                <a:lnTo>
                  <a:pt x="143273" y="731925"/>
                </a:lnTo>
                <a:lnTo>
                  <a:pt x="142138" y="734646"/>
                </a:lnTo>
                <a:lnTo>
                  <a:pt x="141457" y="737820"/>
                </a:lnTo>
                <a:lnTo>
                  <a:pt x="140775" y="740768"/>
                </a:lnTo>
                <a:lnTo>
                  <a:pt x="140321" y="743942"/>
                </a:lnTo>
                <a:lnTo>
                  <a:pt x="139640" y="747116"/>
                </a:lnTo>
                <a:lnTo>
                  <a:pt x="139413" y="750291"/>
                </a:lnTo>
                <a:lnTo>
                  <a:pt x="139413" y="753692"/>
                </a:lnTo>
                <a:lnTo>
                  <a:pt x="139413" y="756866"/>
                </a:lnTo>
                <a:lnTo>
                  <a:pt x="139640" y="760040"/>
                </a:lnTo>
                <a:lnTo>
                  <a:pt x="140321" y="763215"/>
                </a:lnTo>
                <a:lnTo>
                  <a:pt x="140775" y="766616"/>
                </a:lnTo>
                <a:lnTo>
                  <a:pt x="141457" y="769563"/>
                </a:lnTo>
                <a:lnTo>
                  <a:pt x="142138" y="772511"/>
                </a:lnTo>
                <a:lnTo>
                  <a:pt x="143273" y="775458"/>
                </a:lnTo>
                <a:lnTo>
                  <a:pt x="144408" y="778406"/>
                </a:lnTo>
                <a:lnTo>
                  <a:pt x="145771" y="781353"/>
                </a:lnTo>
                <a:lnTo>
                  <a:pt x="146906" y="784074"/>
                </a:lnTo>
                <a:lnTo>
                  <a:pt x="150085" y="789289"/>
                </a:lnTo>
                <a:lnTo>
                  <a:pt x="153945" y="794277"/>
                </a:lnTo>
                <a:lnTo>
                  <a:pt x="158032" y="798585"/>
                </a:lnTo>
                <a:lnTo>
                  <a:pt x="162573" y="802667"/>
                </a:lnTo>
                <a:lnTo>
                  <a:pt x="167341" y="806521"/>
                </a:lnTo>
                <a:lnTo>
                  <a:pt x="172563" y="809695"/>
                </a:lnTo>
                <a:lnTo>
                  <a:pt x="175515" y="810829"/>
                </a:lnTo>
                <a:lnTo>
                  <a:pt x="178240" y="812190"/>
                </a:lnTo>
                <a:lnTo>
                  <a:pt x="181192" y="813323"/>
                </a:lnTo>
                <a:lnTo>
                  <a:pt x="184143" y="814457"/>
                </a:lnTo>
                <a:lnTo>
                  <a:pt x="187095" y="815137"/>
                </a:lnTo>
                <a:lnTo>
                  <a:pt x="190047" y="815817"/>
                </a:lnTo>
                <a:lnTo>
                  <a:pt x="193453" y="816724"/>
                </a:lnTo>
                <a:lnTo>
                  <a:pt x="196631" y="816951"/>
                </a:lnTo>
                <a:lnTo>
                  <a:pt x="199810" y="817178"/>
                </a:lnTo>
                <a:lnTo>
                  <a:pt x="203216" y="817178"/>
                </a:lnTo>
                <a:lnTo>
                  <a:pt x="206395" y="817178"/>
                </a:lnTo>
                <a:lnTo>
                  <a:pt x="209574" y="816951"/>
                </a:lnTo>
                <a:lnTo>
                  <a:pt x="212752" y="816724"/>
                </a:lnTo>
                <a:lnTo>
                  <a:pt x="215931" y="815817"/>
                </a:lnTo>
                <a:lnTo>
                  <a:pt x="219110" y="815137"/>
                </a:lnTo>
                <a:lnTo>
                  <a:pt x="222062" y="814457"/>
                </a:lnTo>
                <a:lnTo>
                  <a:pt x="225013" y="813323"/>
                </a:lnTo>
                <a:lnTo>
                  <a:pt x="227738" y="812190"/>
                </a:lnTo>
                <a:lnTo>
                  <a:pt x="230463" y="810829"/>
                </a:lnTo>
                <a:lnTo>
                  <a:pt x="233415" y="809695"/>
                </a:lnTo>
                <a:lnTo>
                  <a:pt x="238637" y="806521"/>
                </a:lnTo>
                <a:lnTo>
                  <a:pt x="243632" y="802667"/>
                </a:lnTo>
                <a:lnTo>
                  <a:pt x="247946" y="798585"/>
                </a:lnTo>
                <a:lnTo>
                  <a:pt x="252260" y="794277"/>
                </a:lnTo>
                <a:lnTo>
                  <a:pt x="255666" y="789289"/>
                </a:lnTo>
                <a:lnTo>
                  <a:pt x="259072" y="784074"/>
                </a:lnTo>
                <a:lnTo>
                  <a:pt x="260434" y="781353"/>
                </a:lnTo>
                <a:lnTo>
                  <a:pt x="261797" y="778406"/>
                </a:lnTo>
                <a:lnTo>
                  <a:pt x="262932" y="775458"/>
                </a:lnTo>
                <a:lnTo>
                  <a:pt x="264067" y="772511"/>
                </a:lnTo>
                <a:lnTo>
                  <a:pt x="264748" y="769563"/>
                </a:lnTo>
                <a:lnTo>
                  <a:pt x="265430" y="766616"/>
                </a:lnTo>
                <a:lnTo>
                  <a:pt x="265884" y="763215"/>
                </a:lnTo>
                <a:lnTo>
                  <a:pt x="266565" y="760040"/>
                </a:lnTo>
                <a:lnTo>
                  <a:pt x="266792" y="756866"/>
                </a:lnTo>
                <a:lnTo>
                  <a:pt x="266792" y="753692"/>
                </a:lnTo>
                <a:lnTo>
                  <a:pt x="266792" y="750291"/>
                </a:lnTo>
                <a:lnTo>
                  <a:pt x="266565" y="747116"/>
                </a:lnTo>
                <a:lnTo>
                  <a:pt x="265884" y="743942"/>
                </a:lnTo>
                <a:lnTo>
                  <a:pt x="265430" y="740768"/>
                </a:lnTo>
                <a:lnTo>
                  <a:pt x="264748" y="737820"/>
                </a:lnTo>
                <a:lnTo>
                  <a:pt x="264067" y="734646"/>
                </a:lnTo>
                <a:lnTo>
                  <a:pt x="262932" y="731925"/>
                </a:lnTo>
                <a:lnTo>
                  <a:pt x="261797" y="728978"/>
                </a:lnTo>
                <a:lnTo>
                  <a:pt x="260434" y="726257"/>
                </a:lnTo>
                <a:lnTo>
                  <a:pt x="259072" y="723536"/>
                </a:lnTo>
                <a:lnTo>
                  <a:pt x="255666" y="718094"/>
                </a:lnTo>
                <a:lnTo>
                  <a:pt x="252260" y="713106"/>
                </a:lnTo>
                <a:lnTo>
                  <a:pt x="247946" y="708798"/>
                </a:lnTo>
                <a:lnTo>
                  <a:pt x="243632" y="704490"/>
                </a:lnTo>
                <a:lnTo>
                  <a:pt x="238637" y="701089"/>
                </a:lnTo>
                <a:lnTo>
                  <a:pt x="233415" y="697688"/>
                </a:lnTo>
                <a:lnTo>
                  <a:pt x="230463" y="696328"/>
                </a:lnTo>
                <a:lnTo>
                  <a:pt x="227738" y="694967"/>
                </a:lnTo>
                <a:lnTo>
                  <a:pt x="225013" y="694060"/>
                </a:lnTo>
                <a:lnTo>
                  <a:pt x="222062" y="692927"/>
                </a:lnTo>
                <a:lnTo>
                  <a:pt x="219110" y="692020"/>
                </a:lnTo>
                <a:lnTo>
                  <a:pt x="215931" y="691339"/>
                </a:lnTo>
                <a:lnTo>
                  <a:pt x="212752" y="690886"/>
                </a:lnTo>
                <a:lnTo>
                  <a:pt x="209574" y="690206"/>
                </a:lnTo>
                <a:lnTo>
                  <a:pt x="206395" y="689979"/>
                </a:lnTo>
                <a:lnTo>
                  <a:pt x="203216" y="689979"/>
                </a:lnTo>
                <a:lnTo>
                  <a:pt x="199810" y="689979"/>
                </a:lnTo>
                <a:close/>
                <a:moveTo>
                  <a:pt x="201627" y="243083"/>
                </a:moveTo>
                <a:lnTo>
                  <a:pt x="197313" y="243310"/>
                </a:lnTo>
                <a:lnTo>
                  <a:pt x="193453" y="243763"/>
                </a:lnTo>
                <a:lnTo>
                  <a:pt x="189366" y="244443"/>
                </a:lnTo>
                <a:lnTo>
                  <a:pt x="185733" y="245123"/>
                </a:lnTo>
                <a:lnTo>
                  <a:pt x="181873" y="246257"/>
                </a:lnTo>
                <a:lnTo>
                  <a:pt x="178467" y="247391"/>
                </a:lnTo>
                <a:lnTo>
                  <a:pt x="174834" y="248978"/>
                </a:lnTo>
                <a:lnTo>
                  <a:pt x="171428" y="250112"/>
                </a:lnTo>
                <a:lnTo>
                  <a:pt x="168476" y="251926"/>
                </a:lnTo>
                <a:lnTo>
                  <a:pt x="165525" y="253739"/>
                </a:lnTo>
                <a:lnTo>
                  <a:pt x="162346" y="255780"/>
                </a:lnTo>
                <a:lnTo>
                  <a:pt x="159621" y="257594"/>
                </a:lnTo>
                <a:lnTo>
                  <a:pt x="156896" y="259861"/>
                </a:lnTo>
                <a:lnTo>
                  <a:pt x="154399" y="262129"/>
                </a:lnTo>
                <a:lnTo>
                  <a:pt x="152128" y="264623"/>
                </a:lnTo>
                <a:lnTo>
                  <a:pt x="149858" y="267117"/>
                </a:lnTo>
                <a:lnTo>
                  <a:pt x="148041" y="269838"/>
                </a:lnTo>
                <a:lnTo>
                  <a:pt x="145998" y="272558"/>
                </a:lnTo>
                <a:lnTo>
                  <a:pt x="144181" y="275506"/>
                </a:lnTo>
                <a:lnTo>
                  <a:pt x="142365" y="278454"/>
                </a:lnTo>
                <a:lnTo>
                  <a:pt x="141002" y="281628"/>
                </a:lnTo>
                <a:lnTo>
                  <a:pt x="139640" y="284575"/>
                </a:lnTo>
                <a:lnTo>
                  <a:pt x="138505" y="287750"/>
                </a:lnTo>
                <a:lnTo>
                  <a:pt x="137143" y="291151"/>
                </a:lnTo>
                <a:lnTo>
                  <a:pt x="136461" y="294325"/>
                </a:lnTo>
                <a:lnTo>
                  <a:pt x="135553" y="297726"/>
                </a:lnTo>
                <a:lnTo>
                  <a:pt x="134872" y="301354"/>
                </a:lnTo>
                <a:lnTo>
                  <a:pt x="134418" y="304755"/>
                </a:lnTo>
                <a:lnTo>
                  <a:pt x="133964" y="308156"/>
                </a:lnTo>
                <a:lnTo>
                  <a:pt x="133737" y="315412"/>
                </a:lnTo>
                <a:lnTo>
                  <a:pt x="133737" y="408600"/>
                </a:lnTo>
                <a:lnTo>
                  <a:pt x="133737" y="412908"/>
                </a:lnTo>
                <a:lnTo>
                  <a:pt x="133964" y="416989"/>
                </a:lnTo>
                <a:lnTo>
                  <a:pt x="134418" y="420844"/>
                </a:lnTo>
                <a:lnTo>
                  <a:pt x="134872" y="424698"/>
                </a:lnTo>
                <a:lnTo>
                  <a:pt x="136007" y="428326"/>
                </a:lnTo>
                <a:lnTo>
                  <a:pt x="136688" y="432180"/>
                </a:lnTo>
                <a:lnTo>
                  <a:pt x="138051" y="435581"/>
                </a:lnTo>
                <a:lnTo>
                  <a:pt x="139186" y="438756"/>
                </a:lnTo>
                <a:lnTo>
                  <a:pt x="140775" y="442157"/>
                </a:lnTo>
                <a:lnTo>
                  <a:pt x="142138" y="445331"/>
                </a:lnTo>
                <a:lnTo>
                  <a:pt x="143954" y="448279"/>
                </a:lnTo>
                <a:lnTo>
                  <a:pt x="145998" y="451226"/>
                </a:lnTo>
                <a:lnTo>
                  <a:pt x="148041" y="453947"/>
                </a:lnTo>
                <a:lnTo>
                  <a:pt x="150085" y="456895"/>
                </a:lnTo>
                <a:lnTo>
                  <a:pt x="152355" y="459389"/>
                </a:lnTo>
                <a:lnTo>
                  <a:pt x="154626" y="461429"/>
                </a:lnTo>
                <a:lnTo>
                  <a:pt x="157124" y="463697"/>
                </a:lnTo>
                <a:lnTo>
                  <a:pt x="159848" y="465964"/>
                </a:lnTo>
                <a:lnTo>
                  <a:pt x="162573" y="468005"/>
                </a:lnTo>
                <a:lnTo>
                  <a:pt x="165525" y="470045"/>
                </a:lnTo>
                <a:lnTo>
                  <a:pt x="168476" y="471406"/>
                </a:lnTo>
                <a:lnTo>
                  <a:pt x="171428" y="473220"/>
                </a:lnTo>
                <a:lnTo>
                  <a:pt x="174607" y="474807"/>
                </a:lnTo>
                <a:lnTo>
                  <a:pt x="178013" y="475940"/>
                </a:lnTo>
                <a:lnTo>
                  <a:pt x="181192" y="477074"/>
                </a:lnTo>
                <a:lnTo>
                  <a:pt x="184597" y="477981"/>
                </a:lnTo>
                <a:lnTo>
                  <a:pt x="187776" y="478888"/>
                </a:lnTo>
                <a:lnTo>
                  <a:pt x="191409" y="479795"/>
                </a:lnTo>
                <a:lnTo>
                  <a:pt x="195042" y="480248"/>
                </a:lnTo>
                <a:lnTo>
                  <a:pt x="198675" y="480702"/>
                </a:lnTo>
                <a:lnTo>
                  <a:pt x="202308" y="480702"/>
                </a:lnTo>
                <a:lnTo>
                  <a:pt x="206168" y="480929"/>
                </a:lnTo>
                <a:lnTo>
                  <a:pt x="554246" y="480929"/>
                </a:lnTo>
                <a:lnTo>
                  <a:pt x="557879" y="480702"/>
                </a:lnTo>
                <a:lnTo>
                  <a:pt x="561739" y="480702"/>
                </a:lnTo>
                <a:lnTo>
                  <a:pt x="565144" y="480248"/>
                </a:lnTo>
                <a:lnTo>
                  <a:pt x="569004" y="479795"/>
                </a:lnTo>
                <a:lnTo>
                  <a:pt x="572410" y="478888"/>
                </a:lnTo>
                <a:lnTo>
                  <a:pt x="576043" y="477981"/>
                </a:lnTo>
                <a:lnTo>
                  <a:pt x="579222" y="477074"/>
                </a:lnTo>
                <a:lnTo>
                  <a:pt x="582401" y="475940"/>
                </a:lnTo>
                <a:lnTo>
                  <a:pt x="585580" y="474807"/>
                </a:lnTo>
                <a:lnTo>
                  <a:pt x="588985" y="473220"/>
                </a:lnTo>
                <a:lnTo>
                  <a:pt x="591937" y="471406"/>
                </a:lnTo>
                <a:lnTo>
                  <a:pt x="594889" y="470045"/>
                </a:lnTo>
                <a:lnTo>
                  <a:pt x="597614" y="468005"/>
                </a:lnTo>
                <a:lnTo>
                  <a:pt x="600338" y="465964"/>
                </a:lnTo>
                <a:lnTo>
                  <a:pt x="603063" y="463697"/>
                </a:lnTo>
                <a:lnTo>
                  <a:pt x="605561" y="461429"/>
                </a:lnTo>
                <a:lnTo>
                  <a:pt x="607831" y="459389"/>
                </a:lnTo>
                <a:lnTo>
                  <a:pt x="610329" y="456895"/>
                </a:lnTo>
                <a:lnTo>
                  <a:pt x="612372" y="453947"/>
                </a:lnTo>
                <a:lnTo>
                  <a:pt x="614416" y="451226"/>
                </a:lnTo>
                <a:lnTo>
                  <a:pt x="616459" y="448279"/>
                </a:lnTo>
                <a:lnTo>
                  <a:pt x="618049" y="445331"/>
                </a:lnTo>
                <a:lnTo>
                  <a:pt x="619638" y="442157"/>
                </a:lnTo>
                <a:lnTo>
                  <a:pt x="621227" y="438756"/>
                </a:lnTo>
                <a:lnTo>
                  <a:pt x="622363" y="435581"/>
                </a:lnTo>
                <a:lnTo>
                  <a:pt x="623725" y="432180"/>
                </a:lnTo>
                <a:lnTo>
                  <a:pt x="624633" y="428326"/>
                </a:lnTo>
                <a:lnTo>
                  <a:pt x="625314" y="424698"/>
                </a:lnTo>
                <a:lnTo>
                  <a:pt x="625769" y="420844"/>
                </a:lnTo>
                <a:lnTo>
                  <a:pt x="626450" y="416989"/>
                </a:lnTo>
                <a:lnTo>
                  <a:pt x="626677" y="412908"/>
                </a:lnTo>
                <a:lnTo>
                  <a:pt x="626677" y="408600"/>
                </a:lnTo>
                <a:lnTo>
                  <a:pt x="626677" y="315412"/>
                </a:lnTo>
                <a:lnTo>
                  <a:pt x="626450" y="308156"/>
                </a:lnTo>
                <a:lnTo>
                  <a:pt x="626223" y="304755"/>
                </a:lnTo>
                <a:lnTo>
                  <a:pt x="625314" y="301354"/>
                </a:lnTo>
                <a:lnTo>
                  <a:pt x="624860" y="297726"/>
                </a:lnTo>
                <a:lnTo>
                  <a:pt x="624179" y="294325"/>
                </a:lnTo>
                <a:lnTo>
                  <a:pt x="623044" y="291151"/>
                </a:lnTo>
                <a:lnTo>
                  <a:pt x="621909" y="287750"/>
                </a:lnTo>
                <a:lnTo>
                  <a:pt x="620773" y="284575"/>
                </a:lnTo>
                <a:lnTo>
                  <a:pt x="619411" y="281628"/>
                </a:lnTo>
                <a:lnTo>
                  <a:pt x="617822" y="278454"/>
                </a:lnTo>
                <a:lnTo>
                  <a:pt x="616232" y="275506"/>
                </a:lnTo>
                <a:lnTo>
                  <a:pt x="614416" y="272558"/>
                </a:lnTo>
                <a:lnTo>
                  <a:pt x="612372" y="269838"/>
                </a:lnTo>
                <a:lnTo>
                  <a:pt x="610329" y="267117"/>
                </a:lnTo>
                <a:lnTo>
                  <a:pt x="608058" y="264623"/>
                </a:lnTo>
                <a:lnTo>
                  <a:pt x="606015" y="262129"/>
                </a:lnTo>
                <a:lnTo>
                  <a:pt x="603517" y="259861"/>
                </a:lnTo>
                <a:lnTo>
                  <a:pt x="600565" y="257594"/>
                </a:lnTo>
                <a:lnTo>
                  <a:pt x="597841" y="255780"/>
                </a:lnTo>
                <a:lnTo>
                  <a:pt x="595116" y="253739"/>
                </a:lnTo>
                <a:lnTo>
                  <a:pt x="591937" y="251926"/>
                </a:lnTo>
                <a:lnTo>
                  <a:pt x="588985" y="250112"/>
                </a:lnTo>
                <a:lnTo>
                  <a:pt x="585352" y="248978"/>
                </a:lnTo>
                <a:lnTo>
                  <a:pt x="582174" y="247391"/>
                </a:lnTo>
                <a:lnTo>
                  <a:pt x="578541" y="246257"/>
                </a:lnTo>
                <a:lnTo>
                  <a:pt x="574681" y="245123"/>
                </a:lnTo>
                <a:lnTo>
                  <a:pt x="571048" y="244443"/>
                </a:lnTo>
                <a:lnTo>
                  <a:pt x="566961" y="243763"/>
                </a:lnTo>
                <a:lnTo>
                  <a:pt x="562874" y="243310"/>
                </a:lnTo>
                <a:lnTo>
                  <a:pt x="558787" y="243083"/>
                </a:lnTo>
                <a:lnTo>
                  <a:pt x="554246" y="243083"/>
                </a:lnTo>
                <a:lnTo>
                  <a:pt x="206168" y="243083"/>
                </a:lnTo>
                <a:lnTo>
                  <a:pt x="201627" y="243083"/>
                </a:lnTo>
                <a:close/>
                <a:moveTo>
                  <a:pt x="297217" y="126767"/>
                </a:moveTo>
                <a:lnTo>
                  <a:pt x="294493" y="126994"/>
                </a:lnTo>
                <a:lnTo>
                  <a:pt x="291768" y="127448"/>
                </a:lnTo>
                <a:lnTo>
                  <a:pt x="289043" y="127901"/>
                </a:lnTo>
                <a:lnTo>
                  <a:pt x="286546" y="128355"/>
                </a:lnTo>
                <a:lnTo>
                  <a:pt x="284048" y="129035"/>
                </a:lnTo>
                <a:lnTo>
                  <a:pt x="281778" y="130168"/>
                </a:lnTo>
                <a:lnTo>
                  <a:pt x="279507" y="131075"/>
                </a:lnTo>
                <a:lnTo>
                  <a:pt x="277464" y="132436"/>
                </a:lnTo>
                <a:lnTo>
                  <a:pt x="275647" y="133796"/>
                </a:lnTo>
                <a:lnTo>
                  <a:pt x="274058" y="135157"/>
                </a:lnTo>
                <a:lnTo>
                  <a:pt x="272468" y="136517"/>
                </a:lnTo>
                <a:lnTo>
                  <a:pt x="271333" y="138331"/>
                </a:lnTo>
                <a:lnTo>
                  <a:pt x="270198" y="140145"/>
                </a:lnTo>
                <a:lnTo>
                  <a:pt x="269744" y="141732"/>
                </a:lnTo>
                <a:lnTo>
                  <a:pt x="269290" y="143546"/>
                </a:lnTo>
                <a:lnTo>
                  <a:pt x="269062" y="145586"/>
                </a:lnTo>
                <a:lnTo>
                  <a:pt x="269062" y="178236"/>
                </a:lnTo>
                <a:lnTo>
                  <a:pt x="269290" y="179824"/>
                </a:lnTo>
                <a:lnTo>
                  <a:pt x="269517" y="181864"/>
                </a:lnTo>
                <a:lnTo>
                  <a:pt x="270198" y="183678"/>
                </a:lnTo>
                <a:lnTo>
                  <a:pt x="271333" y="185492"/>
                </a:lnTo>
                <a:lnTo>
                  <a:pt x="272468" y="186852"/>
                </a:lnTo>
                <a:lnTo>
                  <a:pt x="273831" y="188439"/>
                </a:lnTo>
                <a:lnTo>
                  <a:pt x="275420" y="189800"/>
                </a:lnTo>
                <a:lnTo>
                  <a:pt x="277237" y="191387"/>
                </a:lnTo>
                <a:lnTo>
                  <a:pt x="279280" y="192294"/>
                </a:lnTo>
                <a:lnTo>
                  <a:pt x="281324" y="193654"/>
                </a:lnTo>
                <a:lnTo>
                  <a:pt x="283821" y="194561"/>
                </a:lnTo>
                <a:lnTo>
                  <a:pt x="286319" y="195468"/>
                </a:lnTo>
                <a:lnTo>
                  <a:pt x="288816" y="196149"/>
                </a:lnTo>
                <a:lnTo>
                  <a:pt x="291541" y="196375"/>
                </a:lnTo>
                <a:lnTo>
                  <a:pt x="294266" y="196829"/>
                </a:lnTo>
                <a:lnTo>
                  <a:pt x="297217" y="196829"/>
                </a:lnTo>
                <a:lnTo>
                  <a:pt x="463423" y="196829"/>
                </a:lnTo>
                <a:lnTo>
                  <a:pt x="466148" y="196829"/>
                </a:lnTo>
                <a:lnTo>
                  <a:pt x="468872" y="196375"/>
                </a:lnTo>
                <a:lnTo>
                  <a:pt x="471597" y="196149"/>
                </a:lnTo>
                <a:lnTo>
                  <a:pt x="474322" y="195468"/>
                </a:lnTo>
                <a:lnTo>
                  <a:pt x="476592" y="194561"/>
                </a:lnTo>
                <a:lnTo>
                  <a:pt x="479090" y="193654"/>
                </a:lnTo>
                <a:lnTo>
                  <a:pt x="481133" y="192294"/>
                </a:lnTo>
                <a:lnTo>
                  <a:pt x="483177" y="191387"/>
                </a:lnTo>
                <a:lnTo>
                  <a:pt x="485220" y="189800"/>
                </a:lnTo>
                <a:lnTo>
                  <a:pt x="486583" y="188439"/>
                </a:lnTo>
                <a:lnTo>
                  <a:pt x="488172" y="186852"/>
                </a:lnTo>
                <a:lnTo>
                  <a:pt x="489080" y="185492"/>
                </a:lnTo>
                <a:lnTo>
                  <a:pt x="490216" y="183678"/>
                </a:lnTo>
                <a:lnTo>
                  <a:pt x="490897" y="181864"/>
                </a:lnTo>
                <a:lnTo>
                  <a:pt x="491124" y="179824"/>
                </a:lnTo>
                <a:lnTo>
                  <a:pt x="491351" y="178236"/>
                </a:lnTo>
                <a:lnTo>
                  <a:pt x="491351" y="145586"/>
                </a:lnTo>
                <a:lnTo>
                  <a:pt x="491124" y="143546"/>
                </a:lnTo>
                <a:lnTo>
                  <a:pt x="490897" y="141732"/>
                </a:lnTo>
                <a:lnTo>
                  <a:pt x="490216" y="140145"/>
                </a:lnTo>
                <a:lnTo>
                  <a:pt x="489080" y="138331"/>
                </a:lnTo>
                <a:lnTo>
                  <a:pt x="487945" y="136517"/>
                </a:lnTo>
                <a:lnTo>
                  <a:pt x="486356" y="135157"/>
                </a:lnTo>
                <a:lnTo>
                  <a:pt x="484766" y="133796"/>
                </a:lnTo>
                <a:lnTo>
                  <a:pt x="482950" y="132436"/>
                </a:lnTo>
                <a:lnTo>
                  <a:pt x="480906" y="131075"/>
                </a:lnTo>
                <a:lnTo>
                  <a:pt x="478636" y="130168"/>
                </a:lnTo>
                <a:lnTo>
                  <a:pt x="476365" y="129035"/>
                </a:lnTo>
                <a:lnTo>
                  <a:pt x="473868" y="128355"/>
                </a:lnTo>
                <a:lnTo>
                  <a:pt x="471370" y="127901"/>
                </a:lnTo>
                <a:lnTo>
                  <a:pt x="468872" y="127448"/>
                </a:lnTo>
                <a:lnTo>
                  <a:pt x="466148" y="126994"/>
                </a:lnTo>
                <a:lnTo>
                  <a:pt x="463423" y="126767"/>
                </a:lnTo>
                <a:lnTo>
                  <a:pt x="297217" y="126767"/>
                </a:lnTo>
                <a:close/>
                <a:moveTo>
                  <a:pt x="201400" y="96838"/>
                </a:moveTo>
                <a:lnTo>
                  <a:pt x="380774" y="96838"/>
                </a:lnTo>
                <a:lnTo>
                  <a:pt x="559241" y="96838"/>
                </a:lnTo>
                <a:lnTo>
                  <a:pt x="566961" y="97292"/>
                </a:lnTo>
                <a:lnTo>
                  <a:pt x="574454" y="97745"/>
                </a:lnTo>
                <a:lnTo>
                  <a:pt x="581947" y="98652"/>
                </a:lnTo>
                <a:lnTo>
                  <a:pt x="589439" y="100013"/>
                </a:lnTo>
                <a:lnTo>
                  <a:pt x="596705" y="101600"/>
                </a:lnTo>
                <a:lnTo>
                  <a:pt x="603744" y="103640"/>
                </a:lnTo>
                <a:lnTo>
                  <a:pt x="610329" y="105908"/>
                </a:lnTo>
                <a:lnTo>
                  <a:pt x="617140" y="108629"/>
                </a:lnTo>
                <a:lnTo>
                  <a:pt x="623725" y="111349"/>
                </a:lnTo>
                <a:lnTo>
                  <a:pt x="629856" y="114524"/>
                </a:lnTo>
                <a:lnTo>
                  <a:pt x="636213" y="118378"/>
                </a:lnTo>
                <a:lnTo>
                  <a:pt x="641890" y="122006"/>
                </a:lnTo>
                <a:lnTo>
                  <a:pt x="647566" y="126087"/>
                </a:lnTo>
                <a:lnTo>
                  <a:pt x="653015" y="130395"/>
                </a:lnTo>
                <a:lnTo>
                  <a:pt x="658011" y="134930"/>
                </a:lnTo>
                <a:lnTo>
                  <a:pt x="663006" y="139465"/>
                </a:lnTo>
                <a:lnTo>
                  <a:pt x="667774" y="144453"/>
                </a:lnTo>
                <a:lnTo>
                  <a:pt x="672315" y="149668"/>
                </a:lnTo>
                <a:lnTo>
                  <a:pt x="676629" y="155336"/>
                </a:lnTo>
                <a:lnTo>
                  <a:pt x="680489" y="160778"/>
                </a:lnTo>
                <a:lnTo>
                  <a:pt x="684349" y="166446"/>
                </a:lnTo>
                <a:lnTo>
                  <a:pt x="687528" y="172115"/>
                </a:lnTo>
                <a:lnTo>
                  <a:pt x="690707" y="178236"/>
                </a:lnTo>
                <a:lnTo>
                  <a:pt x="693431" y="184358"/>
                </a:lnTo>
                <a:lnTo>
                  <a:pt x="695929" y="190707"/>
                </a:lnTo>
                <a:lnTo>
                  <a:pt x="698200" y="197055"/>
                </a:lnTo>
                <a:lnTo>
                  <a:pt x="700016" y="203631"/>
                </a:lnTo>
                <a:lnTo>
                  <a:pt x="701378" y="209979"/>
                </a:lnTo>
                <a:lnTo>
                  <a:pt x="702741" y="216781"/>
                </a:lnTo>
                <a:lnTo>
                  <a:pt x="703649" y="223584"/>
                </a:lnTo>
                <a:lnTo>
                  <a:pt x="704330" y="230159"/>
                </a:lnTo>
                <a:lnTo>
                  <a:pt x="704557" y="237188"/>
                </a:lnTo>
                <a:lnTo>
                  <a:pt x="704557" y="754825"/>
                </a:lnTo>
                <a:lnTo>
                  <a:pt x="704330" y="761627"/>
                </a:lnTo>
                <a:lnTo>
                  <a:pt x="703649" y="767976"/>
                </a:lnTo>
                <a:lnTo>
                  <a:pt x="702968" y="774551"/>
                </a:lnTo>
                <a:lnTo>
                  <a:pt x="702060" y="780673"/>
                </a:lnTo>
                <a:lnTo>
                  <a:pt x="700470" y="787022"/>
                </a:lnTo>
                <a:lnTo>
                  <a:pt x="698881" y="793144"/>
                </a:lnTo>
                <a:lnTo>
                  <a:pt x="697064" y="799266"/>
                </a:lnTo>
                <a:lnTo>
                  <a:pt x="694794" y="805161"/>
                </a:lnTo>
                <a:lnTo>
                  <a:pt x="692523" y="810829"/>
                </a:lnTo>
                <a:lnTo>
                  <a:pt x="689799" y="816271"/>
                </a:lnTo>
                <a:lnTo>
                  <a:pt x="687074" y="821939"/>
                </a:lnTo>
                <a:lnTo>
                  <a:pt x="683668" y="827381"/>
                </a:lnTo>
                <a:lnTo>
                  <a:pt x="680489" y="832596"/>
                </a:lnTo>
                <a:lnTo>
                  <a:pt x="677083" y="837584"/>
                </a:lnTo>
                <a:lnTo>
                  <a:pt x="673450" y="842345"/>
                </a:lnTo>
                <a:lnTo>
                  <a:pt x="669591" y="847107"/>
                </a:lnTo>
                <a:lnTo>
                  <a:pt x="665504" y="851415"/>
                </a:lnTo>
                <a:lnTo>
                  <a:pt x="661644" y="855723"/>
                </a:lnTo>
                <a:lnTo>
                  <a:pt x="657329" y="860031"/>
                </a:lnTo>
                <a:lnTo>
                  <a:pt x="652788" y="863885"/>
                </a:lnTo>
                <a:lnTo>
                  <a:pt x="648247" y="867740"/>
                </a:lnTo>
                <a:lnTo>
                  <a:pt x="643479" y="871141"/>
                </a:lnTo>
                <a:lnTo>
                  <a:pt x="638938" y="874542"/>
                </a:lnTo>
                <a:lnTo>
                  <a:pt x="633943" y="877489"/>
                </a:lnTo>
                <a:lnTo>
                  <a:pt x="629174" y="880210"/>
                </a:lnTo>
                <a:lnTo>
                  <a:pt x="624179" y="882931"/>
                </a:lnTo>
                <a:lnTo>
                  <a:pt x="618957" y="885198"/>
                </a:lnTo>
                <a:lnTo>
                  <a:pt x="613962" y="887239"/>
                </a:lnTo>
                <a:lnTo>
                  <a:pt x="608739" y="888826"/>
                </a:lnTo>
                <a:lnTo>
                  <a:pt x="603517" y="890640"/>
                </a:lnTo>
                <a:lnTo>
                  <a:pt x="598068" y="892001"/>
                </a:lnTo>
                <a:lnTo>
                  <a:pt x="592845" y="892907"/>
                </a:lnTo>
                <a:lnTo>
                  <a:pt x="760413" y="1123951"/>
                </a:lnTo>
                <a:lnTo>
                  <a:pt x="663914" y="1123951"/>
                </a:lnTo>
                <a:lnTo>
                  <a:pt x="544028" y="968184"/>
                </a:lnTo>
                <a:lnTo>
                  <a:pt x="216385" y="968184"/>
                </a:lnTo>
                <a:lnTo>
                  <a:pt x="96499" y="1123951"/>
                </a:lnTo>
                <a:lnTo>
                  <a:pt x="0" y="1123951"/>
                </a:lnTo>
                <a:lnTo>
                  <a:pt x="167341" y="892681"/>
                </a:lnTo>
                <a:lnTo>
                  <a:pt x="162119" y="892001"/>
                </a:lnTo>
                <a:lnTo>
                  <a:pt x="156896" y="890413"/>
                </a:lnTo>
                <a:lnTo>
                  <a:pt x="151674" y="888826"/>
                </a:lnTo>
                <a:lnTo>
                  <a:pt x="146452" y="887239"/>
                </a:lnTo>
                <a:lnTo>
                  <a:pt x="141457" y="885198"/>
                </a:lnTo>
                <a:lnTo>
                  <a:pt x="136234" y="882704"/>
                </a:lnTo>
                <a:lnTo>
                  <a:pt x="131239" y="880210"/>
                </a:lnTo>
                <a:lnTo>
                  <a:pt x="126471" y="877489"/>
                </a:lnTo>
                <a:lnTo>
                  <a:pt x="121476" y="874542"/>
                </a:lnTo>
                <a:lnTo>
                  <a:pt x="116707" y="870914"/>
                </a:lnTo>
                <a:lnTo>
                  <a:pt x="111939" y="867513"/>
                </a:lnTo>
                <a:lnTo>
                  <a:pt x="107625" y="863885"/>
                </a:lnTo>
                <a:lnTo>
                  <a:pt x="103311" y="860031"/>
                </a:lnTo>
                <a:lnTo>
                  <a:pt x="98770" y="855723"/>
                </a:lnTo>
                <a:lnTo>
                  <a:pt x="94683" y="851415"/>
                </a:lnTo>
                <a:lnTo>
                  <a:pt x="90823" y="847107"/>
                </a:lnTo>
                <a:lnTo>
                  <a:pt x="86736" y="842345"/>
                </a:lnTo>
                <a:lnTo>
                  <a:pt x="83330" y="837584"/>
                </a:lnTo>
                <a:lnTo>
                  <a:pt x="79924" y="832369"/>
                </a:lnTo>
                <a:lnTo>
                  <a:pt x="76518" y="827381"/>
                </a:lnTo>
                <a:lnTo>
                  <a:pt x="73339" y="821939"/>
                </a:lnTo>
                <a:lnTo>
                  <a:pt x="70615" y="816271"/>
                </a:lnTo>
                <a:lnTo>
                  <a:pt x="67890" y="810829"/>
                </a:lnTo>
                <a:lnTo>
                  <a:pt x="65620" y="804934"/>
                </a:lnTo>
                <a:lnTo>
                  <a:pt x="63349" y="799266"/>
                </a:lnTo>
                <a:lnTo>
                  <a:pt x="61533" y="793144"/>
                </a:lnTo>
                <a:lnTo>
                  <a:pt x="59943" y="787022"/>
                </a:lnTo>
                <a:lnTo>
                  <a:pt x="58581" y="780673"/>
                </a:lnTo>
                <a:lnTo>
                  <a:pt x="57445" y="774551"/>
                </a:lnTo>
                <a:lnTo>
                  <a:pt x="56537" y="767976"/>
                </a:lnTo>
                <a:lnTo>
                  <a:pt x="56083" y="761627"/>
                </a:lnTo>
                <a:lnTo>
                  <a:pt x="56083" y="754825"/>
                </a:lnTo>
                <a:lnTo>
                  <a:pt x="56083" y="237188"/>
                </a:lnTo>
                <a:lnTo>
                  <a:pt x="56083" y="230159"/>
                </a:lnTo>
                <a:lnTo>
                  <a:pt x="56537" y="223584"/>
                </a:lnTo>
                <a:lnTo>
                  <a:pt x="57673" y="216781"/>
                </a:lnTo>
                <a:lnTo>
                  <a:pt x="58808" y="209979"/>
                </a:lnTo>
                <a:lnTo>
                  <a:pt x="60397" y="203631"/>
                </a:lnTo>
                <a:lnTo>
                  <a:pt x="62441" y="197055"/>
                </a:lnTo>
                <a:lnTo>
                  <a:pt x="64257" y="190707"/>
                </a:lnTo>
                <a:lnTo>
                  <a:pt x="66755" y="184358"/>
                </a:lnTo>
                <a:lnTo>
                  <a:pt x="69934" y="178236"/>
                </a:lnTo>
                <a:lnTo>
                  <a:pt x="72885" y="172115"/>
                </a:lnTo>
                <a:lnTo>
                  <a:pt x="76291" y="166446"/>
                </a:lnTo>
                <a:lnTo>
                  <a:pt x="79924" y="160778"/>
                </a:lnTo>
                <a:lnTo>
                  <a:pt x="83784" y="155336"/>
                </a:lnTo>
                <a:lnTo>
                  <a:pt x="88098" y="149668"/>
                </a:lnTo>
                <a:lnTo>
                  <a:pt x="92639" y="144453"/>
                </a:lnTo>
                <a:lnTo>
                  <a:pt x="97181" y="139465"/>
                </a:lnTo>
                <a:lnTo>
                  <a:pt x="102176" y="134930"/>
                </a:lnTo>
                <a:lnTo>
                  <a:pt x="107625" y="130395"/>
                </a:lnTo>
                <a:lnTo>
                  <a:pt x="112847" y="126087"/>
                </a:lnTo>
                <a:lnTo>
                  <a:pt x="118524" y="122006"/>
                </a:lnTo>
                <a:lnTo>
                  <a:pt x="124427" y="118378"/>
                </a:lnTo>
                <a:lnTo>
                  <a:pt x="130558" y="114524"/>
                </a:lnTo>
                <a:lnTo>
                  <a:pt x="136688" y="111349"/>
                </a:lnTo>
                <a:lnTo>
                  <a:pt x="143273" y="108629"/>
                </a:lnTo>
                <a:lnTo>
                  <a:pt x="149858" y="105908"/>
                </a:lnTo>
                <a:lnTo>
                  <a:pt x="156669" y="103640"/>
                </a:lnTo>
                <a:lnTo>
                  <a:pt x="163708" y="101600"/>
                </a:lnTo>
                <a:lnTo>
                  <a:pt x="170974" y="100013"/>
                </a:lnTo>
                <a:lnTo>
                  <a:pt x="178467" y="98652"/>
                </a:lnTo>
                <a:lnTo>
                  <a:pt x="185960" y="97745"/>
                </a:lnTo>
                <a:lnTo>
                  <a:pt x="193453" y="97292"/>
                </a:lnTo>
                <a:lnTo>
                  <a:pt x="201400" y="96838"/>
                </a:lnTo>
                <a:close/>
                <a:moveTo>
                  <a:pt x="435148" y="0"/>
                </a:moveTo>
                <a:lnTo>
                  <a:pt x="439850" y="0"/>
                </a:lnTo>
                <a:lnTo>
                  <a:pt x="444105" y="0"/>
                </a:lnTo>
                <a:lnTo>
                  <a:pt x="448583" y="673"/>
                </a:lnTo>
                <a:lnTo>
                  <a:pt x="452838" y="1796"/>
                </a:lnTo>
                <a:lnTo>
                  <a:pt x="457093" y="3367"/>
                </a:lnTo>
                <a:lnTo>
                  <a:pt x="460900" y="5163"/>
                </a:lnTo>
                <a:lnTo>
                  <a:pt x="464482" y="7408"/>
                </a:lnTo>
                <a:lnTo>
                  <a:pt x="467841" y="10102"/>
                </a:lnTo>
                <a:lnTo>
                  <a:pt x="470976" y="12796"/>
                </a:lnTo>
                <a:lnTo>
                  <a:pt x="473887" y="15939"/>
                </a:lnTo>
                <a:lnTo>
                  <a:pt x="476351" y="19306"/>
                </a:lnTo>
                <a:lnTo>
                  <a:pt x="478590" y="23123"/>
                </a:lnTo>
                <a:lnTo>
                  <a:pt x="480605" y="27164"/>
                </a:lnTo>
                <a:lnTo>
                  <a:pt x="482173" y="30980"/>
                </a:lnTo>
                <a:lnTo>
                  <a:pt x="483069" y="35470"/>
                </a:lnTo>
                <a:lnTo>
                  <a:pt x="483740" y="39960"/>
                </a:lnTo>
                <a:lnTo>
                  <a:pt x="484188" y="44225"/>
                </a:lnTo>
                <a:lnTo>
                  <a:pt x="483740" y="48715"/>
                </a:lnTo>
                <a:lnTo>
                  <a:pt x="483069" y="53205"/>
                </a:lnTo>
                <a:lnTo>
                  <a:pt x="482173" y="57695"/>
                </a:lnTo>
                <a:lnTo>
                  <a:pt x="480605" y="61511"/>
                </a:lnTo>
                <a:lnTo>
                  <a:pt x="478590" y="65552"/>
                </a:lnTo>
                <a:lnTo>
                  <a:pt x="476351" y="69144"/>
                </a:lnTo>
                <a:lnTo>
                  <a:pt x="473887" y="72736"/>
                </a:lnTo>
                <a:lnTo>
                  <a:pt x="470976" y="75879"/>
                </a:lnTo>
                <a:lnTo>
                  <a:pt x="467841" y="78573"/>
                </a:lnTo>
                <a:lnTo>
                  <a:pt x="464482" y="81267"/>
                </a:lnTo>
                <a:lnTo>
                  <a:pt x="460900" y="83512"/>
                </a:lnTo>
                <a:lnTo>
                  <a:pt x="457093" y="85308"/>
                </a:lnTo>
                <a:lnTo>
                  <a:pt x="452838" y="86655"/>
                </a:lnTo>
                <a:lnTo>
                  <a:pt x="448583" y="88002"/>
                </a:lnTo>
                <a:lnTo>
                  <a:pt x="444105" y="88675"/>
                </a:lnTo>
                <a:lnTo>
                  <a:pt x="439850" y="88900"/>
                </a:lnTo>
                <a:lnTo>
                  <a:pt x="435148" y="88675"/>
                </a:lnTo>
                <a:lnTo>
                  <a:pt x="430669" y="88002"/>
                </a:lnTo>
                <a:lnTo>
                  <a:pt x="426414" y="86655"/>
                </a:lnTo>
                <a:lnTo>
                  <a:pt x="422384" y="85308"/>
                </a:lnTo>
                <a:lnTo>
                  <a:pt x="418353" y="83512"/>
                </a:lnTo>
                <a:lnTo>
                  <a:pt x="414994" y="81267"/>
                </a:lnTo>
                <a:lnTo>
                  <a:pt x="411411" y="78573"/>
                </a:lnTo>
                <a:lnTo>
                  <a:pt x="408276" y="75879"/>
                </a:lnTo>
                <a:lnTo>
                  <a:pt x="405365" y="72736"/>
                </a:lnTo>
                <a:lnTo>
                  <a:pt x="402902" y="69144"/>
                </a:lnTo>
                <a:lnTo>
                  <a:pt x="400663" y="65552"/>
                </a:lnTo>
                <a:lnTo>
                  <a:pt x="398647" y="61511"/>
                </a:lnTo>
                <a:lnTo>
                  <a:pt x="397304" y="57695"/>
                </a:lnTo>
                <a:lnTo>
                  <a:pt x="396184" y="53205"/>
                </a:lnTo>
                <a:lnTo>
                  <a:pt x="395512" y="48715"/>
                </a:lnTo>
                <a:lnTo>
                  <a:pt x="395288" y="44225"/>
                </a:lnTo>
                <a:lnTo>
                  <a:pt x="395512" y="39960"/>
                </a:lnTo>
                <a:lnTo>
                  <a:pt x="396184" y="35470"/>
                </a:lnTo>
                <a:lnTo>
                  <a:pt x="397304" y="30980"/>
                </a:lnTo>
                <a:lnTo>
                  <a:pt x="398647" y="27164"/>
                </a:lnTo>
                <a:lnTo>
                  <a:pt x="400663" y="23123"/>
                </a:lnTo>
                <a:lnTo>
                  <a:pt x="402902" y="19306"/>
                </a:lnTo>
                <a:lnTo>
                  <a:pt x="405365" y="15939"/>
                </a:lnTo>
                <a:lnTo>
                  <a:pt x="408276" y="12796"/>
                </a:lnTo>
                <a:lnTo>
                  <a:pt x="411411" y="10102"/>
                </a:lnTo>
                <a:lnTo>
                  <a:pt x="414994" y="7408"/>
                </a:lnTo>
                <a:lnTo>
                  <a:pt x="418353" y="5163"/>
                </a:lnTo>
                <a:lnTo>
                  <a:pt x="422384" y="3367"/>
                </a:lnTo>
                <a:lnTo>
                  <a:pt x="426414" y="1796"/>
                </a:lnTo>
                <a:lnTo>
                  <a:pt x="430669" y="673"/>
                </a:lnTo>
                <a:lnTo>
                  <a:pt x="435148" y="0"/>
                </a:lnTo>
                <a:close/>
                <a:moveTo>
                  <a:pt x="315210" y="0"/>
                </a:moveTo>
                <a:lnTo>
                  <a:pt x="319996" y="0"/>
                </a:lnTo>
                <a:lnTo>
                  <a:pt x="324555" y="0"/>
                </a:lnTo>
                <a:lnTo>
                  <a:pt x="329113" y="673"/>
                </a:lnTo>
                <a:lnTo>
                  <a:pt x="333216" y="1796"/>
                </a:lnTo>
                <a:lnTo>
                  <a:pt x="337547" y="3367"/>
                </a:lnTo>
                <a:lnTo>
                  <a:pt x="341650" y="5163"/>
                </a:lnTo>
                <a:lnTo>
                  <a:pt x="345296" y="7408"/>
                </a:lnTo>
                <a:lnTo>
                  <a:pt x="348943" y="10102"/>
                </a:lnTo>
                <a:lnTo>
                  <a:pt x="351906" y="12796"/>
                </a:lnTo>
                <a:lnTo>
                  <a:pt x="354869" y="15939"/>
                </a:lnTo>
                <a:lnTo>
                  <a:pt x="357377" y="19306"/>
                </a:lnTo>
                <a:lnTo>
                  <a:pt x="359656" y="23123"/>
                </a:lnTo>
                <a:lnTo>
                  <a:pt x="361707" y="27164"/>
                </a:lnTo>
                <a:lnTo>
                  <a:pt x="363075" y="30980"/>
                </a:lnTo>
                <a:lnTo>
                  <a:pt x="364442" y="35470"/>
                </a:lnTo>
                <a:lnTo>
                  <a:pt x="364898" y="39960"/>
                </a:lnTo>
                <a:lnTo>
                  <a:pt x="365126" y="44225"/>
                </a:lnTo>
                <a:lnTo>
                  <a:pt x="364898" y="48715"/>
                </a:lnTo>
                <a:lnTo>
                  <a:pt x="364442" y="53205"/>
                </a:lnTo>
                <a:lnTo>
                  <a:pt x="363075" y="57695"/>
                </a:lnTo>
                <a:lnTo>
                  <a:pt x="361707" y="61511"/>
                </a:lnTo>
                <a:lnTo>
                  <a:pt x="359656" y="65552"/>
                </a:lnTo>
                <a:lnTo>
                  <a:pt x="357377" y="69144"/>
                </a:lnTo>
                <a:lnTo>
                  <a:pt x="354869" y="72736"/>
                </a:lnTo>
                <a:lnTo>
                  <a:pt x="351906" y="75879"/>
                </a:lnTo>
                <a:lnTo>
                  <a:pt x="348943" y="78573"/>
                </a:lnTo>
                <a:lnTo>
                  <a:pt x="345296" y="81267"/>
                </a:lnTo>
                <a:lnTo>
                  <a:pt x="341650" y="83512"/>
                </a:lnTo>
                <a:lnTo>
                  <a:pt x="337547" y="85308"/>
                </a:lnTo>
                <a:lnTo>
                  <a:pt x="333216" y="86655"/>
                </a:lnTo>
                <a:lnTo>
                  <a:pt x="329113" y="88002"/>
                </a:lnTo>
                <a:lnTo>
                  <a:pt x="324555" y="88675"/>
                </a:lnTo>
                <a:lnTo>
                  <a:pt x="319996" y="88900"/>
                </a:lnTo>
                <a:lnTo>
                  <a:pt x="315210" y="88675"/>
                </a:lnTo>
                <a:lnTo>
                  <a:pt x="310651" y="88002"/>
                </a:lnTo>
                <a:lnTo>
                  <a:pt x="306548" y="86655"/>
                </a:lnTo>
                <a:lnTo>
                  <a:pt x="302446" y="85308"/>
                </a:lnTo>
                <a:lnTo>
                  <a:pt x="298571" y="83512"/>
                </a:lnTo>
                <a:lnTo>
                  <a:pt x="294696" y="81267"/>
                </a:lnTo>
                <a:lnTo>
                  <a:pt x="291277" y="78573"/>
                </a:lnTo>
                <a:lnTo>
                  <a:pt x="287858" y="75879"/>
                </a:lnTo>
                <a:lnTo>
                  <a:pt x="284895" y="72736"/>
                </a:lnTo>
                <a:lnTo>
                  <a:pt x="282388" y="69144"/>
                </a:lnTo>
                <a:lnTo>
                  <a:pt x="280109" y="65552"/>
                </a:lnTo>
                <a:lnTo>
                  <a:pt x="278285" y="61511"/>
                </a:lnTo>
                <a:lnTo>
                  <a:pt x="276690" y="57695"/>
                </a:lnTo>
                <a:lnTo>
                  <a:pt x="275778" y="53205"/>
                </a:lnTo>
                <a:lnTo>
                  <a:pt x="274866" y="48715"/>
                </a:lnTo>
                <a:lnTo>
                  <a:pt x="274638" y="44225"/>
                </a:lnTo>
                <a:lnTo>
                  <a:pt x="274866" y="39960"/>
                </a:lnTo>
                <a:lnTo>
                  <a:pt x="275778" y="35470"/>
                </a:lnTo>
                <a:lnTo>
                  <a:pt x="276690" y="30980"/>
                </a:lnTo>
                <a:lnTo>
                  <a:pt x="278285" y="27164"/>
                </a:lnTo>
                <a:lnTo>
                  <a:pt x="280109" y="23123"/>
                </a:lnTo>
                <a:lnTo>
                  <a:pt x="282388" y="19306"/>
                </a:lnTo>
                <a:lnTo>
                  <a:pt x="284895" y="15939"/>
                </a:lnTo>
                <a:lnTo>
                  <a:pt x="287858" y="12796"/>
                </a:lnTo>
                <a:lnTo>
                  <a:pt x="291277" y="10102"/>
                </a:lnTo>
                <a:lnTo>
                  <a:pt x="294696" y="7408"/>
                </a:lnTo>
                <a:lnTo>
                  <a:pt x="298571" y="5163"/>
                </a:lnTo>
                <a:lnTo>
                  <a:pt x="302446" y="3367"/>
                </a:lnTo>
                <a:lnTo>
                  <a:pt x="306548" y="1796"/>
                </a:lnTo>
                <a:lnTo>
                  <a:pt x="310651" y="673"/>
                </a:lnTo>
                <a:lnTo>
                  <a:pt x="315210" y="0"/>
                </a:ln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p>
            <a:pPr algn="ctr"/>
            <a:endParaRPr lang="zh-CN" altLang="en-US" sz="1200">
              <a:solidFill>
                <a:schemeClr val="accent1"/>
              </a:solidFill>
              <a:latin typeface="微软雅黑" panose="020B0503020204020204" charset="-122"/>
              <a:ea typeface="微软雅黑" panose="020B0503020204020204" charset="-122"/>
              <a:cs typeface="+mn-ea"/>
              <a:sym typeface="+mn-lt"/>
            </a:endParaRPr>
          </a:p>
        </p:txBody>
      </p:sp>
      <p:sp>
        <p:nvSpPr>
          <p:cNvPr id="23" name="KSO_Shape"/>
          <p:cNvSpPr/>
          <p:nvPr/>
        </p:nvSpPr>
        <p:spPr>
          <a:xfrm>
            <a:off x="7065831" y="3395987"/>
            <a:ext cx="731880" cy="615999"/>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p>
            <a:pPr algn="ctr"/>
            <a:endParaRPr lang="zh-CN" altLang="en-US" sz="1200">
              <a:solidFill>
                <a:schemeClr val="accent1"/>
              </a:solidFill>
              <a:latin typeface="微软雅黑" panose="020B0503020204020204" charset="-122"/>
              <a:ea typeface="微软雅黑" panose="020B0503020204020204" charset="-122"/>
              <a:cs typeface="+mn-ea"/>
              <a:sym typeface="+mn-lt"/>
            </a:endParaRPr>
          </a:p>
        </p:txBody>
      </p:sp>
      <p:sp>
        <p:nvSpPr>
          <p:cNvPr id="24" name="KSO_Shape"/>
          <p:cNvSpPr/>
          <p:nvPr/>
        </p:nvSpPr>
        <p:spPr bwMode="auto">
          <a:xfrm>
            <a:off x="9652653" y="3467955"/>
            <a:ext cx="691627" cy="472063"/>
          </a:xfrm>
          <a:custGeom>
            <a:avLst/>
            <a:gdLst>
              <a:gd name="T0" fmla="*/ 1793051 w 3431"/>
              <a:gd name="T1" fmla="*/ 289112 h 2339"/>
              <a:gd name="T2" fmla="*/ 1793051 w 3431"/>
              <a:gd name="T3" fmla="*/ 285439 h 2339"/>
              <a:gd name="T4" fmla="*/ 0 w 3431"/>
              <a:gd name="T5" fmla="*/ 285439 h 2339"/>
              <a:gd name="T6" fmla="*/ 0 w 3431"/>
              <a:gd name="T7" fmla="*/ 161084 h 2339"/>
              <a:gd name="T8" fmla="*/ 161096 w 3431"/>
              <a:gd name="T9" fmla="*/ 0 h 2339"/>
              <a:gd name="T10" fmla="*/ 1628281 w 3431"/>
              <a:gd name="T11" fmla="*/ 0 h 2339"/>
              <a:gd name="T12" fmla="*/ 1794625 w 3431"/>
              <a:gd name="T13" fmla="*/ 161084 h 2339"/>
              <a:gd name="T14" fmla="*/ 1794625 w 3431"/>
              <a:gd name="T15" fmla="*/ 289112 h 2339"/>
              <a:gd name="T16" fmla="*/ 1793051 w 3431"/>
              <a:gd name="T17" fmla="*/ 289112 h 2339"/>
              <a:gd name="T18" fmla="*/ 1800397 w 3431"/>
              <a:gd name="T19" fmla="*/ 578223 h 2339"/>
              <a:gd name="T20" fmla="*/ 1800397 w 3431"/>
              <a:gd name="T21" fmla="*/ 1073018 h 2339"/>
              <a:gd name="T22" fmla="*/ 1628281 w 3431"/>
              <a:gd name="T23" fmla="*/ 1227281 h 2339"/>
              <a:gd name="T24" fmla="*/ 161096 w 3431"/>
              <a:gd name="T25" fmla="*/ 1227281 h 2339"/>
              <a:gd name="T26" fmla="*/ 0 w 3431"/>
              <a:gd name="T27" fmla="*/ 1073018 h 2339"/>
              <a:gd name="T28" fmla="*/ 0 w 3431"/>
              <a:gd name="T29" fmla="*/ 578223 h 2339"/>
              <a:gd name="T30" fmla="*/ 1800397 w 3431"/>
              <a:gd name="T31" fmla="*/ 578223 h 2339"/>
              <a:gd name="T32" fmla="*/ 685316 w 3431"/>
              <a:gd name="T33" fmla="*/ 793876 h 2339"/>
              <a:gd name="T34" fmla="*/ 431864 w 3431"/>
              <a:gd name="T35" fmla="*/ 793876 h 2339"/>
              <a:gd name="T36" fmla="*/ 431864 w 3431"/>
              <a:gd name="T37" fmla="*/ 900391 h 2339"/>
              <a:gd name="T38" fmla="*/ 685316 w 3431"/>
              <a:gd name="T39" fmla="*/ 900391 h 2339"/>
              <a:gd name="T40" fmla="*/ 685316 w 3431"/>
              <a:gd name="T41" fmla="*/ 793876 h 2339"/>
              <a:gd name="T42" fmla="*/ 1010132 w 3431"/>
              <a:gd name="T43" fmla="*/ 793876 h 2339"/>
              <a:gd name="T44" fmla="*/ 791839 w 3431"/>
              <a:gd name="T45" fmla="*/ 793876 h 2339"/>
              <a:gd name="T46" fmla="*/ 791839 w 3431"/>
              <a:gd name="T47" fmla="*/ 900391 h 2339"/>
              <a:gd name="T48" fmla="*/ 1010132 w 3431"/>
              <a:gd name="T49" fmla="*/ 900391 h 2339"/>
              <a:gd name="T50" fmla="*/ 1010132 w 3431"/>
              <a:gd name="T51" fmla="*/ 793876 h 2339"/>
              <a:gd name="T52" fmla="*/ 1367483 w 3431"/>
              <a:gd name="T53" fmla="*/ 793876 h 2339"/>
              <a:gd name="T54" fmla="*/ 1078349 w 3431"/>
              <a:gd name="T55" fmla="*/ 793876 h 2339"/>
              <a:gd name="T56" fmla="*/ 1078349 w 3431"/>
              <a:gd name="T57" fmla="*/ 900391 h 2339"/>
              <a:gd name="T58" fmla="*/ 1367483 w 3431"/>
              <a:gd name="T59" fmla="*/ 900391 h 2339"/>
              <a:gd name="T60" fmla="*/ 1367483 w 3431"/>
              <a:gd name="T61" fmla="*/ 793876 h 2339"/>
              <a:gd name="T62" fmla="*/ 108097 w 3431"/>
              <a:gd name="T63" fmla="*/ 1077741 h 2339"/>
              <a:gd name="T64" fmla="*/ 1369057 w 3431"/>
              <a:gd name="T65" fmla="*/ 1077741 h 2339"/>
              <a:gd name="T66" fmla="*/ 1369057 w 3431"/>
              <a:gd name="T67" fmla="*/ 972275 h 2339"/>
              <a:gd name="T68" fmla="*/ 108097 w 3431"/>
              <a:gd name="T69" fmla="*/ 972275 h 2339"/>
              <a:gd name="T70" fmla="*/ 108097 w 3431"/>
              <a:gd name="T71" fmla="*/ 1077741 h 2339"/>
              <a:gd name="T72" fmla="*/ 108097 w 3431"/>
              <a:gd name="T73" fmla="*/ 900391 h 2339"/>
              <a:gd name="T74" fmla="*/ 361549 w 3431"/>
              <a:gd name="T75" fmla="*/ 900391 h 2339"/>
              <a:gd name="T76" fmla="*/ 361549 w 3431"/>
              <a:gd name="T77" fmla="*/ 793876 h 2339"/>
              <a:gd name="T78" fmla="*/ 108097 w 3431"/>
              <a:gd name="T79" fmla="*/ 793876 h 2339"/>
              <a:gd name="T80" fmla="*/ 108097 w 3431"/>
              <a:gd name="T81" fmla="*/ 900391 h 233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31" h="2339">
                <a:moveTo>
                  <a:pt x="3417" y="551"/>
                </a:moveTo>
                <a:cubicBezTo>
                  <a:pt x="3417" y="544"/>
                  <a:pt x="3417" y="544"/>
                  <a:pt x="3417" y="544"/>
                </a:cubicBezTo>
                <a:cubicBezTo>
                  <a:pt x="0" y="544"/>
                  <a:pt x="0" y="544"/>
                  <a:pt x="0" y="544"/>
                </a:cubicBezTo>
                <a:cubicBezTo>
                  <a:pt x="0" y="307"/>
                  <a:pt x="0" y="307"/>
                  <a:pt x="0" y="307"/>
                </a:cubicBezTo>
                <a:cubicBezTo>
                  <a:pt x="0" y="138"/>
                  <a:pt x="138" y="0"/>
                  <a:pt x="307" y="0"/>
                </a:cubicBezTo>
                <a:cubicBezTo>
                  <a:pt x="3103" y="0"/>
                  <a:pt x="3103" y="0"/>
                  <a:pt x="3103" y="0"/>
                </a:cubicBezTo>
                <a:cubicBezTo>
                  <a:pt x="3273" y="0"/>
                  <a:pt x="3420" y="138"/>
                  <a:pt x="3420" y="307"/>
                </a:cubicBezTo>
                <a:cubicBezTo>
                  <a:pt x="3420" y="551"/>
                  <a:pt x="3420" y="551"/>
                  <a:pt x="3420" y="551"/>
                </a:cubicBezTo>
                <a:lnTo>
                  <a:pt x="3417" y="551"/>
                </a:lnTo>
                <a:close/>
                <a:moveTo>
                  <a:pt x="3431" y="1102"/>
                </a:moveTo>
                <a:cubicBezTo>
                  <a:pt x="3431" y="2045"/>
                  <a:pt x="3431" y="2045"/>
                  <a:pt x="3431" y="2045"/>
                </a:cubicBezTo>
                <a:cubicBezTo>
                  <a:pt x="3431" y="2215"/>
                  <a:pt x="3273" y="2339"/>
                  <a:pt x="3103" y="2339"/>
                </a:cubicBezTo>
                <a:cubicBezTo>
                  <a:pt x="307" y="2339"/>
                  <a:pt x="307" y="2339"/>
                  <a:pt x="307" y="2339"/>
                </a:cubicBezTo>
                <a:cubicBezTo>
                  <a:pt x="138" y="2339"/>
                  <a:pt x="0" y="2215"/>
                  <a:pt x="0" y="2045"/>
                </a:cubicBezTo>
                <a:cubicBezTo>
                  <a:pt x="0" y="1102"/>
                  <a:pt x="0" y="1102"/>
                  <a:pt x="0" y="1102"/>
                </a:cubicBezTo>
                <a:lnTo>
                  <a:pt x="3431" y="1102"/>
                </a:lnTo>
                <a:close/>
                <a:moveTo>
                  <a:pt x="1306" y="1513"/>
                </a:moveTo>
                <a:cubicBezTo>
                  <a:pt x="823" y="1513"/>
                  <a:pt x="823" y="1513"/>
                  <a:pt x="823" y="1513"/>
                </a:cubicBezTo>
                <a:cubicBezTo>
                  <a:pt x="823" y="1716"/>
                  <a:pt x="823" y="1716"/>
                  <a:pt x="823" y="1716"/>
                </a:cubicBezTo>
                <a:cubicBezTo>
                  <a:pt x="1306" y="1716"/>
                  <a:pt x="1306" y="1716"/>
                  <a:pt x="1306" y="1716"/>
                </a:cubicBezTo>
                <a:lnTo>
                  <a:pt x="1306" y="1513"/>
                </a:lnTo>
                <a:close/>
                <a:moveTo>
                  <a:pt x="1925" y="1513"/>
                </a:moveTo>
                <a:cubicBezTo>
                  <a:pt x="1509" y="1513"/>
                  <a:pt x="1509" y="1513"/>
                  <a:pt x="1509" y="1513"/>
                </a:cubicBezTo>
                <a:cubicBezTo>
                  <a:pt x="1509" y="1716"/>
                  <a:pt x="1509" y="1716"/>
                  <a:pt x="1509" y="1716"/>
                </a:cubicBezTo>
                <a:cubicBezTo>
                  <a:pt x="1925" y="1716"/>
                  <a:pt x="1925" y="1716"/>
                  <a:pt x="1925" y="1716"/>
                </a:cubicBezTo>
                <a:lnTo>
                  <a:pt x="1925" y="1513"/>
                </a:lnTo>
                <a:close/>
                <a:moveTo>
                  <a:pt x="2606" y="1513"/>
                </a:moveTo>
                <a:cubicBezTo>
                  <a:pt x="2055" y="1513"/>
                  <a:pt x="2055" y="1513"/>
                  <a:pt x="2055" y="1513"/>
                </a:cubicBezTo>
                <a:cubicBezTo>
                  <a:pt x="2055" y="1716"/>
                  <a:pt x="2055" y="1716"/>
                  <a:pt x="2055" y="1716"/>
                </a:cubicBezTo>
                <a:cubicBezTo>
                  <a:pt x="2606" y="1716"/>
                  <a:pt x="2606" y="1716"/>
                  <a:pt x="2606" y="1716"/>
                </a:cubicBezTo>
                <a:lnTo>
                  <a:pt x="2606" y="1513"/>
                </a:lnTo>
                <a:close/>
                <a:moveTo>
                  <a:pt x="206" y="2054"/>
                </a:moveTo>
                <a:cubicBezTo>
                  <a:pt x="2609" y="2054"/>
                  <a:pt x="2609" y="2054"/>
                  <a:pt x="2609" y="2054"/>
                </a:cubicBezTo>
                <a:cubicBezTo>
                  <a:pt x="2609" y="1853"/>
                  <a:pt x="2609" y="1853"/>
                  <a:pt x="2609" y="1853"/>
                </a:cubicBezTo>
                <a:cubicBezTo>
                  <a:pt x="206" y="1853"/>
                  <a:pt x="206" y="1853"/>
                  <a:pt x="206" y="1853"/>
                </a:cubicBezTo>
                <a:lnTo>
                  <a:pt x="206" y="2054"/>
                </a:lnTo>
                <a:close/>
                <a:moveTo>
                  <a:pt x="206" y="1716"/>
                </a:moveTo>
                <a:cubicBezTo>
                  <a:pt x="689" y="1716"/>
                  <a:pt x="689" y="1716"/>
                  <a:pt x="689" y="1716"/>
                </a:cubicBezTo>
                <a:cubicBezTo>
                  <a:pt x="689" y="1513"/>
                  <a:pt x="689" y="1513"/>
                  <a:pt x="689" y="1513"/>
                </a:cubicBezTo>
                <a:cubicBezTo>
                  <a:pt x="206" y="1513"/>
                  <a:pt x="206" y="1513"/>
                  <a:pt x="206" y="1513"/>
                </a:cubicBezTo>
                <a:lnTo>
                  <a:pt x="206" y="1716"/>
                </a:ln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p>
            <a:pPr algn="ctr"/>
            <a:endParaRPr lang="zh-CN" altLang="en-US" sz="1200">
              <a:solidFill>
                <a:schemeClr val="accent1"/>
              </a:solidFill>
              <a:latin typeface="微软雅黑" panose="020B0503020204020204" charset="-122"/>
              <a:ea typeface="微软雅黑" panose="020B0503020204020204" charset="-122"/>
              <a:cs typeface="+mn-ea"/>
              <a:sym typeface="+mn-lt"/>
            </a:endParaRPr>
          </a:p>
        </p:txBody>
      </p:sp>
      <p:sp>
        <p:nvSpPr>
          <p:cNvPr id="25" name="文本框 24"/>
          <p:cNvSpPr txBox="1"/>
          <p:nvPr/>
        </p:nvSpPr>
        <p:spPr>
          <a:xfrm>
            <a:off x="1138657" y="2333014"/>
            <a:ext cx="1620957" cy="307777"/>
          </a:xfrm>
          <a:prstGeom prst="rect">
            <a:avLst/>
          </a:prstGeom>
          <a:noFill/>
        </p:spPr>
        <p:txBody>
          <a:bodyPr wrap="none" rtlCol="0">
            <a:spAutoFit/>
          </a:bodyPr>
          <a:lstStyle/>
          <a:p>
            <a:r>
              <a:rPr lang="zh-CN" altLang="en-US" sz="1400" b="1" dirty="0">
                <a:solidFill>
                  <a:schemeClr val="bg1">
                    <a:lumMod val="50000"/>
                  </a:schemeClr>
                </a:solidFill>
                <a:latin typeface="微软雅黑" panose="020B0503020204020204" charset="-122"/>
                <a:ea typeface="微软雅黑" panose="020B0503020204020204" charset="-122"/>
                <a:cs typeface="+mn-ea"/>
                <a:sym typeface="+mn-lt"/>
              </a:rPr>
              <a:t>请在这里添加标题</a:t>
            </a:r>
            <a:endParaRPr lang="zh-CN" altLang="en-US" sz="1400" b="1" dirty="0">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26" name="文本框 25"/>
          <p:cNvSpPr txBox="1"/>
          <p:nvPr/>
        </p:nvSpPr>
        <p:spPr>
          <a:xfrm>
            <a:off x="3675351" y="2333014"/>
            <a:ext cx="1620957" cy="307777"/>
          </a:xfrm>
          <a:prstGeom prst="rect">
            <a:avLst/>
          </a:prstGeom>
          <a:noFill/>
        </p:spPr>
        <p:txBody>
          <a:bodyPr wrap="none" rtlCol="0">
            <a:spAutoFit/>
          </a:bodyPr>
          <a:lstStyle/>
          <a:p>
            <a:r>
              <a:rPr lang="zh-CN" altLang="en-US" sz="1400" b="1" dirty="0">
                <a:solidFill>
                  <a:schemeClr val="bg1">
                    <a:lumMod val="50000"/>
                  </a:schemeClr>
                </a:solidFill>
                <a:latin typeface="微软雅黑" panose="020B0503020204020204" charset="-122"/>
                <a:ea typeface="微软雅黑" panose="020B0503020204020204" charset="-122"/>
                <a:cs typeface="+mn-ea"/>
                <a:sym typeface="+mn-lt"/>
              </a:rPr>
              <a:t>请在这里添加标题</a:t>
            </a:r>
            <a:endParaRPr lang="zh-CN" altLang="en-US" sz="1400" b="1" dirty="0">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27" name="文本框 26"/>
          <p:cNvSpPr txBox="1"/>
          <p:nvPr/>
        </p:nvSpPr>
        <p:spPr>
          <a:xfrm>
            <a:off x="6432652" y="2333014"/>
            <a:ext cx="1620957" cy="307777"/>
          </a:xfrm>
          <a:prstGeom prst="rect">
            <a:avLst/>
          </a:prstGeom>
          <a:noFill/>
        </p:spPr>
        <p:txBody>
          <a:bodyPr wrap="none" rtlCol="0">
            <a:spAutoFit/>
          </a:bodyPr>
          <a:lstStyle/>
          <a:p>
            <a:r>
              <a:rPr lang="zh-CN" altLang="en-US" sz="1400" b="1" dirty="0">
                <a:solidFill>
                  <a:schemeClr val="bg1">
                    <a:lumMod val="50000"/>
                  </a:schemeClr>
                </a:solidFill>
                <a:latin typeface="微软雅黑" panose="020B0503020204020204" charset="-122"/>
                <a:ea typeface="微软雅黑" panose="020B0503020204020204" charset="-122"/>
                <a:cs typeface="+mn-ea"/>
                <a:sym typeface="+mn-lt"/>
              </a:rPr>
              <a:t>请在这里添加标题</a:t>
            </a:r>
            <a:endParaRPr lang="zh-CN" altLang="en-US" sz="1400" b="1" dirty="0">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28" name="文本框 27"/>
          <p:cNvSpPr txBox="1"/>
          <p:nvPr/>
        </p:nvSpPr>
        <p:spPr>
          <a:xfrm>
            <a:off x="8999347" y="2333014"/>
            <a:ext cx="1620957" cy="307777"/>
          </a:xfrm>
          <a:prstGeom prst="rect">
            <a:avLst/>
          </a:prstGeom>
          <a:noFill/>
        </p:spPr>
        <p:txBody>
          <a:bodyPr wrap="none" rtlCol="0">
            <a:spAutoFit/>
          </a:bodyPr>
          <a:lstStyle/>
          <a:p>
            <a:r>
              <a:rPr lang="zh-CN" altLang="en-US" sz="1400" b="1" dirty="0">
                <a:solidFill>
                  <a:schemeClr val="bg1">
                    <a:lumMod val="50000"/>
                  </a:schemeClr>
                </a:solidFill>
                <a:latin typeface="微软雅黑" panose="020B0503020204020204" charset="-122"/>
                <a:ea typeface="微软雅黑" panose="020B0503020204020204" charset="-122"/>
                <a:cs typeface="+mn-ea"/>
                <a:sym typeface="+mn-lt"/>
              </a:rPr>
              <a:t>请在这里添加标题</a:t>
            </a:r>
            <a:endParaRPr lang="zh-CN" altLang="en-US" sz="1400" b="1" dirty="0">
              <a:solidFill>
                <a:schemeClr val="bg1">
                  <a:lumMod val="50000"/>
                </a:schemeClr>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pic>
        <p:nvPicPr>
          <p:cNvPr id="7" name="图片 6"/>
          <p:cNvPicPr>
            <a:picLocks noChangeAspect="1"/>
          </p:cNvPicPr>
          <p:nvPr/>
        </p:nvPicPr>
        <p:blipFill rotWithShape="1">
          <a:blip r:embed="rId1">
            <a:duotone>
              <a:schemeClr val="bg2">
                <a:shade val="45000"/>
                <a:satMod val="135000"/>
              </a:schemeClr>
              <a:prstClr val="white"/>
            </a:duotone>
            <a:extLst>
              <a:ext uri="{BEBA8EAE-BF5A-486C-A8C5-ECC9F3942E4B}">
                <a14:imgProps xmlns:a14="http://schemas.microsoft.com/office/drawing/2010/main">
                  <a14:imgLayer r:embed="rId2">
                    <a14:imgEffect>
                      <a14:colorTemperature colorTemp="4700"/>
                    </a14:imgEffect>
                    <a14:imgEffect>
                      <a14:saturation sat="33000"/>
                    </a14:imgEffect>
                  </a14:imgLayer>
                </a14:imgProps>
              </a:ext>
              <a:ext uri="{28A0092B-C50C-407E-A947-70E740481C1C}">
                <a14:useLocalDpi xmlns:a14="http://schemas.microsoft.com/office/drawing/2010/main" val="0"/>
              </a:ext>
            </a:extLst>
          </a:blip>
          <a:srcRect l="3720" t="22591" r="2819" b="27662"/>
          <a:stretch>
            <a:fillRect/>
          </a:stretch>
        </p:blipFill>
        <p:spPr>
          <a:xfrm>
            <a:off x="2496135" y="1809390"/>
            <a:ext cx="7631519" cy="3980043"/>
          </a:xfrm>
          <a:prstGeom prst="rect">
            <a:avLst/>
          </a:prstGeom>
          <a:effectLst>
            <a:outerShdw blurRad="50800" dist="50800" dir="5400000" sx="1000" sy="1000" algn="ctr" rotWithShape="0">
              <a:srgbClr val="000000"/>
            </a:outerShdw>
          </a:effectLst>
        </p:spPr>
      </p:pic>
      <p:sp>
        <p:nvSpPr>
          <p:cNvPr id="9" name="Freeform 26"/>
          <p:cNvSpPr/>
          <p:nvPr/>
        </p:nvSpPr>
        <p:spPr bwMode="auto">
          <a:xfrm>
            <a:off x="4416159" y="2194665"/>
            <a:ext cx="1617249" cy="1678212"/>
          </a:xfrm>
          <a:custGeom>
            <a:avLst/>
            <a:gdLst>
              <a:gd name="T0" fmla="*/ 0 w 3147"/>
              <a:gd name="T1" fmla="*/ 1787 h 3147"/>
              <a:gd name="T2" fmla="*/ 1787 w 3147"/>
              <a:gd name="T3" fmla="*/ 0 h 3147"/>
              <a:gd name="T4" fmla="*/ 3147 w 3147"/>
              <a:gd name="T5" fmla="*/ 0 h 3147"/>
              <a:gd name="T6" fmla="*/ 0 w 3147"/>
              <a:gd name="T7" fmla="*/ 3147 h 3147"/>
              <a:gd name="T8" fmla="*/ 0 w 3147"/>
              <a:gd name="T9" fmla="*/ 1787 h 3147"/>
            </a:gdLst>
            <a:ahLst/>
            <a:cxnLst>
              <a:cxn ang="0">
                <a:pos x="T0" y="T1"/>
              </a:cxn>
              <a:cxn ang="0">
                <a:pos x="T2" y="T3"/>
              </a:cxn>
              <a:cxn ang="0">
                <a:pos x="T4" y="T5"/>
              </a:cxn>
              <a:cxn ang="0">
                <a:pos x="T6" y="T7"/>
              </a:cxn>
              <a:cxn ang="0">
                <a:pos x="T8" y="T9"/>
              </a:cxn>
            </a:cxnLst>
            <a:rect l="0" t="0" r="r" b="b"/>
            <a:pathLst>
              <a:path w="3147" h="3147">
                <a:moveTo>
                  <a:pt x="0" y="1787"/>
                </a:moveTo>
                <a:lnTo>
                  <a:pt x="1787" y="0"/>
                </a:lnTo>
                <a:lnTo>
                  <a:pt x="3147" y="0"/>
                </a:lnTo>
                <a:lnTo>
                  <a:pt x="0" y="3147"/>
                </a:lnTo>
                <a:lnTo>
                  <a:pt x="0" y="1787"/>
                </a:lnTo>
                <a:close/>
              </a:path>
            </a:pathLst>
          </a:custGeom>
          <a:solidFill>
            <a:srgbClr val="476850"/>
          </a:solidFill>
          <a:ln w="9525">
            <a:noFill/>
            <a:round/>
          </a:ln>
        </p:spPr>
        <p:txBody>
          <a:bodyPr vert="horz" wrap="square" lIns="122127" tIns="61064" rIns="122127" bIns="61064" numCol="1" anchor="t" anchorCtr="0" compatLnSpc="1"/>
          <a:lstStyle/>
          <a:p>
            <a:endParaRPr lang="zh-CN" altLang="en-US" sz="1600"/>
          </a:p>
        </p:txBody>
      </p:sp>
      <p:sp>
        <p:nvSpPr>
          <p:cNvPr id="10" name="Freeform 27"/>
          <p:cNvSpPr/>
          <p:nvPr/>
        </p:nvSpPr>
        <p:spPr bwMode="auto">
          <a:xfrm>
            <a:off x="6085997" y="2194665"/>
            <a:ext cx="1617249" cy="1678212"/>
          </a:xfrm>
          <a:custGeom>
            <a:avLst/>
            <a:gdLst>
              <a:gd name="T0" fmla="*/ 3147 w 3147"/>
              <a:gd name="T1" fmla="*/ 1787 h 3147"/>
              <a:gd name="T2" fmla="*/ 1360 w 3147"/>
              <a:gd name="T3" fmla="*/ 0 h 3147"/>
              <a:gd name="T4" fmla="*/ 0 w 3147"/>
              <a:gd name="T5" fmla="*/ 0 h 3147"/>
              <a:gd name="T6" fmla="*/ 3147 w 3147"/>
              <a:gd name="T7" fmla="*/ 3147 h 3147"/>
              <a:gd name="T8" fmla="*/ 3147 w 3147"/>
              <a:gd name="T9" fmla="*/ 1787 h 3147"/>
            </a:gdLst>
            <a:ahLst/>
            <a:cxnLst>
              <a:cxn ang="0">
                <a:pos x="T0" y="T1"/>
              </a:cxn>
              <a:cxn ang="0">
                <a:pos x="T2" y="T3"/>
              </a:cxn>
              <a:cxn ang="0">
                <a:pos x="T4" y="T5"/>
              </a:cxn>
              <a:cxn ang="0">
                <a:pos x="T6" y="T7"/>
              </a:cxn>
              <a:cxn ang="0">
                <a:pos x="T8" y="T9"/>
              </a:cxn>
            </a:cxnLst>
            <a:rect l="0" t="0" r="r" b="b"/>
            <a:pathLst>
              <a:path w="3147" h="3147">
                <a:moveTo>
                  <a:pt x="3147" y="1787"/>
                </a:moveTo>
                <a:lnTo>
                  <a:pt x="1360" y="0"/>
                </a:lnTo>
                <a:lnTo>
                  <a:pt x="0" y="0"/>
                </a:lnTo>
                <a:lnTo>
                  <a:pt x="3147" y="3147"/>
                </a:lnTo>
                <a:lnTo>
                  <a:pt x="3147" y="1787"/>
                </a:lnTo>
                <a:close/>
              </a:path>
            </a:pathLst>
          </a:custGeom>
          <a:solidFill>
            <a:srgbClr val="476850"/>
          </a:solidFill>
          <a:ln w="9525">
            <a:noFill/>
            <a:round/>
          </a:ln>
        </p:spPr>
        <p:txBody>
          <a:bodyPr vert="horz" wrap="square" lIns="122127" tIns="61064" rIns="122127" bIns="61064" numCol="1" anchor="t" anchorCtr="0" compatLnSpc="1"/>
          <a:lstStyle/>
          <a:p>
            <a:endParaRPr lang="zh-CN" altLang="en-US" sz="1600"/>
          </a:p>
        </p:txBody>
      </p:sp>
      <p:sp>
        <p:nvSpPr>
          <p:cNvPr id="11" name="Freeform 28"/>
          <p:cNvSpPr/>
          <p:nvPr/>
        </p:nvSpPr>
        <p:spPr bwMode="auto">
          <a:xfrm>
            <a:off x="4416159" y="3927306"/>
            <a:ext cx="1617249" cy="1673678"/>
          </a:xfrm>
          <a:custGeom>
            <a:avLst/>
            <a:gdLst>
              <a:gd name="T0" fmla="*/ 0 w 3147"/>
              <a:gd name="T1" fmla="*/ 1360 h 3147"/>
              <a:gd name="T2" fmla="*/ 1787 w 3147"/>
              <a:gd name="T3" fmla="*/ 3147 h 3147"/>
              <a:gd name="T4" fmla="*/ 3147 w 3147"/>
              <a:gd name="T5" fmla="*/ 3147 h 3147"/>
              <a:gd name="T6" fmla="*/ 0 w 3147"/>
              <a:gd name="T7" fmla="*/ 0 h 3147"/>
              <a:gd name="T8" fmla="*/ 0 w 3147"/>
              <a:gd name="T9" fmla="*/ 1360 h 3147"/>
            </a:gdLst>
            <a:ahLst/>
            <a:cxnLst>
              <a:cxn ang="0">
                <a:pos x="T0" y="T1"/>
              </a:cxn>
              <a:cxn ang="0">
                <a:pos x="T2" y="T3"/>
              </a:cxn>
              <a:cxn ang="0">
                <a:pos x="T4" y="T5"/>
              </a:cxn>
              <a:cxn ang="0">
                <a:pos x="T6" y="T7"/>
              </a:cxn>
              <a:cxn ang="0">
                <a:pos x="T8" y="T9"/>
              </a:cxn>
            </a:cxnLst>
            <a:rect l="0" t="0" r="r" b="b"/>
            <a:pathLst>
              <a:path w="3147" h="3147">
                <a:moveTo>
                  <a:pt x="0" y="1360"/>
                </a:moveTo>
                <a:lnTo>
                  <a:pt x="1787" y="3147"/>
                </a:lnTo>
                <a:lnTo>
                  <a:pt x="3147" y="3147"/>
                </a:lnTo>
                <a:lnTo>
                  <a:pt x="0" y="0"/>
                </a:lnTo>
                <a:lnTo>
                  <a:pt x="0" y="1360"/>
                </a:lnTo>
                <a:close/>
              </a:path>
            </a:pathLst>
          </a:custGeom>
          <a:solidFill>
            <a:srgbClr val="476850"/>
          </a:solidFill>
          <a:ln w="9525">
            <a:noFill/>
            <a:round/>
          </a:ln>
        </p:spPr>
        <p:txBody>
          <a:bodyPr vert="horz" wrap="square" lIns="122127" tIns="61064" rIns="122127" bIns="61064" numCol="1" anchor="t" anchorCtr="0" compatLnSpc="1"/>
          <a:lstStyle/>
          <a:p>
            <a:endParaRPr lang="zh-CN" altLang="en-US" sz="1600"/>
          </a:p>
        </p:txBody>
      </p:sp>
      <p:sp>
        <p:nvSpPr>
          <p:cNvPr id="12" name="Freeform 29"/>
          <p:cNvSpPr/>
          <p:nvPr/>
        </p:nvSpPr>
        <p:spPr bwMode="auto">
          <a:xfrm>
            <a:off x="6085997" y="3927306"/>
            <a:ext cx="1617249" cy="1673678"/>
          </a:xfrm>
          <a:custGeom>
            <a:avLst/>
            <a:gdLst>
              <a:gd name="T0" fmla="*/ 3147 w 3147"/>
              <a:gd name="T1" fmla="*/ 1360 h 3147"/>
              <a:gd name="T2" fmla="*/ 1360 w 3147"/>
              <a:gd name="T3" fmla="*/ 3147 h 3147"/>
              <a:gd name="T4" fmla="*/ 0 w 3147"/>
              <a:gd name="T5" fmla="*/ 3147 h 3147"/>
              <a:gd name="T6" fmla="*/ 3147 w 3147"/>
              <a:gd name="T7" fmla="*/ 0 h 3147"/>
              <a:gd name="T8" fmla="*/ 3147 w 3147"/>
              <a:gd name="T9" fmla="*/ 1360 h 3147"/>
            </a:gdLst>
            <a:ahLst/>
            <a:cxnLst>
              <a:cxn ang="0">
                <a:pos x="T0" y="T1"/>
              </a:cxn>
              <a:cxn ang="0">
                <a:pos x="T2" y="T3"/>
              </a:cxn>
              <a:cxn ang="0">
                <a:pos x="T4" y="T5"/>
              </a:cxn>
              <a:cxn ang="0">
                <a:pos x="T6" y="T7"/>
              </a:cxn>
              <a:cxn ang="0">
                <a:pos x="T8" y="T9"/>
              </a:cxn>
            </a:cxnLst>
            <a:rect l="0" t="0" r="r" b="b"/>
            <a:pathLst>
              <a:path w="3147" h="3147">
                <a:moveTo>
                  <a:pt x="3147" y="1360"/>
                </a:moveTo>
                <a:lnTo>
                  <a:pt x="1360" y="3147"/>
                </a:lnTo>
                <a:lnTo>
                  <a:pt x="0" y="3147"/>
                </a:lnTo>
                <a:lnTo>
                  <a:pt x="3147" y="0"/>
                </a:lnTo>
                <a:lnTo>
                  <a:pt x="3147" y="1360"/>
                </a:lnTo>
                <a:close/>
              </a:path>
            </a:pathLst>
          </a:custGeom>
          <a:solidFill>
            <a:srgbClr val="476850"/>
          </a:solidFill>
          <a:ln w="9525">
            <a:noFill/>
            <a:round/>
          </a:ln>
        </p:spPr>
        <p:txBody>
          <a:bodyPr vert="horz" wrap="square" lIns="122127" tIns="61064" rIns="122127" bIns="61064" numCol="1" anchor="t" anchorCtr="0" compatLnSpc="1"/>
          <a:lstStyle/>
          <a:p>
            <a:endParaRPr lang="zh-CN" altLang="en-US" sz="1600"/>
          </a:p>
        </p:txBody>
      </p:sp>
      <p:sp>
        <p:nvSpPr>
          <p:cNvPr id="13" name="Rectangle 13" descr="FD1DDF730CE4456e89755B07FE1653D0# #Rectangle 13"/>
          <p:cNvSpPr>
            <a:spLocks noChangeArrowheads="1"/>
          </p:cNvSpPr>
          <p:nvPr/>
        </p:nvSpPr>
        <p:spPr bwMode="auto">
          <a:xfrm>
            <a:off x="7645667" y="2332499"/>
            <a:ext cx="3561533" cy="46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2127" tIns="61064" rIns="122127" bIns="6106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100" dirty="0">
                <a:solidFill>
                  <a:schemeClr val="bg1">
                    <a:lumMod val="50000"/>
                  </a:schemeClr>
                </a:solidFill>
                <a:latin typeface="方正兰亭纤黑简体" panose="03000509000000000000" pitchFamily="65" charset="-122"/>
                <a:ea typeface="方正兰亭纤黑简体" panose="03000509000000000000" pitchFamily="65" charset="-122"/>
              </a:rPr>
              <a:t>单击此处添加简短说明，添加简短说明文字，</a:t>
            </a:r>
            <a:endParaRPr lang="en-US" altLang="zh-CN" sz="1100" dirty="0">
              <a:solidFill>
                <a:schemeClr val="bg1">
                  <a:lumMod val="50000"/>
                </a:schemeClr>
              </a:solidFill>
              <a:latin typeface="方正兰亭纤黑简体" panose="03000509000000000000" pitchFamily="65" charset="-122"/>
              <a:ea typeface="方正兰亭纤黑简体" panose="03000509000000000000" pitchFamily="65" charset="-122"/>
            </a:endParaRPr>
          </a:p>
          <a:p>
            <a:pPr eaLnBrk="1" hangingPunct="1">
              <a:spcBef>
                <a:spcPct val="0"/>
              </a:spcBef>
              <a:buNone/>
              <a:defRPr/>
            </a:pPr>
            <a:r>
              <a:rPr lang="zh-CN" altLang="en-US" sz="1100" dirty="0">
                <a:solidFill>
                  <a:schemeClr val="bg1">
                    <a:lumMod val="50000"/>
                  </a:schemeClr>
                </a:solidFill>
                <a:latin typeface="方正兰亭纤黑简体" panose="03000509000000000000" pitchFamily="65" charset="-122"/>
                <a:ea typeface="方正兰亭纤黑简体" panose="03000509000000000000" pitchFamily="65" charset="-122"/>
              </a:rPr>
              <a:t>具体说明文字添加此处。</a:t>
            </a:r>
            <a:endParaRPr lang="en-US" altLang="zh-CN" sz="1100" dirty="0">
              <a:solidFill>
                <a:schemeClr val="bg1">
                  <a:lumMod val="50000"/>
                </a:schemeClr>
              </a:solidFill>
              <a:latin typeface="方正兰亭纤黑简体" panose="03000509000000000000" pitchFamily="65" charset="-122"/>
              <a:ea typeface="方正兰亭纤黑简体" panose="03000509000000000000" pitchFamily="65" charset="-122"/>
            </a:endParaRPr>
          </a:p>
        </p:txBody>
      </p:sp>
      <p:sp>
        <p:nvSpPr>
          <p:cNvPr id="14" name="TextBox 16"/>
          <p:cNvSpPr txBox="1"/>
          <p:nvPr/>
        </p:nvSpPr>
        <p:spPr>
          <a:xfrm>
            <a:off x="7884567" y="1756563"/>
            <a:ext cx="1272561" cy="584986"/>
          </a:xfrm>
          <a:prstGeom prst="rect">
            <a:avLst/>
          </a:prstGeom>
          <a:noFill/>
        </p:spPr>
        <p:txBody>
          <a:bodyPr wrap="none" lIns="122127" tIns="61064" rIns="122127" bIns="61064" rtlCol="0">
            <a:spAutoFit/>
          </a:bodyPr>
          <a:lstStyle/>
          <a:p>
            <a:pPr algn="r">
              <a:lnSpc>
                <a:spcPct val="150000"/>
              </a:lnSpc>
            </a:pPr>
            <a:r>
              <a:rPr lang="zh-CN" altLang="en-US" sz="2000" dirty="0">
                <a:solidFill>
                  <a:schemeClr val="bg1">
                    <a:lumMod val="50000"/>
                  </a:schemeClr>
                </a:solidFill>
                <a:latin typeface="微软雅黑" panose="020B0503020204020204" charset="-122"/>
                <a:ea typeface="微软雅黑" panose="020B0503020204020204" charset="-122"/>
                <a:cs typeface="华文黑体" pitchFamily="2" charset="-122"/>
              </a:rPr>
              <a:t>添加标题</a:t>
            </a:r>
            <a:endParaRPr lang="zh-CN" altLang="en-US" sz="2000" dirty="0">
              <a:solidFill>
                <a:schemeClr val="bg1">
                  <a:lumMod val="50000"/>
                </a:schemeClr>
              </a:solidFill>
              <a:latin typeface="微软雅黑" panose="020B0503020204020204" charset="-122"/>
              <a:ea typeface="微软雅黑" panose="020B0503020204020204" charset="-122"/>
              <a:cs typeface="华文黑体" pitchFamily="2" charset="-122"/>
            </a:endParaRPr>
          </a:p>
        </p:txBody>
      </p:sp>
      <p:sp>
        <p:nvSpPr>
          <p:cNvPr id="15" name="矩形 261"/>
          <p:cNvSpPr>
            <a:spLocks noChangeArrowheads="1"/>
          </p:cNvSpPr>
          <p:nvPr/>
        </p:nvSpPr>
        <p:spPr bwMode="auto">
          <a:xfrm>
            <a:off x="5508246" y="4294389"/>
            <a:ext cx="1169969" cy="67731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22127" tIns="61064" rIns="122127" bIns="61064">
            <a:spAutoFit/>
          </a:bodyPr>
          <a:lstStyle/>
          <a:p>
            <a:r>
              <a:rPr lang="zh-CN" altLang="en-US" sz="3600" dirty="0">
                <a:solidFill>
                  <a:schemeClr val="bg1">
                    <a:lumMod val="50000"/>
                  </a:schemeClr>
                </a:solidFill>
                <a:latin typeface="方正兰亭粗黑_GBK" pitchFamily="2" charset="-122"/>
                <a:ea typeface="方正兰亭粗黑_GBK" pitchFamily="2" charset="-122"/>
              </a:rPr>
              <a:t>标题</a:t>
            </a:r>
            <a:endParaRPr lang="zh-CN" altLang="en-US" sz="3600" dirty="0">
              <a:solidFill>
                <a:schemeClr val="bg1">
                  <a:lumMod val="50000"/>
                </a:schemeClr>
              </a:solidFill>
              <a:latin typeface="方正兰亭粗黑_GBK" pitchFamily="2" charset="-122"/>
              <a:ea typeface="方正兰亭粗黑_GBK" pitchFamily="2" charset="-122"/>
            </a:endParaRPr>
          </a:p>
        </p:txBody>
      </p:sp>
      <p:sp>
        <p:nvSpPr>
          <p:cNvPr id="16" name="Rectangle 13" descr="FD1DDF730CE4456e89755B07FE1653D0# #Rectangle 13"/>
          <p:cNvSpPr>
            <a:spLocks noChangeArrowheads="1"/>
          </p:cNvSpPr>
          <p:nvPr/>
        </p:nvSpPr>
        <p:spPr bwMode="auto">
          <a:xfrm>
            <a:off x="7645667" y="5367837"/>
            <a:ext cx="3561533" cy="46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2127" tIns="61064" rIns="122127" bIns="6106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100" dirty="0">
                <a:solidFill>
                  <a:schemeClr val="bg1">
                    <a:lumMod val="50000"/>
                  </a:schemeClr>
                </a:solidFill>
                <a:latin typeface="方正兰亭纤黑简体" panose="03000509000000000000" pitchFamily="65" charset="-122"/>
                <a:ea typeface="方正兰亭纤黑简体" panose="03000509000000000000" pitchFamily="65" charset="-122"/>
              </a:rPr>
              <a:t>单击此处添加简短说明，添加简短说明文字，</a:t>
            </a:r>
            <a:endParaRPr lang="en-US" altLang="zh-CN" sz="1100" dirty="0">
              <a:solidFill>
                <a:schemeClr val="bg1">
                  <a:lumMod val="50000"/>
                </a:schemeClr>
              </a:solidFill>
              <a:latin typeface="方正兰亭纤黑简体" panose="03000509000000000000" pitchFamily="65" charset="-122"/>
              <a:ea typeface="方正兰亭纤黑简体" panose="03000509000000000000" pitchFamily="65" charset="-122"/>
            </a:endParaRPr>
          </a:p>
          <a:p>
            <a:pPr eaLnBrk="1" hangingPunct="1">
              <a:spcBef>
                <a:spcPct val="0"/>
              </a:spcBef>
              <a:buNone/>
              <a:defRPr/>
            </a:pPr>
            <a:r>
              <a:rPr lang="zh-CN" altLang="en-US" sz="1100" dirty="0">
                <a:solidFill>
                  <a:schemeClr val="bg1">
                    <a:lumMod val="50000"/>
                  </a:schemeClr>
                </a:solidFill>
                <a:latin typeface="方正兰亭纤黑简体" panose="03000509000000000000" pitchFamily="65" charset="-122"/>
                <a:ea typeface="方正兰亭纤黑简体" panose="03000509000000000000" pitchFamily="65" charset="-122"/>
              </a:rPr>
              <a:t>具体说明文字添加此处。</a:t>
            </a:r>
            <a:endParaRPr lang="en-US" altLang="zh-CN" sz="1100" dirty="0">
              <a:solidFill>
                <a:schemeClr val="bg1">
                  <a:lumMod val="50000"/>
                </a:schemeClr>
              </a:solidFill>
              <a:latin typeface="方正兰亭纤黑简体" panose="03000509000000000000" pitchFamily="65" charset="-122"/>
              <a:ea typeface="方正兰亭纤黑简体" panose="03000509000000000000" pitchFamily="65" charset="-122"/>
            </a:endParaRPr>
          </a:p>
        </p:txBody>
      </p:sp>
      <p:sp>
        <p:nvSpPr>
          <p:cNvPr id="17" name="TextBox 19"/>
          <p:cNvSpPr txBox="1"/>
          <p:nvPr/>
        </p:nvSpPr>
        <p:spPr>
          <a:xfrm>
            <a:off x="7846981" y="4780899"/>
            <a:ext cx="1272561" cy="584986"/>
          </a:xfrm>
          <a:prstGeom prst="rect">
            <a:avLst/>
          </a:prstGeom>
          <a:noFill/>
        </p:spPr>
        <p:txBody>
          <a:bodyPr wrap="none" lIns="122127" tIns="61064" rIns="122127" bIns="61064" rtlCol="0">
            <a:spAutoFit/>
          </a:bodyPr>
          <a:lstStyle/>
          <a:p>
            <a:pPr algn="r">
              <a:lnSpc>
                <a:spcPct val="150000"/>
              </a:lnSpc>
            </a:pPr>
            <a:r>
              <a:rPr lang="zh-CN" altLang="en-US" sz="2000" dirty="0">
                <a:solidFill>
                  <a:schemeClr val="bg1">
                    <a:lumMod val="50000"/>
                  </a:schemeClr>
                </a:solidFill>
                <a:latin typeface="微软雅黑" panose="020B0503020204020204" charset="-122"/>
                <a:ea typeface="微软雅黑" panose="020B0503020204020204" charset="-122"/>
                <a:cs typeface="华文黑体" pitchFamily="2" charset="-122"/>
              </a:rPr>
              <a:t>添加标题</a:t>
            </a:r>
            <a:endParaRPr lang="zh-CN" altLang="en-US" sz="2000" dirty="0">
              <a:solidFill>
                <a:schemeClr val="bg1">
                  <a:lumMod val="50000"/>
                </a:schemeClr>
              </a:solidFill>
              <a:latin typeface="微软雅黑" panose="020B0503020204020204" charset="-122"/>
              <a:ea typeface="微软雅黑" panose="020B0503020204020204" charset="-122"/>
              <a:cs typeface="华文黑体" pitchFamily="2" charset="-122"/>
            </a:endParaRPr>
          </a:p>
        </p:txBody>
      </p:sp>
      <p:sp>
        <p:nvSpPr>
          <p:cNvPr id="18" name="Rectangle 13" descr="FD1DDF730CE4456e89755B07FE1653D0# #Rectangle 13"/>
          <p:cNvSpPr>
            <a:spLocks noChangeArrowheads="1"/>
          </p:cNvSpPr>
          <p:nvPr/>
        </p:nvSpPr>
        <p:spPr bwMode="auto">
          <a:xfrm>
            <a:off x="996678" y="2315556"/>
            <a:ext cx="3561533" cy="46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2127" tIns="61064" rIns="122127" bIns="6106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None/>
              <a:defRPr/>
            </a:pPr>
            <a:r>
              <a:rPr lang="zh-CN" altLang="en-US" sz="1100" dirty="0">
                <a:solidFill>
                  <a:schemeClr val="bg1">
                    <a:lumMod val="50000"/>
                  </a:schemeClr>
                </a:solidFill>
                <a:latin typeface="方正兰亭纤黑简体" panose="03000509000000000000" pitchFamily="65" charset="-122"/>
                <a:ea typeface="方正兰亭纤黑简体" panose="03000509000000000000" pitchFamily="65" charset="-122"/>
              </a:rPr>
              <a:t>单击此处添加简短说明，添加简短说明文字，</a:t>
            </a:r>
            <a:endParaRPr lang="en-US" altLang="zh-CN" sz="1100" dirty="0">
              <a:solidFill>
                <a:schemeClr val="bg1">
                  <a:lumMod val="50000"/>
                </a:schemeClr>
              </a:solidFill>
              <a:latin typeface="方正兰亭纤黑简体" panose="03000509000000000000" pitchFamily="65" charset="-122"/>
              <a:ea typeface="方正兰亭纤黑简体" panose="03000509000000000000" pitchFamily="65" charset="-122"/>
            </a:endParaRPr>
          </a:p>
          <a:p>
            <a:pPr algn="r" eaLnBrk="1" hangingPunct="1">
              <a:spcBef>
                <a:spcPct val="0"/>
              </a:spcBef>
              <a:buNone/>
              <a:defRPr/>
            </a:pPr>
            <a:r>
              <a:rPr lang="zh-CN" altLang="en-US" sz="1100" dirty="0">
                <a:solidFill>
                  <a:schemeClr val="bg1">
                    <a:lumMod val="50000"/>
                  </a:schemeClr>
                </a:solidFill>
                <a:latin typeface="方正兰亭纤黑简体" panose="03000509000000000000" pitchFamily="65" charset="-122"/>
                <a:ea typeface="方正兰亭纤黑简体" panose="03000509000000000000" pitchFamily="65" charset="-122"/>
              </a:rPr>
              <a:t>具体说明文字添加此处。</a:t>
            </a:r>
            <a:endParaRPr lang="en-US" altLang="zh-CN" sz="1100" dirty="0">
              <a:solidFill>
                <a:schemeClr val="bg1">
                  <a:lumMod val="50000"/>
                </a:schemeClr>
              </a:solidFill>
              <a:latin typeface="方正兰亭纤黑简体" panose="03000509000000000000" pitchFamily="65" charset="-122"/>
              <a:ea typeface="方正兰亭纤黑简体" panose="03000509000000000000" pitchFamily="65" charset="-122"/>
            </a:endParaRPr>
          </a:p>
        </p:txBody>
      </p:sp>
      <p:sp>
        <p:nvSpPr>
          <p:cNvPr id="19" name="TextBox 21"/>
          <p:cNvSpPr txBox="1"/>
          <p:nvPr/>
        </p:nvSpPr>
        <p:spPr>
          <a:xfrm>
            <a:off x="3136556" y="1732387"/>
            <a:ext cx="1272561" cy="584986"/>
          </a:xfrm>
          <a:prstGeom prst="rect">
            <a:avLst/>
          </a:prstGeom>
          <a:noFill/>
        </p:spPr>
        <p:txBody>
          <a:bodyPr wrap="none" lIns="122127" tIns="61064" rIns="122127" bIns="61064" rtlCol="0">
            <a:spAutoFit/>
          </a:bodyPr>
          <a:lstStyle/>
          <a:p>
            <a:pPr algn="r">
              <a:lnSpc>
                <a:spcPct val="150000"/>
              </a:lnSpc>
            </a:pPr>
            <a:r>
              <a:rPr lang="zh-CN" altLang="en-US" sz="2000" dirty="0">
                <a:solidFill>
                  <a:schemeClr val="bg1">
                    <a:lumMod val="50000"/>
                  </a:schemeClr>
                </a:solidFill>
                <a:latin typeface="微软雅黑" panose="020B0503020204020204" charset="-122"/>
                <a:ea typeface="微软雅黑" panose="020B0503020204020204" charset="-122"/>
                <a:cs typeface="华文黑体" pitchFamily="2" charset="-122"/>
              </a:rPr>
              <a:t>添加标题</a:t>
            </a:r>
            <a:endParaRPr lang="zh-CN" altLang="en-US" sz="2000" dirty="0">
              <a:solidFill>
                <a:schemeClr val="bg1">
                  <a:lumMod val="50000"/>
                </a:schemeClr>
              </a:solidFill>
              <a:latin typeface="微软雅黑" panose="020B0503020204020204" charset="-122"/>
              <a:ea typeface="微软雅黑" panose="020B0503020204020204" charset="-122"/>
              <a:cs typeface="华文黑体" pitchFamily="2" charset="-122"/>
            </a:endParaRPr>
          </a:p>
        </p:txBody>
      </p:sp>
      <p:sp>
        <p:nvSpPr>
          <p:cNvPr id="20" name="Rectangle 13" descr="FD1DDF730CE4456e89755B07FE1653D0# #Rectangle 13"/>
          <p:cNvSpPr>
            <a:spLocks noChangeArrowheads="1"/>
          </p:cNvSpPr>
          <p:nvPr/>
        </p:nvSpPr>
        <p:spPr bwMode="auto">
          <a:xfrm>
            <a:off x="996678" y="5367837"/>
            <a:ext cx="3561533" cy="46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2127" tIns="61064" rIns="122127" bIns="6106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None/>
              <a:defRPr/>
            </a:pPr>
            <a:r>
              <a:rPr lang="zh-CN" altLang="en-US" sz="1100" dirty="0">
                <a:solidFill>
                  <a:schemeClr val="bg1">
                    <a:lumMod val="50000"/>
                  </a:schemeClr>
                </a:solidFill>
                <a:latin typeface="方正兰亭纤黑简体" panose="03000509000000000000" pitchFamily="65" charset="-122"/>
                <a:ea typeface="方正兰亭纤黑简体" panose="03000509000000000000" pitchFamily="65" charset="-122"/>
              </a:rPr>
              <a:t>单击此处添加简短说明，添加简短说明文字，</a:t>
            </a:r>
            <a:endParaRPr lang="en-US" altLang="zh-CN" sz="1100" dirty="0">
              <a:solidFill>
                <a:schemeClr val="bg1">
                  <a:lumMod val="50000"/>
                </a:schemeClr>
              </a:solidFill>
              <a:latin typeface="方正兰亭纤黑简体" panose="03000509000000000000" pitchFamily="65" charset="-122"/>
              <a:ea typeface="方正兰亭纤黑简体" panose="03000509000000000000" pitchFamily="65" charset="-122"/>
            </a:endParaRPr>
          </a:p>
          <a:p>
            <a:pPr algn="r" eaLnBrk="1" hangingPunct="1">
              <a:spcBef>
                <a:spcPct val="0"/>
              </a:spcBef>
              <a:buNone/>
              <a:defRPr/>
            </a:pPr>
            <a:r>
              <a:rPr lang="zh-CN" altLang="en-US" sz="1100" dirty="0">
                <a:solidFill>
                  <a:schemeClr val="bg1">
                    <a:lumMod val="50000"/>
                  </a:schemeClr>
                </a:solidFill>
                <a:latin typeface="方正兰亭纤黑简体" panose="03000509000000000000" pitchFamily="65" charset="-122"/>
                <a:ea typeface="方正兰亭纤黑简体" panose="03000509000000000000" pitchFamily="65" charset="-122"/>
              </a:rPr>
              <a:t>具体说明文字添加此处。</a:t>
            </a:r>
            <a:endParaRPr lang="en-US" altLang="zh-CN" sz="1100" dirty="0">
              <a:solidFill>
                <a:schemeClr val="bg1">
                  <a:lumMod val="50000"/>
                </a:schemeClr>
              </a:solidFill>
              <a:latin typeface="方正兰亭纤黑简体" panose="03000509000000000000" pitchFamily="65" charset="-122"/>
              <a:ea typeface="方正兰亭纤黑简体" panose="03000509000000000000" pitchFamily="65" charset="-122"/>
            </a:endParaRPr>
          </a:p>
        </p:txBody>
      </p:sp>
      <p:sp>
        <p:nvSpPr>
          <p:cNvPr id="21" name="TextBox 23"/>
          <p:cNvSpPr txBox="1"/>
          <p:nvPr/>
        </p:nvSpPr>
        <p:spPr>
          <a:xfrm>
            <a:off x="3094453" y="4780899"/>
            <a:ext cx="1272561" cy="584986"/>
          </a:xfrm>
          <a:prstGeom prst="rect">
            <a:avLst/>
          </a:prstGeom>
          <a:noFill/>
        </p:spPr>
        <p:txBody>
          <a:bodyPr wrap="none" lIns="122127" tIns="61064" rIns="122127" bIns="61064" rtlCol="0">
            <a:spAutoFit/>
          </a:bodyPr>
          <a:lstStyle/>
          <a:p>
            <a:pPr algn="r">
              <a:lnSpc>
                <a:spcPct val="150000"/>
              </a:lnSpc>
            </a:pPr>
            <a:r>
              <a:rPr lang="zh-CN" altLang="en-US" sz="2000" dirty="0">
                <a:solidFill>
                  <a:schemeClr val="bg1">
                    <a:lumMod val="50000"/>
                  </a:schemeClr>
                </a:solidFill>
                <a:latin typeface="微软雅黑" panose="020B0503020204020204" charset="-122"/>
                <a:ea typeface="微软雅黑" panose="020B0503020204020204" charset="-122"/>
                <a:cs typeface="华文黑体" pitchFamily="2" charset="-122"/>
              </a:rPr>
              <a:t>添加标题</a:t>
            </a:r>
            <a:endParaRPr lang="zh-CN" altLang="en-US" sz="2000" dirty="0">
              <a:solidFill>
                <a:schemeClr val="bg1">
                  <a:lumMod val="50000"/>
                </a:schemeClr>
              </a:solidFill>
              <a:latin typeface="微软雅黑" panose="020B0503020204020204" charset="-122"/>
              <a:ea typeface="微软雅黑" panose="020B0503020204020204" charset="-122"/>
              <a:cs typeface="华文黑体" pitchFamily="2" charset="-122"/>
            </a:endParaRPr>
          </a:p>
        </p:txBody>
      </p:sp>
      <p:sp>
        <p:nvSpPr>
          <p:cNvPr id="22" name="矩形 21"/>
          <p:cNvSpPr/>
          <p:nvPr/>
        </p:nvSpPr>
        <p:spPr>
          <a:xfrm>
            <a:off x="4730485" y="2516747"/>
            <a:ext cx="612124" cy="554208"/>
          </a:xfrm>
          <a:prstGeom prst="rect">
            <a:avLst/>
          </a:prstGeom>
        </p:spPr>
        <p:txBody>
          <a:bodyPr wrap="none" lIns="122127" tIns="61064" rIns="122127" bIns="61064">
            <a:spAutoFit/>
          </a:bodyPr>
          <a:lstStyle/>
          <a:p>
            <a:r>
              <a:rPr lang="en-US" altLang="zh-CN" sz="2800" dirty="0">
                <a:solidFill>
                  <a:schemeClr val="bg1"/>
                </a:solidFill>
                <a:latin typeface="Swiss911 UCm BT" pitchFamily="34" charset="0"/>
              </a:rPr>
              <a:t>01</a:t>
            </a:r>
            <a:endParaRPr lang="zh-CN" altLang="en-US" sz="2800" dirty="0">
              <a:solidFill>
                <a:schemeClr val="bg1"/>
              </a:solidFill>
              <a:latin typeface="Swiss911 UCm BT" pitchFamily="34" charset="0"/>
            </a:endParaRPr>
          </a:p>
        </p:txBody>
      </p:sp>
      <p:sp>
        <p:nvSpPr>
          <p:cNvPr id="23" name="矩形 22"/>
          <p:cNvSpPr/>
          <p:nvPr/>
        </p:nvSpPr>
        <p:spPr>
          <a:xfrm>
            <a:off x="6757547" y="2566622"/>
            <a:ext cx="612124" cy="554208"/>
          </a:xfrm>
          <a:prstGeom prst="rect">
            <a:avLst/>
          </a:prstGeom>
        </p:spPr>
        <p:txBody>
          <a:bodyPr wrap="none" lIns="122127" tIns="61064" rIns="122127" bIns="61064">
            <a:spAutoFit/>
          </a:bodyPr>
          <a:lstStyle/>
          <a:p>
            <a:r>
              <a:rPr lang="en-US" altLang="zh-CN" sz="2800" dirty="0">
                <a:solidFill>
                  <a:schemeClr val="bg1"/>
                </a:solidFill>
                <a:latin typeface="Swiss911 UCm BT" pitchFamily="34" charset="0"/>
              </a:rPr>
              <a:t>02</a:t>
            </a:r>
            <a:endParaRPr lang="zh-CN" altLang="en-US" sz="2800" dirty="0">
              <a:solidFill>
                <a:schemeClr val="bg1"/>
              </a:solidFill>
              <a:latin typeface="Swiss911 UCm BT" pitchFamily="34" charset="0"/>
            </a:endParaRPr>
          </a:p>
        </p:txBody>
      </p:sp>
      <p:sp>
        <p:nvSpPr>
          <p:cNvPr id="24" name="矩形 23"/>
          <p:cNvSpPr/>
          <p:nvPr/>
        </p:nvSpPr>
        <p:spPr>
          <a:xfrm>
            <a:off x="4747110" y="4683846"/>
            <a:ext cx="612124" cy="554208"/>
          </a:xfrm>
          <a:prstGeom prst="rect">
            <a:avLst/>
          </a:prstGeom>
        </p:spPr>
        <p:txBody>
          <a:bodyPr wrap="none" lIns="122127" tIns="61064" rIns="122127" bIns="61064">
            <a:spAutoFit/>
          </a:bodyPr>
          <a:lstStyle/>
          <a:p>
            <a:r>
              <a:rPr lang="en-US" altLang="zh-CN" sz="2800" dirty="0">
                <a:solidFill>
                  <a:schemeClr val="bg1"/>
                </a:solidFill>
                <a:latin typeface="Swiss911 UCm BT" pitchFamily="34" charset="0"/>
              </a:rPr>
              <a:t>03</a:t>
            </a:r>
            <a:endParaRPr lang="zh-CN" altLang="en-US" sz="2800" dirty="0">
              <a:solidFill>
                <a:schemeClr val="bg1"/>
              </a:solidFill>
              <a:latin typeface="Swiss911 UCm BT" pitchFamily="34" charset="0"/>
            </a:endParaRPr>
          </a:p>
        </p:txBody>
      </p:sp>
      <p:sp>
        <p:nvSpPr>
          <p:cNvPr id="25" name="矩形 24"/>
          <p:cNvSpPr/>
          <p:nvPr/>
        </p:nvSpPr>
        <p:spPr>
          <a:xfrm>
            <a:off x="6704520" y="4636883"/>
            <a:ext cx="612124" cy="554208"/>
          </a:xfrm>
          <a:prstGeom prst="rect">
            <a:avLst/>
          </a:prstGeom>
        </p:spPr>
        <p:txBody>
          <a:bodyPr wrap="none" lIns="122127" tIns="61064" rIns="122127" bIns="61064">
            <a:spAutoFit/>
          </a:bodyPr>
          <a:lstStyle/>
          <a:p>
            <a:r>
              <a:rPr lang="en-US" altLang="zh-CN" sz="2800" dirty="0">
                <a:solidFill>
                  <a:schemeClr val="bg1"/>
                </a:solidFill>
                <a:latin typeface="Swiss911 UCm BT" pitchFamily="34" charset="0"/>
              </a:rPr>
              <a:t>04</a:t>
            </a:r>
            <a:endParaRPr lang="zh-CN" altLang="en-US" sz="2800" dirty="0">
              <a:solidFill>
                <a:schemeClr val="bg1"/>
              </a:solidFill>
              <a:latin typeface="Swiss911 UCm BT" pitchFamily="34" charset="0"/>
            </a:endParaRPr>
          </a:p>
        </p:txBody>
      </p:sp>
      <p:sp>
        <p:nvSpPr>
          <p:cNvPr id="26" name="Freeform 24"/>
          <p:cNvSpPr>
            <a:spLocks noEditPoints="1"/>
          </p:cNvSpPr>
          <p:nvPr/>
        </p:nvSpPr>
        <p:spPr bwMode="auto">
          <a:xfrm flipH="1">
            <a:off x="5582879" y="3020395"/>
            <a:ext cx="1165136" cy="1284174"/>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rgbClr val="476850"/>
          </a:solidFill>
          <a:ln w="9525">
            <a:noFill/>
            <a:round/>
          </a:ln>
          <a:effectLst/>
        </p:spPr>
        <p:txBody>
          <a:bodyPr vert="horz" wrap="square" lIns="162836" tIns="81418" rIns="162836" bIns="81418" numCol="1" anchor="t" anchorCtr="0" compatLnSpc="1"/>
          <a:lstStyle/>
          <a:p>
            <a:endParaRPr lang="zh-CN" altLang="en-US" sz="2800"/>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3" presetClass="entr" presetSubtype="52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ppt_x</p:attrName>
                                        </p:attrNameLst>
                                      </p:cBhvr>
                                      <p:tavLst>
                                        <p:tav tm="0">
                                          <p:val>
                                            <p:fltVal val="0.5"/>
                                          </p:val>
                                        </p:tav>
                                        <p:tav tm="100000">
                                          <p:val>
                                            <p:strVal val="#ppt_x"/>
                                          </p:val>
                                        </p:tav>
                                      </p:tavLst>
                                    </p:anim>
                                    <p:anim calcmode="lin" valueType="num">
                                      <p:cBhvr>
                                        <p:cTn id="16" dur="1000" fill="hold"/>
                                        <p:tgtEl>
                                          <p:spTgt spid="9"/>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ppt_x</p:attrName>
                                        </p:attrNameLst>
                                      </p:cBhvr>
                                      <p:tavLst>
                                        <p:tav tm="0">
                                          <p:val>
                                            <p:fltVal val="0.5"/>
                                          </p:val>
                                        </p:tav>
                                        <p:tav tm="100000">
                                          <p:val>
                                            <p:strVal val="#ppt_x"/>
                                          </p:val>
                                        </p:tav>
                                      </p:tavLst>
                                    </p:anim>
                                    <p:anim calcmode="lin" valueType="num">
                                      <p:cBhvr>
                                        <p:cTn id="22" dur="1000" fill="hold"/>
                                        <p:tgtEl>
                                          <p:spTgt spid="10"/>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ppt_x</p:attrName>
                                        </p:attrNameLst>
                                      </p:cBhvr>
                                      <p:tavLst>
                                        <p:tav tm="0">
                                          <p:val>
                                            <p:fltVal val="0.5"/>
                                          </p:val>
                                        </p:tav>
                                        <p:tav tm="100000">
                                          <p:val>
                                            <p:strVal val="#ppt_x"/>
                                          </p:val>
                                        </p:tav>
                                      </p:tavLst>
                                    </p:anim>
                                    <p:anim calcmode="lin" valueType="num">
                                      <p:cBhvr>
                                        <p:cTn id="28" dur="1000" fill="hold"/>
                                        <p:tgtEl>
                                          <p:spTgt spid="11"/>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ppt_x</p:attrName>
                                        </p:attrNameLst>
                                      </p:cBhvr>
                                      <p:tavLst>
                                        <p:tav tm="0">
                                          <p:val>
                                            <p:fltVal val="0.5"/>
                                          </p:val>
                                        </p:tav>
                                        <p:tav tm="100000">
                                          <p:val>
                                            <p:strVal val="#ppt_x"/>
                                          </p:val>
                                        </p:tav>
                                      </p:tavLst>
                                    </p:anim>
                                    <p:anim calcmode="lin" valueType="num">
                                      <p:cBhvr>
                                        <p:cTn id="34" dur="1000" fill="hold"/>
                                        <p:tgtEl>
                                          <p:spTgt spid="12"/>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1000" fill="hold"/>
                                        <p:tgtEl>
                                          <p:spTgt spid="22"/>
                                        </p:tgtEl>
                                        <p:attrNameLst>
                                          <p:attrName>ppt_w</p:attrName>
                                        </p:attrNameLst>
                                      </p:cBhvr>
                                      <p:tavLst>
                                        <p:tav tm="0">
                                          <p:val>
                                            <p:fltVal val="0"/>
                                          </p:val>
                                        </p:tav>
                                        <p:tav tm="100000">
                                          <p:val>
                                            <p:strVal val="#ppt_w"/>
                                          </p:val>
                                        </p:tav>
                                      </p:tavLst>
                                    </p:anim>
                                    <p:anim calcmode="lin" valueType="num">
                                      <p:cBhvr>
                                        <p:cTn id="38" dur="1000" fill="hold"/>
                                        <p:tgtEl>
                                          <p:spTgt spid="22"/>
                                        </p:tgtEl>
                                        <p:attrNameLst>
                                          <p:attrName>ppt_h</p:attrName>
                                        </p:attrNameLst>
                                      </p:cBhvr>
                                      <p:tavLst>
                                        <p:tav tm="0">
                                          <p:val>
                                            <p:fltVal val="0"/>
                                          </p:val>
                                        </p:tav>
                                        <p:tav tm="100000">
                                          <p:val>
                                            <p:strVal val="#ppt_h"/>
                                          </p:val>
                                        </p:tav>
                                      </p:tavLst>
                                    </p:anim>
                                    <p:anim calcmode="lin" valueType="num">
                                      <p:cBhvr>
                                        <p:cTn id="39" dur="1000" fill="hold"/>
                                        <p:tgtEl>
                                          <p:spTgt spid="22"/>
                                        </p:tgtEl>
                                        <p:attrNameLst>
                                          <p:attrName>ppt_x</p:attrName>
                                        </p:attrNameLst>
                                      </p:cBhvr>
                                      <p:tavLst>
                                        <p:tav tm="0">
                                          <p:val>
                                            <p:fltVal val="0.5"/>
                                          </p:val>
                                        </p:tav>
                                        <p:tav tm="100000">
                                          <p:val>
                                            <p:strVal val="#ppt_x"/>
                                          </p:val>
                                        </p:tav>
                                      </p:tavLst>
                                    </p:anim>
                                    <p:anim calcmode="lin" valueType="num">
                                      <p:cBhvr>
                                        <p:cTn id="40" dur="1000" fill="hold"/>
                                        <p:tgtEl>
                                          <p:spTgt spid="22"/>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1000" fill="hold"/>
                                        <p:tgtEl>
                                          <p:spTgt spid="23"/>
                                        </p:tgtEl>
                                        <p:attrNameLst>
                                          <p:attrName>ppt_w</p:attrName>
                                        </p:attrNameLst>
                                      </p:cBhvr>
                                      <p:tavLst>
                                        <p:tav tm="0">
                                          <p:val>
                                            <p:fltVal val="0"/>
                                          </p:val>
                                        </p:tav>
                                        <p:tav tm="100000">
                                          <p:val>
                                            <p:strVal val="#ppt_w"/>
                                          </p:val>
                                        </p:tav>
                                      </p:tavLst>
                                    </p:anim>
                                    <p:anim calcmode="lin" valueType="num">
                                      <p:cBhvr>
                                        <p:cTn id="44" dur="1000" fill="hold"/>
                                        <p:tgtEl>
                                          <p:spTgt spid="23"/>
                                        </p:tgtEl>
                                        <p:attrNameLst>
                                          <p:attrName>ppt_h</p:attrName>
                                        </p:attrNameLst>
                                      </p:cBhvr>
                                      <p:tavLst>
                                        <p:tav tm="0">
                                          <p:val>
                                            <p:fltVal val="0"/>
                                          </p:val>
                                        </p:tav>
                                        <p:tav tm="100000">
                                          <p:val>
                                            <p:strVal val="#ppt_h"/>
                                          </p:val>
                                        </p:tav>
                                      </p:tavLst>
                                    </p:anim>
                                    <p:anim calcmode="lin" valueType="num">
                                      <p:cBhvr>
                                        <p:cTn id="45" dur="1000" fill="hold"/>
                                        <p:tgtEl>
                                          <p:spTgt spid="23"/>
                                        </p:tgtEl>
                                        <p:attrNameLst>
                                          <p:attrName>ppt_x</p:attrName>
                                        </p:attrNameLst>
                                      </p:cBhvr>
                                      <p:tavLst>
                                        <p:tav tm="0">
                                          <p:val>
                                            <p:fltVal val="0.5"/>
                                          </p:val>
                                        </p:tav>
                                        <p:tav tm="100000">
                                          <p:val>
                                            <p:strVal val="#ppt_x"/>
                                          </p:val>
                                        </p:tav>
                                      </p:tavLst>
                                    </p:anim>
                                    <p:anim calcmode="lin" valueType="num">
                                      <p:cBhvr>
                                        <p:cTn id="46" dur="1000" fill="hold"/>
                                        <p:tgtEl>
                                          <p:spTgt spid="23"/>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1000" fill="hold"/>
                                        <p:tgtEl>
                                          <p:spTgt spid="24"/>
                                        </p:tgtEl>
                                        <p:attrNameLst>
                                          <p:attrName>ppt_w</p:attrName>
                                        </p:attrNameLst>
                                      </p:cBhvr>
                                      <p:tavLst>
                                        <p:tav tm="0">
                                          <p:val>
                                            <p:fltVal val="0"/>
                                          </p:val>
                                        </p:tav>
                                        <p:tav tm="100000">
                                          <p:val>
                                            <p:strVal val="#ppt_w"/>
                                          </p:val>
                                        </p:tav>
                                      </p:tavLst>
                                    </p:anim>
                                    <p:anim calcmode="lin" valueType="num">
                                      <p:cBhvr>
                                        <p:cTn id="50" dur="1000" fill="hold"/>
                                        <p:tgtEl>
                                          <p:spTgt spid="24"/>
                                        </p:tgtEl>
                                        <p:attrNameLst>
                                          <p:attrName>ppt_h</p:attrName>
                                        </p:attrNameLst>
                                      </p:cBhvr>
                                      <p:tavLst>
                                        <p:tav tm="0">
                                          <p:val>
                                            <p:fltVal val="0"/>
                                          </p:val>
                                        </p:tav>
                                        <p:tav tm="100000">
                                          <p:val>
                                            <p:strVal val="#ppt_h"/>
                                          </p:val>
                                        </p:tav>
                                      </p:tavLst>
                                    </p:anim>
                                    <p:anim calcmode="lin" valueType="num">
                                      <p:cBhvr>
                                        <p:cTn id="51" dur="1000" fill="hold"/>
                                        <p:tgtEl>
                                          <p:spTgt spid="24"/>
                                        </p:tgtEl>
                                        <p:attrNameLst>
                                          <p:attrName>ppt_x</p:attrName>
                                        </p:attrNameLst>
                                      </p:cBhvr>
                                      <p:tavLst>
                                        <p:tav tm="0">
                                          <p:val>
                                            <p:fltVal val="0.5"/>
                                          </p:val>
                                        </p:tav>
                                        <p:tav tm="100000">
                                          <p:val>
                                            <p:strVal val="#ppt_x"/>
                                          </p:val>
                                        </p:tav>
                                      </p:tavLst>
                                    </p:anim>
                                    <p:anim calcmode="lin" valueType="num">
                                      <p:cBhvr>
                                        <p:cTn id="52" dur="1000" fill="hold"/>
                                        <p:tgtEl>
                                          <p:spTgt spid="24"/>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1000" fill="hold"/>
                                        <p:tgtEl>
                                          <p:spTgt spid="25"/>
                                        </p:tgtEl>
                                        <p:attrNameLst>
                                          <p:attrName>ppt_w</p:attrName>
                                        </p:attrNameLst>
                                      </p:cBhvr>
                                      <p:tavLst>
                                        <p:tav tm="0">
                                          <p:val>
                                            <p:fltVal val="0"/>
                                          </p:val>
                                        </p:tav>
                                        <p:tav tm="100000">
                                          <p:val>
                                            <p:strVal val="#ppt_w"/>
                                          </p:val>
                                        </p:tav>
                                      </p:tavLst>
                                    </p:anim>
                                    <p:anim calcmode="lin" valueType="num">
                                      <p:cBhvr>
                                        <p:cTn id="56" dur="1000" fill="hold"/>
                                        <p:tgtEl>
                                          <p:spTgt spid="25"/>
                                        </p:tgtEl>
                                        <p:attrNameLst>
                                          <p:attrName>ppt_h</p:attrName>
                                        </p:attrNameLst>
                                      </p:cBhvr>
                                      <p:tavLst>
                                        <p:tav tm="0">
                                          <p:val>
                                            <p:fltVal val="0"/>
                                          </p:val>
                                        </p:tav>
                                        <p:tav tm="100000">
                                          <p:val>
                                            <p:strVal val="#ppt_h"/>
                                          </p:val>
                                        </p:tav>
                                      </p:tavLst>
                                    </p:anim>
                                    <p:anim calcmode="lin" valueType="num">
                                      <p:cBhvr>
                                        <p:cTn id="57" dur="1000" fill="hold"/>
                                        <p:tgtEl>
                                          <p:spTgt spid="25"/>
                                        </p:tgtEl>
                                        <p:attrNameLst>
                                          <p:attrName>ppt_x</p:attrName>
                                        </p:attrNameLst>
                                      </p:cBhvr>
                                      <p:tavLst>
                                        <p:tav tm="0">
                                          <p:val>
                                            <p:fltVal val="0.5"/>
                                          </p:val>
                                        </p:tav>
                                        <p:tav tm="100000">
                                          <p:val>
                                            <p:strVal val="#ppt_x"/>
                                          </p:val>
                                        </p:tav>
                                      </p:tavLst>
                                    </p:anim>
                                    <p:anim calcmode="lin" valueType="num">
                                      <p:cBhvr>
                                        <p:cTn id="58" dur="1000" fill="hold"/>
                                        <p:tgtEl>
                                          <p:spTgt spid="25"/>
                                        </p:tgtEl>
                                        <p:attrNameLst>
                                          <p:attrName>ppt_y</p:attrName>
                                        </p:attrNameLst>
                                      </p:cBhvr>
                                      <p:tavLst>
                                        <p:tav tm="0">
                                          <p:val>
                                            <p:fltVal val="0.5"/>
                                          </p:val>
                                        </p:tav>
                                        <p:tav tm="100000">
                                          <p:val>
                                            <p:strVal val="#ppt_y"/>
                                          </p:val>
                                        </p:tav>
                                      </p:tavLst>
                                    </p:anim>
                                  </p:childTnLst>
                                </p:cTn>
                              </p:par>
                              <p:par>
                                <p:cTn id="59" presetID="35" presetClass="entr" presetSubtype="0" fill="hold" grpId="1" nodeType="with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1000"/>
                                        <p:tgtEl>
                                          <p:spTgt spid="9"/>
                                        </p:tgtEl>
                                      </p:cBhvr>
                                    </p:animEffect>
                                    <p:anim calcmode="lin" valueType="num">
                                      <p:cBhvr>
                                        <p:cTn id="62" dur="1000" fill="hold"/>
                                        <p:tgtEl>
                                          <p:spTgt spid="9"/>
                                        </p:tgtEl>
                                        <p:attrNameLst>
                                          <p:attrName>style.rotation</p:attrName>
                                        </p:attrNameLst>
                                      </p:cBhvr>
                                      <p:tavLst>
                                        <p:tav tm="0">
                                          <p:val>
                                            <p:fltVal val="720"/>
                                          </p:val>
                                        </p:tav>
                                        <p:tav tm="100000">
                                          <p:val>
                                            <p:fltVal val="0"/>
                                          </p:val>
                                        </p:tav>
                                      </p:tavLst>
                                    </p:anim>
                                    <p:anim calcmode="lin" valueType="num">
                                      <p:cBhvr>
                                        <p:cTn id="63" dur="1000" fill="hold"/>
                                        <p:tgtEl>
                                          <p:spTgt spid="9"/>
                                        </p:tgtEl>
                                        <p:attrNameLst>
                                          <p:attrName>ppt_h</p:attrName>
                                        </p:attrNameLst>
                                      </p:cBhvr>
                                      <p:tavLst>
                                        <p:tav tm="0">
                                          <p:val>
                                            <p:fltVal val="0"/>
                                          </p:val>
                                        </p:tav>
                                        <p:tav tm="100000">
                                          <p:val>
                                            <p:strVal val="#ppt_h"/>
                                          </p:val>
                                        </p:tav>
                                      </p:tavLst>
                                    </p:anim>
                                    <p:anim calcmode="lin" valueType="num">
                                      <p:cBhvr>
                                        <p:cTn id="64" dur="1000" fill="hold"/>
                                        <p:tgtEl>
                                          <p:spTgt spid="9"/>
                                        </p:tgtEl>
                                        <p:attrNameLst>
                                          <p:attrName>ppt_w</p:attrName>
                                        </p:attrNameLst>
                                      </p:cBhvr>
                                      <p:tavLst>
                                        <p:tav tm="0">
                                          <p:val>
                                            <p:fltVal val="0"/>
                                          </p:val>
                                        </p:tav>
                                        <p:tav tm="100000">
                                          <p:val>
                                            <p:strVal val="#ppt_w"/>
                                          </p:val>
                                        </p:tav>
                                      </p:tavLst>
                                    </p:anim>
                                  </p:childTnLst>
                                </p:cTn>
                              </p:par>
                              <p:par>
                                <p:cTn id="65" presetID="35" presetClass="entr" presetSubtype="0" fill="hold" grpId="1"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1000"/>
                                        <p:tgtEl>
                                          <p:spTgt spid="10"/>
                                        </p:tgtEl>
                                      </p:cBhvr>
                                    </p:animEffect>
                                    <p:anim calcmode="lin" valueType="num">
                                      <p:cBhvr>
                                        <p:cTn id="68" dur="1000" fill="hold"/>
                                        <p:tgtEl>
                                          <p:spTgt spid="10"/>
                                        </p:tgtEl>
                                        <p:attrNameLst>
                                          <p:attrName>style.rotation</p:attrName>
                                        </p:attrNameLst>
                                      </p:cBhvr>
                                      <p:tavLst>
                                        <p:tav tm="0">
                                          <p:val>
                                            <p:fltVal val="720"/>
                                          </p:val>
                                        </p:tav>
                                        <p:tav tm="100000">
                                          <p:val>
                                            <p:fltVal val="0"/>
                                          </p:val>
                                        </p:tav>
                                      </p:tavLst>
                                    </p:anim>
                                    <p:anim calcmode="lin" valueType="num">
                                      <p:cBhvr>
                                        <p:cTn id="69" dur="1000" fill="hold"/>
                                        <p:tgtEl>
                                          <p:spTgt spid="10"/>
                                        </p:tgtEl>
                                        <p:attrNameLst>
                                          <p:attrName>ppt_h</p:attrName>
                                        </p:attrNameLst>
                                      </p:cBhvr>
                                      <p:tavLst>
                                        <p:tav tm="0">
                                          <p:val>
                                            <p:fltVal val="0"/>
                                          </p:val>
                                        </p:tav>
                                        <p:tav tm="100000">
                                          <p:val>
                                            <p:strVal val="#ppt_h"/>
                                          </p:val>
                                        </p:tav>
                                      </p:tavLst>
                                    </p:anim>
                                    <p:anim calcmode="lin" valueType="num">
                                      <p:cBhvr>
                                        <p:cTn id="70" dur="1000" fill="hold"/>
                                        <p:tgtEl>
                                          <p:spTgt spid="10"/>
                                        </p:tgtEl>
                                        <p:attrNameLst>
                                          <p:attrName>ppt_w</p:attrName>
                                        </p:attrNameLst>
                                      </p:cBhvr>
                                      <p:tavLst>
                                        <p:tav tm="0">
                                          <p:val>
                                            <p:fltVal val="0"/>
                                          </p:val>
                                        </p:tav>
                                        <p:tav tm="100000">
                                          <p:val>
                                            <p:strVal val="#ppt_w"/>
                                          </p:val>
                                        </p:tav>
                                      </p:tavLst>
                                    </p:anim>
                                  </p:childTnLst>
                                </p:cTn>
                              </p:par>
                              <p:par>
                                <p:cTn id="71" presetID="35" presetClass="entr" presetSubtype="0" fill="hold" grpId="1" nodeType="with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fade">
                                      <p:cBhvr>
                                        <p:cTn id="73" dur="1000"/>
                                        <p:tgtEl>
                                          <p:spTgt spid="11"/>
                                        </p:tgtEl>
                                      </p:cBhvr>
                                    </p:animEffect>
                                    <p:anim calcmode="lin" valueType="num">
                                      <p:cBhvr>
                                        <p:cTn id="74" dur="1000" fill="hold"/>
                                        <p:tgtEl>
                                          <p:spTgt spid="11"/>
                                        </p:tgtEl>
                                        <p:attrNameLst>
                                          <p:attrName>style.rotation</p:attrName>
                                        </p:attrNameLst>
                                      </p:cBhvr>
                                      <p:tavLst>
                                        <p:tav tm="0">
                                          <p:val>
                                            <p:fltVal val="720"/>
                                          </p:val>
                                        </p:tav>
                                        <p:tav tm="100000">
                                          <p:val>
                                            <p:fltVal val="0"/>
                                          </p:val>
                                        </p:tav>
                                      </p:tavLst>
                                    </p:anim>
                                    <p:anim calcmode="lin" valueType="num">
                                      <p:cBhvr>
                                        <p:cTn id="75" dur="1000" fill="hold"/>
                                        <p:tgtEl>
                                          <p:spTgt spid="11"/>
                                        </p:tgtEl>
                                        <p:attrNameLst>
                                          <p:attrName>ppt_h</p:attrName>
                                        </p:attrNameLst>
                                      </p:cBhvr>
                                      <p:tavLst>
                                        <p:tav tm="0">
                                          <p:val>
                                            <p:fltVal val="0"/>
                                          </p:val>
                                        </p:tav>
                                        <p:tav tm="100000">
                                          <p:val>
                                            <p:strVal val="#ppt_h"/>
                                          </p:val>
                                        </p:tav>
                                      </p:tavLst>
                                    </p:anim>
                                    <p:anim calcmode="lin" valueType="num">
                                      <p:cBhvr>
                                        <p:cTn id="76" dur="1000" fill="hold"/>
                                        <p:tgtEl>
                                          <p:spTgt spid="11"/>
                                        </p:tgtEl>
                                        <p:attrNameLst>
                                          <p:attrName>ppt_w</p:attrName>
                                        </p:attrNameLst>
                                      </p:cBhvr>
                                      <p:tavLst>
                                        <p:tav tm="0">
                                          <p:val>
                                            <p:fltVal val="0"/>
                                          </p:val>
                                        </p:tav>
                                        <p:tav tm="100000">
                                          <p:val>
                                            <p:strVal val="#ppt_w"/>
                                          </p:val>
                                        </p:tav>
                                      </p:tavLst>
                                    </p:anim>
                                  </p:childTnLst>
                                </p:cTn>
                              </p:par>
                              <p:par>
                                <p:cTn id="77" presetID="35" presetClass="entr" presetSubtype="0" fill="hold" grpId="1"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1000"/>
                                        <p:tgtEl>
                                          <p:spTgt spid="12"/>
                                        </p:tgtEl>
                                      </p:cBhvr>
                                    </p:animEffect>
                                    <p:anim calcmode="lin" valueType="num">
                                      <p:cBhvr>
                                        <p:cTn id="80" dur="1000" fill="hold"/>
                                        <p:tgtEl>
                                          <p:spTgt spid="12"/>
                                        </p:tgtEl>
                                        <p:attrNameLst>
                                          <p:attrName>style.rotation</p:attrName>
                                        </p:attrNameLst>
                                      </p:cBhvr>
                                      <p:tavLst>
                                        <p:tav tm="0">
                                          <p:val>
                                            <p:fltVal val="720"/>
                                          </p:val>
                                        </p:tav>
                                        <p:tav tm="100000">
                                          <p:val>
                                            <p:fltVal val="0"/>
                                          </p:val>
                                        </p:tav>
                                      </p:tavLst>
                                    </p:anim>
                                    <p:anim calcmode="lin" valueType="num">
                                      <p:cBhvr>
                                        <p:cTn id="81" dur="1000" fill="hold"/>
                                        <p:tgtEl>
                                          <p:spTgt spid="12"/>
                                        </p:tgtEl>
                                        <p:attrNameLst>
                                          <p:attrName>ppt_h</p:attrName>
                                        </p:attrNameLst>
                                      </p:cBhvr>
                                      <p:tavLst>
                                        <p:tav tm="0">
                                          <p:val>
                                            <p:fltVal val="0"/>
                                          </p:val>
                                        </p:tav>
                                        <p:tav tm="100000">
                                          <p:val>
                                            <p:strVal val="#ppt_h"/>
                                          </p:val>
                                        </p:tav>
                                      </p:tavLst>
                                    </p:anim>
                                    <p:anim calcmode="lin" valueType="num">
                                      <p:cBhvr>
                                        <p:cTn id="82" dur="1000" fill="hold"/>
                                        <p:tgtEl>
                                          <p:spTgt spid="12"/>
                                        </p:tgtEl>
                                        <p:attrNameLst>
                                          <p:attrName>ppt_w</p:attrName>
                                        </p:attrNameLst>
                                      </p:cBhvr>
                                      <p:tavLst>
                                        <p:tav tm="0">
                                          <p:val>
                                            <p:fltVal val="0"/>
                                          </p:val>
                                        </p:tav>
                                        <p:tav tm="100000">
                                          <p:val>
                                            <p:strVal val="#ppt_w"/>
                                          </p:val>
                                        </p:tav>
                                      </p:tavLst>
                                    </p:anim>
                                  </p:childTnLst>
                                </p:cTn>
                              </p:par>
                              <p:par>
                                <p:cTn id="83" presetID="35" presetClass="entr" presetSubtype="0" fill="hold" grpId="1" nodeType="with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1000"/>
                                        <p:tgtEl>
                                          <p:spTgt spid="22"/>
                                        </p:tgtEl>
                                      </p:cBhvr>
                                    </p:animEffect>
                                    <p:anim calcmode="lin" valueType="num">
                                      <p:cBhvr>
                                        <p:cTn id="86" dur="1000" fill="hold"/>
                                        <p:tgtEl>
                                          <p:spTgt spid="22"/>
                                        </p:tgtEl>
                                        <p:attrNameLst>
                                          <p:attrName>style.rotation</p:attrName>
                                        </p:attrNameLst>
                                      </p:cBhvr>
                                      <p:tavLst>
                                        <p:tav tm="0">
                                          <p:val>
                                            <p:fltVal val="720"/>
                                          </p:val>
                                        </p:tav>
                                        <p:tav tm="100000">
                                          <p:val>
                                            <p:fltVal val="0"/>
                                          </p:val>
                                        </p:tav>
                                      </p:tavLst>
                                    </p:anim>
                                    <p:anim calcmode="lin" valueType="num">
                                      <p:cBhvr>
                                        <p:cTn id="87" dur="1000" fill="hold"/>
                                        <p:tgtEl>
                                          <p:spTgt spid="22"/>
                                        </p:tgtEl>
                                        <p:attrNameLst>
                                          <p:attrName>ppt_h</p:attrName>
                                        </p:attrNameLst>
                                      </p:cBhvr>
                                      <p:tavLst>
                                        <p:tav tm="0">
                                          <p:val>
                                            <p:fltVal val="0"/>
                                          </p:val>
                                        </p:tav>
                                        <p:tav tm="100000">
                                          <p:val>
                                            <p:strVal val="#ppt_h"/>
                                          </p:val>
                                        </p:tav>
                                      </p:tavLst>
                                    </p:anim>
                                    <p:anim calcmode="lin" valueType="num">
                                      <p:cBhvr>
                                        <p:cTn id="88" dur="1000" fill="hold"/>
                                        <p:tgtEl>
                                          <p:spTgt spid="22"/>
                                        </p:tgtEl>
                                        <p:attrNameLst>
                                          <p:attrName>ppt_w</p:attrName>
                                        </p:attrNameLst>
                                      </p:cBhvr>
                                      <p:tavLst>
                                        <p:tav tm="0">
                                          <p:val>
                                            <p:fltVal val="0"/>
                                          </p:val>
                                        </p:tav>
                                        <p:tav tm="100000">
                                          <p:val>
                                            <p:strVal val="#ppt_w"/>
                                          </p:val>
                                        </p:tav>
                                      </p:tavLst>
                                    </p:anim>
                                  </p:childTnLst>
                                </p:cTn>
                              </p:par>
                              <p:par>
                                <p:cTn id="89" presetID="35" presetClass="entr" presetSubtype="0" fill="hold" grpId="1" nodeType="with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1000"/>
                                        <p:tgtEl>
                                          <p:spTgt spid="23"/>
                                        </p:tgtEl>
                                      </p:cBhvr>
                                    </p:animEffect>
                                    <p:anim calcmode="lin" valueType="num">
                                      <p:cBhvr>
                                        <p:cTn id="92" dur="1000" fill="hold"/>
                                        <p:tgtEl>
                                          <p:spTgt spid="23"/>
                                        </p:tgtEl>
                                        <p:attrNameLst>
                                          <p:attrName>style.rotation</p:attrName>
                                        </p:attrNameLst>
                                      </p:cBhvr>
                                      <p:tavLst>
                                        <p:tav tm="0">
                                          <p:val>
                                            <p:fltVal val="720"/>
                                          </p:val>
                                        </p:tav>
                                        <p:tav tm="100000">
                                          <p:val>
                                            <p:fltVal val="0"/>
                                          </p:val>
                                        </p:tav>
                                      </p:tavLst>
                                    </p:anim>
                                    <p:anim calcmode="lin" valueType="num">
                                      <p:cBhvr>
                                        <p:cTn id="93" dur="1000" fill="hold"/>
                                        <p:tgtEl>
                                          <p:spTgt spid="23"/>
                                        </p:tgtEl>
                                        <p:attrNameLst>
                                          <p:attrName>ppt_h</p:attrName>
                                        </p:attrNameLst>
                                      </p:cBhvr>
                                      <p:tavLst>
                                        <p:tav tm="0">
                                          <p:val>
                                            <p:fltVal val="0"/>
                                          </p:val>
                                        </p:tav>
                                        <p:tav tm="100000">
                                          <p:val>
                                            <p:strVal val="#ppt_h"/>
                                          </p:val>
                                        </p:tav>
                                      </p:tavLst>
                                    </p:anim>
                                    <p:anim calcmode="lin" valueType="num">
                                      <p:cBhvr>
                                        <p:cTn id="94" dur="1000" fill="hold"/>
                                        <p:tgtEl>
                                          <p:spTgt spid="23"/>
                                        </p:tgtEl>
                                        <p:attrNameLst>
                                          <p:attrName>ppt_w</p:attrName>
                                        </p:attrNameLst>
                                      </p:cBhvr>
                                      <p:tavLst>
                                        <p:tav tm="0">
                                          <p:val>
                                            <p:fltVal val="0"/>
                                          </p:val>
                                        </p:tav>
                                        <p:tav tm="100000">
                                          <p:val>
                                            <p:strVal val="#ppt_w"/>
                                          </p:val>
                                        </p:tav>
                                      </p:tavLst>
                                    </p:anim>
                                  </p:childTnLst>
                                </p:cTn>
                              </p:par>
                              <p:par>
                                <p:cTn id="95" presetID="35" presetClass="entr" presetSubtype="0" fill="hold" grpId="1" nodeType="with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1000"/>
                                        <p:tgtEl>
                                          <p:spTgt spid="24"/>
                                        </p:tgtEl>
                                      </p:cBhvr>
                                    </p:animEffect>
                                    <p:anim calcmode="lin" valueType="num">
                                      <p:cBhvr>
                                        <p:cTn id="98" dur="1000" fill="hold"/>
                                        <p:tgtEl>
                                          <p:spTgt spid="24"/>
                                        </p:tgtEl>
                                        <p:attrNameLst>
                                          <p:attrName>style.rotation</p:attrName>
                                        </p:attrNameLst>
                                      </p:cBhvr>
                                      <p:tavLst>
                                        <p:tav tm="0">
                                          <p:val>
                                            <p:fltVal val="720"/>
                                          </p:val>
                                        </p:tav>
                                        <p:tav tm="100000">
                                          <p:val>
                                            <p:fltVal val="0"/>
                                          </p:val>
                                        </p:tav>
                                      </p:tavLst>
                                    </p:anim>
                                    <p:anim calcmode="lin" valueType="num">
                                      <p:cBhvr>
                                        <p:cTn id="99" dur="1000" fill="hold"/>
                                        <p:tgtEl>
                                          <p:spTgt spid="24"/>
                                        </p:tgtEl>
                                        <p:attrNameLst>
                                          <p:attrName>ppt_h</p:attrName>
                                        </p:attrNameLst>
                                      </p:cBhvr>
                                      <p:tavLst>
                                        <p:tav tm="0">
                                          <p:val>
                                            <p:fltVal val="0"/>
                                          </p:val>
                                        </p:tav>
                                        <p:tav tm="100000">
                                          <p:val>
                                            <p:strVal val="#ppt_h"/>
                                          </p:val>
                                        </p:tav>
                                      </p:tavLst>
                                    </p:anim>
                                    <p:anim calcmode="lin" valueType="num">
                                      <p:cBhvr>
                                        <p:cTn id="100" dur="1000" fill="hold"/>
                                        <p:tgtEl>
                                          <p:spTgt spid="24"/>
                                        </p:tgtEl>
                                        <p:attrNameLst>
                                          <p:attrName>ppt_w</p:attrName>
                                        </p:attrNameLst>
                                      </p:cBhvr>
                                      <p:tavLst>
                                        <p:tav tm="0">
                                          <p:val>
                                            <p:fltVal val="0"/>
                                          </p:val>
                                        </p:tav>
                                        <p:tav tm="100000">
                                          <p:val>
                                            <p:strVal val="#ppt_w"/>
                                          </p:val>
                                        </p:tav>
                                      </p:tavLst>
                                    </p:anim>
                                  </p:childTnLst>
                                </p:cTn>
                              </p:par>
                              <p:par>
                                <p:cTn id="101" presetID="35" presetClass="entr" presetSubtype="0" fill="hold" grpId="1" nodeType="with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1000"/>
                                        <p:tgtEl>
                                          <p:spTgt spid="25"/>
                                        </p:tgtEl>
                                      </p:cBhvr>
                                    </p:animEffect>
                                    <p:anim calcmode="lin" valueType="num">
                                      <p:cBhvr>
                                        <p:cTn id="104" dur="1000" fill="hold"/>
                                        <p:tgtEl>
                                          <p:spTgt spid="25"/>
                                        </p:tgtEl>
                                        <p:attrNameLst>
                                          <p:attrName>style.rotation</p:attrName>
                                        </p:attrNameLst>
                                      </p:cBhvr>
                                      <p:tavLst>
                                        <p:tav tm="0">
                                          <p:val>
                                            <p:fltVal val="720"/>
                                          </p:val>
                                        </p:tav>
                                        <p:tav tm="100000">
                                          <p:val>
                                            <p:fltVal val="0"/>
                                          </p:val>
                                        </p:tav>
                                      </p:tavLst>
                                    </p:anim>
                                    <p:anim calcmode="lin" valueType="num">
                                      <p:cBhvr>
                                        <p:cTn id="105" dur="1000" fill="hold"/>
                                        <p:tgtEl>
                                          <p:spTgt spid="25"/>
                                        </p:tgtEl>
                                        <p:attrNameLst>
                                          <p:attrName>ppt_h</p:attrName>
                                        </p:attrNameLst>
                                      </p:cBhvr>
                                      <p:tavLst>
                                        <p:tav tm="0">
                                          <p:val>
                                            <p:fltVal val="0"/>
                                          </p:val>
                                        </p:tav>
                                        <p:tav tm="100000">
                                          <p:val>
                                            <p:strVal val="#ppt_h"/>
                                          </p:val>
                                        </p:tav>
                                      </p:tavLst>
                                    </p:anim>
                                    <p:anim calcmode="lin" valueType="num">
                                      <p:cBhvr>
                                        <p:cTn id="106" dur="1000" fill="hold"/>
                                        <p:tgtEl>
                                          <p:spTgt spid="25"/>
                                        </p:tgtEl>
                                        <p:attrNameLst>
                                          <p:attrName>ppt_w</p:attrName>
                                        </p:attrNameLst>
                                      </p:cBhvr>
                                      <p:tavLst>
                                        <p:tav tm="0">
                                          <p:val>
                                            <p:fltVal val="0"/>
                                          </p:val>
                                        </p:tav>
                                        <p:tav tm="100000">
                                          <p:val>
                                            <p:strVal val="#ppt_w"/>
                                          </p:val>
                                        </p:tav>
                                      </p:tavLst>
                                    </p:anim>
                                  </p:childTnLst>
                                </p:cTn>
                              </p:par>
                            </p:childTnLst>
                          </p:cTn>
                        </p:par>
                        <p:par>
                          <p:cTn id="107" fill="hold">
                            <p:stCondLst>
                              <p:cond delay="1500"/>
                            </p:stCondLst>
                            <p:childTnLst>
                              <p:par>
                                <p:cTn id="108" presetID="23" presetClass="entr" presetSubtype="528"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1500" fill="hold"/>
                                        <p:tgtEl>
                                          <p:spTgt spid="15"/>
                                        </p:tgtEl>
                                        <p:attrNameLst>
                                          <p:attrName>ppt_w</p:attrName>
                                        </p:attrNameLst>
                                      </p:cBhvr>
                                      <p:tavLst>
                                        <p:tav tm="0">
                                          <p:val>
                                            <p:fltVal val="0"/>
                                          </p:val>
                                        </p:tav>
                                        <p:tav tm="100000">
                                          <p:val>
                                            <p:strVal val="#ppt_w"/>
                                          </p:val>
                                        </p:tav>
                                      </p:tavLst>
                                    </p:anim>
                                    <p:anim calcmode="lin" valueType="num">
                                      <p:cBhvr>
                                        <p:cTn id="111" dur="1500" fill="hold"/>
                                        <p:tgtEl>
                                          <p:spTgt spid="15"/>
                                        </p:tgtEl>
                                        <p:attrNameLst>
                                          <p:attrName>ppt_h</p:attrName>
                                        </p:attrNameLst>
                                      </p:cBhvr>
                                      <p:tavLst>
                                        <p:tav tm="0">
                                          <p:val>
                                            <p:fltVal val="0"/>
                                          </p:val>
                                        </p:tav>
                                        <p:tav tm="100000">
                                          <p:val>
                                            <p:strVal val="#ppt_h"/>
                                          </p:val>
                                        </p:tav>
                                      </p:tavLst>
                                    </p:anim>
                                    <p:anim calcmode="lin" valueType="num">
                                      <p:cBhvr>
                                        <p:cTn id="112" dur="1500" fill="hold"/>
                                        <p:tgtEl>
                                          <p:spTgt spid="15"/>
                                        </p:tgtEl>
                                        <p:attrNameLst>
                                          <p:attrName>ppt_x</p:attrName>
                                        </p:attrNameLst>
                                      </p:cBhvr>
                                      <p:tavLst>
                                        <p:tav tm="0">
                                          <p:val>
                                            <p:fltVal val="0.5"/>
                                          </p:val>
                                        </p:tav>
                                        <p:tav tm="100000">
                                          <p:val>
                                            <p:strVal val="#ppt_x"/>
                                          </p:val>
                                        </p:tav>
                                      </p:tavLst>
                                    </p:anim>
                                    <p:anim calcmode="lin" valueType="num">
                                      <p:cBhvr>
                                        <p:cTn id="113" dur="1500" fill="hold"/>
                                        <p:tgtEl>
                                          <p:spTgt spid="15"/>
                                        </p:tgtEl>
                                        <p:attrNameLst>
                                          <p:attrName>ppt_y</p:attrName>
                                        </p:attrNameLst>
                                      </p:cBhvr>
                                      <p:tavLst>
                                        <p:tav tm="0">
                                          <p:val>
                                            <p:fltVal val="0.5"/>
                                          </p:val>
                                        </p:tav>
                                        <p:tav tm="100000">
                                          <p:val>
                                            <p:strVal val="#ppt_y"/>
                                          </p:val>
                                        </p:tav>
                                      </p:tavLst>
                                    </p:anim>
                                  </p:childTnLst>
                                </p:cTn>
                              </p:par>
                              <p:par>
                                <p:cTn id="114" presetID="23" presetClass="entr" presetSubtype="528" fill="hold" grpId="0" nodeType="withEffect">
                                  <p:stCondLst>
                                    <p:cond delay="0"/>
                                  </p:stCondLst>
                                  <p:childTnLst>
                                    <p:set>
                                      <p:cBhvr>
                                        <p:cTn id="115" dur="1" fill="hold">
                                          <p:stCondLst>
                                            <p:cond delay="0"/>
                                          </p:stCondLst>
                                        </p:cTn>
                                        <p:tgtEl>
                                          <p:spTgt spid="26"/>
                                        </p:tgtEl>
                                        <p:attrNameLst>
                                          <p:attrName>style.visibility</p:attrName>
                                        </p:attrNameLst>
                                      </p:cBhvr>
                                      <p:to>
                                        <p:strVal val="visible"/>
                                      </p:to>
                                    </p:set>
                                    <p:anim calcmode="lin" valueType="num">
                                      <p:cBhvr>
                                        <p:cTn id="116" dur="1500" fill="hold"/>
                                        <p:tgtEl>
                                          <p:spTgt spid="26"/>
                                        </p:tgtEl>
                                        <p:attrNameLst>
                                          <p:attrName>ppt_w</p:attrName>
                                        </p:attrNameLst>
                                      </p:cBhvr>
                                      <p:tavLst>
                                        <p:tav tm="0">
                                          <p:val>
                                            <p:fltVal val="0"/>
                                          </p:val>
                                        </p:tav>
                                        <p:tav tm="100000">
                                          <p:val>
                                            <p:strVal val="#ppt_w"/>
                                          </p:val>
                                        </p:tav>
                                      </p:tavLst>
                                    </p:anim>
                                    <p:anim calcmode="lin" valueType="num">
                                      <p:cBhvr>
                                        <p:cTn id="117" dur="1500" fill="hold"/>
                                        <p:tgtEl>
                                          <p:spTgt spid="26"/>
                                        </p:tgtEl>
                                        <p:attrNameLst>
                                          <p:attrName>ppt_h</p:attrName>
                                        </p:attrNameLst>
                                      </p:cBhvr>
                                      <p:tavLst>
                                        <p:tav tm="0">
                                          <p:val>
                                            <p:fltVal val="0"/>
                                          </p:val>
                                        </p:tav>
                                        <p:tav tm="100000">
                                          <p:val>
                                            <p:strVal val="#ppt_h"/>
                                          </p:val>
                                        </p:tav>
                                      </p:tavLst>
                                    </p:anim>
                                    <p:anim calcmode="lin" valueType="num">
                                      <p:cBhvr>
                                        <p:cTn id="118" dur="1500" fill="hold"/>
                                        <p:tgtEl>
                                          <p:spTgt spid="26"/>
                                        </p:tgtEl>
                                        <p:attrNameLst>
                                          <p:attrName>ppt_x</p:attrName>
                                        </p:attrNameLst>
                                      </p:cBhvr>
                                      <p:tavLst>
                                        <p:tav tm="0">
                                          <p:val>
                                            <p:fltVal val="0.5"/>
                                          </p:val>
                                        </p:tav>
                                        <p:tav tm="100000">
                                          <p:val>
                                            <p:strVal val="#ppt_x"/>
                                          </p:val>
                                        </p:tav>
                                      </p:tavLst>
                                    </p:anim>
                                    <p:anim calcmode="lin" valueType="num">
                                      <p:cBhvr>
                                        <p:cTn id="119" dur="1500" fill="hold"/>
                                        <p:tgtEl>
                                          <p:spTgt spid="26"/>
                                        </p:tgtEl>
                                        <p:attrNameLst>
                                          <p:attrName>ppt_y</p:attrName>
                                        </p:attrNameLst>
                                      </p:cBhvr>
                                      <p:tavLst>
                                        <p:tav tm="0">
                                          <p:val>
                                            <p:fltVal val="0.5"/>
                                          </p:val>
                                        </p:tav>
                                        <p:tav tm="100000">
                                          <p:val>
                                            <p:strVal val="#ppt_y"/>
                                          </p:val>
                                        </p:tav>
                                      </p:tavLst>
                                    </p:anim>
                                  </p:childTnLst>
                                </p:cTn>
                              </p:par>
                            </p:childTnLst>
                          </p:cTn>
                        </p:par>
                        <p:par>
                          <p:cTn id="120" fill="hold">
                            <p:stCondLst>
                              <p:cond delay="3000"/>
                            </p:stCondLst>
                            <p:childTnLst>
                              <p:par>
                                <p:cTn id="121" presetID="22" presetClass="entr" presetSubtype="8" fill="hold" grpId="0" nodeType="afterEffect">
                                  <p:stCondLst>
                                    <p:cond delay="0"/>
                                  </p:stCondLst>
                                  <p:childTnLst>
                                    <p:set>
                                      <p:cBhvr>
                                        <p:cTn id="122" dur="1" fill="hold">
                                          <p:stCondLst>
                                            <p:cond delay="0"/>
                                          </p:stCondLst>
                                        </p:cTn>
                                        <p:tgtEl>
                                          <p:spTgt spid="18"/>
                                        </p:tgtEl>
                                        <p:attrNameLst>
                                          <p:attrName>style.visibility</p:attrName>
                                        </p:attrNameLst>
                                      </p:cBhvr>
                                      <p:to>
                                        <p:strVal val="visible"/>
                                      </p:to>
                                    </p:set>
                                    <p:animEffect transition="in" filter="wipe(left)">
                                      <p:cBhvr>
                                        <p:cTn id="123" dur="500"/>
                                        <p:tgtEl>
                                          <p:spTgt spid="18"/>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19"/>
                                        </p:tgtEl>
                                        <p:attrNameLst>
                                          <p:attrName>style.visibility</p:attrName>
                                        </p:attrNameLst>
                                      </p:cBhvr>
                                      <p:to>
                                        <p:strVal val="visible"/>
                                      </p:to>
                                    </p:set>
                                    <p:animEffect transition="in" filter="wipe(left)">
                                      <p:cBhvr>
                                        <p:cTn id="126" dur="500"/>
                                        <p:tgtEl>
                                          <p:spTgt spid="19"/>
                                        </p:tgtEl>
                                      </p:cBhvr>
                                    </p:animEffect>
                                  </p:childTnLst>
                                </p:cTn>
                              </p:par>
                            </p:childTnLst>
                          </p:cTn>
                        </p:par>
                        <p:par>
                          <p:cTn id="127" fill="hold">
                            <p:stCondLst>
                              <p:cond delay="3500"/>
                            </p:stCondLst>
                            <p:childTnLst>
                              <p:par>
                                <p:cTn id="128" presetID="22" presetClass="entr" presetSubtype="8" fill="hold" grpId="0" nodeType="afterEffect">
                                  <p:stCondLst>
                                    <p:cond delay="0"/>
                                  </p:stCondLst>
                                  <p:childTnLst>
                                    <p:set>
                                      <p:cBhvr>
                                        <p:cTn id="129" dur="1" fill="hold">
                                          <p:stCondLst>
                                            <p:cond delay="0"/>
                                          </p:stCondLst>
                                        </p:cTn>
                                        <p:tgtEl>
                                          <p:spTgt spid="13"/>
                                        </p:tgtEl>
                                        <p:attrNameLst>
                                          <p:attrName>style.visibility</p:attrName>
                                        </p:attrNameLst>
                                      </p:cBhvr>
                                      <p:to>
                                        <p:strVal val="visible"/>
                                      </p:to>
                                    </p:set>
                                    <p:animEffect transition="in" filter="wipe(left)">
                                      <p:cBhvr>
                                        <p:cTn id="130" dur="500"/>
                                        <p:tgtEl>
                                          <p:spTgt spid="13"/>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14"/>
                                        </p:tgtEl>
                                        <p:attrNameLst>
                                          <p:attrName>style.visibility</p:attrName>
                                        </p:attrNameLst>
                                      </p:cBhvr>
                                      <p:to>
                                        <p:strVal val="visible"/>
                                      </p:to>
                                    </p:set>
                                    <p:animEffect transition="in" filter="wipe(left)">
                                      <p:cBhvr>
                                        <p:cTn id="133" dur="500"/>
                                        <p:tgtEl>
                                          <p:spTgt spid="14"/>
                                        </p:tgtEl>
                                      </p:cBhvr>
                                    </p:animEffect>
                                  </p:childTnLst>
                                </p:cTn>
                              </p:par>
                            </p:childTnLst>
                          </p:cTn>
                        </p:par>
                        <p:par>
                          <p:cTn id="134" fill="hold">
                            <p:stCondLst>
                              <p:cond delay="4000"/>
                            </p:stCondLst>
                            <p:childTnLst>
                              <p:par>
                                <p:cTn id="135" presetID="22" presetClass="entr" presetSubtype="8" fill="hold" grpId="0" nodeType="afterEffect">
                                  <p:stCondLst>
                                    <p:cond delay="0"/>
                                  </p:stCondLst>
                                  <p:childTnLst>
                                    <p:set>
                                      <p:cBhvr>
                                        <p:cTn id="136" dur="1" fill="hold">
                                          <p:stCondLst>
                                            <p:cond delay="0"/>
                                          </p:stCondLst>
                                        </p:cTn>
                                        <p:tgtEl>
                                          <p:spTgt spid="20"/>
                                        </p:tgtEl>
                                        <p:attrNameLst>
                                          <p:attrName>style.visibility</p:attrName>
                                        </p:attrNameLst>
                                      </p:cBhvr>
                                      <p:to>
                                        <p:strVal val="visible"/>
                                      </p:to>
                                    </p:set>
                                    <p:animEffect transition="in" filter="wipe(left)">
                                      <p:cBhvr>
                                        <p:cTn id="137" dur="500"/>
                                        <p:tgtEl>
                                          <p:spTgt spid="20"/>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21"/>
                                        </p:tgtEl>
                                        <p:attrNameLst>
                                          <p:attrName>style.visibility</p:attrName>
                                        </p:attrNameLst>
                                      </p:cBhvr>
                                      <p:to>
                                        <p:strVal val="visible"/>
                                      </p:to>
                                    </p:set>
                                    <p:animEffect transition="in" filter="wipe(left)">
                                      <p:cBhvr>
                                        <p:cTn id="140" dur="500"/>
                                        <p:tgtEl>
                                          <p:spTgt spid="21"/>
                                        </p:tgtEl>
                                      </p:cBhvr>
                                    </p:animEffect>
                                  </p:childTnLst>
                                </p:cTn>
                              </p:par>
                            </p:childTnLst>
                          </p:cTn>
                        </p:par>
                        <p:par>
                          <p:cTn id="141" fill="hold">
                            <p:stCondLst>
                              <p:cond delay="4500"/>
                            </p:stCondLst>
                            <p:childTnLst>
                              <p:par>
                                <p:cTn id="142" presetID="22" presetClass="entr" presetSubtype="8" fill="hold" grpId="0" nodeType="afterEffect">
                                  <p:stCondLst>
                                    <p:cond delay="0"/>
                                  </p:stCondLst>
                                  <p:childTnLst>
                                    <p:set>
                                      <p:cBhvr>
                                        <p:cTn id="143" dur="1" fill="hold">
                                          <p:stCondLst>
                                            <p:cond delay="0"/>
                                          </p:stCondLst>
                                        </p:cTn>
                                        <p:tgtEl>
                                          <p:spTgt spid="16"/>
                                        </p:tgtEl>
                                        <p:attrNameLst>
                                          <p:attrName>style.visibility</p:attrName>
                                        </p:attrNameLst>
                                      </p:cBhvr>
                                      <p:to>
                                        <p:strVal val="visible"/>
                                      </p:to>
                                    </p:set>
                                    <p:animEffect transition="in" filter="wipe(left)">
                                      <p:cBhvr>
                                        <p:cTn id="144" dur="500"/>
                                        <p:tgtEl>
                                          <p:spTgt spid="16"/>
                                        </p:tgtEl>
                                      </p:cBhvr>
                                    </p:animEffect>
                                  </p:childTnLst>
                                </p:cTn>
                              </p:par>
                              <p:par>
                                <p:cTn id="145" presetID="22" presetClass="entr" presetSubtype="8" fill="hold" grpId="0" nodeType="withEffect">
                                  <p:stCondLst>
                                    <p:cond delay="0"/>
                                  </p:stCondLst>
                                  <p:childTnLst>
                                    <p:set>
                                      <p:cBhvr>
                                        <p:cTn id="146" dur="1" fill="hold">
                                          <p:stCondLst>
                                            <p:cond delay="0"/>
                                          </p:stCondLst>
                                        </p:cTn>
                                        <p:tgtEl>
                                          <p:spTgt spid="17"/>
                                        </p:tgtEl>
                                        <p:attrNameLst>
                                          <p:attrName>style.visibility</p:attrName>
                                        </p:attrNameLst>
                                      </p:cBhvr>
                                      <p:to>
                                        <p:strVal val="visible"/>
                                      </p:to>
                                    </p:set>
                                    <p:animEffect transition="in" filter="wipe(left)">
                                      <p:cBhvr>
                                        <p:cTn id="1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p:bldP spid="14" grpId="0"/>
      <p:bldP spid="15" grpId="0"/>
      <p:bldP spid="16" grpId="0"/>
      <p:bldP spid="17" grpId="0"/>
      <p:bldP spid="18" grpId="0"/>
      <p:bldP spid="19" grpId="0"/>
      <p:bldP spid="20" grpId="0"/>
      <p:bldP spid="21" grpId="0"/>
      <p:bldP spid="22" grpId="0"/>
      <p:bldP spid="22" grpId="1"/>
      <p:bldP spid="23" grpId="0"/>
      <p:bldP spid="23" grpId="1"/>
      <p:bldP spid="24" grpId="0"/>
      <p:bldP spid="24" grpId="1"/>
      <p:bldP spid="25" grpId="0"/>
      <p:bldP spid="25" grpId="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sp>
        <p:nvSpPr>
          <p:cNvPr id="7" name="Oval 15"/>
          <p:cNvSpPr>
            <a:spLocks noChangeArrowheads="1"/>
          </p:cNvSpPr>
          <p:nvPr/>
        </p:nvSpPr>
        <p:spPr bwMode="auto">
          <a:xfrm>
            <a:off x="7686866" y="2040709"/>
            <a:ext cx="466832" cy="466976"/>
          </a:xfrm>
          <a:prstGeom prst="ellipse">
            <a:avLst/>
          </a:prstGeom>
          <a:solidFill>
            <a:srgbClr val="476850"/>
          </a:solidFill>
          <a:ln>
            <a:noFill/>
          </a:ln>
        </p:spPr>
        <p:txBody>
          <a:bodyPr/>
          <a:lstStyle/>
          <a:p>
            <a:endParaRPr lang="zh-CN" altLang="en-US" sz="3600">
              <a:solidFill>
                <a:schemeClr val="bg1">
                  <a:lumMod val="50000"/>
                </a:schemeClr>
              </a:solidFill>
            </a:endParaRPr>
          </a:p>
        </p:txBody>
      </p:sp>
      <p:sp>
        <p:nvSpPr>
          <p:cNvPr id="9" name="Oval 16"/>
          <p:cNvSpPr>
            <a:spLocks noChangeArrowheads="1"/>
          </p:cNvSpPr>
          <p:nvPr/>
        </p:nvSpPr>
        <p:spPr bwMode="auto">
          <a:xfrm>
            <a:off x="7686866" y="3079961"/>
            <a:ext cx="466832" cy="466976"/>
          </a:xfrm>
          <a:prstGeom prst="ellipse">
            <a:avLst/>
          </a:prstGeom>
          <a:solidFill>
            <a:srgbClr val="476850"/>
          </a:solidFill>
          <a:ln>
            <a:noFill/>
          </a:ln>
        </p:spPr>
        <p:txBody>
          <a:bodyPr/>
          <a:lstStyle/>
          <a:p>
            <a:endParaRPr lang="zh-CN" altLang="en-US" sz="3600">
              <a:solidFill>
                <a:schemeClr val="bg1">
                  <a:lumMod val="50000"/>
                </a:schemeClr>
              </a:solidFill>
            </a:endParaRPr>
          </a:p>
        </p:txBody>
      </p:sp>
      <p:sp>
        <p:nvSpPr>
          <p:cNvPr id="10" name="Oval 17"/>
          <p:cNvSpPr>
            <a:spLocks noChangeArrowheads="1"/>
          </p:cNvSpPr>
          <p:nvPr/>
        </p:nvSpPr>
        <p:spPr bwMode="auto">
          <a:xfrm>
            <a:off x="7686866" y="4123789"/>
            <a:ext cx="466832" cy="462398"/>
          </a:xfrm>
          <a:prstGeom prst="ellipse">
            <a:avLst/>
          </a:prstGeom>
          <a:solidFill>
            <a:srgbClr val="476850"/>
          </a:solidFill>
          <a:ln>
            <a:noFill/>
          </a:ln>
        </p:spPr>
        <p:txBody>
          <a:bodyPr/>
          <a:lstStyle/>
          <a:p>
            <a:endParaRPr lang="zh-CN" altLang="en-US" sz="3600">
              <a:solidFill>
                <a:schemeClr val="bg1">
                  <a:lumMod val="50000"/>
                </a:schemeClr>
              </a:solidFill>
            </a:endParaRPr>
          </a:p>
        </p:txBody>
      </p:sp>
      <p:sp>
        <p:nvSpPr>
          <p:cNvPr id="11" name="Oval 18"/>
          <p:cNvSpPr>
            <a:spLocks noChangeArrowheads="1"/>
          </p:cNvSpPr>
          <p:nvPr/>
        </p:nvSpPr>
        <p:spPr bwMode="auto">
          <a:xfrm>
            <a:off x="7686866" y="5151593"/>
            <a:ext cx="466832" cy="466976"/>
          </a:xfrm>
          <a:prstGeom prst="ellipse">
            <a:avLst/>
          </a:prstGeom>
          <a:solidFill>
            <a:srgbClr val="476850"/>
          </a:solidFill>
          <a:ln>
            <a:noFill/>
          </a:ln>
        </p:spPr>
        <p:txBody>
          <a:bodyPr/>
          <a:lstStyle/>
          <a:p>
            <a:endParaRPr lang="zh-CN" altLang="en-US" sz="3600">
              <a:solidFill>
                <a:schemeClr val="bg1">
                  <a:lumMod val="50000"/>
                </a:schemeClr>
              </a:solidFill>
            </a:endParaRPr>
          </a:p>
        </p:txBody>
      </p:sp>
      <p:grpSp>
        <p:nvGrpSpPr>
          <p:cNvPr id="12" name="Group 19"/>
          <p:cNvGrpSpPr/>
          <p:nvPr/>
        </p:nvGrpSpPr>
        <p:grpSpPr bwMode="auto">
          <a:xfrm>
            <a:off x="4684458" y="1985771"/>
            <a:ext cx="2498923" cy="3644243"/>
            <a:chOff x="0" y="0"/>
            <a:chExt cx="1335" cy="1947"/>
          </a:xfrm>
        </p:grpSpPr>
        <p:sp>
          <p:nvSpPr>
            <p:cNvPr id="13" name="Freeform 20"/>
            <p:cNvSpPr>
              <a:spLocks noEditPoints="1"/>
            </p:cNvSpPr>
            <p:nvPr/>
          </p:nvSpPr>
          <p:spPr bwMode="auto">
            <a:xfrm>
              <a:off x="0" y="0"/>
              <a:ext cx="1335" cy="1609"/>
            </a:xfrm>
            <a:custGeom>
              <a:avLst/>
              <a:gdLst>
                <a:gd name="T0" fmla="*/ 282 w 565"/>
                <a:gd name="T1" fmla="*/ 0 h 681"/>
                <a:gd name="T2" fmla="*/ 0 w 565"/>
                <a:gd name="T3" fmla="*/ 283 h 681"/>
                <a:gd name="T4" fmla="*/ 72 w 565"/>
                <a:gd name="T5" fmla="*/ 472 h 681"/>
                <a:gd name="T6" fmla="*/ 72 w 565"/>
                <a:gd name="T7" fmla="*/ 472 h 681"/>
                <a:gd name="T8" fmla="*/ 73 w 565"/>
                <a:gd name="T9" fmla="*/ 473 h 681"/>
                <a:gd name="T10" fmla="*/ 85 w 565"/>
                <a:gd name="T11" fmla="*/ 486 h 681"/>
                <a:gd name="T12" fmla="*/ 151 w 565"/>
                <a:gd name="T13" fmla="*/ 568 h 681"/>
                <a:gd name="T14" fmla="*/ 232 w 565"/>
                <a:gd name="T15" fmla="*/ 681 h 681"/>
                <a:gd name="T16" fmla="*/ 275 w 565"/>
                <a:gd name="T17" fmla="*/ 681 h 681"/>
                <a:gd name="T18" fmla="*/ 289 w 565"/>
                <a:gd name="T19" fmla="*/ 681 h 681"/>
                <a:gd name="T20" fmla="*/ 332 w 565"/>
                <a:gd name="T21" fmla="*/ 681 h 681"/>
                <a:gd name="T22" fmla="*/ 414 w 565"/>
                <a:gd name="T23" fmla="*/ 568 h 681"/>
                <a:gd name="T24" fmla="*/ 477 w 565"/>
                <a:gd name="T25" fmla="*/ 488 h 681"/>
                <a:gd name="T26" fmla="*/ 565 w 565"/>
                <a:gd name="T27" fmla="*/ 283 h 681"/>
                <a:gd name="T28" fmla="*/ 282 w 565"/>
                <a:gd name="T29" fmla="*/ 0 h 681"/>
                <a:gd name="T30" fmla="*/ 388 w 565"/>
                <a:gd name="T31" fmla="*/ 410 h 681"/>
                <a:gd name="T32" fmla="*/ 354 w 565"/>
                <a:gd name="T33" fmla="*/ 455 h 681"/>
                <a:gd name="T34" fmla="*/ 309 w 565"/>
                <a:gd name="T35" fmla="*/ 520 h 681"/>
                <a:gd name="T36" fmla="*/ 286 w 565"/>
                <a:gd name="T37" fmla="*/ 520 h 681"/>
                <a:gd name="T38" fmla="*/ 279 w 565"/>
                <a:gd name="T39" fmla="*/ 520 h 681"/>
                <a:gd name="T40" fmla="*/ 255 w 565"/>
                <a:gd name="T41" fmla="*/ 520 h 681"/>
                <a:gd name="T42" fmla="*/ 211 w 565"/>
                <a:gd name="T43" fmla="*/ 455 h 681"/>
                <a:gd name="T44" fmla="*/ 176 w 565"/>
                <a:gd name="T45" fmla="*/ 408 h 681"/>
                <a:gd name="T46" fmla="*/ 169 w 565"/>
                <a:gd name="T47" fmla="*/ 401 h 681"/>
                <a:gd name="T48" fmla="*/ 168 w 565"/>
                <a:gd name="T49" fmla="*/ 400 h 681"/>
                <a:gd name="T50" fmla="*/ 168 w 565"/>
                <a:gd name="T51" fmla="*/ 400 h 681"/>
                <a:gd name="T52" fmla="*/ 129 w 565"/>
                <a:gd name="T53" fmla="*/ 292 h 681"/>
                <a:gd name="T54" fmla="*/ 282 w 565"/>
                <a:gd name="T55" fmla="*/ 129 h 681"/>
                <a:gd name="T56" fmla="*/ 436 w 565"/>
                <a:gd name="T57" fmla="*/ 292 h 681"/>
                <a:gd name="T58" fmla="*/ 388 w 565"/>
                <a:gd name="T59" fmla="*/ 41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5" h="681">
                  <a:moveTo>
                    <a:pt x="282" y="0"/>
                  </a:moveTo>
                  <a:cubicBezTo>
                    <a:pt x="126" y="0"/>
                    <a:pt x="0" y="127"/>
                    <a:pt x="0" y="283"/>
                  </a:cubicBezTo>
                  <a:cubicBezTo>
                    <a:pt x="0" y="356"/>
                    <a:pt x="27" y="422"/>
                    <a:pt x="72" y="472"/>
                  </a:cubicBezTo>
                  <a:cubicBezTo>
                    <a:pt x="72" y="472"/>
                    <a:pt x="72" y="472"/>
                    <a:pt x="72" y="472"/>
                  </a:cubicBezTo>
                  <a:cubicBezTo>
                    <a:pt x="72" y="472"/>
                    <a:pt x="72" y="473"/>
                    <a:pt x="73" y="473"/>
                  </a:cubicBezTo>
                  <a:cubicBezTo>
                    <a:pt x="77" y="478"/>
                    <a:pt x="81" y="482"/>
                    <a:pt x="85" y="486"/>
                  </a:cubicBezTo>
                  <a:cubicBezTo>
                    <a:pt x="102" y="504"/>
                    <a:pt x="131" y="536"/>
                    <a:pt x="151" y="568"/>
                  </a:cubicBezTo>
                  <a:cubicBezTo>
                    <a:pt x="180" y="615"/>
                    <a:pt x="165" y="681"/>
                    <a:pt x="232" y="681"/>
                  </a:cubicBezTo>
                  <a:cubicBezTo>
                    <a:pt x="275" y="681"/>
                    <a:pt x="275" y="681"/>
                    <a:pt x="275" y="681"/>
                  </a:cubicBezTo>
                  <a:cubicBezTo>
                    <a:pt x="289" y="681"/>
                    <a:pt x="289" y="681"/>
                    <a:pt x="289" y="681"/>
                  </a:cubicBezTo>
                  <a:cubicBezTo>
                    <a:pt x="332" y="681"/>
                    <a:pt x="332" y="681"/>
                    <a:pt x="332" y="681"/>
                  </a:cubicBezTo>
                  <a:cubicBezTo>
                    <a:pt x="399" y="681"/>
                    <a:pt x="385" y="615"/>
                    <a:pt x="414" y="568"/>
                  </a:cubicBezTo>
                  <a:cubicBezTo>
                    <a:pt x="433" y="538"/>
                    <a:pt x="460" y="507"/>
                    <a:pt x="477" y="488"/>
                  </a:cubicBezTo>
                  <a:cubicBezTo>
                    <a:pt x="531" y="437"/>
                    <a:pt x="565" y="364"/>
                    <a:pt x="565" y="283"/>
                  </a:cubicBezTo>
                  <a:cubicBezTo>
                    <a:pt x="565" y="127"/>
                    <a:pt x="439" y="0"/>
                    <a:pt x="282" y="0"/>
                  </a:cubicBezTo>
                  <a:close/>
                  <a:moveTo>
                    <a:pt x="388" y="410"/>
                  </a:moveTo>
                  <a:cubicBezTo>
                    <a:pt x="379" y="420"/>
                    <a:pt x="364" y="438"/>
                    <a:pt x="354" y="455"/>
                  </a:cubicBezTo>
                  <a:cubicBezTo>
                    <a:pt x="338" y="482"/>
                    <a:pt x="346" y="520"/>
                    <a:pt x="309" y="520"/>
                  </a:cubicBezTo>
                  <a:cubicBezTo>
                    <a:pt x="286" y="520"/>
                    <a:pt x="286" y="520"/>
                    <a:pt x="286" y="520"/>
                  </a:cubicBezTo>
                  <a:cubicBezTo>
                    <a:pt x="279" y="520"/>
                    <a:pt x="279" y="520"/>
                    <a:pt x="279" y="520"/>
                  </a:cubicBezTo>
                  <a:cubicBezTo>
                    <a:pt x="255" y="520"/>
                    <a:pt x="255" y="520"/>
                    <a:pt x="255" y="520"/>
                  </a:cubicBezTo>
                  <a:cubicBezTo>
                    <a:pt x="219" y="520"/>
                    <a:pt x="227" y="482"/>
                    <a:pt x="211" y="455"/>
                  </a:cubicBezTo>
                  <a:cubicBezTo>
                    <a:pt x="201" y="437"/>
                    <a:pt x="185" y="419"/>
                    <a:pt x="176" y="408"/>
                  </a:cubicBezTo>
                  <a:cubicBezTo>
                    <a:pt x="173" y="406"/>
                    <a:pt x="171" y="403"/>
                    <a:pt x="169" y="401"/>
                  </a:cubicBezTo>
                  <a:cubicBezTo>
                    <a:pt x="169" y="401"/>
                    <a:pt x="168" y="400"/>
                    <a:pt x="168" y="400"/>
                  </a:cubicBezTo>
                  <a:cubicBezTo>
                    <a:pt x="168" y="400"/>
                    <a:pt x="168" y="400"/>
                    <a:pt x="168" y="400"/>
                  </a:cubicBezTo>
                  <a:cubicBezTo>
                    <a:pt x="144" y="371"/>
                    <a:pt x="129" y="333"/>
                    <a:pt x="129" y="292"/>
                  </a:cubicBezTo>
                  <a:cubicBezTo>
                    <a:pt x="129" y="202"/>
                    <a:pt x="198" y="129"/>
                    <a:pt x="282" y="129"/>
                  </a:cubicBezTo>
                  <a:cubicBezTo>
                    <a:pt x="367" y="129"/>
                    <a:pt x="436" y="202"/>
                    <a:pt x="436" y="292"/>
                  </a:cubicBezTo>
                  <a:cubicBezTo>
                    <a:pt x="436" y="338"/>
                    <a:pt x="417" y="380"/>
                    <a:pt x="388" y="410"/>
                  </a:cubicBezTo>
                  <a:close/>
                </a:path>
              </a:pathLst>
            </a:custGeom>
            <a:solidFill>
              <a:srgbClr val="47685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dirty="0">
                <a:solidFill>
                  <a:schemeClr val="bg1">
                    <a:lumMod val="50000"/>
                  </a:schemeClr>
                </a:solidFill>
              </a:endParaRPr>
            </a:p>
          </p:txBody>
        </p:sp>
        <p:sp>
          <p:nvSpPr>
            <p:cNvPr id="14" name="Freeform 21"/>
            <p:cNvSpPr/>
            <p:nvPr/>
          </p:nvSpPr>
          <p:spPr bwMode="auto">
            <a:xfrm>
              <a:off x="442" y="1621"/>
              <a:ext cx="449" cy="108"/>
            </a:xfrm>
            <a:custGeom>
              <a:avLst/>
              <a:gdLst>
                <a:gd name="T0" fmla="*/ 168 w 190"/>
                <a:gd name="T1" fmla="*/ 0 h 46"/>
                <a:gd name="T2" fmla="*/ 20 w 190"/>
                <a:gd name="T3" fmla="*/ 0 h 46"/>
                <a:gd name="T4" fmla="*/ 0 w 190"/>
                <a:gd name="T5" fmla="*/ 23 h 46"/>
                <a:gd name="T6" fmla="*/ 0 w 190"/>
                <a:gd name="T7" fmla="*/ 24 h 46"/>
                <a:gd name="T8" fmla="*/ 20 w 190"/>
                <a:gd name="T9" fmla="*/ 46 h 46"/>
                <a:gd name="T10" fmla="*/ 168 w 190"/>
                <a:gd name="T11" fmla="*/ 46 h 46"/>
                <a:gd name="T12" fmla="*/ 190 w 190"/>
                <a:gd name="T13" fmla="*/ 24 h 46"/>
                <a:gd name="T14" fmla="*/ 190 w 190"/>
                <a:gd name="T15" fmla="*/ 23 h 46"/>
                <a:gd name="T16" fmla="*/ 168 w 190"/>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46">
                  <a:moveTo>
                    <a:pt x="168" y="0"/>
                  </a:moveTo>
                  <a:cubicBezTo>
                    <a:pt x="20" y="0"/>
                    <a:pt x="20" y="0"/>
                    <a:pt x="20" y="0"/>
                  </a:cubicBezTo>
                  <a:cubicBezTo>
                    <a:pt x="9" y="0"/>
                    <a:pt x="0" y="12"/>
                    <a:pt x="0" y="23"/>
                  </a:cubicBezTo>
                  <a:cubicBezTo>
                    <a:pt x="0" y="24"/>
                    <a:pt x="0" y="24"/>
                    <a:pt x="0" y="24"/>
                  </a:cubicBezTo>
                  <a:cubicBezTo>
                    <a:pt x="0" y="35"/>
                    <a:pt x="9" y="46"/>
                    <a:pt x="20" y="46"/>
                  </a:cubicBezTo>
                  <a:cubicBezTo>
                    <a:pt x="168" y="46"/>
                    <a:pt x="168" y="46"/>
                    <a:pt x="168" y="46"/>
                  </a:cubicBezTo>
                  <a:cubicBezTo>
                    <a:pt x="180" y="46"/>
                    <a:pt x="190" y="35"/>
                    <a:pt x="190" y="24"/>
                  </a:cubicBezTo>
                  <a:cubicBezTo>
                    <a:pt x="190" y="23"/>
                    <a:pt x="190" y="23"/>
                    <a:pt x="190" y="23"/>
                  </a:cubicBezTo>
                  <a:cubicBezTo>
                    <a:pt x="190" y="12"/>
                    <a:pt x="180" y="0"/>
                    <a:pt x="168"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15" name="Freeform 22"/>
            <p:cNvSpPr/>
            <p:nvPr/>
          </p:nvSpPr>
          <p:spPr bwMode="auto">
            <a:xfrm>
              <a:off x="442" y="1748"/>
              <a:ext cx="449" cy="199"/>
            </a:xfrm>
            <a:custGeom>
              <a:avLst/>
              <a:gdLst>
                <a:gd name="T0" fmla="*/ 168 w 190"/>
                <a:gd name="T1" fmla="*/ 0 h 84"/>
                <a:gd name="T2" fmla="*/ 20 w 190"/>
                <a:gd name="T3" fmla="*/ 0 h 84"/>
                <a:gd name="T4" fmla="*/ 0 w 190"/>
                <a:gd name="T5" fmla="*/ 22 h 84"/>
                <a:gd name="T6" fmla="*/ 0 w 190"/>
                <a:gd name="T7" fmla="*/ 22 h 84"/>
                <a:gd name="T8" fmla="*/ 20 w 190"/>
                <a:gd name="T9" fmla="*/ 41 h 84"/>
                <a:gd name="T10" fmla="*/ 48 w 190"/>
                <a:gd name="T11" fmla="*/ 41 h 84"/>
                <a:gd name="T12" fmla="*/ 48 w 190"/>
                <a:gd name="T13" fmla="*/ 46 h 84"/>
                <a:gd name="T14" fmla="*/ 95 w 190"/>
                <a:gd name="T15" fmla="*/ 84 h 84"/>
                <a:gd name="T16" fmla="*/ 141 w 190"/>
                <a:gd name="T17" fmla="*/ 46 h 84"/>
                <a:gd name="T18" fmla="*/ 141 w 190"/>
                <a:gd name="T19" fmla="*/ 41 h 84"/>
                <a:gd name="T20" fmla="*/ 168 w 190"/>
                <a:gd name="T21" fmla="*/ 41 h 84"/>
                <a:gd name="T22" fmla="*/ 190 w 190"/>
                <a:gd name="T23" fmla="*/ 22 h 84"/>
                <a:gd name="T24" fmla="*/ 190 w 190"/>
                <a:gd name="T25" fmla="*/ 22 h 84"/>
                <a:gd name="T26" fmla="*/ 168 w 190"/>
                <a:gd name="T2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0" h="84">
                  <a:moveTo>
                    <a:pt x="168" y="0"/>
                  </a:moveTo>
                  <a:cubicBezTo>
                    <a:pt x="20" y="0"/>
                    <a:pt x="20" y="0"/>
                    <a:pt x="20" y="0"/>
                  </a:cubicBezTo>
                  <a:cubicBezTo>
                    <a:pt x="9" y="0"/>
                    <a:pt x="0" y="11"/>
                    <a:pt x="0" y="22"/>
                  </a:cubicBezTo>
                  <a:cubicBezTo>
                    <a:pt x="0" y="22"/>
                    <a:pt x="0" y="22"/>
                    <a:pt x="0" y="22"/>
                  </a:cubicBezTo>
                  <a:cubicBezTo>
                    <a:pt x="0" y="33"/>
                    <a:pt x="9" y="41"/>
                    <a:pt x="20" y="41"/>
                  </a:cubicBezTo>
                  <a:cubicBezTo>
                    <a:pt x="48" y="41"/>
                    <a:pt x="48" y="41"/>
                    <a:pt x="48" y="41"/>
                  </a:cubicBezTo>
                  <a:cubicBezTo>
                    <a:pt x="48" y="43"/>
                    <a:pt x="48" y="44"/>
                    <a:pt x="48" y="46"/>
                  </a:cubicBezTo>
                  <a:cubicBezTo>
                    <a:pt x="48" y="67"/>
                    <a:pt x="69" y="84"/>
                    <a:pt x="95" y="84"/>
                  </a:cubicBezTo>
                  <a:cubicBezTo>
                    <a:pt x="120" y="84"/>
                    <a:pt x="141" y="67"/>
                    <a:pt x="141" y="46"/>
                  </a:cubicBezTo>
                  <a:cubicBezTo>
                    <a:pt x="141" y="44"/>
                    <a:pt x="141" y="43"/>
                    <a:pt x="141" y="41"/>
                  </a:cubicBezTo>
                  <a:cubicBezTo>
                    <a:pt x="168" y="41"/>
                    <a:pt x="168" y="41"/>
                    <a:pt x="168" y="41"/>
                  </a:cubicBezTo>
                  <a:cubicBezTo>
                    <a:pt x="180" y="41"/>
                    <a:pt x="190" y="33"/>
                    <a:pt x="190" y="22"/>
                  </a:cubicBezTo>
                  <a:cubicBezTo>
                    <a:pt x="190" y="22"/>
                    <a:pt x="190" y="22"/>
                    <a:pt x="190" y="22"/>
                  </a:cubicBezTo>
                  <a:cubicBezTo>
                    <a:pt x="190" y="11"/>
                    <a:pt x="180" y="0"/>
                    <a:pt x="168"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16" name="Freeform 23"/>
            <p:cNvSpPr>
              <a:spLocks noEditPoints="1"/>
            </p:cNvSpPr>
            <p:nvPr/>
          </p:nvSpPr>
          <p:spPr bwMode="auto">
            <a:xfrm>
              <a:off x="560" y="605"/>
              <a:ext cx="215" cy="276"/>
            </a:xfrm>
            <a:custGeom>
              <a:avLst/>
              <a:gdLst>
                <a:gd name="T0" fmla="*/ 88 w 91"/>
                <a:gd name="T1" fmla="*/ 0 h 117"/>
                <a:gd name="T2" fmla="*/ 3 w 91"/>
                <a:gd name="T3" fmla="*/ 0 h 117"/>
                <a:gd name="T4" fmla="*/ 0 w 91"/>
                <a:gd name="T5" fmla="*/ 3 h 117"/>
                <a:gd name="T6" fmla="*/ 0 w 91"/>
                <a:gd name="T7" fmla="*/ 114 h 117"/>
                <a:gd name="T8" fmla="*/ 3 w 91"/>
                <a:gd name="T9" fmla="*/ 116 h 117"/>
                <a:gd name="T10" fmla="*/ 43 w 91"/>
                <a:gd name="T11" fmla="*/ 92 h 117"/>
                <a:gd name="T12" fmla="*/ 48 w 91"/>
                <a:gd name="T13" fmla="*/ 92 h 117"/>
                <a:gd name="T14" fmla="*/ 88 w 91"/>
                <a:gd name="T15" fmla="*/ 116 h 117"/>
                <a:gd name="T16" fmla="*/ 91 w 91"/>
                <a:gd name="T17" fmla="*/ 114 h 117"/>
                <a:gd name="T18" fmla="*/ 91 w 91"/>
                <a:gd name="T19" fmla="*/ 3 h 117"/>
                <a:gd name="T20" fmla="*/ 88 w 91"/>
                <a:gd name="T21" fmla="*/ 0 h 117"/>
                <a:gd name="T22" fmla="*/ 65 w 91"/>
                <a:gd name="T23" fmla="*/ 49 h 117"/>
                <a:gd name="T24" fmla="*/ 62 w 91"/>
                <a:gd name="T25" fmla="*/ 53 h 117"/>
                <a:gd name="T26" fmla="*/ 50 w 91"/>
                <a:gd name="T27" fmla="*/ 53 h 117"/>
                <a:gd name="T28" fmla="*/ 50 w 91"/>
                <a:gd name="T29" fmla="*/ 64 h 117"/>
                <a:gd name="T30" fmla="*/ 47 w 91"/>
                <a:gd name="T31" fmla="*/ 67 h 117"/>
                <a:gd name="T32" fmla="*/ 44 w 91"/>
                <a:gd name="T33" fmla="*/ 67 h 117"/>
                <a:gd name="T34" fmla="*/ 41 w 91"/>
                <a:gd name="T35" fmla="*/ 64 h 117"/>
                <a:gd name="T36" fmla="*/ 41 w 91"/>
                <a:gd name="T37" fmla="*/ 53 h 117"/>
                <a:gd name="T38" fmla="*/ 29 w 91"/>
                <a:gd name="T39" fmla="*/ 53 h 117"/>
                <a:gd name="T40" fmla="*/ 26 w 91"/>
                <a:gd name="T41" fmla="*/ 49 h 117"/>
                <a:gd name="T42" fmla="*/ 26 w 91"/>
                <a:gd name="T43" fmla="*/ 46 h 117"/>
                <a:gd name="T44" fmla="*/ 29 w 91"/>
                <a:gd name="T45" fmla="*/ 43 h 117"/>
                <a:gd name="T46" fmla="*/ 41 w 91"/>
                <a:gd name="T47" fmla="*/ 43 h 117"/>
                <a:gd name="T48" fmla="*/ 41 w 91"/>
                <a:gd name="T49" fmla="*/ 31 h 117"/>
                <a:gd name="T50" fmla="*/ 44 w 91"/>
                <a:gd name="T51" fmla="*/ 28 h 117"/>
                <a:gd name="T52" fmla="*/ 47 w 91"/>
                <a:gd name="T53" fmla="*/ 28 h 117"/>
                <a:gd name="T54" fmla="*/ 50 w 91"/>
                <a:gd name="T55" fmla="*/ 31 h 117"/>
                <a:gd name="T56" fmla="*/ 50 w 91"/>
                <a:gd name="T57" fmla="*/ 43 h 117"/>
                <a:gd name="T58" fmla="*/ 62 w 91"/>
                <a:gd name="T59" fmla="*/ 43 h 117"/>
                <a:gd name="T60" fmla="*/ 65 w 91"/>
                <a:gd name="T61" fmla="*/ 46 h 117"/>
                <a:gd name="T62" fmla="*/ 65 w 91"/>
                <a:gd name="T63" fmla="*/ 4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 h="117">
                  <a:moveTo>
                    <a:pt x="88" y="0"/>
                  </a:moveTo>
                  <a:cubicBezTo>
                    <a:pt x="3" y="0"/>
                    <a:pt x="3" y="0"/>
                    <a:pt x="3" y="0"/>
                  </a:cubicBezTo>
                  <a:cubicBezTo>
                    <a:pt x="1" y="0"/>
                    <a:pt x="0" y="1"/>
                    <a:pt x="0" y="3"/>
                  </a:cubicBezTo>
                  <a:cubicBezTo>
                    <a:pt x="0" y="114"/>
                    <a:pt x="0" y="114"/>
                    <a:pt x="0" y="114"/>
                  </a:cubicBezTo>
                  <a:cubicBezTo>
                    <a:pt x="0" y="116"/>
                    <a:pt x="1" y="117"/>
                    <a:pt x="3" y="116"/>
                  </a:cubicBezTo>
                  <a:cubicBezTo>
                    <a:pt x="43" y="92"/>
                    <a:pt x="43" y="92"/>
                    <a:pt x="43" y="92"/>
                  </a:cubicBezTo>
                  <a:cubicBezTo>
                    <a:pt x="44" y="91"/>
                    <a:pt x="47" y="91"/>
                    <a:pt x="48" y="92"/>
                  </a:cubicBezTo>
                  <a:cubicBezTo>
                    <a:pt x="88" y="116"/>
                    <a:pt x="88" y="116"/>
                    <a:pt x="88" y="116"/>
                  </a:cubicBezTo>
                  <a:cubicBezTo>
                    <a:pt x="90" y="117"/>
                    <a:pt x="91" y="116"/>
                    <a:pt x="91" y="114"/>
                  </a:cubicBezTo>
                  <a:cubicBezTo>
                    <a:pt x="91" y="3"/>
                    <a:pt x="91" y="3"/>
                    <a:pt x="91" y="3"/>
                  </a:cubicBezTo>
                  <a:cubicBezTo>
                    <a:pt x="91" y="1"/>
                    <a:pt x="89" y="0"/>
                    <a:pt x="88" y="0"/>
                  </a:cubicBezTo>
                  <a:close/>
                  <a:moveTo>
                    <a:pt x="65" y="49"/>
                  </a:moveTo>
                  <a:cubicBezTo>
                    <a:pt x="65" y="51"/>
                    <a:pt x="64" y="53"/>
                    <a:pt x="62" y="53"/>
                  </a:cubicBezTo>
                  <a:cubicBezTo>
                    <a:pt x="50" y="53"/>
                    <a:pt x="50" y="53"/>
                    <a:pt x="50" y="53"/>
                  </a:cubicBezTo>
                  <a:cubicBezTo>
                    <a:pt x="50" y="64"/>
                    <a:pt x="50" y="64"/>
                    <a:pt x="50" y="64"/>
                  </a:cubicBezTo>
                  <a:cubicBezTo>
                    <a:pt x="50" y="66"/>
                    <a:pt x="49" y="67"/>
                    <a:pt x="47" y="67"/>
                  </a:cubicBezTo>
                  <a:cubicBezTo>
                    <a:pt x="44" y="67"/>
                    <a:pt x="44" y="67"/>
                    <a:pt x="44" y="67"/>
                  </a:cubicBezTo>
                  <a:cubicBezTo>
                    <a:pt x="42" y="67"/>
                    <a:pt x="41" y="66"/>
                    <a:pt x="41" y="64"/>
                  </a:cubicBezTo>
                  <a:cubicBezTo>
                    <a:pt x="41" y="53"/>
                    <a:pt x="41" y="53"/>
                    <a:pt x="41" y="53"/>
                  </a:cubicBezTo>
                  <a:cubicBezTo>
                    <a:pt x="29" y="53"/>
                    <a:pt x="29" y="53"/>
                    <a:pt x="29" y="53"/>
                  </a:cubicBezTo>
                  <a:cubicBezTo>
                    <a:pt x="27" y="53"/>
                    <a:pt x="26" y="51"/>
                    <a:pt x="26" y="49"/>
                  </a:cubicBezTo>
                  <a:cubicBezTo>
                    <a:pt x="26" y="46"/>
                    <a:pt x="26" y="46"/>
                    <a:pt x="26" y="46"/>
                  </a:cubicBezTo>
                  <a:cubicBezTo>
                    <a:pt x="26" y="44"/>
                    <a:pt x="27" y="43"/>
                    <a:pt x="29" y="43"/>
                  </a:cubicBezTo>
                  <a:cubicBezTo>
                    <a:pt x="41" y="43"/>
                    <a:pt x="41" y="43"/>
                    <a:pt x="41" y="43"/>
                  </a:cubicBezTo>
                  <a:cubicBezTo>
                    <a:pt x="41" y="31"/>
                    <a:pt x="41" y="31"/>
                    <a:pt x="41" y="31"/>
                  </a:cubicBezTo>
                  <a:cubicBezTo>
                    <a:pt x="41" y="29"/>
                    <a:pt x="42" y="28"/>
                    <a:pt x="44" y="28"/>
                  </a:cubicBezTo>
                  <a:cubicBezTo>
                    <a:pt x="47" y="28"/>
                    <a:pt x="47" y="28"/>
                    <a:pt x="47" y="28"/>
                  </a:cubicBezTo>
                  <a:cubicBezTo>
                    <a:pt x="49" y="28"/>
                    <a:pt x="50" y="29"/>
                    <a:pt x="50" y="31"/>
                  </a:cubicBezTo>
                  <a:cubicBezTo>
                    <a:pt x="50" y="43"/>
                    <a:pt x="50" y="43"/>
                    <a:pt x="50" y="43"/>
                  </a:cubicBezTo>
                  <a:cubicBezTo>
                    <a:pt x="62" y="43"/>
                    <a:pt x="62" y="43"/>
                    <a:pt x="62" y="43"/>
                  </a:cubicBezTo>
                  <a:cubicBezTo>
                    <a:pt x="64" y="43"/>
                    <a:pt x="65" y="44"/>
                    <a:pt x="65" y="46"/>
                  </a:cubicBezTo>
                  <a:lnTo>
                    <a:pt x="65" y="49"/>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17" name="Freeform 24"/>
            <p:cNvSpPr/>
            <p:nvPr/>
          </p:nvSpPr>
          <p:spPr bwMode="auto">
            <a:xfrm>
              <a:off x="621" y="543"/>
              <a:ext cx="215" cy="279"/>
            </a:xfrm>
            <a:custGeom>
              <a:avLst/>
              <a:gdLst>
                <a:gd name="T0" fmla="*/ 87 w 91"/>
                <a:gd name="T1" fmla="*/ 0 h 118"/>
                <a:gd name="T2" fmla="*/ 91 w 91"/>
                <a:gd name="T3" fmla="*/ 3 h 118"/>
                <a:gd name="T4" fmla="*/ 91 w 91"/>
                <a:gd name="T5" fmla="*/ 115 h 118"/>
                <a:gd name="T6" fmla="*/ 88 w 91"/>
                <a:gd name="T7" fmla="*/ 117 h 118"/>
                <a:gd name="T8" fmla="*/ 77 w 91"/>
                <a:gd name="T9" fmla="*/ 109 h 118"/>
                <a:gd name="T10" fmla="*/ 75 w 91"/>
                <a:gd name="T11" fmla="*/ 104 h 118"/>
                <a:gd name="T12" fmla="*/ 75 w 91"/>
                <a:gd name="T13" fmla="*/ 19 h 118"/>
                <a:gd name="T14" fmla="*/ 71 w 91"/>
                <a:gd name="T15" fmla="*/ 16 h 118"/>
                <a:gd name="T16" fmla="*/ 3 w 91"/>
                <a:gd name="T17" fmla="*/ 16 h 118"/>
                <a:gd name="T18" fmla="*/ 0 w 91"/>
                <a:gd name="T19" fmla="*/ 13 h 118"/>
                <a:gd name="T20" fmla="*/ 0 w 91"/>
                <a:gd name="T21" fmla="*/ 3 h 118"/>
                <a:gd name="T22" fmla="*/ 3 w 91"/>
                <a:gd name="T23" fmla="*/ 0 h 118"/>
                <a:gd name="T24" fmla="*/ 87 w 91"/>
                <a:gd name="T2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118">
                  <a:moveTo>
                    <a:pt x="87" y="0"/>
                  </a:moveTo>
                  <a:cubicBezTo>
                    <a:pt x="89" y="0"/>
                    <a:pt x="91" y="2"/>
                    <a:pt x="91" y="3"/>
                  </a:cubicBezTo>
                  <a:cubicBezTo>
                    <a:pt x="91" y="115"/>
                    <a:pt x="91" y="115"/>
                    <a:pt x="91" y="115"/>
                  </a:cubicBezTo>
                  <a:cubicBezTo>
                    <a:pt x="91" y="117"/>
                    <a:pt x="89" y="118"/>
                    <a:pt x="88" y="117"/>
                  </a:cubicBezTo>
                  <a:cubicBezTo>
                    <a:pt x="77" y="109"/>
                    <a:pt x="77" y="109"/>
                    <a:pt x="77" y="109"/>
                  </a:cubicBezTo>
                  <a:cubicBezTo>
                    <a:pt x="76" y="108"/>
                    <a:pt x="75" y="106"/>
                    <a:pt x="75" y="104"/>
                  </a:cubicBezTo>
                  <a:cubicBezTo>
                    <a:pt x="75" y="19"/>
                    <a:pt x="75" y="19"/>
                    <a:pt x="75" y="19"/>
                  </a:cubicBezTo>
                  <a:cubicBezTo>
                    <a:pt x="75" y="18"/>
                    <a:pt x="73" y="16"/>
                    <a:pt x="71" y="16"/>
                  </a:cubicBezTo>
                  <a:cubicBezTo>
                    <a:pt x="3" y="16"/>
                    <a:pt x="3" y="16"/>
                    <a:pt x="3" y="16"/>
                  </a:cubicBezTo>
                  <a:cubicBezTo>
                    <a:pt x="1" y="16"/>
                    <a:pt x="0" y="15"/>
                    <a:pt x="0" y="13"/>
                  </a:cubicBezTo>
                  <a:cubicBezTo>
                    <a:pt x="0" y="3"/>
                    <a:pt x="0" y="3"/>
                    <a:pt x="0" y="3"/>
                  </a:cubicBezTo>
                  <a:cubicBezTo>
                    <a:pt x="0" y="2"/>
                    <a:pt x="1" y="0"/>
                    <a:pt x="3" y="0"/>
                  </a:cubicBezTo>
                  <a:lnTo>
                    <a:pt x="87"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grpSp>
        <p:nvGrpSpPr>
          <p:cNvPr id="18" name="Group 25"/>
          <p:cNvGrpSpPr/>
          <p:nvPr/>
        </p:nvGrpSpPr>
        <p:grpSpPr bwMode="auto">
          <a:xfrm>
            <a:off x="7849344" y="5282072"/>
            <a:ext cx="141880" cy="210597"/>
            <a:chOff x="0" y="0"/>
            <a:chExt cx="85" cy="127"/>
          </a:xfrm>
        </p:grpSpPr>
        <p:sp>
          <p:nvSpPr>
            <p:cNvPr id="19" name="Freeform 26"/>
            <p:cNvSpPr>
              <a:spLocks noEditPoints="1"/>
            </p:cNvSpPr>
            <p:nvPr/>
          </p:nvSpPr>
          <p:spPr bwMode="auto">
            <a:xfrm>
              <a:off x="0" y="47"/>
              <a:ext cx="85" cy="80"/>
            </a:xfrm>
            <a:custGeom>
              <a:avLst/>
              <a:gdLst>
                <a:gd name="T0" fmla="*/ 34 w 36"/>
                <a:gd name="T1" fmla="*/ 0 h 34"/>
                <a:gd name="T2" fmla="*/ 2 w 36"/>
                <a:gd name="T3" fmla="*/ 0 h 34"/>
                <a:gd name="T4" fmla="*/ 1 w 36"/>
                <a:gd name="T5" fmla="*/ 0 h 34"/>
                <a:gd name="T6" fmla="*/ 0 w 36"/>
                <a:gd name="T7" fmla="*/ 1 h 34"/>
                <a:gd name="T8" fmla="*/ 0 w 36"/>
                <a:gd name="T9" fmla="*/ 6 h 34"/>
                <a:gd name="T10" fmla="*/ 0 w 36"/>
                <a:gd name="T11" fmla="*/ 32 h 34"/>
                <a:gd name="T12" fmla="*/ 2 w 36"/>
                <a:gd name="T13" fmla="*/ 34 h 34"/>
                <a:gd name="T14" fmla="*/ 34 w 36"/>
                <a:gd name="T15" fmla="*/ 34 h 34"/>
                <a:gd name="T16" fmla="*/ 36 w 36"/>
                <a:gd name="T17" fmla="*/ 32 h 34"/>
                <a:gd name="T18" fmla="*/ 36 w 36"/>
                <a:gd name="T19" fmla="*/ 1 h 34"/>
                <a:gd name="T20" fmla="*/ 34 w 36"/>
                <a:gd name="T21" fmla="*/ 0 h 34"/>
                <a:gd name="T22" fmla="*/ 8 w 36"/>
                <a:gd name="T23" fmla="*/ 7 h 34"/>
                <a:gd name="T24" fmla="*/ 11 w 36"/>
                <a:gd name="T25" fmla="*/ 7 h 34"/>
                <a:gd name="T26" fmla="*/ 11 w 36"/>
                <a:gd name="T27" fmla="*/ 26 h 34"/>
                <a:gd name="T28" fmla="*/ 8 w 36"/>
                <a:gd name="T29" fmla="*/ 26 h 34"/>
                <a:gd name="T30" fmla="*/ 8 w 36"/>
                <a:gd name="T31" fmla="*/ 7 h 34"/>
                <a:gd name="T32" fmla="*/ 16 w 36"/>
                <a:gd name="T33" fmla="*/ 7 h 34"/>
                <a:gd name="T34" fmla="*/ 20 w 36"/>
                <a:gd name="T35" fmla="*/ 7 h 34"/>
                <a:gd name="T36" fmla="*/ 20 w 36"/>
                <a:gd name="T37" fmla="*/ 26 h 34"/>
                <a:gd name="T38" fmla="*/ 16 w 36"/>
                <a:gd name="T39" fmla="*/ 26 h 34"/>
                <a:gd name="T40" fmla="*/ 16 w 36"/>
                <a:gd name="T41" fmla="*/ 7 h 34"/>
                <a:gd name="T42" fmla="*/ 28 w 36"/>
                <a:gd name="T43" fmla="*/ 26 h 34"/>
                <a:gd name="T44" fmla="*/ 25 w 36"/>
                <a:gd name="T45" fmla="*/ 26 h 34"/>
                <a:gd name="T46" fmla="*/ 25 w 36"/>
                <a:gd name="T47" fmla="*/ 7 h 34"/>
                <a:gd name="T48" fmla="*/ 28 w 36"/>
                <a:gd name="T49" fmla="*/ 7 h 34"/>
                <a:gd name="T50" fmla="*/ 28 w 36"/>
                <a:gd name="T51"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34">
                  <a:moveTo>
                    <a:pt x="34" y="0"/>
                  </a:moveTo>
                  <a:cubicBezTo>
                    <a:pt x="2" y="0"/>
                    <a:pt x="2" y="0"/>
                    <a:pt x="2" y="0"/>
                  </a:cubicBezTo>
                  <a:cubicBezTo>
                    <a:pt x="2" y="0"/>
                    <a:pt x="2" y="0"/>
                    <a:pt x="1" y="0"/>
                  </a:cubicBezTo>
                  <a:cubicBezTo>
                    <a:pt x="1" y="0"/>
                    <a:pt x="0" y="1"/>
                    <a:pt x="0" y="1"/>
                  </a:cubicBezTo>
                  <a:cubicBezTo>
                    <a:pt x="0" y="6"/>
                    <a:pt x="0" y="6"/>
                    <a:pt x="0" y="6"/>
                  </a:cubicBezTo>
                  <a:cubicBezTo>
                    <a:pt x="0" y="32"/>
                    <a:pt x="0" y="32"/>
                    <a:pt x="0" y="32"/>
                  </a:cubicBezTo>
                  <a:cubicBezTo>
                    <a:pt x="0" y="33"/>
                    <a:pt x="1" y="34"/>
                    <a:pt x="2" y="34"/>
                  </a:cubicBezTo>
                  <a:cubicBezTo>
                    <a:pt x="34" y="34"/>
                    <a:pt x="34" y="34"/>
                    <a:pt x="34" y="34"/>
                  </a:cubicBezTo>
                  <a:cubicBezTo>
                    <a:pt x="35" y="34"/>
                    <a:pt x="36" y="33"/>
                    <a:pt x="36" y="32"/>
                  </a:cubicBezTo>
                  <a:cubicBezTo>
                    <a:pt x="36" y="1"/>
                    <a:pt x="36" y="1"/>
                    <a:pt x="36" y="1"/>
                  </a:cubicBezTo>
                  <a:cubicBezTo>
                    <a:pt x="36" y="0"/>
                    <a:pt x="35" y="0"/>
                    <a:pt x="34" y="0"/>
                  </a:cubicBezTo>
                  <a:close/>
                  <a:moveTo>
                    <a:pt x="8" y="7"/>
                  </a:moveTo>
                  <a:cubicBezTo>
                    <a:pt x="11" y="7"/>
                    <a:pt x="11" y="7"/>
                    <a:pt x="11" y="7"/>
                  </a:cubicBezTo>
                  <a:cubicBezTo>
                    <a:pt x="11" y="26"/>
                    <a:pt x="11" y="26"/>
                    <a:pt x="11" y="26"/>
                  </a:cubicBezTo>
                  <a:cubicBezTo>
                    <a:pt x="8" y="26"/>
                    <a:pt x="8" y="26"/>
                    <a:pt x="8" y="26"/>
                  </a:cubicBezTo>
                  <a:lnTo>
                    <a:pt x="8" y="7"/>
                  </a:lnTo>
                  <a:close/>
                  <a:moveTo>
                    <a:pt x="16" y="7"/>
                  </a:moveTo>
                  <a:cubicBezTo>
                    <a:pt x="20" y="7"/>
                    <a:pt x="20" y="7"/>
                    <a:pt x="20" y="7"/>
                  </a:cubicBezTo>
                  <a:cubicBezTo>
                    <a:pt x="20" y="26"/>
                    <a:pt x="20" y="26"/>
                    <a:pt x="20" y="26"/>
                  </a:cubicBezTo>
                  <a:cubicBezTo>
                    <a:pt x="16" y="26"/>
                    <a:pt x="16" y="26"/>
                    <a:pt x="16" y="26"/>
                  </a:cubicBezTo>
                  <a:lnTo>
                    <a:pt x="16" y="7"/>
                  </a:lnTo>
                  <a:close/>
                  <a:moveTo>
                    <a:pt x="28" y="26"/>
                  </a:moveTo>
                  <a:cubicBezTo>
                    <a:pt x="25" y="26"/>
                    <a:pt x="25" y="26"/>
                    <a:pt x="25" y="26"/>
                  </a:cubicBezTo>
                  <a:cubicBezTo>
                    <a:pt x="25" y="7"/>
                    <a:pt x="25" y="7"/>
                    <a:pt x="25" y="7"/>
                  </a:cubicBezTo>
                  <a:cubicBezTo>
                    <a:pt x="28" y="7"/>
                    <a:pt x="28" y="7"/>
                    <a:pt x="28" y="7"/>
                  </a:cubicBezTo>
                  <a:lnTo>
                    <a:pt x="28"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endParaRPr>
            </a:p>
          </p:txBody>
        </p:sp>
        <p:sp>
          <p:nvSpPr>
            <p:cNvPr id="20" name="Freeform 27"/>
            <p:cNvSpPr/>
            <p:nvPr/>
          </p:nvSpPr>
          <p:spPr bwMode="auto">
            <a:xfrm>
              <a:off x="0" y="0"/>
              <a:ext cx="85" cy="33"/>
            </a:xfrm>
            <a:custGeom>
              <a:avLst/>
              <a:gdLst>
                <a:gd name="T0" fmla="*/ 34 w 36"/>
                <a:gd name="T1" fmla="*/ 14 h 14"/>
                <a:gd name="T2" fmla="*/ 36 w 36"/>
                <a:gd name="T3" fmla="*/ 12 h 14"/>
                <a:gd name="T4" fmla="*/ 36 w 36"/>
                <a:gd name="T5" fmla="*/ 7 h 14"/>
                <a:gd name="T6" fmla="*/ 34 w 36"/>
                <a:gd name="T7" fmla="*/ 5 h 14"/>
                <a:gd name="T8" fmla="*/ 26 w 36"/>
                <a:gd name="T9" fmla="*/ 5 h 14"/>
                <a:gd name="T10" fmla="*/ 25 w 36"/>
                <a:gd name="T11" fmla="*/ 4 h 14"/>
                <a:gd name="T12" fmla="*/ 25 w 36"/>
                <a:gd name="T13" fmla="*/ 1 h 14"/>
                <a:gd name="T14" fmla="*/ 23 w 36"/>
                <a:gd name="T15" fmla="*/ 0 h 14"/>
                <a:gd name="T16" fmla="*/ 13 w 36"/>
                <a:gd name="T17" fmla="*/ 0 h 14"/>
                <a:gd name="T18" fmla="*/ 12 w 36"/>
                <a:gd name="T19" fmla="*/ 1 h 14"/>
                <a:gd name="T20" fmla="*/ 12 w 36"/>
                <a:gd name="T21" fmla="*/ 4 h 14"/>
                <a:gd name="T22" fmla="*/ 10 w 36"/>
                <a:gd name="T23" fmla="*/ 5 h 14"/>
                <a:gd name="T24" fmla="*/ 2 w 36"/>
                <a:gd name="T25" fmla="*/ 5 h 14"/>
                <a:gd name="T26" fmla="*/ 0 w 36"/>
                <a:gd name="T27" fmla="*/ 7 h 14"/>
                <a:gd name="T28" fmla="*/ 0 w 36"/>
                <a:gd name="T29" fmla="*/ 12 h 14"/>
                <a:gd name="T30" fmla="*/ 2 w 36"/>
                <a:gd name="T31" fmla="*/ 14 h 14"/>
                <a:gd name="T32" fmla="*/ 34 w 36"/>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4">
                  <a:moveTo>
                    <a:pt x="34" y="14"/>
                  </a:moveTo>
                  <a:cubicBezTo>
                    <a:pt x="35" y="14"/>
                    <a:pt x="36" y="13"/>
                    <a:pt x="36" y="12"/>
                  </a:cubicBezTo>
                  <a:cubicBezTo>
                    <a:pt x="36" y="7"/>
                    <a:pt x="36" y="7"/>
                    <a:pt x="36" y="7"/>
                  </a:cubicBezTo>
                  <a:cubicBezTo>
                    <a:pt x="36" y="6"/>
                    <a:pt x="35" y="5"/>
                    <a:pt x="34" y="5"/>
                  </a:cubicBezTo>
                  <a:cubicBezTo>
                    <a:pt x="26" y="5"/>
                    <a:pt x="26" y="5"/>
                    <a:pt x="26" y="5"/>
                  </a:cubicBezTo>
                  <a:cubicBezTo>
                    <a:pt x="25" y="5"/>
                    <a:pt x="25" y="5"/>
                    <a:pt x="25" y="4"/>
                  </a:cubicBezTo>
                  <a:cubicBezTo>
                    <a:pt x="25" y="1"/>
                    <a:pt x="25" y="1"/>
                    <a:pt x="25" y="1"/>
                  </a:cubicBezTo>
                  <a:cubicBezTo>
                    <a:pt x="25" y="0"/>
                    <a:pt x="24" y="0"/>
                    <a:pt x="23" y="0"/>
                  </a:cubicBezTo>
                  <a:cubicBezTo>
                    <a:pt x="13" y="0"/>
                    <a:pt x="13" y="0"/>
                    <a:pt x="13" y="0"/>
                  </a:cubicBezTo>
                  <a:cubicBezTo>
                    <a:pt x="12" y="0"/>
                    <a:pt x="12" y="0"/>
                    <a:pt x="12" y="1"/>
                  </a:cubicBezTo>
                  <a:cubicBezTo>
                    <a:pt x="12" y="4"/>
                    <a:pt x="12" y="4"/>
                    <a:pt x="12" y="4"/>
                  </a:cubicBezTo>
                  <a:cubicBezTo>
                    <a:pt x="12" y="5"/>
                    <a:pt x="11" y="5"/>
                    <a:pt x="10" y="5"/>
                  </a:cubicBezTo>
                  <a:cubicBezTo>
                    <a:pt x="2" y="5"/>
                    <a:pt x="2" y="5"/>
                    <a:pt x="2" y="5"/>
                  </a:cubicBezTo>
                  <a:cubicBezTo>
                    <a:pt x="1" y="5"/>
                    <a:pt x="0" y="6"/>
                    <a:pt x="0" y="7"/>
                  </a:cubicBezTo>
                  <a:cubicBezTo>
                    <a:pt x="0" y="12"/>
                    <a:pt x="0" y="12"/>
                    <a:pt x="0" y="12"/>
                  </a:cubicBezTo>
                  <a:cubicBezTo>
                    <a:pt x="0" y="13"/>
                    <a:pt x="1" y="14"/>
                    <a:pt x="2" y="14"/>
                  </a:cubicBezTo>
                  <a:lnTo>
                    <a:pt x="34"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endParaRPr>
            </a:p>
          </p:txBody>
        </p:sp>
      </p:grpSp>
      <p:grpSp>
        <p:nvGrpSpPr>
          <p:cNvPr id="21" name="Group 28"/>
          <p:cNvGrpSpPr/>
          <p:nvPr/>
        </p:nvGrpSpPr>
        <p:grpSpPr bwMode="auto">
          <a:xfrm>
            <a:off x="7810439" y="4254268"/>
            <a:ext cx="219686" cy="178549"/>
            <a:chOff x="0" y="0"/>
            <a:chExt cx="132" cy="109"/>
          </a:xfrm>
        </p:grpSpPr>
        <p:sp>
          <p:nvSpPr>
            <p:cNvPr id="22" name="Freeform 29"/>
            <p:cNvSpPr/>
            <p:nvPr/>
          </p:nvSpPr>
          <p:spPr bwMode="auto">
            <a:xfrm>
              <a:off x="83" y="38"/>
              <a:ext cx="49" cy="71"/>
            </a:xfrm>
            <a:custGeom>
              <a:avLst/>
              <a:gdLst>
                <a:gd name="T0" fmla="*/ 21 w 21"/>
                <a:gd name="T1" fmla="*/ 15 h 30"/>
                <a:gd name="T2" fmla="*/ 5 w 21"/>
                <a:gd name="T3" fmla="*/ 30 h 30"/>
                <a:gd name="T4" fmla="*/ 0 w 21"/>
                <a:gd name="T5" fmla="*/ 29 h 30"/>
                <a:gd name="T6" fmla="*/ 14 w 21"/>
                <a:gd name="T7" fmla="*/ 9 h 30"/>
                <a:gd name="T8" fmla="*/ 12 w 21"/>
                <a:gd name="T9" fmla="*/ 0 h 30"/>
                <a:gd name="T10" fmla="*/ 21 w 21"/>
                <a:gd name="T11" fmla="*/ 15 h 30"/>
              </a:gdLst>
              <a:ahLst/>
              <a:cxnLst>
                <a:cxn ang="0">
                  <a:pos x="T0" y="T1"/>
                </a:cxn>
                <a:cxn ang="0">
                  <a:pos x="T2" y="T3"/>
                </a:cxn>
                <a:cxn ang="0">
                  <a:pos x="T4" y="T5"/>
                </a:cxn>
                <a:cxn ang="0">
                  <a:pos x="T6" y="T7"/>
                </a:cxn>
                <a:cxn ang="0">
                  <a:pos x="T8" y="T9"/>
                </a:cxn>
                <a:cxn ang="0">
                  <a:pos x="T10" y="T11"/>
                </a:cxn>
              </a:cxnLst>
              <a:rect l="0" t="0" r="r" b="b"/>
              <a:pathLst>
                <a:path w="21" h="30">
                  <a:moveTo>
                    <a:pt x="21" y="15"/>
                  </a:moveTo>
                  <a:cubicBezTo>
                    <a:pt x="21" y="23"/>
                    <a:pt x="14" y="30"/>
                    <a:pt x="5" y="30"/>
                  </a:cubicBezTo>
                  <a:cubicBezTo>
                    <a:pt x="4" y="30"/>
                    <a:pt x="2" y="30"/>
                    <a:pt x="0" y="29"/>
                  </a:cubicBezTo>
                  <a:cubicBezTo>
                    <a:pt x="8" y="26"/>
                    <a:pt x="14" y="18"/>
                    <a:pt x="14" y="9"/>
                  </a:cubicBezTo>
                  <a:cubicBezTo>
                    <a:pt x="14" y="6"/>
                    <a:pt x="13" y="3"/>
                    <a:pt x="12" y="0"/>
                  </a:cubicBezTo>
                  <a:cubicBezTo>
                    <a:pt x="17" y="3"/>
                    <a:pt x="21" y="8"/>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endParaRPr>
            </a:p>
          </p:txBody>
        </p:sp>
        <p:sp>
          <p:nvSpPr>
            <p:cNvPr id="23" name="Freeform 30"/>
            <p:cNvSpPr>
              <a:spLocks noEditPoints="1"/>
            </p:cNvSpPr>
            <p:nvPr/>
          </p:nvSpPr>
          <p:spPr bwMode="auto">
            <a:xfrm>
              <a:off x="0" y="0"/>
              <a:ext cx="109" cy="109"/>
            </a:xfrm>
            <a:custGeom>
              <a:avLst/>
              <a:gdLst>
                <a:gd name="T0" fmla="*/ 45 w 46"/>
                <a:gd name="T1" fmla="*/ 15 h 46"/>
                <a:gd name="T2" fmla="*/ 35 w 46"/>
                <a:gd name="T3" fmla="*/ 4 h 46"/>
                <a:gd name="T4" fmla="*/ 35 w 46"/>
                <a:gd name="T5" fmla="*/ 4 h 46"/>
                <a:gd name="T6" fmla="*/ 23 w 46"/>
                <a:gd name="T7" fmla="*/ 0 h 46"/>
                <a:gd name="T8" fmla="*/ 4 w 46"/>
                <a:gd name="T9" fmla="*/ 10 h 46"/>
                <a:gd name="T10" fmla="*/ 0 w 46"/>
                <a:gd name="T11" fmla="*/ 23 h 46"/>
                <a:gd name="T12" fmla="*/ 5 w 46"/>
                <a:gd name="T13" fmla="*/ 37 h 46"/>
                <a:gd name="T14" fmla="*/ 9 w 46"/>
                <a:gd name="T15" fmla="*/ 42 h 46"/>
                <a:gd name="T16" fmla="*/ 14 w 46"/>
                <a:gd name="T17" fmla="*/ 44 h 46"/>
                <a:gd name="T18" fmla="*/ 14 w 46"/>
                <a:gd name="T19" fmla="*/ 44 h 46"/>
                <a:gd name="T20" fmla="*/ 23 w 46"/>
                <a:gd name="T21" fmla="*/ 46 h 46"/>
                <a:gd name="T22" fmla="*/ 32 w 46"/>
                <a:gd name="T23" fmla="*/ 44 h 46"/>
                <a:gd name="T24" fmla="*/ 36 w 46"/>
                <a:gd name="T25" fmla="*/ 42 h 46"/>
                <a:gd name="T26" fmla="*/ 42 w 46"/>
                <a:gd name="T27" fmla="*/ 36 h 46"/>
                <a:gd name="T28" fmla="*/ 46 w 46"/>
                <a:gd name="T29" fmla="*/ 26 h 46"/>
                <a:gd name="T30" fmla="*/ 46 w 46"/>
                <a:gd name="T31" fmla="*/ 26 h 46"/>
                <a:gd name="T32" fmla="*/ 46 w 46"/>
                <a:gd name="T33" fmla="*/ 23 h 46"/>
                <a:gd name="T34" fmla="*/ 45 w 46"/>
                <a:gd name="T35" fmla="*/ 15 h 46"/>
                <a:gd name="T36" fmla="*/ 31 w 46"/>
                <a:gd name="T37" fmla="*/ 11 h 46"/>
                <a:gd name="T38" fmla="*/ 35 w 46"/>
                <a:gd name="T39" fmla="*/ 15 h 46"/>
                <a:gd name="T40" fmla="*/ 35 w 46"/>
                <a:gd name="T41" fmla="*/ 15 h 46"/>
                <a:gd name="T42" fmla="*/ 31 w 46"/>
                <a:gd name="T43" fmla="*/ 19 h 46"/>
                <a:gd name="T44" fmla="*/ 27 w 46"/>
                <a:gd name="T45" fmla="*/ 15 h 46"/>
                <a:gd name="T46" fmla="*/ 31 w 46"/>
                <a:gd name="T47" fmla="*/ 11 h 46"/>
                <a:gd name="T48" fmla="*/ 31 w 46"/>
                <a:gd name="T49" fmla="*/ 11 h 46"/>
                <a:gd name="T50" fmla="*/ 15 w 46"/>
                <a:gd name="T51" fmla="*/ 36 h 46"/>
                <a:gd name="T52" fmla="*/ 11 w 46"/>
                <a:gd name="T53" fmla="*/ 32 h 46"/>
                <a:gd name="T54" fmla="*/ 15 w 46"/>
                <a:gd name="T55" fmla="*/ 28 h 46"/>
                <a:gd name="T56" fmla="*/ 19 w 46"/>
                <a:gd name="T57" fmla="*/ 32 h 46"/>
                <a:gd name="T58" fmla="*/ 15 w 46"/>
                <a:gd name="T59" fmla="*/ 36 h 46"/>
                <a:gd name="T60" fmla="*/ 15 w 46"/>
                <a:gd name="T61" fmla="*/ 19 h 46"/>
                <a:gd name="T62" fmla="*/ 11 w 46"/>
                <a:gd name="T63" fmla="*/ 15 h 46"/>
                <a:gd name="T64" fmla="*/ 15 w 46"/>
                <a:gd name="T65" fmla="*/ 11 h 46"/>
                <a:gd name="T66" fmla="*/ 19 w 46"/>
                <a:gd name="T67" fmla="*/ 15 h 46"/>
                <a:gd name="T68" fmla="*/ 15 w 46"/>
                <a:gd name="T69" fmla="*/ 19 h 46"/>
                <a:gd name="T70" fmla="*/ 20 w 46"/>
                <a:gd name="T71" fmla="*/ 23 h 46"/>
                <a:gd name="T72" fmla="*/ 22 w 46"/>
                <a:gd name="T73" fmla="*/ 21 h 46"/>
                <a:gd name="T74" fmla="*/ 23 w 46"/>
                <a:gd name="T75" fmla="*/ 21 h 46"/>
                <a:gd name="T76" fmla="*/ 26 w 46"/>
                <a:gd name="T77" fmla="*/ 23 h 46"/>
                <a:gd name="T78" fmla="*/ 25 w 46"/>
                <a:gd name="T79" fmla="*/ 25 h 46"/>
                <a:gd name="T80" fmla="*/ 23 w 46"/>
                <a:gd name="T81" fmla="*/ 26 h 46"/>
                <a:gd name="T82" fmla="*/ 20 w 46"/>
                <a:gd name="T83" fmla="*/ 23 h 46"/>
                <a:gd name="T84" fmla="*/ 31 w 46"/>
                <a:gd name="T85" fmla="*/ 36 h 46"/>
                <a:gd name="T86" fmla="*/ 27 w 46"/>
                <a:gd name="T87" fmla="*/ 32 h 46"/>
                <a:gd name="T88" fmla="*/ 31 w 46"/>
                <a:gd name="T89" fmla="*/ 28 h 46"/>
                <a:gd name="T90" fmla="*/ 35 w 46"/>
                <a:gd name="T91" fmla="*/ 32 h 46"/>
                <a:gd name="T92" fmla="*/ 31 w 46"/>
                <a:gd name="T93"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6">
                  <a:moveTo>
                    <a:pt x="45" y="15"/>
                  </a:moveTo>
                  <a:cubicBezTo>
                    <a:pt x="43" y="10"/>
                    <a:pt x="39" y="6"/>
                    <a:pt x="35" y="4"/>
                  </a:cubicBezTo>
                  <a:cubicBezTo>
                    <a:pt x="35" y="4"/>
                    <a:pt x="35" y="4"/>
                    <a:pt x="35" y="4"/>
                  </a:cubicBezTo>
                  <a:cubicBezTo>
                    <a:pt x="31" y="2"/>
                    <a:pt x="27" y="0"/>
                    <a:pt x="23" y="0"/>
                  </a:cubicBezTo>
                  <a:cubicBezTo>
                    <a:pt x="15" y="0"/>
                    <a:pt x="8" y="4"/>
                    <a:pt x="4" y="10"/>
                  </a:cubicBezTo>
                  <a:cubicBezTo>
                    <a:pt x="2" y="14"/>
                    <a:pt x="0" y="19"/>
                    <a:pt x="0" y="23"/>
                  </a:cubicBezTo>
                  <a:cubicBezTo>
                    <a:pt x="0" y="29"/>
                    <a:pt x="2" y="33"/>
                    <a:pt x="5" y="37"/>
                  </a:cubicBezTo>
                  <a:cubicBezTo>
                    <a:pt x="6" y="39"/>
                    <a:pt x="8" y="40"/>
                    <a:pt x="9" y="42"/>
                  </a:cubicBezTo>
                  <a:cubicBezTo>
                    <a:pt x="11" y="43"/>
                    <a:pt x="12" y="44"/>
                    <a:pt x="14" y="44"/>
                  </a:cubicBezTo>
                  <a:cubicBezTo>
                    <a:pt x="14" y="44"/>
                    <a:pt x="14" y="44"/>
                    <a:pt x="14" y="44"/>
                  </a:cubicBezTo>
                  <a:cubicBezTo>
                    <a:pt x="17" y="46"/>
                    <a:pt x="20" y="46"/>
                    <a:pt x="23" y="46"/>
                  </a:cubicBezTo>
                  <a:cubicBezTo>
                    <a:pt x="26" y="46"/>
                    <a:pt x="30" y="46"/>
                    <a:pt x="32" y="44"/>
                  </a:cubicBezTo>
                  <a:cubicBezTo>
                    <a:pt x="34" y="44"/>
                    <a:pt x="35" y="43"/>
                    <a:pt x="36" y="42"/>
                  </a:cubicBezTo>
                  <a:cubicBezTo>
                    <a:pt x="38" y="41"/>
                    <a:pt x="40" y="39"/>
                    <a:pt x="42" y="36"/>
                  </a:cubicBezTo>
                  <a:cubicBezTo>
                    <a:pt x="44" y="33"/>
                    <a:pt x="45" y="30"/>
                    <a:pt x="46" y="26"/>
                  </a:cubicBezTo>
                  <a:cubicBezTo>
                    <a:pt x="46" y="26"/>
                    <a:pt x="46" y="26"/>
                    <a:pt x="46" y="26"/>
                  </a:cubicBezTo>
                  <a:cubicBezTo>
                    <a:pt x="46" y="25"/>
                    <a:pt x="46" y="24"/>
                    <a:pt x="46" y="23"/>
                  </a:cubicBezTo>
                  <a:cubicBezTo>
                    <a:pt x="46" y="21"/>
                    <a:pt x="45" y="18"/>
                    <a:pt x="45" y="15"/>
                  </a:cubicBezTo>
                  <a:close/>
                  <a:moveTo>
                    <a:pt x="31" y="11"/>
                  </a:moveTo>
                  <a:cubicBezTo>
                    <a:pt x="34" y="11"/>
                    <a:pt x="35" y="13"/>
                    <a:pt x="35" y="15"/>
                  </a:cubicBezTo>
                  <a:cubicBezTo>
                    <a:pt x="35" y="15"/>
                    <a:pt x="35" y="15"/>
                    <a:pt x="35" y="15"/>
                  </a:cubicBezTo>
                  <a:cubicBezTo>
                    <a:pt x="35" y="17"/>
                    <a:pt x="33" y="19"/>
                    <a:pt x="31" y="19"/>
                  </a:cubicBezTo>
                  <a:cubicBezTo>
                    <a:pt x="29" y="19"/>
                    <a:pt x="27" y="17"/>
                    <a:pt x="27" y="15"/>
                  </a:cubicBezTo>
                  <a:cubicBezTo>
                    <a:pt x="27" y="13"/>
                    <a:pt x="29" y="11"/>
                    <a:pt x="31" y="11"/>
                  </a:cubicBezTo>
                  <a:cubicBezTo>
                    <a:pt x="31" y="11"/>
                    <a:pt x="31" y="11"/>
                    <a:pt x="31" y="11"/>
                  </a:cubicBezTo>
                  <a:close/>
                  <a:moveTo>
                    <a:pt x="15" y="36"/>
                  </a:moveTo>
                  <a:cubicBezTo>
                    <a:pt x="12" y="36"/>
                    <a:pt x="11" y="34"/>
                    <a:pt x="11" y="32"/>
                  </a:cubicBezTo>
                  <a:cubicBezTo>
                    <a:pt x="11" y="30"/>
                    <a:pt x="12" y="28"/>
                    <a:pt x="15" y="28"/>
                  </a:cubicBezTo>
                  <a:cubicBezTo>
                    <a:pt x="17" y="28"/>
                    <a:pt x="19" y="30"/>
                    <a:pt x="19" y="32"/>
                  </a:cubicBezTo>
                  <a:cubicBezTo>
                    <a:pt x="19" y="34"/>
                    <a:pt x="17" y="36"/>
                    <a:pt x="15" y="36"/>
                  </a:cubicBezTo>
                  <a:close/>
                  <a:moveTo>
                    <a:pt x="15" y="19"/>
                  </a:moveTo>
                  <a:cubicBezTo>
                    <a:pt x="12" y="19"/>
                    <a:pt x="11" y="17"/>
                    <a:pt x="11" y="15"/>
                  </a:cubicBezTo>
                  <a:cubicBezTo>
                    <a:pt x="11" y="13"/>
                    <a:pt x="12" y="11"/>
                    <a:pt x="15" y="11"/>
                  </a:cubicBezTo>
                  <a:cubicBezTo>
                    <a:pt x="17" y="11"/>
                    <a:pt x="19" y="13"/>
                    <a:pt x="19" y="15"/>
                  </a:cubicBezTo>
                  <a:cubicBezTo>
                    <a:pt x="19" y="17"/>
                    <a:pt x="17" y="19"/>
                    <a:pt x="15" y="19"/>
                  </a:cubicBezTo>
                  <a:close/>
                  <a:moveTo>
                    <a:pt x="20" y="23"/>
                  </a:moveTo>
                  <a:cubicBezTo>
                    <a:pt x="20" y="22"/>
                    <a:pt x="21" y="21"/>
                    <a:pt x="22" y="21"/>
                  </a:cubicBezTo>
                  <a:cubicBezTo>
                    <a:pt x="22" y="21"/>
                    <a:pt x="23" y="21"/>
                    <a:pt x="23" y="21"/>
                  </a:cubicBezTo>
                  <a:cubicBezTo>
                    <a:pt x="25" y="21"/>
                    <a:pt x="26" y="22"/>
                    <a:pt x="26" y="23"/>
                  </a:cubicBezTo>
                  <a:cubicBezTo>
                    <a:pt x="26" y="24"/>
                    <a:pt x="26" y="24"/>
                    <a:pt x="25" y="25"/>
                  </a:cubicBezTo>
                  <a:cubicBezTo>
                    <a:pt x="25" y="26"/>
                    <a:pt x="24" y="26"/>
                    <a:pt x="23" y="26"/>
                  </a:cubicBezTo>
                  <a:cubicBezTo>
                    <a:pt x="22" y="26"/>
                    <a:pt x="20" y="25"/>
                    <a:pt x="20" y="23"/>
                  </a:cubicBezTo>
                  <a:close/>
                  <a:moveTo>
                    <a:pt x="31" y="36"/>
                  </a:moveTo>
                  <a:cubicBezTo>
                    <a:pt x="29" y="36"/>
                    <a:pt x="27" y="34"/>
                    <a:pt x="27" y="32"/>
                  </a:cubicBezTo>
                  <a:cubicBezTo>
                    <a:pt x="27" y="30"/>
                    <a:pt x="29" y="28"/>
                    <a:pt x="31" y="28"/>
                  </a:cubicBezTo>
                  <a:cubicBezTo>
                    <a:pt x="34" y="28"/>
                    <a:pt x="35" y="30"/>
                    <a:pt x="35" y="32"/>
                  </a:cubicBezTo>
                  <a:cubicBezTo>
                    <a:pt x="35" y="34"/>
                    <a:pt x="34" y="36"/>
                    <a:pt x="31"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endParaRPr>
            </a:p>
          </p:txBody>
        </p:sp>
      </p:grpSp>
      <p:sp>
        <p:nvSpPr>
          <p:cNvPr id="24" name="Freeform 31"/>
          <p:cNvSpPr>
            <a:spLocks noEditPoints="1"/>
          </p:cNvSpPr>
          <p:nvPr/>
        </p:nvSpPr>
        <p:spPr bwMode="auto">
          <a:xfrm>
            <a:off x="7812730" y="3237906"/>
            <a:ext cx="215109" cy="183128"/>
          </a:xfrm>
          <a:custGeom>
            <a:avLst/>
            <a:gdLst>
              <a:gd name="T0" fmla="*/ 52 w 54"/>
              <a:gd name="T1" fmla="*/ 0 h 47"/>
              <a:gd name="T2" fmla="*/ 11 w 54"/>
              <a:gd name="T3" fmla="*/ 0 h 47"/>
              <a:gd name="T4" fmla="*/ 9 w 54"/>
              <a:gd name="T5" fmla="*/ 2 h 47"/>
              <a:gd name="T6" fmla="*/ 9 w 54"/>
              <a:gd name="T7" fmla="*/ 4 h 47"/>
              <a:gd name="T8" fmla="*/ 9 w 54"/>
              <a:gd name="T9" fmla="*/ 5 h 47"/>
              <a:gd name="T10" fmla="*/ 9 w 54"/>
              <a:gd name="T11" fmla="*/ 6 h 47"/>
              <a:gd name="T12" fmla="*/ 9 w 54"/>
              <a:gd name="T13" fmla="*/ 9 h 47"/>
              <a:gd name="T14" fmla="*/ 10 w 54"/>
              <a:gd name="T15" fmla="*/ 9 h 47"/>
              <a:gd name="T16" fmla="*/ 2 w 54"/>
              <a:gd name="T17" fmla="*/ 9 h 47"/>
              <a:gd name="T18" fmla="*/ 0 w 54"/>
              <a:gd name="T19" fmla="*/ 11 h 47"/>
              <a:gd name="T20" fmla="*/ 0 w 54"/>
              <a:gd name="T21" fmla="*/ 45 h 47"/>
              <a:gd name="T22" fmla="*/ 2 w 54"/>
              <a:gd name="T23" fmla="*/ 47 h 47"/>
              <a:gd name="T24" fmla="*/ 43 w 54"/>
              <a:gd name="T25" fmla="*/ 47 h 47"/>
              <a:gd name="T26" fmla="*/ 45 w 54"/>
              <a:gd name="T27" fmla="*/ 45 h 47"/>
              <a:gd name="T28" fmla="*/ 45 w 54"/>
              <a:gd name="T29" fmla="*/ 38 h 47"/>
              <a:gd name="T30" fmla="*/ 52 w 54"/>
              <a:gd name="T31" fmla="*/ 38 h 47"/>
              <a:gd name="T32" fmla="*/ 54 w 54"/>
              <a:gd name="T33" fmla="*/ 36 h 47"/>
              <a:gd name="T34" fmla="*/ 54 w 54"/>
              <a:gd name="T35" fmla="*/ 34 h 47"/>
              <a:gd name="T36" fmla="*/ 54 w 54"/>
              <a:gd name="T37" fmla="*/ 33 h 47"/>
              <a:gd name="T38" fmla="*/ 54 w 54"/>
              <a:gd name="T39" fmla="*/ 31 h 47"/>
              <a:gd name="T40" fmla="*/ 54 w 54"/>
              <a:gd name="T41" fmla="*/ 7 h 47"/>
              <a:gd name="T42" fmla="*/ 54 w 54"/>
              <a:gd name="T43" fmla="*/ 5 h 47"/>
              <a:gd name="T44" fmla="*/ 54 w 54"/>
              <a:gd name="T45" fmla="*/ 4 h 47"/>
              <a:gd name="T46" fmla="*/ 54 w 54"/>
              <a:gd name="T47" fmla="*/ 2 h 47"/>
              <a:gd name="T48" fmla="*/ 52 w 54"/>
              <a:gd name="T49" fmla="*/ 0 h 47"/>
              <a:gd name="T50" fmla="*/ 26 w 54"/>
              <a:gd name="T51" fmla="*/ 22 h 47"/>
              <a:gd name="T52" fmla="*/ 30 w 54"/>
              <a:gd name="T53" fmla="*/ 18 h 47"/>
              <a:gd name="T54" fmla="*/ 34 w 54"/>
              <a:gd name="T55" fmla="*/ 22 h 47"/>
              <a:gd name="T56" fmla="*/ 30 w 54"/>
              <a:gd name="T57" fmla="*/ 26 h 47"/>
              <a:gd name="T58" fmla="*/ 26 w 54"/>
              <a:gd name="T59" fmla="*/ 22 h 47"/>
              <a:gd name="T60" fmla="*/ 38 w 54"/>
              <a:gd name="T61" fmla="*/ 42 h 47"/>
              <a:gd name="T62" fmla="*/ 7 w 54"/>
              <a:gd name="T63" fmla="*/ 42 h 47"/>
              <a:gd name="T64" fmla="*/ 5 w 54"/>
              <a:gd name="T65" fmla="*/ 40 h 47"/>
              <a:gd name="T66" fmla="*/ 5 w 54"/>
              <a:gd name="T67" fmla="*/ 37 h 47"/>
              <a:gd name="T68" fmla="*/ 5 w 54"/>
              <a:gd name="T69" fmla="*/ 36 h 47"/>
              <a:gd name="T70" fmla="*/ 6 w 54"/>
              <a:gd name="T71" fmla="*/ 34 h 47"/>
              <a:gd name="T72" fmla="*/ 20 w 54"/>
              <a:gd name="T73" fmla="*/ 29 h 47"/>
              <a:gd name="T74" fmla="*/ 23 w 54"/>
              <a:gd name="T75" fmla="*/ 30 h 47"/>
              <a:gd name="T76" fmla="*/ 26 w 54"/>
              <a:gd name="T77" fmla="*/ 32 h 47"/>
              <a:gd name="T78" fmla="*/ 38 w 54"/>
              <a:gd name="T79" fmla="*/ 32 h 47"/>
              <a:gd name="T80" fmla="*/ 39 w 54"/>
              <a:gd name="T81" fmla="*/ 32 h 47"/>
              <a:gd name="T82" fmla="*/ 40 w 54"/>
              <a:gd name="T83" fmla="*/ 33 h 47"/>
              <a:gd name="T84" fmla="*/ 40 w 54"/>
              <a:gd name="T85" fmla="*/ 40 h 47"/>
              <a:gd name="T86" fmla="*/ 38 w 54"/>
              <a:gd name="T87" fmla="*/ 42 h 47"/>
              <a:gd name="T88" fmla="*/ 49 w 54"/>
              <a:gd name="T89" fmla="*/ 31 h 47"/>
              <a:gd name="T90" fmla="*/ 48 w 54"/>
              <a:gd name="T91" fmla="*/ 33 h 47"/>
              <a:gd name="T92" fmla="*/ 47 w 54"/>
              <a:gd name="T93" fmla="*/ 33 h 47"/>
              <a:gd name="T94" fmla="*/ 45 w 54"/>
              <a:gd name="T95" fmla="*/ 33 h 47"/>
              <a:gd name="T96" fmla="*/ 45 w 54"/>
              <a:gd name="T97" fmla="*/ 11 h 47"/>
              <a:gd name="T98" fmla="*/ 43 w 54"/>
              <a:gd name="T99" fmla="*/ 9 h 47"/>
              <a:gd name="T100" fmla="*/ 14 w 54"/>
              <a:gd name="T101" fmla="*/ 9 h 47"/>
              <a:gd name="T102" fmla="*/ 14 w 54"/>
              <a:gd name="T103" fmla="*/ 9 h 47"/>
              <a:gd name="T104" fmla="*/ 14 w 54"/>
              <a:gd name="T105" fmla="*/ 7 h 47"/>
              <a:gd name="T106" fmla="*/ 15 w 54"/>
              <a:gd name="T107" fmla="*/ 6 h 47"/>
              <a:gd name="T108" fmla="*/ 16 w 54"/>
              <a:gd name="T109" fmla="*/ 5 h 47"/>
              <a:gd name="T110" fmla="*/ 47 w 54"/>
              <a:gd name="T111" fmla="*/ 5 h 47"/>
              <a:gd name="T112" fmla="*/ 49 w 54"/>
              <a:gd name="T113" fmla="*/ 7 h 47"/>
              <a:gd name="T114" fmla="*/ 49 w 54"/>
              <a:gd name="T115"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47">
                <a:moveTo>
                  <a:pt x="52" y="0"/>
                </a:moveTo>
                <a:cubicBezTo>
                  <a:pt x="11" y="0"/>
                  <a:pt x="11" y="0"/>
                  <a:pt x="11" y="0"/>
                </a:cubicBezTo>
                <a:cubicBezTo>
                  <a:pt x="10" y="0"/>
                  <a:pt x="9" y="1"/>
                  <a:pt x="9" y="2"/>
                </a:cubicBezTo>
                <a:cubicBezTo>
                  <a:pt x="9" y="4"/>
                  <a:pt x="9" y="4"/>
                  <a:pt x="9" y="4"/>
                </a:cubicBezTo>
                <a:cubicBezTo>
                  <a:pt x="9" y="4"/>
                  <a:pt x="9" y="5"/>
                  <a:pt x="9" y="5"/>
                </a:cubicBezTo>
                <a:cubicBezTo>
                  <a:pt x="9" y="5"/>
                  <a:pt x="9" y="6"/>
                  <a:pt x="9" y="6"/>
                </a:cubicBezTo>
                <a:cubicBezTo>
                  <a:pt x="9" y="9"/>
                  <a:pt x="9" y="9"/>
                  <a:pt x="9" y="9"/>
                </a:cubicBezTo>
                <a:cubicBezTo>
                  <a:pt x="9" y="9"/>
                  <a:pt x="9" y="9"/>
                  <a:pt x="10" y="9"/>
                </a:cubicBezTo>
                <a:cubicBezTo>
                  <a:pt x="2" y="9"/>
                  <a:pt x="2" y="9"/>
                  <a:pt x="2" y="9"/>
                </a:cubicBezTo>
                <a:cubicBezTo>
                  <a:pt x="1" y="9"/>
                  <a:pt x="0" y="10"/>
                  <a:pt x="0" y="11"/>
                </a:cubicBezTo>
                <a:cubicBezTo>
                  <a:pt x="0" y="45"/>
                  <a:pt x="0" y="45"/>
                  <a:pt x="0" y="45"/>
                </a:cubicBezTo>
                <a:cubicBezTo>
                  <a:pt x="0" y="46"/>
                  <a:pt x="1" y="47"/>
                  <a:pt x="2" y="47"/>
                </a:cubicBezTo>
                <a:cubicBezTo>
                  <a:pt x="43" y="47"/>
                  <a:pt x="43" y="47"/>
                  <a:pt x="43" y="47"/>
                </a:cubicBezTo>
                <a:cubicBezTo>
                  <a:pt x="44" y="47"/>
                  <a:pt x="45" y="46"/>
                  <a:pt x="45" y="45"/>
                </a:cubicBezTo>
                <a:cubicBezTo>
                  <a:pt x="45" y="38"/>
                  <a:pt x="45" y="38"/>
                  <a:pt x="45" y="38"/>
                </a:cubicBezTo>
                <a:cubicBezTo>
                  <a:pt x="52" y="38"/>
                  <a:pt x="52" y="38"/>
                  <a:pt x="52" y="38"/>
                </a:cubicBezTo>
                <a:cubicBezTo>
                  <a:pt x="53" y="38"/>
                  <a:pt x="54" y="37"/>
                  <a:pt x="54" y="36"/>
                </a:cubicBezTo>
                <a:cubicBezTo>
                  <a:pt x="54" y="34"/>
                  <a:pt x="54" y="34"/>
                  <a:pt x="54" y="34"/>
                </a:cubicBezTo>
                <a:cubicBezTo>
                  <a:pt x="54" y="33"/>
                  <a:pt x="54" y="33"/>
                  <a:pt x="54" y="33"/>
                </a:cubicBezTo>
                <a:cubicBezTo>
                  <a:pt x="54" y="33"/>
                  <a:pt x="54" y="32"/>
                  <a:pt x="54" y="31"/>
                </a:cubicBezTo>
                <a:cubicBezTo>
                  <a:pt x="54" y="7"/>
                  <a:pt x="54" y="7"/>
                  <a:pt x="54" y="7"/>
                </a:cubicBezTo>
                <a:cubicBezTo>
                  <a:pt x="54" y="6"/>
                  <a:pt x="54" y="5"/>
                  <a:pt x="54" y="5"/>
                </a:cubicBezTo>
                <a:cubicBezTo>
                  <a:pt x="54" y="5"/>
                  <a:pt x="54" y="4"/>
                  <a:pt x="54" y="4"/>
                </a:cubicBezTo>
                <a:cubicBezTo>
                  <a:pt x="54" y="2"/>
                  <a:pt x="54" y="2"/>
                  <a:pt x="54" y="2"/>
                </a:cubicBezTo>
                <a:cubicBezTo>
                  <a:pt x="54" y="1"/>
                  <a:pt x="53" y="0"/>
                  <a:pt x="52" y="0"/>
                </a:cubicBezTo>
                <a:close/>
                <a:moveTo>
                  <a:pt x="26" y="22"/>
                </a:moveTo>
                <a:cubicBezTo>
                  <a:pt x="26" y="20"/>
                  <a:pt x="28" y="18"/>
                  <a:pt x="30" y="18"/>
                </a:cubicBezTo>
                <a:cubicBezTo>
                  <a:pt x="33" y="18"/>
                  <a:pt x="34" y="20"/>
                  <a:pt x="34" y="22"/>
                </a:cubicBezTo>
                <a:cubicBezTo>
                  <a:pt x="34" y="24"/>
                  <a:pt x="33" y="26"/>
                  <a:pt x="30" y="26"/>
                </a:cubicBezTo>
                <a:cubicBezTo>
                  <a:pt x="28" y="26"/>
                  <a:pt x="26" y="24"/>
                  <a:pt x="26" y="22"/>
                </a:cubicBezTo>
                <a:close/>
                <a:moveTo>
                  <a:pt x="38" y="42"/>
                </a:moveTo>
                <a:cubicBezTo>
                  <a:pt x="7" y="42"/>
                  <a:pt x="7" y="42"/>
                  <a:pt x="7" y="42"/>
                </a:cubicBezTo>
                <a:cubicBezTo>
                  <a:pt x="6" y="42"/>
                  <a:pt x="5" y="41"/>
                  <a:pt x="5" y="40"/>
                </a:cubicBezTo>
                <a:cubicBezTo>
                  <a:pt x="5" y="37"/>
                  <a:pt x="5" y="37"/>
                  <a:pt x="5" y="37"/>
                </a:cubicBezTo>
                <a:cubicBezTo>
                  <a:pt x="5" y="37"/>
                  <a:pt x="5" y="36"/>
                  <a:pt x="5" y="36"/>
                </a:cubicBezTo>
                <a:cubicBezTo>
                  <a:pt x="6" y="35"/>
                  <a:pt x="6" y="35"/>
                  <a:pt x="6" y="34"/>
                </a:cubicBezTo>
                <a:cubicBezTo>
                  <a:pt x="6" y="34"/>
                  <a:pt x="11" y="26"/>
                  <a:pt x="20" y="29"/>
                </a:cubicBezTo>
                <a:cubicBezTo>
                  <a:pt x="21" y="29"/>
                  <a:pt x="22" y="30"/>
                  <a:pt x="23" y="30"/>
                </a:cubicBezTo>
                <a:cubicBezTo>
                  <a:pt x="24" y="31"/>
                  <a:pt x="25" y="31"/>
                  <a:pt x="26" y="32"/>
                </a:cubicBezTo>
                <a:cubicBezTo>
                  <a:pt x="34" y="35"/>
                  <a:pt x="38" y="32"/>
                  <a:pt x="38" y="32"/>
                </a:cubicBezTo>
                <a:cubicBezTo>
                  <a:pt x="38" y="32"/>
                  <a:pt x="38" y="32"/>
                  <a:pt x="39" y="32"/>
                </a:cubicBezTo>
                <a:cubicBezTo>
                  <a:pt x="39" y="32"/>
                  <a:pt x="40" y="32"/>
                  <a:pt x="40" y="33"/>
                </a:cubicBezTo>
                <a:cubicBezTo>
                  <a:pt x="40" y="40"/>
                  <a:pt x="40" y="40"/>
                  <a:pt x="40" y="40"/>
                </a:cubicBezTo>
                <a:cubicBezTo>
                  <a:pt x="40" y="41"/>
                  <a:pt x="39" y="42"/>
                  <a:pt x="38" y="42"/>
                </a:cubicBezTo>
                <a:close/>
                <a:moveTo>
                  <a:pt x="49" y="31"/>
                </a:moveTo>
                <a:cubicBezTo>
                  <a:pt x="49" y="32"/>
                  <a:pt x="48" y="32"/>
                  <a:pt x="48" y="33"/>
                </a:cubicBezTo>
                <a:cubicBezTo>
                  <a:pt x="48" y="33"/>
                  <a:pt x="47" y="33"/>
                  <a:pt x="47" y="33"/>
                </a:cubicBezTo>
                <a:cubicBezTo>
                  <a:pt x="45" y="33"/>
                  <a:pt x="45" y="33"/>
                  <a:pt x="45" y="33"/>
                </a:cubicBezTo>
                <a:cubicBezTo>
                  <a:pt x="45" y="11"/>
                  <a:pt x="45" y="11"/>
                  <a:pt x="45" y="11"/>
                </a:cubicBezTo>
                <a:cubicBezTo>
                  <a:pt x="45" y="10"/>
                  <a:pt x="44" y="9"/>
                  <a:pt x="43" y="9"/>
                </a:cubicBezTo>
                <a:cubicBezTo>
                  <a:pt x="14" y="9"/>
                  <a:pt x="14" y="9"/>
                  <a:pt x="14" y="9"/>
                </a:cubicBezTo>
                <a:cubicBezTo>
                  <a:pt x="14" y="9"/>
                  <a:pt x="14" y="9"/>
                  <a:pt x="14" y="9"/>
                </a:cubicBezTo>
                <a:cubicBezTo>
                  <a:pt x="14" y="7"/>
                  <a:pt x="14" y="7"/>
                  <a:pt x="14" y="7"/>
                </a:cubicBezTo>
                <a:cubicBezTo>
                  <a:pt x="14" y="7"/>
                  <a:pt x="14" y="6"/>
                  <a:pt x="15" y="6"/>
                </a:cubicBezTo>
                <a:cubicBezTo>
                  <a:pt x="15" y="6"/>
                  <a:pt x="15" y="5"/>
                  <a:pt x="16" y="5"/>
                </a:cubicBezTo>
                <a:cubicBezTo>
                  <a:pt x="47" y="5"/>
                  <a:pt x="47" y="5"/>
                  <a:pt x="47" y="5"/>
                </a:cubicBezTo>
                <a:cubicBezTo>
                  <a:pt x="48" y="5"/>
                  <a:pt x="49" y="6"/>
                  <a:pt x="49" y="7"/>
                </a:cubicBezTo>
                <a:lnTo>
                  <a:pt x="49"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endParaRPr>
          </a:p>
        </p:txBody>
      </p:sp>
      <p:grpSp>
        <p:nvGrpSpPr>
          <p:cNvPr id="25" name="Group 32"/>
          <p:cNvGrpSpPr/>
          <p:nvPr/>
        </p:nvGrpSpPr>
        <p:grpSpPr bwMode="auto">
          <a:xfrm>
            <a:off x="7826458" y="2200947"/>
            <a:ext cx="192225" cy="155658"/>
            <a:chOff x="0" y="0"/>
            <a:chExt cx="116" cy="94"/>
          </a:xfrm>
        </p:grpSpPr>
        <p:sp>
          <p:nvSpPr>
            <p:cNvPr id="26" name="Freeform 33"/>
            <p:cNvSpPr/>
            <p:nvPr/>
          </p:nvSpPr>
          <p:spPr bwMode="auto">
            <a:xfrm>
              <a:off x="0" y="0"/>
              <a:ext cx="116" cy="47"/>
            </a:xfrm>
            <a:custGeom>
              <a:avLst/>
              <a:gdLst>
                <a:gd name="T0" fmla="*/ 47 w 49"/>
                <a:gd name="T1" fmla="*/ 0 h 20"/>
                <a:gd name="T2" fmla="*/ 49 w 49"/>
                <a:gd name="T3" fmla="*/ 1 h 20"/>
                <a:gd name="T4" fmla="*/ 49 w 49"/>
                <a:gd name="T5" fmla="*/ 1 h 20"/>
                <a:gd name="T6" fmla="*/ 48 w 49"/>
                <a:gd name="T7" fmla="*/ 3 h 20"/>
                <a:gd name="T8" fmla="*/ 25 w 49"/>
                <a:gd name="T9" fmla="*/ 20 h 20"/>
                <a:gd name="T10" fmla="*/ 23 w 49"/>
                <a:gd name="T11" fmla="*/ 20 h 20"/>
                <a:gd name="T12" fmla="*/ 1 w 49"/>
                <a:gd name="T13" fmla="*/ 3 h 20"/>
                <a:gd name="T14" fmla="*/ 0 w 49"/>
                <a:gd name="T15" fmla="*/ 1 h 20"/>
                <a:gd name="T16" fmla="*/ 0 w 49"/>
                <a:gd name="T17" fmla="*/ 1 h 20"/>
                <a:gd name="T18" fmla="*/ 1 w 49"/>
                <a:gd name="T19" fmla="*/ 0 h 20"/>
                <a:gd name="T20" fmla="*/ 47 w 49"/>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20">
                  <a:moveTo>
                    <a:pt x="47" y="0"/>
                  </a:moveTo>
                  <a:cubicBezTo>
                    <a:pt x="48" y="0"/>
                    <a:pt x="49" y="0"/>
                    <a:pt x="49" y="1"/>
                  </a:cubicBezTo>
                  <a:cubicBezTo>
                    <a:pt x="49" y="1"/>
                    <a:pt x="49" y="1"/>
                    <a:pt x="49" y="1"/>
                  </a:cubicBezTo>
                  <a:cubicBezTo>
                    <a:pt x="49" y="2"/>
                    <a:pt x="48" y="3"/>
                    <a:pt x="48" y="3"/>
                  </a:cubicBezTo>
                  <a:cubicBezTo>
                    <a:pt x="25" y="20"/>
                    <a:pt x="25" y="20"/>
                    <a:pt x="25" y="20"/>
                  </a:cubicBezTo>
                  <a:cubicBezTo>
                    <a:pt x="25" y="20"/>
                    <a:pt x="24" y="20"/>
                    <a:pt x="23" y="20"/>
                  </a:cubicBezTo>
                  <a:cubicBezTo>
                    <a:pt x="1" y="3"/>
                    <a:pt x="1" y="3"/>
                    <a:pt x="1" y="3"/>
                  </a:cubicBezTo>
                  <a:cubicBezTo>
                    <a:pt x="0" y="3"/>
                    <a:pt x="0" y="2"/>
                    <a:pt x="0" y="1"/>
                  </a:cubicBezTo>
                  <a:cubicBezTo>
                    <a:pt x="0" y="1"/>
                    <a:pt x="0" y="1"/>
                    <a:pt x="0" y="1"/>
                  </a:cubicBezTo>
                  <a:cubicBezTo>
                    <a:pt x="0" y="0"/>
                    <a:pt x="0" y="0"/>
                    <a:pt x="1" y="0"/>
                  </a:cubicBezTo>
                  <a:lnTo>
                    <a:pt x="4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endParaRPr>
            </a:p>
          </p:txBody>
        </p:sp>
        <p:sp>
          <p:nvSpPr>
            <p:cNvPr id="27" name="Freeform 34"/>
            <p:cNvSpPr/>
            <p:nvPr/>
          </p:nvSpPr>
          <p:spPr bwMode="auto">
            <a:xfrm>
              <a:off x="0" y="19"/>
              <a:ext cx="116" cy="75"/>
            </a:xfrm>
            <a:custGeom>
              <a:avLst/>
              <a:gdLst>
                <a:gd name="T0" fmla="*/ 23 w 49"/>
                <a:gd name="T1" fmla="*/ 17 h 32"/>
                <a:gd name="T2" fmla="*/ 25 w 49"/>
                <a:gd name="T3" fmla="*/ 17 h 32"/>
                <a:gd name="T4" fmla="*/ 48 w 49"/>
                <a:gd name="T5" fmla="*/ 0 h 32"/>
                <a:gd name="T6" fmla="*/ 49 w 49"/>
                <a:gd name="T7" fmla="*/ 1 h 32"/>
                <a:gd name="T8" fmla="*/ 49 w 49"/>
                <a:gd name="T9" fmla="*/ 30 h 32"/>
                <a:gd name="T10" fmla="*/ 47 w 49"/>
                <a:gd name="T11" fmla="*/ 32 h 32"/>
                <a:gd name="T12" fmla="*/ 1 w 49"/>
                <a:gd name="T13" fmla="*/ 32 h 32"/>
                <a:gd name="T14" fmla="*/ 0 w 49"/>
                <a:gd name="T15" fmla="*/ 30 h 32"/>
                <a:gd name="T16" fmla="*/ 0 w 49"/>
                <a:gd name="T17" fmla="*/ 1 h 32"/>
                <a:gd name="T18" fmla="*/ 1 w 49"/>
                <a:gd name="T19" fmla="*/ 0 h 32"/>
                <a:gd name="T20" fmla="*/ 23 w 49"/>
                <a:gd name="T21"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32">
                  <a:moveTo>
                    <a:pt x="23" y="17"/>
                  </a:moveTo>
                  <a:cubicBezTo>
                    <a:pt x="24" y="17"/>
                    <a:pt x="25" y="17"/>
                    <a:pt x="25" y="17"/>
                  </a:cubicBezTo>
                  <a:cubicBezTo>
                    <a:pt x="48" y="0"/>
                    <a:pt x="48" y="0"/>
                    <a:pt x="48" y="0"/>
                  </a:cubicBezTo>
                  <a:cubicBezTo>
                    <a:pt x="48" y="0"/>
                    <a:pt x="49" y="0"/>
                    <a:pt x="49" y="1"/>
                  </a:cubicBezTo>
                  <a:cubicBezTo>
                    <a:pt x="49" y="30"/>
                    <a:pt x="49" y="30"/>
                    <a:pt x="49" y="30"/>
                  </a:cubicBezTo>
                  <a:cubicBezTo>
                    <a:pt x="49" y="31"/>
                    <a:pt x="48" y="32"/>
                    <a:pt x="47" y="32"/>
                  </a:cubicBezTo>
                  <a:cubicBezTo>
                    <a:pt x="1" y="32"/>
                    <a:pt x="1" y="32"/>
                    <a:pt x="1" y="32"/>
                  </a:cubicBezTo>
                  <a:cubicBezTo>
                    <a:pt x="0" y="32"/>
                    <a:pt x="0" y="31"/>
                    <a:pt x="0" y="30"/>
                  </a:cubicBezTo>
                  <a:cubicBezTo>
                    <a:pt x="0" y="1"/>
                    <a:pt x="0" y="1"/>
                    <a:pt x="0" y="1"/>
                  </a:cubicBezTo>
                  <a:cubicBezTo>
                    <a:pt x="0" y="0"/>
                    <a:pt x="0" y="0"/>
                    <a:pt x="1" y="0"/>
                  </a:cubicBezTo>
                  <a:lnTo>
                    <a:pt x="23"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endParaRPr>
            </a:p>
          </p:txBody>
        </p:sp>
      </p:grpSp>
      <p:sp>
        <p:nvSpPr>
          <p:cNvPr id="28" name="Rectangle 43"/>
          <p:cNvSpPr>
            <a:spLocks noChangeArrowheads="1"/>
          </p:cNvSpPr>
          <p:nvPr/>
        </p:nvSpPr>
        <p:spPr bwMode="auto">
          <a:xfrm>
            <a:off x="8430594" y="1949145"/>
            <a:ext cx="2519901" cy="66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200" b="1" dirty="0">
                <a:solidFill>
                  <a:schemeClr val="bg1">
                    <a:lumMod val="50000"/>
                  </a:schemeClr>
                </a:solidFill>
              </a:rPr>
              <a:t>TOPIC HEADER ONE</a:t>
            </a:r>
            <a:endParaRPr lang="zh-CN" altLang="en-US" sz="1200" dirty="0">
              <a:solidFill>
                <a:schemeClr val="bg1">
                  <a:lumMod val="50000"/>
                </a:schemeClr>
              </a:solidFill>
            </a:endParaRPr>
          </a:p>
          <a:p>
            <a:pPr>
              <a:lnSpc>
                <a:spcPct val="120000"/>
              </a:lnSpc>
            </a:pPr>
            <a:r>
              <a:rPr lang="en-US" altLang="zh-CN" sz="1200" dirty="0">
                <a:solidFill>
                  <a:schemeClr val="bg1">
                    <a:lumMod val="50000"/>
                  </a:schemeClr>
                </a:solidFill>
              </a:rPr>
              <a:t>We have many PowerPoint </a:t>
            </a:r>
            <a:r>
              <a:rPr lang="zh-CN" altLang="en-US" sz="1200" dirty="0">
                <a:solidFill>
                  <a:schemeClr val="bg1">
                    <a:lumMod val="50000"/>
                  </a:schemeClr>
                </a:solidFill>
              </a:rPr>
              <a:t>templates</a:t>
            </a:r>
            <a:r>
              <a:rPr lang="en-US" altLang="zh-CN" sz="1200" dirty="0">
                <a:solidFill>
                  <a:schemeClr val="bg1">
                    <a:lumMod val="50000"/>
                  </a:schemeClr>
                </a:solidFill>
              </a:rPr>
              <a:t> that has been specifically designed</a:t>
            </a:r>
            <a:r>
              <a:rPr lang="zh-CN" altLang="en-US" sz="1200" dirty="0">
                <a:solidFill>
                  <a:schemeClr val="bg1">
                    <a:lumMod val="50000"/>
                  </a:schemeClr>
                </a:solidFill>
              </a:rPr>
              <a:t>.</a:t>
            </a:r>
            <a:endParaRPr lang="zh-CN" altLang="en-US" sz="1200" dirty="0">
              <a:solidFill>
                <a:schemeClr val="bg1">
                  <a:lumMod val="50000"/>
                </a:schemeClr>
              </a:solidFill>
            </a:endParaRPr>
          </a:p>
        </p:txBody>
      </p:sp>
      <p:sp>
        <p:nvSpPr>
          <p:cNvPr id="29" name="Rectangle 44"/>
          <p:cNvSpPr>
            <a:spLocks noChangeArrowheads="1"/>
          </p:cNvSpPr>
          <p:nvPr/>
        </p:nvSpPr>
        <p:spPr bwMode="auto">
          <a:xfrm>
            <a:off x="8430594" y="2983818"/>
            <a:ext cx="2519901" cy="66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200" b="1">
                <a:solidFill>
                  <a:schemeClr val="bg1">
                    <a:lumMod val="50000"/>
                  </a:schemeClr>
                </a:solidFill>
              </a:rPr>
              <a:t>TOPIC HEADER TWO</a:t>
            </a:r>
            <a:endParaRPr lang="zh-CN" altLang="en-US" sz="1200">
              <a:solidFill>
                <a:schemeClr val="bg1">
                  <a:lumMod val="50000"/>
                </a:schemeClr>
              </a:solidFill>
            </a:endParaRPr>
          </a:p>
          <a:p>
            <a:pPr>
              <a:lnSpc>
                <a:spcPct val="120000"/>
              </a:lnSpc>
            </a:pPr>
            <a:r>
              <a:rPr lang="en-US" altLang="zh-CN" sz="1200">
                <a:solidFill>
                  <a:schemeClr val="bg1">
                    <a:lumMod val="50000"/>
                  </a:schemeClr>
                </a:solidFill>
              </a:rPr>
              <a:t>We have many PowerPoint </a:t>
            </a:r>
            <a:r>
              <a:rPr lang="zh-CN" altLang="en-US" sz="1200">
                <a:solidFill>
                  <a:schemeClr val="bg1">
                    <a:lumMod val="50000"/>
                  </a:schemeClr>
                </a:solidFill>
              </a:rPr>
              <a:t>templates</a:t>
            </a:r>
            <a:r>
              <a:rPr lang="en-US" altLang="zh-CN" sz="1200">
                <a:solidFill>
                  <a:schemeClr val="bg1">
                    <a:lumMod val="50000"/>
                  </a:schemeClr>
                </a:solidFill>
              </a:rPr>
              <a:t> that has been specifically designed</a:t>
            </a:r>
            <a:r>
              <a:rPr lang="zh-CN" altLang="en-US" sz="1200">
                <a:solidFill>
                  <a:schemeClr val="bg1">
                    <a:lumMod val="50000"/>
                  </a:schemeClr>
                </a:solidFill>
              </a:rPr>
              <a:t>.</a:t>
            </a:r>
            <a:endParaRPr lang="zh-CN" altLang="en-US" sz="1200">
              <a:solidFill>
                <a:schemeClr val="bg1">
                  <a:lumMod val="50000"/>
                </a:schemeClr>
              </a:solidFill>
            </a:endParaRPr>
          </a:p>
        </p:txBody>
      </p:sp>
      <p:sp>
        <p:nvSpPr>
          <p:cNvPr id="30" name="Rectangle 45"/>
          <p:cNvSpPr>
            <a:spLocks noChangeArrowheads="1"/>
          </p:cNvSpPr>
          <p:nvPr/>
        </p:nvSpPr>
        <p:spPr bwMode="auto">
          <a:xfrm>
            <a:off x="8430594" y="4036802"/>
            <a:ext cx="2519901" cy="66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200" b="1">
                <a:solidFill>
                  <a:schemeClr val="bg1">
                    <a:lumMod val="50000"/>
                  </a:schemeClr>
                </a:solidFill>
              </a:rPr>
              <a:t>TOPIC HEADER THREE</a:t>
            </a:r>
            <a:endParaRPr lang="zh-CN" altLang="en-US" sz="1200">
              <a:solidFill>
                <a:schemeClr val="bg1">
                  <a:lumMod val="50000"/>
                </a:schemeClr>
              </a:solidFill>
            </a:endParaRPr>
          </a:p>
          <a:p>
            <a:pPr>
              <a:lnSpc>
                <a:spcPct val="120000"/>
              </a:lnSpc>
            </a:pPr>
            <a:r>
              <a:rPr lang="en-US" altLang="zh-CN" sz="1200">
                <a:solidFill>
                  <a:schemeClr val="bg1">
                    <a:lumMod val="50000"/>
                  </a:schemeClr>
                </a:solidFill>
              </a:rPr>
              <a:t>We have many PowerPoint </a:t>
            </a:r>
            <a:r>
              <a:rPr lang="zh-CN" altLang="en-US" sz="1200">
                <a:solidFill>
                  <a:schemeClr val="bg1">
                    <a:lumMod val="50000"/>
                  </a:schemeClr>
                </a:solidFill>
              </a:rPr>
              <a:t>templates</a:t>
            </a:r>
            <a:r>
              <a:rPr lang="en-US" altLang="zh-CN" sz="1200">
                <a:solidFill>
                  <a:schemeClr val="bg1">
                    <a:lumMod val="50000"/>
                  </a:schemeClr>
                </a:solidFill>
              </a:rPr>
              <a:t> that has been specifically designed</a:t>
            </a:r>
            <a:r>
              <a:rPr lang="zh-CN" altLang="en-US" sz="1200">
                <a:solidFill>
                  <a:schemeClr val="bg1">
                    <a:lumMod val="50000"/>
                  </a:schemeClr>
                </a:solidFill>
              </a:rPr>
              <a:t>.</a:t>
            </a:r>
            <a:endParaRPr lang="zh-CN" altLang="en-US" sz="1200">
              <a:solidFill>
                <a:schemeClr val="bg1">
                  <a:lumMod val="50000"/>
                </a:schemeClr>
              </a:solidFill>
            </a:endParaRPr>
          </a:p>
        </p:txBody>
      </p:sp>
      <p:sp>
        <p:nvSpPr>
          <p:cNvPr id="31" name="Rectangle 46"/>
          <p:cNvSpPr>
            <a:spLocks noChangeArrowheads="1"/>
          </p:cNvSpPr>
          <p:nvPr/>
        </p:nvSpPr>
        <p:spPr bwMode="auto">
          <a:xfrm>
            <a:off x="8430594" y="5053162"/>
            <a:ext cx="2519901" cy="66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200" b="1">
                <a:solidFill>
                  <a:schemeClr val="bg1">
                    <a:lumMod val="50000"/>
                  </a:schemeClr>
                </a:solidFill>
              </a:rPr>
              <a:t>TOPIC HEADER FOUR</a:t>
            </a:r>
            <a:endParaRPr lang="zh-CN" altLang="en-US" sz="1200">
              <a:solidFill>
                <a:schemeClr val="bg1">
                  <a:lumMod val="50000"/>
                </a:schemeClr>
              </a:solidFill>
            </a:endParaRPr>
          </a:p>
          <a:p>
            <a:pPr>
              <a:lnSpc>
                <a:spcPct val="120000"/>
              </a:lnSpc>
            </a:pPr>
            <a:r>
              <a:rPr lang="en-US" altLang="zh-CN" sz="1200">
                <a:solidFill>
                  <a:schemeClr val="bg1">
                    <a:lumMod val="50000"/>
                  </a:schemeClr>
                </a:solidFill>
              </a:rPr>
              <a:t>We have many PowerPoint </a:t>
            </a:r>
            <a:r>
              <a:rPr lang="zh-CN" altLang="en-US" sz="1200">
                <a:solidFill>
                  <a:schemeClr val="bg1">
                    <a:lumMod val="50000"/>
                  </a:schemeClr>
                </a:solidFill>
              </a:rPr>
              <a:t>templates</a:t>
            </a:r>
            <a:r>
              <a:rPr lang="en-US" altLang="zh-CN" sz="1200">
                <a:solidFill>
                  <a:schemeClr val="bg1">
                    <a:lumMod val="50000"/>
                  </a:schemeClr>
                </a:solidFill>
              </a:rPr>
              <a:t> that has been specifically designed</a:t>
            </a:r>
            <a:r>
              <a:rPr lang="zh-CN" altLang="en-US" sz="1200">
                <a:solidFill>
                  <a:schemeClr val="bg1">
                    <a:lumMod val="50000"/>
                  </a:schemeClr>
                </a:solidFill>
              </a:rPr>
              <a:t>.</a:t>
            </a:r>
            <a:endParaRPr lang="zh-CN" altLang="en-US" sz="1200">
              <a:solidFill>
                <a:schemeClr val="bg1">
                  <a:lumMod val="50000"/>
                </a:schemeClr>
              </a:solidFill>
            </a:endParaRPr>
          </a:p>
        </p:txBody>
      </p:sp>
      <p:sp>
        <p:nvSpPr>
          <p:cNvPr id="32" name="Rectangle 24"/>
          <p:cNvSpPr>
            <a:spLocks noChangeArrowheads="1"/>
          </p:cNvSpPr>
          <p:nvPr/>
        </p:nvSpPr>
        <p:spPr bwMode="auto">
          <a:xfrm>
            <a:off x="1473205" y="2374975"/>
            <a:ext cx="2999846" cy="3014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5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a:t>
            </a:r>
            <a:endParaRPr lang="en-US" altLang="zh-CN" sz="1000" dirty="0">
              <a:solidFill>
                <a:schemeClr val="bg1">
                  <a:lumMod val="50000"/>
                </a:schemeClr>
              </a:solidFill>
            </a:endParaRPr>
          </a:p>
          <a:p>
            <a:pPr>
              <a:lnSpc>
                <a:spcPct val="120000"/>
              </a:lnSpc>
              <a:spcBef>
                <a:spcPts val="5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000" dirty="0">
              <a:solidFill>
                <a:schemeClr val="bg1">
                  <a:lumMod val="50000"/>
                </a:schemeClr>
              </a:solidFill>
            </a:endParaRPr>
          </a:p>
          <a:p>
            <a:pPr>
              <a:lnSpc>
                <a:spcPct val="120000"/>
              </a:lnSpc>
              <a:spcBef>
                <a:spcPts val="5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000" dirty="0">
              <a:solidFill>
                <a:schemeClr val="bg1">
                  <a:lumMod val="50000"/>
                </a:schemeClr>
              </a:solidFill>
            </a:endParaRPr>
          </a:p>
          <a:p>
            <a:pPr>
              <a:lnSpc>
                <a:spcPct val="120000"/>
              </a:lnSpc>
              <a:spcBef>
                <a:spcPts val="5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000" dirty="0">
              <a:solidFill>
                <a:schemeClr val="bg1">
                  <a:lumMod val="50000"/>
                </a:schemeClr>
              </a:solidFill>
            </a:endParaRPr>
          </a:p>
          <a:p>
            <a:pPr>
              <a:lnSpc>
                <a:spcPct val="120000"/>
              </a:lnSpc>
              <a:spcBef>
                <a:spcPts val="5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000" dirty="0">
              <a:solidFill>
                <a:schemeClr val="bg1">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50" fill="hold"/>
                                        <p:tgtEl>
                                          <p:spTgt spid="7"/>
                                        </p:tgtEl>
                                        <p:attrNameLst>
                                          <p:attrName>ppt_x</p:attrName>
                                        </p:attrNameLst>
                                      </p:cBhvr>
                                      <p:tavLst>
                                        <p:tav tm="0">
                                          <p:val>
                                            <p:strVal val="1+#ppt_w/2"/>
                                          </p:val>
                                        </p:tav>
                                        <p:tav tm="100000">
                                          <p:val>
                                            <p:strVal val="#ppt_x"/>
                                          </p:val>
                                        </p:tav>
                                      </p:tavLst>
                                    </p:anim>
                                    <p:anim calcmode="lin" valueType="num">
                                      <p:cBhvr additive="base">
                                        <p:cTn id="14" dur="25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250" fill="hold"/>
                                        <p:tgtEl>
                                          <p:spTgt spid="9"/>
                                        </p:tgtEl>
                                        <p:attrNameLst>
                                          <p:attrName>ppt_x</p:attrName>
                                        </p:attrNameLst>
                                      </p:cBhvr>
                                      <p:tavLst>
                                        <p:tav tm="0">
                                          <p:val>
                                            <p:strVal val="1+#ppt_w/2"/>
                                          </p:val>
                                        </p:tav>
                                        <p:tav tm="100000">
                                          <p:val>
                                            <p:strVal val="#ppt_x"/>
                                          </p:val>
                                        </p:tav>
                                      </p:tavLst>
                                    </p:anim>
                                    <p:anim calcmode="lin" valueType="num">
                                      <p:cBhvr additive="base">
                                        <p:cTn id="19" dur="250" fill="hold"/>
                                        <p:tgtEl>
                                          <p:spTgt spid="9"/>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250" fill="hold"/>
                                        <p:tgtEl>
                                          <p:spTgt spid="10"/>
                                        </p:tgtEl>
                                        <p:attrNameLst>
                                          <p:attrName>ppt_x</p:attrName>
                                        </p:attrNameLst>
                                      </p:cBhvr>
                                      <p:tavLst>
                                        <p:tav tm="0">
                                          <p:val>
                                            <p:strVal val="1+#ppt_w/2"/>
                                          </p:val>
                                        </p:tav>
                                        <p:tav tm="100000">
                                          <p:val>
                                            <p:strVal val="#ppt_x"/>
                                          </p:val>
                                        </p:tav>
                                      </p:tavLst>
                                    </p:anim>
                                    <p:anim calcmode="lin" valueType="num">
                                      <p:cBhvr additive="base">
                                        <p:cTn id="24" dur="25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250" fill="hold"/>
                                        <p:tgtEl>
                                          <p:spTgt spid="11"/>
                                        </p:tgtEl>
                                        <p:attrNameLst>
                                          <p:attrName>ppt_x</p:attrName>
                                        </p:attrNameLst>
                                      </p:cBhvr>
                                      <p:tavLst>
                                        <p:tav tm="0">
                                          <p:val>
                                            <p:strVal val="1+#ppt_w/2"/>
                                          </p:val>
                                        </p:tav>
                                        <p:tav tm="100000">
                                          <p:val>
                                            <p:strVal val="#ppt_x"/>
                                          </p:val>
                                        </p:tav>
                                      </p:tavLst>
                                    </p:anim>
                                    <p:anim calcmode="lin" valueType="num">
                                      <p:cBhvr additive="base">
                                        <p:cTn id="29" dur="250" fill="hold"/>
                                        <p:tgtEl>
                                          <p:spTgt spid="11"/>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250" fill="hold"/>
                                        <p:tgtEl>
                                          <p:spTgt spid="12"/>
                                        </p:tgtEl>
                                        <p:attrNameLst>
                                          <p:attrName>ppt_x</p:attrName>
                                        </p:attrNameLst>
                                      </p:cBhvr>
                                      <p:tavLst>
                                        <p:tav tm="0">
                                          <p:val>
                                            <p:strVal val="0-#ppt_w/2"/>
                                          </p:val>
                                        </p:tav>
                                        <p:tav tm="100000">
                                          <p:val>
                                            <p:strVal val="#ppt_x"/>
                                          </p:val>
                                        </p:tav>
                                      </p:tavLst>
                                    </p:anim>
                                    <p:anim calcmode="lin" valueType="num">
                                      <p:cBhvr additive="base">
                                        <p:cTn id="34" dur="250" fill="hold"/>
                                        <p:tgtEl>
                                          <p:spTgt spid="12"/>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250" fill="hold"/>
                                        <p:tgtEl>
                                          <p:spTgt spid="18"/>
                                        </p:tgtEl>
                                        <p:attrNameLst>
                                          <p:attrName>ppt_x</p:attrName>
                                        </p:attrNameLst>
                                      </p:cBhvr>
                                      <p:tavLst>
                                        <p:tav tm="0">
                                          <p:val>
                                            <p:strVal val="1+#ppt_w/2"/>
                                          </p:val>
                                        </p:tav>
                                        <p:tav tm="100000">
                                          <p:val>
                                            <p:strVal val="#ppt_x"/>
                                          </p:val>
                                        </p:tav>
                                      </p:tavLst>
                                    </p:anim>
                                    <p:anim calcmode="lin" valueType="num">
                                      <p:cBhvr additive="base">
                                        <p:cTn id="39" dur="250" fill="hold"/>
                                        <p:tgtEl>
                                          <p:spTgt spid="18"/>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2"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250" fill="hold"/>
                                        <p:tgtEl>
                                          <p:spTgt spid="21"/>
                                        </p:tgtEl>
                                        <p:attrNameLst>
                                          <p:attrName>ppt_x</p:attrName>
                                        </p:attrNameLst>
                                      </p:cBhvr>
                                      <p:tavLst>
                                        <p:tav tm="0">
                                          <p:val>
                                            <p:strVal val="1+#ppt_w/2"/>
                                          </p:val>
                                        </p:tav>
                                        <p:tav tm="100000">
                                          <p:val>
                                            <p:strVal val="#ppt_x"/>
                                          </p:val>
                                        </p:tav>
                                      </p:tavLst>
                                    </p:anim>
                                    <p:anim calcmode="lin" valueType="num">
                                      <p:cBhvr additive="base">
                                        <p:cTn id="44" dur="250" fill="hold"/>
                                        <p:tgtEl>
                                          <p:spTgt spid="21"/>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2"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250" fill="hold"/>
                                        <p:tgtEl>
                                          <p:spTgt spid="24"/>
                                        </p:tgtEl>
                                        <p:attrNameLst>
                                          <p:attrName>ppt_x</p:attrName>
                                        </p:attrNameLst>
                                      </p:cBhvr>
                                      <p:tavLst>
                                        <p:tav tm="0">
                                          <p:val>
                                            <p:strVal val="1+#ppt_w/2"/>
                                          </p:val>
                                        </p:tav>
                                        <p:tav tm="100000">
                                          <p:val>
                                            <p:strVal val="#ppt_x"/>
                                          </p:val>
                                        </p:tav>
                                      </p:tavLst>
                                    </p:anim>
                                    <p:anim calcmode="lin" valueType="num">
                                      <p:cBhvr additive="base">
                                        <p:cTn id="49" dur="250" fill="hold"/>
                                        <p:tgtEl>
                                          <p:spTgt spid="24"/>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 presetClass="entr" presetSubtype="2"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250" fill="hold"/>
                                        <p:tgtEl>
                                          <p:spTgt spid="25"/>
                                        </p:tgtEl>
                                        <p:attrNameLst>
                                          <p:attrName>ppt_x</p:attrName>
                                        </p:attrNameLst>
                                      </p:cBhvr>
                                      <p:tavLst>
                                        <p:tav tm="0">
                                          <p:val>
                                            <p:strVal val="1+#ppt_w/2"/>
                                          </p:val>
                                        </p:tav>
                                        <p:tav tm="100000">
                                          <p:val>
                                            <p:strVal val="#ppt_x"/>
                                          </p:val>
                                        </p:tav>
                                      </p:tavLst>
                                    </p:anim>
                                    <p:anim calcmode="lin" valueType="num">
                                      <p:cBhvr additive="base">
                                        <p:cTn id="54" dur="250" fill="hold"/>
                                        <p:tgtEl>
                                          <p:spTgt spid="25"/>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2" presetClass="entr" presetSubtype="2"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250" fill="hold"/>
                                        <p:tgtEl>
                                          <p:spTgt spid="28"/>
                                        </p:tgtEl>
                                        <p:attrNameLst>
                                          <p:attrName>ppt_x</p:attrName>
                                        </p:attrNameLst>
                                      </p:cBhvr>
                                      <p:tavLst>
                                        <p:tav tm="0">
                                          <p:val>
                                            <p:strVal val="1+#ppt_w/2"/>
                                          </p:val>
                                        </p:tav>
                                        <p:tav tm="100000">
                                          <p:val>
                                            <p:strVal val="#ppt_x"/>
                                          </p:val>
                                        </p:tav>
                                      </p:tavLst>
                                    </p:anim>
                                    <p:anim calcmode="lin" valueType="num">
                                      <p:cBhvr additive="base">
                                        <p:cTn id="59" dur="250" fill="hold"/>
                                        <p:tgtEl>
                                          <p:spTgt spid="28"/>
                                        </p:tgtEl>
                                        <p:attrNameLst>
                                          <p:attrName>ppt_y</p:attrName>
                                        </p:attrNameLst>
                                      </p:cBhvr>
                                      <p:tavLst>
                                        <p:tav tm="0">
                                          <p:val>
                                            <p:strVal val="#ppt_y"/>
                                          </p:val>
                                        </p:tav>
                                        <p:tav tm="100000">
                                          <p:val>
                                            <p:strVal val="#ppt_y"/>
                                          </p:val>
                                        </p:tav>
                                      </p:tavLst>
                                    </p:anim>
                                  </p:childTnLst>
                                </p:cTn>
                              </p:par>
                            </p:childTnLst>
                          </p:cTn>
                        </p:par>
                        <p:par>
                          <p:cTn id="60" fill="hold">
                            <p:stCondLst>
                              <p:cond delay="5500"/>
                            </p:stCondLst>
                            <p:childTnLst>
                              <p:par>
                                <p:cTn id="61" presetID="2" presetClass="entr" presetSubtype="2"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250" fill="hold"/>
                                        <p:tgtEl>
                                          <p:spTgt spid="29"/>
                                        </p:tgtEl>
                                        <p:attrNameLst>
                                          <p:attrName>ppt_x</p:attrName>
                                        </p:attrNameLst>
                                      </p:cBhvr>
                                      <p:tavLst>
                                        <p:tav tm="0">
                                          <p:val>
                                            <p:strVal val="1+#ppt_w/2"/>
                                          </p:val>
                                        </p:tav>
                                        <p:tav tm="100000">
                                          <p:val>
                                            <p:strVal val="#ppt_x"/>
                                          </p:val>
                                        </p:tav>
                                      </p:tavLst>
                                    </p:anim>
                                    <p:anim calcmode="lin" valueType="num">
                                      <p:cBhvr additive="base">
                                        <p:cTn id="64" dur="250" fill="hold"/>
                                        <p:tgtEl>
                                          <p:spTgt spid="29"/>
                                        </p:tgtEl>
                                        <p:attrNameLst>
                                          <p:attrName>ppt_y</p:attrName>
                                        </p:attrNameLst>
                                      </p:cBhvr>
                                      <p:tavLst>
                                        <p:tav tm="0">
                                          <p:val>
                                            <p:strVal val="#ppt_y"/>
                                          </p:val>
                                        </p:tav>
                                        <p:tav tm="100000">
                                          <p:val>
                                            <p:strVal val="#ppt_y"/>
                                          </p:val>
                                        </p:tav>
                                      </p:tavLst>
                                    </p:anim>
                                  </p:childTnLst>
                                </p:cTn>
                              </p:par>
                            </p:childTnLst>
                          </p:cTn>
                        </p:par>
                        <p:par>
                          <p:cTn id="65" fill="hold">
                            <p:stCondLst>
                              <p:cond delay="6000"/>
                            </p:stCondLst>
                            <p:childTnLst>
                              <p:par>
                                <p:cTn id="66" presetID="2" presetClass="entr" presetSubtype="2" fill="hold" grpId="0" nodeType="after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additive="base">
                                        <p:cTn id="68" dur="250" fill="hold"/>
                                        <p:tgtEl>
                                          <p:spTgt spid="30"/>
                                        </p:tgtEl>
                                        <p:attrNameLst>
                                          <p:attrName>ppt_x</p:attrName>
                                        </p:attrNameLst>
                                      </p:cBhvr>
                                      <p:tavLst>
                                        <p:tav tm="0">
                                          <p:val>
                                            <p:strVal val="1+#ppt_w/2"/>
                                          </p:val>
                                        </p:tav>
                                        <p:tav tm="100000">
                                          <p:val>
                                            <p:strVal val="#ppt_x"/>
                                          </p:val>
                                        </p:tav>
                                      </p:tavLst>
                                    </p:anim>
                                    <p:anim calcmode="lin" valueType="num">
                                      <p:cBhvr additive="base">
                                        <p:cTn id="69" dur="250" fill="hold"/>
                                        <p:tgtEl>
                                          <p:spTgt spid="30"/>
                                        </p:tgtEl>
                                        <p:attrNameLst>
                                          <p:attrName>ppt_y</p:attrName>
                                        </p:attrNameLst>
                                      </p:cBhvr>
                                      <p:tavLst>
                                        <p:tav tm="0">
                                          <p:val>
                                            <p:strVal val="#ppt_y"/>
                                          </p:val>
                                        </p:tav>
                                        <p:tav tm="100000">
                                          <p:val>
                                            <p:strVal val="#ppt_y"/>
                                          </p:val>
                                        </p:tav>
                                      </p:tavLst>
                                    </p:anim>
                                  </p:childTnLst>
                                </p:cTn>
                              </p:par>
                            </p:childTnLst>
                          </p:cTn>
                        </p:par>
                        <p:par>
                          <p:cTn id="70" fill="hold">
                            <p:stCondLst>
                              <p:cond delay="6500"/>
                            </p:stCondLst>
                            <p:childTnLst>
                              <p:par>
                                <p:cTn id="71" presetID="2" presetClass="entr" presetSubtype="2" fill="hold" grpId="0" nodeType="after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additive="base">
                                        <p:cTn id="73" dur="250" fill="hold"/>
                                        <p:tgtEl>
                                          <p:spTgt spid="31"/>
                                        </p:tgtEl>
                                        <p:attrNameLst>
                                          <p:attrName>ppt_x</p:attrName>
                                        </p:attrNameLst>
                                      </p:cBhvr>
                                      <p:tavLst>
                                        <p:tav tm="0">
                                          <p:val>
                                            <p:strVal val="1+#ppt_w/2"/>
                                          </p:val>
                                        </p:tav>
                                        <p:tav tm="100000">
                                          <p:val>
                                            <p:strVal val="#ppt_x"/>
                                          </p:val>
                                        </p:tav>
                                      </p:tavLst>
                                    </p:anim>
                                    <p:anim calcmode="lin" valueType="num">
                                      <p:cBhvr additive="base">
                                        <p:cTn id="74" dur="250" fill="hold"/>
                                        <p:tgtEl>
                                          <p:spTgt spid="31"/>
                                        </p:tgtEl>
                                        <p:attrNameLst>
                                          <p:attrName>ppt_y</p:attrName>
                                        </p:attrNameLst>
                                      </p:cBhvr>
                                      <p:tavLst>
                                        <p:tav tm="0">
                                          <p:val>
                                            <p:strVal val="#ppt_y"/>
                                          </p:val>
                                        </p:tav>
                                        <p:tav tm="100000">
                                          <p:val>
                                            <p:strVal val="#ppt_y"/>
                                          </p:val>
                                        </p:tav>
                                      </p:tavLst>
                                    </p:anim>
                                  </p:childTnLst>
                                </p:cTn>
                              </p:par>
                            </p:childTnLst>
                          </p:cTn>
                        </p:par>
                        <p:par>
                          <p:cTn id="75" fill="hold">
                            <p:stCondLst>
                              <p:cond delay="7000"/>
                            </p:stCondLst>
                            <p:childTnLst>
                              <p:par>
                                <p:cTn id="76" presetID="2" presetClass="entr" presetSubtype="8"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 calcmode="lin" valueType="num">
                                      <p:cBhvr additive="base">
                                        <p:cTn id="78" dur="250" fill="hold"/>
                                        <p:tgtEl>
                                          <p:spTgt spid="32"/>
                                        </p:tgtEl>
                                        <p:attrNameLst>
                                          <p:attrName>ppt_x</p:attrName>
                                        </p:attrNameLst>
                                      </p:cBhvr>
                                      <p:tavLst>
                                        <p:tav tm="0">
                                          <p:val>
                                            <p:strVal val="0-#ppt_w/2"/>
                                          </p:val>
                                        </p:tav>
                                        <p:tav tm="100000">
                                          <p:val>
                                            <p:strVal val="#ppt_x"/>
                                          </p:val>
                                        </p:tav>
                                      </p:tavLst>
                                    </p:anim>
                                    <p:anim calcmode="lin" valueType="num">
                                      <p:cBhvr additive="base">
                                        <p:cTn id="79" dur="2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24" grpId="0" animBg="1"/>
      <p:bldP spid="28" grpId="0"/>
      <p:bldP spid="29" grpId="0"/>
      <p:bldP spid="30" grpId="0"/>
      <p:bldP spid="31"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flipH="1">
            <a:off x="8636946" y="1451156"/>
            <a:ext cx="278836" cy="4484431"/>
            <a:chOff x="2563371" y="1931386"/>
            <a:chExt cx="262016" cy="4213920"/>
          </a:xfrm>
          <a:solidFill>
            <a:srgbClr val="476850"/>
          </a:solidFill>
        </p:grpSpPr>
        <p:cxnSp>
          <p:nvCxnSpPr>
            <p:cNvPr id="16" name="直接连接符 15"/>
            <p:cNvCxnSpPr/>
            <p:nvPr/>
          </p:nvCxnSpPr>
          <p:spPr>
            <a:xfrm>
              <a:off x="2697640" y="1931386"/>
              <a:ext cx="0" cy="4213920"/>
            </a:xfrm>
            <a:prstGeom prst="line">
              <a:avLst/>
            </a:prstGeom>
            <a:grpFill/>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2569893" y="2710083"/>
              <a:ext cx="255494" cy="2554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latin typeface="微软雅黑" panose="020B0503020204020204" charset="-122"/>
                <a:ea typeface="微软雅黑" panose="020B0503020204020204" charset="-122"/>
              </a:endParaRPr>
            </a:p>
          </p:txBody>
        </p:sp>
        <p:sp>
          <p:nvSpPr>
            <p:cNvPr id="18" name="椭圆 17"/>
            <p:cNvSpPr/>
            <p:nvPr/>
          </p:nvSpPr>
          <p:spPr>
            <a:xfrm>
              <a:off x="2569893" y="4040841"/>
              <a:ext cx="255494" cy="2554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latin typeface="微软雅黑" panose="020B0503020204020204" charset="-122"/>
                <a:ea typeface="微软雅黑" panose="020B0503020204020204" charset="-122"/>
              </a:endParaRPr>
            </a:p>
          </p:txBody>
        </p:sp>
        <p:sp>
          <p:nvSpPr>
            <p:cNvPr id="19" name="椭圆 18"/>
            <p:cNvSpPr/>
            <p:nvPr/>
          </p:nvSpPr>
          <p:spPr>
            <a:xfrm>
              <a:off x="2563371" y="5405867"/>
              <a:ext cx="255494" cy="2554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latin typeface="微软雅黑" panose="020B0503020204020204" charset="-122"/>
                <a:ea typeface="微软雅黑" panose="020B0503020204020204" charset="-122"/>
              </a:endParaRPr>
            </a:p>
          </p:txBody>
        </p:sp>
      </p:grpSp>
      <p:sp>
        <p:nvSpPr>
          <p:cNvPr id="10" name="泪滴形 9"/>
          <p:cNvSpPr/>
          <p:nvPr/>
        </p:nvSpPr>
        <p:spPr>
          <a:xfrm rot="18900000" flipH="1">
            <a:off x="9239640" y="1795639"/>
            <a:ext cx="1218198" cy="1218198"/>
          </a:xfrm>
          <a:prstGeom prst="teardrop">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000" dirty="0">
                <a:solidFill>
                  <a:schemeClr val="bg1"/>
                </a:solidFill>
                <a:latin typeface="微软雅黑" panose="020B0503020204020204" charset="-122"/>
                <a:ea typeface="微软雅黑" panose="020B0503020204020204" charset="-122"/>
              </a:rPr>
              <a:t>标题</a:t>
            </a:r>
            <a:endParaRPr lang="zh-CN" altLang="en-US" sz="2000" dirty="0">
              <a:solidFill>
                <a:schemeClr val="bg1"/>
              </a:solidFill>
              <a:latin typeface="微软雅黑" panose="020B0503020204020204" charset="-122"/>
              <a:ea typeface="微软雅黑" panose="020B0503020204020204" charset="-122"/>
            </a:endParaRPr>
          </a:p>
        </p:txBody>
      </p:sp>
      <p:sp>
        <p:nvSpPr>
          <p:cNvPr id="11" name="泪滴形 10"/>
          <p:cNvSpPr/>
          <p:nvPr/>
        </p:nvSpPr>
        <p:spPr>
          <a:xfrm rot="18900000" flipH="1">
            <a:off x="9263950" y="4666464"/>
            <a:ext cx="1218198" cy="1218198"/>
          </a:xfrm>
          <a:prstGeom prst="teardrop">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000" dirty="0">
                <a:solidFill>
                  <a:schemeClr val="bg1"/>
                </a:solidFill>
                <a:latin typeface="微软雅黑" panose="020B0503020204020204" charset="-122"/>
                <a:ea typeface="微软雅黑" panose="020B0503020204020204" charset="-122"/>
              </a:rPr>
              <a:t>标题</a:t>
            </a:r>
            <a:endParaRPr lang="zh-CN" altLang="en-US" sz="2000" dirty="0">
              <a:solidFill>
                <a:schemeClr val="bg1"/>
              </a:solidFill>
              <a:latin typeface="微软雅黑" panose="020B0503020204020204" charset="-122"/>
              <a:ea typeface="微软雅黑" panose="020B0503020204020204" charset="-122"/>
            </a:endParaRPr>
          </a:p>
        </p:txBody>
      </p:sp>
      <p:sp>
        <p:nvSpPr>
          <p:cNvPr id="12" name="泪滴形 11"/>
          <p:cNvSpPr/>
          <p:nvPr/>
        </p:nvSpPr>
        <p:spPr>
          <a:xfrm rot="18900000" flipH="1">
            <a:off x="9251795" y="3222826"/>
            <a:ext cx="1218198" cy="1218198"/>
          </a:xfrm>
          <a:prstGeom prst="teardrop">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000" dirty="0">
                <a:solidFill>
                  <a:schemeClr val="bg1"/>
                </a:solidFill>
                <a:latin typeface="微软雅黑" panose="020B0503020204020204" charset="-122"/>
                <a:ea typeface="微软雅黑" panose="020B0503020204020204" charset="-122"/>
              </a:rPr>
              <a:t>标题</a:t>
            </a:r>
            <a:endParaRPr lang="zh-CN" altLang="en-US" sz="2000" dirty="0">
              <a:solidFill>
                <a:schemeClr val="bg1"/>
              </a:solidFill>
              <a:latin typeface="微软雅黑" panose="020B0503020204020204" charset="-122"/>
              <a:ea typeface="微软雅黑" panose="020B0503020204020204" charset="-122"/>
            </a:endParaRPr>
          </a:p>
        </p:txBody>
      </p:sp>
      <p:sp>
        <p:nvSpPr>
          <p:cNvPr id="13" name="矩形 12"/>
          <p:cNvSpPr/>
          <p:nvPr/>
        </p:nvSpPr>
        <p:spPr>
          <a:xfrm flipH="1">
            <a:off x="1822810" y="1956111"/>
            <a:ext cx="6674496" cy="775277"/>
          </a:xfrm>
          <a:prstGeom prst="rect">
            <a:avLst/>
          </a:prstGeom>
        </p:spPr>
        <p:txBody>
          <a:bodyPr wrap="square">
            <a:spAutoFit/>
          </a:bodyPr>
          <a:lstStyle/>
          <a:p>
            <a:pPr>
              <a:lnSpc>
                <a:spcPct val="200000"/>
              </a:lnSpc>
            </a:pPr>
            <a:r>
              <a:rPr lang="zh-CN" altLang="en-US" sz="1200" dirty="0">
                <a:solidFill>
                  <a:schemeClr val="bg1">
                    <a:lumMod val="50000"/>
                  </a:schemeClr>
                </a:solidFill>
                <a:latin typeface="微软雅黑" panose="020B0503020204020204" charset="-122"/>
                <a:ea typeface="微软雅黑" panose="020B0503020204020204" charset="-122"/>
                <a:sym typeface="微软雅黑" panose="020B0503020204020204" charset="-122"/>
              </a:rPr>
              <a:t>单击添加文本单击添加文本单击添加文本单击添加文本单击添加文本单击添加文本单击添加文本单击添加文本单击添加文本单击添加文本单击添加文本单击添加文本单击添加文本单击添加文本</a:t>
            </a:r>
            <a:endParaRPr lang="zh-CN" altLang="en-US" sz="1200"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14" name="矩形 13"/>
          <p:cNvSpPr/>
          <p:nvPr/>
        </p:nvSpPr>
        <p:spPr>
          <a:xfrm flipH="1">
            <a:off x="1822810" y="3365122"/>
            <a:ext cx="6674496" cy="775277"/>
          </a:xfrm>
          <a:prstGeom prst="rect">
            <a:avLst/>
          </a:prstGeom>
        </p:spPr>
        <p:txBody>
          <a:bodyPr wrap="square">
            <a:spAutoFit/>
          </a:bodyPr>
          <a:lstStyle/>
          <a:p>
            <a:pPr>
              <a:lnSpc>
                <a:spcPct val="200000"/>
              </a:lnSpc>
            </a:pPr>
            <a:r>
              <a:rPr lang="zh-CN" altLang="en-US" sz="1200" dirty="0">
                <a:solidFill>
                  <a:schemeClr val="bg1">
                    <a:lumMod val="50000"/>
                  </a:schemeClr>
                </a:solidFill>
                <a:latin typeface="微软雅黑" panose="020B0503020204020204" charset="-122"/>
                <a:ea typeface="微软雅黑" panose="020B0503020204020204" charset="-122"/>
                <a:sym typeface="微软雅黑" panose="020B0503020204020204" charset="-122"/>
              </a:rPr>
              <a:t>单击添加文本单击添加文本单击添加文本单击添加文本单击添加文本单击添加文本单击添加文本单击添加文本单击添加文本单击添加文本单击添加文本单击添加文本单击添加文本单击添加文本</a:t>
            </a:r>
            <a:endParaRPr lang="zh-CN" altLang="en-US" sz="1200"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15" name="矩形 14"/>
          <p:cNvSpPr/>
          <p:nvPr/>
        </p:nvSpPr>
        <p:spPr>
          <a:xfrm flipH="1">
            <a:off x="1822810" y="4810117"/>
            <a:ext cx="6674496" cy="775277"/>
          </a:xfrm>
          <a:prstGeom prst="rect">
            <a:avLst/>
          </a:prstGeom>
        </p:spPr>
        <p:txBody>
          <a:bodyPr wrap="square">
            <a:spAutoFit/>
          </a:bodyPr>
          <a:lstStyle/>
          <a:p>
            <a:pPr>
              <a:lnSpc>
                <a:spcPct val="200000"/>
              </a:lnSpc>
            </a:pPr>
            <a:r>
              <a:rPr lang="zh-CN" altLang="en-US" sz="1200" dirty="0">
                <a:solidFill>
                  <a:schemeClr val="bg1">
                    <a:lumMod val="50000"/>
                  </a:schemeClr>
                </a:solidFill>
                <a:latin typeface="微软雅黑" panose="020B0503020204020204" charset="-122"/>
                <a:ea typeface="微软雅黑" panose="020B0503020204020204" charset="-122"/>
                <a:sym typeface="微软雅黑" panose="020B0503020204020204" charset="-122"/>
              </a:rPr>
              <a:t>单击添加文本单击添加文本单击添加文本单击添加文本单击添加文本单击添加文本单击添加文本单击添加文本单击添加文本单击添加文本单击添加文本单击添加文本单击添加文本单击添加文本</a:t>
            </a:r>
            <a:endParaRPr lang="zh-CN" altLang="en-US" sz="1200"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sp>
        <p:nvSpPr>
          <p:cNvPr id="7" name="椭圆 6"/>
          <p:cNvSpPr/>
          <p:nvPr/>
        </p:nvSpPr>
        <p:spPr>
          <a:xfrm>
            <a:off x="2860599" y="3703243"/>
            <a:ext cx="377687" cy="377687"/>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849667" y="3703244"/>
            <a:ext cx="377687" cy="377687"/>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838735" y="3703244"/>
            <a:ext cx="377687" cy="377687"/>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827803" y="3703244"/>
            <a:ext cx="377687" cy="377687"/>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a:stCxn id="7" idx="6"/>
            <a:endCxn id="9" idx="2"/>
          </p:cNvCxnSpPr>
          <p:nvPr/>
        </p:nvCxnSpPr>
        <p:spPr>
          <a:xfrm>
            <a:off x="3238286" y="3892087"/>
            <a:ext cx="1611381" cy="1"/>
          </a:xfrm>
          <a:prstGeom prst="line">
            <a:avLst/>
          </a:prstGeom>
          <a:ln w="19050">
            <a:solidFill>
              <a:srgbClr val="769867"/>
            </a:solidFill>
            <a:prstDash val="sys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9" idx="6"/>
            <a:endCxn id="10" idx="2"/>
          </p:cNvCxnSpPr>
          <p:nvPr/>
        </p:nvCxnSpPr>
        <p:spPr>
          <a:xfrm>
            <a:off x="5227354" y="3892088"/>
            <a:ext cx="1611381" cy="0"/>
          </a:xfrm>
          <a:prstGeom prst="line">
            <a:avLst/>
          </a:prstGeom>
          <a:ln w="19050">
            <a:solidFill>
              <a:srgbClr val="769867"/>
            </a:soli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0" idx="6"/>
            <a:endCxn id="11" idx="2"/>
          </p:cNvCxnSpPr>
          <p:nvPr/>
        </p:nvCxnSpPr>
        <p:spPr>
          <a:xfrm>
            <a:off x="7216422" y="3892088"/>
            <a:ext cx="1611381" cy="0"/>
          </a:xfrm>
          <a:prstGeom prst="line">
            <a:avLst/>
          </a:prstGeom>
          <a:ln w="19050">
            <a:solidFill>
              <a:srgbClr val="769867"/>
            </a:solidFill>
            <a:prstDash val="sys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7" idx="6"/>
            <a:endCxn id="7" idx="2"/>
          </p:cNvCxnSpPr>
          <p:nvPr/>
        </p:nvCxnSpPr>
        <p:spPr>
          <a:xfrm>
            <a:off x="1248823" y="3892086"/>
            <a:ext cx="1611776" cy="1"/>
          </a:xfrm>
          <a:prstGeom prst="line">
            <a:avLst/>
          </a:prstGeom>
          <a:ln w="19050">
            <a:solidFill>
              <a:srgbClr val="769867"/>
            </a:solidFill>
            <a:prstDash val="sys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1" idx="6"/>
            <a:endCxn id="18" idx="2"/>
          </p:cNvCxnSpPr>
          <p:nvPr/>
        </p:nvCxnSpPr>
        <p:spPr>
          <a:xfrm>
            <a:off x="9205490" y="3892088"/>
            <a:ext cx="1693083" cy="0"/>
          </a:xfrm>
          <a:prstGeom prst="line">
            <a:avLst/>
          </a:prstGeom>
          <a:ln w="19050">
            <a:solidFill>
              <a:srgbClr val="769867"/>
            </a:solidFill>
            <a:prstDash val="sysDash"/>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1104823" y="3820086"/>
            <a:ext cx="144000" cy="144000"/>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0898573" y="3820088"/>
            <a:ext cx="144000" cy="144000"/>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2869928" y="2312436"/>
            <a:ext cx="1979739" cy="1123670"/>
            <a:chOff x="3071742" y="1392148"/>
            <a:chExt cx="1979739" cy="1123670"/>
          </a:xfrm>
          <a:solidFill>
            <a:srgbClr val="476850"/>
          </a:solidFill>
        </p:grpSpPr>
        <p:sp>
          <p:nvSpPr>
            <p:cNvPr id="20" name="圆角矩形 19"/>
            <p:cNvSpPr/>
            <p:nvPr/>
          </p:nvSpPr>
          <p:spPr>
            <a:xfrm>
              <a:off x="3071742" y="1392148"/>
              <a:ext cx="1979739" cy="914400"/>
            </a:xfrm>
            <a:prstGeom prst="roundRect">
              <a:avLst>
                <a:gd name="adj" fmla="val 87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flipV="1">
              <a:off x="3099732" y="2277287"/>
              <a:ext cx="276696" cy="23853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6848064" y="2301005"/>
            <a:ext cx="1979739" cy="1123670"/>
            <a:chOff x="3071742" y="1392148"/>
            <a:chExt cx="1979739" cy="1123670"/>
          </a:xfrm>
          <a:solidFill>
            <a:srgbClr val="476850"/>
          </a:solidFill>
        </p:grpSpPr>
        <p:sp>
          <p:nvSpPr>
            <p:cNvPr id="23" name="圆角矩形 22"/>
            <p:cNvSpPr/>
            <p:nvPr/>
          </p:nvSpPr>
          <p:spPr>
            <a:xfrm>
              <a:off x="3071742" y="1392148"/>
              <a:ext cx="1979739" cy="914400"/>
            </a:xfrm>
            <a:prstGeom prst="roundRect">
              <a:avLst>
                <a:gd name="adj" fmla="val 87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flipV="1">
              <a:off x="3099732" y="2277287"/>
              <a:ext cx="276696" cy="23853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flipV="1">
            <a:off x="4868325" y="4323625"/>
            <a:ext cx="1979739" cy="1123670"/>
            <a:chOff x="3071742" y="1392148"/>
            <a:chExt cx="1979739" cy="1123670"/>
          </a:xfrm>
          <a:solidFill>
            <a:srgbClr val="476850"/>
          </a:solidFill>
        </p:grpSpPr>
        <p:sp>
          <p:nvSpPr>
            <p:cNvPr id="26" name="圆角矩形 25"/>
            <p:cNvSpPr/>
            <p:nvPr/>
          </p:nvSpPr>
          <p:spPr>
            <a:xfrm>
              <a:off x="3071742" y="1392148"/>
              <a:ext cx="1979739" cy="914400"/>
            </a:xfrm>
            <a:prstGeom prst="roundRect">
              <a:avLst>
                <a:gd name="adj" fmla="val 87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flipV="1">
              <a:off x="3099732" y="2277287"/>
              <a:ext cx="276696" cy="23853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V="1">
            <a:off x="8846461" y="4312194"/>
            <a:ext cx="1979739" cy="1123670"/>
            <a:chOff x="3071742" y="1392148"/>
            <a:chExt cx="1979739" cy="1123670"/>
          </a:xfrm>
          <a:solidFill>
            <a:srgbClr val="476850"/>
          </a:solidFill>
        </p:grpSpPr>
        <p:sp>
          <p:nvSpPr>
            <p:cNvPr id="29" name="圆角矩形 28"/>
            <p:cNvSpPr/>
            <p:nvPr/>
          </p:nvSpPr>
          <p:spPr>
            <a:xfrm>
              <a:off x="3071742" y="1392148"/>
              <a:ext cx="1979739" cy="914400"/>
            </a:xfrm>
            <a:prstGeom prst="roundRect">
              <a:avLst>
                <a:gd name="adj" fmla="val 87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flipV="1">
              <a:off x="3099732" y="2277287"/>
              <a:ext cx="276696" cy="23853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20"/>
          <p:cNvSpPr txBox="1"/>
          <p:nvPr/>
        </p:nvSpPr>
        <p:spPr>
          <a:xfrm>
            <a:off x="2940320" y="2347658"/>
            <a:ext cx="659155" cy="369332"/>
          </a:xfrm>
          <a:prstGeom prst="rect">
            <a:avLst/>
          </a:prstGeom>
          <a:noFill/>
        </p:spPr>
        <p:txBody>
          <a:bodyPr wrap="none" rtlCol="0">
            <a:spAutoFit/>
          </a:bodyPr>
          <a:lstStyle/>
          <a:p>
            <a:pPr algn="ctr"/>
            <a:r>
              <a:rPr lang="en-US" altLang="zh-CN" dirty="0">
                <a:solidFill>
                  <a:schemeClr val="bg1"/>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2015</a:t>
            </a:r>
            <a:endParaRPr lang="zh-CN" altLang="en-US" dirty="0">
              <a:solidFill>
                <a:schemeClr val="bg1"/>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32" name="文本框 36"/>
          <p:cNvSpPr txBox="1"/>
          <p:nvPr/>
        </p:nvSpPr>
        <p:spPr>
          <a:xfrm>
            <a:off x="6895503" y="2348187"/>
            <a:ext cx="663964" cy="369332"/>
          </a:xfrm>
          <a:prstGeom prst="rect">
            <a:avLst/>
          </a:prstGeom>
          <a:noFill/>
        </p:spPr>
        <p:txBody>
          <a:bodyPr wrap="none" rtlCol="0">
            <a:spAutoFit/>
          </a:bodyPr>
          <a:lstStyle/>
          <a:p>
            <a:pPr algn="ctr"/>
            <a:r>
              <a:rPr lang="en-US" altLang="zh-CN" dirty="0">
                <a:solidFill>
                  <a:schemeClr val="bg1"/>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2017</a:t>
            </a:r>
            <a:endParaRPr lang="zh-CN" altLang="en-US" dirty="0">
              <a:solidFill>
                <a:schemeClr val="bg1"/>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33" name="文本框 39"/>
          <p:cNvSpPr txBox="1"/>
          <p:nvPr/>
        </p:nvSpPr>
        <p:spPr>
          <a:xfrm>
            <a:off x="4930576" y="4585356"/>
            <a:ext cx="659155" cy="369332"/>
          </a:xfrm>
          <a:prstGeom prst="rect">
            <a:avLst/>
          </a:prstGeom>
          <a:noFill/>
        </p:spPr>
        <p:txBody>
          <a:bodyPr wrap="none" rtlCol="0">
            <a:spAutoFit/>
          </a:bodyPr>
          <a:lstStyle/>
          <a:p>
            <a:pPr algn="ctr"/>
            <a:r>
              <a:rPr lang="en-US" altLang="zh-CN" dirty="0">
                <a:solidFill>
                  <a:schemeClr val="bg1"/>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2016</a:t>
            </a:r>
            <a:endParaRPr lang="zh-CN" altLang="en-US" dirty="0">
              <a:solidFill>
                <a:schemeClr val="bg1"/>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34" name="文本框 40"/>
          <p:cNvSpPr txBox="1"/>
          <p:nvPr/>
        </p:nvSpPr>
        <p:spPr>
          <a:xfrm>
            <a:off x="8922565" y="4583128"/>
            <a:ext cx="659155" cy="369332"/>
          </a:xfrm>
          <a:prstGeom prst="rect">
            <a:avLst/>
          </a:prstGeom>
          <a:noFill/>
        </p:spPr>
        <p:txBody>
          <a:bodyPr wrap="none" rtlCol="0">
            <a:spAutoFit/>
          </a:bodyPr>
          <a:lstStyle/>
          <a:p>
            <a:pPr algn="ctr"/>
            <a:r>
              <a:rPr lang="en-US" altLang="zh-CN" dirty="0">
                <a:solidFill>
                  <a:schemeClr val="bg1"/>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2018</a:t>
            </a:r>
            <a:endParaRPr lang="zh-CN" altLang="en-US" dirty="0">
              <a:solidFill>
                <a:schemeClr val="bg1"/>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35" name="文本框 41"/>
          <p:cNvSpPr txBox="1"/>
          <p:nvPr/>
        </p:nvSpPr>
        <p:spPr>
          <a:xfrm>
            <a:off x="2924018" y="2656534"/>
            <a:ext cx="1951749" cy="498598"/>
          </a:xfrm>
          <a:prstGeom prst="rect">
            <a:avLst/>
          </a:prstGeom>
          <a:noFill/>
        </p:spPr>
        <p:txBody>
          <a:bodyPr wrap="square" rtlCol="0">
            <a:spAutoFit/>
          </a:bodyPr>
          <a:lstStyle/>
          <a:p>
            <a:pPr>
              <a:lnSpc>
                <a:spcPct val="120000"/>
              </a:lnSpc>
            </a:pPr>
            <a:r>
              <a:rPr lang="zh-CN" altLang="en-US" sz="1100" dirty="0">
                <a:solidFill>
                  <a:schemeClr val="bg1"/>
                </a:solidFill>
                <a:latin typeface="张海山锐线体简" panose="02000000000000000000" pitchFamily="2" charset="-122"/>
                <a:ea typeface="张海山锐线体简" panose="02000000000000000000" pitchFamily="2" charset="-122"/>
              </a:rPr>
              <a:t>在经过自己不懈的努力后可以领略到别人看不到的景色</a:t>
            </a:r>
            <a:endParaRPr lang="zh-CN" altLang="en-US" sz="1100" dirty="0">
              <a:solidFill>
                <a:schemeClr val="bg1"/>
              </a:solidFill>
              <a:latin typeface="张海山锐线体简" panose="02000000000000000000" pitchFamily="2" charset="-122"/>
              <a:ea typeface="张海山锐线体简" panose="02000000000000000000" pitchFamily="2" charset="-122"/>
            </a:endParaRPr>
          </a:p>
        </p:txBody>
      </p:sp>
      <p:sp>
        <p:nvSpPr>
          <p:cNvPr id="36" name="文本框 43"/>
          <p:cNvSpPr txBox="1"/>
          <p:nvPr/>
        </p:nvSpPr>
        <p:spPr>
          <a:xfrm>
            <a:off x="6895503" y="2652657"/>
            <a:ext cx="1951749" cy="498598"/>
          </a:xfrm>
          <a:prstGeom prst="rect">
            <a:avLst/>
          </a:prstGeom>
          <a:noFill/>
        </p:spPr>
        <p:txBody>
          <a:bodyPr wrap="square" rtlCol="0">
            <a:spAutoFit/>
          </a:bodyPr>
          <a:lstStyle/>
          <a:p>
            <a:pPr>
              <a:lnSpc>
                <a:spcPct val="120000"/>
              </a:lnSpc>
            </a:pPr>
            <a:r>
              <a:rPr lang="zh-CN" altLang="en-US" sz="1100" dirty="0">
                <a:solidFill>
                  <a:schemeClr val="bg1"/>
                </a:solidFill>
                <a:latin typeface="张海山锐线体简" panose="02000000000000000000" pitchFamily="2" charset="-122"/>
                <a:ea typeface="张海山锐线体简" panose="02000000000000000000" pitchFamily="2" charset="-122"/>
              </a:rPr>
              <a:t>在经过自己不懈的努力后可以领略到别人看不到的景色</a:t>
            </a:r>
            <a:endParaRPr lang="zh-CN" altLang="en-US" sz="1100" dirty="0">
              <a:solidFill>
                <a:schemeClr val="bg1"/>
              </a:solidFill>
              <a:latin typeface="张海山锐线体简" panose="02000000000000000000" pitchFamily="2" charset="-122"/>
              <a:ea typeface="张海山锐线体简" panose="02000000000000000000" pitchFamily="2" charset="-122"/>
            </a:endParaRPr>
          </a:p>
        </p:txBody>
      </p:sp>
      <p:sp>
        <p:nvSpPr>
          <p:cNvPr id="37" name="文本框 44"/>
          <p:cNvSpPr txBox="1"/>
          <p:nvPr/>
        </p:nvSpPr>
        <p:spPr>
          <a:xfrm>
            <a:off x="4930576" y="4890130"/>
            <a:ext cx="1951749" cy="498598"/>
          </a:xfrm>
          <a:prstGeom prst="rect">
            <a:avLst/>
          </a:prstGeom>
          <a:noFill/>
        </p:spPr>
        <p:txBody>
          <a:bodyPr wrap="square" rtlCol="0">
            <a:spAutoFit/>
          </a:bodyPr>
          <a:lstStyle/>
          <a:p>
            <a:pPr>
              <a:lnSpc>
                <a:spcPct val="120000"/>
              </a:lnSpc>
            </a:pPr>
            <a:r>
              <a:rPr lang="zh-CN" altLang="en-US" sz="1100" dirty="0">
                <a:solidFill>
                  <a:schemeClr val="bg1"/>
                </a:solidFill>
                <a:latin typeface="张海山锐线体简" panose="02000000000000000000" pitchFamily="2" charset="-122"/>
                <a:ea typeface="张海山锐线体简" panose="02000000000000000000" pitchFamily="2" charset="-122"/>
              </a:rPr>
              <a:t>在经过自己不懈的努力后可以领略到别人看不到的景色</a:t>
            </a:r>
            <a:endParaRPr lang="zh-CN" altLang="en-US" sz="1100" dirty="0">
              <a:solidFill>
                <a:schemeClr val="bg1"/>
              </a:solidFill>
              <a:latin typeface="张海山锐线体简" panose="02000000000000000000" pitchFamily="2" charset="-122"/>
              <a:ea typeface="张海山锐线体简" panose="02000000000000000000" pitchFamily="2" charset="-122"/>
            </a:endParaRPr>
          </a:p>
        </p:txBody>
      </p:sp>
      <p:sp>
        <p:nvSpPr>
          <p:cNvPr id="38" name="文本框 45"/>
          <p:cNvSpPr txBox="1"/>
          <p:nvPr/>
        </p:nvSpPr>
        <p:spPr>
          <a:xfrm>
            <a:off x="8922565" y="4890130"/>
            <a:ext cx="1951749" cy="498598"/>
          </a:xfrm>
          <a:prstGeom prst="rect">
            <a:avLst/>
          </a:prstGeom>
          <a:noFill/>
        </p:spPr>
        <p:txBody>
          <a:bodyPr wrap="square" rtlCol="0">
            <a:spAutoFit/>
          </a:bodyPr>
          <a:lstStyle/>
          <a:p>
            <a:pPr>
              <a:lnSpc>
                <a:spcPct val="120000"/>
              </a:lnSpc>
            </a:pPr>
            <a:r>
              <a:rPr lang="zh-CN" altLang="en-US" sz="1100" dirty="0">
                <a:solidFill>
                  <a:schemeClr val="bg1"/>
                </a:solidFill>
                <a:latin typeface="张海山锐线体简" panose="02000000000000000000" pitchFamily="2" charset="-122"/>
                <a:ea typeface="张海山锐线体简" panose="02000000000000000000" pitchFamily="2" charset="-122"/>
              </a:rPr>
              <a:t>在经过自己不懈的努力后可以领略到别人看不到的景色</a:t>
            </a:r>
            <a:endParaRPr lang="zh-CN" altLang="en-US" sz="1100" dirty="0">
              <a:solidFill>
                <a:schemeClr val="bg1"/>
              </a:solidFill>
              <a:latin typeface="张海山锐线体简" panose="02000000000000000000" pitchFamily="2" charset="-122"/>
              <a:ea typeface="张海山锐线体简"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1000"/>
                                        <p:tgtEl>
                                          <p:spTgt spid="18"/>
                                        </p:tgtEl>
                                      </p:cBhvr>
                                    </p:animEffect>
                                    <p:anim calcmode="lin" valueType="num">
                                      <p:cBhvr>
                                        <p:cTn id="64" dur="1000" fill="hold"/>
                                        <p:tgtEl>
                                          <p:spTgt spid="18"/>
                                        </p:tgtEl>
                                        <p:attrNameLst>
                                          <p:attrName>ppt_x</p:attrName>
                                        </p:attrNameLst>
                                      </p:cBhvr>
                                      <p:tavLst>
                                        <p:tav tm="0">
                                          <p:val>
                                            <p:strVal val="#ppt_x"/>
                                          </p:val>
                                        </p:tav>
                                        <p:tav tm="100000">
                                          <p:val>
                                            <p:strVal val="#ppt_x"/>
                                          </p:val>
                                        </p:tav>
                                      </p:tavLst>
                                    </p:anim>
                                    <p:anim calcmode="lin" valueType="num">
                                      <p:cBhvr>
                                        <p:cTn id="65" dur="1000" fill="hold"/>
                                        <p:tgtEl>
                                          <p:spTgt spid="18"/>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1000"/>
                                        <p:tgtEl>
                                          <p:spTgt spid="19"/>
                                        </p:tgtEl>
                                      </p:cBhvr>
                                    </p:animEffect>
                                    <p:anim calcmode="lin" valueType="num">
                                      <p:cBhvr>
                                        <p:cTn id="69" dur="1000" fill="hold"/>
                                        <p:tgtEl>
                                          <p:spTgt spid="19"/>
                                        </p:tgtEl>
                                        <p:attrNameLst>
                                          <p:attrName>ppt_x</p:attrName>
                                        </p:attrNameLst>
                                      </p:cBhvr>
                                      <p:tavLst>
                                        <p:tav tm="0">
                                          <p:val>
                                            <p:strVal val="#ppt_x"/>
                                          </p:val>
                                        </p:tav>
                                        <p:tav tm="100000">
                                          <p:val>
                                            <p:strVal val="#ppt_x"/>
                                          </p:val>
                                        </p:tav>
                                      </p:tavLst>
                                    </p:anim>
                                    <p:anim calcmode="lin" valueType="num">
                                      <p:cBhvr>
                                        <p:cTn id="70" dur="1000" fill="hold"/>
                                        <p:tgtEl>
                                          <p:spTgt spid="19"/>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1000"/>
                                        <p:tgtEl>
                                          <p:spTgt spid="22"/>
                                        </p:tgtEl>
                                      </p:cBhvr>
                                    </p:animEffect>
                                    <p:anim calcmode="lin" valueType="num">
                                      <p:cBhvr>
                                        <p:cTn id="74" dur="1000" fill="hold"/>
                                        <p:tgtEl>
                                          <p:spTgt spid="22"/>
                                        </p:tgtEl>
                                        <p:attrNameLst>
                                          <p:attrName>ppt_x</p:attrName>
                                        </p:attrNameLst>
                                      </p:cBhvr>
                                      <p:tavLst>
                                        <p:tav tm="0">
                                          <p:val>
                                            <p:strVal val="#ppt_x"/>
                                          </p:val>
                                        </p:tav>
                                        <p:tav tm="100000">
                                          <p:val>
                                            <p:strVal val="#ppt_x"/>
                                          </p:val>
                                        </p:tav>
                                      </p:tavLst>
                                    </p:anim>
                                    <p:anim calcmode="lin" valueType="num">
                                      <p:cBhvr>
                                        <p:cTn id="75" dur="1000" fill="hold"/>
                                        <p:tgtEl>
                                          <p:spTgt spid="22"/>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1000"/>
                                        <p:tgtEl>
                                          <p:spTgt spid="25"/>
                                        </p:tgtEl>
                                      </p:cBhvr>
                                    </p:animEffect>
                                    <p:anim calcmode="lin" valueType="num">
                                      <p:cBhvr>
                                        <p:cTn id="79" dur="1000" fill="hold"/>
                                        <p:tgtEl>
                                          <p:spTgt spid="25"/>
                                        </p:tgtEl>
                                        <p:attrNameLst>
                                          <p:attrName>ppt_x</p:attrName>
                                        </p:attrNameLst>
                                      </p:cBhvr>
                                      <p:tavLst>
                                        <p:tav tm="0">
                                          <p:val>
                                            <p:strVal val="#ppt_x"/>
                                          </p:val>
                                        </p:tav>
                                        <p:tav tm="100000">
                                          <p:val>
                                            <p:strVal val="#ppt_x"/>
                                          </p:val>
                                        </p:tav>
                                      </p:tavLst>
                                    </p:anim>
                                    <p:anim calcmode="lin" valueType="num">
                                      <p:cBhvr>
                                        <p:cTn id="80" dur="1000" fill="hold"/>
                                        <p:tgtEl>
                                          <p:spTgt spid="25"/>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1000"/>
                                        <p:tgtEl>
                                          <p:spTgt spid="28"/>
                                        </p:tgtEl>
                                      </p:cBhvr>
                                    </p:animEffect>
                                    <p:anim calcmode="lin" valueType="num">
                                      <p:cBhvr>
                                        <p:cTn id="84" dur="1000" fill="hold"/>
                                        <p:tgtEl>
                                          <p:spTgt spid="28"/>
                                        </p:tgtEl>
                                        <p:attrNameLst>
                                          <p:attrName>ppt_x</p:attrName>
                                        </p:attrNameLst>
                                      </p:cBhvr>
                                      <p:tavLst>
                                        <p:tav tm="0">
                                          <p:val>
                                            <p:strVal val="#ppt_x"/>
                                          </p:val>
                                        </p:tav>
                                        <p:tav tm="100000">
                                          <p:val>
                                            <p:strVal val="#ppt_x"/>
                                          </p:val>
                                        </p:tav>
                                      </p:tavLst>
                                    </p:anim>
                                    <p:anim calcmode="lin" valueType="num">
                                      <p:cBhvr>
                                        <p:cTn id="85" dur="1000" fill="hold"/>
                                        <p:tgtEl>
                                          <p:spTgt spid="2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1000"/>
                                        <p:tgtEl>
                                          <p:spTgt spid="31"/>
                                        </p:tgtEl>
                                      </p:cBhvr>
                                    </p:animEffect>
                                    <p:anim calcmode="lin" valueType="num">
                                      <p:cBhvr>
                                        <p:cTn id="89" dur="1000" fill="hold"/>
                                        <p:tgtEl>
                                          <p:spTgt spid="31"/>
                                        </p:tgtEl>
                                        <p:attrNameLst>
                                          <p:attrName>ppt_x</p:attrName>
                                        </p:attrNameLst>
                                      </p:cBhvr>
                                      <p:tavLst>
                                        <p:tav tm="0">
                                          <p:val>
                                            <p:strVal val="#ppt_x"/>
                                          </p:val>
                                        </p:tav>
                                        <p:tav tm="100000">
                                          <p:val>
                                            <p:strVal val="#ppt_x"/>
                                          </p:val>
                                        </p:tav>
                                      </p:tavLst>
                                    </p:anim>
                                    <p:anim calcmode="lin" valueType="num">
                                      <p:cBhvr>
                                        <p:cTn id="90" dur="1000" fill="hold"/>
                                        <p:tgtEl>
                                          <p:spTgt spid="31"/>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1000"/>
                                        <p:tgtEl>
                                          <p:spTgt spid="32"/>
                                        </p:tgtEl>
                                      </p:cBhvr>
                                    </p:animEffect>
                                    <p:anim calcmode="lin" valueType="num">
                                      <p:cBhvr>
                                        <p:cTn id="94" dur="1000" fill="hold"/>
                                        <p:tgtEl>
                                          <p:spTgt spid="32"/>
                                        </p:tgtEl>
                                        <p:attrNameLst>
                                          <p:attrName>ppt_x</p:attrName>
                                        </p:attrNameLst>
                                      </p:cBhvr>
                                      <p:tavLst>
                                        <p:tav tm="0">
                                          <p:val>
                                            <p:strVal val="#ppt_x"/>
                                          </p:val>
                                        </p:tav>
                                        <p:tav tm="100000">
                                          <p:val>
                                            <p:strVal val="#ppt_x"/>
                                          </p:val>
                                        </p:tav>
                                      </p:tavLst>
                                    </p:anim>
                                    <p:anim calcmode="lin" valueType="num">
                                      <p:cBhvr>
                                        <p:cTn id="95" dur="1000" fill="hold"/>
                                        <p:tgtEl>
                                          <p:spTgt spid="32"/>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1000"/>
                                        <p:tgtEl>
                                          <p:spTgt spid="33"/>
                                        </p:tgtEl>
                                      </p:cBhvr>
                                    </p:animEffect>
                                    <p:anim calcmode="lin" valueType="num">
                                      <p:cBhvr>
                                        <p:cTn id="99" dur="1000" fill="hold"/>
                                        <p:tgtEl>
                                          <p:spTgt spid="33"/>
                                        </p:tgtEl>
                                        <p:attrNameLst>
                                          <p:attrName>ppt_x</p:attrName>
                                        </p:attrNameLst>
                                      </p:cBhvr>
                                      <p:tavLst>
                                        <p:tav tm="0">
                                          <p:val>
                                            <p:strVal val="#ppt_x"/>
                                          </p:val>
                                        </p:tav>
                                        <p:tav tm="100000">
                                          <p:val>
                                            <p:strVal val="#ppt_x"/>
                                          </p:val>
                                        </p:tav>
                                      </p:tavLst>
                                    </p:anim>
                                    <p:anim calcmode="lin" valueType="num">
                                      <p:cBhvr>
                                        <p:cTn id="100" dur="1000" fill="hold"/>
                                        <p:tgtEl>
                                          <p:spTgt spid="33"/>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1000"/>
                                        <p:tgtEl>
                                          <p:spTgt spid="34"/>
                                        </p:tgtEl>
                                      </p:cBhvr>
                                    </p:animEffect>
                                    <p:anim calcmode="lin" valueType="num">
                                      <p:cBhvr>
                                        <p:cTn id="104" dur="1000" fill="hold"/>
                                        <p:tgtEl>
                                          <p:spTgt spid="34"/>
                                        </p:tgtEl>
                                        <p:attrNameLst>
                                          <p:attrName>ppt_x</p:attrName>
                                        </p:attrNameLst>
                                      </p:cBhvr>
                                      <p:tavLst>
                                        <p:tav tm="0">
                                          <p:val>
                                            <p:strVal val="#ppt_x"/>
                                          </p:val>
                                        </p:tav>
                                        <p:tav tm="100000">
                                          <p:val>
                                            <p:strVal val="#ppt_x"/>
                                          </p:val>
                                        </p:tav>
                                      </p:tavLst>
                                    </p:anim>
                                    <p:anim calcmode="lin" valueType="num">
                                      <p:cBhvr>
                                        <p:cTn id="105" dur="1000" fill="hold"/>
                                        <p:tgtEl>
                                          <p:spTgt spid="34"/>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1000"/>
                                        <p:tgtEl>
                                          <p:spTgt spid="35"/>
                                        </p:tgtEl>
                                      </p:cBhvr>
                                    </p:animEffect>
                                    <p:anim calcmode="lin" valueType="num">
                                      <p:cBhvr>
                                        <p:cTn id="109" dur="1000" fill="hold"/>
                                        <p:tgtEl>
                                          <p:spTgt spid="35"/>
                                        </p:tgtEl>
                                        <p:attrNameLst>
                                          <p:attrName>ppt_x</p:attrName>
                                        </p:attrNameLst>
                                      </p:cBhvr>
                                      <p:tavLst>
                                        <p:tav tm="0">
                                          <p:val>
                                            <p:strVal val="#ppt_x"/>
                                          </p:val>
                                        </p:tav>
                                        <p:tav tm="100000">
                                          <p:val>
                                            <p:strVal val="#ppt_x"/>
                                          </p:val>
                                        </p:tav>
                                      </p:tavLst>
                                    </p:anim>
                                    <p:anim calcmode="lin" valueType="num">
                                      <p:cBhvr>
                                        <p:cTn id="110" dur="1000" fill="hold"/>
                                        <p:tgtEl>
                                          <p:spTgt spid="35"/>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1000"/>
                                        <p:tgtEl>
                                          <p:spTgt spid="36"/>
                                        </p:tgtEl>
                                      </p:cBhvr>
                                    </p:animEffect>
                                    <p:anim calcmode="lin" valueType="num">
                                      <p:cBhvr>
                                        <p:cTn id="114" dur="1000" fill="hold"/>
                                        <p:tgtEl>
                                          <p:spTgt spid="36"/>
                                        </p:tgtEl>
                                        <p:attrNameLst>
                                          <p:attrName>ppt_x</p:attrName>
                                        </p:attrNameLst>
                                      </p:cBhvr>
                                      <p:tavLst>
                                        <p:tav tm="0">
                                          <p:val>
                                            <p:strVal val="#ppt_x"/>
                                          </p:val>
                                        </p:tav>
                                        <p:tav tm="100000">
                                          <p:val>
                                            <p:strVal val="#ppt_x"/>
                                          </p:val>
                                        </p:tav>
                                      </p:tavLst>
                                    </p:anim>
                                    <p:anim calcmode="lin" valueType="num">
                                      <p:cBhvr>
                                        <p:cTn id="115" dur="1000" fill="hold"/>
                                        <p:tgtEl>
                                          <p:spTgt spid="36"/>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37"/>
                                        </p:tgtEl>
                                        <p:attrNameLst>
                                          <p:attrName>style.visibility</p:attrName>
                                        </p:attrNameLst>
                                      </p:cBhvr>
                                      <p:to>
                                        <p:strVal val="visible"/>
                                      </p:to>
                                    </p:set>
                                    <p:animEffect transition="in" filter="fade">
                                      <p:cBhvr>
                                        <p:cTn id="118" dur="1000"/>
                                        <p:tgtEl>
                                          <p:spTgt spid="37"/>
                                        </p:tgtEl>
                                      </p:cBhvr>
                                    </p:animEffect>
                                    <p:anim calcmode="lin" valueType="num">
                                      <p:cBhvr>
                                        <p:cTn id="119" dur="1000" fill="hold"/>
                                        <p:tgtEl>
                                          <p:spTgt spid="37"/>
                                        </p:tgtEl>
                                        <p:attrNameLst>
                                          <p:attrName>ppt_x</p:attrName>
                                        </p:attrNameLst>
                                      </p:cBhvr>
                                      <p:tavLst>
                                        <p:tav tm="0">
                                          <p:val>
                                            <p:strVal val="#ppt_x"/>
                                          </p:val>
                                        </p:tav>
                                        <p:tav tm="100000">
                                          <p:val>
                                            <p:strVal val="#ppt_x"/>
                                          </p:val>
                                        </p:tav>
                                      </p:tavLst>
                                    </p:anim>
                                    <p:anim calcmode="lin" valueType="num">
                                      <p:cBhvr>
                                        <p:cTn id="120" dur="1000" fill="hold"/>
                                        <p:tgtEl>
                                          <p:spTgt spid="37"/>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8"/>
                                        </p:tgtEl>
                                        <p:attrNameLst>
                                          <p:attrName>style.visibility</p:attrName>
                                        </p:attrNameLst>
                                      </p:cBhvr>
                                      <p:to>
                                        <p:strVal val="visible"/>
                                      </p:to>
                                    </p:set>
                                    <p:animEffect transition="in" filter="fade">
                                      <p:cBhvr>
                                        <p:cTn id="123" dur="1000"/>
                                        <p:tgtEl>
                                          <p:spTgt spid="38"/>
                                        </p:tgtEl>
                                      </p:cBhvr>
                                    </p:animEffect>
                                    <p:anim calcmode="lin" valueType="num">
                                      <p:cBhvr>
                                        <p:cTn id="124" dur="1000" fill="hold"/>
                                        <p:tgtEl>
                                          <p:spTgt spid="38"/>
                                        </p:tgtEl>
                                        <p:attrNameLst>
                                          <p:attrName>ppt_x</p:attrName>
                                        </p:attrNameLst>
                                      </p:cBhvr>
                                      <p:tavLst>
                                        <p:tav tm="0">
                                          <p:val>
                                            <p:strVal val="#ppt_x"/>
                                          </p:val>
                                        </p:tav>
                                        <p:tav tm="100000">
                                          <p:val>
                                            <p:strVal val="#ppt_x"/>
                                          </p:val>
                                        </p:tav>
                                      </p:tavLst>
                                    </p:anim>
                                    <p:anim calcmode="lin" valueType="num">
                                      <p:cBhvr>
                                        <p:cTn id="12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7" grpId="0" animBg="1"/>
      <p:bldP spid="18" grpId="0" animBg="1"/>
      <p:bldP spid="31" grpId="0"/>
      <p:bldP spid="32" grpId="0"/>
      <p:bldP spid="33" grpId="0"/>
      <p:bldP spid="34" grpId="0"/>
      <p:bldP spid="35" grpId="0"/>
      <p:bldP spid="36"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4" name="矩形 13"/>
          <p:cNvSpPr/>
          <p:nvPr/>
        </p:nvSpPr>
        <p:spPr>
          <a:xfrm rot="10800000" flipH="1">
            <a:off x="4944504" y="1869625"/>
            <a:ext cx="45719" cy="3119093"/>
          </a:xfrm>
          <a:prstGeom prst="rect">
            <a:avLst/>
          </a:prstGeom>
          <a:solidFill>
            <a:srgbClr val="769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639E"/>
              </a:solidFill>
              <a:latin typeface="方正细谭黑简体" panose="02000000000000000000" pitchFamily="2" charset="-122"/>
              <a:ea typeface="方正细谭黑简体" panose="02000000000000000000" pitchFamily="2" charset="-122"/>
            </a:endParaRPr>
          </a:p>
        </p:txBody>
      </p:sp>
      <p:sp>
        <p:nvSpPr>
          <p:cNvPr id="16" name="矩形 15"/>
          <p:cNvSpPr/>
          <p:nvPr/>
        </p:nvSpPr>
        <p:spPr>
          <a:xfrm>
            <a:off x="5269363" y="2692243"/>
            <a:ext cx="3865562" cy="738664"/>
          </a:xfrm>
          <a:prstGeom prst="rect">
            <a:avLst/>
          </a:prstGeom>
        </p:spPr>
        <p:txBody>
          <a:bodyPr lIns="0" tIns="0" rIns="0" bIns="0">
            <a:spAutoFit/>
          </a:bodyPr>
          <a:lstStyle/>
          <a:p>
            <a:pPr algn="ctr" eaLnBrk="1" hangingPunct="1">
              <a:defRPr/>
            </a:pPr>
            <a:r>
              <a:rPr lang="zh-CN" altLang="en-US" sz="4800" noProof="1">
                <a:solidFill>
                  <a:srgbClr val="476850"/>
                </a:solidFill>
                <a:latin typeface="方正细谭黑简体" panose="02000000000000000000" pitchFamily="2" charset="-122"/>
                <a:ea typeface="方正细谭黑简体" panose="02000000000000000000" pitchFamily="2" charset="-122"/>
                <a:cs typeface="+mn-ea"/>
                <a:sym typeface="Arial" panose="020B0604020202020204" pitchFamily="34" charset="0"/>
              </a:rPr>
              <a:t>加入标题描述</a:t>
            </a:r>
            <a:endParaRPr lang="zh-CN" altLang="en-US" sz="4800" noProof="1">
              <a:solidFill>
                <a:srgbClr val="476850"/>
              </a:solidFill>
              <a:latin typeface="方正细谭黑简体" panose="02000000000000000000" pitchFamily="2" charset="-122"/>
              <a:ea typeface="方正细谭黑简体" panose="02000000000000000000" pitchFamily="2" charset="-122"/>
              <a:cs typeface="+mn-ea"/>
              <a:sym typeface="Arial" panose="020B0604020202020204" pitchFamily="34" charset="0"/>
            </a:endParaRPr>
          </a:p>
        </p:txBody>
      </p:sp>
      <p:sp>
        <p:nvSpPr>
          <p:cNvPr id="17" name="TextBox 11"/>
          <p:cNvSpPr txBox="1"/>
          <p:nvPr/>
        </p:nvSpPr>
        <p:spPr>
          <a:xfrm>
            <a:off x="5311089" y="3450159"/>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方正细谭黑简体" panose="02000000000000000000" pitchFamily="2" charset="-122"/>
                <a:ea typeface="方正细谭黑简体"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sp>
        <p:nvSpPr>
          <p:cNvPr id="18" name="TextBox 11"/>
          <p:cNvSpPr txBox="1"/>
          <p:nvPr/>
        </p:nvSpPr>
        <p:spPr>
          <a:xfrm>
            <a:off x="5311089" y="3765844"/>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方正细谭黑简体" panose="02000000000000000000" pitchFamily="2" charset="-122"/>
                <a:ea typeface="方正细谭黑简体"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sp>
        <p:nvSpPr>
          <p:cNvPr id="19" name="椭圆 18"/>
          <p:cNvSpPr/>
          <p:nvPr/>
        </p:nvSpPr>
        <p:spPr>
          <a:xfrm>
            <a:off x="2880372" y="2597634"/>
            <a:ext cx="1668768" cy="1663076"/>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6600" noProof="1">
                <a:latin typeface="方正细谭黑简体" panose="02000000000000000000" pitchFamily="2" charset="-122"/>
                <a:ea typeface="方正细谭黑简体" panose="02000000000000000000" pitchFamily="2" charset="-122"/>
              </a:rPr>
              <a:t>贰</a:t>
            </a:r>
            <a:endParaRPr lang="zh-CN" altLang="en-US" sz="6600" noProof="1">
              <a:latin typeface="方正细谭黑简体" panose="02000000000000000000" pitchFamily="2" charset="-122"/>
              <a:ea typeface="方正细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750"/>
                                            <p:tgtEl>
                                              <p:spTgt spid="10"/>
                                            </p:tgtEl>
                                          </p:cBhvr>
                                        </p:animEffect>
                                      </p:childTnLst>
                                    </p:cTn>
                                  </p:par>
                                </p:childTnLst>
                              </p:cTn>
                            </p:par>
                            <p:par>
                              <p:cTn id="8" fill="hold">
                                <p:stCondLst>
                                  <p:cond delay="1000"/>
                                </p:stCondLst>
                                <p:childTnLst>
                                  <p:par>
                                    <p:cTn id="9" presetID="2" presetClass="entr" presetSubtype="8" fill="hold" grpId="0" nodeType="afterEffect" p14:presetBounceEnd="50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0000">
                                          <p:cBhvr additive="base">
                                            <p:cTn id="11" dur="750" fill="hold"/>
                                            <p:tgtEl>
                                              <p:spTgt spid="19"/>
                                            </p:tgtEl>
                                            <p:attrNameLst>
                                              <p:attrName>ppt_x</p:attrName>
                                            </p:attrNameLst>
                                          </p:cBhvr>
                                          <p:tavLst>
                                            <p:tav tm="0">
                                              <p:val>
                                                <p:strVal val="0-#ppt_w/2"/>
                                              </p:val>
                                            </p:tav>
                                            <p:tav tm="100000">
                                              <p:val>
                                                <p:strVal val="#ppt_x"/>
                                              </p:val>
                                            </p:tav>
                                          </p:tavLst>
                                        </p:anim>
                                        <p:anim calcmode="lin" valueType="num" p14:bounceEnd="50000">
                                          <p:cBhvr additive="base">
                                            <p:cTn id="12" dur="75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2" presetClass="entr" presetSubtype="1"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par>
                              <p:cTn id="17" fill="hold">
                                <p:stCondLst>
                                  <p:cond delay="2500"/>
                                </p:stCondLst>
                                <p:childTnLst>
                                  <p:par>
                                    <p:cTn id="18" presetID="23" presetClass="entr" presetSubtype="32"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par>
                              <p:cTn id="22" fill="hold">
                                <p:stCondLst>
                                  <p:cond delay="3000"/>
                                </p:stCondLst>
                                <p:childTnLst>
                                  <p:par>
                                    <p:cTn id="23" presetID="1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p:tgtEl>
                                              <p:spTgt spid="17"/>
                                            </p:tgtEl>
                                            <p:attrNameLst>
                                              <p:attrName>ppt_x</p:attrName>
                                            </p:attrNameLst>
                                          </p:cBhvr>
                                          <p:tavLst>
                                            <p:tav tm="0">
                                              <p:val>
                                                <p:strVal val="#ppt_x-#ppt_w*1.125000"/>
                                              </p:val>
                                            </p:tav>
                                            <p:tav tm="100000">
                                              <p:val>
                                                <p:strVal val="#ppt_x"/>
                                              </p:val>
                                            </p:tav>
                                          </p:tavLst>
                                        </p:anim>
                                        <p:animEffect transition="in" filter="wipe(right)">
                                          <p:cBhvr>
                                            <p:cTn id="26" dur="500"/>
                                            <p:tgtEl>
                                              <p:spTgt spid="17"/>
                                            </p:tgtEl>
                                          </p:cBhvr>
                                        </p:animEffect>
                                      </p:childTnLst>
                                    </p:cTn>
                                  </p:par>
                                </p:childTnLst>
                              </p:cTn>
                            </p:par>
                            <p:par>
                              <p:cTn id="27" fill="hold">
                                <p:stCondLst>
                                  <p:cond delay="3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p:bldP spid="18" grpId="0"/>
          <p:bldP spid="19"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750"/>
                                            <p:tgtEl>
                                              <p:spTgt spid="10"/>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2" presetClass="entr" presetSubtype="1"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par>
                              <p:cTn id="17" fill="hold">
                                <p:stCondLst>
                                  <p:cond delay="2500"/>
                                </p:stCondLst>
                                <p:childTnLst>
                                  <p:par>
                                    <p:cTn id="18" presetID="23" presetClass="entr" presetSubtype="32"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par>
                              <p:cTn id="22" fill="hold">
                                <p:stCondLst>
                                  <p:cond delay="3000"/>
                                </p:stCondLst>
                                <p:childTnLst>
                                  <p:par>
                                    <p:cTn id="23" presetID="1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p:tgtEl>
                                              <p:spTgt spid="17"/>
                                            </p:tgtEl>
                                            <p:attrNameLst>
                                              <p:attrName>ppt_x</p:attrName>
                                            </p:attrNameLst>
                                          </p:cBhvr>
                                          <p:tavLst>
                                            <p:tav tm="0">
                                              <p:val>
                                                <p:strVal val="#ppt_x-#ppt_w*1.125000"/>
                                              </p:val>
                                            </p:tav>
                                            <p:tav tm="100000">
                                              <p:val>
                                                <p:strVal val="#ppt_x"/>
                                              </p:val>
                                            </p:tav>
                                          </p:tavLst>
                                        </p:anim>
                                        <p:animEffect transition="in" filter="wipe(right)">
                                          <p:cBhvr>
                                            <p:cTn id="26" dur="500"/>
                                            <p:tgtEl>
                                              <p:spTgt spid="17"/>
                                            </p:tgtEl>
                                          </p:cBhvr>
                                        </p:animEffect>
                                      </p:childTnLst>
                                    </p:cTn>
                                  </p:par>
                                </p:childTnLst>
                              </p:cTn>
                            </p:par>
                            <p:par>
                              <p:cTn id="27" fill="hold">
                                <p:stCondLst>
                                  <p:cond delay="3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p:bldP spid="18" grpId="0"/>
          <p:bldP spid="19"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sp>
        <p:nvSpPr>
          <p:cNvPr id="7" name="TextBox 3"/>
          <p:cNvSpPr txBox="1"/>
          <p:nvPr/>
        </p:nvSpPr>
        <p:spPr>
          <a:xfrm>
            <a:off x="991133" y="4350687"/>
            <a:ext cx="2518068" cy="954095"/>
          </a:xfrm>
          <a:prstGeom prst="rect">
            <a:avLst/>
          </a:prstGeom>
          <a:noFill/>
        </p:spPr>
        <p:txBody>
          <a:bodyPr wrap="square" lIns="121908" tIns="60954" rIns="121908" bIns="60954" rtlCol="0">
            <a:spAutoFit/>
          </a:bodyPr>
          <a:lstStyle/>
          <a:p>
            <a:r>
              <a:rPr lang="zh-CN" altLang="en-US" dirty="0">
                <a:solidFill>
                  <a:schemeClr val="bg1">
                    <a:lumMod val="50000"/>
                  </a:schemeClr>
                </a:solidFill>
                <a:latin typeface="微软雅黑" panose="020B0503020204020204" charset="-122"/>
                <a:ea typeface="微软雅黑" panose="020B0503020204020204" charset="-122"/>
              </a:rPr>
              <a:t>添加标题</a:t>
            </a:r>
            <a:endParaRPr lang="en-US" altLang="zh-CN" dirty="0">
              <a:solidFill>
                <a:schemeClr val="bg1">
                  <a:lumMod val="50000"/>
                </a:schemeClr>
              </a:solidFill>
              <a:latin typeface="微软雅黑" panose="020B0503020204020204" charset="-122"/>
              <a:ea typeface="微软雅黑" panose="020B0503020204020204" charset="-122"/>
            </a:endParaRPr>
          </a:p>
          <a:p>
            <a:r>
              <a:rPr lang="zh-CN" altLang="en-US" sz="1200" dirty="0">
                <a:solidFill>
                  <a:schemeClr val="bg1">
                    <a:lumMod val="50000"/>
                  </a:schemeClr>
                </a:solidFill>
                <a:latin typeface="微软雅黑" panose="020B0503020204020204" charset="-122"/>
                <a:ea typeface="微软雅黑" panose="020B0503020204020204" charset="-122"/>
              </a:rPr>
              <a:t>此处添加详细文本描述，建议与标题相关并符合整体语言风格，语言描述尽量简洁生动。</a:t>
            </a:r>
            <a:endParaRPr lang="en-US" altLang="zh-CN" sz="1200" dirty="0">
              <a:solidFill>
                <a:schemeClr val="bg1">
                  <a:lumMod val="50000"/>
                </a:schemeClr>
              </a:solidFill>
              <a:latin typeface="微软雅黑" panose="020B0503020204020204" charset="-122"/>
              <a:ea typeface="微软雅黑" panose="020B0503020204020204" charset="-122"/>
            </a:endParaRPr>
          </a:p>
        </p:txBody>
      </p:sp>
      <p:sp>
        <p:nvSpPr>
          <p:cNvPr id="9" name="TextBox 4"/>
          <p:cNvSpPr txBox="1"/>
          <p:nvPr/>
        </p:nvSpPr>
        <p:spPr>
          <a:xfrm>
            <a:off x="3583053" y="4350687"/>
            <a:ext cx="2518068" cy="954095"/>
          </a:xfrm>
          <a:prstGeom prst="rect">
            <a:avLst/>
          </a:prstGeom>
          <a:noFill/>
        </p:spPr>
        <p:txBody>
          <a:bodyPr wrap="square" lIns="121908" tIns="60954" rIns="121908" bIns="60954" rtlCol="0">
            <a:spAutoFit/>
          </a:bodyPr>
          <a:lstStyle/>
          <a:p>
            <a:r>
              <a:rPr lang="zh-CN" altLang="en-US" dirty="0">
                <a:solidFill>
                  <a:schemeClr val="bg1">
                    <a:lumMod val="50000"/>
                  </a:schemeClr>
                </a:solidFill>
                <a:latin typeface="微软雅黑" panose="020B0503020204020204" charset="-122"/>
                <a:ea typeface="微软雅黑" panose="020B0503020204020204" charset="-122"/>
              </a:rPr>
              <a:t>添加标题</a:t>
            </a:r>
            <a:endParaRPr lang="en-US" altLang="zh-CN" dirty="0">
              <a:solidFill>
                <a:schemeClr val="bg1">
                  <a:lumMod val="50000"/>
                </a:schemeClr>
              </a:solidFill>
              <a:latin typeface="微软雅黑" panose="020B0503020204020204" charset="-122"/>
              <a:ea typeface="微软雅黑" panose="020B0503020204020204" charset="-122"/>
            </a:endParaRPr>
          </a:p>
          <a:p>
            <a:r>
              <a:rPr lang="zh-CN" altLang="en-US" sz="1200" dirty="0">
                <a:solidFill>
                  <a:schemeClr val="bg1">
                    <a:lumMod val="50000"/>
                  </a:schemeClr>
                </a:solidFill>
                <a:latin typeface="微软雅黑" panose="020B0503020204020204" charset="-122"/>
                <a:ea typeface="微软雅黑" panose="020B0503020204020204" charset="-122"/>
              </a:rPr>
              <a:t>此处添加详细文本描述，建议与标题相关并符合整体语言风格，语言描述尽量简洁生动。</a:t>
            </a:r>
            <a:endParaRPr lang="en-US" altLang="zh-CN" sz="1200" dirty="0">
              <a:solidFill>
                <a:schemeClr val="bg1">
                  <a:lumMod val="50000"/>
                </a:schemeClr>
              </a:solidFill>
              <a:latin typeface="微软雅黑" panose="020B0503020204020204" charset="-122"/>
              <a:ea typeface="微软雅黑" panose="020B0503020204020204" charset="-122"/>
            </a:endParaRPr>
          </a:p>
        </p:txBody>
      </p:sp>
      <p:sp>
        <p:nvSpPr>
          <p:cNvPr id="10" name="TextBox 5"/>
          <p:cNvSpPr txBox="1"/>
          <p:nvPr/>
        </p:nvSpPr>
        <p:spPr>
          <a:xfrm>
            <a:off x="6174972" y="4350687"/>
            <a:ext cx="2518068" cy="954095"/>
          </a:xfrm>
          <a:prstGeom prst="rect">
            <a:avLst/>
          </a:prstGeom>
          <a:noFill/>
        </p:spPr>
        <p:txBody>
          <a:bodyPr wrap="square" lIns="121908" tIns="60954" rIns="121908" bIns="60954" rtlCol="0">
            <a:spAutoFit/>
          </a:bodyPr>
          <a:lstStyle/>
          <a:p>
            <a:r>
              <a:rPr lang="zh-CN" altLang="en-US" dirty="0">
                <a:solidFill>
                  <a:schemeClr val="bg1">
                    <a:lumMod val="50000"/>
                  </a:schemeClr>
                </a:solidFill>
                <a:latin typeface="微软雅黑" panose="020B0503020204020204" charset="-122"/>
                <a:ea typeface="微软雅黑" panose="020B0503020204020204" charset="-122"/>
              </a:rPr>
              <a:t>添加标题</a:t>
            </a:r>
            <a:endParaRPr lang="en-US" altLang="zh-CN" dirty="0">
              <a:solidFill>
                <a:schemeClr val="bg1">
                  <a:lumMod val="50000"/>
                </a:schemeClr>
              </a:solidFill>
              <a:latin typeface="微软雅黑" panose="020B0503020204020204" charset="-122"/>
              <a:ea typeface="微软雅黑" panose="020B0503020204020204" charset="-122"/>
            </a:endParaRPr>
          </a:p>
          <a:p>
            <a:r>
              <a:rPr lang="zh-CN" altLang="en-US" sz="1200" dirty="0">
                <a:solidFill>
                  <a:schemeClr val="bg1">
                    <a:lumMod val="50000"/>
                  </a:schemeClr>
                </a:solidFill>
                <a:latin typeface="微软雅黑" panose="020B0503020204020204" charset="-122"/>
                <a:ea typeface="微软雅黑" panose="020B0503020204020204" charset="-122"/>
              </a:rPr>
              <a:t>此处添加详细文本描述，建议与标题相关并符合整体语言风格，语言描述尽量简洁生动。</a:t>
            </a:r>
            <a:endParaRPr lang="en-US" altLang="zh-CN" sz="1200" dirty="0">
              <a:solidFill>
                <a:schemeClr val="bg1">
                  <a:lumMod val="50000"/>
                </a:schemeClr>
              </a:solidFill>
              <a:latin typeface="微软雅黑" panose="020B0503020204020204" charset="-122"/>
              <a:ea typeface="微软雅黑" panose="020B0503020204020204" charset="-122"/>
            </a:endParaRPr>
          </a:p>
        </p:txBody>
      </p:sp>
      <p:sp>
        <p:nvSpPr>
          <p:cNvPr id="11" name="TextBox 6"/>
          <p:cNvSpPr txBox="1"/>
          <p:nvPr/>
        </p:nvSpPr>
        <p:spPr>
          <a:xfrm>
            <a:off x="8766891" y="4350687"/>
            <a:ext cx="2518068" cy="954095"/>
          </a:xfrm>
          <a:prstGeom prst="rect">
            <a:avLst/>
          </a:prstGeom>
          <a:noFill/>
        </p:spPr>
        <p:txBody>
          <a:bodyPr wrap="square" lIns="121908" tIns="60954" rIns="121908" bIns="60954" rtlCol="0">
            <a:spAutoFit/>
          </a:bodyPr>
          <a:lstStyle/>
          <a:p>
            <a:r>
              <a:rPr lang="zh-CN" altLang="en-US" dirty="0">
                <a:solidFill>
                  <a:schemeClr val="bg1">
                    <a:lumMod val="50000"/>
                  </a:schemeClr>
                </a:solidFill>
                <a:latin typeface="微软雅黑" panose="020B0503020204020204" charset="-122"/>
                <a:ea typeface="微软雅黑" panose="020B0503020204020204" charset="-122"/>
              </a:rPr>
              <a:t>添加标题</a:t>
            </a:r>
            <a:endParaRPr lang="en-US" altLang="zh-CN" dirty="0">
              <a:solidFill>
                <a:schemeClr val="bg1">
                  <a:lumMod val="50000"/>
                </a:schemeClr>
              </a:solidFill>
              <a:latin typeface="微软雅黑" panose="020B0503020204020204" charset="-122"/>
              <a:ea typeface="微软雅黑" panose="020B0503020204020204" charset="-122"/>
            </a:endParaRPr>
          </a:p>
          <a:p>
            <a:r>
              <a:rPr lang="zh-CN" altLang="en-US" sz="1200" dirty="0">
                <a:solidFill>
                  <a:schemeClr val="bg1">
                    <a:lumMod val="50000"/>
                  </a:schemeClr>
                </a:solidFill>
                <a:latin typeface="微软雅黑" panose="020B0503020204020204" charset="-122"/>
                <a:ea typeface="微软雅黑" panose="020B0503020204020204" charset="-122"/>
              </a:rPr>
              <a:t>此处添加详细文本描述，建议与标题相关并符合整体语言风格，语言描述尽量简洁生动。</a:t>
            </a:r>
            <a:endParaRPr lang="en-US" altLang="zh-CN" sz="1200" dirty="0">
              <a:solidFill>
                <a:schemeClr val="bg1">
                  <a:lumMod val="50000"/>
                </a:schemeClr>
              </a:solidFill>
              <a:latin typeface="微软雅黑" panose="020B0503020204020204" charset="-122"/>
              <a:ea typeface="微软雅黑" panose="020B0503020204020204" charset="-122"/>
            </a:endParaRPr>
          </a:p>
        </p:txBody>
      </p:sp>
      <p:grpSp>
        <p:nvGrpSpPr>
          <p:cNvPr id="12" name="Group 68"/>
          <p:cNvGrpSpPr/>
          <p:nvPr/>
        </p:nvGrpSpPr>
        <p:grpSpPr>
          <a:xfrm>
            <a:off x="875246" y="3179324"/>
            <a:ext cx="2544174" cy="858639"/>
            <a:chOff x="664884" y="1725809"/>
            <a:chExt cx="1908379" cy="643979"/>
          </a:xfrm>
          <a:solidFill>
            <a:srgbClr val="476850"/>
          </a:solidFill>
        </p:grpSpPr>
        <p:sp>
          <p:nvSpPr>
            <p:cNvPr id="13" name="Flowchart: Data 26"/>
            <p:cNvSpPr/>
            <p:nvPr/>
          </p:nvSpPr>
          <p:spPr>
            <a:xfrm rot="16200000" flipH="1" flipV="1">
              <a:off x="2146236" y="1938862"/>
              <a:ext cx="640080" cy="213975"/>
            </a:xfrm>
            <a:prstGeom prst="flowChartInputOutp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charset="-122"/>
                <a:ea typeface="微软雅黑" panose="020B0503020204020204" charset="-122"/>
              </a:endParaRPr>
            </a:p>
          </p:txBody>
        </p:sp>
        <p:sp>
          <p:nvSpPr>
            <p:cNvPr id="14" name="Flowchart: Data 27"/>
            <p:cNvSpPr/>
            <p:nvPr/>
          </p:nvSpPr>
          <p:spPr>
            <a:xfrm rot="5400000" flipV="1">
              <a:off x="451832" y="1938861"/>
              <a:ext cx="640080" cy="213975"/>
            </a:xfrm>
            <a:prstGeom prst="flowChartInputOutp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charset="-122"/>
                <a:ea typeface="微软雅黑" panose="020B0503020204020204" charset="-122"/>
              </a:endParaRPr>
            </a:p>
          </p:txBody>
        </p:sp>
        <p:sp>
          <p:nvSpPr>
            <p:cNvPr id="17" name="29"/>
            <p:cNvSpPr/>
            <p:nvPr/>
          </p:nvSpPr>
          <p:spPr>
            <a:xfrm>
              <a:off x="664885" y="1856564"/>
              <a:ext cx="1907435" cy="51322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微软雅黑" panose="020B0503020204020204" charset="-122"/>
                  <a:ea typeface="微软雅黑" panose="020B0503020204020204" charset="-122"/>
                </a:rPr>
                <a:t>添加副标题</a:t>
              </a:r>
              <a:endParaRPr lang="en-US" sz="1900" b="1" dirty="0">
                <a:solidFill>
                  <a:schemeClr val="bg1"/>
                </a:solidFill>
                <a:latin typeface="微软雅黑" panose="020B0503020204020204" charset="-122"/>
                <a:ea typeface="微软雅黑" panose="020B0503020204020204" charset="-122"/>
              </a:endParaRPr>
            </a:p>
          </p:txBody>
        </p:sp>
      </p:grpSp>
      <p:grpSp>
        <p:nvGrpSpPr>
          <p:cNvPr id="20" name="Group 46"/>
          <p:cNvGrpSpPr/>
          <p:nvPr/>
        </p:nvGrpSpPr>
        <p:grpSpPr>
          <a:xfrm>
            <a:off x="3478231" y="3179323"/>
            <a:ext cx="2544174" cy="858639"/>
            <a:chOff x="2630115" y="3947676"/>
            <a:chExt cx="1908379" cy="643979"/>
          </a:xfrm>
          <a:solidFill>
            <a:srgbClr val="476850"/>
          </a:solidFill>
        </p:grpSpPr>
        <p:sp>
          <p:nvSpPr>
            <p:cNvPr id="21" name="Flowchart: Data 32"/>
            <p:cNvSpPr/>
            <p:nvPr/>
          </p:nvSpPr>
          <p:spPr>
            <a:xfrm rot="16200000" flipH="1" flipV="1">
              <a:off x="4111467" y="4160729"/>
              <a:ext cx="640080" cy="213975"/>
            </a:xfrm>
            <a:prstGeom prst="flowChartInputOutp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charset="-122"/>
                <a:ea typeface="微软雅黑" panose="020B0503020204020204" charset="-122"/>
              </a:endParaRPr>
            </a:p>
          </p:txBody>
        </p:sp>
        <p:sp>
          <p:nvSpPr>
            <p:cNvPr id="22" name="Flowchart: Data 33"/>
            <p:cNvSpPr/>
            <p:nvPr/>
          </p:nvSpPr>
          <p:spPr>
            <a:xfrm rot="5400000" flipV="1">
              <a:off x="2417063" y="4160728"/>
              <a:ext cx="640080" cy="213975"/>
            </a:xfrm>
            <a:prstGeom prst="flowChartInputOutp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charset="-122"/>
                <a:ea typeface="微软雅黑" panose="020B0503020204020204" charset="-122"/>
              </a:endParaRPr>
            </a:p>
          </p:txBody>
        </p:sp>
        <p:sp>
          <p:nvSpPr>
            <p:cNvPr id="23" name="34"/>
            <p:cNvSpPr/>
            <p:nvPr/>
          </p:nvSpPr>
          <p:spPr>
            <a:xfrm>
              <a:off x="2630116" y="4078431"/>
              <a:ext cx="1907435" cy="51322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微软雅黑" panose="020B0503020204020204" charset="-122"/>
                  <a:ea typeface="微软雅黑" panose="020B0503020204020204" charset="-122"/>
                </a:rPr>
                <a:t>添加副标题</a:t>
              </a:r>
              <a:endParaRPr lang="en-US" sz="1900" b="1" dirty="0">
                <a:solidFill>
                  <a:schemeClr val="bg1"/>
                </a:solidFill>
                <a:latin typeface="微软雅黑" panose="020B0503020204020204" charset="-122"/>
                <a:ea typeface="微软雅黑" panose="020B0503020204020204" charset="-122"/>
              </a:endParaRPr>
            </a:p>
          </p:txBody>
        </p:sp>
      </p:grpSp>
      <p:grpSp>
        <p:nvGrpSpPr>
          <p:cNvPr id="26" name="Group 45"/>
          <p:cNvGrpSpPr/>
          <p:nvPr/>
        </p:nvGrpSpPr>
        <p:grpSpPr>
          <a:xfrm>
            <a:off x="8773031" y="3179323"/>
            <a:ext cx="2544174" cy="858639"/>
            <a:chOff x="4605506" y="1989038"/>
            <a:chExt cx="1908379" cy="643979"/>
          </a:xfrm>
          <a:solidFill>
            <a:srgbClr val="476850"/>
          </a:solidFill>
        </p:grpSpPr>
        <p:sp>
          <p:nvSpPr>
            <p:cNvPr id="27" name="Flowchart: Data 37"/>
            <p:cNvSpPr/>
            <p:nvPr/>
          </p:nvSpPr>
          <p:spPr>
            <a:xfrm rot="16200000" flipH="1" flipV="1">
              <a:off x="6086858" y="2202091"/>
              <a:ext cx="640080" cy="213975"/>
            </a:xfrm>
            <a:prstGeom prst="flowChartInputOutp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charset="-122"/>
                <a:ea typeface="微软雅黑" panose="020B0503020204020204" charset="-122"/>
              </a:endParaRPr>
            </a:p>
          </p:txBody>
        </p:sp>
        <p:sp>
          <p:nvSpPr>
            <p:cNvPr id="28" name="Flowchart: Data 38"/>
            <p:cNvSpPr/>
            <p:nvPr/>
          </p:nvSpPr>
          <p:spPr>
            <a:xfrm rot="5400000" flipV="1">
              <a:off x="4392454" y="2202090"/>
              <a:ext cx="640080" cy="213975"/>
            </a:xfrm>
            <a:prstGeom prst="flowChartInputOutp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charset="-122"/>
                <a:ea typeface="微软雅黑" panose="020B0503020204020204" charset="-122"/>
              </a:endParaRPr>
            </a:p>
          </p:txBody>
        </p:sp>
        <p:sp>
          <p:nvSpPr>
            <p:cNvPr id="29" name="39"/>
            <p:cNvSpPr/>
            <p:nvPr/>
          </p:nvSpPr>
          <p:spPr>
            <a:xfrm>
              <a:off x="4605507" y="2119793"/>
              <a:ext cx="1907435" cy="51322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微软雅黑" panose="020B0503020204020204" charset="-122"/>
                  <a:ea typeface="微软雅黑" panose="020B0503020204020204" charset="-122"/>
                </a:rPr>
                <a:t>添加副标题</a:t>
              </a:r>
              <a:endParaRPr lang="en-US" sz="1900" b="1" dirty="0">
                <a:solidFill>
                  <a:schemeClr val="bg1"/>
                </a:solidFill>
                <a:latin typeface="微软雅黑" panose="020B0503020204020204" charset="-122"/>
                <a:ea typeface="微软雅黑" panose="020B0503020204020204" charset="-122"/>
              </a:endParaRPr>
            </a:p>
          </p:txBody>
        </p:sp>
      </p:grpSp>
      <p:grpSp>
        <p:nvGrpSpPr>
          <p:cNvPr id="32" name="Group 47"/>
          <p:cNvGrpSpPr/>
          <p:nvPr/>
        </p:nvGrpSpPr>
        <p:grpSpPr>
          <a:xfrm>
            <a:off x="6125632" y="3179322"/>
            <a:ext cx="2544174" cy="858639"/>
            <a:chOff x="6580897" y="3947676"/>
            <a:chExt cx="1908379" cy="643979"/>
          </a:xfrm>
          <a:solidFill>
            <a:srgbClr val="476850"/>
          </a:solidFill>
        </p:grpSpPr>
        <p:sp>
          <p:nvSpPr>
            <p:cNvPr id="33" name="Flowchart: Data 42"/>
            <p:cNvSpPr/>
            <p:nvPr/>
          </p:nvSpPr>
          <p:spPr>
            <a:xfrm rot="16200000" flipH="1" flipV="1">
              <a:off x="8062249" y="4160729"/>
              <a:ext cx="640080" cy="213975"/>
            </a:xfrm>
            <a:prstGeom prst="flowChartInputOutp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charset="-122"/>
                <a:ea typeface="微软雅黑" panose="020B0503020204020204" charset="-122"/>
              </a:endParaRPr>
            </a:p>
          </p:txBody>
        </p:sp>
        <p:sp>
          <p:nvSpPr>
            <p:cNvPr id="34" name="Flowchart: Data 43"/>
            <p:cNvSpPr/>
            <p:nvPr/>
          </p:nvSpPr>
          <p:spPr>
            <a:xfrm rot="5400000" flipV="1">
              <a:off x="6367845" y="4160728"/>
              <a:ext cx="640080" cy="213975"/>
            </a:xfrm>
            <a:prstGeom prst="flowChartInputOutp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charset="-122"/>
                <a:ea typeface="微软雅黑" panose="020B0503020204020204" charset="-122"/>
              </a:endParaRPr>
            </a:p>
          </p:txBody>
        </p:sp>
        <p:sp>
          <p:nvSpPr>
            <p:cNvPr id="35" name="44"/>
            <p:cNvSpPr/>
            <p:nvPr/>
          </p:nvSpPr>
          <p:spPr>
            <a:xfrm>
              <a:off x="6580898" y="4078431"/>
              <a:ext cx="1907435" cy="51322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微软雅黑" panose="020B0503020204020204" charset="-122"/>
                  <a:ea typeface="微软雅黑" panose="020B0503020204020204" charset="-122"/>
                </a:rPr>
                <a:t>添加副标题</a:t>
              </a:r>
              <a:endParaRPr lang="en-US" sz="1900" b="1" dirty="0">
                <a:solidFill>
                  <a:schemeClr val="bg1"/>
                </a:solidFill>
                <a:latin typeface="微软雅黑" panose="020B0503020204020204" charset="-122"/>
                <a:ea typeface="微软雅黑" panose="020B0503020204020204" charset="-122"/>
              </a:endParaRPr>
            </a:p>
          </p:txBody>
        </p:sp>
      </p:grpSp>
      <p:sp>
        <p:nvSpPr>
          <p:cNvPr id="38" name="143"/>
          <p:cNvSpPr>
            <a:spLocks noEditPoints="1"/>
          </p:cNvSpPr>
          <p:nvPr/>
        </p:nvSpPr>
        <p:spPr bwMode="auto">
          <a:xfrm>
            <a:off x="1932461" y="2605787"/>
            <a:ext cx="615385" cy="56687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rgbClr val="476850"/>
          </a:solidFill>
          <a:ln>
            <a:noFill/>
          </a:ln>
        </p:spPr>
        <p:txBody>
          <a:bodyPr vert="horz" wrap="square" lIns="121908" tIns="60954" rIns="121908" bIns="60954" numCol="1" anchor="t" anchorCtr="0" compatLnSpc="1"/>
          <a:lstStyle/>
          <a:p>
            <a:endParaRPr lang="en-US">
              <a:latin typeface="微软雅黑" panose="020B0503020204020204" charset="-122"/>
              <a:ea typeface="微软雅黑" panose="020B0503020204020204" charset="-122"/>
            </a:endParaRPr>
          </a:p>
        </p:txBody>
      </p:sp>
      <p:sp>
        <p:nvSpPr>
          <p:cNvPr id="39" name="92"/>
          <p:cNvSpPr>
            <a:spLocks noEditPoints="1"/>
          </p:cNvSpPr>
          <p:nvPr/>
        </p:nvSpPr>
        <p:spPr bwMode="auto">
          <a:xfrm>
            <a:off x="7059940" y="2540748"/>
            <a:ext cx="580299" cy="59117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rgbClr val="476850"/>
          </a:solidFill>
          <a:ln>
            <a:noFill/>
          </a:ln>
        </p:spPr>
        <p:txBody>
          <a:bodyPr vert="horz" wrap="square" lIns="121908" tIns="60954" rIns="121908" bIns="60954" numCol="1" anchor="t" anchorCtr="0" compatLnSpc="1"/>
          <a:lstStyle/>
          <a:p>
            <a:endParaRPr lang="en-US">
              <a:latin typeface="微软雅黑" panose="020B0503020204020204" charset="-122"/>
              <a:ea typeface="微软雅黑" panose="020B0503020204020204" charset="-122"/>
            </a:endParaRPr>
          </a:p>
        </p:txBody>
      </p:sp>
      <p:grpSp>
        <p:nvGrpSpPr>
          <p:cNvPr id="40" name="41"/>
          <p:cNvGrpSpPr/>
          <p:nvPr/>
        </p:nvGrpSpPr>
        <p:grpSpPr>
          <a:xfrm>
            <a:off x="4507369" y="2610496"/>
            <a:ext cx="545212" cy="510191"/>
            <a:chOff x="6661150" y="233363"/>
            <a:chExt cx="320675" cy="300038"/>
          </a:xfrm>
          <a:solidFill>
            <a:srgbClr val="476850"/>
          </a:solidFill>
        </p:grpSpPr>
        <p:sp>
          <p:nvSpPr>
            <p:cNvPr id="41" name="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42" name="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43" name="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44" name="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grpSp>
      <p:sp>
        <p:nvSpPr>
          <p:cNvPr id="45" name="140"/>
          <p:cNvSpPr>
            <a:spLocks noEditPoints="1"/>
          </p:cNvSpPr>
          <p:nvPr/>
        </p:nvSpPr>
        <p:spPr bwMode="auto">
          <a:xfrm>
            <a:off x="9794290" y="2540748"/>
            <a:ext cx="605083" cy="605161"/>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rgbClr val="476850"/>
          </a:solidFill>
          <a:ln>
            <a:noFill/>
          </a:ln>
        </p:spPr>
        <p:txBody>
          <a:bodyPr vert="horz" wrap="square" lIns="121908" tIns="60954" rIns="121908" bIns="60954" numCol="1" anchor="t" anchorCtr="0" compatLnSpc="1"/>
          <a:lstStyle/>
          <a:p>
            <a:endParaRPr lang="en-US">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accel="50000" decel="50000"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ppt_x"/>
                                          </p:val>
                                        </p:tav>
                                        <p:tav tm="100000">
                                          <p:val>
                                            <p:strVal val="#ppt_x"/>
                                          </p:val>
                                        </p:tav>
                                      </p:tavLst>
                                    </p:anim>
                                    <p:anim calcmode="lin" valueType="num">
                                      <p:cBhvr additive="base">
                                        <p:cTn id="14" dur="500" fill="hold"/>
                                        <p:tgtEl>
                                          <p:spTgt spid="38"/>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accel="50000" decel="5000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lide(fromBottom)">
                                      <p:cBhvr>
                                        <p:cTn id="23" dur="500"/>
                                        <p:tgtEl>
                                          <p:spTgt spid="7"/>
                                        </p:tgtEl>
                                      </p:cBhvr>
                                    </p:animEffect>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ppt_x"/>
                                          </p:val>
                                        </p:tav>
                                        <p:tav tm="100000">
                                          <p:val>
                                            <p:strVal val="#ppt_x"/>
                                          </p:val>
                                        </p:tav>
                                      </p:tavLst>
                                    </p:anim>
                                    <p:anim calcmode="lin" valueType="num">
                                      <p:cBhvr additive="base">
                                        <p:cTn id="33" dur="500" fill="hold"/>
                                        <p:tgtEl>
                                          <p:spTgt spid="2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2" presetClass="entr" presetSubtype="4"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slide(fromBottom)">
                                      <p:cBhvr>
                                        <p:cTn id="37" dur="500"/>
                                        <p:tgtEl>
                                          <p:spTgt spid="9"/>
                                        </p:tgtEl>
                                      </p:cBhvr>
                                    </p:animEffect>
                                  </p:childTnLst>
                                </p:cTn>
                              </p:par>
                            </p:childTnLst>
                          </p:cTn>
                        </p:par>
                        <p:par>
                          <p:cTn id="38" fill="hold">
                            <p:stCondLst>
                              <p:cond delay="3500"/>
                            </p:stCondLst>
                            <p:childTnLst>
                              <p:par>
                                <p:cTn id="39" presetID="2" presetClass="entr" presetSubtype="4" accel="50000" decel="5000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ppt_x"/>
                                          </p:val>
                                        </p:tav>
                                        <p:tav tm="100000">
                                          <p:val>
                                            <p:strVal val="#ppt_x"/>
                                          </p:val>
                                        </p:tav>
                                      </p:tavLst>
                                    </p:anim>
                                    <p:anim calcmode="lin" valueType="num">
                                      <p:cBhvr additive="base">
                                        <p:cTn id="42" dur="500" fill="hold"/>
                                        <p:tgtEl>
                                          <p:spTgt spid="39"/>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fill="hold"/>
                                        <p:tgtEl>
                                          <p:spTgt spid="32"/>
                                        </p:tgtEl>
                                        <p:attrNameLst>
                                          <p:attrName>ppt_x</p:attrName>
                                        </p:attrNameLst>
                                      </p:cBhvr>
                                      <p:tavLst>
                                        <p:tav tm="0">
                                          <p:val>
                                            <p:strVal val="#ppt_x"/>
                                          </p:val>
                                        </p:tav>
                                        <p:tav tm="100000">
                                          <p:val>
                                            <p:strVal val="#ppt_x"/>
                                          </p:val>
                                        </p:tav>
                                      </p:tavLst>
                                    </p:anim>
                                    <p:anim calcmode="lin" valueType="num">
                                      <p:cBhvr additive="base">
                                        <p:cTn id="47" dur="500" fill="hold"/>
                                        <p:tgtEl>
                                          <p:spTgt spid="32"/>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12" presetClass="entr" presetSubtype="4"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slide(fromBottom)">
                                      <p:cBhvr>
                                        <p:cTn id="51" dur="500"/>
                                        <p:tgtEl>
                                          <p:spTgt spid="10"/>
                                        </p:tgtEl>
                                      </p:cBhvr>
                                    </p:animEffect>
                                  </p:childTnLst>
                                </p:cTn>
                              </p:par>
                            </p:childTnLst>
                          </p:cTn>
                        </p:par>
                        <p:par>
                          <p:cTn id="52" fill="hold">
                            <p:stCondLst>
                              <p:cond delay="5000"/>
                            </p:stCondLst>
                            <p:childTnLst>
                              <p:par>
                                <p:cTn id="53" presetID="2" presetClass="entr" presetSubtype="4" accel="50000" decel="50000"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fill="hold"/>
                                        <p:tgtEl>
                                          <p:spTgt spid="45"/>
                                        </p:tgtEl>
                                        <p:attrNameLst>
                                          <p:attrName>ppt_x</p:attrName>
                                        </p:attrNameLst>
                                      </p:cBhvr>
                                      <p:tavLst>
                                        <p:tav tm="0">
                                          <p:val>
                                            <p:strVal val="#ppt_x"/>
                                          </p:val>
                                        </p:tav>
                                        <p:tav tm="100000">
                                          <p:val>
                                            <p:strVal val="#ppt_x"/>
                                          </p:val>
                                        </p:tav>
                                      </p:tavLst>
                                    </p:anim>
                                    <p:anim calcmode="lin" valueType="num">
                                      <p:cBhvr additive="base">
                                        <p:cTn id="56" dur="500" fill="hold"/>
                                        <p:tgtEl>
                                          <p:spTgt spid="45"/>
                                        </p:tgtEl>
                                        <p:attrNameLst>
                                          <p:attrName>ppt_y</p:attrName>
                                        </p:attrNameLst>
                                      </p:cBhvr>
                                      <p:tavLst>
                                        <p:tav tm="0">
                                          <p:val>
                                            <p:strVal val="1+#ppt_h/2"/>
                                          </p:val>
                                        </p:tav>
                                        <p:tav tm="100000">
                                          <p:val>
                                            <p:strVal val="#ppt_y"/>
                                          </p:val>
                                        </p:tav>
                                      </p:tavLst>
                                    </p:anim>
                                  </p:childTnLst>
                                </p:cTn>
                              </p:par>
                            </p:childTnLst>
                          </p:cTn>
                        </p:par>
                        <p:par>
                          <p:cTn id="57" fill="hold">
                            <p:stCondLst>
                              <p:cond delay="5500"/>
                            </p:stCondLst>
                            <p:childTnLst>
                              <p:par>
                                <p:cTn id="58" presetID="2" presetClass="entr" presetSubtype="4" fill="hold" nodeType="after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fill="hold"/>
                                        <p:tgtEl>
                                          <p:spTgt spid="26"/>
                                        </p:tgtEl>
                                        <p:attrNameLst>
                                          <p:attrName>ppt_x</p:attrName>
                                        </p:attrNameLst>
                                      </p:cBhvr>
                                      <p:tavLst>
                                        <p:tav tm="0">
                                          <p:val>
                                            <p:strVal val="#ppt_x"/>
                                          </p:val>
                                        </p:tav>
                                        <p:tav tm="100000">
                                          <p:val>
                                            <p:strVal val="#ppt_x"/>
                                          </p:val>
                                        </p:tav>
                                      </p:tavLst>
                                    </p:anim>
                                    <p:anim calcmode="lin" valueType="num">
                                      <p:cBhvr additive="base">
                                        <p:cTn id="61" dur="500" fill="hold"/>
                                        <p:tgtEl>
                                          <p:spTgt spid="26"/>
                                        </p:tgtEl>
                                        <p:attrNameLst>
                                          <p:attrName>ppt_y</p:attrName>
                                        </p:attrNameLst>
                                      </p:cBhvr>
                                      <p:tavLst>
                                        <p:tav tm="0">
                                          <p:val>
                                            <p:strVal val="1+#ppt_h/2"/>
                                          </p:val>
                                        </p:tav>
                                        <p:tav tm="100000">
                                          <p:val>
                                            <p:strVal val="#ppt_y"/>
                                          </p:val>
                                        </p:tav>
                                      </p:tavLst>
                                    </p:anim>
                                  </p:childTnLst>
                                </p:cTn>
                              </p:par>
                            </p:childTnLst>
                          </p:cTn>
                        </p:par>
                        <p:par>
                          <p:cTn id="62" fill="hold">
                            <p:stCondLst>
                              <p:cond delay="6000"/>
                            </p:stCondLst>
                            <p:childTnLst>
                              <p:par>
                                <p:cTn id="63" presetID="12" presetClass="entr" presetSubtype="4" fill="hold" grpId="0"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slide(fromBottom)">
                                      <p:cBhvr>
                                        <p:cTn id="6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38" grpId="0" animBg="1"/>
      <p:bldP spid="39" grpId="0" animBg="1"/>
      <p:bldP spid="4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5206641" y="4761596"/>
            <a:ext cx="5606577" cy="927313"/>
          </a:xfrm>
          <a:prstGeom prst="rect">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graphicFrame>
        <p:nvGraphicFramePr>
          <p:cNvPr id="9" name="图表 8"/>
          <p:cNvGraphicFramePr/>
          <p:nvPr/>
        </p:nvGraphicFramePr>
        <p:xfrm>
          <a:off x="5131090" y="1751246"/>
          <a:ext cx="5636349" cy="2627178"/>
        </p:xfrm>
        <a:graphic>
          <a:graphicData uri="http://schemas.openxmlformats.org/drawingml/2006/chart">
            <c:chart xmlns:c="http://schemas.openxmlformats.org/drawingml/2006/chart" xmlns:r="http://schemas.openxmlformats.org/officeDocument/2006/relationships" r:id="rId1"/>
          </a:graphicData>
        </a:graphic>
      </p:graphicFrame>
      <p:sp>
        <p:nvSpPr>
          <p:cNvPr id="10" name="Rectangle 24"/>
          <p:cNvSpPr>
            <a:spLocks noChangeArrowheads="1"/>
          </p:cNvSpPr>
          <p:nvPr/>
        </p:nvSpPr>
        <p:spPr bwMode="auto">
          <a:xfrm>
            <a:off x="5406876" y="4859561"/>
            <a:ext cx="5206107" cy="77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600" b="1" dirty="0">
                <a:solidFill>
                  <a:schemeClr val="bg1"/>
                </a:solidFill>
              </a:rPr>
              <a:t>TOPIC HEADER HERE</a:t>
            </a:r>
            <a:endParaRPr lang="zh-CN" altLang="en-US" sz="1600" dirty="0">
              <a:solidFill>
                <a:schemeClr val="bg1"/>
              </a:solidFill>
            </a:endParaRPr>
          </a:p>
          <a:p>
            <a:pPr>
              <a:lnSpc>
                <a:spcPct val="120000"/>
              </a:lnSpc>
              <a:spcBef>
                <a:spcPts val="300"/>
              </a:spcBef>
            </a:pPr>
            <a:r>
              <a:rPr lang="en-US" altLang="zh-CN" sz="1200" dirty="0">
                <a:solidFill>
                  <a:schemeClr val="bg1"/>
                </a:solidFill>
              </a:rPr>
              <a:t>We have many PowerPoint templates that has been specifically designed to help anyone that is stepping into the world of PowerPoint for the very first time. </a:t>
            </a:r>
            <a:endParaRPr lang="en-US" altLang="zh-CN" sz="1200" dirty="0">
              <a:solidFill>
                <a:schemeClr val="bg1"/>
              </a:solidFill>
            </a:endParaRPr>
          </a:p>
        </p:txBody>
      </p:sp>
      <p:sp>
        <p:nvSpPr>
          <p:cNvPr id="11" name="Rectangle 24"/>
          <p:cNvSpPr>
            <a:spLocks noChangeArrowheads="1"/>
          </p:cNvSpPr>
          <p:nvPr/>
        </p:nvSpPr>
        <p:spPr bwMode="auto">
          <a:xfrm>
            <a:off x="1473205" y="2374975"/>
            <a:ext cx="2999846" cy="3014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5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a:t>
            </a:r>
            <a:endParaRPr lang="en-US" altLang="zh-CN" sz="1000" dirty="0">
              <a:solidFill>
                <a:schemeClr val="bg1">
                  <a:lumMod val="50000"/>
                </a:schemeClr>
              </a:solidFill>
            </a:endParaRPr>
          </a:p>
          <a:p>
            <a:pPr>
              <a:lnSpc>
                <a:spcPct val="120000"/>
              </a:lnSpc>
              <a:spcBef>
                <a:spcPts val="5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000" dirty="0">
              <a:solidFill>
                <a:schemeClr val="bg1">
                  <a:lumMod val="50000"/>
                </a:schemeClr>
              </a:solidFill>
            </a:endParaRPr>
          </a:p>
          <a:p>
            <a:pPr>
              <a:lnSpc>
                <a:spcPct val="120000"/>
              </a:lnSpc>
              <a:spcBef>
                <a:spcPts val="5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000" dirty="0">
              <a:solidFill>
                <a:schemeClr val="bg1">
                  <a:lumMod val="50000"/>
                </a:schemeClr>
              </a:solidFill>
            </a:endParaRPr>
          </a:p>
          <a:p>
            <a:pPr>
              <a:lnSpc>
                <a:spcPct val="120000"/>
              </a:lnSpc>
              <a:spcBef>
                <a:spcPts val="5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000" dirty="0">
              <a:solidFill>
                <a:schemeClr val="bg1">
                  <a:lumMod val="50000"/>
                </a:schemeClr>
              </a:solidFill>
            </a:endParaRPr>
          </a:p>
          <a:p>
            <a:pPr>
              <a:lnSpc>
                <a:spcPct val="120000"/>
              </a:lnSpc>
              <a:spcBef>
                <a:spcPts val="5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000" dirty="0">
              <a:solidFill>
                <a:schemeClr val="bg1">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Graphic spid="9" grpId="0">
        <p:bldAsOne/>
      </p:bldGraphic>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sp>
        <p:nvSpPr>
          <p:cNvPr id="7" name="圆角矩形 4"/>
          <p:cNvSpPr/>
          <p:nvPr/>
        </p:nvSpPr>
        <p:spPr>
          <a:xfrm rot="2700000">
            <a:off x="1987726" y="3106531"/>
            <a:ext cx="1387642" cy="1387642"/>
          </a:xfrm>
          <a:prstGeom prst="roundRect">
            <a:avLst>
              <a:gd name="adj" fmla="val 6319"/>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9" name="圆角矩形 6"/>
          <p:cNvSpPr/>
          <p:nvPr/>
        </p:nvSpPr>
        <p:spPr>
          <a:xfrm rot="2700000">
            <a:off x="4279659" y="3106530"/>
            <a:ext cx="1387642" cy="1387642"/>
          </a:xfrm>
          <a:prstGeom prst="roundRect">
            <a:avLst>
              <a:gd name="adj" fmla="val 6319"/>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0" name="圆角矩形 7"/>
          <p:cNvSpPr/>
          <p:nvPr/>
        </p:nvSpPr>
        <p:spPr>
          <a:xfrm rot="2700000">
            <a:off x="6571592" y="3084324"/>
            <a:ext cx="1387642" cy="1387642"/>
          </a:xfrm>
          <a:prstGeom prst="roundRect">
            <a:avLst>
              <a:gd name="adj" fmla="val 6319"/>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1" name="圆角矩形 8"/>
          <p:cNvSpPr/>
          <p:nvPr/>
        </p:nvSpPr>
        <p:spPr>
          <a:xfrm rot="2700000">
            <a:off x="8863524" y="3084323"/>
            <a:ext cx="1387642" cy="1387642"/>
          </a:xfrm>
          <a:prstGeom prst="roundRect">
            <a:avLst>
              <a:gd name="adj" fmla="val 6319"/>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2" name="任意多边形 9"/>
          <p:cNvSpPr/>
          <p:nvPr/>
        </p:nvSpPr>
        <p:spPr>
          <a:xfrm>
            <a:off x="1875953" y="2179801"/>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3" name="任意多边形 10"/>
          <p:cNvSpPr/>
          <p:nvPr/>
        </p:nvSpPr>
        <p:spPr>
          <a:xfrm flipV="1">
            <a:off x="4167982" y="4307634"/>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4" name="任意多边形 11"/>
          <p:cNvSpPr/>
          <p:nvPr/>
        </p:nvSpPr>
        <p:spPr>
          <a:xfrm>
            <a:off x="6460106" y="2179801"/>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 name="任意多边形 12"/>
          <p:cNvSpPr/>
          <p:nvPr/>
        </p:nvSpPr>
        <p:spPr>
          <a:xfrm flipV="1">
            <a:off x="8729833" y="4307634"/>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nvGrpSpPr>
          <p:cNvPr id="16" name="组合 15"/>
          <p:cNvGrpSpPr/>
          <p:nvPr/>
        </p:nvGrpSpPr>
        <p:grpSpPr>
          <a:xfrm>
            <a:off x="1318371" y="5226783"/>
            <a:ext cx="2666093" cy="756784"/>
            <a:chOff x="1351824" y="4950667"/>
            <a:chExt cx="2666093" cy="756784"/>
          </a:xfrm>
        </p:grpSpPr>
        <p:sp>
          <p:nvSpPr>
            <p:cNvPr id="17" name="文本框 48"/>
            <p:cNvSpPr txBox="1"/>
            <p:nvPr/>
          </p:nvSpPr>
          <p:spPr>
            <a:xfrm>
              <a:off x="1723309" y="4950667"/>
              <a:ext cx="1923123" cy="307777"/>
            </a:xfrm>
            <a:prstGeom prst="rect">
              <a:avLst/>
            </a:prstGeom>
            <a:noFill/>
          </p:spPr>
          <p:txBody>
            <a:bodyPr wrap="square" rtlCol="0">
              <a:spAutoFit/>
            </a:bodyPr>
            <a:lstStyle/>
            <a:p>
              <a:pPr algn="ctr"/>
              <a:r>
                <a:rPr lang="zh-CN" altLang="en-US" sz="1400" dirty="0">
                  <a:solidFill>
                    <a:schemeClr val="bg1">
                      <a:lumMod val="50000"/>
                    </a:schemeClr>
                  </a:solidFill>
                  <a:latin typeface="微软雅黑" panose="020B0503020204020204" charset="-122"/>
                  <a:ea typeface="微软雅黑" panose="020B0503020204020204" charset="-122"/>
                </a:rPr>
                <a:t>点击添加标题</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18" name="矩形 17"/>
            <p:cNvSpPr/>
            <p:nvPr/>
          </p:nvSpPr>
          <p:spPr>
            <a:xfrm>
              <a:off x="1351824" y="5199620"/>
              <a:ext cx="2666093" cy="507831"/>
            </a:xfrm>
            <a:prstGeom prst="rect">
              <a:avLst/>
            </a:prstGeom>
          </p:spPr>
          <p:txBody>
            <a:bodyPr wrap="square">
              <a:spAutoFit/>
            </a:bodyPr>
            <a:lstStyle/>
            <a:p>
              <a:pPr algn="ctr" fontAlgn="base">
                <a:spcBef>
                  <a:spcPct val="0"/>
                </a:spcBef>
                <a:spcAft>
                  <a:spcPct val="0"/>
                </a:spcAft>
              </a:pPr>
              <a:r>
                <a:rPr lang="en-US" altLang="zh-CN" sz="9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endParaRPr lang="en-US" altLang="zh-CN" sz="9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endParaRPr>
            </a:p>
          </p:txBody>
        </p:sp>
      </p:grpSp>
      <p:grpSp>
        <p:nvGrpSpPr>
          <p:cNvPr id="19" name="组合 18"/>
          <p:cNvGrpSpPr/>
          <p:nvPr/>
        </p:nvGrpSpPr>
        <p:grpSpPr>
          <a:xfrm>
            <a:off x="3640657" y="1685297"/>
            <a:ext cx="2666093" cy="756784"/>
            <a:chOff x="1351824" y="4950667"/>
            <a:chExt cx="2666093" cy="756784"/>
          </a:xfrm>
        </p:grpSpPr>
        <p:sp>
          <p:nvSpPr>
            <p:cNvPr id="20" name="文本框 51"/>
            <p:cNvSpPr txBox="1"/>
            <p:nvPr/>
          </p:nvSpPr>
          <p:spPr>
            <a:xfrm>
              <a:off x="1723309" y="4950667"/>
              <a:ext cx="1923123" cy="307777"/>
            </a:xfrm>
            <a:prstGeom prst="rect">
              <a:avLst/>
            </a:prstGeom>
            <a:noFill/>
          </p:spPr>
          <p:txBody>
            <a:bodyPr wrap="square" rtlCol="0">
              <a:spAutoFit/>
            </a:bodyPr>
            <a:lstStyle/>
            <a:p>
              <a:pPr algn="ctr"/>
              <a:r>
                <a:rPr lang="zh-CN" altLang="en-US" sz="1400" dirty="0">
                  <a:solidFill>
                    <a:schemeClr val="bg1">
                      <a:lumMod val="50000"/>
                    </a:schemeClr>
                  </a:solidFill>
                  <a:latin typeface="微软雅黑" panose="020B0503020204020204" charset="-122"/>
                  <a:ea typeface="微软雅黑" panose="020B0503020204020204" charset="-122"/>
                </a:rPr>
                <a:t>点击添加标题</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21" name="矩形 20"/>
            <p:cNvSpPr/>
            <p:nvPr/>
          </p:nvSpPr>
          <p:spPr>
            <a:xfrm>
              <a:off x="1351824" y="5199620"/>
              <a:ext cx="2666093" cy="507831"/>
            </a:xfrm>
            <a:prstGeom prst="rect">
              <a:avLst/>
            </a:prstGeom>
          </p:spPr>
          <p:txBody>
            <a:bodyPr wrap="square">
              <a:spAutoFit/>
            </a:bodyPr>
            <a:lstStyle/>
            <a:p>
              <a:pPr algn="ctr" fontAlgn="base">
                <a:spcBef>
                  <a:spcPct val="0"/>
                </a:spcBef>
                <a:spcAft>
                  <a:spcPct val="0"/>
                </a:spcAft>
              </a:pPr>
              <a:r>
                <a:rPr lang="en-US" altLang="zh-CN" sz="9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endParaRPr lang="en-US" altLang="zh-CN" sz="9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endParaRPr>
            </a:p>
          </p:txBody>
        </p:sp>
      </p:grpSp>
      <p:grpSp>
        <p:nvGrpSpPr>
          <p:cNvPr id="22" name="组合 21"/>
          <p:cNvGrpSpPr/>
          <p:nvPr/>
        </p:nvGrpSpPr>
        <p:grpSpPr>
          <a:xfrm>
            <a:off x="5919399" y="5226783"/>
            <a:ext cx="2666093" cy="756784"/>
            <a:chOff x="1351824" y="4950667"/>
            <a:chExt cx="2666093" cy="756784"/>
          </a:xfrm>
        </p:grpSpPr>
        <p:sp>
          <p:nvSpPr>
            <p:cNvPr id="23" name="文本框 54"/>
            <p:cNvSpPr txBox="1"/>
            <p:nvPr/>
          </p:nvSpPr>
          <p:spPr>
            <a:xfrm>
              <a:off x="1723309" y="4950667"/>
              <a:ext cx="1923123" cy="307777"/>
            </a:xfrm>
            <a:prstGeom prst="rect">
              <a:avLst/>
            </a:prstGeom>
            <a:noFill/>
          </p:spPr>
          <p:txBody>
            <a:bodyPr wrap="square" rtlCol="0">
              <a:spAutoFit/>
            </a:bodyPr>
            <a:lstStyle/>
            <a:p>
              <a:pPr algn="ctr"/>
              <a:r>
                <a:rPr lang="zh-CN" altLang="en-US" sz="1400" dirty="0">
                  <a:solidFill>
                    <a:schemeClr val="bg1">
                      <a:lumMod val="50000"/>
                    </a:schemeClr>
                  </a:solidFill>
                  <a:latin typeface="微软雅黑" panose="020B0503020204020204" charset="-122"/>
                  <a:ea typeface="微软雅黑" panose="020B0503020204020204" charset="-122"/>
                </a:rPr>
                <a:t>点击添加标题</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24" name="矩形 23"/>
            <p:cNvSpPr/>
            <p:nvPr/>
          </p:nvSpPr>
          <p:spPr>
            <a:xfrm>
              <a:off x="1351824" y="5199620"/>
              <a:ext cx="2666093" cy="507831"/>
            </a:xfrm>
            <a:prstGeom prst="rect">
              <a:avLst/>
            </a:prstGeom>
          </p:spPr>
          <p:txBody>
            <a:bodyPr wrap="square">
              <a:spAutoFit/>
            </a:bodyPr>
            <a:lstStyle/>
            <a:p>
              <a:pPr algn="ctr" fontAlgn="base">
                <a:spcBef>
                  <a:spcPct val="0"/>
                </a:spcBef>
                <a:spcAft>
                  <a:spcPct val="0"/>
                </a:spcAft>
              </a:pPr>
              <a:r>
                <a:rPr lang="en-US" altLang="zh-CN" sz="9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endParaRPr lang="en-US" altLang="zh-CN" sz="9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endParaRPr>
            </a:p>
          </p:txBody>
        </p:sp>
      </p:grpSp>
      <p:grpSp>
        <p:nvGrpSpPr>
          <p:cNvPr id="25" name="组合 24"/>
          <p:cNvGrpSpPr/>
          <p:nvPr/>
        </p:nvGrpSpPr>
        <p:grpSpPr>
          <a:xfrm>
            <a:off x="8241685" y="1685297"/>
            <a:ext cx="2666093" cy="756784"/>
            <a:chOff x="1351824" y="4950667"/>
            <a:chExt cx="2666093" cy="756784"/>
          </a:xfrm>
        </p:grpSpPr>
        <p:sp>
          <p:nvSpPr>
            <p:cNvPr id="26" name="文本框 57"/>
            <p:cNvSpPr txBox="1"/>
            <p:nvPr/>
          </p:nvSpPr>
          <p:spPr>
            <a:xfrm>
              <a:off x="1723309" y="4950667"/>
              <a:ext cx="1923123" cy="307777"/>
            </a:xfrm>
            <a:prstGeom prst="rect">
              <a:avLst/>
            </a:prstGeom>
            <a:noFill/>
          </p:spPr>
          <p:txBody>
            <a:bodyPr wrap="square" rtlCol="0">
              <a:spAutoFit/>
            </a:bodyPr>
            <a:lstStyle/>
            <a:p>
              <a:pPr algn="ctr"/>
              <a:r>
                <a:rPr lang="zh-CN" altLang="en-US" sz="1400" dirty="0">
                  <a:solidFill>
                    <a:schemeClr val="bg1">
                      <a:lumMod val="50000"/>
                    </a:schemeClr>
                  </a:solidFill>
                  <a:latin typeface="微软雅黑" panose="020B0503020204020204" charset="-122"/>
                  <a:ea typeface="微软雅黑" panose="020B0503020204020204" charset="-122"/>
                </a:rPr>
                <a:t>点击添加标题</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27" name="矩形 26"/>
            <p:cNvSpPr/>
            <p:nvPr/>
          </p:nvSpPr>
          <p:spPr>
            <a:xfrm>
              <a:off x="1351824" y="5199620"/>
              <a:ext cx="2666093" cy="507831"/>
            </a:xfrm>
            <a:prstGeom prst="rect">
              <a:avLst/>
            </a:prstGeom>
          </p:spPr>
          <p:txBody>
            <a:bodyPr wrap="square">
              <a:spAutoFit/>
            </a:bodyPr>
            <a:lstStyle/>
            <a:p>
              <a:pPr algn="ctr" fontAlgn="base">
                <a:spcBef>
                  <a:spcPct val="0"/>
                </a:spcBef>
                <a:spcAft>
                  <a:spcPct val="0"/>
                </a:spcAft>
              </a:pPr>
              <a:r>
                <a:rPr lang="en-US" altLang="zh-CN" sz="9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endParaRPr lang="en-US" altLang="zh-CN" sz="9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endParaRPr>
            </a:p>
          </p:txBody>
        </p:sp>
      </p:grpSp>
      <p:grpSp>
        <p:nvGrpSpPr>
          <p:cNvPr id="28" name="组合 27"/>
          <p:cNvGrpSpPr/>
          <p:nvPr/>
        </p:nvGrpSpPr>
        <p:grpSpPr>
          <a:xfrm>
            <a:off x="2441000" y="3449704"/>
            <a:ext cx="481094" cy="701296"/>
            <a:chOff x="4081166" y="4301728"/>
            <a:chExt cx="239316" cy="348854"/>
          </a:xfrm>
          <a:solidFill>
            <a:schemeClr val="bg1"/>
          </a:solidFill>
        </p:grpSpPr>
        <p:sp>
          <p:nvSpPr>
            <p:cNvPr id="29" name="AutoShape 97"/>
            <p:cNvSpPr/>
            <p:nvPr/>
          </p:nvSpPr>
          <p:spPr bwMode="auto">
            <a:xfrm>
              <a:off x="4081166" y="4301728"/>
              <a:ext cx="239316"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0" name="AutoShape 98"/>
            <p:cNvSpPr/>
            <p:nvPr/>
          </p:nvSpPr>
          <p:spPr bwMode="auto">
            <a:xfrm>
              <a:off x="4178797" y="4334470"/>
              <a:ext cx="44053"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1" name="AutoShape 99"/>
            <p:cNvSpPr/>
            <p:nvPr/>
          </p:nvSpPr>
          <p:spPr bwMode="auto">
            <a:xfrm>
              <a:off x="4190108" y="4607123"/>
              <a:ext cx="21431"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nvGrpSpPr>
          <p:cNvPr id="32" name="组合 31"/>
          <p:cNvGrpSpPr/>
          <p:nvPr/>
        </p:nvGrpSpPr>
        <p:grpSpPr>
          <a:xfrm>
            <a:off x="4635534" y="3462405"/>
            <a:ext cx="675893" cy="675893"/>
            <a:chOff x="6162378" y="2904530"/>
            <a:chExt cx="348258" cy="348258"/>
          </a:xfrm>
          <a:solidFill>
            <a:schemeClr val="bg1"/>
          </a:solidFill>
        </p:grpSpPr>
        <p:sp>
          <p:nvSpPr>
            <p:cNvPr id="33" name="AutoShape 52"/>
            <p:cNvSpPr/>
            <p:nvPr/>
          </p:nvSpPr>
          <p:spPr bwMode="auto">
            <a:xfrm>
              <a:off x="6162378" y="2904530"/>
              <a:ext cx="348258" cy="348258"/>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4" name="AutoShape 53"/>
            <p:cNvSpPr/>
            <p:nvPr/>
          </p:nvSpPr>
          <p:spPr bwMode="auto">
            <a:xfrm>
              <a:off x="6293347" y="3024187"/>
              <a:ext cx="94060" cy="97631"/>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5" name="AutoShape 54"/>
            <p:cNvSpPr/>
            <p:nvPr/>
          </p:nvSpPr>
          <p:spPr bwMode="auto">
            <a:xfrm>
              <a:off x="6282035" y="3143845"/>
              <a:ext cx="52983" cy="55364"/>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6" name="AutoShape 55"/>
            <p:cNvSpPr/>
            <p:nvPr/>
          </p:nvSpPr>
          <p:spPr bwMode="auto">
            <a:xfrm>
              <a:off x="6336804" y="2958703"/>
              <a:ext cx="53578" cy="5596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nvGrpSpPr>
          <p:cNvPr id="37" name="Group 58"/>
          <p:cNvGrpSpPr/>
          <p:nvPr/>
        </p:nvGrpSpPr>
        <p:grpSpPr>
          <a:xfrm>
            <a:off x="6979956" y="3510254"/>
            <a:ext cx="570915" cy="535782"/>
            <a:chOff x="10074275" y="1647825"/>
            <a:chExt cx="464344" cy="435769"/>
          </a:xfrm>
          <a:solidFill>
            <a:schemeClr val="bg1"/>
          </a:solidFill>
        </p:grpSpPr>
        <p:sp>
          <p:nvSpPr>
            <p:cNvPr id="38"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9"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0"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1"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2"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3"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4"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5"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6"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nvGrpSpPr>
          <p:cNvPr id="47" name="组合 46"/>
          <p:cNvGrpSpPr/>
          <p:nvPr/>
        </p:nvGrpSpPr>
        <p:grpSpPr>
          <a:xfrm>
            <a:off x="9234888" y="3495375"/>
            <a:ext cx="644916" cy="565540"/>
            <a:chOff x="1239739" y="2232422"/>
            <a:chExt cx="348258" cy="305396"/>
          </a:xfrm>
          <a:solidFill>
            <a:schemeClr val="bg1"/>
          </a:solidFill>
        </p:grpSpPr>
        <p:sp>
          <p:nvSpPr>
            <p:cNvPr id="48" name="AutoShape 147"/>
            <p:cNvSpPr/>
            <p:nvPr/>
          </p:nvSpPr>
          <p:spPr bwMode="auto">
            <a:xfrm>
              <a:off x="1239739" y="2232422"/>
              <a:ext cx="348258" cy="305396"/>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48"/>
            <p:cNvSpPr/>
            <p:nvPr/>
          </p:nvSpPr>
          <p:spPr bwMode="auto">
            <a:xfrm>
              <a:off x="1293912" y="2287190"/>
              <a:ext cx="51792" cy="517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childTnLst>
                                </p:cTn>
                              </p:par>
                            </p:childTnLst>
                          </p:cTn>
                        </p:par>
                        <p:par>
                          <p:cTn id="15" fill="hold">
                            <p:stCondLst>
                              <p:cond delay="1000"/>
                            </p:stCondLst>
                            <p:childTnLst>
                              <p:par>
                                <p:cTn id="16" presetID="23" presetClass="entr" presetSubtype="16"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2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childTnLst>
                                </p:cTn>
                              </p:par>
                            </p:childTnLst>
                          </p:cTn>
                        </p:par>
                        <p:par>
                          <p:cTn id="25" fill="hold">
                            <p:stCondLst>
                              <p:cond delay="2000"/>
                            </p:stCondLst>
                            <p:childTnLst>
                              <p:par>
                                <p:cTn id="26" presetID="2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childTnLst>
                                </p:cTn>
                              </p:par>
                            </p:childTnLst>
                          </p:cTn>
                        </p:par>
                        <p:par>
                          <p:cTn id="30" fill="hold">
                            <p:stCondLst>
                              <p:cond delay="2500"/>
                            </p:stCondLst>
                            <p:childTnLst>
                              <p:par>
                                <p:cTn id="31" presetID="23" presetClass="entr" presetSubtype="16"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childTnLst>
                                </p:cTn>
                              </p:par>
                            </p:childTnLst>
                          </p:cTn>
                        </p:par>
                        <p:par>
                          <p:cTn id="35" fill="hold">
                            <p:stCondLst>
                              <p:cond delay="3000"/>
                            </p:stCondLst>
                            <p:childTnLst>
                              <p:par>
                                <p:cTn id="36" presetID="23" presetClass="entr" presetSubtype="16"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childTnLst>
                                </p:cTn>
                              </p:par>
                            </p:childTnLst>
                          </p:cTn>
                        </p:par>
                        <p:par>
                          <p:cTn id="40" fill="hold">
                            <p:stCondLst>
                              <p:cond delay="3500"/>
                            </p:stCondLst>
                            <p:childTnLst>
                              <p:par>
                                <p:cTn id="41" presetID="23" presetClass="entr" presetSubtype="16"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childTnLst>
                                </p:cTn>
                              </p:par>
                            </p:childTnLst>
                          </p:cTn>
                        </p:par>
                        <p:par>
                          <p:cTn id="45" fill="hold">
                            <p:stCondLst>
                              <p:cond delay="4000"/>
                            </p:stCondLst>
                            <p:childTnLst>
                              <p:par>
                                <p:cTn id="46" presetID="23" presetClass="entr" presetSubtype="16"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childTnLst>
                                </p:cTn>
                              </p:par>
                            </p:childTnLst>
                          </p:cTn>
                        </p:par>
                        <p:par>
                          <p:cTn id="50" fill="hold">
                            <p:stCondLst>
                              <p:cond delay="4500"/>
                            </p:stCondLst>
                            <p:childTnLst>
                              <p:par>
                                <p:cTn id="51" presetID="23" presetClass="entr" presetSubtype="16"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childTnLst>
                                </p:cTn>
                              </p:par>
                            </p:childTnLst>
                          </p:cTn>
                        </p:par>
                        <p:par>
                          <p:cTn id="55" fill="hold">
                            <p:stCondLst>
                              <p:cond delay="5000"/>
                            </p:stCondLst>
                            <p:childTnLst>
                              <p:par>
                                <p:cTn id="56" presetID="23" presetClass="entr" presetSubtype="16" fill="hold"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500" fill="hold"/>
                                        <p:tgtEl>
                                          <p:spTgt spid="19"/>
                                        </p:tgtEl>
                                        <p:attrNameLst>
                                          <p:attrName>ppt_w</p:attrName>
                                        </p:attrNameLst>
                                      </p:cBhvr>
                                      <p:tavLst>
                                        <p:tav tm="0">
                                          <p:val>
                                            <p:fltVal val="0"/>
                                          </p:val>
                                        </p:tav>
                                        <p:tav tm="100000">
                                          <p:val>
                                            <p:strVal val="#ppt_w"/>
                                          </p:val>
                                        </p:tav>
                                      </p:tavLst>
                                    </p:anim>
                                    <p:anim calcmode="lin" valueType="num">
                                      <p:cBhvr>
                                        <p:cTn id="59" dur="500" fill="hold"/>
                                        <p:tgtEl>
                                          <p:spTgt spid="19"/>
                                        </p:tgtEl>
                                        <p:attrNameLst>
                                          <p:attrName>ppt_h</p:attrName>
                                        </p:attrNameLst>
                                      </p:cBhvr>
                                      <p:tavLst>
                                        <p:tav tm="0">
                                          <p:val>
                                            <p:fltVal val="0"/>
                                          </p:val>
                                        </p:tav>
                                        <p:tav tm="100000">
                                          <p:val>
                                            <p:strVal val="#ppt_h"/>
                                          </p:val>
                                        </p:tav>
                                      </p:tavLst>
                                    </p:anim>
                                  </p:childTnLst>
                                </p:cTn>
                              </p:par>
                            </p:childTnLst>
                          </p:cTn>
                        </p:par>
                        <p:par>
                          <p:cTn id="60" fill="hold">
                            <p:stCondLst>
                              <p:cond delay="5500"/>
                            </p:stCondLst>
                            <p:childTnLst>
                              <p:par>
                                <p:cTn id="61" presetID="23" presetClass="entr" presetSubtype="16"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p:cTn id="63" dur="500" fill="hold"/>
                                        <p:tgtEl>
                                          <p:spTgt spid="22"/>
                                        </p:tgtEl>
                                        <p:attrNameLst>
                                          <p:attrName>ppt_w</p:attrName>
                                        </p:attrNameLst>
                                      </p:cBhvr>
                                      <p:tavLst>
                                        <p:tav tm="0">
                                          <p:val>
                                            <p:fltVal val="0"/>
                                          </p:val>
                                        </p:tav>
                                        <p:tav tm="100000">
                                          <p:val>
                                            <p:strVal val="#ppt_w"/>
                                          </p:val>
                                        </p:tav>
                                      </p:tavLst>
                                    </p:anim>
                                    <p:anim calcmode="lin" valueType="num">
                                      <p:cBhvr>
                                        <p:cTn id="64" dur="500" fill="hold"/>
                                        <p:tgtEl>
                                          <p:spTgt spid="22"/>
                                        </p:tgtEl>
                                        <p:attrNameLst>
                                          <p:attrName>ppt_h</p:attrName>
                                        </p:attrNameLst>
                                      </p:cBhvr>
                                      <p:tavLst>
                                        <p:tav tm="0">
                                          <p:val>
                                            <p:fltVal val="0"/>
                                          </p:val>
                                        </p:tav>
                                        <p:tav tm="100000">
                                          <p:val>
                                            <p:strVal val="#ppt_h"/>
                                          </p:val>
                                        </p:tav>
                                      </p:tavLst>
                                    </p:anim>
                                  </p:childTnLst>
                                </p:cTn>
                              </p:par>
                            </p:childTnLst>
                          </p:cTn>
                        </p:par>
                        <p:par>
                          <p:cTn id="65" fill="hold">
                            <p:stCondLst>
                              <p:cond delay="6000"/>
                            </p:stCondLst>
                            <p:childTnLst>
                              <p:par>
                                <p:cTn id="66" presetID="23" presetClass="entr" presetSubtype="16" fill="hold"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p:cTn id="68" dur="500" fill="hold"/>
                                        <p:tgtEl>
                                          <p:spTgt spid="25"/>
                                        </p:tgtEl>
                                        <p:attrNameLst>
                                          <p:attrName>ppt_w</p:attrName>
                                        </p:attrNameLst>
                                      </p:cBhvr>
                                      <p:tavLst>
                                        <p:tav tm="0">
                                          <p:val>
                                            <p:fltVal val="0"/>
                                          </p:val>
                                        </p:tav>
                                        <p:tav tm="100000">
                                          <p:val>
                                            <p:strVal val="#ppt_w"/>
                                          </p:val>
                                        </p:tav>
                                      </p:tavLst>
                                    </p:anim>
                                    <p:anim calcmode="lin" valueType="num">
                                      <p:cBhvr>
                                        <p:cTn id="69" dur="500" fill="hold"/>
                                        <p:tgtEl>
                                          <p:spTgt spid="25"/>
                                        </p:tgtEl>
                                        <p:attrNameLst>
                                          <p:attrName>ppt_h</p:attrName>
                                        </p:attrNameLst>
                                      </p:cBhvr>
                                      <p:tavLst>
                                        <p:tav tm="0">
                                          <p:val>
                                            <p:fltVal val="0"/>
                                          </p:val>
                                        </p:tav>
                                        <p:tav tm="100000">
                                          <p:val>
                                            <p:strVal val="#ppt_h"/>
                                          </p:val>
                                        </p:tav>
                                      </p:tavLst>
                                    </p:anim>
                                  </p:childTnLst>
                                </p:cTn>
                              </p:par>
                            </p:childTnLst>
                          </p:cTn>
                        </p:par>
                        <p:par>
                          <p:cTn id="70" fill="hold">
                            <p:stCondLst>
                              <p:cond delay="6500"/>
                            </p:stCondLst>
                            <p:childTnLst>
                              <p:par>
                                <p:cTn id="71" presetID="23" presetClass="entr" presetSubtype="16"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p:cTn id="73" dur="500" fill="hold"/>
                                        <p:tgtEl>
                                          <p:spTgt spid="28"/>
                                        </p:tgtEl>
                                        <p:attrNameLst>
                                          <p:attrName>ppt_w</p:attrName>
                                        </p:attrNameLst>
                                      </p:cBhvr>
                                      <p:tavLst>
                                        <p:tav tm="0">
                                          <p:val>
                                            <p:fltVal val="0"/>
                                          </p:val>
                                        </p:tav>
                                        <p:tav tm="100000">
                                          <p:val>
                                            <p:strVal val="#ppt_w"/>
                                          </p:val>
                                        </p:tav>
                                      </p:tavLst>
                                    </p:anim>
                                    <p:anim calcmode="lin" valueType="num">
                                      <p:cBhvr>
                                        <p:cTn id="74" dur="500" fill="hold"/>
                                        <p:tgtEl>
                                          <p:spTgt spid="28"/>
                                        </p:tgtEl>
                                        <p:attrNameLst>
                                          <p:attrName>ppt_h</p:attrName>
                                        </p:attrNameLst>
                                      </p:cBhvr>
                                      <p:tavLst>
                                        <p:tav tm="0">
                                          <p:val>
                                            <p:fltVal val="0"/>
                                          </p:val>
                                        </p:tav>
                                        <p:tav tm="100000">
                                          <p:val>
                                            <p:strVal val="#ppt_h"/>
                                          </p:val>
                                        </p:tav>
                                      </p:tavLst>
                                    </p:anim>
                                  </p:childTnLst>
                                </p:cTn>
                              </p:par>
                            </p:childTnLst>
                          </p:cTn>
                        </p:par>
                        <p:par>
                          <p:cTn id="75" fill="hold">
                            <p:stCondLst>
                              <p:cond delay="7000"/>
                            </p:stCondLst>
                            <p:childTnLst>
                              <p:par>
                                <p:cTn id="76" presetID="23" presetClass="entr" presetSubtype="16" fill="hold" nodeType="afterEffect">
                                  <p:stCondLst>
                                    <p:cond delay="0"/>
                                  </p:stCondLst>
                                  <p:childTnLst>
                                    <p:set>
                                      <p:cBhvr>
                                        <p:cTn id="77" dur="1" fill="hold">
                                          <p:stCondLst>
                                            <p:cond delay="0"/>
                                          </p:stCondLst>
                                        </p:cTn>
                                        <p:tgtEl>
                                          <p:spTgt spid="32"/>
                                        </p:tgtEl>
                                        <p:attrNameLst>
                                          <p:attrName>style.visibility</p:attrName>
                                        </p:attrNameLst>
                                      </p:cBhvr>
                                      <p:to>
                                        <p:strVal val="visible"/>
                                      </p:to>
                                    </p:set>
                                    <p:anim calcmode="lin" valueType="num">
                                      <p:cBhvr>
                                        <p:cTn id="78" dur="500" fill="hold"/>
                                        <p:tgtEl>
                                          <p:spTgt spid="32"/>
                                        </p:tgtEl>
                                        <p:attrNameLst>
                                          <p:attrName>ppt_w</p:attrName>
                                        </p:attrNameLst>
                                      </p:cBhvr>
                                      <p:tavLst>
                                        <p:tav tm="0">
                                          <p:val>
                                            <p:fltVal val="0"/>
                                          </p:val>
                                        </p:tav>
                                        <p:tav tm="100000">
                                          <p:val>
                                            <p:strVal val="#ppt_w"/>
                                          </p:val>
                                        </p:tav>
                                      </p:tavLst>
                                    </p:anim>
                                    <p:anim calcmode="lin" valueType="num">
                                      <p:cBhvr>
                                        <p:cTn id="79" dur="500" fill="hold"/>
                                        <p:tgtEl>
                                          <p:spTgt spid="32"/>
                                        </p:tgtEl>
                                        <p:attrNameLst>
                                          <p:attrName>ppt_h</p:attrName>
                                        </p:attrNameLst>
                                      </p:cBhvr>
                                      <p:tavLst>
                                        <p:tav tm="0">
                                          <p:val>
                                            <p:fltVal val="0"/>
                                          </p:val>
                                        </p:tav>
                                        <p:tav tm="100000">
                                          <p:val>
                                            <p:strVal val="#ppt_h"/>
                                          </p:val>
                                        </p:tav>
                                      </p:tavLst>
                                    </p:anim>
                                  </p:childTnLst>
                                </p:cTn>
                              </p:par>
                            </p:childTnLst>
                          </p:cTn>
                        </p:par>
                        <p:par>
                          <p:cTn id="80" fill="hold">
                            <p:stCondLst>
                              <p:cond delay="7500"/>
                            </p:stCondLst>
                            <p:childTnLst>
                              <p:par>
                                <p:cTn id="81" presetID="23" presetClass="entr" presetSubtype="16" fill="hold" nodeType="afterEffect">
                                  <p:stCondLst>
                                    <p:cond delay="0"/>
                                  </p:stCondLst>
                                  <p:childTnLst>
                                    <p:set>
                                      <p:cBhvr>
                                        <p:cTn id="82" dur="1" fill="hold">
                                          <p:stCondLst>
                                            <p:cond delay="0"/>
                                          </p:stCondLst>
                                        </p:cTn>
                                        <p:tgtEl>
                                          <p:spTgt spid="37"/>
                                        </p:tgtEl>
                                        <p:attrNameLst>
                                          <p:attrName>style.visibility</p:attrName>
                                        </p:attrNameLst>
                                      </p:cBhvr>
                                      <p:to>
                                        <p:strVal val="visible"/>
                                      </p:to>
                                    </p:set>
                                    <p:anim calcmode="lin" valueType="num">
                                      <p:cBhvr>
                                        <p:cTn id="83" dur="500" fill="hold"/>
                                        <p:tgtEl>
                                          <p:spTgt spid="37"/>
                                        </p:tgtEl>
                                        <p:attrNameLst>
                                          <p:attrName>ppt_w</p:attrName>
                                        </p:attrNameLst>
                                      </p:cBhvr>
                                      <p:tavLst>
                                        <p:tav tm="0">
                                          <p:val>
                                            <p:fltVal val="0"/>
                                          </p:val>
                                        </p:tav>
                                        <p:tav tm="100000">
                                          <p:val>
                                            <p:strVal val="#ppt_w"/>
                                          </p:val>
                                        </p:tav>
                                      </p:tavLst>
                                    </p:anim>
                                    <p:anim calcmode="lin" valueType="num">
                                      <p:cBhvr>
                                        <p:cTn id="84" dur="500" fill="hold"/>
                                        <p:tgtEl>
                                          <p:spTgt spid="37"/>
                                        </p:tgtEl>
                                        <p:attrNameLst>
                                          <p:attrName>ppt_h</p:attrName>
                                        </p:attrNameLst>
                                      </p:cBhvr>
                                      <p:tavLst>
                                        <p:tav tm="0">
                                          <p:val>
                                            <p:fltVal val="0"/>
                                          </p:val>
                                        </p:tav>
                                        <p:tav tm="100000">
                                          <p:val>
                                            <p:strVal val="#ppt_h"/>
                                          </p:val>
                                        </p:tav>
                                      </p:tavLst>
                                    </p:anim>
                                  </p:childTnLst>
                                </p:cTn>
                              </p:par>
                            </p:childTnLst>
                          </p:cTn>
                        </p:par>
                        <p:par>
                          <p:cTn id="85" fill="hold">
                            <p:stCondLst>
                              <p:cond delay="8000"/>
                            </p:stCondLst>
                            <p:childTnLst>
                              <p:par>
                                <p:cTn id="86" presetID="23" presetClass="entr" presetSubtype="16" fill="hold" nodeType="afterEffect">
                                  <p:stCondLst>
                                    <p:cond delay="0"/>
                                  </p:stCondLst>
                                  <p:childTnLst>
                                    <p:set>
                                      <p:cBhvr>
                                        <p:cTn id="87" dur="1" fill="hold">
                                          <p:stCondLst>
                                            <p:cond delay="0"/>
                                          </p:stCondLst>
                                        </p:cTn>
                                        <p:tgtEl>
                                          <p:spTgt spid="47"/>
                                        </p:tgtEl>
                                        <p:attrNameLst>
                                          <p:attrName>style.visibility</p:attrName>
                                        </p:attrNameLst>
                                      </p:cBhvr>
                                      <p:to>
                                        <p:strVal val="visible"/>
                                      </p:to>
                                    </p:set>
                                    <p:anim calcmode="lin" valueType="num">
                                      <p:cBhvr>
                                        <p:cTn id="88" dur="500" fill="hold"/>
                                        <p:tgtEl>
                                          <p:spTgt spid="47"/>
                                        </p:tgtEl>
                                        <p:attrNameLst>
                                          <p:attrName>ppt_w</p:attrName>
                                        </p:attrNameLst>
                                      </p:cBhvr>
                                      <p:tavLst>
                                        <p:tav tm="0">
                                          <p:val>
                                            <p:fltVal val="0"/>
                                          </p:val>
                                        </p:tav>
                                        <p:tav tm="100000">
                                          <p:val>
                                            <p:strVal val="#ppt_w"/>
                                          </p:val>
                                        </p:tav>
                                      </p:tavLst>
                                    </p:anim>
                                    <p:anim calcmode="lin" valueType="num">
                                      <p:cBhvr>
                                        <p:cTn id="89" dur="500" fill="hold"/>
                                        <p:tgtEl>
                                          <p:spTgt spid="4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13"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sp>
        <p:nvSpPr>
          <p:cNvPr id="9" name="文本框 27"/>
          <p:cNvSpPr txBox="1"/>
          <p:nvPr/>
        </p:nvSpPr>
        <p:spPr>
          <a:xfrm>
            <a:off x="2426297" y="2193143"/>
            <a:ext cx="7742866" cy="789447"/>
          </a:xfrm>
          <a:prstGeom prst="rect">
            <a:avLst/>
          </a:prstGeom>
          <a:solidFill>
            <a:schemeClr val="bg1">
              <a:lumMod val="95000"/>
            </a:schemeClr>
          </a:solidFill>
          <a:ln w="12700">
            <a:solidFill>
              <a:schemeClr val="bg1">
                <a:lumMod val="65000"/>
              </a:schemeClr>
            </a:solidFill>
          </a:ln>
        </p:spPr>
        <p:txBody>
          <a:bodyPr wrap="square" lIns="68580" tIns="34290" rIns="68580" bIns="34290" rtlCol="0">
            <a:spAutoFit/>
          </a:bodyPr>
          <a:lstStyle/>
          <a:p>
            <a:pPr indent="539750">
              <a:lnSpc>
                <a:spcPct val="130000"/>
              </a:lnSpc>
            </a:pPr>
            <a:r>
              <a:rPr lang="zh-CN" altLang="en-US" sz="1200" dirty="0">
                <a:solidFill>
                  <a:schemeClr val="bg1">
                    <a:lumMod val="50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10" name="矩形 9"/>
          <p:cNvSpPr/>
          <p:nvPr/>
        </p:nvSpPr>
        <p:spPr bwMode="auto">
          <a:xfrm>
            <a:off x="2059775" y="1828800"/>
            <a:ext cx="1679531" cy="369575"/>
          </a:xfrm>
          <a:prstGeom prst="rect">
            <a:avLst/>
          </a:prstGeom>
          <a:solidFill>
            <a:srgbClr val="476850"/>
          </a:solidFill>
          <a:ln>
            <a:noFill/>
          </a:ln>
        </p:spPr>
        <p:txBody>
          <a:bodyPr vert="horz" wrap="square" lIns="68580" tIns="34290" rIns="68580" bIns="34290" numCol="1" rtlCol="0" anchor="t" anchorCtr="0" compatLnSpc="1"/>
          <a:lstStyle/>
          <a:p>
            <a:pPr algn="ctr"/>
            <a:r>
              <a:rPr lang="zh-CN" altLang="en-US" b="1" dirty="0">
                <a:solidFill>
                  <a:schemeClr val="bg1"/>
                </a:solidFill>
                <a:latin typeface="微软雅黑" panose="020B0503020204020204" charset="-122"/>
                <a:ea typeface="微软雅黑" panose="020B0503020204020204" charset="-122"/>
              </a:rPr>
              <a:t>标题内容一</a:t>
            </a:r>
            <a:endParaRPr lang="zh-CN" altLang="en-US" b="1" dirty="0">
              <a:solidFill>
                <a:schemeClr val="bg1"/>
              </a:solidFill>
              <a:latin typeface="微软雅黑" panose="020B0503020204020204" charset="-122"/>
              <a:ea typeface="微软雅黑" panose="020B0503020204020204" charset="-122"/>
            </a:endParaRPr>
          </a:p>
        </p:txBody>
      </p:sp>
      <p:sp>
        <p:nvSpPr>
          <p:cNvPr id="11" name="文本框 15"/>
          <p:cNvSpPr txBox="1"/>
          <p:nvPr/>
        </p:nvSpPr>
        <p:spPr>
          <a:xfrm>
            <a:off x="2426297" y="3652263"/>
            <a:ext cx="7742866" cy="789447"/>
          </a:xfrm>
          <a:prstGeom prst="rect">
            <a:avLst/>
          </a:prstGeom>
          <a:solidFill>
            <a:schemeClr val="bg1">
              <a:lumMod val="95000"/>
            </a:schemeClr>
          </a:solidFill>
          <a:ln w="12700">
            <a:solidFill>
              <a:schemeClr val="bg1">
                <a:lumMod val="65000"/>
              </a:schemeClr>
            </a:solidFill>
          </a:ln>
        </p:spPr>
        <p:txBody>
          <a:bodyPr wrap="square" lIns="68580" tIns="34290" rIns="68580" bIns="34290" rtlCol="0">
            <a:spAutoFit/>
          </a:bodyPr>
          <a:lstStyle/>
          <a:p>
            <a:pPr indent="539750">
              <a:lnSpc>
                <a:spcPct val="130000"/>
              </a:lnSpc>
            </a:pPr>
            <a:r>
              <a:rPr lang="zh-CN" altLang="en-US" sz="1200" dirty="0">
                <a:solidFill>
                  <a:schemeClr val="bg1">
                    <a:lumMod val="50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12" name="矩形 11"/>
          <p:cNvSpPr/>
          <p:nvPr/>
        </p:nvSpPr>
        <p:spPr bwMode="auto">
          <a:xfrm>
            <a:off x="2059775" y="3287921"/>
            <a:ext cx="1679531" cy="369575"/>
          </a:xfrm>
          <a:prstGeom prst="rect">
            <a:avLst/>
          </a:prstGeom>
          <a:solidFill>
            <a:srgbClr val="476850"/>
          </a:solidFill>
          <a:ln>
            <a:noFill/>
          </a:ln>
        </p:spPr>
        <p:txBody>
          <a:bodyPr vert="horz" wrap="square" lIns="68580" tIns="34290" rIns="68580" bIns="34290" numCol="1" rtlCol="0" anchor="t" anchorCtr="0" compatLnSpc="1"/>
          <a:lstStyle/>
          <a:p>
            <a:pPr algn="ctr"/>
            <a:r>
              <a:rPr lang="zh-CN" altLang="en-US" b="1" dirty="0">
                <a:solidFill>
                  <a:schemeClr val="bg1"/>
                </a:solidFill>
                <a:latin typeface="微软雅黑" panose="020B0503020204020204" charset="-122"/>
                <a:ea typeface="微软雅黑" panose="020B0503020204020204" charset="-122"/>
              </a:rPr>
              <a:t>标题内容二</a:t>
            </a:r>
            <a:endParaRPr lang="zh-CN" altLang="en-US" b="1" dirty="0">
              <a:solidFill>
                <a:schemeClr val="bg1"/>
              </a:solidFill>
              <a:latin typeface="微软雅黑" panose="020B0503020204020204" charset="-122"/>
              <a:ea typeface="微软雅黑" panose="020B0503020204020204" charset="-122"/>
            </a:endParaRPr>
          </a:p>
        </p:txBody>
      </p:sp>
      <p:sp>
        <p:nvSpPr>
          <p:cNvPr id="13" name="文本框 24"/>
          <p:cNvSpPr txBox="1"/>
          <p:nvPr/>
        </p:nvSpPr>
        <p:spPr>
          <a:xfrm>
            <a:off x="2426297" y="5120129"/>
            <a:ext cx="7742866" cy="789447"/>
          </a:xfrm>
          <a:prstGeom prst="rect">
            <a:avLst/>
          </a:prstGeom>
          <a:solidFill>
            <a:schemeClr val="bg1">
              <a:lumMod val="95000"/>
            </a:schemeClr>
          </a:solidFill>
          <a:ln w="12700">
            <a:solidFill>
              <a:schemeClr val="bg1">
                <a:lumMod val="65000"/>
              </a:schemeClr>
            </a:solidFill>
          </a:ln>
        </p:spPr>
        <p:txBody>
          <a:bodyPr wrap="square" lIns="68580" tIns="34290" rIns="68580" bIns="34290" rtlCol="0">
            <a:spAutoFit/>
          </a:bodyPr>
          <a:lstStyle/>
          <a:p>
            <a:pPr indent="539750">
              <a:lnSpc>
                <a:spcPct val="130000"/>
              </a:lnSpc>
            </a:pPr>
            <a:r>
              <a:rPr lang="zh-CN" altLang="en-US" sz="1200" dirty="0">
                <a:solidFill>
                  <a:schemeClr val="bg1">
                    <a:lumMod val="50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14" name="矩形 13"/>
          <p:cNvSpPr/>
          <p:nvPr/>
        </p:nvSpPr>
        <p:spPr bwMode="auto">
          <a:xfrm>
            <a:off x="2059775" y="4747041"/>
            <a:ext cx="1679531" cy="369575"/>
          </a:xfrm>
          <a:prstGeom prst="rect">
            <a:avLst/>
          </a:prstGeom>
          <a:solidFill>
            <a:srgbClr val="476850"/>
          </a:solidFill>
          <a:ln>
            <a:noFill/>
          </a:ln>
        </p:spPr>
        <p:txBody>
          <a:bodyPr vert="horz" wrap="square" lIns="68580" tIns="34290" rIns="68580" bIns="34290" numCol="1" rtlCol="0" anchor="t" anchorCtr="0" compatLnSpc="1"/>
          <a:lstStyle/>
          <a:p>
            <a:pPr algn="ctr"/>
            <a:r>
              <a:rPr lang="zh-CN" altLang="en-US" b="1" dirty="0">
                <a:solidFill>
                  <a:schemeClr val="bg1"/>
                </a:solidFill>
                <a:latin typeface="微软雅黑" panose="020B0503020204020204" charset="-122"/>
                <a:ea typeface="微软雅黑" panose="020B0503020204020204" charset="-122"/>
              </a:rPr>
              <a:t>标题内容三</a:t>
            </a:r>
            <a:endParaRPr lang="zh-CN" altLang="en-US" b="1"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389960" y="2014592"/>
            <a:ext cx="9214850" cy="3937794"/>
            <a:chOff x="692741" y="1872580"/>
            <a:chExt cx="10765405" cy="4600397"/>
          </a:xfrm>
        </p:grpSpPr>
        <p:sp>
          <p:nvSpPr>
            <p:cNvPr id="10" name="椭圆 9"/>
            <p:cNvSpPr/>
            <p:nvPr/>
          </p:nvSpPr>
          <p:spPr>
            <a:xfrm>
              <a:off x="4724824" y="2148386"/>
              <a:ext cx="2701237" cy="2701515"/>
            </a:xfrm>
            <a:prstGeom prst="ellipse">
              <a:avLst/>
            </a:prstGeom>
            <a:solidFill>
              <a:srgbClr val="47685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13" name="椭圆 12"/>
            <p:cNvSpPr/>
            <p:nvPr/>
          </p:nvSpPr>
          <p:spPr>
            <a:xfrm>
              <a:off x="8481132" y="2148385"/>
              <a:ext cx="2701237" cy="2701515"/>
            </a:xfrm>
            <a:prstGeom prst="ellipse">
              <a:avLst/>
            </a:prstGeom>
            <a:solidFill>
              <a:srgbClr val="47685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16" name="椭圆 15"/>
            <p:cNvSpPr/>
            <p:nvPr/>
          </p:nvSpPr>
          <p:spPr>
            <a:xfrm>
              <a:off x="968519" y="2148385"/>
              <a:ext cx="2701235" cy="2701515"/>
            </a:xfrm>
            <a:prstGeom prst="ellipse">
              <a:avLst/>
            </a:prstGeom>
            <a:solidFill>
              <a:srgbClr val="47685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17" name="矩形 30"/>
            <p:cNvSpPr>
              <a:spLocks noChangeArrowheads="1"/>
            </p:cNvSpPr>
            <p:nvPr/>
          </p:nvSpPr>
          <p:spPr bwMode="auto">
            <a:xfrm>
              <a:off x="2282322" y="5944392"/>
              <a:ext cx="8443734" cy="528585"/>
            </a:xfrm>
            <a:prstGeom prst="rect">
              <a:avLst/>
            </a:prstGeom>
            <a:noFill/>
            <a:ln w="9525">
              <a:noFill/>
              <a:miter lim="800000"/>
            </a:ln>
          </p:spPr>
          <p:txBody>
            <a:bodyPr wrap="square" lIns="51837" tIns="25918" rIns="51837" bIns="25918">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a:t>
              </a:r>
              <a:endPar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p:txBody>
        </p:sp>
        <p:sp>
          <p:nvSpPr>
            <p:cNvPr id="18" name="丁字箭头 32"/>
            <p:cNvSpPr/>
            <p:nvPr/>
          </p:nvSpPr>
          <p:spPr>
            <a:xfrm flipV="1">
              <a:off x="2042836" y="5529529"/>
              <a:ext cx="8433953" cy="306958"/>
            </a:xfrm>
            <a:prstGeom prst="leftRightUpArrow">
              <a:avLst/>
            </a:prstGeom>
            <a:noFill/>
            <a:ln w="12700" cap="flat" cmpd="sng" algn="ctr">
              <a:solidFill>
                <a:sysClr val="window" lastClr="FFFFFF">
                  <a:lumMod val="65000"/>
                </a:sysClr>
              </a:solidFill>
              <a:prstDash val="solid"/>
            </a:ln>
            <a:effectLst/>
          </p:spPr>
          <p:txBody>
            <a:bodyPr lIns="46056" tIns="23029" rIns="46056" bIns="23029"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19" name="椭圆 18"/>
            <p:cNvSpPr/>
            <p:nvPr/>
          </p:nvSpPr>
          <p:spPr>
            <a:xfrm>
              <a:off x="692741" y="1872580"/>
              <a:ext cx="3252791" cy="3253127"/>
            </a:xfrm>
            <a:prstGeom prst="ellipse">
              <a:avLst/>
            </a:prstGeom>
            <a:noFill/>
            <a:ln w="25400" cap="flat" cmpd="sng" algn="ctr">
              <a:solidFill>
                <a:srgbClr val="769867"/>
              </a:solidFill>
              <a:prstDash val="sysDot"/>
            </a:ln>
            <a:effectLst/>
          </p:spPr>
          <p:txBody>
            <a:bodyPr lIns="147462" tIns="73730" rIns="147462" bIns="7373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charset="-122"/>
                <a:cs typeface="+mn-cs"/>
              </a:endParaRPr>
            </a:p>
          </p:txBody>
        </p:sp>
        <p:sp>
          <p:nvSpPr>
            <p:cNvPr id="20" name="矩形 19"/>
            <p:cNvSpPr/>
            <p:nvPr/>
          </p:nvSpPr>
          <p:spPr>
            <a:xfrm>
              <a:off x="1053420" y="2759132"/>
              <a:ext cx="2531427" cy="1249655"/>
            </a:xfrm>
            <a:prstGeom prst="rect">
              <a:avLst/>
            </a:prstGeom>
          </p:spPr>
          <p:txBody>
            <a:bodyPr wrap="square" lIns="147462" tIns="73730" rIns="147462" bIns="7373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rPr>
                <a:t>应用领域</a:t>
              </a:r>
              <a:endParaRPr kumimoji="0" lang="en-US" altLang="zh-CN" sz="2000"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endParaRPr>
            </a:p>
            <a:p>
              <a:pPr marL="0" marR="0" lvl="0" indent="0" algn="ctr" defTabSz="914400" eaLnBrk="1" fontAlgn="auto" latinLnBrk="0" hangingPunct="1">
                <a:lnSpc>
                  <a:spcPct val="100000"/>
                </a:lnSpc>
                <a:spcBef>
                  <a:spcPts val="1935"/>
                </a:spcBef>
                <a:spcAft>
                  <a:spcPts val="0"/>
                </a:spcAft>
                <a:buClrTx/>
                <a:buSzTx/>
                <a:buFontTx/>
                <a:buNone/>
                <a:defRPr/>
              </a:pP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rPr>
                <a:t>此处添加详细的说明文字做简要说明</a:t>
              </a:r>
              <a:endParaRPr kumimoji="0" lang="en-US" altLang="zh-CN" sz="11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endParaRPr>
            </a:p>
          </p:txBody>
        </p:sp>
        <p:sp>
          <p:nvSpPr>
            <p:cNvPr id="21" name="椭圆 20"/>
            <p:cNvSpPr/>
            <p:nvPr/>
          </p:nvSpPr>
          <p:spPr>
            <a:xfrm>
              <a:off x="4449047" y="1872580"/>
              <a:ext cx="3252791" cy="3253127"/>
            </a:xfrm>
            <a:prstGeom prst="ellipse">
              <a:avLst/>
            </a:prstGeom>
            <a:noFill/>
            <a:ln w="25400" cap="flat" cmpd="sng" algn="ctr">
              <a:solidFill>
                <a:srgbClr val="769867"/>
              </a:solidFill>
              <a:prstDash val="sysDot"/>
            </a:ln>
            <a:effectLst/>
          </p:spPr>
          <p:txBody>
            <a:bodyPr lIns="147462" tIns="73730" rIns="147462" bIns="7373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charset="-122"/>
                <a:cs typeface="+mn-cs"/>
              </a:endParaRPr>
            </a:p>
          </p:txBody>
        </p:sp>
        <p:sp>
          <p:nvSpPr>
            <p:cNvPr id="22" name="矩形 21"/>
            <p:cNvSpPr/>
            <p:nvPr/>
          </p:nvSpPr>
          <p:spPr>
            <a:xfrm>
              <a:off x="4809726" y="2759132"/>
              <a:ext cx="2531427" cy="1249655"/>
            </a:xfrm>
            <a:prstGeom prst="rect">
              <a:avLst/>
            </a:prstGeom>
          </p:spPr>
          <p:txBody>
            <a:bodyPr wrap="square" lIns="147462" tIns="73730" rIns="147462" bIns="7373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rPr>
                <a:t>商务领域</a:t>
              </a:r>
              <a:endParaRPr kumimoji="0" lang="en-US" altLang="zh-CN" sz="2000"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endParaRPr>
            </a:p>
            <a:p>
              <a:pPr marL="0" marR="0" lvl="0" indent="0" algn="ctr" defTabSz="914400" eaLnBrk="1" fontAlgn="auto" latinLnBrk="0" hangingPunct="1">
                <a:lnSpc>
                  <a:spcPct val="100000"/>
                </a:lnSpc>
                <a:spcBef>
                  <a:spcPts val="1935"/>
                </a:spcBef>
                <a:spcAft>
                  <a:spcPts val="0"/>
                </a:spcAft>
                <a:buClrTx/>
                <a:buSzTx/>
                <a:buFontTx/>
                <a:buNone/>
                <a:defRPr/>
              </a:pP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rPr>
                <a:t>此处添加详细的说明文字做简要说明</a:t>
              </a:r>
              <a:endParaRPr kumimoji="0" lang="en-US" altLang="zh-CN" sz="11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endParaRPr>
            </a:p>
          </p:txBody>
        </p:sp>
        <p:sp>
          <p:nvSpPr>
            <p:cNvPr id="23" name="椭圆 22"/>
            <p:cNvSpPr/>
            <p:nvPr/>
          </p:nvSpPr>
          <p:spPr>
            <a:xfrm>
              <a:off x="8205355" y="1872580"/>
              <a:ext cx="3252791" cy="3253127"/>
            </a:xfrm>
            <a:prstGeom prst="ellipse">
              <a:avLst/>
            </a:prstGeom>
            <a:noFill/>
            <a:ln w="25400" cap="flat" cmpd="sng" algn="ctr">
              <a:solidFill>
                <a:srgbClr val="769867"/>
              </a:solidFill>
              <a:prstDash val="sysDot"/>
            </a:ln>
            <a:effectLst/>
          </p:spPr>
          <p:txBody>
            <a:bodyPr lIns="147462" tIns="73730" rIns="147462" bIns="7373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charset="-122"/>
                <a:cs typeface="+mn-cs"/>
              </a:endParaRPr>
            </a:p>
          </p:txBody>
        </p:sp>
        <p:sp>
          <p:nvSpPr>
            <p:cNvPr id="24" name="矩形 23"/>
            <p:cNvSpPr/>
            <p:nvPr/>
          </p:nvSpPr>
          <p:spPr>
            <a:xfrm>
              <a:off x="8566033" y="2759132"/>
              <a:ext cx="2531427" cy="1249655"/>
            </a:xfrm>
            <a:prstGeom prst="rect">
              <a:avLst/>
            </a:prstGeom>
          </p:spPr>
          <p:txBody>
            <a:bodyPr wrap="square" lIns="147462" tIns="73730" rIns="147462" bIns="7373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rPr>
                <a:t>服务领域</a:t>
              </a:r>
              <a:endParaRPr kumimoji="0" lang="en-US" altLang="zh-CN" sz="2000"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endParaRPr>
            </a:p>
            <a:p>
              <a:pPr marL="0" marR="0" lvl="0" indent="0" algn="ctr" defTabSz="914400" eaLnBrk="1" fontAlgn="auto" latinLnBrk="0" hangingPunct="1">
                <a:lnSpc>
                  <a:spcPct val="100000"/>
                </a:lnSpc>
                <a:spcBef>
                  <a:spcPts val="1935"/>
                </a:spcBef>
                <a:spcAft>
                  <a:spcPts val="0"/>
                </a:spcAft>
                <a:buClrTx/>
                <a:buSzTx/>
                <a:buFontTx/>
                <a:buNone/>
                <a:defRPr/>
              </a:pP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rPr>
                <a:t>此处添加详细的说明文字做简要说明</a:t>
              </a:r>
              <a:endParaRPr kumimoji="0" lang="en-US" altLang="zh-CN" sz="11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250" fill="hold"/>
                                        <p:tgtEl>
                                          <p:spTgt spid="2"/>
                                        </p:tgtEl>
                                        <p:attrNameLst>
                                          <p:attrName>ppt_x</p:attrName>
                                        </p:attrNameLst>
                                      </p:cBhvr>
                                      <p:tavLst>
                                        <p:tav tm="0">
                                          <p:val>
                                            <p:strVal val="#ppt_x"/>
                                          </p:val>
                                        </p:tav>
                                        <p:tav tm="100000">
                                          <p:val>
                                            <p:strVal val="#ppt_x"/>
                                          </p:val>
                                        </p:tav>
                                      </p:tavLst>
                                    </p:anim>
                                    <p:anim calcmode="lin" valueType="num">
                                      <p:cBhvr additive="base">
                                        <p:cTn id="14" dur="125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4" name="矩形 13"/>
          <p:cNvSpPr/>
          <p:nvPr/>
        </p:nvSpPr>
        <p:spPr>
          <a:xfrm rot="10800000" flipH="1">
            <a:off x="4944504" y="1869625"/>
            <a:ext cx="45719" cy="3119093"/>
          </a:xfrm>
          <a:prstGeom prst="rect">
            <a:avLst/>
          </a:prstGeom>
          <a:solidFill>
            <a:srgbClr val="769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639E"/>
              </a:solidFill>
              <a:latin typeface="方正细谭黑简体" panose="02000000000000000000" pitchFamily="2" charset="-122"/>
              <a:ea typeface="方正细谭黑简体" panose="02000000000000000000" pitchFamily="2" charset="-122"/>
            </a:endParaRPr>
          </a:p>
        </p:txBody>
      </p:sp>
      <p:sp>
        <p:nvSpPr>
          <p:cNvPr id="16" name="矩形 15"/>
          <p:cNvSpPr/>
          <p:nvPr/>
        </p:nvSpPr>
        <p:spPr>
          <a:xfrm>
            <a:off x="5269363" y="2692243"/>
            <a:ext cx="3865562" cy="738664"/>
          </a:xfrm>
          <a:prstGeom prst="rect">
            <a:avLst/>
          </a:prstGeom>
        </p:spPr>
        <p:txBody>
          <a:bodyPr lIns="0" tIns="0" rIns="0" bIns="0">
            <a:spAutoFit/>
          </a:bodyPr>
          <a:lstStyle/>
          <a:p>
            <a:pPr algn="ctr" eaLnBrk="1" hangingPunct="1">
              <a:defRPr/>
            </a:pPr>
            <a:r>
              <a:rPr lang="zh-CN" altLang="en-US" sz="4800" noProof="1">
                <a:solidFill>
                  <a:srgbClr val="476850"/>
                </a:solidFill>
                <a:latin typeface="方正细谭黑简体" panose="02000000000000000000" pitchFamily="2" charset="-122"/>
                <a:ea typeface="方正细谭黑简体" panose="02000000000000000000" pitchFamily="2" charset="-122"/>
                <a:cs typeface="+mn-ea"/>
                <a:sym typeface="Arial" panose="020B0604020202020204" pitchFamily="34" charset="0"/>
              </a:rPr>
              <a:t>加入标题描述</a:t>
            </a:r>
            <a:endParaRPr lang="zh-CN" altLang="en-US" sz="4800" noProof="1">
              <a:solidFill>
                <a:srgbClr val="476850"/>
              </a:solidFill>
              <a:latin typeface="方正细谭黑简体" panose="02000000000000000000" pitchFamily="2" charset="-122"/>
              <a:ea typeface="方正细谭黑简体" panose="02000000000000000000" pitchFamily="2" charset="-122"/>
              <a:cs typeface="+mn-ea"/>
              <a:sym typeface="Arial" panose="020B0604020202020204" pitchFamily="34" charset="0"/>
            </a:endParaRPr>
          </a:p>
        </p:txBody>
      </p:sp>
      <p:sp>
        <p:nvSpPr>
          <p:cNvPr id="17" name="TextBox 11"/>
          <p:cNvSpPr txBox="1"/>
          <p:nvPr/>
        </p:nvSpPr>
        <p:spPr>
          <a:xfrm>
            <a:off x="5311089" y="3450159"/>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方正细谭黑简体" panose="02000000000000000000" pitchFamily="2" charset="-122"/>
                <a:ea typeface="方正细谭黑简体"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sp>
        <p:nvSpPr>
          <p:cNvPr id="18" name="TextBox 11"/>
          <p:cNvSpPr txBox="1"/>
          <p:nvPr/>
        </p:nvSpPr>
        <p:spPr>
          <a:xfrm>
            <a:off x="5311089" y="3765844"/>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方正细谭黑简体" panose="02000000000000000000" pitchFamily="2" charset="-122"/>
                <a:ea typeface="方正细谭黑简体"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sp>
        <p:nvSpPr>
          <p:cNvPr id="19" name="椭圆 18"/>
          <p:cNvSpPr/>
          <p:nvPr/>
        </p:nvSpPr>
        <p:spPr>
          <a:xfrm>
            <a:off x="2880372" y="2597634"/>
            <a:ext cx="1668768" cy="1663076"/>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6600" noProof="1">
                <a:latin typeface="方正细谭黑简体" panose="02000000000000000000" pitchFamily="2" charset="-122"/>
                <a:ea typeface="方正细谭黑简体" panose="02000000000000000000" pitchFamily="2" charset="-122"/>
              </a:rPr>
              <a:t>叁</a:t>
            </a:r>
            <a:endParaRPr lang="zh-CN" altLang="en-US" sz="6600" noProof="1">
              <a:latin typeface="方正细谭黑简体" panose="02000000000000000000" pitchFamily="2" charset="-122"/>
              <a:ea typeface="方正细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750"/>
                                            <p:tgtEl>
                                              <p:spTgt spid="10"/>
                                            </p:tgtEl>
                                          </p:cBhvr>
                                        </p:animEffect>
                                      </p:childTnLst>
                                    </p:cTn>
                                  </p:par>
                                </p:childTnLst>
                              </p:cTn>
                            </p:par>
                            <p:par>
                              <p:cTn id="8" fill="hold">
                                <p:stCondLst>
                                  <p:cond delay="1000"/>
                                </p:stCondLst>
                                <p:childTnLst>
                                  <p:par>
                                    <p:cTn id="9" presetID="2" presetClass="entr" presetSubtype="8" fill="hold" grpId="0" nodeType="afterEffect" p14:presetBounceEnd="50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0000">
                                          <p:cBhvr additive="base">
                                            <p:cTn id="11" dur="750" fill="hold"/>
                                            <p:tgtEl>
                                              <p:spTgt spid="19"/>
                                            </p:tgtEl>
                                            <p:attrNameLst>
                                              <p:attrName>ppt_x</p:attrName>
                                            </p:attrNameLst>
                                          </p:cBhvr>
                                          <p:tavLst>
                                            <p:tav tm="0">
                                              <p:val>
                                                <p:strVal val="0-#ppt_w/2"/>
                                              </p:val>
                                            </p:tav>
                                            <p:tav tm="100000">
                                              <p:val>
                                                <p:strVal val="#ppt_x"/>
                                              </p:val>
                                            </p:tav>
                                          </p:tavLst>
                                        </p:anim>
                                        <p:anim calcmode="lin" valueType="num" p14:bounceEnd="50000">
                                          <p:cBhvr additive="base">
                                            <p:cTn id="12" dur="75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2" presetClass="entr" presetSubtype="1"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par>
                              <p:cTn id="17" fill="hold">
                                <p:stCondLst>
                                  <p:cond delay="2500"/>
                                </p:stCondLst>
                                <p:childTnLst>
                                  <p:par>
                                    <p:cTn id="18" presetID="23" presetClass="entr" presetSubtype="32"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par>
                              <p:cTn id="22" fill="hold">
                                <p:stCondLst>
                                  <p:cond delay="3000"/>
                                </p:stCondLst>
                                <p:childTnLst>
                                  <p:par>
                                    <p:cTn id="23" presetID="1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p:tgtEl>
                                              <p:spTgt spid="17"/>
                                            </p:tgtEl>
                                            <p:attrNameLst>
                                              <p:attrName>ppt_x</p:attrName>
                                            </p:attrNameLst>
                                          </p:cBhvr>
                                          <p:tavLst>
                                            <p:tav tm="0">
                                              <p:val>
                                                <p:strVal val="#ppt_x-#ppt_w*1.125000"/>
                                              </p:val>
                                            </p:tav>
                                            <p:tav tm="100000">
                                              <p:val>
                                                <p:strVal val="#ppt_x"/>
                                              </p:val>
                                            </p:tav>
                                          </p:tavLst>
                                        </p:anim>
                                        <p:animEffect transition="in" filter="wipe(right)">
                                          <p:cBhvr>
                                            <p:cTn id="26" dur="500"/>
                                            <p:tgtEl>
                                              <p:spTgt spid="17"/>
                                            </p:tgtEl>
                                          </p:cBhvr>
                                        </p:animEffect>
                                      </p:childTnLst>
                                    </p:cTn>
                                  </p:par>
                                </p:childTnLst>
                              </p:cTn>
                            </p:par>
                            <p:par>
                              <p:cTn id="27" fill="hold">
                                <p:stCondLst>
                                  <p:cond delay="3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p:bldP spid="18" grpId="0"/>
          <p:bldP spid="19"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750"/>
                                            <p:tgtEl>
                                              <p:spTgt spid="10"/>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2" presetClass="entr" presetSubtype="1"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par>
                              <p:cTn id="17" fill="hold">
                                <p:stCondLst>
                                  <p:cond delay="2500"/>
                                </p:stCondLst>
                                <p:childTnLst>
                                  <p:par>
                                    <p:cTn id="18" presetID="23" presetClass="entr" presetSubtype="32"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par>
                              <p:cTn id="22" fill="hold">
                                <p:stCondLst>
                                  <p:cond delay="3000"/>
                                </p:stCondLst>
                                <p:childTnLst>
                                  <p:par>
                                    <p:cTn id="23" presetID="1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p:tgtEl>
                                              <p:spTgt spid="17"/>
                                            </p:tgtEl>
                                            <p:attrNameLst>
                                              <p:attrName>ppt_x</p:attrName>
                                            </p:attrNameLst>
                                          </p:cBhvr>
                                          <p:tavLst>
                                            <p:tav tm="0">
                                              <p:val>
                                                <p:strVal val="#ppt_x-#ppt_w*1.125000"/>
                                              </p:val>
                                            </p:tav>
                                            <p:tav tm="100000">
                                              <p:val>
                                                <p:strVal val="#ppt_x"/>
                                              </p:val>
                                            </p:tav>
                                          </p:tavLst>
                                        </p:anim>
                                        <p:animEffect transition="in" filter="wipe(right)">
                                          <p:cBhvr>
                                            <p:cTn id="26" dur="500"/>
                                            <p:tgtEl>
                                              <p:spTgt spid="17"/>
                                            </p:tgtEl>
                                          </p:cBhvr>
                                        </p:animEffect>
                                      </p:childTnLst>
                                    </p:cTn>
                                  </p:par>
                                </p:childTnLst>
                              </p:cTn>
                            </p:par>
                            <p:par>
                              <p:cTn id="27" fill="hold">
                                <p:stCondLst>
                                  <p:cond delay="3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p:bldP spid="18" grpId="0"/>
          <p:bldP spid="19"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699970" y="1888687"/>
            <a:ext cx="10686266" cy="3959509"/>
            <a:chOff x="524980" y="1399891"/>
            <a:chExt cx="8024206" cy="2973154"/>
          </a:xfrm>
        </p:grpSpPr>
        <p:sp>
          <p:nvSpPr>
            <p:cNvPr id="9" name="矩形 8"/>
            <p:cNvSpPr/>
            <p:nvPr/>
          </p:nvSpPr>
          <p:spPr>
            <a:xfrm>
              <a:off x="524980" y="1399891"/>
              <a:ext cx="8024206" cy="863569"/>
            </a:xfrm>
            <a:prstGeom prst="rect">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10" name="Group 65"/>
            <p:cNvGrpSpPr/>
            <p:nvPr/>
          </p:nvGrpSpPr>
          <p:grpSpPr bwMode="auto">
            <a:xfrm>
              <a:off x="576055" y="1938340"/>
              <a:ext cx="3311544" cy="2434705"/>
              <a:chOff x="3243" y="1030"/>
              <a:chExt cx="2132" cy="1567"/>
            </a:xfrm>
          </p:grpSpPr>
          <p:sp>
            <p:nvSpPr>
              <p:cNvPr id="13" name="Oval 66"/>
              <p:cNvSpPr>
                <a:spLocks noChangeArrowheads="1"/>
              </p:cNvSpPr>
              <p:nvPr/>
            </p:nvSpPr>
            <p:spPr bwMode="auto">
              <a:xfrm>
                <a:off x="3243" y="2555"/>
                <a:ext cx="2132" cy="42"/>
              </a:xfrm>
              <a:prstGeom prst="ellipse">
                <a:avLst/>
              </a:prstGeom>
              <a:gradFill rotWithShape="1">
                <a:gsLst>
                  <a:gs pos="0">
                    <a:schemeClr val="accent5">
                      <a:alpha val="50000"/>
                    </a:schemeClr>
                  </a:gs>
                  <a:gs pos="100000">
                    <a:srgbClr val="F8F8F8">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a:solidFill>
                    <a:prstClr val="black"/>
                  </a:solidFill>
                </a:endParaRPr>
              </a:p>
            </p:txBody>
          </p:sp>
          <p:pic>
            <p:nvPicPr>
              <p:cNvPr id="14" name="Picture 67" descr="2"/>
              <p:cNvPicPr>
                <a:picLocks noChangeAspect="1" noChangeArrowheads="1"/>
              </p:cNvPicPr>
              <p:nvPr/>
            </p:nvPicPr>
            <p:blipFill>
              <a:blip r:embed="rId2" cstate="screen"/>
              <a:srcRect/>
              <a:stretch>
                <a:fillRect/>
              </a:stretch>
            </p:blipFill>
            <p:spPr bwMode="auto">
              <a:xfrm>
                <a:off x="3322" y="1030"/>
                <a:ext cx="2025" cy="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68" descr="psb"/>
              <p:cNvSpPr>
                <a:spLocks noChangeArrowheads="1"/>
              </p:cNvSpPr>
              <p:nvPr/>
            </p:nvSpPr>
            <p:spPr bwMode="auto">
              <a:xfrm>
                <a:off x="3395" y="1099"/>
                <a:ext cx="1871" cy="1083"/>
              </a:xfrm>
              <a:prstGeom prst="rect">
                <a:avLst/>
              </a:prstGeom>
              <a:blipFill dpi="0" rotWithShape="1">
                <a:blip r:embed="rId3" cstate="screen"/>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a:solidFill>
                    <a:prstClr val="black"/>
                  </a:solidFill>
                </a:endParaRPr>
              </a:p>
            </p:txBody>
          </p:sp>
        </p:grpSp>
        <p:graphicFrame>
          <p:nvGraphicFramePr>
            <p:cNvPr id="11" name="图表 10"/>
            <p:cNvGraphicFramePr/>
            <p:nvPr/>
          </p:nvGraphicFramePr>
          <p:xfrm>
            <a:off x="4860032" y="2535099"/>
            <a:ext cx="3672408" cy="1799202"/>
          </p:xfrm>
          <a:graphic>
            <a:graphicData uri="http://schemas.openxmlformats.org/drawingml/2006/chart">
              <c:chart xmlns:c="http://schemas.openxmlformats.org/drawingml/2006/chart" xmlns:r="http://schemas.openxmlformats.org/officeDocument/2006/relationships" r:id="rId1"/>
            </a:graphicData>
          </a:graphic>
        </p:graphicFrame>
        <p:sp>
          <p:nvSpPr>
            <p:cNvPr id="12" name="Rectangle 24"/>
            <p:cNvSpPr>
              <a:spLocks noChangeArrowheads="1"/>
            </p:cNvSpPr>
            <p:nvPr/>
          </p:nvSpPr>
          <p:spPr bwMode="auto">
            <a:xfrm>
              <a:off x="4938666" y="1501380"/>
              <a:ext cx="3449758" cy="680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bg1"/>
                  </a:solidFill>
                </a:rPr>
                <a:t>TOPIC HEADER HERE</a:t>
              </a:r>
              <a:endParaRPr lang="zh-CN" altLang="en-US" sz="1400" dirty="0">
                <a:solidFill>
                  <a:schemeClr val="bg1"/>
                </a:solidFill>
              </a:endParaRPr>
            </a:p>
            <a:p>
              <a:pPr>
                <a:lnSpc>
                  <a:spcPct val="120000"/>
                </a:lnSpc>
                <a:spcBef>
                  <a:spcPts val="300"/>
                </a:spcBef>
              </a:pPr>
              <a:r>
                <a:rPr lang="en-US" altLang="zh-CN" sz="1100" dirty="0">
                  <a:solidFill>
                    <a:schemeClr val="bg1"/>
                  </a:solidFill>
                </a:rPr>
                <a:t>We have many PowerPoint templates that has been specifically designed to help anyone that is stepping into the world of PowerPoint for the very first time. We have many PowerPoint templates that has been specifically designed.</a:t>
              </a:r>
              <a:endParaRPr lang="en-US" altLang="zh-CN" sz="110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a:spLocks noChangeArrowheads="1"/>
          </p:cNvSpPr>
          <p:nvPr/>
        </p:nvSpPr>
        <p:spPr bwMode="auto">
          <a:xfrm>
            <a:off x="677667" y="831476"/>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14837" y="1395401"/>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sp>
        <p:nvSpPr>
          <p:cNvPr id="20" name="Oval 3"/>
          <p:cNvSpPr/>
          <p:nvPr/>
        </p:nvSpPr>
        <p:spPr>
          <a:xfrm>
            <a:off x="1640070" y="1906042"/>
            <a:ext cx="672596" cy="672594"/>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21" name="Freeform 5"/>
          <p:cNvSpPr/>
          <p:nvPr/>
        </p:nvSpPr>
        <p:spPr bwMode="auto">
          <a:xfrm>
            <a:off x="1848925" y="2127776"/>
            <a:ext cx="254885" cy="229123"/>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lstStyle/>
          <a:p>
            <a:endParaRPr lang="en-GB" sz="12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23" name="TextBox 11"/>
          <p:cNvSpPr txBox="1"/>
          <p:nvPr/>
        </p:nvSpPr>
        <p:spPr>
          <a:xfrm>
            <a:off x="2602709" y="1839953"/>
            <a:ext cx="1263487" cy="261610"/>
          </a:xfrm>
          <a:prstGeom prst="rect">
            <a:avLst/>
          </a:prstGeom>
          <a:noFill/>
        </p:spPr>
        <p:txBody>
          <a:bodyPr wrap="none" rtlCol="0">
            <a:spAutoFit/>
          </a:bodyPr>
          <a:lstStyle/>
          <a:p>
            <a:r>
              <a:rPr lang="en-US" sz="1100" b="1">
                <a:solidFill>
                  <a:schemeClr val="bg1">
                    <a:lumMod val="50000"/>
                  </a:schemeClr>
                </a:solidFill>
                <a:latin typeface="微软雅黑" panose="020B0503020204020204" charset="-122"/>
                <a:ea typeface="微软雅黑" panose="020B0503020204020204" charset="-122"/>
                <a:sym typeface="微软雅黑" panose="020B0503020204020204" charset="-122"/>
              </a:rPr>
              <a:t>Graphic Design</a:t>
            </a:r>
            <a:endParaRPr lang="en-GB" sz="110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24" name="Rectangle 7"/>
          <p:cNvSpPr/>
          <p:nvPr/>
        </p:nvSpPr>
        <p:spPr>
          <a:xfrm>
            <a:off x="2602709" y="2354841"/>
            <a:ext cx="3195782" cy="507831"/>
          </a:xfrm>
          <a:prstGeom prst="rect">
            <a:avLst/>
          </a:prstGeom>
        </p:spPr>
        <p:txBody>
          <a:bodyPr wrap="square">
            <a:spAutoFit/>
          </a:bodyPr>
          <a:lstStyle/>
          <a:p>
            <a:r>
              <a:rPr lang="en-GB" sz="900">
                <a:solidFill>
                  <a:schemeClr val="bg1">
                    <a:lumMod val="50000"/>
                  </a:schemeClr>
                </a:solidFill>
                <a:latin typeface="微软雅黑" panose="020B0503020204020204" charset="-122"/>
                <a:ea typeface="微软雅黑" panose="020B0503020204020204" charset="-122"/>
                <a:sym typeface="微软雅黑" panose="020B0503020204020204" charset="-122"/>
              </a:rPr>
              <a:t>Lorem ipsum dolor sit amet, consectetur adipiscing elit. Integer dolor quam, pretium eu placerat eu semper et nunc. Nullam ut turpis dictum</a:t>
            </a:r>
            <a:endParaRPr lang="en-GB" sz="9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25" name="Rectangle 8"/>
          <p:cNvSpPr/>
          <p:nvPr/>
        </p:nvSpPr>
        <p:spPr>
          <a:xfrm>
            <a:off x="2602709" y="2130717"/>
            <a:ext cx="3451586" cy="230832"/>
          </a:xfrm>
          <a:prstGeom prst="rect">
            <a:avLst/>
          </a:prstGeom>
        </p:spPr>
        <p:txBody>
          <a:bodyPr wrap="none">
            <a:spAutoFit/>
          </a:bodyPr>
          <a:lstStyle/>
          <a:p>
            <a:r>
              <a:rPr lang="en-GB" sz="900" b="1">
                <a:solidFill>
                  <a:schemeClr val="bg1">
                    <a:lumMod val="50000"/>
                  </a:schemeClr>
                </a:solidFill>
                <a:latin typeface="微软雅黑" panose="020B0503020204020204" charset="-122"/>
                <a:ea typeface="微软雅黑" panose="020B0503020204020204" charset="-122"/>
                <a:sym typeface="微软雅黑" panose="020B0503020204020204" charset="-122"/>
              </a:rPr>
              <a:t>Lorem ipsum dolor sit amet, consectetur adipiscing elit. </a:t>
            </a:r>
            <a:endParaRPr lang="en-GB" sz="90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27" name="Oval 11"/>
          <p:cNvSpPr/>
          <p:nvPr/>
        </p:nvSpPr>
        <p:spPr>
          <a:xfrm>
            <a:off x="1640070" y="3534092"/>
            <a:ext cx="672596" cy="672594"/>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28" name="Freeform 5"/>
          <p:cNvSpPr/>
          <p:nvPr/>
        </p:nvSpPr>
        <p:spPr bwMode="auto">
          <a:xfrm>
            <a:off x="1848925" y="3755826"/>
            <a:ext cx="254885" cy="229123"/>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lstStyle/>
          <a:p>
            <a:endParaRPr lang="en-GB" sz="12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30" name="Oval 14"/>
          <p:cNvSpPr/>
          <p:nvPr/>
        </p:nvSpPr>
        <p:spPr>
          <a:xfrm>
            <a:off x="1640070" y="5162142"/>
            <a:ext cx="672596" cy="672594"/>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31" name="Freeform 5"/>
          <p:cNvSpPr/>
          <p:nvPr/>
        </p:nvSpPr>
        <p:spPr bwMode="auto">
          <a:xfrm>
            <a:off x="1848925" y="5383876"/>
            <a:ext cx="254885" cy="229123"/>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lstStyle/>
          <a:p>
            <a:endParaRPr lang="en-GB" sz="12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33" name="TextBox 21"/>
          <p:cNvSpPr txBox="1"/>
          <p:nvPr/>
        </p:nvSpPr>
        <p:spPr>
          <a:xfrm>
            <a:off x="2602709" y="5096053"/>
            <a:ext cx="1263487" cy="261610"/>
          </a:xfrm>
          <a:prstGeom prst="rect">
            <a:avLst/>
          </a:prstGeom>
          <a:noFill/>
        </p:spPr>
        <p:txBody>
          <a:bodyPr wrap="none" rtlCol="0">
            <a:spAutoFit/>
          </a:bodyPr>
          <a:lstStyle/>
          <a:p>
            <a:r>
              <a:rPr lang="en-US" sz="1100" b="1">
                <a:solidFill>
                  <a:schemeClr val="bg1">
                    <a:lumMod val="50000"/>
                  </a:schemeClr>
                </a:solidFill>
                <a:latin typeface="微软雅黑" panose="020B0503020204020204" charset="-122"/>
                <a:ea typeface="微软雅黑" panose="020B0503020204020204" charset="-122"/>
                <a:sym typeface="微软雅黑" panose="020B0503020204020204" charset="-122"/>
              </a:rPr>
              <a:t>Graphic Design</a:t>
            </a:r>
            <a:endParaRPr lang="en-GB" sz="110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34" name="Rectangle 18"/>
          <p:cNvSpPr/>
          <p:nvPr/>
        </p:nvSpPr>
        <p:spPr>
          <a:xfrm>
            <a:off x="2602709" y="5610941"/>
            <a:ext cx="3195782" cy="507831"/>
          </a:xfrm>
          <a:prstGeom prst="rect">
            <a:avLst/>
          </a:prstGeom>
        </p:spPr>
        <p:txBody>
          <a:bodyPr wrap="square">
            <a:spAutoFit/>
          </a:bodyPr>
          <a:lstStyle/>
          <a:p>
            <a:r>
              <a:rPr lang="en-GB" sz="900">
                <a:solidFill>
                  <a:schemeClr val="bg1">
                    <a:lumMod val="50000"/>
                  </a:schemeClr>
                </a:solidFill>
                <a:latin typeface="微软雅黑" panose="020B0503020204020204" charset="-122"/>
                <a:ea typeface="微软雅黑" panose="020B0503020204020204" charset="-122"/>
                <a:sym typeface="微软雅黑" panose="020B0503020204020204" charset="-122"/>
              </a:rPr>
              <a:t>Lorem ipsum dolor sit amet, consectetur adipiscing elit. Integer dolor quam, pretium eu placerat eu semper et nunc. Nullam ut turpis dictum</a:t>
            </a:r>
            <a:endParaRPr lang="en-GB" sz="9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35" name="Rectangle 19"/>
          <p:cNvSpPr/>
          <p:nvPr/>
        </p:nvSpPr>
        <p:spPr>
          <a:xfrm>
            <a:off x="2602709" y="5386817"/>
            <a:ext cx="3451586" cy="230832"/>
          </a:xfrm>
          <a:prstGeom prst="rect">
            <a:avLst/>
          </a:prstGeom>
        </p:spPr>
        <p:txBody>
          <a:bodyPr wrap="none">
            <a:spAutoFit/>
          </a:bodyPr>
          <a:lstStyle/>
          <a:p>
            <a:r>
              <a:rPr lang="en-GB" sz="900" b="1">
                <a:solidFill>
                  <a:schemeClr val="bg1">
                    <a:lumMod val="50000"/>
                  </a:schemeClr>
                </a:solidFill>
                <a:latin typeface="微软雅黑" panose="020B0503020204020204" charset="-122"/>
                <a:ea typeface="微软雅黑" panose="020B0503020204020204" charset="-122"/>
                <a:sym typeface="微软雅黑" panose="020B0503020204020204" charset="-122"/>
              </a:rPr>
              <a:t>Lorem ipsum dolor sit amet, consectetur adipiscing elit. </a:t>
            </a:r>
            <a:endParaRPr lang="en-GB" sz="90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37" name="TextBox 25"/>
          <p:cNvSpPr txBox="1"/>
          <p:nvPr/>
        </p:nvSpPr>
        <p:spPr>
          <a:xfrm>
            <a:off x="2602709" y="3468246"/>
            <a:ext cx="1263487" cy="261610"/>
          </a:xfrm>
          <a:prstGeom prst="rect">
            <a:avLst/>
          </a:prstGeom>
          <a:noFill/>
        </p:spPr>
        <p:txBody>
          <a:bodyPr wrap="none" rtlCol="0">
            <a:spAutoFit/>
          </a:bodyPr>
          <a:lstStyle/>
          <a:p>
            <a:r>
              <a:rPr lang="en-US" sz="1100" b="1">
                <a:solidFill>
                  <a:schemeClr val="bg1">
                    <a:lumMod val="50000"/>
                  </a:schemeClr>
                </a:solidFill>
                <a:latin typeface="微软雅黑" panose="020B0503020204020204" charset="-122"/>
                <a:ea typeface="微软雅黑" panose="020B0503020204020204" charset="-122"/>
                <a:sym typeface="微软雅黑" panose="020B0503020204020204" charset="-122"/>
              </a:rPr>
              <a:t>Graphic Design</a:t>
            </a:r>
            <a:endParaRPr lang="en-GB" sz="110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38" name="Rectangle 22"/>
          <p:cNvSpPr/>
          <p:nvPr/>
        </p:nvSpPr>
        <p:spPr>
          <a:xfrm>
            <a:off x="2602709" y="3983134"/>
            <a:ext cx="3195782" cy="507831"/>
          </a:xfrm>
          <a:prstGeom prst="rect">
            <a:avLst/>
          </a:prstGeom>
        </p:spPr>
        <p:txBody>
          <a:bodyPr wrap="square">
            <a:spAutoFit/>
          </a:bodyPr>
          <a:lstStyle/>
          <a:p>
            <a:r>
              <a:rPr lang="en-GB" sz="900">
                <a:solidFill>
                  <a:schemeClr val="bg1">
                    <a:lumMod val="50000"/>
                  </a:schemeClr>
                </a:solidFill>
                <a:latin typeface="微软雅黑" panose="020B0503020204020204" charset="-122"/>
                <a:ea typeface="微软雅黑" panose="020B0503020204020204" charset="-122"/>
                <a:sym typeface="微软雅黑" panose="020B0503020204020204" charset="-122"/>
              </a:rPr>
              <a:t>Lorem ipsum dolor sit amet, consectetur adipiscing elit. Integer dolor quam, pretium eu placerat eu semper et nunc. Nullam ut turpis dictum</a:t>
            </a:r>
            <a:endParaRPr lang="en-GB" sz="9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39" name="Rectangle 23"/>
          <p:cNvSpPr/>
          <p:nvPr/>
        </p:nvSpPr>
        <p:spPr>
          <a:xfrm>
            <a:off x="2602709" y="3759010"/>
            <a:ext cx="3451586" cy="230832"/>
          </a:xfrm>
          <a:prstGeom prst="rect">
            <a:avLst/>
          </a:prstGeom>
        </p:spPr>
        <p:txBody>
          <a:bodyPr wrap="none">
            <a:spAutoFit/>
          </a:bodyPr>
          <a:lstStyle/>
          <a:p>
            <a:r>
              <a:rPr lang="en-GB" sz="900" b="1">
                <a:solidFill>
                  <a:schemeClr val="bg1">
                    <a:lumMod val="50000"/>
                  </a:schemeClr>
                </a:solidFill>
                <a:latin typeface="微软雅黑" panose="020B0503020204020204" charset="-122"/>
                <a:ea typeface="微软雅黑" panose="020B0503020204020204" charset="-122"/>
                <a:sym typeface="微软雅黑" panose="020B0503020204020204" charset="-122"/>
              </a:rPr>
              <a:t>Lorem ipsum dolor sit amet, consectetur adipiscing elit. </a:t>
            </a:r>
            <a:endParaRPr lang="en-GB" sz="90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41" name="Oval 25"/>
          <p:cNvSpPr/>
          <p:nvPr/>
        </p:nvSpPr>
        <p:spPr>
          <a:xfrm>
            <a:off x="6296046" y="1906042"/>
            <a:ext cx="672596" cy="672594"/>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42" name="Freeform 5"/>
          <p:cNvSpPr/>
          <p:nvPr/>
        </p:nvSpPr>
        <p:spPr bwMode="auto">
          <a:xfrm>
            <a:off x="6504901" y="2127776"/>
            <a:ext cx="254885" cy="229123"/>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lstStyle/>
          <a:p>
            <a:endParaRPr lang="en-GB" sz="12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44" name="TextBox 32"/>
          <p:cNvSpPr txBox="1"/>
          <p:nvPr/>
        </p:nvSpPr>
        <p:spPr>
          <a:xfrm>
            <a:off x="7258685" y="1839953"/>
            <a:ext cx="1263487" cy="261610"/>
          </a:xfrm>
          <a:prstGeom prst="rect">
            <a:avLst/>
          </a:prstGeom>
          <a:noFill/>
        </p:spPr>
        <p:txBody>
          <a:bodyPr wrap="none" rtlCol="0">
            <a:spAutoFit/>
          </a:bodyPr>
          <a:lstStyle/>
          <a:p>
            <a:r>
              <a:rPr lang="en-US" sz="1100" b="1">
                <a:solidFill>
                  <a:schemeClr val="bg1">
                    <a:lumMod val="50000"/>
                  </a:schemeClr>
                </a:solidFill>
                <a:latin typeface="微软雅黑" panose="020B0503020204020204" charset="-122"/>
                <a:ea typeface="微软雅黑" panose="020B0503020204020204" charset="-122"/>
                <a:sym typeface="微软雅黑" panose="020B0503020204020204" charset="-122"/>
              </a:rPr>
              <a:t>Graphic Design</a:t>
            </a:r>
            <a:endParaRPr lang="en-GB" sz="110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45" name="Rectangle 29"/>
          <p:cNvSpPr/>
          <p:nvPr/>
        </p:nvSpPr>
        <p:spPr>
          <a:xfrm>
            <a:off x="7258685" y="2354841"/>
            <a:ext cx="3195782" cy="507831"/>
          </a:xfrm>
          <a:prstGeom prst="rect">
            <a:avLst/>
          </a:prstGeom>
        </p:spPr>
        <p:txBody>
          <a:bodyPr wrap="square">
            <a:spAutoFit/>
          </a:bodyPr>
          <a:lstStyle/>
          <a:p>
            <a:r>
              <a:rPr lang="en-GB" sz="900">
                <a:solidFill>
                  <a:schemeClr val="bg1">
                    <a:lumMod val="50000"/>
                  </a:schemeClr>
                </a:solidFill>
                <a:latin typeface="微软雅黑" panose="020B0503020204020204" charset="-122"/>
                <a:ea typeface="微软雅黑" panose="020B0503020204020204" charset="-122"/>
                <a:sym typeface="微软雅黑" panose="020B0503020204020204" charset="-122"/>
              </a:rPr>
              <a:t>Lorem ipsum dolor sit amet, consectetur adipiscing elit. Integer dolor quam, pretium eu placerat eu semper et nunc. Nullam ut turpis dictum</a:t>
            </a:r>
            <a:endParaRPr lang="en-GB" sz="9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46" name="Rectangle 30"/>
          <p:cNvSpPr/>
          <p:nvPr/>
        </p:nvSpPr>
        <p:spPr>
          <a:xfrm>
            <a:off x="7258685" y="2130717"/>
            <a:ext cx="3451586" cy="230832"/>
          </a:xfrm>
          <a:prstGeom prst="rect">
            <a:avLst/>
          </a:prstGeom>
        </p:spPr>
        <p:txBody>
          <a:bodyPr wrap="none">
            <a:spAutoFit/>
          </a:bodyPr>
          <a:lstStyle/>
          <a:p>
            <a:r>
              <a:rPr lang="en-GB" sz="900" b="1">
                <a:solidFill>
                  <a:schemeClr val="bg1">
                    <a:lumMod val="50000"/>
                  </a:schemeClr>
                </a:solidFill>
                <a:latin typeface="微软雅黑" panose="020B0503020204020204" charset="-122"/>
                <a:ea typeface="微软雅黑" panose="020B0503020204020204" charset="-122"/>
                <a:sym typeface="微软雅黑" panose="020B0503020204020204" charset="-122"/>
              </a:rPr>
              <a:t>Lorem ipsum dolor sit amet, consectetur adipiscing elit. </a:t>
            </a:r>
            <a:endParaRPr lang="en-GB" sz="90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48" name="Oval 32"/>
          <p:cNvSpPr/>
          <p:nvPr/>
        </p:nvSpPr>
        <p:spPr>
          <a:xfrm>
            <a:off x="6296046" y="3534092"/>
            <a:ext cx="672596" cy="672594"/>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49" name="Freeform 5"/>
          <p:cNvSpPr/>
          <p:nvPr/>
        </p:nvSpPr>
        <p:spPr bwMode="auto">
          <a:xfrm>
            <a:off x="6504901" y="3755826"/>
            <a:ext cx="254885" cy="229123"/>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lstStyle/>
          <a:p>
            <a:endParaRPr lang="en-GB" sz="12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51" name="Oval 35"/>
          <p:cNvSpPr/>
          <p:nvPr/>
        </p:nvSpPr>
        <p:spPr>
          <a:xfrm>
            <a:off x="6296046" y="5162142"/>
            <a:ext cx="672596" cy="672594"/>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52" name="Freeform 5"/>
          <p:cNvSpPr/>
          <p:nvPr/>
        </p:nvSpPr>
        <p:spPr bwMode="auto">
          <a:xfrm>
            <a:off x="6504901" y="5383876"/>
            <a:ext cx="254885" cy="229123"/>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lstStyle/>
          <a:p>
            <a:endParaRPr lang="en-GB" sz="12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54" name="TextBox 42"/>
          <p:cNvSpPr txBox="1"/>
          <p:nvPr/>
        </p:nvSpPr>
        <p:spPr>
          <a:xfrm>
            <a:off x="7258685" y="5096053"/>
            <a:ext cx="1263487" cy="261610"/>
          </a:xfrm>
          <a:prstGeom prst="rect">
            <a:avLst/>
          </a:prstGeom>
          <a:noFill/>
        </p:spPr>
        <p:txBody>
          <a:bodyPr wrap="none" rtlCol="0">
            <a:spAutoFit/>
          </a:bodyPr>
          <a:lstStyle/>
          <a:p>
            <a:r>
              <a:rPr lang="en-US" sz="1100" b="1">
                <a:solidFill>
                  <a:schemeClr val="bg1">
                    <a:lumMod val="50000"/>
                  </a:schemeClr>
                </a:solidFill>
                <a:latin typeface="微软雅黑" panose="020B0503020204020204" charset="-122"/>
                <a:ea typeface="微软雅黑" panose="020B0503020204020204" charset="-122"/>
                <a:sym typeface="微软雅黑" panose="020B0503020204020204" charset="-122"/>
              </a:rPr>
              <a:t>Graphic Design</a:t>
            </a:r>
            <a:endParaRPr lang="en-GB" sz="110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55" name="Rectangle 39"/>
          <p:cNvSpPr/>
          <p:nvPr/>
        </p:nvSpPr>
        <p:spPr>
          <a:xfrm>
            <a:off x="7258685" y="5610941"/>
            <a:ext cx="3195782" cy="507831"/>
          </a:xfrm>
          <a:prstGeom prst="rect">
            <a:avLst/>
          </a:prstGeom>
        </p:spPr>
        <p:txBody>
          <a:bodyPr wrap="square">
            <a:spAutoFit/>
          </a:bodyPr>
          <a:lstStyle/>
          <a:p>
            <a:r>
              <a:rPr lang="en-GB" sz="900">
                <a:solidFill>
                  <a:schemeClr val="bg1">
                    <a:lumMod val="50000"/>
                  </a:schemeClr>
                </a:solidFill>
                <a:latin typeface="微软雅黑" panose="020B0503020204020204" charset="-122"/>
                <a:ea typeface="微软雅黑" panose="020B0503020204020204" charset="-122"/>
                <a:sym typeface="微软雅黑" panose="020B0503020204020204" charset="-122"/>
              </a:rPr>
              <a:t>Lorem ipsum dolor sit amet, consectetur adipiscing elit. Integer dolor quam, pretium eu placerat eu semper et nunc. Nullam ut turpis dictum</a:t>
            </a:r>
            <a:endParaRPr lang="en-GB" sz="9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56" name="Rectangle 40"/>
          <p:cNvSpPr/>
          <p:nvPr/>
        </p:nvSpPr>
        <p:spPr>
          <a:xfrm>
            <a:off x="7258685" y="5386817"/>
            <a:ext cx="3451586" cy="230832"/>
          </a:xfrm>
          <a:prstGeom prst="rect">
            <a:avLst/>
          </a:prstGeom>
        </p:spPr>
        <p:txBody>
          <a:bodyPr wrap="none">
            <a:spAutoFit/>
          </a:bodyPr>
          <a:lstStyle/>
          <a:p>
            <a:r>
              <a:rPr lang="en-GB" sz="900" b="1">
                <a:solidFill>
                  <a:schemeClr val="bg1">
                    <a:lumMod val="50000"/>
                  </a:schemeClr>
                </a:solidFill>
                <a:latin typeface="微软雅黑" panose="020B0503020204020204" charset="-122"/>
                <a:ea typeface="微软雅黑" panose="020B0503020204020204" charset="-122"/>
                <a:sym typeface="微软雅黑" panose="020B0503020204020204" charset="-122"/>
              </a:rPr>
              <a:t>Lorem ipsum dolor sit amet, consectetur adipiscing elit. </a:t>
            </a:r>
            <a:endParaRPr lang="en-GB" sz="90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58" name="TextBox 46"/>
          <p:cNvSpPr txBox="1"/>
          <p:nvPr/>
        </p:nvSpPr>
        <p:spPr>
          <a:xfrm>
            <a:off x="7258685" y="3468246"/>
            <a:ext cx="1263487" cy="261610"/>
          </a:xfrm>
          <a:prstGeom prst="rect">
            <a:avLst/>
          </a:prstGeom>
          <a:noFill/>
        </p:spPr>
        <p:txBody>
          <a:bodyPr wrap="none" rtlCol="0">
            <a:spAutoFit/>
          </a:bodyPr>
          <a:lstStyle/>
          <a:p>
            <a:r>
              <a:rPr lang="en-US" sz="1100" b="1">
                <a:solidFill>
                  <a:schemeClr val="bg1">
                    <a:lumMod val="50000"/>
                  </a:schemeClr>
                </a:solidFill>
                <a:latin typeface="微软雅黑" panose="020B0503020204020204" charset="-122"/>
                <a:ea typeface="微软雅黑" panose="020B0503020204020204" charset="-122"/>
                <a:sym typeface="微软雅黑" panose="020B0503020204020204" charset="-122"/>
              </a:rPr>
              <a:t>Graphic Design</a:t>
            </a:r>
            <a:endParaRPr lang="en-GB" sz="110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59" name="Rectangle 43"/>
          <p:cNvSpPr/>
          <p:nvPr/>
        </p:nvSpPr>
        <p:spPr>
          <a:xfrm>
            <a:off x="7258685" y="3983134"/>
            <a:ext cx="3195782" cy="507831"/>
          </a:xfrm>
          <a:prstGeom prst="rect">
            <a:avLst/>
          </a:prstGeom>
        </p:spPr>
        <p:txBody>
          <a:bodyPr wrap="square">
            <a:spAutoFit/>
          </a:bodyPr>
          <a:lstStyle/>
          <a:p>
            <a:r>
              <a:rPr lang="en-GB" sz="900">
                <a:solidFill>
                  <a:schemeClr val="bg1">
                    <a:lumMod val="50000"/>
                  </a:schemeClr>
                </a:solidFill>
                <a:latin typeface="微软雅黑" panose="020B0503020204020204" charset="-122"/>
                <a:ea typeface="微软雅黑" panose="020B0503020204020204" charset="-122"/>
                <a:sym typeface="微软雅黑" panose="020B0503020204020204" charset="-122"/>
              </a:rPr>
              <a:t>Lorem ipsum dolor sit amet, consectetur adipiscing elit. Integer dolor quam, pretium eu placerat eu semper et nunc. Nullam ut turpis dictum</a:t>
            </a:r>
            <a:endParaRPr lang="en-GB" sz="90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60" name="Rectangle 44"/>
          <p:cNvSpPr/>
          <p:nvPr/>
        </p:nvSpPr>
        <p:spPr>
          <a:xfrm>
            <a:off x="7258685" y="3759010"/>
            <a:ext cx="3451586" cy="230832"/>
          </a:xfrm>
          <a:prstGeom prst="rect">
            <a:avLst/>
          </a:prstGeom>
        </p:spPr>
        <p:txBody>
          <a:bodyPr wrap="none">
            <a:spAutoFit/>
          </a:bodyPr>
          <a:lstStyle/>
          <a:p>
            <a:r>
              <a:rPr lang="en-GB" sz="900" b="1">
                <a:solidFill>
                  <a:schemeClr val="bg1">
                    <a:lumMod val="50000"/>
                  </a:schemeClr>
                </a:solidFill>
                <a:latin typeface="微软雅黑" panose="020B0503020204020204" charset="-122"/>
                <a:ea typeface="微软雅黑" panose="020B0503020204020204" charset="-122"/>
                <a:sym typeface="微软雅黑" panose="020B0503020204020204" charset="-122"/>
              </a:rPr>
              <a:t>Lorem ipsum dolor sit amet, consectetur adipiscing elit. </a:t>
            </a:r>
            <a:endParaRPr lang="en-GB" sz="90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sp>
        <p:nvSpPr>
          <p:cNvPr id="17" name="圆角矩形 44"/>
          <p:cNvSpPr/>
          <p:nvPr/>
        </p:nvSpPr>
        <p:spPr>
          <a:xfrm>
            <a:off x="3150670" y="2040674"/>
            <a:ext cx="1295107" cy="440485"/>
          </a:xfrm>
          <a:prstGeom prst="roundRect">
            <a:avLst/>
          </a:prstGeom>
          <a:solidFill>
            <a:srgbClr val="4768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添加标题</a:t>
            </a:r>
            <a:endPar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8" name="圆角矩形 45"/>
          <p:cNvSpPr/>
          <p:nvPr/>
        </p:nvSpPr>
        <p:spPr>
          <a:xfrm>
            <a:off x="5516235" y="2872699"/>
            <a:ext cx="1295107" cy="440485"/>
          </a:xfrm>
          <a:prstGeom prst="roundRect">
            <a:avLst/>
          </a:prstGeom>
          <a:solidFill>
            <a:srgbClr val="4768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添加标题</a:t>
            </a:r>
            <a:endPar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9" name="圆角矩形 46"/>
          <p:cNvSpPr/>
          <p:nvPr/>
        </p:nvSpPr>
        <p:spPr>
          <a:xfrm>
            <a:off x="6274848" y="3688413"/>
            <a:ext cx="1295107" cy="440485"/>
          </a:xfrm>
          <a:prstGeom prst="roundRect">
            <a:avLst/>
          </a:prstGeom>
          <a:solidFill>
            <a:srgbClr val="4768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添加标题</a:t>
            </a:r>
            <a:endPar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0" name="圆角矩形 47"/>
          <p:cNvSpPr/>
          <p:nvPr/>
        </p:nvSpPr>
        <p:spPr>
          <a:xfrm>
            <a:off x="4765780" y="3688413"/>
            <a:ext cx="1295107" cy="440485"/>
          </a:xfrm>
          <a:prstGeom prst="roundRect">
            <a:avLst/>
          </a:prstGeom>
          <a:solidFill>
            <a:srgbClr val="4768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添加标题</a:t>
            </a:r>
            <a:endPar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1" name="圆角矩形 48"/>
          <p:cNvSpPr/>
          <p:nvPr/>
        </p:nvSpPr>
        <p:spPr>
          <a:xfrm>
            <a:off x="3150669" y="3688413"/>
            <a:ext cx="1295107" cy="440485"/>
          </a:xfrm>
          <a:prstGeom prst="roundRect">
            <a:avLst/>
          </a:prstGeom>
          <a:solidFill>
            <a:srgbClr val="4768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添加标题</a:t>
            </a:r>
            <a:endPar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2" name="圆角矩形 49"/>
          <p:cNvSpPr/>
          <p:nvPr/>
        </p:nvSpPr>
        <p:spPr>
          <a:xfrm>
            <a:off x="1649759" y="3688413"/>
            <a:ext cx="1295107" cy="440485"/>
          </a:xfrm>
          <a:prstGeom prst="roundRect">
            <a:avLst/>
          </a:prstGeom>
          <a:solidFill>
            <a:srgbClr val="4768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添加标题</a:t>
            </a:r>
            <a:endPar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3" name="圆角矩形 50"/>
          <p:cNvSpPr/>
          <p:nvPr/>
        </p:nvSpPr>
        <p:spPr>
          <a:xfrm>
            <a:off x="1649758" y="4328746"/>
            <a:ext cx="1295107" cy="440485"/>
          </a:xfrm>
          <a:prstGeom prst="roundRect">
            <a:avLst/>
          </a:prstGeom>
          <a:solidFill>
            <a:srgbClr val="4768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添加标题</a:t>
            </a:r>
            <a:endPar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4" name="圆角矩形 51"/>
          <p:cNvSpPr/>
          <p:nvPr/>
        </p:nvSpPr>
        <p:spPr>
          <a:xfrm>
            <a:off x="1649758" y="4969081"/>
            <a:ext cx="1295107" cy="440485"/>
          </a:xfrm>
          <a:prstGeom prst="roundRect">
            <a:avLst/>
          </a:prstGeom>
          <a:solidFill>
            <a:srgbClr val="4768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添加标题</a:t>
            </a:r>
            <a:endPar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5" name="圆角矩形 52"/>
          <p:cNvSpPr/>
          <p:nvPr/>
        </p:nvSpPr>
        <p:spPr>
          <a:xfrm>
            <a:off x="4765780" y="4283106"/>
            <a:ext cx="1295107" cy="440485"/>
          </a:xfrm>
          <a:prstGeom prst="roundRect">
            <a:avLst/>
          </a:prstGeom>
          <a:solidFill>
            <a:srgbClr val="4768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添加标题</a:t>
            </a:r>
            <a:endPar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6" name="圆角矩形 53"/>
          <p:cNvSpPr/>
          <p:nvPr/>
        </p:nvSpPr>
        <p:spPr>
          <a:xfrm>
            <a:off x="4765779" y="4877799"/>
            <a:ext cx="1295107" cy="440485"/>
          </a:xfrm>
          <a:prstGeom prst="roundRect">
            <a:avLst/>
          </a:prstGeom>
          <a:solidFill>
            <a:srgbClr val="4768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添加标题</a:t>
            </a:r>
            <a:endPar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7" name="圆角矩形 54"/>
          <p:cNvSpPr/>
          <p:nvPr/>
        </p:nvSpPr>
        <p:spPr>
          <a:xfrm>
            <a:off x="4765779" y="5472491"/>
            <a:ext cx="1295107" cy="440485"/>
          </a:xfrm>
          <a:prstGeom prst="roundRect">
            <a:avLst/>
          </a:prstGeom>
          <a:solidFill>
            <a:srgbClr val="4768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添加标题</a:t>
            </a:r>
            <a:endParaRPr kumimoji="0" lang="zh-CN" altLang="en-US"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cxnSp>
        <p:nvCxnSpPr>
          <p:cNvPr id="28" name="直接连接符 27"/>
          <p:cNvCxnSpPr>
            <a:stCxn id="17" idx="2"/>
            <a:endCxn id="21" idx="0"/>
          </p:cNvCxnSpPr>
          <p:nvPr/>
        </p:nvCxnSpPr>
        <p:spPr>
          <a:xfrm flipH="1">
            <a:off x="3798223" y="2481159"/>
            <a:ext cx="1" cy="1207254"/>
          </a:xfrm>
          <a:prstGeom prst="line">
            <a:avLst/>
          </a:prstGeom>
          <a:noFill/>
          <a:ln w="9525" cap="flat" cmpd="sng" algn="ctr">
            <a:solidFill>
              <a:schemeClr val="bg1">
                <a:lumMod val="50000"/>
              </a:schemeClr>
            </a:solidFill>
            <a:prstDash val="solid"/>
          </a:ln>
          <a:effectLst/>
        </p:spPr>
      </p:cxnSp>
      <p:cxnSp>
        <p:nvCxnSpPr>
          <p:cNvPr id="29" name="直接连接符 28"/>
          <p:cNvCxnSpPr/>
          <p:nvPr/>
        </p:nvCxnSpPr>
        <p:spPr>
          <a:xfrm flipH="1">
            <a:off x="2297311" y="3313183"/>
            <a:ext cx="1500912" cy="0"/>
          </a:xfrm>
          <a:prstGeom prst="line">
            <a:avLst/>
          </a:prstGeom>
          <a:noFill/>
          <a:ln w="9525" cap="flat" cmpd="sng" algn="ctr">
            <a:solidFill>
              <a:schemeClr val="bg1">
                <a:lumMod val="50000"/>
              </a:schemeClr>
            </a:solidFill>
            <a:prstDash val="solid"/>
          </a:ln>
          <a:effectLst/>
        </p:spPr>
      </p:cxnSp>
      <p:cxnSp>
        <p:nvCxnSpPr>
          <p:cNvPr id="30" name="直接连接符 29"/>
          <p:cNvCxnSpPr>
            <a:endCxn id="22" idx="0"/>
          </p:cNvCxnSpPr>
          <p:nvPr/>
        </p:nvCxnSpPr>
        <p:spPr>
          <a:xfrm>
            <a:off x="2297311" y="3313183"/>
            <a:ext cx="3" cy="375229"/>
          </a:xfrm>
          <a:prstGeom prst="line">
            <a:avLst/>
          </a:prstGeom>
          <a:noFill/>
          <a:ln w="9525" cap="flat" cmpd="sng" algn="ctr">
            <a:solidFill>
              <a:schemeClr val="bg1">
                <a:lumMod val="50000"/>
              </a:schemeClr>
            </a:solidFill>
            <a:prstDash val="solid"/>
          </a:ln>
          <a:effectLst/>
        </p:spPr>
      </p:cxnSp>
      <p:cxnSp>
        <p:nvCxnSpPr>
          <p:cNvPr id="31" name="直接连接符 30"/>
          <p:cNvCxnSpPr>
            <a:endCxn id="18" idx="1"/>
          </p:cNvCxnSpPr>
          <p:nvPr/>
        </p:nvCxnSpPr>
        <p:spPr>
          <a:xfrm>
            <a:off x="3798222" y="3084786"/>
            <a:ext cx="1718013" cy="0"/>
          </a:xfrm>
          <a:prstGeom prst="line">
            <a:avLst/>
          </a:prstGeom>
          <a:noFill/>
          <a:ln w="9525" cap="flat" cmpd="sng" algn="ctr">
            <a:solidFill>
              <a:schemeClr val="bg1">
                <a:lumMod val="50000"/>
              </a:schemeClr>
            </a:solidFill>
            <a:prstDash val="solid"/>
          </a:ln>
          <a:effectLst/>
        </p:spPr>
      </p:cxnSp>
      <p:cxnSp>
        <p:nvCxnSpPr>
          <p:cNvPr id="32" name="直接连接符 31"/>
          <p:cNvCxnSpPr>
            <a:stCxn id="20" idx="0"/>
          </p:cNvCxnSpPr>
          <p:nvPr/>
        </p:nvCxnSpPr>
        <p:spPr>
          <a:xfrm flipH="1" flipV="1">
            <a:off x="5413332" y="3500798"/>
            <a:ext cx="2" cy="187615"/>
          </a:xfrm>
          <a:prstGeom prst="line">
            <a:avLst/>
          </a:prstGeom>
          <a:noFill/>
          <a:ln w="9525" cap="flat" cmpd="sng" algn="ctr">
            <a:solidFill>
              <a:schemeClr val="bg1">
                <a:lumMod val="50000"/>
              </a:schemeClr>
            </a:solidFill>
            <a:prstDash val="solid"/>
          </a:ln>
          <a:effectLst/>
        </p:spPr>
      </p:cxnSp>
      <p:cxnSp>
        <p:nvCxnSpPr>
          <p:cNvPr id="33" name="直接连接符 32"/>
          <p:cNvCxnSpPr/>
          <p:nvPr/>
        </p:nvCxnSpPr>
        <p:spPr>
          <a:xfrm flipH="1" flipV="1">
            <a:off x="6922401" y="3500798"/>
            <a:ext cx="2" cy="187615"/>
          </a:xfrm>
          <a:prstGeom prst="line">
            <a:avLst/>
          </a:prstGeom>
          <a:noFill/>
          <a:ln w="9525" cap="flat" cmpd="sng" algn="ctr">
            <a:solidFill>
              <a:schemeClr val="bg1">
                <a:lumMod val="50000"/>
              </a:schemeClr>
            </a:solidFill>
            <a:prstDash val="solid"/>
          </a:ln>
          <a:effectLst/>
        </p:spPr>
      </p:cxnSp>
      <p:cxnSp>
        <p:nvCxnSpPr>
          <p:cNvPr id="34" name="直接连接符 33"/>
          <p:cNvCxnSpPr/>
          <p:nvPr/>
        </p:nvCxnSpPr>
        <p:spPr>
          <a:xfrm>
            <a:off x="5413332" y="3500798"/>
            <a:ext cx="1509069" cy="0"/>
          </a:xfrm>
          <a:prstGeom prst="line">
            <a:avLst/>
          </a:prstGeom>
          <a:noFill/>
          <a:ln w="9525" cap="flat" cmpd="sng" algn="ctr">
            <a:solidFill>
              <a:schemeClr val="bg1">
                <a:lumMod val="50000"/>
              </a:schemeClr>
            </a:solidFill>
            <a:prstDash val="solid"/>
          </a:ln>
          <a:effectLst/>
        </p:spPr>
      </p:cxnSp>
      <p:cxnSp>
        <p:nvCxnSpPr>
          <p:cNvPr id="35" name="直接连接符 34"/>
          <p:cNvCxnSpPr>
            <a:stCxn id="18" idx="2"/>
          </p:cNvCxnSpPr>
          <p:nvPr/>
        </p:nvCxnSpPr>
        <p:spPr>
          <a:xfrm flipH="1">
            <a:off x="6163788" y="3313183"/>
            <a:ext cx="1" cy="187615"/>
          </a:xfrm>
          <a:prstGeom prst="line">
            <a:avLst/>
          </a:prstGeom>
          <a:noFill/>
          <a:ln w="9525" cap="flat" cmpd="sng" algn="ctr">
            <a:solidFill>
              <a:schemeClr val="bg1">
                <a:lumMod val="50000"/>
              </a:schemeClr>
            </a:solidFill>
            <a:prstDash val="solid"/>
          </a:ln>
          <a:effectLst/>
        </p:spPr>
      </p:cxnSp>
      <p:cxnSp>
        <p:nvCxnSpPr>
          <p:cNvPr id="36" name="直接连接符 35"/>
          <p:cNvCxnSpPr/>
          <p:nvPr/>
        </p:nvCxnSpPr>
        <p:spPr>
          <a:xfrm flipH="1">
            <a:off x="1460270" y="3908655"/>
            <a:ext cx="189489" cy="0"/>
          </a:xfrm>
          <a:prstGeom prst="line">
            <a:avLst/>
          </a:prstGeom>
          <a:noFill/>
          <a:ln w="9525" cap="flat" cmpd="sng" algn="ctr">
            <a:solidFill>
              <a:srgbClr val="49555F"/>
            </a:solidFill>
            <a:prstDash val="solid"/>
          </a:ln>
          <a:effectLst/>
        </p:spPr>
      </p:cxnSp>
      <p:cxnSp>
        <p:nvCxnSpPr>
          <p:cNvPr id="37" name="直接连接符 36"/>
          <p:cNvCxnSpPr/>
          <p:nvPr/>
        </p:nvCxnSpPr>
        <p:spPr>
          <a:xfrm flipH="1">
            <a:off x="1460270" y="4548989"/>
            <a:ext cx="189489" cy="0"/>
          </a:xfrm>
          <a:prstGeom prst="line">
            <a:avLst/>
          </a:prstGeom>
          <a:noFill/>
          <a:ln w="9525" cap="flat" cmpd="sng" algn="ctr">
            <a:solidFill>
              <a:schemeClr val="bg1">
                <a:lumMod val="50000"/>
              </a:schemeClr>
            </a:solidFill>
            <a:prstDash val="solid"/>
          </a:ln>
          <a:effectLst/>
        </p:spPr>
      </p:cxnSp>
      <p:cxnSp>
        <p:nvCxnSpPr>
          <p:cNvPr id="38" name="直接连接符 37"/>
          <p:cNvCxnSpPr/>
          <p:nvPr/>
        </p:nvCxnSpPr>
        <p:spPr>
          <a:xfrm flipH="1">
            <a:off x="1460270" y="5189323"/>
            <a:ext cx="189489" cy="0"/>
          </a:xfrm>
          <a:prstGeom prst="line">
            <a:avLst/>
          </a:prstGeom>
          <a:noFill/>
          <a:ln w="9525" cap="flat" cmpd="sng" algn="ctr">
            <a:solidFill>
              <a:schemeClr val="bg1">
                <a:lumMod val="50000"/>
              </a:schemeClr>
            </a:solidFill>
            <a:prstDash val="solid"/>
          </a:ln>
          <a:effectLst/>
        </p:spPr>
      </p:cxnSp>
      <p:cxnSp>
        <p:nvCxnSpPr>
          <p:cNvPr id="39" name="直接连接符 38"/>
          <p:cNvCxnSpPr/>
          <p:nvPr/>
        </p:nvCxnSpPr>
        <p:spPr>
          <a:xfrm>
            <a:off x="1460270" y="3908655"/>
            <a:ext cx="0" cy="1280668"/>
          </a:xfrm>
          <a:prstGeom prst="line">
            <a:avLst/>
          </a:prstGeom>
          <a:noFill/>
          <a:ln w="9525" cap="flat" cmpd="sng" algn="ctr">
            <a:solidFill>
              <a:schemeClr val="bg1">
                <a:lumMod val="50000"/>
              </a:schemeClr>
            </a:solidFill>
            <a:prstDash val="solid"/>
          </a:ln>
          <a:effectLst/>
        </p:spPr>
      </p:cxnSp>
      <p:cxnSp>
        <p:nvCxnSpPr>
          <p:cNvPr id="40" name="直接连接符 39"/>
          <p:cNvCxnSpPr/>
          <p:nvPr/>
        </p:nvCxnSpPr>
        <p:spPr>
          <a:xfrm flipH="1">
            <a:off x="4575350" y="3913705"/>
            <a:ext cx="189489" cy="0"/>
          </a:xfrm>
          <a:prstGeom prst="line">
            <a:avLst/>
          </a:prstGeom>
          <a:noFill/>
          <a:ln w="9525" cap="flat" cmpd="sng" algn="ctr">
            <a:solidFill>
              <a:srgbClr val="49555F"/>
            </a:solidFill>
            <a:prstDash val="solid"/>
          </a:ln>
          <a:effectLst/>
        </p:spPr>
      </p:cxnSp>
      <p:cxnSp>
        <p:nvCxnSpPr>
          <p:cNvPr id="41" name="直接连接符 40"/>
          <p:cNvCxnSpPr/>
          <p:nvPr/>
        </p:nvCxnSpPr>
        <p:spPr>
          <a:xfrm flipH="1">
            <a:off x="4575350" y="5692734"/>
            <a:ext cx="189489" cy="0"/>
          </a:xfrm>
          <a:prstGeom prst="line">
            <a:avLst/>
          </a:prstGeom>
          <a:noFill/>
          <a:ln w="9525" cap="flat" cmpd="sng" algn="ctr">
            <a:solidFill>
              <a:schemeClr val="bg1">
                <a:lumMod val="50000"/>
              </a:schemeClr>
            </a:solidFill>
            <a:prstDash val="solid"/>
          </a:ln>
          <a:effectLst/>
        </p:spPr>
      </p:cxnSp>
      <p:cxnSp>
        <p:nvCxnSpPr>
          <p:cNvPr id="42" name="直接连接符 41"/>
          <p:cNvCxnSpPr/>
          <p:nvPr/>
        </p:nvCxnSpPr>
        <p:spPr>
          <a:xfrm flipH="1">
            <a:off x="4575350" y="4506715"/>
            <a:ext cx="189489" cy="0"/>
          </a:xfrm>
          <a:prstGeom prst="line">
            <a:avLst/>
          </a:prstGeom>
          <a:noFill/>
          <a:ln w="9525" cap="flat" cmpd="sng" algn="ctr">
            <a:solidFill>
              <a:schemeClr val="bg1">
                <a:lumMod val="50000"/>
              </a:schemeClr>
            </a:solidFill>
            <a:prstDash val="solid"/>
          </a:ln>
          <a:effectLst/>
        </p:spPr>
      </p:cxnSp>
      <p:cxnSp>
        <p:nvCxnSpPr>
          <p:cNvPr id="43" name="直接连接符 42"/>
          <p:cNvCxnSpPr/>
          <p:nvPr/>
        </p:nvCxnSpPr>
        <p:spPr>
          <a:xfrm flipH="1">
            <a:off x="4575350" y="5099724"/>
            <a:ext cx="189489" cy="0"/>
          </a:xfrm>
          <a:prstGeom prst="line">
            <a:avLst/>
          </a:prstGeom>
          <a:noFill/>
          <a:ln w="9525" cap="flat" cmpd="sng" algn="ctr">
            <a:solidFill>
              <a:schemeClr val="bg1">
                <a:lumMod val="50000"/>
              </a:schemeClr>
            </a:solidFill>
            <a:prstDash val="solid"/>
          </a:ln>
          <a:effectLst/>
        </p:spPr>
      </p:cxnSp>
      <p:cxnSp>
        <p:nvCxnSpPr>
          <p:cNvPr id="44" name="直接连接符 43"/>
          <p:cNvCxnSpPr/>
          <p:nvPr/>
        </p:nvCxnSpPr>
        <p:spPr>
          <a:xfrm>
            <a:off x="4575350" y="3908655"/>
            <a:ext cx="0" cy="1784079"/>
          </a:xfrm>
          <a:prstGeom prst="line">
            <a:avLst/>
          </a:prstGeom>
          <a:noFill/>
          <a:ln w="9525" cap="flat" cmpd="sng" algn="ctr">
            <a:solidFill>
              <a:schemeClr val="bg1">
                <a:lumMod val="50000"/>
              </a:schemeClr>
            </a:solidFill>
            <a:prstDash val="solid"/>
          </a:ln>
          <a:effectLst/>
        </p:spPr>
      </p:cxnSp>
      <p:grpSp>
        <p:nvGrpSpPr>
          <p:cNvPr id="10" name="组合 9"/>
          <p:cNvGrpSpPr/>
          <p:nvPr/>
        </p:nvGrpSpPr>
        <p:grpSpPr>
          <a:xfrm>
            <a:off x="7907322" y="2434211"/>
            <a:ext cx="3009008" cy="3295297"/>
            <a:chOff x="6231835" y="1104259"/>
            <a:chExt cx="2471633" cy="2706794"/>
          </a:xfrm>
        </p:grpSpPr>
        <p:sp>
          <p:nvSpPr>
            <p:cNvPr id="11" name="文本框 31"/>
            <p:cNvSpPr txBox="1"/>
            <p:nvPr/>
          </p:nvSpPr>
          <p:spPr>
            <a:xfrm>
              <a:off x="6231835" y="1104259"/>
              <a:ext cx="2408234" cy="650300"/>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defRPr/>
              </a:pPr>
              <a:r>
                <a:rPr kumimoji="0" lang="en-US" altLang="zh-CN" sz="20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01.</a:t>
              </a:r>
              <a:r>
                <a:rPr kumimoji="0" lang="zh-CN" altLang="en-US" sz="20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添加标题</a:t>
              </a:r>
              <a:endParaRPr kumimoji="0" lang="en-US" altLang="zh-CN" sz="20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a:p>
              <a:pPr marL="0" marR="0" lvl="0" indent="0" defTabSz="914400" eaLnBrk="1" fontAlgn="auto" latinLnBrk="0" hangingPunct="1">
                <a:lnSpc>
                  <a:spcPct val="100000"/>
                </a:lnSpc>
                <a:spcBef>
                  <a:spcPts val="450"/>
                </a:spcBef>
                <a:spcAft>
                  <a:spcPts val="0"/>
                </a:spcAft>
                <a:buClrTx/>
                <a:buSzTx/>
                <a:buFontTx/>
                <a:buNone/>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在此处添加文字在此处添加文字，在此处添加文字。</a:t>
              </a:r>
              <a:endPar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p:txBody>
        </p:sp>
        <p:sp>
          <p:nvSpPr>
            <p:cNvPr id="12" name="文本框 32"/>
            <p:cNvSpPr txBox="1"/>
            <p:nvPr/>
          </p:nvSpPr>
          <p:spPr>
            <a:xfrm>
              <a:off x="6231835" y="2033841"/>
              <a:ext cx="2408234" cy="650300"/>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defRPr/>
              </a:pPr>
              <a:r>
                <a:rPr kumimoji="0" lang="en-US" altLang="zh-CN" sz="20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02.</a:t>
              </a:r>
              <a:r>
                <a:rPr kumimoji="0" lang="zh-CN" altLang="en-US" sz="20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添加标题</a:t>
              </a:r>
              <a:endParaRPr kumimoji="0" lang="en-US" altLang="zh-CN" sz="20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a:p>
              <a:pPr marL="0" marR="0" lvl="0" indent="0" defTabSz="914400" eaLnBrk="1" fontAlgn="auto" latinLnBrk="0" hangingPunct="1">
                <a:lnSpc>
                  <a:spcPct val="100000"/>
                </a:lnSpc>
                <a:spcBef>
                  <a:spcPts val="450"/>
                </a:spcBef>
                <a:spcAft>
                  <a:spcPts val="0"/>
                </a:spcAft>
                <a:buClrTx/>
                <a:buSzTx/>
                <a:buFontTx/>
                <a:buNone/>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在此处添加文字在此处添加文字，在此处添加文字。</a:t>
              </a:r>
              <a:endPar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p:txBody>
        </p:sp>
        <p:sp>
          <p:nvSpPr>
            <p:cNvPr id="13" name="文本框 33"/>
            <p:cNvSpPr txBox="1"/>
            <p:nvPr/>
          </p:nvSpPr>
          <p:spPr>
            <a:xfrm>
              <a:off x="6231835" y="2963423"/>
              <a:ext cx="2408234" cy="650300"/>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defRPr/>
              </a:pPr>
              <a:r>
                <a:rPr kumimoji="0" lang="en-US" altLang="zh-CN" sz="20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03.</a:t>
              </a:r>
              <a:r>
                <a:rPr kumimoji="0" lang="zh-CN" altLang="en-US" sz="20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添加标题</a:t>
              </a:r>
              <a:endParaRPr kumimoji="0" lang="en-US" altLang="zh-CN" sz="20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a:p>
              <a:pPr marL="0" marR="0" lvl="0" indent="0" defTabSz="914400" eaLnBrk="1" fontAlgn="auto" latinLnBrk="0" hangingPunct="1">
                <a:lnSpc>
                  <a:spcPct val="100000"/>
                </a:lnSpc>
                <a:spcBef>
                  <a:spcPts val="450"/>
                </a:spcBef>
                <a:spcAft>
                  <a:spcPts val="0"/>
                </a:spcAft>
                <a:buClrTx/>
                <a:buSzTx/>
                <a:buFontTx/>
                <a:buNone/>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在此处添加文字在此处添加文字，在此处添加文字。</a:t>
              </a:r>
              <a:endPar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p:txBody>
        </p:sp>
        <p:cxnSp>
          <p:nvCxnSpPr>
            <p:cNvPr id="14" name="直接连接符 13"/>
            <p:cNvCxnSpPr/>
            <p:nvPr/>
          </p:nvCxnSpPr>
          <p:spPr>
            <a:xfrm>
              <a:off x="6231835" y="1968986"/>
              <a:ext cx="2471633" cy="0"/>
            </a:xfrm>
            <a:prstGeom prst="line">
              <a:avLst/>
            </a:prstGeom>
            <a:noFill/>
            <a:ln w="9525" cap="flat" cmpd="sng" algn="ctr">
              <a:solidFill>
                <a:schemeClr val="bg1">
                  <a:lumMod val="50000"/>
                </a:schemeClr>
              </a:solidFill>
              <a:prstDash val="solid"/>
            </a:ln>
            <a:effectLst/>
          </p:spPr>
        </p:cxnSp>
        <p:cxnSp>
          <p:nvCxnSpPr>
            <p:cNvPr id="15" name="直接连接符 14"/>
            <p:cNvCxnSpPr/>
            <p:nvPr/>
          </p:nvCxnSpPr>
          <p:spPr>
            <a:xfrm>
              <a:off x="6231835" y="2890019"/>
              <a:ext cx="2471633" cy="0"/>
            </a:xfrm>
            <a:prstGeom prst="line">
              <a:avLst/>
            </a:prstGeom>
            <a:noFill/>
            <a:ln w="9525" cap="flat" cmpd="sng" algn="ctr">
              <a:solidFill>
                <a:schemeClr val="bg1">
                  <a:lumMod val="50000"/>
                </a:schemeClr>
              </a:solidFill>
              <a:prstDash val="solid"/>
            </a:ln>
            <a:effectLst/>
          </p:spPr>
        </p:cxnSp>
        <p:cxnSp>
          <p:nvCxnSpPr>
            <p:cNvPr id="16" name="直接连接符 15"/>
            <p:cNvCxnSpPr/>
            <p:nvPr/>
          </p:nvCxnSpPr>
          <p:spPr>
            <a:xfrm>
              <a:off x="6231835" y="3811053"/>
              <a:ext cx="2471633" cy="0"/>
            </a:xfrm>
            <a:prstGeom prst="line">
              <a:avLst/>
            </a:prstGeom>
            <a:noFill/>
            <a:ln w="9525" cap="flat" cmpd="sng" algn="ctr">
              <a:solidFill>
                <a:schemeClr val="bg1">
                  <a:lumMod val="50000"/>
                </a:schemeClr>
              </a:solidFill>
              <a:prstDash val="solid"/>
            </a:ln>
            <a:effectLst/>
          </p:spPr>
        </p:cxn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sp>
        <p:nvSpPr>
          <p:cNvPr id="28" name="椭圆 27"/>
          <p:cNvSpPr/>
          <p:nvPr/>
        </p:nvSpPr>
        <p:spPr>
          <a:xfrm>
            <a:off x="1556964" y="2137507"/>
            <a:ext cx="1656184" cy="1656184"/>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a:latin typeface="微软雅黑" panose="020B0503020204020204" charset="-122"/>
                <a:ea typeface="微软雅黑" panose="020B0503020204020204" charset="-122"/>
              </a:rPr>
              <a:t>STEP 1</a:t>
            </a:r>
            <a:endParaRPr lang="zh-CN" altLang="en-US" sz="1400" b="1">
              <a:latin typeface="微软雅黑" panose="020B0503020204020204" charset="-122"/>
              <a:ea typeface="微软雅黑" panose="020B0503020204020204" charset="-122"/>
            </a:endParaRPr>
          </a:p>
        </p:txBody>
      </p:sp>
      <p:sp>
        <p:nvSpPr>
          <p:cNvPr id="29" name="椭圆 28"/>
          <p:cNvSpPr/>
          <p:nvPr/>
        </p:nvSpPr>
        <p:spPr>
          <a:xfrm>
            <a:off x="4077244" y="2674311"/>
            <a:ext cx="1656184" cy="1656184"/>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400" b="1">
                <a:solidFill>
                  <a:prstClr val="white"/>
                </a:solidFill>
                <a:latin typeface="微软雅黑" panose="020B0503020204020204" charset="-122"/>
                <a:ea typeface="微软雅黑" panose="020B0503020204020204" charset="-122"/>
              </a:rPr>
              <a:t>STEP 2</a:t>
            </a:r>
            <a:endParaRPr lang="zh-CN" altLang="en-US" sz="1400" b="1">
              <a:solidFill>
                <a:prstClr val="white"/>
              </a:solidFill>
              <a:latin typeface="微软雅黑" panose="020B0503020204020204" charset="-122"/>
              <a:ea typeface="微软雅黑" panose="020B0503020204020204" charset="-122"/>
            </a:endParaRPr>
          </a:p>
        </p:txBody>
      </p:sp>
      <p:sp>
        <p:nvSpPr>
          <p:cNvPr id="30" name="椭圆 29"/>
          <p:cNvSpPr/>
          <p:nvPr/>
        </p:nvSpPr>
        <p:spPr>
          <a:xfrm>
            <a:off x="6597524" y="2137507"/>
            <a:ext cx="1656184" cy="1656184"/>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400" b="1">
                <a:solidFill>
                  <a:prstClr val="white"/>
                </a:solidFill>
                <a:latin typeface="微软雅黑" panose="020B0503020204020204" charset="-122"/>
                <a:ea typeface="微软雅黑" panose="020B0503020204020204" charset="-122"/>
              </a:rPr>
              <a:t>STEP 3</a:t>
            </a:r>
            <a:endParaRPr lang="zh-CN" altLang="en-US" sz="1400" b="1">
              <a:solidFill>
                <a:prstClr val="white"/>
              </a:solidFill>
              <a:latin typeface="微软雅黑" panose="020B0503020204020204" charset="-122"/>
              <a:ea typeface="微软雅黑" panose="020B0503020204020204" charset="-122"/>
            </a:endParaRPr>
          </a:p>
        </p:txBody>
      </p:sp>
      <p:sp>
        <p:nvSpPr>
          <p:cNvPr id="31" name="椭圆 30"/>
          <p:cNvSpPr/>
          <p:nvPr/>
        </p:nvSpPr>
        <p:spPr>
          <a:xfrm>
            <a:off x="9117804" y="2674311"/>
            <a:ext cx="1656184" cy="1656184"/>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400" b="1">
                <a:solidFill>
                  <a:prstClr val="white"/>
                </a:solidFill>
                <a:latin typeface="微软雅黑" panose="020B0503020204020204" charset="-122"/>
                <a:ea typeface="微软雅黑" panose="020B0503020204020204" charset="-122"/>
              </a:rPr>
              <a:t>STEP 4</a:t>
            </a:r>
            <a:endParaRPr lang="zh-CN" altLang="en-US" sz="1400" b="1">
              <a:solidFill>
                <a:prstClr val="white"/>
              </a:solidFill>
              <a:latin typeface="微软雅黑" panose="020B0503020204020204" charset="-122"/>
              <a:ea typeface="微软雅黑" panose="020B0503020204020204" charset="-122"/>
            </a:endParaRPr>
          </a:p>
        </p:txBody>
      </p:sp>
      <p:cxnSp>
        <p:nvCxnSpPr>
          <p:cNvPr id="32" name="直接连接符 31"/>
          <p:cNvCxnSpPr>
            <a:stCxn id="28" idx="6"/>
            <a:endCxn id="29" idx="2"/>
          </p:cNvCxnSpPr>
          <p:nvPr/>
        </p:nvCxnSpPr>
        <p:spPr>
          <a:xfrm>
            <a:off x="3213148" y="2965599"/>
            <a:ext cx="864096" cy="536804"/>
          </a:xfrm>
          <a:prstGeom prst="line">
            <a:avLst/>
          </a:prstGeom>
          <a:ln>
            <a:solidFill>
              <a:srgbClr val="76986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29" idx="6"/>
            <a:endCxn id="30" idx="2"/>
          </p:cNvCxnSpPr>
          <p:nvPr/>
        </p:nvCxnSpPr>
        <p:spPr>
          <a:xfrm flipV="1">
            <a:off x="5733428" y="2965599"/>
            <a:ext cx="864096" cy="536804"/>
          </a:xfrm>
          <a:prstGeom prst="line">
            <a:avLst/>
          </a:prstGeom>
          <a:ln>
            <a:solidFill>
              <a:srgbClr val="76986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30" idx="6"/>
            <a:endCxn id="31" idx="2"/>
          </p:cNvCxnSpPr>
          <p:nvPr/>
        </p:nvCxnSpPr>
        <p:spPr>
          <a:xfrm>
            <a:off x="8253708" y="2965599"/>
            <a:ext cx="864096" cy="536804"/>
          </a:xfrm>
          <a:prstGeom prst="line">
            <a:avLst/>
          </a:prstGeom>
          <a:ln>
            <a:solidFill>
              <a:srgbClr val="76986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566962" y="4181538"/>
            <a:ext cx="1636189" cy="369332"/>
          </a:xfrm>
          <a:prstGeom prst="rect">
            <a:avLst/>
          </a:prstGeom>
        </p:spPr>
        <p:txBody>
          <a:bodyPr wrap="square" anchor="ctr" anchorCtr="0">
            <a:spAutoFit/>
          </a:bodyPr>
          <a:lstStyle/>
          <a:p>
            <a:pPr algn="ctr">
              <a:lnSpc>
                <a:spcPct val="150000"/>
              </a:lnSpc>
            </a:pPr>
            <a:r>
              <a:rPr lang="zh-CN" altLang="en-US" sz="1200" b="1">
                <a:solidFill>
                  <a:schemeClr val="bg1">
                    <a:lumMod val="50000"/>
                  </a:schemeClr>
                </a:solidFill>
                <a:latin typeface="微软雅黑" panose="020B0503020204020204" charset="-122"/>
                <a:ea typeface="微软雅黑" panose="020B0503020204020204" charset="-122"/>
              </a:rPr>
              <a:t>添加标题</a:t>
            </a:r>
            <a:endParaRPr lang="en-US" altLang="zh-CN" sz="1200" b="1" dirty="0">
              <a:solidFill>
                <a:schemeClr val="bg1">
                  <a:lumMod val="50000"/>
                </a:schemeClr>
              </a:solidFill>
              <a:latin typeface="微软雅黑" panose="020B0503020204020204" charset="-122"/>
              <a:ea typeface="微软雅黑" panose="020B0503020204020204" charset="-122"/>
            </a:endParaRPr>
          </a:p>
        </p:txBody>
      </p:sp>
      <p:sp>
        <p:nvSpPr>
          <p:cNvPr id="36" name="矩形 35"/>
          <p:cNvSpPr/>
          <p:nvPr/>
        </p:nvSpPr>
        <p:spPr>
          <a:xfrm>
            <a:off x="1566961" y="4616345"/>
            <a:ext cx="1636190" cy="600164"/>
          </a:xfrm>
          <a:prstGeom prst="rect">
            <a:avLst/>
          </a:prstGeom>
        </p:spPr>
        <p:txBody>
          <a:bodyPr wrap="square">
            <a:spAutoFit/>
          </a:bodyPr>
          <a:lstStyle/>
          <a:p>
            <a:pPr>
              <a:lnSpc>
                <a:spcPct val="150000"/>
              </a:lnSpc>
            </a:pPr>
            <a:r>
              <a:rPr lang="zh-CN" altLang="en-US" sz="1100" dirty="0">
                <a:solidFill>
                  <a:schemeClr val="bg1">
                    <a:lumMod val="50000"/>
                  </a:schemeClr>
                </a:solidFill>
                <a:latin typeface="微软雅黑" panose="020B0503020204020204" charset="-122"/>
                <a:ea typeface="微软雅黑" panose="020B0503020204020204" charset="-122"/>
                <a:cs typeface="华文黑体" pitchFamily="2" charset="-122"/>
              </a:rPr>
              <a:t>点击添加文本点击添加文本点击添加文本点击</a:t>
            </a:r>
            <a:endParaRPr lang="zh-CN" altLang="en-US" sz="1100" dirty="0">
              <a:solidFill>
                <a:schemeClr val="bg1">
                  <a:lumMod val="50000"/>
                </a:schemeClr>
              </a:solidFill>
              <a:latin typeface="微软雅黑" panose="020B0503020204020204" charset="-122"/>
              <a:ea typeface="微软雅黑" panose="020B0503020204020204" charset="-122"/>
            </a:endParaRPr>
          </a:p>
        </p:txBody>
      </p:sp>
      <p:sp>
        <p:nvSpPr>
          <p:cNvPr id="37" name="矩形 36"/>
          <p:cNvSpPr/>
          <p:nvPr/>
        </p:nvSpPr>
        <p:spPr>
          <a:xfrm>
            <a:off x="4077244" y="4579469"/>
            <a:ext cx="1636189" cy="369332"/>
          </a:xfrm>
          <a:prstGeom prst="rect">
            <a:avLst/>
          </a:prstGeom>
        </p:spPr>
        <p:txBody>
          <a:bodyPr wrap="square" anchor="ctr" anchorCtr="0">
            <a:spAutoFit/>
          </a:bodyPr>
          <a:lstStyle/>
          <a:p>
            <a:pPr algn="ctr">
              <a:lnSpc>
                <a:spcPct val="150000"/>
              </a:lnSpc>
            </a:pPr>
            <a:r>
              <a:rPr lang="zh-CN" altLang="en-US" sz="1200" b="1">
                <a:solidFill>
                  <a:schemeClr val="bg1">
                    <a:lumMod val="50000"/>
                  </a:schemeClr>
                </a:solidFill>
                <a:latin typeface="微软雅黑" panose="020B0503020204020204" charset="-122"/>
                <a:ea typeface="微软雅黑" panose="020B0503020204020204" charset="-122"/>
              </a:rPr>
              <a:t>添加标题</a:t>
            </a:r>
            <a:endParaRPr lang="en-US" altLang="zh-CN" sz="1200" b="1" dirty="0">
              <a:solidFill>
                <a:schemeClr val="bg1">
                  <a:lumMod val="50000"/>
                </a:schemeClr>
              </a:solidFill>
              <a:latin typeface="微软雅黑" panose="020B0503020204020204" charset="-122"/>
              <a:ea typeface="微软雅黑" panose="020B0503020204020204" charset="-122"/>
            </a:endParaRPr>
          </a:p>
        </p:txBody>
      </p:sp>
      <p:sp>
        <p:nvSpPr>
          <p:cNvPr id="38" name="矩形 37"/>
          <p:cNvSpPr/>
          <p:nvPr/>
        </p:nvSpPr>
        <p:spPr>
          <a:xfrm>
            <a:off x="4077243" y="4978567"/>
            <a:ext cx="1636190" cy="600164"/>
          </a:xfrm>
          <a:prstGeom prst="rect">
            <a:avLst/>
          </a:prstGeom>
        </p:spPr>
        <p:txBody>
          <a:bodyPr wrap="square">
            <a:spAutoFit/>
          </a:bodyPr>
          <a:lstStyle/>
          <a:p>
            <a:pPr>
              <a:lnSpc>
                <a:spcPct val="150000"/>
              </a:lnSpc>
            </a:pPr>
            <a:r>
              <a:rPr lang="zh-CN" altLang="en-US" sz="1100">
                <a:solidFill>
                  <a:schemeClr val="bg1">
                    <a:lumMod val="50000"/>
                  </a:schemeClr>
                </a:solidFill>
                <a:latin typeface="微软雅黑" panose="020B0503020204020204" charset="-122"/>
                <a:ea typeface="微软雅黑" panose="020B0503020204020204" charset="-122"/>
                <a:cs typeface="华文黑体" pitchFamily="2" charset="-122"/>
              </a:rPr>
              <a:t>点击添加文本点击添加文本点击添加文本点击</a:t>
            </a:r>
            <a:endParaRPr lang="zh-CN" altLang="en-US" sz="1100">
              <a:solidFill>
                <a:schemeClr val="bg1">
                  <a:lumMod val="50000"/>
                </a:schemeClr>
              </a:solidFill>
              <a:latin typeface="微软雅黑" panose="020B0503020204020204" charset="-122"/>
              <a:ea typeface="微软雅黑" panose="020B0503020204020204" charset="-122"/>
            </a:endParaRPr>
          </a:p>
        </p:txBody>
      </p:sp>
      <p:sp>
        <p:nvSpPr>
          <p:cNvPr id="39" name="矩形 38"/>
          <p:cNvSpPr/>
          <p:nvPr/>
        </p:nvSpPr>
        <p:spPr>
          <a:xfrm>
            <a:off x="6597524" y="4145829"/>
            <a:ext cx="1636189" cy="369332"/>
          </a:xfrm>
          <a:prstGeom prst="rect">
            <a:avLst/>
          </a:prstGeom>
        </p:spPr>
        <p:txBody>
          <a:bodyPr wrap="square" anchor="ctr" anchorCtr="0">
            <a:spAutoFit/>
          </a:bodyPr>
          <a:lstStyle/>
          <a:p>
            <a:pPr algn="ctr">
              <a:lnSpc>
                <a:spcPct val="150000"/>
              </a:lnSpc>
            </a:pPr>
            <a:r>
              <a:rPr lang="zh-CN" altLang="en-US" sz="1200" b="1">
                <a:solidFill>
                  <a:schemeClr val="bg1">
                    <a:lumMod val="50000"/>
                  </a:schemeClr>
                </a:solidFill>
                <a:latin typeface="微软雅黑" panose="020B0503020204020204" charset="-122"/>
                <a:ea typeface="微软雅黑" panose="020B0503020204020204" charset="-122"/>
              </a:rPr>
              <a:t>添加标题</a:t>
            </a:r>
            <a:endParaRPr lang="en-US" altLang="zh-CN" sz="1200" b="1" dirty="0">
              <a:solidFill>
                <a:schemeClr val="bg1">
                  <a:lumMod val="50000"/>
                </a:schemeClr>
              </a:solidFill>
              <a:latin typeface="微软雅黑" panose="020B0503020204020204" charset="-122"/>
              <a:ea typeface="微软雅黑" panose="020B0503020204020204" charset="-122"/>
            </a:endParaRPr>
          </a:p>
        </p:txBody>
      </p:sp>
      <p:sp>
        <p:nvSpPr>
          <p:cNvPr id="40" name="矩形 39"/>
          <p:cNvSpPr/>
          <p:nvPr/>
        </p:nvSpPr>
        <p:spPr>
          <a:xfrm>
            <a:off x="6597523" y="4580636"/>
            <a:ext cx="1636190" cy="600164"/>
          </a:xfrm>
          <a:prstGeom prst="rect">
            <a:avLst/>
          </a:prstGeom>
        </p:spPr>
        <p:txBody>
          <a:bodyPr wrap="square">
            <a:spAutoFit/>
          </a:bodyPr>
          <a:lstStyle/>
          <a:p>
            <a:pPr>
              <a:lnSpc>
                <a:spcPct val="150000"/>
              </a:lnSpc>
            </a:pPr>
            <a:r>
              <a:rPr lang="zh-CN" altLang="en-US" sz="1100">
                <a:solidFill>
                  <a:schemeClr val="bg1">
                    <a:lumMod val="50000"/>
                  </a:schemeClr>
                </a:solidFill>
                <a:latin typeface="微软雅黑" panose="020B0503020204020204" charset="-122"/>
                <a:ea typeface="微软雅黑" panose="020B0503020204020204" charset="-122"/>
                <a:cs typeface="华文黑体" pitchFamily="2" charset="-122"/>
              </a:rPr>
              <a:t>点击添加文本点击添加文本点击添加文本点击</a:t>
            </a:r>
            <a:endParaRPr lang="zh-CN" altLang="en-US" sz="1100">
              <a:solidFill>
                <a:schemeClr val="bg1">
                  <a:lumMod val="50000"/>
                </a:schemeClr>
              </a:solidFill>
              <a:latin typeface="微软雅黑" panose="020B0503020204020204" charset="-122"/>
              <a:ea typeface="微软雅黑" panose="020B0503020204020204" charset="-122"/>
            </a:endParaRPr>
          </a:p>
        </p:txBody>
      </p:sp>
      <p:sp>
        <p:nvSpPr>
          <p:cNvPr id="41" name="矩形 40"/>
          <p:cNvSpPr/>
          <p:nvPr/>
        </p:nvSpPr>
        <p:spPr>
          <a:xfrm>
            <a:off x="9117804" y="4543760"/>
            <a:ext cx="1636189" cy="369332"/>
          </a:xfrm>
          <a:prstGeom prst="rect">
            <a:avLst/>
          </a:prstGeom>
        </p:spPr>
        <p:txBody>
          <a:bodyPr wrap="square" anchor="ctr" anchorCtr="0">
            <a:spAutoFit/>
          </a:bodyPr>
          <a:lstStyle/>
          <a:p>
            <a:pPr algn="ctr">
              <a:lnSpc>
                <a:spcPct val="150000"/>
              </a:lnSpc>
            </a:pPr>
            <a:r>
              <a:rPr lang="zh-CN" altLang="en-US" sz="1200" b="1">
                <a:solidFill>
                  <a:schemeClr val="bg1">
                    <a:lumMod val="50000"/>
                  </a:schemeClr>
                </a:solidFill>
                <a:latin typeface="微软雅黑" panose="020B0503020204020204" charset="-122"/>
                <a:ea typeface="微软雅黑" panose="020B0503020204020204" charset="-122"/>
              </a:rPr>
              <a:t>添加标题</a:t>
            </a:r>
            <a:endParaRPr lang="en-US" altLang="zh-CN" sz="1200" b="1" dirty="0">
              <a:solidFill>
                <a:schemeClr val="bg1">
                  <a:lumMod val="50000"/>
                </a:schemeClr>
              </a:solidFill>
              <a:latin typeface="微软雅黑" panose="020B0503020204020204" charset="-122"/>
              <a:ea typeface="微软雅黑" panose="020B0503020204020204" charset="-122"/>
            </a:endParaRPr>
          </a:p>
        </p:txBody>
      </p:sp>
      <p:sp>
        <p:nvSpPr>
          <p:cNvPr id="42" name="矩形 41"/>
          <p:cNvSpPr/>
          <p:nvPr/>
        </p:nvSpPr>
        <p:spPr>
          <a:xfrm>
            <a:off x="9117803" y="4978567"/>
            <a:ext cx="1636190" cy="600164"/>
          </a:xfrm>
          <a:prstGeom prst="rect">
            <a:avLst/>
          </a:prstGeom>
        </p:spPr>
        <p:txBody>
          <a:bodyPr wrap="square">
            <a:spAutoFit/>
          </a:bodyPr>
          <a:lstStyle/>
          <a:p>
            <a:pPr>
              <a:lnSpc>
                <a:spcPct val="150000"/>
              </a:lnSpc>
            </a:pPr>
            <a:r>
              <a:rPr lang="zh-CN" altLang="en-US" sz="1100">
                <a:solidFill>
                  <a:schemeClr val="bg1">
                    <a:lumMod val="50000"/>
                  </a:schemeClr>
                </a:solidFill>
                <a:latin typeface="微软雅黑" panose="020B0503020204020204" charset="-122"/>
                <a:ea typeface="微软雅黑" panose="020B0503020204020204" charset="-122"/>
                <a:cs typeface="华文黑体" pitchFamily="2" charset="-122"/>
              </a:rPr>
              <a:t>点击添加文本点击添加文本点击添加文本点击</a:t>
            </a:r>
            <a:endParaRPr lang="zh-CN" altLang="en-US" sz="1100">
              <a:solidFill>
                <a:schemeClr val="bg1">
                  <a:lumMod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heel(1)">
                                      <p:cBhvr>
                                        <p:cTn id="13" dur="500"/>
                                        <p:tgtEl>
                                          <p:spTgt spid="28"/>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par>
                          <p:cTn id="25" fill="hold">
                            <p:stCondLst>
                              <p:cond delay="2000"/>
                            </p:stCondLst>
                            <p:childTnLst>
                              <p:par>
                                <p:cTn id="26" presetID="21" presetClass="entr" presetSubtype="1"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heel(1)">
                                      <p:cBhvr>
                                        <p:cTn id="28" dur="500"/>
                                        <p:tgtEl>
                                          <p:spTgt spid="29"/>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left)">
                                      <p:cBhvr>
                                        <p:cTn id="39" dur="500"/>
                                        <p:tgtEl>
                                          <p:spTgt spid="33"/>
                                        </p:tgtEl>
                                      </p:cBhvr>
                                    </p:animEffect>
                                  </p:childTnLst>
                                </p:cTn>
                              </p:par>
                            </p:childTnLst>
                          </p:cTn>
                        </p:par>
                        <p:par>
                          <p:cTn id="40" fill="hold">
                            <p:stCondLst>
                              <p:cond delay="3500"/>
                            </p:stCondLst>
                            <p:childTnLst>
                              <p:par>
                                <p:cTn id="41" presetID="21" presetClass="entr" presetSubtype="1"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heel(1)">
                                      <p:cBhvr>
                                        <p:cTn id="43" dur="500"/>
                                        <p:tgtEl>
                                          <p:spTgt spid="30"/>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childTnLst>
                                </p:cTn>
                              </p:par>
                            </p:childTnLst>
                          </p:cTn>
                        </p:par>
                        <p:par>
                          <p:cTn id="51" fill="hold">
                            <p:stCondLst>
                              <p:cond delay="4500"/>
                            </p:stCondLst>
                            <p:childTnLst>
                              <p:par>
                                <p:cTn id="52" presetID="22" presetClass="entr" presetSubtype="8" fill="hold" nodeType="after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childTnLst>
                          </p:cTn>
                        </p:par>
                        <p:par>
                          <p:cTn id="55" fill="hold">
                            <p:stCondLst>
                              <p:cond delay="5000"/>
                            </p:stCondLst>
                            <p:childTnLst>
                              <p:par>
                                <p:cTn id="56" presetID="21" presetClass="entr" presetSubtype="1"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heel(1)">
                                      <p:cBhvr>
                                        <p:cTn id="58" dur="500"/>
                                        <p:tgtEl>
                                          <p:spTgt spid="31"/>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500"/>
                                        <p:tgtEl>
                                          <p:spTgt spid="4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5" grpId="0"/>
      <p:bldP spid="36" grpId="0"/>
      <p:bldP spid="37" grpId="0"/>
      <p:bldP spid="38" grpId="0"/>
      <p:bldP spid="39" grpId="0"/>
      <p:bldP spid="40" grpId="0"/>
      <p:bldP spid="41" grpId="0"/>
      <p:bldP spid="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4" name="矩形 13"/>
          <p:cNvSpPr/>
          <p:nvPr/>
        </p:nvSpPr>
        <p:spPr>
          <a:xfrm rot="10800000" flipH="1">
            <a:off x="4944504" y="1869625"/>
            <a:ext cx="45719" cy="3119093"/>
          </a:xfrm>
          <a:prstGeom prst="rect">
            <a:avLst/>
          </a:prstGeom>
          <a:solidFill>
            <a:srgbClr val="769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639E"/>
              </a:solidFill>
              <a:latin typeface="方正细谭黑简体" panose="02000000000000000000" pitchFamily="2" charset="-122"/>
              <a:ea typeface="方正细谭黑简体" panose="02000000000000000000" pitchFamily="2" charset="-122"/>
            </a:endParaRPr>
          </a:p>
        </p:txBody>
      </p:sp>
      <p:sp>
        <p:nvSpPr>
          <p:cNvPr id="16" name="矩形 15"/>
          <p:cNvSpPr/>
          <p:nvPr/>
        </p:nvSpPr>
        <p:spPr>
          <a:xfrm>
            <a:off x="5269363" y="2692243"/>
            <a:ext cx="3865562" cy="738664"/>
          </a:xfrm>
          <a:prstGeom prst="rect">
            <a:avLst/>
          </a:prstGeom>
        </p:spPr>
        <p:txBody>
          <a:bodyPr lIns="0" tIns="0" rIns="0" bIns="0">
            <a:spAutoFit/>
          </a:bodyPr>
          <a:lstStyle/>
          <a:p>
            <a:pPr algn="ctr" eaLnBrk="1" hangingPunct="1">
              <a:defRPr/>
            </a:pPr>
            <a:r>
              <a:rPr lang="zh-CN" altLang="en-US" sz="4800" noProof="1">
                <a:solidFill>
                  <a:srgbClr val="476850"/>
                </a:solidFill>
                <a:latin typeface="方正细谭黑简体" panose="02000000000000000000" pitchFamily="2" charset="-122"/>
                <a:ea typeface="方正细谭黑简体" panose="02000000000000000000" pitchFamily="2" charset="-122"/>
                <a:cs typeface="+mn-ea"/>
                <a:sym typeface="Arial" panose="020B0604020202020204" pitchFamily="34" charset="0"/>
              </a:rPr>
              <a:t>加入标题描述</a:t>
            </a:r>
            <a:endParaRPr lang="zh-CN" altLang="en-US" sz="4800" noProof="1">
              <a:solidFill>
                <a:srgbClr val="476850"/>
              </a:solidFill>
              <a:latin typeface="方正细谭黑简体" panose="02000000000000000000" pitchFamily="2" charset="-122"/>
              <a:ea typeface="方正细谭黑简体" panose="02000000000000000000" pitchFamily="2" charset="-122"/>
              <a:cs typeface="+mn-ea"/>
              <a:sym typeface="Arial" panose="020B0604020202020204" pitchFamily="34" charset="0"/>
            </a:endParaRPr>
          </a:p>
        </p:txBody>
      </p:sp>
      <p:sp>
        <p:nvSpPr>
          <p:cNvPr id="17" name="TextBox 11"/>
          <p:cNvSpPr txBox="1"/>
          <p:nvPr/>
        </p:nvSpPr>
        <p:spPr>
          <a:xfrm>
            <a:off x="5311089" y="3450159"/>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方正细谭黑简体" panose="02000000000000000000" pitchFamily="2" charset="-122"/>
                <a:ea typeface="方正细谭黑简体"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sp>
        <p:nvSpPr>
          <p:cNvPr id="18" name="TextBox 11"/>
          <p:cNvSpPr txBox="1"/>
          <p:nvPr/>
        </p:nvSpPr>
        <p:spPr>
          <a:xfrm>
            <a:off x="5311089" y="3765844"/>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方正细谭黑简体" panose="02000000000000000000" pitchFamily="2" charset="-122"/>
                <a:ea typeface="方正细谭黑简体"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sp>
        <p:nvSpPr>
          <p:cNvPr id="19" name="椭圆 18"/>
          <p:cNvSpPr/>
          <p:nvPr/>
        </p:nvSpPr>
        <p:spPr>
          <a:xfrm>
            <a:off x="2880372" y="2597634"/>
            <a:ext cx="1668768" cy="1663076"/>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6600" noProof="1">
                <a:latin typeface="方正细谭黑简体" panose="02000000000000000000" pitchFamily="2" charset="-122"/>
                <a:ea typeface="方正细谭黑简体" panose="02000000000000000000" pitchFamily="2" charset="-122"/>
              </a:rPr>
              <a:t>肆</a:t>
            </a:r>
            <a:endParaRPr lang="zh-CN" altLang="en-US" sz="6600" noProof="1">
              <a:latin typeface="方正细谭黑简体" panose="02000000000000000000" pitchFamily="2" charset="-122"/>
              <a:ea typeface="方正细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750"/>
                                            <p:tgtEl>
                                              <p:spTgt spid="10"/>
                                            </p:tgtEl>
                                          </p:cBhvr>
                                        </p:animEffect>
                                      </p:childTnLst>
                                    </p:cTn>
                                  </p:par>
                                </p:childTnLst>
                              </p:cTn>
                            </p:par>
                            <p:par>
                              <p:cTn id="8" fill="hold">
                                <p:stCondLst>
                                  <p:cond delay="1000"/>
                                </p:stCondLst>
                                <p:childTnLst>
                                  <p:par>
                                    <p:cTn id="9" presetID="2" presetClass="entr" presetSubtype="8" fill="hold" grpId="0" nodeType="afterEffect" p14:presetBounceEnd="50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0000">
                                          <p:cBhvr additive="base">
                                            <p:cTn id="11" dur="750" fill="hold"/>
                                            <p:tgtEl>
                                              <p:spTgt spid="19"/>
                                            </p:tgtEl>
                                            <p:attrNameLst>
                                              <p:attrName>ppt_x</p:attrName>
                                            </p:attrNameLst>
                                          </p:cBhvr>
                                          <p:tavLst>
                                            <p:tav tm="0">
                                              <p:val>
                                                <p:strVal val="0-#ppt_w/2"/>
                                              </p:val>
                                            </p:tav>
                                            <p:tav tm="100000">
                                              <p:val>
                                                <p:strVal val="#ppt_x"/>
                                              </p:val>
                                            </p:tav>
                                          </p:tavLst>
                                        </p:anim>
                                        <p:anim calcmode="lin" valueType="num" p14:bounceEnd="50000">
                                          <p:cBhvr additive="base">
                                            <p:cTn id="12" dur="75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2" presetClass="entr" presetSubtype="1"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par>
                              <p:cTn id="17" fill="hold">
                                <p:stCondLst>
                                  <p:cond delay="2500"/>
                                </p:stCondLst>
                                <p:childTnLst>
                                  <p:par>
                                    <p:cTn id="18" presetID="23" presetClass="entr" presetSubtype="32"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par>
                              <p:cTn id="22" fill="hold">
                                <p:stCondLst>
                                  <p:cond delay="3000"/>
                                </p:stCondLst>
                                <p:childTnLst>
                                  <p:par>
                                    <p:cTn id="23" presetID="1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p:tgtEl>
                                              <p:spTgt spid="17"/>
                                            </p:tgtEl>
                                            <p:attrNameLst>
                                              <p:attrName>ppt_x</p:attrName>
                                            </p:attrNameLst>
                                          </p:cBhvr>
                                          <p:tavLst>
                                            <p:tav tm="0">
                                              <p:val>
                                                <p:strVal val="#ppt_x-#ppt_w*1.125000"/>
                                              </p:val>
                                            </p:tav>
                                            <p:tav tm="100000">
                                              <p:val>
                                                <p:strVal val="#ppt_x"/>
                                              </p:val>
                                            </p:tav>
                                          </p:tavLst>
                                        </p:anim>
                                        <p:animEffect transition="in" filter="wipe(right)">
                                          <p:cBhvr>
                                            <p:cTn id="26" dur="500"/>
                                            <p:tgtEl>
                                              <p:spTgt spid="17"/>
                                            </p:tgtEl>
                                          </p:cBhvr>
                                        </p:animEffect>
                                      </p:childTnLst>
                                    </p:cTn>
                                  </p:par>
                                </p:childTnLst>
                              </p:cTn>
                            </p:par>
                            <p:par>
                              <p:cTn id="27" fill="hold">
                                <p:stCondLst>
                                  <p:cond delay="3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p:bldP spid="18" grpId="0"/>
          <p:bldP spid="19"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750"/>
                                            <p:tgtEl>
                                              <p:spTgt spid="10"/>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2" presetClass="entr" presetSubtype="1"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par>
                              <p:cTn id="17" fill="hold">
                                <p:stCondLst>
                                  <p:cond delay="2500"/>
                                </p:stCondLst>
                                <p:childTnLst>
                                  <p:par>
                                    <p:cTn id="18" presetID="23" presetClass="entr" presetSubtype="32"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par>
                              <p:cTn id="22" fill="hold">
                                <p:stCondLst>
                                  <p:cond delay="3000"/>
                                </p:stCondLst>
                                <p:childTnLst>
                                  <p:par>
                                    <p:cTn id="23" presetID="1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p:tgtEl>
                                              <p:spTgt spid="17"/>
                                            </p:tgtEl>
                                            <p:attrNameLst>
                                              <p:attrName>ppt_x</p:attrName>
                                            </p:attrNameLst>
                                          </p:cBhvr>
                                          <p:tavLst>
                                            <p:tav tm="0">
                                              <p:val>
                                                <p:strVal val="#ppt_x-#ppt_w*1.125000"/>
                                              </p:val>
                                            </p:tav>
                                            <p:tav tm="100000">
                                              <p:val>
                                                <p:strVal val="#ppt_x"/>
                                              </p:val>
                                            </p:tav>
                                          </p:tavLst>
                                        </p:anim>
                                        <p:animEffect transition="in" filter="wipe(right)">
                                          <p:cBhvr>
                                            <p:cTn id="26" dur="500"/>
                                            <p:tgtEl>
                                              <p:spTgt spid="17"/>
                                            </p:tgtEl>
                                          </p:cBhvr>
                                        </p:animEffect>
                                      </p:childTnLst>
                                    </p:cTn>
                                  </p:par>
                                </p:childTnLst>
                              </p:cTn>
                            </p:par>
                            <p:par>
                              <p:cTn id="27" fill="hold">
                                <p:stCondLst>
                                  <p:cond delay="3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p:bldP spid="18" grpId="0"/>
          <p:bldP spid="19"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sp>
        <p:nvSpPr>
          <p:cNvPr id="7" name="椭圆 6"/>
          <p:cNvSpPr/>
          <p:nvPr/>
        </p:nvSpPr>
        <p:spPr>
          <a:xfrm>
            <a:off x="1336674" y="2436958"/>
            <a:ext cx="664328" cy="664328"/>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charset="-122"/>
              <a:ea typeface="微软雅黑" panose="020B0503020204020204" charset="-122"/>
            </a:endParaRPr>
          </a:p>
        </p:txBody>
      </p:sp>
      <p:sp>
        <p:nvSpPr>
          <p:cNvPr id="9" name="椭圆 8"/>
          <p:cNvSpPr/>
          <p:nvPr/>
        </p:nvSpPr>
        <p:spPr>
          <a:xfrm>
            <a:off x="1336674" y="3991087"/>
            <a:ext cx="664328" cy="664328"/>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charset="-122"/>
              <a:ea typeface="微软雅黑" panose="020B0503020204020204" charset="-122"/>
            </a:endParaRPr>
          </a:p>
        </p:txBody>
      </p:sp>
      <p:sp>
        <p:nvSpPr>
          <p:cNvPr id="10" name="Freeform 191"/>
          <p:cNvSpPr>
            <a:spLocks noEditPoints="1"/>
          </p:cNvSpPr>
          <p:nvPr/>
        </p:nvSpPr>
        <p:spPr bwMode="auto">
          <a:xfrm>
            <a:off x="1509645" y="4166342"/>
            <a:ext cx="318387" cy="318388"/>
          </a:xfrm>
          <a:custGeom>
            <a:avLst/>
            <a:gdLst>
              <a:gd name="T0" fmla="*/ 67 w 67"/>
              <a:gd name="T1" fmla="*/ 31 h 67"/>
              <a:gd name="T2" fmla="*/ 52 w 67"/>
              <a:gd name="T3" fmla="*/ 14 h 67"/>
              <a:gd name="T4" fmla="*/ 35 w 67"/>
              <a:gd name="T5" fmla="*/ 50 h 67"/>
              <a:gd name="T6" fmla="*/ 53 w 67"/>
              <a:gd name="T7" fmla="*/ 35 h 67"/>
              <a:gd name="T8" fmla="*/ 35 w 67"/>
              <a:gd name="T9" fmla="*/ 50 h 67"/>
              <a:gd name="T10" fmla="*/ 35 w 67"/>
              <a:gd name="T11" fmla="*/ 0 h 67"/>
              <a:gd name="T12" fmla="*/ 47 w 67"/>
              <a:gd name="T13" fmla="*/ 12 h 67"/>
              <a:gd name="T14" fmla="*/ 47 w 67"/>
              <a:gd name="T15" fmla="*/ 55 h 67"/>
              <a:gd name="T16" fmla="*/ 35 w 67"/>
              <a:gd name="T17" fmla="*/ 67 h 67"/>
              <a:gd name="T18" fmla="*/ 47 w 67"/>
              <a:gd name="T19" fmla="*/ 55 h 67"/>
              <a:gd name="T20" fmla="*/ 52 w 67"/>
              <a:gd name="T21" fmla="*/ 53 h 67"/>
              <a:gd name="T22" fmla="*/ 67 w 67"/>
              <a:gd name="T23" fmla="*/ 35 h 67"/>
              <a:gd name="T24" fmla="*/ 46 w 67"/>
              <a:gd name="T25" fmla="*/ 62 h 67"/>
              <a:gd name="T26" fmla="*/ 42 w 67"/>
              <a:gd name="T27" fmla="*/ 66 h 67"/>
              <a:gd name="T28" fmla="*/ 51 w 67"/>
              <a:gd name="T29" fmla="*/ 56 h 67"/>
              <a:gd name="T30" fmla="*/ 46 w 67"/>
              <a:gd name="T31" fmla="*/ 5 h 67"/>
              <a:gd name="T32" fmla="*/ 51 w 67"/>
              <a:gd name="T33" fmla="*/ 11 h 67"/>
              <a:gd name="T34" fmla="*/ 42 w 67"/>
              <a:gd name="T35" fmla="*/ 1 h 67"/>
              <a:gd name="T36" fmla="*/ 49 w 67"/>
              <a:gd name="T37" fmla="*/ 15 h 67"/>
              <a:gd name="T38" fmla="*/ 35 w 67"/>
              <a:gd name="T39" fmla="*/ 31 h 67"/>
              <a:gd name="T40" fmla="*/ 49 w 67"/>
              <a:gd name="T41" fmla="*/ 15 h 67"/>
              <a:gd name="T42" fmla="*/ 20 w 67"/>
              <a:gd name="T43" fmla="*/ 12 h 67"/>
              <a:gd name="T44" fmla="*/ 32 w 67"/>
              <a:gd name="T45" fmla="*/ 0 h 67"/>
              <a:gd name="T46" fmla="*/ 14 w 67"/>
              <a:gd name="T47" fmla="*/ 31 h 67"/>
              <a:gd name="T48" fmla="*/ 32 w 67"/>
              <a:gd name="T49" fmla="*/ 17 h 67"/>
              <a:gd name="T50" fmla="*/ 14 w 67"/>
              <a:gd name="T51" fmla="*/ 31 h 67"/>
              <a:gd name="T52" fmla="*/ 8 w 67"/>
              <a:gd name="T53" fmla="*/ 12 h 67"/>
              <a:gd name="T54" fmla="*/ 11 w 67"/>
              <a:gd name="T55" fmla="*/ 31 h 67"/>
              <a:gd name="T56" fmla="*/ 21 w 67"/>
              <a:gd name="T57" fmla="*/ 5 h 67"/>
              <a:gd name="T58" fmla="*/ 10 w 67"/>
              <a:gd name="T59" fmla="*/ 9 h 67"/>
              <a:gd name="T60" fmla="*/ 21 w 67"/>
              <a:gd name="T61" fmla="*/ 5 h 67"/>
              <a:gd name="T62" fmla="*/ 0 w 67"/>
              <a:gd name="T63" fmla="*/ 35 h 67"/>
              <a:gd name="T64" fmla="*/ 15 w 67"/>
              <a:gd name="T65" fmla="*/ 53 h 67"/>
              <a:gd name="T66" fmla="*/ 21 w 67"/>
              <a:gd name="T67" fmla="*/ 62 h 67"/>
              <a:gd name="T68" fmla="*/ 10 w 67"/>
              <a:gd name="T69" fmla="*/ 58 h 67"/>
              <a:gd name="T70" fmla="*/ 21 w 67"/>
              <a:gd name="T71" fmla="*/ 62 h 67"/>
              <a:gd name="T72" fmla="*/ 32 w 67"/>
              <a:gd name="T73" fmla="*/ 50 h 67"/>
              <a:gd name="T74" fmla="*/ 14 w 67"/>
              <a:gd name="T75" fmla="*/ 35 h 67"/>
              <a:gd name="T76" fmla="*/ 23 w 67"/>
              <a:gd name="T77" fmla="*/ 60 h 67"/>
              <a:gd name="T78" fmla="*/ 32 w 67"/>
              <a:gd name="T79" fmla="*/ 53 h 67"/>
              <a:gd name="T80" fmla="*/ 23 w 67"/>
              <a:gd name="T81" fmla="*/ 6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 h="67">
                <a:moveTo>
                  <a:pt x="57" y="31"/>
                </a:moveTo>
                <a:cubicBezTo>
                  <a:pt x="67" y="31"/>
                  <a:pt x="67" y="31"/>
                  <a:pt x="67" y="31"/>
                </a:cubicBezTo>
                <a:cubicBezTo>
                  <a:pt x="67" y="24"/>
                  <a:pt x="64" y="17"/>
                  <a:pt x="59" y="12"/>
                </a:cubicBezTo>
                <a:cubicBezTo>
                  <a:pt x="57" y="13"/>
                  <a:pt x="55" y="13"/>
                  <a:pt x="52" y="14"/>
                </a:cubicBezTo>
                <a:cubicBezTo>
                  <a:pt x="55" y="19"/>
                  <a:pt x="56" y="25"/>
                  <a:pt x="57" y="31"/>
                </a:cubicBezTo>
                <a:close/>
                <a:moveTo>
                  <a:pt x="35" y="50"/>
                </a:moveTo>
                <a:cubicBezTo>
                  <a:pt x="40" y="50"/>
                  <a:pt x="45" y="51"/>
                  <a:pt x="49" y="52"/>
                </a:cubicBezTo>
                <a:cubicBezTo>
                  <a:pt x="52" y="47"/>
                  <a:pt x="53" y="41"/>
                  <a:pt x="53" y="35"/>
                </a:cubicBezTo>
                <a:cubicBezTo>
                  <a:pt x="35" y="35"/>
                  <a:pt x="35" y="35"/>
                  <a:pt x="35" y="35"/>
                </a:cubicBezTo>
                <a:lnTo>
                  <a:pt x="35" y="50"/>
                </a:lnTo>
                <a:close/>
                <a:moveTo>
                  <a:pt x="44" y="7"/>
                </a:moveTo>
                <a:cubicBezTo>
                  <a:pt x="41" y="4"/>
                  <a:pt x="38" y="2"/>
                  <a:pt x="35" y="0"/>
                </a:cubicBezTo>
                <a:cubicBezTo>
                  <a:pt x="35" y="13"/>
                  <a:pt x="35" y="13"/>
                  <a:pt x="35" y="13"/>
                </a:cubicBezTo>
                <a:cubicBezTo>
                  <a:pt x="39" y="13"/>
                  <a:pt x="43" y="13"/>
                  <a:pt x="47" y="12"/>
                </a:cubicBezTo>
                <a:cubicBezTo>
                  <a:pt x="46" y="10"/>
                  <a:pt x="45" y="9"/>
                  <a:pt x="44" y="7"/>
                </a:cubicBezTo>
                <a:close/>
                <a:moveTo>
                  <a:pt x="47" y="55"/>
                </a:moveTo>
                <a:cubicBezTo>
                  <a:pt x="43" y="54"/>
                  <a:pt x="39" y="53"/>
                  <a:pt x="35" y="53"/>
                </a:cubicBezTo>
                <a:cubicBezTo>
                  <a:pt x="35" y="67"/>
                  <a:pt x="35" y="67"/>
                  <a:pt x="35" y="67"/>
                </a:cubicBezTo>
                <a:cubicBezTo>
                  <a:pt x="38" y="65"/>
                  <a:pt x="41" y="63"/>
                  <a:pt x="44" y="60"/>
                </a:cubicBezTo>
                <a:cubicBezTo>
                  <a:pt x="45" y="58"/>
                  <a:pt x="46" y="57"/>
                  <a:pt x="47" y="55"/>
                </a:cubicBezTo>
                <a:close/>
                <a:moveTo>
                  <a:pt x="57" y="35"/>
                </a:moveTo>
                <a:cubicBezTo>
                  <a:pt x="56" y="41"/>
                  <a:pt x="55" y="47"/>
                  <a:pt x="52" y="53"/>
                </a:cubicBezTo>
                <a:cubicBezTo>
                  <a:pt x="55" y="53"/>
                  <a:pt x="57" y="54"/>
                  <a:pt x="59" y="55"/>
                </a:cubicBezTo>
                <a:cubicBezTo>
                  <a:pt x="64" y="50"/>
                  <a:pt x="67" y="42"/>
                  <a:pt x="67" y="35"/>
                </a:cubicBezTo>
                <a:lnTo>
                  <a:pt x="57" y="35"/>
                </a:lnTo>
                <a:close/>
                <a:moveTo>
                  <a:pt x="46" y="62"/>
                </a:moveTo>
                <a:cubicBezTo>
                  <a:pt x="46" y="62"/>
                  <a:pt x="46" y="62"/>
                  <a:pt x="46" y="62"/>
                </a:cubicBezTo>
                <a:cubicBezTo>
                  <a:pt x="45" y="63"/>
                  <a:pt x="44" y="65"/>
                  <a:pt x="42" y="66"/>
                </a:cubicBezTo>
                <a:cubicBezTo>
                  <a:pt x="48" y="64"/>
                  <a:pt x="53" y="62"/>
                  <a:pt x="57" y="58"/>
                </a:cubicBezTo>
                <a:cubicBezTo>
                  <a:pt x="55" y="57"/>
                  <a:pt x="53" y="56"/>
                  <a:pt x="51" y="56"/>
                </a:cubicBezTo>
                <a:cubicBezTo>
                  <a:pt x="49" y="58"/>
                  <a:pt x="48" y="60"/>
                  <a:pt x="46" y="62"/>
                </a:cubicBezTo>
                <a:close/>
                <a:moveTo>
                  <a:pt x="46" y="5"/>
                </a:moveTo>
                <a:cubicBezTo>
                  <a:pt x="46" y="5"/>
                  <a:pt x="46" y="5"/>
                  <a:pt x="46" y="5"/>
                </a:cubicBezTo>
                <a:cubicBezTo>
                  <a:pt x="48" y="7"/>
                  <a:pt x="49" y="9"/>
                  <a:pt x="51" y="11"/>
                </a:cubicBezTo>
                <a:cubicBezTo>
                  <a:pt x="53" y="11"/>
                  <a:pt x="55" y="10"/>
                  <a:pt x="57" y="9"/>
                </a:cubicBezTo>
                <a:cubicBezTo>
                  <a:pt x="53" y="5"/>
                  <a:pt x="48" y="2"/>
                  <a:pt x="42" y="1"/>
                </a:cubicBezTo>
                <a:cubicBezTo>
                  <a:pt x="44" y="2"/>
                  <a:pt x="45" y="3"/>
                  <a:pt x="46" y="5"/>
                </a:cubicBezTo>
                <a:close/>
                <a:moveTo>
                  <a:pt x="49" y="15"/>
                </a:moveTo>
                <a:cubicBezTo>
                  <a:pt x="45" y="16"/>
                  <a:pt x="40" y="17"/>
                  <a:pt x="35" y="17"/>
                </a:cubicBezTo>
                <a:cubicBezTo>
                  <a:pt x="35" y="31"/>
                  <a:pt x="35" y="31"/>
                  <a:pt x="35" y="31"/>
                </a:cubicBezTo>
                <a:cubicBezTo>
                  <a:pt x="53" y="31"/>
                  <a:pt x="53" y="31"/>
                  <a:pt x="53" y="31"/>
                </a:cubicBezTo>
                <a:cubicBezTo>
                  <a:pt x="53" y="25"/>
                  <a:pt x="51" y="20"/>
                  <a:pt x="49" y="15"/>
                </a:cubicBezTo>
                <a:close/>
                <a:moveTo>
                  <a:pt x="23" y="7"/>
                </a:moveTo>
                <a:cubicBezTo>
                  <a:pt x="22" y="9"/>
                  <a:pt x="21" y="10"/>
                  <a:pt x="20" y="12"/>
                </a:cubicBezTo>
                <a:cubicBezTo>
                  <a:pt x="24" y="13"/>
                  <a:pt x="28" y="13"/>
                  <a:pt x="32" y="13"/>
                </a:cubicBezTo>
                <a:cubicBezTo>
                  <a:pt x="32" y="0"/>
                  <a:pt x="32" y="0"/>
                  <a:pt x="32" y="0"/>
                </a:cubicBezTo>
                <a:cubicBezTo>
                  <a:pt x="29" y="2"/>
                  <a:pt x="26" y="4"/>
                  <a:pt x="23" y="7"/>
                </a:cubicBezTo>
                <a:close/>
                <a:moveTo>
                  <a:pt x="14" y="31"/>
                </a:moveTo>
                <a:cubicBezTo>
                  <a:pt x="32" y="31"/>
                  <a:pt x="32" y="31"/>
                  <a:pt x="32" y="31"/>
                </a:cubicBezTo>
                <a:cubicBezTo>
                  <a:pt x="32" y="17"/>
                  <a:pt x="32" y="17"/>
                  <a:pt x="32" y="17"/>
                </a:cubicBezTo>
                <a:cubicBezTo>
                  <a:pt x="27" y="17"/>
                  <a:pt x="23" y="16"/>
                  <a:pt x="18" y="15"/>
                </a:cubicBezTo>
                <a:cubicBezTo>
                  <a:pt x="16" y="20"/>
                  <a:pt x="14" y="25"/>
                  <a:pt x="14" y="31"/>
                </a:cubicBezTo>
                <a:close/>
                <a:moveTo>
                  <a:pt x="15" y="14"/>
                </a:moveTo>
                <a:cubicBezTo>
                  <a:pt x="12" y="13"/>
                  <a:pt x="10" y="13"/>
                  <a:pt x="8" y="12"/>
                </a:cubicBezTo>
                <a:cubicBezTo>
                  <a:pt x="3" y="17"/>
                  <a:pt x="0" y="24"/>
                  <a:pt x="0" y="31"/>
                </a:cubicBezTo>
                <a:cubicBezTo>
                  <a:pt x="11" y="31"/>
                  <a:pt x="11" y="31"/>
                  <a:pt x="11" y="31"/>
                </a:cubicBezTo>
                <a:cubicBezTo>
                  <a:pt x="11" y="25"/>
                  <a:pt x="12" y="19"/>
                  <a:pt x="15" y="14"/>
                </a:cubicBezTo>
                <a:close/>
                <a:moveTo>
                  <a:pt x="21" y="5"/>
                </a:moveTo>
                <a:cubicBezTo>
                  <a:pt x="22" y="3"/>
                  <a:pt x="24" y="2"/>
                  <a:pt x="25" y="1"/>
                </a:cubicBezTo>
                <a:cubicBezTo>
                  <a:pt x="19" y="2"/>
                  <a:pt x="14" y="5"/>
                  <a:pt x="10" y="9"/>
                </a:cubicBezTo>
                <a:cubicBezTo>
                  <a:pt x="12" y="10"/>
                  <a:pt x="14" y="11"/>
                  <a:pt x="16" y="11"/>
                </a:cubicBezTo>
                <a:cubicBezTo>
                  <a:pt x="18" y="9"/>
                  <a:pt x="19" y="7"/>
                  <a:pt x="21" y="5"/>
                </a:cubicBezTo>
                <a:close/>
                <a:moveTo>
                  <a:pt x="10" y="35"/>
                </a:moveTo>
                <a:cubicBezTo>
                  <a:pt x="0" y="35"/>
                  <a:pt x="0" y="35"/>
                  <a:pt x="0" y="35"/>
                </a:cubicBezTo>
                <a:cubicBezTo>
                  <a:pt x="0" y="42"/>
                  <a:pt x="3" y="50"/>
                  <a:pt x="8" y="55"/>
                </a:cubicBezTo>
                <a:cubicBezTo>
                  <a:pt x="10" y="54"/>
                  <a:pt x="12" y="53"/>
                  <a:pt x="15" y="53"/>
                </a:cubicBezTo>
                <a:cubicBezTo>
                  <a:pt x="12" y="47"/>
                  <a:pt x="11" y="41"/>
                  <a:pt x="10" y="35"/>
                </a:cubicBezTo>
                <a:close/>
                <a:moveTo>
                  <a:pt x="21" y="62"/>
                </a:moveTo>
                <a:cubicBezTo>
                  <a:pt x="19" y="60"/>
                  <a:pt x="18" y="58"/>
                  <a:pt x="16" y="56"/>
                </a:cubicBezTo>
                <a:cubicBezTo>
                  <a:pt x="14" y="56"/>
                  <a:pt x="12" y="57"/>
                  <a:pt x="10" y="58"/>
                </a:cubicBezTo>
                <a:cubicBezTo>
                  <a:pt x="14" y="62"/>
                  <a:pt x="19" y="64"/>
                  <a:pt x="25" y="66"/>
                </a:cubicBezTo>
                <a:cubicBezTo>
                  <a:pt x="24" y="65"/>
                  <a:pt x="22" y="63"/>
                  <a:pt x="21" y="62"/>
                </a:cubicBezTo>
                <a:close/>
                <a:moveTo>
                  <a:pt x="18" y="52"/>
                </a:moveTo>
                <a:cubicBezTo>
                  <a:pt x="23" y="51"/>
                  <a:pt x="27" y="50"/>
                  <a:pt x="32" y="50"/>
                </a:cubicBezTo>
                <a:cubicBezTo>
                  <a:pt x="32" y="35"/>
                  <a:pt x="32" y="35"/>
                  <a:pt x="32" y="35"/>
                </a:cubicBezTo>
                <a:cubicBezTo>
                  <a:pt x="14" y="35"/>
                  <a:pt x="14" y="35"/>
                  <a:pt x="14" y="35"/>
                </a:cubicBezTo>
                <a:cubicBezTo>
                  <a:pt x="14" y="41"/>
                  <a:pt x="16" y="47"/>
                  <a:pt x="18" y="52"/>
                </a:cubicBezTo>
                <a:close/>
                <a:moveTo>
                  <a:pt x="23" y="60"/>
                </a:moveTo>
                <a:cubicBezTo>
                  <a:pt x="26" y="63"/>
                  <a:pt x="29" y="65"/>
                  <a:pt x="32" y="67"/>
                </a:cubicBezTo>
                <a:cubicBezTo>
                  <a:pt x="32" y="53"/>
                  <a:pt x="32" y="53"/>
                  <a:pt x="32" y="53"/>
                </a:cubicBezTo>
                <a:cubicBezTo>
                  <a:pt x="28" y="53"/>
                  <a:pt x="24" y="54"/>
                  <a:pt x="20" y="55"/>
                </a:cubicBezTo>
                <a:cubicBezTo>
                  <a:pt x="21" y="57"/>
                  <a:pt x="22" y="58"/>
                  <a:pt x="23" y="60"/>
                </a:cubicBezTo>
                <a:close/>
              </a:path>
            </a:pathLst>
          </a:custGeom>
          <a:solidFill>
            <a:schemeClr val="bg1"/>
          </a:solidFill>
          <a:ln>
            <a:noFill/>
          </a:ln>
        </p:spPr>
        <p:txBody>
          <a:bodyPr vert="horz" wrap="square" lIns="91440" tIns="45720" rIns="91440" bIns="45720" numCol="1" anchor="t" anchorCtr="0" compatLnSpc="1"/>
          <a:lstStyle/>
          <a:p>
            <a:endParaRPr lang="zh-CN" altLang="en-US" sz="1400">
              <a:solidFill>
                <a:schemeClr val="bg1">
                  <a:lumMod val="50000"/>
                </a:schemeClr>
              </a:solidFill>
              <a:latin typeface="微软雅黑" panose="020B0503020204020204" charset="-122"/>
              <a:ea typeface="微软雅黑" panose="020B0503020204020204" charset="-122"/>
            </a:endParaRPr>
          </a:p>
        </p:txBody>
      </p:sp>
      <p:sp>
        <p:nvSpPr>
          <p:cNvPr id="11" name="椭圆 10"/>
          <p:cNvSpPr/>
          <p:nvPr/>
        </p:nvSpPr>
        <p:spPr>
          <a:xfrm>
            <a:off x="4816815" y="3991087"/>
            <a:ext cx="664328" cy="664328"/>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charset="-122"/>
              <a:ea typeface="微软雅黑" panose="020B0503020204020204" charset="-122"/>
            </a:endParaRPr>
          </a:p>
        </p:txBody>
      </p:sp>
      <p:sp>
        <p:nvSpPr>
          <p:cNvPr id="12" name="Freeform 128"/>
          <p:cNvSpPr>
            <a:spLocks noEditPoints="1"/>
          </p:cNvSpPr>
          <p:nvPr/>
        </p:nvSpPr>
        <p:spPr bwMode="auto">
          <a:xfrm>
            <a:off x="5016701" y="4147123"/>
            <a:ext cx="264555" cy="351220"/>
          </a:xfrm>
          <a:custGeom>
            <a:avLst/>
            <a:gdLst>
              <a:gd name="T0" fmla="*/ 25 w 49"/>
              <a:gd name="T1" fmla="*/ 23 h 65"/>
              <a:gd name="T2" fmla="*/ 36 w 49"/>
              <a:gd name="T3" fmla="*/ 12 h 65"/>
              <a:gd name="T4" fmla="*/ 25 w 49"/>
              <a:gd name="T5" fmla="*/ 0 h 65"/>
              <a:gd name="T6" fmla="*/ 13 w 49"/>
              <a:gd name="T7" fmla="*/ 12 h 65"/>
              <a:gd name="T8" fmla="*/ 25 w 49"/>
              <a:gd name="T9" fmla="*/ 23 h 65"/>
              <a:gd name="T10" fmla="*/ 32 w 49"/>
              <a:gd name="T11" fmla="*/ 25 h 65"/>
              <a:gd name="T12" fmla="*/ 18 w 49"/>
              <a:gd name="T13" fmla="*/ 25 h 65"/>
              <a:gd name="T14" fmla="*/ 0 w 49"/>
              <a:gd name="T15" fmla="*/ 42 h 65"/>
              <a:gd name="T16" fmla="*/ 0 w 49"/>
              <a:gd name="T17" fmla="*/ 65 h 65"/>
              <a:gd name="T18" fmla="*/ 10 w 49"/>
              <a:gd name="T19" fmla="*/ 65 h 65"/>
              <a:gd name="T20" fmla="*/ 10 w 49"/>
              <a:gd name="T21" fmla="*/ 42 h 65"/>
              <a:gd name="T22" fmla="*/ 14 w 49"/>
              <a:gd name="T23" fmla="*/ 42 h 65"/>
              <a:gd name="T24" fmla="*/ 14 w 49"/>
              <a:gd name="T25" fmla="*/ 65 h 65"/>
              <a:gd name="T26" fmla="*/ 35 w 49"/>
              <a:gd name="T27" fmla="*/ 65 h 65"/>
              <a:gd name="T28" fmla="*/ 35 w 49"/>
              <a:gd name="T29" fmla="*/ 42 h 65"/>
              <a:gd name="T30" fmla="*/ 39 w 49"/>
              <a:gd name="T31" fmla="*/ 42 h 65"/>
              <a:gd name="T32" fmla="*/ 39 w 49"/>
              <a:gd name="T33" fmla="*/ 65 h 65"/>
              <a:gd name="T34" fmla="*/ 49 w 49"/>
              <a:gd name="T35" fmla="*/ 65 h 65"/>
              <a:gd name="T36" fmla="*/ 49 w 49"/>
              <a:gd name="T37" fmla="*/ 42 h 65"/>
              <a:gd name="T38" fmla="*/ 32 w 49"/>
              <a:gd name="T39"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65">
                <a:moveTo>
                  <a:pt x="25" y="23"/>
                </a:moveTo>
                <a:cubicBezTo>
                  <a:pt x="31" y="23"/>
                  <a:pt x="36" y="18"/>
                  <a:pt x="36" y="12"/>
                </a:cubicBezTo>
                <a:cubicBezTo>
                  <a:pt x="36" y="5"/>
                  <a:pt x="31" y="0"/>
                  <a:pt x="25" y="0"/>
                </a:cubicBezTo>
                <a:cubicBezTo>
                  <a:pt x="19" y="0"/>
                  <a:pt x="13" y="5"/>
                  <a:pt x="13" y="12"/>
                </a:cubicBezTo>
                <a:cubicBezTo>
                  <a:pt x="13" y="18"/>
                  <a:pt x="19" y="23"/>
                  <a:pt x="25" y="23"/>
                </a:cubicBezTo>
                <a:close/>
                <a:moveTo>
                  <a:pt x="32" y="25"/>
                </a:moveTo>
                <a:cubicBezTo>
                  <a:pt x="18" y="25"/>
                  <a:pt x="18" y="25"/>
                  <a:pt x="18" y="25"/>
                </a:cubicBezTo>
                <a:cubicBezTo>
                  <a:pt x="8" y="25"/>
                  <a:pt x="0" y="33"/>
                  <a:pt x="0" y="42"/>
                </a:cubicBezTo>
                <a:cubicBezTo>
                  <a:pt x="0" y="65"/>
                  <a:pt x="0" y="65"/>
                  <a:pt x="0" y="65"/>
                </a:cubicBezTo>
                <a:cubicBezTo>
                  <a:pt x="10" y="65"/>
                  <a:pt x="10" y="65"/>
                  <a:pt x="10" y="65"/>
                </a:cubicBezTo>
                <a:cubicBezTo>
                  <a:pt x="10" y="42"/>
                  <a:pt x="10" y="42"/>
                  <a:pt x="10" y="42"/>
                </a:cubicBezTo>
                <a:cubicBezTo>
                  <a:pt x="14" y="42"/>
                  <a:pt x="14" y="42"/>
                  <a:pt x="14" y="42"/>
                </a:cubicBezTo>
                <a:cubicBezTo>
                  <a:pt x="14" y="65"/>
                  <a:pt x="14" y="65"/>
                  <a:pt x="14" y="65"/>
                </a:cubicBezTo>
                <a:cubicBezTo>
                  <a:pt x="35" y="65"/>
                  <a:pt x="35" y="65"/>
                  <a:pt x="35" y="65"/>
                </a:cubicBezTo>
                <a:cubicBezTo>
                  <a:pt x="35" y="42"/>
                  <a:pt x="35" y="42"/>
                  <a:pt x="35" y="42"/>
                </a:cubicBezTo>
                <a:cubicBezTo>
                  <a:pt x="39" y="42"/>
                  <a:pt x="39" y="42"/>
                  <a:pt x="39" y="42"/>
                </a:cubicBezTo>
                <a:cubicBezTo>
                  <a:pt x="39" y="65"/>
                  <a:pt x="39" y="65"/>
                  <a:pt x="39" y="65"/>
                </a:cubicBezTo>
                <a:cubicBezTo>
                  <a:pt x="49" y="65"/>
                  <a:pt x="49" y="65"/>
                  <a:pt x="49" y="65"/>
                </a:cubicBezTo>
                <a:cubicBezTo>
                  <a:pt x="49" y="42"/>
                  <a:pt x="49" y="42"/>
                  <a:pt x="49" y="42"/>
                </a:cubicBezTo>
                <a:cubicBezTo>
                  <a:pt x="49" y="33"/>
                  <a:pt x="42" y="25"/>
                  <a:pt x="32" y="25"/>
                </a:cubicBezTo>
                <a:close/>
              </a:path>
            </a:pathLst>
          </a:custGeom>
          <a:solidFill>
            <a:schemeClr val="bg1"/>
          </a:solidFill>
          <a:ln>
            <a:noFill/>
          </a:ln>
        </p:spPr>
        <p:txBody>
          <a:bodyPr vert="horz" wrap="square" lIns="91440" tIns="45720" rIns="91440" bIns="45720" numCol="1" anchor="t" anchorCtr="0" compatLnSpc="1"/>
          <a:lstStyle/>
          <a:p>
            <a:endParaRPr lang="zh-CN" altLang="en-US" sz="1400">
              <a:solidFill>
                <a:schemeClr val="bg1">
                  <a:lumMod val="50000"/>
                </a:schemeClr>
              </a:solidFill>
              <a:latin typeface="微软雅黑" panose="020B0503020204020204" charset="-122"/>
              <a:ea typeface="微软雅黑" panose="020B0503020204020204" charset="-122"/>
            </a:endParaRPr>
          </a:p>
        </p:txBody>
      </p:sp>
      <p:sp>
        <p:nvSpPr>
          <p:cNvPr id="13" name="椭圆 12"/>
          <p:cNvSpPr/>
          <p:nvPr/>
        </p:nvSpPr>
        <p:spPr>
          <a:xfrm>
            <a:off x="8247980" y="3990569"/>
            <a:ext cx="664328" cy="664328"/>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charset="-122"/>
              <a:ea typeface="微软雅黑" panose="020B0503020204020204" charset="-122"/>
            </a:endParaRPr>
          </a:p>
        </p:txBody>
      </p:sp>
      <p:sp>
        <p:nvSpPr>
          <p:cNvPr id="14" name="任意多边形 13"/>
          <p:cNvSpPr/>
          <p:nvPr/>
        </p:nvSpPr>
        <p:spPr>
          <a:xfrm rot="18825554">
            <a:off x="8485195" y="4138285"/>
            <a:ext cx="189898" cy="367863"/>
          </a:xfrm>
          <a:custGeom>
            <a:avLst/>
            <a:gdLst>
              <a:gd name="connsiteX0" fmla="*/ 235173 w 469026"/>
              <a:gd name="connsiteY0" fmla="*/ 732025 h 908580"/>
              <a:gd name="connsiteX1" fmla="*/ 181173 w 469026"/>
              <a:gd name="connsiteY1" fmla="*/ 786025 h 908580"/>
              <a:gd name="connsiteX2" fmla="*/ 235173 w 469026"/>
              <a:gd name="connsiteY2" fmla="*/ 840025 h 908580"/>
              <a:gd name="connsiteX3" fmla="*/ 289173 w 469026"/>
              <a:gd name="connsiteY3" fmla="*/ 786025 h 908580"/>
              <a:gd name="connsiteX4" fmla="*/ 235173 w 469026"/>
              <a:gd name="connsiteY4" fmla="*/ 732025 h 908580"/>
              <a:gd name="connsiteX5" fmla="*/ 350586 w 469026"/>
              <a:gd name="connsiteY5" fmla="*/ 0 h 908580"/>
              <a:gd name="connsiteX6" fmla="*/ 400339 w 469026"/>
              <a:gd name="connsiteY6" fmla="*/ 33544 h 908580"/>
              <a:gd name="connsiteX7" fmla="*/ 469026 w 469026"/>
              <a:gd name="connsiteY7" fmla="*/ 199370 h 908580"/>
              <a:gd name="connsiteX8" fmla="*/ 400339 w 469026"/>
              <a:gd name="connsiteY8" fmla="*/ 365196 h 908580"/>
              <a:gd name="connsiteX9" fmla="*/ 350984 w 469026"/>
              <a:gd name="connsiteY9" fmla="*/ 398472 h 908580"/>
              <a:gd name="connsiteX10" fmla="*/ 350984 w 469026"/>
              <a:gd name="connsiteY10" fmla="*/ 792110 h 908580"/>
              <a:gd name="connsiteX11" fmla="*/ 234514 w 469026"/>
              <a:gd name="connsiteY11" fmla="*/ 908580 h 908580"/>
              <a:gd name="connsiteX12" fmla="*/ 234514 w 469026"/>
              <a:gd name="connsiteY12" fmla="*/ 908579 h 908580"/>
              <a:gd name="connsiteX13" fmla="*/ 118044 w 469026"/>
              <a:gd name="connsiteY13" fmla="*/ 792109 h 908580"/>
              <a:gd name="connsiteX14" fmla="*/ 118044 w 469026"/>
              <a:gd name="connsiteY14" fmla="*/ 398473 h 908580"/>
              <a:gd name="connsiteX15" fmla="*/ 68687 w 469026"/>
              <a:gd name="connsiteY15" fmla="*/ 365196 h 908580"/>
              <a:gd name="connsiteX16" fmla="*/ 0 w 469026"/>
              <a:gd name="connsiteY16" fmla="*/ 199370 h 908580"/>
              <a:gd name="connsiteX17" fmla="*/ 68687 w 469026"/>
              <a:gd name="connsiteY17" fmla="*/ 33544 h 908580"/>
              <a:gd name="connsiteX18" fmla="*/ 118438 w 469026"/>
              <a:gd name="connsiteY18" fmla="*/ 1 h 908580"/>
              <a:gd name="connsiteX19" fmla="*/ 158312 w 469026"/>
              <a:gd name="connsiteY19" fmla="*/ 199369 h 908580"/>
              <a:gd name="connsiteX20" fmla="*/ 310712 w 469026"/>
              <a:gd name="connsiteY20" fmla="*/ 199369 h 90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9026" h="908580">
                <a:moveTo>
                  <a:pt x="235173" y="732025"/>
                </a:moveTo>
                <a:cubicBezTo>
                  <a:pt x="205350" y="732025"/>
                  <a:pt x="181173" y="756202"/>
                  <a:pt x="181173" y="786025"/>
                </a:cubicBezTo>
                <a:cubicBezTo>
                  <a:pt x="181173" y="815848"/>
                  <a:pt x="205350" y="840025"/>
                  <a:pt x="235173" y="840025"/>
                </a:cubicBezTo>
                <a:cubicBezTo>
                  <a:pt x="264996" y="840025"/>
                  <a:pt x="289173" y="815848"/>
                  <a:pt x="289173" y="786025"/>
                </a:cubicBezTo>
                <a:cubicBezTo>
                  <a:pt x="289173" y="756202"/>
                  <a:pt x="264996" y="732025"/>
                  <a:pt x="235173" y="732025"/>
                </a:cubicBezTo>
                <a:close/>
                <a:moveTo>
                  <a:pt x="350586" y="0"/>
                </a:moveTo>
                <a:lnTo>
                  <a:pt x="400339" y="33544"/>
                </a:lnTo>
                <a:cubicBezTo>
                  <a:pt x="442777" y="75983"/>
                  <a:pt x="469026" y="134611"/>
                  <a:pt x="469026" y="199370"/>
                </a:cubicBezTo>
                <a:cubicBezTo>
                  <a:pt x="469026" y="264129"/>
                  <a:pt x="442777" y="322757"/>
                  <a:pt x="400339" y="365196"/>
                </a:cubicBezTo>
                <a:lnTo>
                  <a:pt x="350984" y="398472"/>
                </a:lnTo>
                <a:lnTo>
                  <a:pt x="350984" y="792110"/>
                </a:lnTo>
                <a:cubicBezTo>
                  <a:pt x="350984" y="856435"/>
                  <a:pt x="298839" y="908580"/>
                  <a:pt x="234514" y="908580"/>
                </a:cubicBezTo>
                <a:lnTo>
                  <a:pt x="234514" y="908579"/>
                </a:lnTo>
                <a:cubicBezTo>
                  <a:pt x="170189" y="908579"/>
                  <a:pt x="118044" y="856434"/>
                  <a:pt x="118044" y="792109"/>
                </a:cubicBezTo>
                <a:lnTo>
                  <a:pt x="118044" y="398473"/>
                </a:lnTo>
                <a:lnTo>
                  <a:pt x="68687" y="365196"/>
                </a:lnTo>
                <a:cubicBezTo>
                  <a:pt x="26249" y="322757"/>
                  <a:pt x="0" y="264129"/>
                  <a:pt x="0" y="199370"/>
                </a:cubicBezTo>
                <a:cubicBezTo>
                  <a:pt x="0" y="134611"/>
                  <a:pt x="26249" y="75983"/>
                  <a:pt x="68687" y="33544"/>
                </a:cubicBezTo>
                <a:lnTo>
                  <a:pt x="118438" y="1"/>
                </a:lnTo>
                <a:lnTo>
                  <a:pt x="158312" y="199369"/>
                </a:lnTo>
                <a:lnTo>
                  <a:pt x="310712" y="19936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solidFill>
                <a:schemeClr val="bg1">
                  <a:lumMod val="50000"/>
                </a:schemeClr>
              </a:solidFill>
              <a:latin typeface="微软雅黑" panose="020B0503020204020204" charset="-122"/>
              <a:ea typeface="微软雅黑" panose="020B0503020204020204" charset="-122"/>
            </a:endParaRPr>
          </a:p>
        </p:txBody>
      </p:sp>
      <p:sp>
        <p:nvSpPr>
          <p:cNvPr id="15" name="Freeform 9"/>
          <p:cNvSpPr>
            <a:spLocks noEditPoints="1"/>
          </p:cNvSpPr>
          <p:nvPr/>
        </p:nvSpPr>
        <p:spPr bwMode="auto">
          <a:xfrm>
            <a:off x="1509635" y="2616201"/>
            <a:ext cx="318405" cy="305842"/>
          </a:xfrm>
          <a:custGeom>
            <a:avLst/>
            <a:gdLst>
              <a:gd name="T0" fmla="*/ 186 w 200"/>
              <a:gd name="T1" fmla="*/ 114 h 192"/>
              <a:gd name="T2" fmla="*/ 182 w 200"/>
              <a:gd name="T3" fmla="*/ 154 h 192"/>
              <a:gd name="T4" fmla="*/ 149 w 200"/>
              <a:gd name="T5" fmla="*/ 191 h 192"/>
              <a:gd name="T6" fmla="*/ 68 w 200"/>
              <a:gd name="T7" fmla="*/ 172 h 192"/>
              <a:gd name="T8" fmla="*/ 68 w 200"/>
              <a:gd name="T9" fmla="*/ 171 h 192"/>
              <a:gd name="T10" fmla="*/ 68 w 200"/>
              <a:gd name="T11" fmla="*/ 191 h 192"/>
              <a:gd name="T12" fmla="*/ 48 w 200"/>
              <a:gd name="T13" fmla="*/ 191 h 192"/>
              <a:gd name="T14" fmla="*/ 28 w 200"/>
              <a:gd name="T15" fmla="*/ 191 h 192"/>
              <a:gd name="T16" fmla="*/ 20 w 200"/>
              <a:gd name="T17" fmla="*/ 191 h 192"/>
              <a:gd name="T18" fmla="*/ 0 w 200"/>
              <a:gd name="T19" fmla="*/ 171 h 192"/>
              <a:gd name="T20" fmla="*/ 0 w 200"/>
              <a:gd name="T21" fmla="*/ 79 h 192"/>
              <a:gd name="T22" fmla="*/ 20 w 200"/>
              <a:gd name="T23" fmla="*/ 59 h 192"/>
              <a:gd name="T24" fmla="*/ 28 w 200"/>
              <a:gd name="T25" fmla="*/ 59 h 192"/>
              <a:gd name="T26" fmla="*/ 48 w 200"/>
              <a:gd name="T27" fmla="*/ 59 h 192"/>
              <a:gd name="T28" fmla="*/ 68 w 200"/>
              <a:gd name="T29" fmla="*/ 59 h 192"/>
              <a:gd name="T30" fmla="*/ 68 w 200"/>
              <a:gd name="T31" fmla="*/ 79 h 192"/>
              <a:gd name="T32" fmla="*/ 68 w 200"/>
              <a:gd name="T33" fmla="*/ 79 h 192"/>
              <a:gd name="T34" fmla="*/ 125 w 200"/>
              <a:gd name="T35" fmla="*/ 1 h 192"/>
              <a:gd name="T36" fmla="*/ 153 w 200"/>
              <a:gd name="T37" fmla="*/ 67 h 192"/>
              <a:gd name="T38" fmla="*/ 197 w 200"/>
              <a:gd name="T39" fmla="*/ 89 h 192"/>
              <a:gd name="T40" fmla="*/ 186 w 200"/>
              <a:gd name="T41" fmla="*/ 114 h 192"/>
              <a:gd name="T42" fmla="*/ 138 w 200"/>
              <a:gd name="T43" fmla="*/ 78 h 192"/>
              <a:gd name="T44" fmla="*/ 132 w 200"/>
              <a:gd name="T45" fmla="*/ 13 h 192"/>
              <a:gd name="T46" fmla="*/ 68 w 200"/>
              <a:gd name="T47" fmla="*/ 94 h 192"/>
              <a:gd name="T48" fmla="*/ 68 w 200"/>
              <a:gd name="T49" fmla="*/ 101 h 192"/>
              <a:gd name="T50" fmla="*/ 68 w 200"/>
              <a:gd name="T51" fmla="*/ 157 h 192"/>
              <a:gd name="T52" fmla="*/ 148 w 200"/>
              <a:gd name="T53" fmla="*/ 179 h 192"/>
              <a:gd name="T54" fmla="*/ 165 w 200"/>
              <a:gd name="T55" fmla="*/ 150 h 192"/>
              <a:gd name="T56" fmla="*/ 170 w 200"/>
              <a:gd name="T57" fmla="*/ 113 h 192"/>
              <a:gd name="T58" fmla="*/ 182 w 200"/>
              <a:gd name="T59" fmla="*/ 92 h 192"/>
              <a:gd name="T60" fmla="*/ 138 w 200"/>
              <a:gd name="T61" fmla="*/ 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0" h="192">
                <a:moveTo>
                  <a:pt x="186" y="114"/>
                </a:moveTo>
                <a:cubicBezTo>
                  <a:pt x="200" y="118"/>
                  <a:pt x="196" y="152"/>
                  <a:pt x="182" y="154"/>
                </a:cubicBezTo>
                <a:cubicBezTo>
                  <a:pt x="185" y="163"/>
                  <a:pt x="186" y="192"/>
                  <a:pt x="149" y="191"/>
                </a:cubicBezTo>
                <a:cubicBezTo>
                  <a:pt x="105" y="191"/>
                  <a:pt x="97" y="172"/>
                  <a:pt x="68" y="172"/>
                </a:cubicBezTo>
                <a:cubicBezTo>
                  <a:pt x="68" y="171"/>
                  <a:pt x="68" y="171"/>
                  <a:pt x="68" y="171"/>
                </a:cubicBezTo>
                <a:cubicBezTo>
                  <a:pt x="68" y="191"/>
                  <a:pt x="68" y="191"/>
                  <a:pt x="68" y="191"/>
                </a:cubicBezTo>
                <a:cubicBezTo>
                  <a:pt x="48" y="191"/>
                  <a:pt x="48" y="191"/>
                  <a:pt x="48" y="191"/>
                </a:cubicBezTo>
                <a:cubicBezTo>
                  <a:pt x="28" y="191"/>
                  <a:pt x="28" y="191"/>
                  <a:pt x="28" y="191"/>
                </a:cubicBezTo>
                <a:cubicBezTo>
                  <a:pt x="20" y="191"/>
                  <a:pt x="20" y="191"/>
                  <a:pt x="20" y="191"/>
                </a:cubicBezTo>
                <a:cubicBezTo>
                  <a:pt x="9" y="191"/>
                  <a:pt x="0" y="182"/>
                  <a:pt x="0" y="171"/>
                </a:cubicBezTo>
                <a:cubicBezTo>
                  <a:pt x="0" y="79"/>
                  <a:pt x="0" y="79"/>
                  <a:pt x="0" y="79"/>
                </a:cubicBezTo>
                <a:cubicBezTo>
                  <a:pt x="0" y="68"/>
                  <a:pt x="9" y="59"/>
                  <a:pt x="20" y="59"/>
                </a:cubicBezTo>
                <a:cubicBezTo>
                  <a:pt x="28" y="59"/>
                  <a:pt x="28" y="59"/>
                  <a:pt x="28" y="59"/>
                </a:cubicBezTo>
                <a:cubicBezTo>
                  <a:pt x="48" y="59"/>
                  <a:pt x="48" y="59"/>
                  <a:pt x="48" y="59"/>
                </a:cubicBezTo>
                <a:cubicBezTo>
                  <a:pt x="68" y="59"/>
                  <a:pt x="68" y="59"/>
                  <a:pt x="68" y="59"/>
                </a:cubicBezTo>
                <a:cubicBezTo>
                  <a:pt x="68" y="79"/>
                  <a:pt x="68" y="79"/>
                  <a:pt x="68" y="79"/>
                </a:cubicBezTo>
                <a:cubicBezTo>
                  <a:pt x="68" y="79"/>
                  <a:pt x="68" y="79"/>
                  <a:pt x="68" y="79"/>
                </a:cubicBezTo>
                <a:cubicBezTo>
                  <a:pt x="115" y="60"/>
                  <a:pt x="113" y="2"/>
                  <a:pt x="125" y="1"/>
                </a:cubicBezTo>
                <a:cubicBezTo>
                  <a:pt x="196" y="0"/>
                  <a:pt x="153" y="67"/>
                  <a:pt x="153" y="67"/>
                </a:cubicBezTo>
                <a:cubicBezTo>
                  <a:pt x="153" y="67"/>
                  <a:pt x="193" y="54"/>
                  <a:pt x="197" y="89"/>
                </a:cubicBezTo>
                <a:cubicBezTo>
                  <a:pt x="196" y="99"/>
                  <a:pt x="197" y="105"/>
                  <a:pt x="186" y="114"/>
                </a:cubicBezTo>
                <a:close/>
                <a:moveTo>
                  <a:pt x="138" y="78"/>
                </a:moveTo>
                <a:cubicBezTo>
                  <a:pt x="138" y="78"/>
                  <a:pt x="171" y="12"/>
                  <a:pt x="132" y="13"/>
                </a:cubicBezTo>
                <a:cubicBezTo>
                  <a:pt x="125" y="13"/>
                  <a:pt x="128" y="74"/>
                  <a:pt x="68" y="94"/>
                </a:cubicBezTo>
                <a:cubicBezTo>
                  <a:pt x="68" y="93"/>
                  <a:pt x="68" y="96"/>
                  <a:pt x="68" y="101"/>
                </a:cubicBezTo>
                <a:cubicBezTo>
                  <a:pt x="68" y="157"/>
                  <a:pt x="68" y="157"/>
                  <a:pt x="68" y="157"/>
                </a:cubicBezTo>
                <a:cubicBezTo>
                  <a:pt x="91" y="157"/>
                  <a:pt x="118" y="179"/>
                  <a:pt x="148" y="179"/>
                </a:cubicBezTo>
                <a:cubicBezTo>
                  <a:pt x="173" y="179"/>
                  <a:pt x="170" y="158"/>
                  <a:pt x="165" y="150"/>
                </a:cubicBezTo>
                <a:cubicBezTo>
                  <a:pt x="185" y="144"/>
                  <a:pt x="180" y="116"/>
                  <a:pt x="170" y="113"/>
                </a:cubicBezTo>
                <a:cubicBezTo>
                  <a:pt x="179" y="102"/>
                  <a:pt x="181" y="99"/>
                  <a:pt x="182" y="92"/>
                </a:cubicBezTo>
                <a:cubicBezTo>
                  <a:pt x="179" y="68"/>
                  <a:pt x="138" y="78"/>
                  <a:pt x="138" y="78"/>
                </a:cubicBezTo>
                <a:close/>
              </a:path>
            </a:pathLst>
          </a:custGeom>
          <a:solidFill>
            <a:schemeClr val="bg1"/>
          </a:solidFill>
          <a:ln>
            <a:noFill/>
          </a:ln>
        </p:spPr>
        <p:txBody>
          <a:bodyPr vert="horz" wrap="square" lIns="91440" tIns="45720" rIns="91440" bIns="45720" numCol="1" anchor="t" anchorCtr="0" compatLnSpc="1"/>
          <a:lstStyle/>
          <a:p>
            <a:endParaRPr lang="zh-CN" altLang="en-US" sz="1400">
              <a:solidFill>
                <a:schemeClr val="bg1">
                  <a:lumMod val="50000"/>
                </a:schemeClr>
              </a:solidFill>
              <a:latin typeface="微软雅黑" panose="020B0503020204020204" charset="-122"/>
              <a:ea typeface="微软雅黑" panose="020B0503020204020204" charset="-122"/>
            </a:endParaRPr>
          </a:p>
        </p:txBody>
      </p:sp>
      <p:sp>
        <p:nvSpPr>
          <p:cNvPr id="16" name="椭圆 15"/>
          <p:cNvSpPr/>
          <p:nvPr/>
        </p:nvSpPr>
        <p:spPr>
          <a:xfrm>
            <a:off x="8247980" y="2436519"/>
            <a:ext cx="664328" cy="664328"/>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charset="-122"/>
              <a:ea typeface="微软雅黑" panose="020B0503020204020204" charset="-122"/>
            </a:endParaRPr>
          </a:p>
        </p:txBody>
      </p:sp>
      <p:sp>
        <p:nvSpPr>
          <p:cNvPr id="17" name="Freeform 5"/>
          <p:cNvSpPr>
            <a:spLocks noEditPoints="1"/>
          </p:cNvSpPr>
          <p:nvPr/>
        </p:nvSpPr>
        <p:spPr bwMode="auto">
          <a:xfrm>
            <a:off x="8439484" y="2608927"/>
            <a:ext cx="281320" cy="319512"/>
          </a:xfrm>
          <a:custGeom>
            <a:avLst/>
            <a:gdLst>
              <a:gd name="T0" fmla="*/ 154 w 158"/>
              <a:gd name="T1" fmla="*/ 160 h 180"/>
              <a:gd name="T2" fmla="*/ 110 w 158"/>
              <a:gd name="T3" fmla="*/ 102 h 180"/>
              <a:gd name="T4" fmla="*/ 107 w 158"/>
              <a:gd name="T5" fmla="*/ 102 h 180"/>
              <a:gd name="T6" fmla="*/ 104 w 158"/>
              <a:gd name="T7" fmla="*/ 105 h 180"/>
              <a:gd name="T8" fmla="*/ 99 w 158"/>
              <a:gd name="T9" fmla="*/ 99 h 180"/>
              <a:gd name="T10" fmla="*/ 116 w 158"/>
              <a:gd name="T11" fmla="*/ 58 h 180"/>
              <a:gd name="T12" fmla="*/ 58 w 158"/>
              <a:gd name="T13" fmla="*/ 0 h 180"/>
              <a:gd name="T14" fmla="*/ 0 w 158"/>
              <a:gd name="T15" fmla="*/ 58 h 180"/>
              <a:gd name="T16" fmla="*/ 58 w 158"/>
              <a:gd name="T17" fmla="*/ 116 h 180"/>
              <a:gd name="T18" fmla="*/ 84 w 158"/>
              <a:gd name="T19" fmla="*/ 109 h 180"/>
              <a:gd name="T20" fmla="*/ 90 w 158"/>
              <a:gd name="T21" fmla="*/ 116 h 180"/>
              <a:gd name="T22" fmla="*/ 87 w 158"/>
              <a:gd name="T23" fmla="*/ 120 h 180"/>
              <a:gd name="T24" fmla="*/ 87 w 158"/>
              <a:gd name="T25" fmla="*/ 121 h 180"/>
              <a:gd name="T26" fmla="*/ 132 w 158"/>
              <a:gd name="T27" fmla="*/ 178 h 180"/>
              <a:gd name="T28" fmla="*/ 141 w 158"/>
              <a:gd name="T29" fmla="*/ 179 h 180"/>
              <a:gd name="T30" fmla="*/ 154 w 158"/>
              <a:gd name="T31" fmla="*/ 170 h 180"/>
              <a:gd name="T32" fmla="*/ 154 w 158"/>
              <a:gd name="T33" fmla="*/ 160 h 180"/>
              <a:gd name="T34" fmla="*/ 21 w 158"/>
              <a:gd name="T35" fmla="*/ 58 h 180"/>
              <a:gd name="T36" fmla="*/ 58 w 158"/>
              <a:gd name="T37" fmla="*/ 21 h 180"/>
              <a:gd name="T38" fmla="*/ 96 w 158"/>
              <a:gd name="T39" fmla="*/ 58 h 180"/>
              <a:gd name="T40" fmla="*/ 58 w 158"/>
              <a:gd name="T41" fmla="*/ 95 h 180"/>
              <a:gd name="T42" fmla="*/ 21 w 158"/>
              <a:gd name="T43" fmla="*/ 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 h="180">
                <a:moveTo>
                  <a:pt x="154" y="160"/>
                </a:moveTo>
                <a:cubicBezTo>
                  <a:pt x="110" y="102"/>
                  <a:pt x="110" y="102"/>
                  <a:pt x="110" y="102"/>
                </a:cubicBezTo>
                <a:cubicBezTo>
                  <a:pt x="107" y="102"/>
                  <a:pt x="107" y="102"/>
                  <a:pt x="107" y="102"/>
                </a:cubicBezTo>
                <a:cubicBezTo>
                  <a:pt x="104" y="105"/>
                  <a:pt x="104" y="105"/>
                  <a:pt x="104" y="105"/>
                </a:cubicBezTo>
                <a:cubicBezTo>
                  <a:pt x="99" y="99"/>
                  <a:pt x="99" y="99"/>
                  <a:pt x="99" y="99"/>
                </a:cubicBezTo>
                <a:cubicBezTo>
                  <a:pt x="110" y="88"/>
                  <a:pt x="116" y="74"/>
                  <a:pt x="116" y="58"/>
                </a:cubicBezTo>
                <a:cubicBezTo>
                  <a:pt x="116" y="26"/>
                  <a:pt x="90" y="0"/>
                  <a:pt x="58" y="0"/>
                </a:cubicBezTo>
                <a:cubicBezTo>
                  <a:pt x="26" y="0"/>
                  <a:pt x="0" y="26"/>
                  <a:pt x="0" y="58"/>
                </a:cubicBezTo>
                <a:cubicBezTo>
                  <a:pt x="0" y="90"/>
                  <a:pt x="26" y="116"/>
                  <a:pt x="58" y="116"/>
                </a:cubicBezTo>
                <a:cubicBezTo>
                  <a:pt x="68" y="116"/>
                  <a:pt x="77" y="114"/>
                  <a:pt x="84" y="109"/>
                </a:cubicBezTo>
                <a:cubicBezTo>
                  <a:pt x="90" y="116"/>
                  <a:pt x="90" y="116"/>
                  <a:pt x="90" y="116"/>
                </a:cubicBezTo>
                <a:cubicBezTo>
                  <a:pt x="87" y="120"/>
                  <a:pt x="87" y="120"/>
                  <a:pt x="87" y="120"/>
                </a:cubicBezTo>
                <a:cubicBezTo>
                  <a:pt x="87" y="121"/>
                  <a:pt x="87" y="121"/>
                  <a:pt x="87" y="121"/>
                </a:cubicBezTo>
                <a:cubicBezTo>
                  <a:pt x="87" y="121"/>
                  <a:pt x="130" y="175"/>
                  <a:pt x="132" y="178"/>
                </a:cubicBezTo>
                <a:cubicBezTo>
                  <a:pt x="135" y="180"/>
                  <a:pt x="141" y="179"/>
                  <a:pt x="141" y="179"/>
                </a:cubicBezTo>
                <a:cubicBezTo>
                  <a:pt x="141" y="179"/>
                  <a:pt x="149" y="174"/>
                  <a:pt x="154" y="170"/>
                </a:cubicBezTo>
                <a:cubicBezTo>
                  <a:pt x="158" y="166"/>
                  <a:pt x="154" y="160"/>
                  <a:pt x="154" y="160"/>
                </a:cubicBezTo>
                <a:close/>
                <a:moveTo>
                  <a:pt x="21" y="58"/>
                </a:moveTo>
                <a:cubicBezTo>
                  <a:pt x="21" y="37"/>
                  <a:pt x="38" y="21"/>
                  <a:pt x="58" y="21"/>
                </a:cubicBezTo>
                <a:cubicBezTo>
                  <a:pt x="79" y="21"/>
                  <a:pt x="96" y="37"/>
                  <a:pt x="96" y="58"/>
                </a:cubicBezTo>
                <a:cubicBezTo>
                  <a:pt x="96" y="79"/>
                  <a:pt x="79" y="95"/>
                  <a:pt x="58" y="95"/>
                </a:cubicBezTo>
                <a:cubicBezTo>
                  <a:pt x="38" y="95"/>
                  <a:pt x="21" y="79"/>
                  <a:pt x="21" y="58"/>
                </a:cubicBezTo>
                <a:close/>
              </a:path>
            </a:pathLst>
          </a:custGeom>
          <a:solidFill>
            <a:schemeClr val="bg1"/>
          </a:solidFill>
          <a:ln>
            <a:noFill/>
          </a:ln>
        </p:spPr>
        <p:txBody>
          <a:bodyPr vert="horz" wrap="square" lIns="91440" tIns="45720" rIns="91440" bIns="45720" numCol="1" anchor="t" anchorCtr="0" compatLnSpc="1"/>
          <a:lstStyle/>
          <a:p>
            <a:endParaRPr lang="zh-CN" altLang="en-US" sz="1400">
              <a:solidFill>
                <a:schemeClr val="bg1">
                  <a:lumMod val="50000"/>
                </a:schemeClr>
              </a:solidFill>
              <a:latin typeface="微软雅黑" panose="020B0503020204020204" charset="-122"/>
              <a:ea typeface="微软雅黑" panose="020B0503020204020204" charset="-122"/>
            </a:endParaRPr>
          </a:p>
        </p:txBody>
      </p:sp>
      <p:sp>
        <p:nvSpPr>
          <p:cNvPr id="18" name="椭圆 17"/>
          <p:cNvSpPr/>
          <p:nvPr/>
        </p:nvSpPr>
        <p:spPr>
          <a:xfrm>
            <a:off x="4816815" y="2436519"/>
            <a:ext cx="664328" cy="664328"/>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charset="-122"/>
              <a:ea typeface="微软雅黑" panose="020B0503020204020204" charset="-122"/>
            </a:endParaRPr>
          </a:p>
        </p:txBody>
      </p:sp>
      <p:sp>
        <p:nvSpPr>
          <p:cNvPr id="19" name="任意多边形 18"/>
          <p:cNvSpPr/>
          <p:nvPr/>
        </p:nvSpPr>
        <p:spPr>
          <a:xfrm>
            <a:off x="5039236" y="2594315"/>
            <a:ext cx="219487" cy="348737"/>
          </a:xfrm>
          <a:custGeom>
            <a:avLst/>
            <a:gdLst>
              <a:gd name="connsiteX0" fmla="*/ 799186 w 2958914"/>
              <a:gd name="connsiteY0" fmla="*/ 3964971 h 4701359"/>
              <a:gd name="connsiteX1" fmla="*/ 2159728 w 2958914"/>
              <a:gd name="connsiteY1" fmla="*/ 3964971 h 4701359"/>
              <a:gd name="connsiteX2" fmla="*/ 1479457 w 2958914"/>
              <a:gd name="connsiteY2" fmla="*/ 4701359 h 4701359"/>
              <a:gd name="connsiteX3" fmla="*/ 799186 w 2958914"/>
              <a:gd name="connsiteY3" fmla="*/ 3964971 h 4701359"/>
              <a:gd name="connsiteX4" fmla="*/ 1679909 w 2958914"/>
              <a:gd name="connsiteY4" fmla="*/ 367966 h 4701359"/>
              <a:gd name="connsiteX5" fmla="*/ 1127168 w 2958914"/>
              <a:gd name="connsiteY5" fmla="*/ 606225 h 4701359"/>
              <a:gd name="connsiteX6" fmla="*/ 2026030 w 2958914"/>
              <a:gd name="connsiteY6" fmla="*/ 809719 h 4701359"/>
              <a:gd name="connsiteX7" fmla="*/ 2255117 w 2958914"/>
              <a:gd name="connsiteY7" fmla="*/ 1702401 h 4701359"/>
              <a:gd name="connsiteX8" fmla="*/ 2239231 w 2958914"/>
              <a:gd name="connsiteY8" fmla="*/ 590339 h 4701359"/>
              <a:gd name="connsiteX9" fmla="*/ 1679909 w 2958914"/>
              <a:gd name="connsiteY9" fmla="*/ 367966 h 4701359"/>
              <a:gd name="connsiteX10" fmla="*/ 1342417 w 2958914"/>
              <a:gd name="connsiteY10" fmla="*/ 0 h 4701359"/>
              <a:gd name="connsiteX11" fmla="*/ 1616497 w 2958914"/>
              <a:gd name="connsiteY11" fmla="*/ 0 h 4701359"/>
              <a:gd name="connsiteX12" fmla="*/ 2957745 w 2958914"/>
              <a:gd name="connsiteY12" fmla="*/ 1344552 h 4701359"/>
              <a:gd name="connsiteX13" fmla="*/ 2293200 w 2958914"/>
              <a:gd name="connsiteY13" fmla="*/ 3058599 h 4701359"/>
              <a:gd name="connsiteX14" fmla="*/ 2119355 w 2958914"/>
              <a:gd name="connsiteY14" fmla="*/ 3705264 h 4701359"/>
              <a:gd name="connsiteX15" fmla="*/ 1479514 w 2958914"/>
              <a:gd name="connsiteY15" fmla="*/ 3823879 h 4701359"/>
              <a:gd name="connsiteX16" fmla="*/ 1479457 w 2958914"/>
              <a:gd name="connsiteY16" fmla="*/ 3823882 h 4701359"/>
              <a:gd name="connsiteX17" fmla="*/ 1479400 w 2958914"/>
              <a:gd name="connsiteY17" fmla="*/ 3823879 h 4701359"/>
              <a:gd name="connsiteX18" fmla="*/ 839559 w 2958914"/>
              <a:gd name="connsiteY18" fmla="*/ 3705264 h 4701359"/>
              <a:gd name="connsiteX19" fmla="*/ 665714 w 2958914"/>
              <a:gd name="connsiteY19" fmla="*/ 3058599 h 4701359"/>
              <a:gd name="connsiteX20" fmla="*/ 1169 w 2958914"/>
              <a:gd name="connsiteY20" fmla="*/ 1344552 h 4701359"/>
              <a:gd name="connsiteX21" fmla="*/ 1342417 w 2958914"/>
              <a:gd name="connsiteY21" fmla="*/ 0 h 4701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58914" h="4701359">
                <a:moveTo>
                  <a:pt x="799186" y="3964971"/>
                </a:moveTo>
                <a:cubicBezTo>
                  <a:pt x="1241302" y="4120624"/>
                  <a:pt x="1717612" y="4120624"/>
                  <a:pt x="2159728" y="3964971"/>
                </a:cubicBezTo>
                <a:cubicBezTo>
                  <a:pt x="2159728" y="4371667"/>
                  <a:pt x="1855160" y="4701359"/>
                  <a:pt x="1479457" y="4701359"/>
                </a:cubicBezTo>
                <a:cubicBezTo>
                  <a:pt x="1103754" y="4701359"/>
                  <a:pt x="799186" y="4371667"/>
                  <a:pt x="799186" y="3964971"/>
                </a:cubicBezTo>
                <a:close/>
                <a:moveTo>
                  <a:pt x="1679909" y="367966"/>
                </a:moveTo>
                <a:cubicBezTo>
                  <a:pt x="1478666" y="370841"/>
                  <a:pt x="1278519" y="450488"/>
                  <a:pt x="1127168" y="606225"/>
                </a:cubicBezTo>
                <a:cubicBezTo>
                  <a:pt x="1441241" y="500106"/>
                  <a:pt x="1788288" y="578674"/>
                  <a:pt x="2026030" y="809719"/>
                </a:cubicBezTo>
                <a:cubicBezTo>
                  <a:pt x="2263772" y="1040764"/>
                  <a:pt x="2352222" y="1385426"/>
                  <a:pt x="2255117" y="1702401"/>
                </a:cubicBezTo>
                <a:cubicBezTo>
                  <a:pt x="2557818" y="1390927"/>
                  <a:pt x="2550705" y="893040"/>
                  <a:pt x="2239231" y="590339"/>
                </a:cubicBezTo>
                <a:cubicBezTo>
                  <a:pt x="2083493" y="438989"/>
                  <a:pt x="1881153" y="365091"/>
                  <a:pt x="1679909" y="367966"/>
                </a:cubicBezTo>
                <a:close/>
                <a:moveTo>
                  <a:pt x="1342417" y="0"/>
                </a:moveTo>
                <a:lnTo>
                  <a:pt x="1616497" y="0"/>
                </a:lnTo>
                <a:cubicBezTo>
                  <a:pt x="2326110" y="58175"/>
                  <a:pt x="2929649" y="551419"/>
                  <a:pt x="2957745" y="1344552"/>
                </a:cubicBezTo>
                <a:cubicBezTo>
                  <a:pt x="2987713" y="2190560"/>
                  <a:pt x="2432926" y="2665145"/>
                  <a:pt x="2293200" y="3058599"/>
                </a:cubicBezTo>
                <a:cubicBezTo>
                  <a:pt x="2153473" y="3452053"/>
                  <a:pt x="2233933" y="3579701"/>
                  <a:pt x="2119355" y="3705264"/>
                </a:cubicBezTo>
                <a:cubicBezTo>
                  <a:pt x="2004776" y="3830826"/>
                  <a:pt x="1645399" y="3809767"/>
                  <a:pt x="1479514" y="3823879"/>
                </a:cubicBezTo>
                <a:lnTo>
                  <a:pt x="1479457" y="3823882"/>
                </a:lnTo>
                <a:lnTo>
                  <a:pt x="1479400" y="3823879"/>
                </a:lnTo>
                <a:cubicBezTo>
                  <a:pt x="1313515" y="3809767"/>
                  <a:pt x="954138" y="3830826"/>
                  <a:pt x="839559" y="3705264"/>
                </a:cubicBezTo>
                <a:cubicBezTo>
                  <a:pt x="724981" y="3579701"/>
                  <a:pt x="805441" y="3452053"/>
                  <a:pt x="665714" y="3058599"/>
                </a:cubicBezTo>
                <a:cubicBezTo>
                  <a:pt x="525988" y="2665145"/>
                  <a:pt x="-28799" y="2190560"/>
                  <a:pt x="1169" y="1344552"/>
                </a:cubicBezTo>
                <a:cubicBezTo>
                  <a:pt x="29265" y="551419"/>
                  <a:pt x="632804" y="58175"/>
                  <a:pt x="1342417" y="0"/>
                </a:cubicBezTo>
                <a:close/>
              </a:path>
            </a:pathLst>
          </a:custGeom>
          <a:solidFill>
            <a:schemeClr val="bg1"/>
          </a:solidFill>
          <a:ln w="508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20" name="文本框 19"/>
          <p:cNvSpPr txBox="1"/>
          <p:nvPr/>
        </p:nvSpPr>
        <p:spPr>
          <a:xfrm>
            <a:off x="2319697" y="2536880"/>
            <a:ext cx="1107996" cy="276999"/>
          </a:xfrm>
          <a:prstGeom prst="rect">
            <a:avLst/>
          </a:prstGeom>
          <a:noFill/>
        </p:spPr>
        <p:txBody>
          <a:bodyPr wrap="none" rtlCol="0">
            <a:spAutoFit/>
          </a:bodyPr>
          <a:lstStyle/>
          <a:p>
            <a:pPr algn="ctr"/>
            <a:r>
              <a:rPr lang="zh-CN" altLang="en-US" sz="1200" dirty="0">
                <a:solidFill>
                  <a:schemeClr val="bg1">
                    <a:lumMod val="50000"/>
                  </a:schemeClr>
                </a:solidFill>
                <a:latin typeface="微软雅黑" panose="020B0503020204020204" charset="-122"/>
                <a:ea typeface="微软雅黑" panose="020B0503020204020204" charset="-122"/>
              </a:rPr>
              <a:t>在此添加标题</a:t>
            </a:r>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21" name="文本框 20"/>
          <p:cNvSpPr txBox="1"/>
          <p:nvPr/>
        </p:nvSpPr>
        <p:spPr>
          <a:xfrm>
            <a:off x="2058692" y="2953901"/>
            <a:ext cx="2079832" cy="830997"/>
          </a:xfrm>
          <a:prstGeom prst="rect">
            <a:avLst/>
          </a:prstGeom>
          <a:noFill/>
        </p:spPr>
        <p:txBody>
          <a:bodyPr wrap="square" rtlCol="0">
            <a:spAutoFit/>
          </a:bodyPr>
          <a:lstStyle/>
          <a:p>
            <a:pPr>
              <a:lnSpc>
                <a:spcPct val="120000"/>
              </a:lnSpc>
            </a:pPr>
            <a:r>
              <a:rPr lang="zh-CN" altLang="en-US" sz="1000" dirty="0">
                <a:solidFill>
                  <a:schemeClr val="bg1">
                    <a:lumMod val="50000"/>
                  </a:schemeClr>
                </a:solidFill>
                <a:latin typeface="微软雅黑" panose="020B0503020204020204" charset="-122"/>
                <a:ea typeface="微软雅黑" panose="020B0503020204020204" charset="-122"/>
              </a:rPr>
              <a:t>在经过自己不懈的努力后可以领略到别人看不到的景色。在经过自己不懈的努力后可以领略到别人看不到的景色。</a:t>
            </a:r>
            <a:endParaRPr lang="zh-CN" altLang="en-US" sz="1000" dirty="0">
              <a:solidFill>
                <a:schemeClr val="bg1">
                  <a:lumMod val="50000"/>
                </a:schemeClr>
              </a:solidFill>
              <a:latin typeface="微软雅黑" panose="020B0503020204020204" charset="-122"/>
              <a:ea typeface="微软雅黑" panose="020B0503020204020204" charset="-122"/>
            </a:endParaRPr>
          </a:p>
        </p:txBody>
      </p:sp>
      <p:sp>
        <p:nvSpPr>
          <p:cNvPr id="22" name="文本框 21"/>
          <p:cNvSpPr txBox="1"/>
          <p:nvPr/>
        </p:nvSpPr>
        <p:spPr>
          <a:xfrm>
            <a:off x="2319697" y="4091448"/>
            <a:ext cx="1107996" cy="276999"/>
          </a:xfrm>
          <a:prstGeom prst="rect">
            <a:avLst/>
          </a:prstGeom>
          <a:noFill/>
        </p:spPr>
        <p:txBody>
          <a:bodyPr wrap="none" rtlCol="0">
            <a:spAutoFit/>
          </a:bodyPr>
          <a:lstStyle/>
          <a:p>
            <a:pPr algn="ctr"/>
            <a:r>
              <a:rPr lang="zh-CN" altLang="en-US" sz="1200" dirty="0">
                <a:solidFill>
                  <a:schemeClr val="bg1">
                    <a:lumMod val="50000"/>
                  </a:schemeClr>
                </a:solidFill>
                <a:latin typeface="微软雅黑" panose="020B0503020204020204" charset="-122"/>
                <a:ea typeface="微软雅黑" panose="020B0503020204020204" charset="-122"/>
              </a:rPr>
              <a:t>在此添加标题</a:t>
            </a:r>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23" name="文本框 22"/>
          <p:cNvSpPr txBox="1"/>
          <p:nvPr/>
        </p:nvSpPr>
        <p:spPr>
          <a:xfrm>
            <a:off x="2058692" y="4508469"/>
            <a:ext cx="2079832" cy="830997"/>
          </a:xfrm>
          <a:prstGeom prst="rect">
            <a:avLst/>
          </a:prstGeom>
          <a:noFill/>
        </p:spPr>
        <p:txBody>
          <a:bodyPr wrap="square" rtlCol="0">
            <a:spAutoFit/>
          </a:bodyPr>
          <a:lstStyle/>
          <a:p>
            <a:pPr>
              <a:lnSpc>
                <a:spcPct val="120000"/>
              </a:lnSpc>
            </a:pPr>
            <a:r>
              <a:rPr lang="zh-CN" altLang="en-US" sz="1000" dirty="0">
                <a:solidFill>
                  <a:schemeClr val="bg1">
                    <a:lumMod val="50000"/>
                  </a:schemeClr>
                </a:solidFill>
                <a:latin typeface="微软雅黑" panose="020B0503020204020204" charset="-122"/>
                <a:ea typeface="微软雅黑" panose="020B0503020204020204" charset="-122"/>
              </a:rPr>
              <a:t>在经过自己不懈的努力后可以领略到别人看不到的景色。在经过自己不懈的努力后可以领略到别人看不到的景色。</a:t>
            </a:r>
            <a:endParaRPr lang="zh-CN" altLang="en-US" sz="1000" dirty="0">
              <a:solidFill>
                <a:schemeClr val="bg1">
                  <a:lumMod val="50000"/>
                </a:schemeClr>
              </a:solidFill>
              <a:latin typeface="微软雅黑" panose="020B0503020204020204" charset="-122"/>
              <a:ea typeface="微软雅黑" panose="020B0503020204020204" charset="-122"/>
            </a:endParaRPr>
          </a:p>
        </p:txBody>
      </p:sp>
      <p:sp>
        <p:nvSpPr>
          <p:cNvPr id="24" name="文本框 23"/>
          <p:cNvSpPr txBox="1"/>
          <p:nvPr/>
        </p:nvSpPr>
        <p:spPr>
          <a:xfrm>
            <a:off x="5826535" y="2536880"/>
            <a:ext cx="1107996" cy="276999"/>
          </a:xfrm>
          <a:prstGeom prst="rect">
            <a:avLst/>
          </a:prstGeom>
          <a:noFill/>
        </p:spPr>
        <p:txBody>
          <a:bodyPr wrap="none" rtlCol="0">
            <a:spAutoFit/>
          </a:bodyPr>
          <a:lstStyle/>
          <a:p>
            <a:pPr algn="ctr"/>
            <a:r>
              <a:rPr lang="zh-CN" altLang="en-US" sz="1200" dirty="0">
                <a:solidFill>
                  <a:schemeClr val="bg1">
                    <a:lumMod val="50000"/>
                  </a:schemeClr>
                </a:solidFill>
                <a:latin typeface="微软雅黑" panose="020B0503020204020204" charset="-122"/>
                <a:ea typeface="微软雅黑" panose="020B0503020204020204" charset="-122"/>
              </a:rPr>
              <a:t>在此添加标题</a:t>
            </a:r>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25" name="文本框 24"/>
          <p:cNvSpPr txBox="1"/>
          <p:nvPr/>
        </p:nvSpPr>
        <p:spPr>
          <a:xfrm>
            <a:off x="5565530" y="2953901"/>
            <a:ext cx="2079832" cy="830997"/>
          </a:xfrm>
          <a:prstGeom prst="rect">
            <a:avLst/>
          </a:prstGeom>
          <a:noFill/>
        </p:spPr>
        <p:txBody>
          <a:bodyPr wrap="square" rtlCol="0">
            <a:spAutoFit/>
          </a:bodyPr>
          <a:lstStyle/>
          <a:p>
            <a:pPr>
              <a:lnSpc>
                <a:spcPct val="120000"/>
              </a:lnSpc>
            </a:pPr>
            <a:r>
              <a:rPr lang="zh-CN" altLang="en-US" sz="1000" dirty="0">
                <a:solidFill>
                  <a:schemeClr val="bg1">
                    <a:lumMod val="50000"/>
                  </a:schemeClr>
                </a:solidFill>
                <a:latin typeface="微软雅黑" panose="020B0503020204020204" charset="-122"/>
                <a:ea typeface="微软雅黑" panose="020B0503020204020204" charset="-122"/>
              </a:rPr>
              <a:t>在经过自己不懈的努力后可以领略到别人看不到的景色。在经过自己不懈的努力后可以领略到别人看不到的景色。</a:t>
            </a:r>
            <a:endParaRPr lang="zh-CN" altLang="en-US" sz="1000" dirty="0">
              <a:solidFill>
                <a:schemeClr val="bg1">
                  <a:lumMod val="50000"/>
                </a:schemeClr>
              </a:solidFill>
              <a:latin typeface="微软雅黑" panose="020B0503020204020204" charset="-122"/>
              <a:ea typeface="微软雅黑" panose="020B0503020204020204" charset="-122"/>
            </a:endParaRPr>
          </a:p>
        </p:txBody>
      </p:sp>
      <p:sp>
        <p:nvSpPr>
          <p:cNvPr id="26" name="文本框 25"/>
          <p:cNvSpPr txBox="1"/>
          <p:nvPr/>
        </p:nvSpPr>
        <p:spPr>
          <a:xfrm>
            <a:off x="5857452" y="4091448"/>
            <a:ext cx="1107996" cy="276999"/>
          </a:xfrm>
          <a:prstGeom prst="rect">
            <a:avLst/>
          </a:prstGeom>
          <a:noFill/>
        </p:spPr>
        <p:txBody>
          <a:bodyPr wrap="none" rtlCol="0">
            <a:spAutoFit/>
          </a:bodyPr>
          <a:lstStyle/>
          <a:p>
            <a:pPr algn="ctr"/>
            <a:r>
              <a:rPr lang="zh-CN" altLang="en-US" sz="1200" dirty="0">
                <a:solidFill>
                  <a:schemeClr val="bg1">
                    <a:lumMod val="50000"/>
                  </a:schemeClr>
                </a:solidFill>
                <a:latin typeface="微软雅黑" panose="020B0503020204020204" charset="-122"/>
                <a:ea typeface="微软雅黑" panose="020B0503020204020204" charset="-122"/>
              </a:rPr>
              <a:t>在此添加标题</a:t>
            </a:r>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27" name="文本框 26"/>
          <p:cNvSpPr txBox="1"/>
          <p:nvPr/>
        </p:nvSpPr>
        <p:spPr>
          <a:xfrm>
            <a:off x="5596447" y="4508469"/>
            <a:ext cx="2079832" cy="830997"/>
          </a:xfrm>
          <a:prstGeom prst="rect">
            <a:avLst/>
          </a:prstGeom>
          <a:noFill/>
        </p:spPr>
        <p:txBody>
          <a:bodyPr wrap="square" rtlCol="0">
            <a:spAutoFit/>
          </a:bodyPr>
          <a:lstStyle/>
          <a:p>
            <a:pPr>
              <a:lnSpc>
                <a:spcPct val="120000"/>
              </a:lnSpc>
            </a:pPr>
            <a:r>
              <a:rPr lang="zh-CN" altLang="en-US" sz="1000" dirty="0">
                <a:solidFill>
                  <a:schemeClr val="bg1">
                    <a:lumMod val="50000"/>
                  </a:schemeClr>
                </a:solidFill>
                <a:latin typeface="微软雅黑" panose="020B0503020204020204" charset="-122"/>
                <a:ea typeface="微软雅黑" panose="020B0503020204020204" charset="-122"/>
              </a:rPr>
              <a:t>在经过自己不懈的努力后可以领略到别人看不到的景色。在经过自己不懈的努力后可以领略到别人看不到的景色。</a:t>
            </a:r>
            <a:endParaRPr lang="zh-CN" altLang="en-US" sz="1000" dirty="0">
              <a:solidFill>
                <a:schemeClr val="bg1">
                  <a:lumMod val="50000"/>
                </a:schemeClr>
              </a:solidFill>
              <a:latin typeface="微软雅黑" panose="020B0503020204020204" charset="-122"/>
              <a:ea typeface="微软雅黑" panose="020B0503020204020204" charset="-122"/>
            </a:endParaRPr>
          </a:p>
        </p:txBody>
      </p:sp>
      <p:sp>
        <p:nvSpPr>
          <p:cNvPr id="28" name="文本框 27"/>
          <p:cNvSpPr txBox="1"/>
          <p:nvPr/>
        </p:nvSpPr>
        <p:spPr>
          <a:xfrm>
            <a:off x="9347070" y="4091566"/>
            <a:ext cx="1107996" cy="276999"/>
          </a:xfrm>
          <a:prstGeom prst="rect">
            <a:avLst/>
          </a:prstGeom>
          <a:noFill/>
        </p:spPr>
        <p:txBody>
          <a:bodyPr wrap="none" rtlCol="0">
            <a:spAutoFit/>
          </a:bodyPr>
          <a:lstStyle/>
          <a:p>
            <a:pPr algn="ctr"/>
            <a:r>
              <a:rPr lang="zh-CN" altLang="en-US" sz="1200" dirty="0">
                <a:solidFill>
                  <a:schemeClr val="bg1">
                    <a:lumMod val="50000"/>
                  </a:schemeClr>
                </a:solidFill>
                <a:latin typeface="微软雅黑" panose="020B0503020204020204" charset="-122"/>
                <a:ea typeface="微软雅黑" panose="020B0503020204020204" charset="-122"/>
              </a:rPr>
              <a:t>在此添加标题</a:t>
            </a:r>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29" name="文本框 28"/>
          <p:cNvSpPr txBox="1"/>
          <p:nvPr/>
        </p:nvSpPr>
        <p:spPr>
          <a:xfrm>
            <a:off x="9086065" y="4508587"/>
            <a:ext cx="2079832" cy="830997"/>
          </a:xfrm>
          <a:prstGeom prst="rect">
            <a:avLst/>
          </a:prstGeom>
          <a:noFill/>
        </p:spPr>
        <p:txBody>
          <a:bodyPr wrap="square" rtlCol="0">
            <a:spAutoFit/>
          </a:bodyPr>
          <a:lstStyle/>
          <a:p>
            <a:pPr>
              <a:lnSpc>
                <a:spcPct val="120000"/>
              </a:lnSpc>
            </a:pPr>
            <a:r>
              <a:rPr lang="zh-CN" altLang="en-US" sz="1000" dirty="0">
                <a:solidFill>
                  <a:schemeClr val="bg1">
                    <a:lumMod val="50000"/>
                  </a:schemeClr>
                </a:solidFill>
                <a:latin typeface="微软雅黑" panose="020B0503020204020204" charset="-122"/>
                <a:ea typeface="微软雅黑" panose="020B0503020204020204" charset="-122"/>
              </a:rPr>
              <a:t>在经过自己不懈的努力后可以领略到别人看不到的景色。在经过自己不懈的努力后可以领略到别人看不到的景色。</a:t>
            </a:r>
            <a:endParaRPr lang="zh-CN" altLang="en-US" sz="1000" dirty="0">
              <a:solidFill>
                <a:schemeClr val="bg1">
                  <a:lumMod val="50000"/>
                </a:schemeClr>
              </a:solidFill>
              <a:latin typeface="微软雅黑" panose="020B0503020204020204" charset="-122"/>
              <a:ea typeface="微软雅黑" panose="020B0503020204020204" charset="-122"/>
            </a:endParaRPr>
          </a:p>
        </p:txBody>
      </p:sp>
      <p:sp>
        <p:nvSpPr>
          <p:cNvPr id="30" name="文本框 29"/>
          <p:cNvSpPr txBox="1"/>
          <p:nvPr/>
        </p:nvSpPr>
        <p:spPr>
          <a:xfrm>
            <a:off x="9347070" y="2536880"/>
            <a:ext cx="1107996" cy="276999"/>
          </a:xfrm>
          <a:prstGeom prst="rect">
            <a:avLst/>
          </a:prstGeom>
          <a:noFill/>
        </p:spPr>
        <p:txBody>
          <a:bodyPr wrap="none" rtlCol="0">
            <a:spAutoFit/>
          </a:bodyPr>
          <a:lstStyle/>
          <a:p>
            <a:pPr algn="ctr"/>
            <a:r>
              <a:rPr lang="zh-CN" altLang="en-US" sz="1200" dirty="0">
                <a:solidFill>
                  <a:schemeClr val="bg1">
                    <a:lumMod val="50000"/>
                  </a:schemeClr>
                </a:solidFill>
                <a:latin typeface="微软雅黑" panose="020B0503020204020204" charset="-122"/>
                <a:ea typeface="微软雅黑" panose="020B0503020204020204" charset="-122"/>
              </a:rPr>
              <a:t>在此添加标题</a:t>
            </a:r>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31" name="文本框 30"/>
          <p:cNvSpPr txBox="1"/>
          <p:nvPr/>
        </p:nvSpPr>
        <p:spPr>
          <a:xfrm>
            <a:off x="9086065" y="2953901"/>
            <a:ext cx="2079832" cy="830997"/>
          </a:xfrm>
          <a:prstGeom prst="rect">
            <a:avLst/>
          </a:prstGeom>
          <a:noFill/>
        </p:spPr>
        <p:txBody>
          <a:bodyPr wrap="square" rtlCol="0">
            <a:spAutoFit/>
          </a:bodyPr>
          <a:lstStyle/>
          <a:p>
            <a:pPr>
              <a:lnSpc>
                <a:spcPct val="120000"/>
              </a:lnSpc>
            </a:pPr>
            <a:r>
              <a:rPr lang="zh-CN" altLang="en-US" sz="1000" dirty="0">
                <a:solidFill>
                  <a:schemeClr val="bg1">
                    <a:lumMod val="50000"/>
                  </a:schemeClr>
                </a:solidFill>
                <a:latin typeface="微软雅黑" panose="020B0503020204020204" charset="-122"/>
                <a:ea typeface="微软雅黑" panose="020B0503020204020204" charset="-122"/>
              </a:rPr>
              <a:t>在经过自己不懈的努力后可以领略到别人看不到的景色。在经过自己不懈的努力后可以领略到别人看不到的景色。</a:t>
            </a:r>
            <a:endParaRPr lang="zh-CN" altLang="en-US" sz="1000" dirty="0">
              <a:solidFill>
                <a:schemeClr val="bg1">
                  <a:lumMod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1000"/>
                                        <p:tgtEl>
                                          <p:spTgt spid="18"/>
                                        </p:tgtEl>
                                      </p:cBhvr>
                                    </p:animEffect>
                                    <p:anim calcmode="lin" valueType="num">
                                      <p:cBhvr>
                                        <p:cTn id="64" dur="1000" fill="hold"/>
                                        <p:tgtEl>
                                          <p:spTgt spid="18"/>
                                        </p:tgtEl>
                                        <p:attrNameLst>
                                          <p:attrName>ppt_x</p:attrName>
                                        </p:attrNameLst>
                                      </p:cBhvr>
                                      <p:tavLst>
                                        <p:tav tm="0">
                                          <p:val>
                                            <p:strVal val="#ppt_x"/>
                                          </p:val>
                                        </p:tav>
                                        <p:tav tm="100000">
                                          <p:val>
                                            <p:strVal val="#ppt_x"/>
                                          </p:val>
                                        </p:tav>
                                      </p:tavLst>
                                    </p:anim>
                                    <p:anim calcmode="lin" valueType="num">
                                      <p:cBhvr>
                                        <p:cTn id="65" dur="1000" fill="hold"/>
                                        <p:tgtEl>
                                          <p:spTgt spid="1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1000"/>
                                        <p:tgtEl>
                                          <p:spTgt spid="19"/>
                                        </p:tgtEl>
                                      </p:cBhvr>
                                    </p:animEffect>
                                    <p:anim calcmode="lin" valueType="num">
                                      <p:cBhvr>
                                        <p:cTn id="69" dur="1000" fill="hold"/>
                                        <p:tgtEl>
                                          <p:spTgt spid="19"/>
                                        </p:tgtEl>
                                        <p:attrNameLst>
                                          <p:attrName>ppt_x</p:attrName>
                                        </p:attrNameLst>
                                      </p:cBhvr>
                                      <p:tavLst>
                                        <p:tav tm="0">
                                          <p:val>
                                            <p:strVal val="#ppt_x"/>
                                          </p:val>
                                        </p:tav>
                                        <p:tav tm="100000">
                                          <p:val>
                                            <p:strVal val="#ppt_x"/>
                                          </p:val>
                                        </p:tav>
                                      </p:tavLst>
                                    </p:anim>
                                    <p:anim calcmode="lin" valueType="num">
                                      <p:cBhvr>
                                        <p:cTn id="70" dur="1000" fill="hold"/>
                                        <p:tgtEl>
                                          <p:spTgt spid="19"/>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1000"/>
                                        <p:tgtEl>
                                          <p:spTgt spid="20"/>
                                        </p:tgtEl>
                                      </p:cBhvr>
                                    </p:animEffect>
                                    <p:anim calcmode="lin" valueType="num">
                                      <p:cBhvr>
                                        <p:cTn id="74" dur="1000" fill="hold"/>
                                        <p:tgtEl>
                                          <p:spTgt spid="20"/>
                                        </p:tgtEl>
                                        <p:attrNameLst>
                                          <p:attrName>ppt_x</p:attrName>
                                        </p:attrNameLst>
                                      </p:cBhvr>
                                      <p:tavLst>
                                        <p:tav tm="0">
                                          <p:val>
                                            <p:strVal val="#ppt_x"/>
                                          </p:val>
                                        </p:tav>
                                        <p:tav tm="100000">
                                          <p:val>
                                            <p:strVal val="#ppt_x"/>
                                          </p:val>
                                        </p:tav>
                                      </p:tavLst>
                                    </p:anim>
                                    <p:anim calcmode="lin" valueType="num">
                                      <p:cBhvr>
                                        <p:cTn id="75" dur="1000" fill="hold"/>
                                        <p:tgtEl>
                                          <p:spTgt spid="2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1000"/>
                                        <p:tgtEl>
                                          <p:spTgt spid="21"/>
                                        </p:tgtEl>
                                      </p:cBhvr>
                                    </p:animEffect>
                                    <p:anim calcmode="lin" valueType="num">
                                      <p:cBhvr>
                                        <p:cTn id="79" dur="1000" fill="hold"/>
                                        <p:tgtEl>
                                          <p:spTgt spid="21"/>
                                        </p:tgtEl>
                                        <p:attrNameLst>
                                          <p:attrName>ppt_x</p:attrName>
                                        </p:attrNameLst>
                                      </p:cBhvr>
                                      <p:tavLst>
                                        <p:tav tm="0">
                                          <p:val>
                                            <p:strVal val="#ppt_x"/>
                                          </p:val>
                                        </p:tav>
                                        <p:tav tm="100000">
                                          <p:val>
                                            <p:strVal val="#ppt_x"/>
                                          </p:val>
                                        </p:tav>
                                      </p:tavLst>
                                    </p:anim>
                                    <p:anim calcmode="lin" valueType="num">
                                      <p:cBhvr>
                                        <p:cTn id="80" dur="1000" fill="hold"/>
                                        <p:tgtEl>
                                          <p:spTgt spid="2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1000"/>
                                        <p:tgtEl>
                                          <p:spTgt spid="22"/>
                                        </p:tgtEl>
                                      </p:cBhvr>
                                    </p:animEffect>
                                    <p:anim calcmode="lin" valueType="num">
                                      <p:cBhvr>
                                        <p:cTn id="84" dur="1000" fill="hold"/>
                                        <p:tgtEl>
                                          <p:spTgt spid="22"/>
                                        </p:tgtEl>
                                        <p:attrNameLst>
                                          <p:attrName>ppt_x</p:attrName>
                                        </p:attrNameLst>
                                      </p:cBhvr>
                                      <p:tavLst>
                                        <p:tav tm="0">
                                          <p:val>
                                            <p:strVal val="#ppt_x"/>
                                          </p:val>
                                        </p:tav>
                                        <p:tav tm="100000">
                                          <p:val>
                                            <p:strVal val="#ppt_x"/>
                                          </p:val>
                                        </p:tav>
                                      </p:tavLst>
                                    </p:anim>
                                    <p:anim calcmode="lin" valueType="num">
                                      <p:cBhvr>
                                        <p:cTn id="85" dur="1000" fill="hold"/>
                                        <p:tgtEl>
                                          <p:spTgt spid="22"/>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1000"/>
                                        <p:tgtEl>
                                          <p:spTgt spid="23"/>
                                        </p:tgtEl>
                                      </p:cBhvr>
                                    </p:animEffect>
                                    <p:anim calcmode="lin" valueType="num">
                                      <p:cBhvr>
                                        <p:cTn id="89" dur="1000" fill="hold"/>
                                        <p:tgtEl>
                                          <p:spTgt spid="23"/>
                                        </p:tgtEl>
                                        <p:attrNameLst>
                                          <p:attrName>ppt_x</p:attrName>
                                        </p:attrNameLst>
                                      </p:cBhvr>
                                      <p:tavLst>
                                        <p:tav tm="0">
                                          <p:val>
                                            <p:strVal val="#ppt_x"/>
                                          </p:val>
                                        </p:tav>
                                        <p:tav tm="100000">
                                          <p:val>
                                            <p:strVal val="#ppt_x"/>
                                          </p:val>
                                        </p:tav>
                                      </p:tavLst>
                                    </p:anim>
                                    <p:anim calcmode="lin" valueType="num">
                                      <p:cBhvr>
                                        <p:cTn id="90" dur="1000" fill="hold"/>
                                        <p:tgtEl>
                                          <p:spTgt spid="2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1000"/>
                                        <p:tgtEl>
                                          <p:spTgt spid="24"/>
                                        </p:tgtEl>
                                      </p:cBhvr>
                                    </p:animEffect>
                                    <p:anim calcmode="lin" valueType="num">
                                      <p:cBhvr>
                                        <p:cTn id="94" dur="1000" fill="hold"/>
                                        <p:tgtEl>
                                          <p:spTgt spid="24"/>
                                        </p:tgtEl>
                                        <p:attrNameLst>
                                          <p:attrName>ppt_x</p:attrName>
                                        </p:attrNameLst>
                                      </p:cBhvr>
                                      <p:tavLst>
                                        <p:tav tm="0">
                                          <p:val>
                                            <p:strVal val="#ppt_x"/>
                                          </p:val>
                                        </p:tav>
                                        <p:tav tm="100000">
                                          <p:val>
                                            <p:strVal val="#ppt_x"/>
                                          </p:val>
                                        </p:tav>
                                      </p:tavLst>
                                    </p:anim>
                                    <p:anim calcmode="lin" valueType="num">
                                      <p:cBhvr>
                                        <p:cTn id="95" dur="1000" fill="hold"/>
                                        <p:tgtEl>
                                          <p:spTgt spid="24"/>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fade">
                                      <p:cBhvr>
                                        <p:cTn id="98" dur="1000"/>
                                        <p:tgtEl>
                                          <p:spTgt spid="25"/>
                                        </p:tgtEl>
                                      </p:cBhvr>
                                    </p:animEffect>
                                    <p:anim calcmode="lin" valueType="num">
                                      <p:cBhvr>
                                        <p:cTn id="99" dur="1000" fill="hold"/>
                                        <p:tgtEl>
                                          <p:spTgt spid="25"/>
                                        </p:tgtEl>
                                        <p:attrNameLst>
                                          <p:attrName>ppt_x</p:attrName>
                                        </p:attrNameLst>
                                      </p:cBhvr>
                                      <p:tavLst>
                                        <p:tav tm="0">
                                          <p:val>
                                            <p:strVal val="#ppt_x"/>
                                          </p:val>
                                        </p:tav>
                                        <p:tav tm="100000">
                                          <p:val>
                                            <p:strVal val="#ppt_x"/>
                                          </p:val>
                                        </p:tav>
                                      </p:tavLst>
                                    </p:anim>
                                    <p:anim calcmode="lin" valueType="num">
                                      <p:cBhvr>
                                        <p:cTn id="100" dur="1000" fill="hold"/>
                                        <p:tgtEl>
                                          <p:spTgt spid="25"/>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1000"/>
                                        <p:tgtEl>
                                          <p:spTgt spid="26"/>
                                        </p:tgtEl>
                                      </p:cBhvr>
                                    </p:animEffect>
                                    <p:anim calcmode="lin" valueType="num">
                                      <p:cBhvr>
                                        <p:cTn id="104" dur="1000" fill="hold"/>
                                        <p:tgtEl>
                                          <p:spTgt spid="26"/>
                                        </p:tgtEl>
                                        <p:attrNameLst>
                                          <p:attrName>ppt_x</p:attrName>
                                        </p:attrNameLst>
                                      </p:cBhvr>
                                      <p:tavLst>
                                        <p:tav tm="0">
                                          <p:val>
                                            <p:strVal val="#ppt_x"/>
                                          </p:val>
                                        </p:tav>
                                        <p:tav tm="100000">
                                          <p:val>
                                            <p:strVal val="#ppt_x"/>
                                          </p:val>
                                        </p:tav>
                                      </p:tavLst>
                                    </p:anim>
                                    <p:anim calcmode="lin" valueType="num">
                                      <p:cBhvr>
                                        <p:cTn id="105" dur="1000" fill="hold"/>
                                        <p:tgtEl>
                                          <p:spTgt spid="2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27"/>
                                        </p:tgtEl>
                                        <p:attrNameLst>
                                          <p:attrName>style.visibility</p:attrName>
                                        </p:attrNameLst>
                                      </p:cBhvr>
                                      <p:to>
                                        <p:strVal val="visible"/>
                                      </p:to>
                                    </p:set>
                                    <p:animEffect transition="in" filter="fade">
                                      <p:cBhvr>
                                        <p:cTn id="108" dur="1000"/>
                                        <p:tgtEl>
                                          <p:spTgt spid="27"/>
                                        </p:tgtEl>
                                      </p:cBhvr>
                                    </p:animEffect>
                                    <p:anim calcmode="lin" valueType="num">
                                      <p:cBhvr>
                                        <p:cTn id="109" dur="1000" fill="hold"/>
                                        <p:tgtEl>
                                          <p:spTgt spid="27"/>
                                        </p:tgtEl>
                                        <p:attrNameLst>
                                          <p:attrName>ppt_x</p:attrName>
                                        </p:attrNameLst>
                                      </p:cBhvr>
                                      <p:tavLst>
                                        <p:tav tm="0">
                                          <p:val>
                                            <p:strVal val="#ppt_x"/>
                                          </p:val>
                                        </p:tav>
                                        <p:tav tm="100000">
                                          <p:val>
                                            <p:strVal val="#ppt_x"/>
                                          </p:val>
                                        </p:tav>
                                      </p:tavLst>
                                    </p:anim>
                                    <p:anim calcmode="lin" valueType="num">
                                      <p:cBhvr>
                                        <p:cTn id="110" dur="1000" fill="hold"/>
                                        <p:tgtEl>
                                          <p:spTgt spid="27"/>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8"/>
                                        </p:tgtEl>
                                        <p:attrNameLst>
                                          <p:attrName>style.visibility</p:attrName>
                                        </p:attrNameLst>
                                      </p:cBhvr>
                                      <p:to>
                                        <p:strVal val="visible"/>
                                      </p:to>
                                    </p:set>
                                    <p:animEffect transition="in" filter="fade">
                                      <p:cBhvr>
                                        <p:cTn id="113" dur="1000"/>
                                        <p:tgtEl>
                                          <p:spTgt spid="28"/>
                                        </p:tgtEl>
                                      </p:cBhvr>
                                    </p:animEffect>
                                    <p:anim calcmode="lin" valueType="num">
                                      <p:cBhvr>
                                        <p:cTn id="114" dur="1000" fill="hold"/>
                                        <p:tgtEl>
                                          <p:spTgt spid="28"/>
                                        </p:tgtEl>
                                        <p:attrNameLst>
                                          <p:attrName>ppt_x</p:attrName>
                                        </p:attrNameLst>
                                      </p:cBhvr>
                                      <p:tavLst>
                                        <p:tav tm="0">
                                          <p:val>
                                            <p:strVal val="#ppt_x"/>
                                          </p:val>
                                        </p:tav>
                                        <p:tav tm="100000">
                                          <p:val>
                                            <p:strVal val="#ppt_x"/>
                                          </p:val>
                                        </p:tav>
                                      </p:tavLst>
                                    </p:anim>
                                    <p:anim calcmode="lin" valueType="num">
                                      <p:cBhvr>
                                        <p:cTn id="115" dur="1000" fill="hold"/>
                                        <p:tgtEl>
                                          <p:spTgt spid="28"/>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9"/>
                                        </p:tgtEl>
                                        <p:attrNameLst>
                                          <p:attrName>style.visibility</p:attrName>
                                        </p:attrNameLst>
                                      </p:cBhvr>
                                      <p:to>
                                        <p:strVal val="visible"/>
                                      </p:to>
                                    </p:set>
                                    <p:animEffect transition="in" filter="fade">
                                      <p:cBhvr>
                                        <p:cTn id="118" dur="1000"/>
                                        <p:tgtEl>
                                          <p:spTgt spid="29"/>
                                        </p:tgtEl>
                                      </p:cBhvr>
                                    </p:animEffect>
                                    <p:anim calcmode="lin" valueType="num">
                                      <p:cBhvr>
                                        <p:cTn id="119" dur="1000" fill="hold"/>
                                        <p:tgtEl>
                                          <p:spTgt spid="29"/>
                                        </p:tgtEl>
                                        <p:attrNameLst>
                                          <p:attrName>ppt_x</p:attrName>
                                        </p:attrNameLst>
                                      </p:cBhvr>
                                      <p:tavLst>
                                        <p:tav tm="0">
                                          <p:val>
                                            <p:strVal val="#ppt_x"/>
                                          </p:val>
                                        </p:tav>
                                        <p:tav tm="100000">
                                          <p:val>
                                            <p:strVal val="#ppt_x"/>
                                          </p:val>
                                        </p:tav>
                                      </p:tavLst>
                                    </p:anim>
                                    <p:anim calcmode="lin" valueType="num">
                                      <p:cBhvr>
                                        <p:cTn id="120" dur="1000" fill="hold"/>
                                        <p:tgtEl>
                                          <p:spTgt spid="29"/>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0"/>
                                        </p:tgtEl>
                                        <p:attrNameLst>
                                          <p:attrName>style.visibility</p:attrName>
                                        </p:attrNameLst>
                                      </p:cBhvr>
                                      <p:to>
                                        <p:strVal val="visible"/>
                                      </p:to>
                                    </p:set>
                                    <p:animEffect transition="in" filter="fade">
                                      <p:cBhvr>
                                        <p:cTn id="123" dur="1000"/>
                                        <p:tgtEl>
                                          <p:spTgt spid="30"/>
                                        </p:tgtEl>
                                      </p:cBhvr>
                                    </p:animEffect>
                                    <p:anim calcmode="lin" valueType="num">
                                      <p:cBhvr>
                                        <p:cTn id="124" dur="1000" fill="hold"/>
                                        <p:tgtEl>
                                          <p:spTgt spid="30"/>
                                        </p:tgtEl>
                                        <p:attrNameLst>
                                          <p:attrName>ppt_x</p:attrName>
                                        </p:attrNameLst>
                                      </p:cBhvr>
                                      <p:tavLst>
                                        <p:tav tm="0">
                                          <p:val>
                                            <p:strVal val="#ppt_x"/>
                                          </p:val>
                                        </p:tav>
                                        <p:tav tm="100000">
                                          <p:val>
                                            <p:strVal val="#ppt_x"/>
                                          </p:val>
                                        </p:tav>
                                      </p:tavLst>
                                    </p:anim>
                                    <p:anim calcmode="lin" valueType="num">
                                      <p:cBhvr>
                                        <p:cTn id="125" dur="1000" fill="hold"/>
                                        <p:tgtEl>
                                          <p:spTgt spid="30"/>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1"/>
                                        </p:tgtEl>
                                        <p:attrNameLst>
                                          <p:attrName>style.visibility</p:attrName>
                                        </p:attrNameLst>
                                      </p:cBhvr>
                                      <p:to>
                                        <p:strVal val="visible"/>
                                      </p:to>
                                    </p:set>
                                    <p:animEffect transition="in" filter="fade">
                                      <p:cBhvr>
                                        <p:cTn id="128" dur="1000"/>
                                        <p:tgtEl>
                                          <p:spTgt spid="31"/>
                                        </p:tgtEl>
                                      </p:cBhvr>
                                    </p:animEffect>
                                    <p:anim calcmode="lin" valueType="num">
                                      <p:cBhvr>
                                        <p:cTn id="129" dur="1000" fill="hold"/>
                                        <p:tgtEl>
                                          <p:spTgt spid="31"/>
                                        </p:tgtEl>
                                        <p:attrNameLst>
                                          <p:attrName>ppt_x</p:attrName>
                                        </p:attrNameLst>
                                      </p:cBhvr>
                                      <p:tavLst>
                                        <p:tav tm="0">
                                          <p:val>
                                            <p:strVal val="#ppt_x"/>
                                          </p:val>
                                        </p:tav>
                                        <p:tav tm="100000">
                                          <p:val>
                                            <p:strVal val="#ppt_x"/>
                                          </p:val>
                                        </p:tav>
                                      </p:tavLst>
                                    </p:anim>
                                    <p:anim calcmode="lin" valueType="num">
                                      <p:cBhvr>
                                        <p:cTn id="13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cxnSp>
        <p:nvCxnSpPr>
          <p:cNvPr id="40" name="直接连接符 57"/>
          <p:cNvCxnSpPr/>
          <p:nvPr/>
        </p:nvCxnSpPr>
        <p:spPr>
          <a:xfrm>
            <a:off x="2853019" y="3398441"/>
            <a:ext cx="0" cy="1388568"/>
          </a:xfrm>
          <a:prstGeom prst="line">
            <a:avLst/>
          </a:prstGeom>
          <a:ln>
            <a:solidFill>
              <a:srgbClr val="769867"/>
            </a:solidFill>
            <a:tailEnd type="oval"/>
          </a:ln>
        </p:spPr>
        <p:style>
          <a:lnRef idx="1">
            <a:schemeClr val="accent1"/>
          </a:lnRef>
          <a:fillRef idx="0">
            <a:schemeClr val="accent1"/>
          </a:fillRef>
          <a:effectRef idx="0">
            <a:schemeClr val="accent1"/>
          </a:effectRef>
          <a:fontRef idx="minor">
            <a:schemeClr val="tx1"/>
          </a:fontRef>
        </p:style>
      </p:cxnSp>
      <p:cxnSp>
        <p:nvCxnSpPr>
          <p:cNvPr id="41" name="直接连接符 58"/>
          <p:cNvCxnSpPr/>
          <p:nvPr/>
        </p:nvCxnSpPr>
        <p:spPr>
          <a:xfrm>
            <a:off x="5070387" y="3398441"/>
            <a:ext cx="0" cy="1388568"/>
          </a:xfrm>
          <a:prstGeom prst="line">
            <a:avLst/>
          </a:prstGeom>
          <a:ln>
            <a:solidFill>
              <a:srgbClr val="769867"/>
            </a:solidFill>
            <a:tailEnd type="oval"/>
          </a:ln>
        </p:spPr>
        <p:style>
          <a:lnRef idx="1">
            <a:schemeClr val="accent1"/>
          </a:lnRef>
          <a:fillRef idx="0">
            <a:schemeClr val="accent1"/>
          </a:fillRef>
          <a:effectRef idx="0">
            <a:schemeClr val="accent1"/>
          </a:effectRef>
          <a:fontRef idx="minor">
            <a:schemeClr val="tx1"/>
          </a:fontRef>
        </p:style>
      </p:cxnSp>
      <p:cxnSp>
        <p:nvCxnSpPr>
          <p:cNvPr id="42" name="直接连接符 59"/>
          <p:cNvCxnSpPr/>
          <p:nvPr/>
        </p:nvCxnSpPr>
        <p:spPr>
          <a:xfrm>
            <a:off x="7289932" y="3398441"/>
            <a:ext cx="0" cy="1388568"/>
          </a:xfrm>
          <a:prstGeom prst="line">
            <a:avLst/>
          </a:prstGeom>
          <a:ln>
            <a:solidFill>
              <a:srgbClr val="769867"/>
            </a:solidFill>
            <a:tailEnd type="oval"/>
          </a:ln>
        </p:spPr>
        <p:style>
          <a:lnRef idx="1">
            <a:schemeClr val="accent1"/>
          </a:lnRef>
          <a:fillRef idx="0">
            <a:schemeClr val="accent1"/>
          </a:fillRef>
          <a:effectRef idx="0">
            <a:schemeClr val="accent1"/>
          </a:effectRef>
          <a:fontRef idx="minor">
            <a:schemeClr val="tx1"/>
          </a:fontRef>
        </p:style>
      </p:cxnSp>
      <p:cxnSp>
        <p:nvCxnSpPr>
          <p:cNvPr id="43" name="直接连接符 60"/>
          <p:cNvCxnSpPr/>
          <p:nvPr/>
        </p:nvCxnSpPr>
        <p:spPr>
          <a:xfrm>
            <a:off x="9509475" y="3398441"/>
            <a:ext cx="0" cy="1388568"/>
          </a:xfrm>
          <a:prstGeom prst="line">
            <a:avLst/>
          </a:prstGeom>
          <a:ln>
            <a:solidFill>
              <a:srgbClr val="769867"/>
            </a:solidFill>
            <a:tailEnd type="oval"/>
          </a:ln>
        </p:spPr>
        <p:style>
          <a:lnRef idx="1">
            <a:schemeClr val="accent1"/>
          </a:lnRef>
          <a:fillRef idx="0">
            <a:schemeClr val="accent1"/>
          </a:fillRef>
          <a:effectRef idx="0">
            <a:schemeClr val="accent1"/>
          </a:effectRef>
          <a:fontRef idx="minor">
            <a:schemeClr val="tx1"/>
          </a:fontRef>
        </p:style>
      </p:cxnSp>
      <p:sp>
        <p:nvSpPr>
          <p:cNvPr id="44" name="椭圆 43"/>
          <p:cNvSpPr>
            <a:spLocks noChangeAspect="1"/>
          </p:cNvSpPr>
          <p:nvPr/>
        </p:nvSpPr>
        <p:spPr>
          <a:xfrm>
            <a:off x="2013359" y="2074127"/>
            <a:ext cx="1679319" cy="1679319"/>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5" name="椭圆 44"/>
          <p:cNvSpPr>
            <a:spLocks noChangeAspect="1"/>
          </p:cNvSpPr>
          <p:nvPr/>
        </p:nvSpPr>
        <p:spPr>
          <a:xfrm>
            <a:off x="4230729" y="2074127"/>
            <a:ext cx="1679319" cy="1679319"/>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6" name="椭圆 45"/>
          <p:cNvSpPr>
            <a:spLocks noChangeAspect="1"/>
          </p:cNvSpPr>
          <p:nvPr/>
        </p:nvSpPr>
        <p:spPr>
          <a:xfrm>
            <a:off x="6448098" y="2074127"/>
            <a:ext cx="1679319" cy="1679319"/>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7" name="椭圆 46"/>
          <p:cNvSpPr>
            <a:spLocks noChangeAspect="1"/>
          </p:cNvSpPr>
          <p:nvPr/>
        </p:nvSpPr>
        <p:spPr>
          <a:xfrm>
            <a:off x="8665466" y="2074127"/>
            <a:ext cx="1679319" cy="1679319"/>
          </a:xfrm>
          <a:prstGeom prst="ellips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8" name="燕尾形 11"/>
          <p:cNvSpPr/>
          <p:nvPr/>
        </p:nvSpPr>
        <p:spPr>
          <a:xfrm>
            <a:off x="1634969" y="4004194"/>
            <a:ext cx="2436100" cy="507795"/>
          </a:xfrm>
          <a:prstGeom prst="chevron">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Step 01</a:t>
            </a:r>
            <a:endParaRPr lang="zh-CN" altLang="en-US" sz="1600" dirty="0">
              <a:solidFill>
                <a:schemeClr val="bg1"/>
              </a:solidFill>
            </a:endParaRPr>
          </a:p>
        </p:txBody>
      </p:sp>
      <p:sp>
        <p:nvSpPr>
          <p:cNvPr id="49" name="燕尾形 12"/>
          <p:cNvSpPr/>
          <p:nvPr/>
        </p:nvSpPr>
        <p:spPr>
          <a:xfrm>
            <a:off x="3852338" y="4004193"/>
            <a:ext cx="2436100" cy="507795"/>
          </a:xfrm>
          <a:prstGeom prst="chevron">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Step 02</a:t>
            </a:r>
            <a:endParaRPr lang="zh-CN" altLang="en-US" sz="1600" dirty="0">
              <a:solidFill>
                <a:schemeClr val="bg1"/>
              </a:solidFill>
            </a:endParaRPr>
          </a:p>
        </p:txBody>
      </p:sp>
      <p:sp>
        <p:nvSpPr>
          <p:cNvPr id="50" name="燕尾形 13"/>
          <p:cNvSpPr/>
          <p:nvPr/>
        </p:nvSpPr>
        <p:spPr>
          <a:xfrm>
            <a:off x="6069708" y="4004191"/>
            <a:ext cx="2436100" cy="507795"/>
          </a:xfrm>
          <a:prstGeom prst="chevron">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Step 03</a:t>
            </a:r>
            <a:endParaRPr lang="zh-CN" altLang="en-US" sz="1600" dirty="0">
              <a:solidFill>
                <a:schemeClr val="bg1"/>
              </a:solidFill>
            </a:endParaRPr>
          </a:p>
        </p:txBody>
      </p:sp>
      <p:sp>
        <p:nvSpPr>
          <p:cNvPr id="51" name="燕尾形 14"/>
          <p:cNvSpPr/>
          <p:nvPr/>
        </p:nvSpPr>
        <p:spPr>
          <a:xfrm>
            <a:off x="8287077" y="4004190"/>
            <a:ext cx="2436100" cy="507795"/>
          </a:xfrm>
          <a:prstGeom prst="chevron">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Step 04</a:t>
            </a:r>
            <a:endParaRPr lang="zh-CN" altLang="en-US" sz="1600" dirty="0">
              <a:solidFill>
                <a:schemeClr val="bg1"/>
              </a:solidFill>
            </a:endParaRPr>
          </a:p>
        </p:txBody>
      </p:sp>
      <p:sp>
        <p:nvSpPr>
          <p:cNvPr id="52" name="文本框 8"/>
          <p:cNvSpPr txBox="1"/>
          <p:nvPr/>
        </p:nvSpPr>
        <p:spPr>
          <a:xfrm>
            <a:off x="1849349" y="4909610"/>
            <a:ext cx="2002989" cy="8449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bg1">
                    <a:lumMod val="50000"/>
                  </a:schemeClr>
                </a:solidFill>
              </a:rPr>
              <a:t>点击此处添加标题</a:t>
            </a:r>
            <a:endParaRPr lang="en-US" altLang="zh-CN" sz="900" dirty="0">
              <a:solidFill>
                <a:schemeClr val="bg1">
                  <a:lumMod val="50000"/>
                </a:schemeClr>
              </a:solidFill>
            </a:endParaRPr>
          </a:p>
          <a:p>
            <a:pPr>
              <a:lnSpc>
                <a:spcPct val="130000"/>
              </a:lnSpc>
            </a:pPr>
            <a:r>
              <a:rPr lang="zh-CN" altLang="en-US" sz="900" dirty="0">
                <a:solidFill>
                  <a:schemeClr val="bg1">
                    <a:lumMod val="50000"/>
                  </a:schemeClr>
                </a:solidFill>
              </a:rPr>
              <a:t>顶部“开始”面板中可以对字体、字号、颜色、行距等进行修改。建议正文</a:t>
            </a:r>
            <a:r>
              <a:rPr lang="en-US" altLang="zh-CN" sz="900" dirty="0">
                <a:solidFill>
                  <a:schemeClr val="bg1">
                    <a:lumMod val="50000"/>
                  </a:schemeClr>
                </a:solidFill>
              </a:rPr>
              <a:t>10</a:t>
            </a:r>
            <a:r>
              <a:rPr lang="zh-CN" altLang="en-US" sz="900" dirty="0">
                <a:solidFill>
                  <a:schemeClr val="bg1">
                    <a:lumMod val="50000"/>
                  </a:schemeClr>
                </a:solidFill>
              </a:rPr>
              <a:t>号字，</a:t>
            </a:r>
            <a:r>
              <a:rPr lang="en-US" altLang="zh-CN" sz="900" dirty="0">
                <a:solidFill>
                  <a:schemeClr val="bg1">
                    <a:lumMod val="50000"/>
                  </a:schemeClr>
                </a:solidFill>
              </a:rPr>
              <a:t>1.3</a:t>
            </a:r>
            <a:r>
              <a:rPr lang="zh-CN" altLang="en-US" sz="900" dirty="0">
                <a:solidFill>
                  <a:schemeClr val="bg1">
                    <a:lumMod val="50000"/>
                  </a:schemeClr>
                </a:solidFill>
              </a:rPr>
              <a:t>倍字间距。</a:t>
            </a:r>
            <a:endParaRPr kumimoji="1" lang="zh-CN" altLang="en-US" sz="900" dirty="0">
              <a:solidFill>
                <a:schemeClr val="bg1">
                  <a:lumMod val="50000"/>
                </a:schemeClr>
              </a:solidFill>
            </a:endParaRPr>
          </a:p>
        </p:txBody>
      </p:sp>
      <p:sp>
        <p:nvSpPr>
          <p:cNvPr id="53" name="文本框 8"/>
          <p:cNvSpPr txBox="1"/>
          <p:nvPr/>
        </p:nvSpPr>
        <p:spPr>
          <a:xfrm>
            <a:off x="4041497" y="4909610"/>
            <a:ext cx="2057779" cy="8449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bg1">
                    <a:lumMod val="50000"/>
                  </a:schemeClr>
                </a:solidFill>
              </a:rPr>
              <a:t>点击此处添加标题</a:t>
            </a:r>
            <a:endParaRPr lang="en-US" altLang="zh-CN" sz="900" dirty="0">
              <a:solidFill>
                <a:schemeClr val="bg1">
                  <a:lumMod val="50000"/>
                </a:schemeClr>
              </a:solidFill>
            </a:endParaRPr>
          </a:p>
          <a:p>
            <a:pPr>
              <a:lnSpc>
                <a:spcPct val="130000"/>
              </a:lnSpc>
            </a:pPr>
            <a:r>
              <a:rPr lang="zh-CN" altLang="en-US" sz="900" dirty="0">
                <a:solidFill>
                  <a:schemeClr val="bg1">
                    <a:lumMod val="50000"/>
                  </a:schemeClr>
                </a:solidFill>
              </a:rPr>
              <a:t>顶部“开始”面板中可以对字体、字号、颜色、行距等进行修改。建议正文</a:t>
            </a:r>
            <a:r>
              <a:rPr lang="en-US" altLang="zh-CN" sz="900" dirty="0">
                <a:solidFill>
                  <a:schemeClr val="bg1">
                    <a:lumMod val="50000"/>
                  </a:schemeClr>
                </a:solidFill>
              </a:rPr>
              <a:t>10</a:t>
            </a:r>
            <a:r>
              <a:rPr lang="zh-CN" altLang="en-US" sz="900" dirty="0">
                <a:solidFill>
                  <a:schemeClr val="bg1">
                    <a:lumMod val="50000"/>
                  </a:schemeClr>
                </a:solidFill>
              </a:rPr>
              <a:t>号字，</a:t>
            </a:r>
            <a:r>
              <a:rPr lang="en-US" altLang="zh-CN" sz="900" dirty="0">
                <a:solidFill>
                  <a:schemeClr val="bg1">
                    <a:lumMod val="50000"/>
                  </a:schemeClr>
                </a:solidFill>
              </a:rPr>
              <a:t>1.3</a:t>
            </a:r>
            <a:r>
              <a:rPr lang="zh-CN" altLang="en-US" sz="900" dirty="0">
                <a:solidFill>
                  <a:schemeClr val="bg1">
                    <a:lumMod val="50000"/>
                  </a:schemeClr>
                </a:solidFill>
              </a:rPr>
              <a:t>倍字间距。</a:t>
            </a:r>
            <a:endParaRPr kumimoji="1" lang="zh-CN" altLang="en-US" sz="900" dirty="0">
              <a:solidFill>
                <a:schemeClr val="bg1">
                  <a:lumMod val="50000"/>
                </a:schemeClr>
              </a:solidFill>
            </a:endParaRPr>
          </a:p>
        </p:txBody>
      </p:sp>
      <p:sp>
        <p:nvSpPr>
          <p:cNvPr id="54" name="文本框 8"/>
          <p:cNvSpPr txBox="1"/>
          <p:nvPr/>
        </p:nvSpPr>
        <p:spPr>
          <a:xfrm>
            <a:off x="6261041" y="4909610"/>
            <a:ext cx="2057779" cy="8449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bg1">
                    <a:lumMod val="50000"/>
                  </a:schemeClr>
                </a:solidFill>
              </a:rPr>
              <a:t>点击此处添加标题</a:t>
            </a:r>
            <a:endParaRPr lang="en-US" altLang="zh-CN" sz="900" dirty="0">
              <a:solidFill>
                <a:schemeClr val="bg1">
                  <a:lumMod val="50000"/>
                </a:schemeClr>
              </a:solidFill>
            </a:endParaRPr>
          </a:p>
          <a:p>
            <a:pPr>
              <a:lnSpc>
                <a:spcPct val="130000"/>
              </a:lnSpc>
            </a:pPr>
            <a:r>
              <a:rPr lang="zh-CN" altLang="en-US" sz="900" dirty="0">
                <a:solidFill>
                  <a:schemeClr val="bg1">
                    <a:lumMod val="50000"/>
                  </a:schemeClr>
                </a:solidFill>
              </a:rPr>
              <a:t>顶部“开始”面板中可以对字体、字号、颜色、行距等进行修改。建议正文</a:t>
            </a:r>
            <a:r>
              <a:rPr lang="en-US" altLang="zh-CN" sz="900" dirty="0">
                <a:solidFill>
                  <a:schemeClr val="bg1">
                    <a:lumMod val="50000"/>
                  </a:schemeClr>
                </a:solidFill>
              </a:rPr>
              <a:t>10</a:t>
            </a:r>
            <a:r>
              <a:rPr lang="zh-CN" altLang="en-US" sz="900" dirty="0">
                <a:solidFill>
                  <a:schemeClr val="bg1">
                    <a:lumMod val="50000"/>
                  </a:schemeClr>
                </a:solidFill>
              </a:rPr>
              <a:t>号字，</a:t>
            </a:r>
            <a:r>
              <a:rPr lang="en-US" altLang="zh-CN" sz="900" dirty="0">
                <a:solidFill>
                  <a:schemeClr val="bg1">
                    <a:lumMod val="50000"/>
                  </a:schemeClr>
                </a:solidFill>
              </a:rPr>
              <a:t>1.3</a:t>
            </a:r>
            <a:r>
              <a:rPr lang="zh-CN" altLang="en-US" sz="900" dirty="0">
                <a:solidFill>
                  <a:schemeClr val="bg1">
                    <a:lumMod val="50000"/>
                  </a:schemeClr>
                </a:solidFill>
              </a:rPr>
              <a:t>倍字间距。</a:t>
            </a:r>
            <a:endParaRPr kumimoji="1" lang="zh-CN" altLang="en-US" sz="900" dirty="0">
              <a:solidFill>
                <a:schemeClr val="bg1">
                  <a:lumMod val="50000"/>
                </a:schemeClr>
              </a:solidFill>
            </a:endParaRPr>
          </a:p>
        </p:txBody>
      </p:sp>
      <p:sp>
        <p:nvSpPr>
          <p:cNvPr id="55" name="文本框 8"/>
          <p:cNvSpPr txBox="1"/>
          <p:nvPr/>
        </p:nvSpPr>
        <p:spPr>
          <a:xfrm>
            <a:off x="8439458" y="4909610"/>
            <a:ext cx="2140031" cy="8449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bg1">
                    <a:lumMod val="50000"/>
                  </a:schemeClr>
                </a:solidFill>
              </a:rPr>
              <a:t>点击此处添加标题</a:t>
            </a:r>
            <a:endParaRPr lang="en-US" altLang="zh-CN" sz="900" dirty="0">
              <a:solidFill>
                <a:schemeClr val="bg1">
                  <a:lumMod val="50000"/>
                </a:schemeClr>
              </a:solidFill>
            </a:endParaRPr>
          </a:p>
          <a:p>
            <a:pPr>
              <a:lnSpc>
                <a:spcPct val="130000"/>
              </a:lnSpc>
            </a:pPr>
            <a:r>
              <a:rPr lang="zh-CN" altLang="en-US" sz="900" dirty="0">
                <a:solidFill>
                  <a:schemeClr val="bg1">
                    <a:lumMod val="50000"/>
                  </a:schemeClr>
                </a:solidFill>
              </a:rPr>
              <a:t>顶部“开始”面板中可以对字体、字号、颜色、行距等进行修改。建议正文</a:t>
            </a:r>
            <a:r>
              <a:rPr lang="en-US" altLang="zh-CN" sz="900" dirty="0">
                <a:solidFill>
                  <a:schemeClr val="bg1">
                    <a:lumMod val="50000"/>
                  </a:schemeClr>
                </a:solidFill>
              </a:rPr>
              <a:t>10</a:t>
            </a:r>
            <a:r>
              <a:rPr lang="zh-CN" altLang="en-US" sz="900" dirty="0">
                <a:solidFill>
                  <a:schemeClr val="bg1">
                    <a:lumMod val="50000"/>
                  </a:schemeClr>
                </a:solidFill>
              </a:rPr>
              <a:t>号字，</a:t>
            </a:r>
            <a:r>
              <a:rPr lang="en-US" altLang="zh-CN" sz="900" dirty="0">
                <a:solidFill>
                  <a:schemeClr val="bg1">
                    <a:lumMod val="50000"/>
                  </a:schemeClr>
                </a:solidFill>
              </a:rPr>
              <a:t>1.3</a:t>
            </a:r>
            <a:r>
              <a:rPr lang="zh-CN" altLang="en-US" sz="900" dirty="0">
                <a:solidFill>
                  <a:schemeClr val="bg1">
                    <a:lumMod val="50000"/>
                  </a:schemeClr>
                </a:solidFill>
              </a:rPr>
              <a:t>倍字间距。</a:t>
            </a:r>
            <a:endParaRPr kumimoji="1" lang="zh-CN" altLang="en-US" sz="900" dirty="0">
              <a:solidFill>
                <a:schemeClr val="bg1">
                  <a:lumMod val="50000"/>
                </a:schemeClr>
              </a:solidFill>
            </a:endParaRPr>
          </a:p>
        </p:txBody>
      </p:sp>
      <p:sp>
        <p:nvSpPr>
          <p:cNvPr id="56" name="文本框 22"/>
          <p:cNvSpPr txBox="1"/>
          <p:nvPr/>
        </p:nvSpPr>
        <p:spPr>
          <a:xfrm>
            <a:off x="2530311" y="2312144"/>
            <a:ext cx="645414" cy="1248156"/>
          </a:xfrm>
          <a:prstGeom prst="rect">
            <a:avLst/>
          </a:prstGeom>
          <a:noFill/>
        </p:spPr>
        <p:txBody>
          <a:bodyPr wrap="none" rtlCol="0">
            <a:spAutoFit/>
          </a:bodyPr>
          <a:lstStyle/>
          <a:p>
            <a:pPr algn="ctr"/>
            <a:r>
              <a:rPr kumimoji="1" lang="en-US" altLang="zh-CN" sz="7200" b="1" dirty="0">
                <a:solidFill>
                  <a:schemeClr val="bg1"/>
                </a:solidFill>
              </a:rPr>
              <a:t>S</a:t>
            </a:r>
            <a:endParaRPr kumimoji="1" lang="zh-CN" altLang="en-US" sz="7200" b="1" dirty="0">
              <a:solidFill>
                <a:schemeClr val="bg1"/>
              </a:solidFill>
            </a:endParaRPr>
          </a:p>
        </p:txBody>
      </p:sp>
      <p:sp>
        <p:nvSpPr>
          <p:cNvPr id="57" name="文本框 23"/>
          <p:cNvSpPr txBox="1"/>
          <p:nvPr/>
        </p:nvSpPr>
        <p:spPr>
          <a:xfrm>
            <a:off x="4539320" y="2341991"/>
            <a:ext cx="1062132" cy="1248156"/>
          </a:xfrm>
          <a:prstGeom prst="rect">
            <a:avLst/>
          </a:prstGeom>
          <a:noFill/>
        </p:spPr>
        <p:txBody>
          <a:bodyPr wrap="none" rtlCol="0">
            <a:spAutoFit/>
          </a:bodyPr>
          <a:lstStyle/>
          <a:p>
            <a:pPr algn="ctr"/>
            <a:r>
              <a:rPr kumimoji="1" lang="en-US" altLang="zh-CN" sz="7200" b="1" dirty="0">
                <a:solidFill>
                  <a:schemeClr val="bg1"/>
                </a:solidFill>
              </a:rPr>
              <a:t>W</a:t>
            </a:r>
            <a:endParaRPr kumimoji="1" lang="zh-CN" altLang="en-US" sz="7200" b="1" dirty="0">
              <a:solidFill>
                <a:schemeClr val="bg1"/>
              </a:solidFill>
            </a:endParaRPr>
          </a:p>
        </p:txBody>
      </p:sp>
      <p:sp>
        <p:nvSpPr>
          <p:cNvPr id="58" name="文本框 24"/>
          <p:cNvSpPr txBox="1"/>
          <p:nvPr/>
        </p:nvSpPr>
        <p:spPr>
          <a:xfrm>
            <a:off x="6868880" y="2312144"/>
            <a:ext cx="842105" cy="1248156"/>
          </a:xfrm>
          <a:prstGeom prst="rect">
            <a:avLst/>
          </a:prstGeom>
          <a:noFill/>
        </p:spPr>
        <p:txBody>
          <a:bodyPr wrap="none" rtlCol="0">
            <a:spAutoFit/>
          </a:bodyPr>
          <a:lstStyle/>
          <a:p>
            <a:pPr algn="ctr"/>
            <a:r>
              <a:rPr kumimoji="1" lang="en-US" altLang="zh-CN" sz="7200" b="1" dirty="0">
                <a:solidFill>
                  <a:schemeClr val="bg1"/>
                </a:solidFill>
              </a:rPr>
              <a:t>O</a:t>
            </a:r>
            <a:endParaRPr kumimoji="1" lang="zh-CN" altLang="en-US" sz="7200" b="1" dirty="0">
              <a:solidFill>
                <a:schemeClr val="bg1"/>
              </a:solidFill>
            </a:endParaRPr>
          </a:p>
        </p:txBody>
      </p:sp>
      <p:sp>
        <p:nvSpPr>
          <p:cNvPr id="59" name="文本框 25"/>
          <p:cNvSpPr txBox="1"/>
          <p:nvPr/>
        </p:nvSpPr>
        <p:spPr>
          <a:xfrm>
            <a:off x="9175933" y="2323568"/>
            <a:ext cx="667083" cy="1248156"/>
          </a:xfrm>
          <a:prstGeom prst="rect">
            <a:avLst/>
          </a:prstGeom>
          <a:noFill/>
        </p:spPr>
        <p:txBody>
          <a:bodyPr wrap="none" rtlCol="0">
            <a:spAutoFit/>
          </a:bodyPr>
          <a:lstStyle/>
          <a:p>
            <a:pPr algn="ctr"/>
            <a:r>
              <a:rPr kumimoji="1" lang="en-US" altLang="zh-CN" sz="7200" b="1" dirty="0">
                <a:solidFill>
                  <a:schemeClr val="bg1"/>
                </a:solidFill>
              </a:rPr>
              <a:t>T</a:t>
            </a:r>
            <a:endParaRPr kumimoji="1" lang="zh-CN" altLang="en-US" sz="7200"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sp>
        <p:nvSpPr>
          <p:cNvPr id="48" name="Freeform 5"/>
          <p:cNvSpPr>
            <a:spLocks noEditPoints="1"/>
          </p:cNvSpPr>
          <p:nvPr/>
        </p:nvSpPr>
        <p:spPr bwMode="auto">
          <a:xfrm>
            <a:off x="5268192" y="3032493"/>
            <a:ext cx="1639819" cy="1588198"/>
          </a:xfrm>
          <a:custGeom>
            <a:avLst/>
            <a:gdLst>
              <a:gd name="T0" fmla="*/ 116 w 211"/>
              <a:gd name="T1" fmla="*/ 10 h 211"/>
              <a:gd name="T2" fmla="*/ 116 w 211"/>
              <a:gd name="T3" fmla="*/ 0 h 211"/>
              <a:gd name="T4" fmla="*/ 181 w 211"/>
              <a:gd name="T5" fmla="*/ 30 h 211"/>
              <a:gd name="T6" fmla="*/ 211 w 211"/>
              <a:gd name="T7" fmla="*/ 95 h 211"/>
              <a:gd name="T8" fmla="*/ 201 w 211"/>
              <a:gd name="T9" fmla="*/ 95 h 211"/>
              <a:gd name="T10" fmla="*/ 174 w 211"/>
              <a:gd name="T11" fmla="*/ 37 h 211"/>
              <a:gd name="T12" fmla="*/ 116 w 211"/>
              <a:gd name="T13" fmla="*/ 10 h 211"/>
              <a:gd name="T14" fmla="*/ 10 w 211"/>
              <a:gd name="T15" fmla="*/ 115 h 211"/>
              <a:gd name="T16" fmla="*/ 0 w 211"/>
              <a:gd name="T17" fmla="*/ 115 h 211"/>
              <a:gd name="T18" fmla="*/ 30 w 211"/>
              <a:gd name="T19" fmla="*/ 180 h 211"/>
              <a:gd name="T20" fmla="*/ 96 w 211"/>
              <a:gd name="T21" fmla="*/ 211 h 211"/>
              <a:gd name="T22" fmla="*/ 96 w 211"/>
              <a:gd name="T23" fmla="*/ 201 h 211"/>
              <a:gd name="T24" fmla="*/ 38 w 211"/>
              <a:gd name="T25" fmla="*/ 173 h 211"/>
              <a:gd name="T26" fmla="*/ 10 w 211"/>
              <a:gd name="T27" fmla="*/ 115 h 211"/>
              <a:gd name="T28" fmla="*/ 10 w 211"/>
              <a:gd name="T29" fmla="*/ 95 h 211"/>
              <a:gd name="T30" fmla="*/ 38 w 211"/>
              <a:gd name="T31" fmla="*/ 37 h 211"/>
              <a:gd name="T32" fmla="*/ 96 w 211"/>
              <a:gd name="T33" fmla="*/ 10 h 211"/>
              <a:gd name="T34" fmla="*/ 96 w 211"/>
              <a:gd name="T35" fmla="*/ 0 h 211"/>
              <a:gd name="T36" fmla="*/ 30 w 211"/>
              <a:gd name="T37" fmla="*/ 30 h 211"/>
              <a:gd name="T38" fmla="*/ 0 w 211"/>
              <a:gd name="T39" fmla="*/ 95 h 211"/>
              <a:gd name="T40" fmla="*/ 10 w 211"/>
              <a:gd name="T41" fmla="*/ 95 h 211"/>
              <a:gd name="T42" fmla="*/ 201 w 211"/>
              <a:gd name="T43" fmla="*/ 115 h 211"/>
              <a:gd name="T44" fmla="*/ 174 w 211"/>
              <a:gd name="T45" fmla="*/ 173 h 211"/>
              <a:gd name="T46" fmla="*/ 116 w 211"/>
              <a:gd name="T47" fmla="*/ 201 h 211"/>
              <a:gd name="T48" fmla="*/ 116 w 211"/>
              <a:gd name="T49" fmla="*/ 211 h 211"/>
              <a:gd name="T50" fmla="*/ 181 w 211"/>
              <a:gd name="T51" fmla="*/ 180 h 211"/>
              <a:gd name="T52" fmla="*/ 211 w 211"/>
              <a:gd name="T53" fmla="*/ 115 h 211"/>
              <a:gd name="T54" fmla="*/ 201 w 211"/>
              <a:gd name="T55" fmla="*/ 11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rgbClr val="BBBCB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000">
              <a:solidFill>
                <a:schemeClr val="bg1">
                  <a:lumMod val="50000"/>
                </a:schemeClr>
              </a:solidFill>
            </a:endParaRPr>
          </a:p>
        </p:txBody>
      </p:sp>
      <p:sp>
        <p:nvSpPr>
          <p:cNvPr id="49" name="Freeform 6"/>
          <p:cNvSpPr/>
          <p:nvPr/>
        </p:nvSpPr>
        <p:spPr bwMode="auto">
          <a:xfrm>
            <a:off x="4436503" y="2220042"/>
            <a:ext cx="1577341" cy="1527686"/>
          </a:xfrm>
          <a:custGeom>
            <a:avLst/>
            <a:gdLst>
              <a:gd name="T0" fmla="*/ 95 w 203"/>
              <a:gd name="T1" fmla="*/ 203 h 203"/>
              <a:gd name="T2" fmla="*/ 129 w 203"/>
              <a:gd name="T3" fmla="*/ 130 h 203"/>
              <a:gd name="T4" fmla="*/ 203 w 203"/>
              <a:gd name="T5" fmla="*/ 96 h 203"/>
              <a:gd name="T6" fmla="*/ 203 w 203"/>
              <a:gd name="T7" fmla="*/ 0 h 203"/>
              <a:gd name="T8" fmla="*/ 77 w 203"/>
              <a:gd name="T9" fmla="*/ 48 h 203"/>
              <a:gd name="T10" fmla="*/ 40 w 203"/>
              <a:gd name="T11" fmla="*/ 41 h 203"/>
              <a:gd name="T12" fmla="*/ 48 w 203"/>
              <a:gd name="T13" fmla="*/ 78 h 203"/>
              <a:gd name="T14" fmla="*/ 0 w 203"/>
              <a:gd name="T15" fmla="*/ 203 h 203"/>
              <a:gd name="T16" fmla="*/ 95 w 203"/>
              <a:gd name="T17"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rgbClr val="476850"/>
          </a:solidFill>
          <a:ln w="9525">
            <a:noFill/>
            <a:round/>
          </a:ln>
        </p:spPr>
        <p:txBody>
          <a:bodyPr vert="horz" wrap="square" lIns="68580" tIns="34290" rIns="68580" bIns="34290" numCol="1" anchor="t" anchorCtr="0" compatLnSpc="1"/>
          <a:lstStyle/>
          <a:p>
            <a:endParaRPr lang="zh-CN" altLang="en-US" sz="2000">
              <a:solidFill>
                <a:schemeClr val="bg1">
                  <a:lumMod val="50000"/>
                </a:schemeClr>
              </a:solidFill>
            </a:endParaRPr>
          </a:p>
        </p:txBody>
      </p:sp>
      <p:sp>
        <p:nvSpPr>
          <p:cNvPr id="50" name="Freeform 7"/>
          <p:cNvSpPr/>
          <p:nvPr/>
        </p:nvSpPr>
        <p:spPr bwMode="auto">
          <a:xfrm>
            <a:off x="4436503" y="3898511"/>
            <a:ext cx="1577341" cy="1527686"/>
          </a:xfrm>
          <a:custGeom>
            <a:avLst/>
            <a:gdLst>
              <a:gd name="T0" fmla="*/ 203 w 203"/>
              <a:gd name="T1" fmla="*/ 108 h 203"/>
              <a:gd name="T2" fmla="*/ 129 w 203"/>
              <a:gd name="T3" fmla="*/ 74 h 203"/>
              <a:gd name="T4" fmla="*/ 95 w 203"/>
              <a:gd name="T5" fmla="*/ 0 h 203"/>
              <a:gd name="T6" fmla="*/ 0 w 203"/>
              <a:gd name="T7" fmla="*/ 0 h 203"/>
              <a:gd name="T8" fmla="*/ 48 w 203"/>
              <a:gd name="T9" fmla="*/ 126 h 203"/>
              <a:gd name="T10" fmla="*/ 40 w 203"/>
              <a:gd name="T11" fmla="*/ 162 h 203"/>
              <a:gd name="T12" fmla="*/ 77 w 203"/>
              <a:gd name="T13" fmla="*/ 155 h 203"/>
              <a:gd name="T14" fmla="*/ 203 w 203"/>
              <a:gd name="T15" fmla="*/ 203 h 203"/>
              <a:gd name="T16" fmla="*/ 203 w 203"/>
              <a:gd name="T17"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rgbClr val="476850"/>
          </a:solidFill>
          <a:ln w="9525">
            <a:noFill/>
            <a:round/>
          </a:ln>
        </p:spPr>
        <p:txBody>
          <a:bodyPr vert="horz" wrap="square" lIns="68580" tIns="34290" rIns="68580" bIns="34290" numCol="1" anchor="t" anchorCtr="0" compatLnSpc="1"/>
          <a:lstStyle/>
          <a:p>
            <a:endParaRPr lang="zh-CN" altLang="en-US" sz="2000">
              <a:solidFill>
                <a:schemeClr val="bg1">
                  <a:lumMod val="50000"/>
                </a:schemeClr>
              </a:solidFill>
            </a:endParaRPr>
          </a:p>
        </p:txBody>
      </p:sp>
      <p:sp>
        <p:nvSpPr>
          <p:cNvPr id="51" name="Freeform 8"/>
          <p:cNvSpPr/>
          <p:nvPr/>
        </p:nvSpPr>
        <p:spPr bwMode="auto">
          <a:xfrm>
            <a:off x="6169529" y="2220042"/>
            <a:ext cx="1570171" cy="1527686"/>
          </a:xfrm>
          <a:custGeom>
            <a:avLst/>
            <a:gdLst>
              <a:gd name="T0" fmla="*/ 127 w 202"/>
              <a:gd name="T1" fmla="*/ 50 h 203"/>
              <a:gd name="T2" fmla="*/ 0 w 202"/>
              <a:gd name="T3" fmla="*/ 0 h 203"/>
              <a:gd name="T4" fmla="*/ 0 w 202"/>
              <a:gd name="T5" fmla="*/ 96 h 203"/>
              <a:gd name="T6" fmla="*/ 73 w 202"/>
              <a:gd name="T7" fmla="*/ 130 h 203"/>
              <a:gd name="T8" fmla="*/ 107 w 202"/>
              <a:gd name="T9" fmla="*/ 203 h 203"/>
              <a:gd name="T10" fmla="*/ 202 w 202"/>
              <a:gd name="T11" fmla="*/ 203 h 203"/>
              <a:gd name="T12" fmla="*/ 156 w 202"/>
              <a:gd name="T13" fmla="*/ 79 h 203"/>
              <a:gd name="T14" fmla="*/ 163 w 202"/>
              <a:gd name="T15" fmla="*/ 42 h 203"/>
              <a:gd name="T16" fmla="*/ 127 w 202"/>
              <a:gd name="T17" fmla="*/ 5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rgbClr val="476850"/>
          </a:solidFill>
          <a:ln w="9525">
            <a:noFill/>
            <a:round/>
          </a:ln>
        </p:spPr>
        <p:txBody>
          <a:bodyPr vert="horz" wrap="square" lIns="68580" tIns="34290" rIns="68580" bIns="34290" numCol="1" anchor="t" anchorCtr="0" compatLnSpc="1"/>
          <a:lstStyle/>
          <a:p>
            <a:endParaRPr lang="zh-CN" altLang="en-US" sz="2000">
              <a:solidFill>
                <a:schemeClr val="bg1">
                  <a:lumMod val="50000"/>
                </a:schemeClr>
              </a:solidFill>
            </a:endParaRPr>
          </a:p>
        </p:txBody>
      </p:sp>
      <p:sp>
        <p:nvSpPr>
          <p:cNvPr id="52" name="Freeform 9"/>
          <p:cNvSpPr/>
          <p:nvPr/>
        </p:nvSpPr>
        <p:spPr bwMode="auto">
          <a:xfrm>
            <a:off x="6169529" y="3898511"/>
            <a:ext cx="1570171" cy="1527686"/>
          </a:xfrm>
          <a:custGeom>
            <a:avLst/>
            <a:gdLst>
              <a:gd name="T0" fmla="*/ 107 w 202"/>
              <a:gd name="T1" fmla="*/ 0 h 203"/>
              <a:gd name="T2" fmla="*/ 73 w 202"/>
              <a:gd name="T3" fmla="*/ 74 h 203"/>
              <a:gd name="T4" fmla="*/ 0 w 202"/>
              <a:gd name="T5" fmla="*/ 108 h 203"/>
              <a:gd name="T6" fmla="*/ 0 w 202"/>
              <a:gd name="T7" fmla="*/ 203 h 203"/>
              <a:gd name="T8" fmla="*/ 123 w 202"/>
              <a:gd name="T9" fmla="*/ 157 h 203"/>
              <a:gd name="T10" fmla="*/ 161 w 202"/>
              <a:gd name="T11" fmla="*/ 164 h 203"/>
              <a:gd name="T12" fmla="*/ 153 w 202"/>
              <a:gd name="T13" fmla="*/ 127 h 203"/>
              <a:gd name="T14" fmla="*/ 202 w 202"/>
              <a:gd name="T15" fmla="*/ 0 h 203"/>
              <a:gd name="T16" fmla="*/ 107 w 202"/>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rgbClr val="476850"/>
          </a:solidFill>
          <a:ln w="9525">
            <a:noFill/>
            <a:round/>
          </a:ln>
        </p:spPr>
        <p:txBody>
          <a:bodyPr vert="horz" wrap="square" lIns="68580" tIns="34290" rIns="68580" bIns="34290" numCol="1" anchor="t" anchorCtr="0" compatLnSpc="1"/>
          <a:lstStyle/>
          <a:p>
            <a:endParaRPr lang="zh-CN" altLang="en-US" sz="2000">
              <a:solidFill>
                <a:schemeClr val="bg1">
                  <a:lumMod val="50000"/>
                </a:schemeClr>
              </a:solidFill>
            </a:endParaRPr>
          </a:p>
        </p:txBody>
      </p:sp>
      <p:grpSp>
        <p:nvGrpSpPr>
          <p:cNvPr id="53" name="组合 48"/>
          <p:cNvGrpSpPr/>
          <p:nvPr/>
        </p:nvGrpSpPr>
        <p:grpSpPr>
          <a:xfrm>
            <a:off x="4854960" y="2727479"/>
            <a:ext cx="725167" cy="319425"/>
            <a:chOff x="8478838" y="1247776"/>
            <a:chExt cx="1123950" cy="511175"/>
          </a:xfrm>
          <a:solidFill>
            <a:schemeClr val="bg1"/>
          </a:solidFill>
        </p:grpSpPr>
        <p:sp>
          <p:nvSpPr>
            <p:cNvPr id="76" name="Freeform 24"/>
            <p:cNvSpPr/>
            <p:nvPr/>
          </p:nvSpPr>
          <p:spPr bwMode="auto">
            <a:xfrm>
              <a:off x="8478838" y="1408113"/>
              <a:ext cx="1123950" cy="269875"/>
            </a:xfrm>
            <a:custGeom>
              <a:avLst/>
              <a:gdLst>
                <a:gd name="T0" fmla="*/ 0 w 182"/>
                <a:gd name="T1" fmla="*/ 3 h 44"/>
                <a:gd name="T2" fmla="*/ 1 w 182"/>
                <a:gd name="T3" fmla="*/ 3 h 44"/>
                <a:gd name="T4" fmla="*/ 153 w 182"/>
                <a:gd name="T5" fmla="*/ 3 h 44"/>
                <a:gd name="T6" fmla="*/ 182 w 182"/>
                <a:gd name="T7" fmla="*/ 41 h 44"/>
                <a:gd name="T8" fmla="*/ 182 w 182"/>
                <a:gd name="T9" fmla="*/ 41 h 44"/>
                <a:gd name="T10" fmla="*/ 182 w 182"/>
                <a:gd name="T11" fmla="*/ 41 h 44"/>
                <a:gd name="T12" fmla="*/ 170 w 182"/>
                <a:gd name="T13" fmla="*/ 41 h 44"/>
                <a:gd name="T14" fmla="*/ 150 w 182"/>
                <a:gd name="T15" fmla="*/ 22 h 44"/>
                <a:gd name="T16" fmla="*/ 130 w 182"/>
                <a:gd name="T17" fmla="*/ 41 h 44"/>
                <a:gd name="T18" fmla="*/ 65 w 182"/>
                <a:gd name="T19" fmla="*/ 41 h 44"/>
                <a:gd name="T20" fmla="*/ 45 w 182"/>
                <a:gd name="T21" fmla="*/ 22 h 44"/>
                <a:gd name="T22" fmla="*/ 26 w 182"/>
                <a:gd name="T23" fmla="*/ 41 h 44"/>
                <a:gd name="T24" fmla="*/ 22 w 182"/>
                <a:gd name="T25" fmla="*/ 41 h 44"/>
                <a:gd name="T26" fmla="*/ 0 w 182"/>
                <a:gd name="T27" fmla="*/ 3 h 44"/>
                <a:gd name="T28" fmla="*/ 0 w 182"/>
                <a:gd name="T29" fmla="*/ 3 h 44"/>
                <a:gd name="T30" fmla="*/ 0 w 182"/>
                <a:gd name="T31"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44">
                  <a:moveTo>
                    <a:pt x="0" y="3"/>
                  </a:moveTo>
                  <a:cubicBezTo>
                    <a:pt x="1" y="3"/>
                    <a:pt x="1" y="3"/>
                    <a:pt x="1" y="3"/>
                  </a:cubicBezTo>
                  <a:cubicBezTo>
                    <a:pt x="153" y="3"/>
                    <a:pt x="153" y="3"/>
                    <a:pt x="153" y="3"/>
                  </a:cubicBezTo>
                  <a:cubicBezTo>
                    <a:pt x="153" y="3"/>
                    <a:pt x="182" y="0"/>
                    <a:pt x="182" y="41"/>
                  </a:cubicBezTo>
                  <a:cubicBezTo>
                    <a:pt x="182" y="41"/>
                    <a:pt x="182" y="41"/>
                    <a:pt x="182" y="41"/>
                  </a:cubicBezTo>
                  <a:cubicBezTo>
                    <a:pt x="182" y="41"/>
                    <a:pt x="182" y="41"/>
                    <a:pt x="182" y="41"/>
                  </a:cubicBezTo>
                  <a:cubicBezTo>
                    <a:pt x="170" y="41"/>
                    <a:pt x="170" y="41"/>
                    <a:pt x="170" y="41"/>
                  </a:cubicBezTo>
                  <a:cubicBezTo>
                    <a:pt x="170" y="30"/>
                    <a:pt x="161" y="22"/>
                    <a:pt x="150" y="22"/>
                  </a:cubicBezTo>
                  <a:cubicBezTo>
                    <a:pt x="139" y="22"/>
                    <a:pt x="131" y="30"/>
                    <a:pt x="130" y="41"/>
                  </a:cubicBezTo>
                  <a:cubicBezTo>
                    <a:pt x="65" y="41"/>
                    <a:pt x="65" y="41"/>
                    <a:pt x="65" y="41"/>
                  </a:cubicBezTo>
                  <a:cubicBezTo>
                    <a:pt x="65" y="30"/>
                    <a:pt x="56" y="22"/>
                    <a:pt x="45" y="22"/>
                  </a:cubicBezTo>
                  <a:cubicBezTo>
                    <a:pt x="35" y="22"/>
                    <a:pt x="26" y="30"/>
                    <a:pt x="26" y="41"/>
                  </a:cubicBezTo>
                  <a:cubicBezTo>
                    <a:pt x="22" y="41"/>
                    <a:pt x="22" y="41"/>
                    <a:pt x="22" y="41"/>
                  </a:cubicBezTo>
                  <a:cubicBezTo>
                    <a:pt x="22" y="41"/>
                    <a:pt x="0" y="44"/>
                    <a:pt x="0" y="3"/>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77" name="Freeform 26"/>
            <p:cNvSpPr>
              <a:spLocks noEditPoints="1"/>
            </p:cNvSpPr>
            <p:nvPr/>
          </p:nvSpPr>
          <p:spPr bwMode="auto">
            <a:xfrm>
              <a:off x="8553450" y="1247776"/>
              <a:ext cx="833437" cy="227013"/>
            </a:xfrm>
            <a:custGeom>
              <a:avLst/>
              <a:gdLst>
                <a:gd name="T0" fmla="*/ 6 w 135"/>
                <a:gd name="T1" fmla="*/ 29 h 37"/>
                <a:gd name="T2" fmla="*/ 57 w 135"/>
                <a:gd name="T3" fmla="*/ 1 h 37"/>
                <a:gd name="T4" fmla="*/ 68 w 135"/>
                <a:gd name="T5" fmla="*/ 0 h 37"/>
                <a:gd name="T6" fmla="*/ 78 w 135"/>
                <a:gd name="T7" fmla="*/ 1 h 37"/>
                <a:gd name="T8" fmla="*/ 129 w 135"/>
                <a:gd name="T9" fmla="*/ 29 h 37"/>
                <a:gd name="T10" fmla="*/ 135 w 135"/>
                <a:gd name="T11" fmla="*/ 37 h 37"/>
                <a:gd name="T12" fmla="*/ 0 w 135"/>
                <a:gd name="T13" fmla="*/ 37 h 37"/>
                <a:gd name="T14" fmla="*/ 6 w 135"/>
                <a:gd name="T15" fmla="*/ 29 h 37"/>
                <a:gd name="T16" fmla="*/ 77 w 135"/>
                <a:gd name="T17" fmla="*/ 10 h 37"/>
                <a:gd name="T18" fmla="*/ 68 w 135"/>
                <a:gd name="T19" fmla="*/ 9 h 37"/>
                <a:gd name="T20" fmla="*/ 58 w 135"/>
                <a:gd name="T21" fmla="*/ 10 h 37"/>
                <a:gd name="T22" fmla="*/ 20 w 135"/>
                <a:gd name="T23" fmla="*/ 28 h 37"/>
                <a:gd name="T24" fmla="*/ 115 w 135"/>
                <a:gd name="T25" fmla="*/ 28 h 37"/>
                <a:gd name="T26" fmla="*/ 77 w 135"/>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37">
                  <a:moveTo>
                    <a:pt x="6" y="29"/>
                  </a:moveTo>
                  <a:cubicBezTo>
                    <a:pt x="21" y="10"/>
                    <a:pt x="42" y="3"/>
                    <a:pt x="57" y="1"/>
                  </a:cubicBezTo>
                  <a:cubicBezTo>
                    <a:pt x="58" y="1"/>
                    <a:pt x="65" y="0"/>
                    <a:pt x="68" y="0"/>
                  </a:cubicBezTo>
                  <a:cubicBezTo>
                    <a:pt x="71" y="0"/>
                    <a:pt x="77" y="1"/>
                    <a:pt x="78" y="1"/>
                  </a:cubicBezTo>
                  <a:cubicBezTo>
                    <a:pt x="93" y="3"/>
                    <a:pt x="114" y="10"/>
                    <a:pt x="129" y="29"/>
                  </a:cubicBezTo>
                  <a:cubicBezTo>
                    <a:pt x="135" y="37"/>
                    <a:pt x="135" y="37"/>
                    <a:pt x="135" y="37"/>
                  </a:cubicBezTo>
                  <a:cubicBezTo>
                    <a:pt x="0" y="37"/>
                    <a:pt x="0" y="37"/>
                    <a:pt x="0" y="37"/>
                  </a:cubicBezTo>
                  <a:lnTo>
                    <a:pt x="6" y="29"/>
                  </a:lnTo>
                  <a:close/>
                  <a:moveTo>
                    <a:pt x="77" y="10"/>
                  </a:moveTo>
                  <a:cubicBezTo>
                    <a:pt x="75" y="10"/>
                    <a:pt x="70" y="9"/>
                    <a:pt x="68" y="9"/>
                  </a:cubicBezTo>
                  <a:cubicBezTo>
                    <a:pt x="66" y="9"/>
                    <a:pt x="60" y="10"/>
                    <a:pt x="58" y="10"/>
                  </a:cubicBezTo>
                  <a:cubicBezTo>
                    <a:pt x="47" y="12"/>
                    <a:pt x="32" y="16"/>
                    <a:pt x="20" y="28"/>
                  </a:cubicBezTo>
                  <a:cubicBezTo>
                    <a:pt x="115" y="28"/>
                    <a:pt x="115" y="28"/>
                    <a:pt x="115" y="28"/>
                  </a:cubicBezTo>
                  <a:cubicBezTo>
                    <a:pt x="103" y="16"/>
                    <a:pt x="88" y="12"/>
                    <a:pt x="7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78" name="Rectangle 27"/>
            <p:cNvSpPr>
              <a:spLocks noChangeArrowheads="1"/>
            </p:cNvSpPr>
            <p:nvPr/>
          </p:nvSpPr>
          <p:spPr bwMode="auto">
            <a:xfrm>
              <a:off x="8953500" y="1265238"/>
              <a:ext cx="38100"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79" name="Freeform 28"/>
            <p:cNvSpPr/>
            <p:nvPr/>
          </p:nvSpPr>
          <p:spPr bwMode="auto">
            <a:xfrm>
              <a:off x="9521825" y="1536701"/>
              <a:ext cx="80962" cy="61913"/>
            </a:xfrm>
            <a:custGeom>
              <a:avLst/>
              <a:gdLst>
                <a:gd name="T0" fmla="*/ 5 w 13"/>
                <a:gd name="T1" fmla="*/ 10 h 10"/>
                <a:gd name="T2" fmla="*/ 0 w 13"/>
                <a:gd name="T3" fmla="*/ 5 h 10"/>
                <a:gd name="T4" fmla="*/ 5 w 13"/>
                <a:gd name="T5" fmla="*/ 0 h 10"/>
                <a:gd name="T6" fmla="*/ 10 w 13"/>
                <a:gd name="T7" fmla="*/ 0 h 10"/>
                <a:gd name="T8" fmla="*/ 13 w 13"/>
                <a:gd name="T9" fmla="*/ 10 h 10"/>
                <a:gd name="T10" fmla="*/ 5 w 13"/>
                <a:gd name="T11" fmla="*/ 10 h 10"/>
              </a:gdLst>
              <a:ahLst/>
              <a:cxnLst>
                <a:cxn ang="0">
                  <a:pos x="T0" y="T1"/>
                </a:cxn>
                <a:cxn ang="0">
                  <a:pos x="T2" y="T3"/>
                </a:cxn>
                <a:cxn ang="0">
                  <a:pos x="T4" y="T5"/>
                </a:cxn>
                <a:cxn ang="0">
                  <a:pos x="T6" y="T7"/>
                </a:cxn>
                <a:cxn ang="0">
                  <a:pos x="T8" y="T9"/>
                </a:cxn>
                <a:cxn ang="0">
                  <a:pos x="T10" y="T11"/>
                </a:cxn>
              </a:cxnLst>
              <a:rect l="0" t="0" r="r" b="b"/>
              <a:pathLst>
                <a:path w="13" h="10">
                  <a:moveTo>
                    <a:pt x="5" y="10"/>
                  </a:moveTo>
                  <a:cubicBezTo>
                    <a:pt x="3" y="10"/>
                    <a:pt x="0" y="8"/>
                    <a:pt x="0" y="5"/>
                  </a:cubicBezTo>
                  <a:cubicBezTo>
                    <a:pt x="0" y="2"/>
                    <a:pt x="3" y="0"/>
                    <a:pt x="5" y="0"/>
                  </a:cubicBezTo>
                  <a:cubicBezTo>
                    <a:pt x="6" y="0"/>
                    <a:pt x="8" y="0"/>
                    <a:pt x="10" y="0"/>
                  </a:cubicBezTo>
                  <a:cubicBezTo>
                    <a:pt x="11" y="3"/>
                    <a:pt x="12" y="6"/>
                    <a:pt x="13" y="10"/>
                  </a:cubicBezTo>
                  <a:cubicBezTo>
                    <a:pt x="11" y="10"/>
                    <a:pt x="6"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80" name="Oval 29"/>
            <p:cNvSpPr>
              <a:spLocks noChangeArrowheads="1"/>
            </p:cNvSpPr>
            <p:nvPr/>
          </p:nvSpPr>
          <p:spPr bwMode="auto">
            <a:xfrm>
              <a:off x="8664575" y="1566863"/>
              <a:ext cx="190500"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81" name="Oval 30"/>
            <p:cNvSpPr>
              <a:spLocks noChangeArrowheads="1"/>
            </p:cNvSpPr>
            <p:nvPr/>
          </p:nvSpPr>
          <p:spPr bwMode="auto">
            <a:xfrm>
              <a:off x="9312275" y="1566863"/>
              <a:ext cx="185737"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82" name="Freeform 31"/>
            <p:cNvSpPr/>
            <p:nvPr/>
          </p:nvSpPr>
          <p:spPr bwMode="auto">
            <a:xfrm>
              <a:off x="9361488" y="1616076"/>
              <a:ext cx="93662" cy="93663"/>
            </a:xfrm>
            <a:custGeom>
              <a:avLst/>
              <a:gdLst>
                <a:gd name="T0" fmla="*/ 0 w 15"/>
                <a:gd name="T1" fmla="*/ 8 h 15"/>
                <a:gd name="T2" fmla="*/ 7 w 15"/>
                <a:gd name="T3" fmla="*/ 15 h 15"/>
                <a:gd name="T4" fmla="*/ 15 w 15"/>
                <a:gd name="T5" fmla="*/ 7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7"/>
                  </a:cubicBezTo>
                  <a:cubicBezTo>
                    <a:pt x="15" y="3"/>
                    <a:pt x="11" y="0"/>
                    <a:pt x="7" y="0"/>
                  </a:cubicBezTo>
                  <a:cubicBezTo>
                    <a:pt x="3" y="0"/>
                    <a:pt x="0" y="3"/>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83" name="Oval 32"/>
            <p:cNvSpPr>
              <a:spLocks noChangeArrowheads="1"/>
            </p:cNvSpPr>
            <p:nvPr/>
          </p:nvSpPr>
          <p:spPr bwMode="auto">
            <a:xfrm>
              <a:off x="8713788" y="1616076"/>
              <a:ext cx="92075" cy="936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grpSp>
      <p:grpSp>
        <p:nvGrpSpPr>
          <p:cNvPr id="54" name="组合 59"/>
          <p:cNvGrpSpPr/>
          <p:nvPr/>
        </p:nvGrpSpPr>
        <p:grpSpPr>
          <a:xfrm>
            <a:off x="6733961" y="2695875"/>
            <a:ext cx="453742" cy="442434"/>
            <a:chOff x="10121900" y="1050926"/>
            <a:chExt cx="703262" cy="708025"/>
          </a:xfrm>
          <a:solidFill>
            <a:schemeClr val="bg1"/>
          </a:solidFill>
        </p:grpSpPr>
        <p:sp>
          <p:nvSpPr>
            <p:cNvPr id="74" name="Freeform 44"/>
            <p:cNvSpPr/>
            <p:nvPr/>
          </p:nvSpPr>
          <p:spPr bwMode="auto">
            <a:xfrm>
              <a:off x="10331450" y="1068388"/>
              <a:ext cx="493712" cy="690563"/>
            </a:xfrm>
            <a:custGeom>
              <a:avLst/>
              <a:gdLst>
                <a:gd name="T0" fmla="*/ 60 w 80"/>
                <a:gd name="T1" fmla="*/ 27 h 112"/>
                <a:gd name="T2" fmla="*/ 63 w 80"/>
                <a:gd name="T3" fmla="*/ 43 h 112"/>
                <a:gd name="T4" fmla="*/ 66 w 80"/>
                <a:gd name="T5" fmla="*/ 39 h 112"/>
                <a:gd name="T6" fmla="*/ 72 w 80"/>
                <a:gd name="T7" fmla="*/ 44 h 112"/>
                <a:gd name="T8" fmla="*/ 64 w 80"/>
                <a:gd name="T9" fmla="*/ 52 h 112"/>
                <a:gd name="T10" fmla="*/ 66 w 80"/>
                <a:gd name="T11" fmla="*/ 65 h 112"/>
                <a:gd name="T12" fmla="*/ 70 w 80"/>
                <a:gd name="T13" fmla="*/ 61 h 112"/>
                <a:gd name="T14" fmla="*/ 75 w 80"/>
                <a:gd name="T15" fmla="*/ 66 h 112"/>
                <a:gd name="T16" fmla="*/ 68 w 80"/>
                <a:gd name="T17" fmla="*/ 74 h 112"/>
                <a:gd name="T18" fmla="*/ 73 w 80"/>
                <a:gd name="T19" fmla="*/ 108 h 112"/>
                <a:gd name="T20" fmla="*/ 70 w 80"/>
                <a:gd name="T21" fmla="*/ 112 h 112"/>
                <a:gd name="T22" fmla="*/ 38 w 80"/>
                <a:gd name="T23" fmla="*/ 51 h 112"/>
                <a:gd name="T24" fmla="*/ 11 w 80"/>
                <a:gd name="T25" fmla="*/ 80 h 112"/>
                <a:gd name="T26" fmla="*/ 17 w 80"/>
                <a:gd name="T27" fmla="*/ 104 h 112"/>
                <a:gd name="T28" fmla="*/ 12 w 80"/>
                <a:gd name="T29" fmla="*/ 110 h 112"/>
                <a:gd name="T30" fmla="*/ 0 w 80"/>
                <a:gd name="T31" fmla="*/ 86 h 112"/>
                <a:gd name="T32" fmla="*/ 45 w 80"/>
                <a:gd name="T33" fmla="*/ 30 h 112"/>
                <a:gd name="T34" fmla="*/ 76 w 80"/>
                <a:gd name="T35" fmla="*/ 0 h 112"/>
                <a:gd name="T36" fmla="*/ 60 w 80"/>
                <a:gd name="T37" fmla="*/ 2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112">
                  <a:moveTo>
                    <a:pt x="60" y="27"/>
                  </a:moveTo>
                  <a:cubicBezTo>
                    <a:pt x="63" y="43"/>
                    <a:pt x="63" y="43"/>
                    <a:pt x="63" y="43"/>
                  </a:cubicBezTo>
                  <a:cubicBezTo>
                    <a:pt x="66" y="39"/>
                    <a:pt x="66" y="39"/>
                    <a:pt x="66" y="39"/>
                  </a:cubicBezTo>
                  <a:cubicBezTo>
                    <a:pt x="72" y="44"/>
                    <a:pt x="72" y="44"/>
                    <a:pt x="72" y="44"/>
                  </a:cubicBezTo>
                  <a:cubicBezTo>
                    <a:pt x="64" y="52"/>
                    <a:pt x="64" y="52"/>
                    <a:pt x="64" y="52"/>
                  </a:cubicBezTo>
                  <a:cubicBezTo>
                    <a:pt x="66" y="65"/>
                    <a:pt x="66" y="65"/>
                    <a:pt x="66" y="65"/>
                  </a:cubicBezTo>
                  <a:cubicBezTo>
                    <a:pt x="70" y="61"/>
                    <a:pt x="70" y="61"/>
                    <a:pt x="70" y="61"/>
                  </a:cubicBezTo>
                  <a:cubicBezTo>
                    <a:pt x="75" y="66"/>
                    <a:pt x="75" y="66"/>
                    <a:pt x="75" y="66"/>
                  </a:cubicBezTo>
                  <a:cubicBezTo>
                    <a:pt x="68" y="74"/>
                    <a:pt x="68" y="74"/>
                    <a:pt x="68" y="74"/>
                  </a:cubicBezTo>
                  <a:cubicBezTo>
                    <a:pt x="73" y="108"/>
                    <a:pt x="73" y="108"/>
                    <a:pt x="73" y="108"/>
                  </a:cubicBezTo>
                  <a:cubicBezTo>
                    <a:pt x="70" y="112"/>
                    <a:pt x="70" y="112"/>
                    <a:pt x="70" y="112"/>
                  </a:cubicBezTo>
                  <a:cubicBezTo>
                    <a:pt x="38" y="51"/>
                    <a:pt x="38" y="51"/>
                    <a:pt x="38" y="51"/>
                  </a:cubicBezTo>
                  <a:cubicBezTo>
                    <a:pt x="11" y="80"/>
                    <a:pt x="11" y="80"/>
                    <a:pt x="11" y="80"/>
                  </a:cubicBezTo>
                  <a:cubicBezTo>
                    <a:pt x="17" y="104"/>
                    <a:pt x="17" y="104"/>
                    <a:pt x="17" y="104"/>
                  </a:cubicBezTo>
                  <a:cubicBezTo>
                    <a:pt x="12" y="110"/>
                    <a:pt x="12" y="110"/>
                    <a:pt x="12" y="110"/>
                  </a:cubicBezTo>
                  <a:cubicBezTo>
                    <a:pt x="0" y="86"/>
                    <a:pt x="0" y="86"/>
                    <a:pt x="0" y="86"/>
                  </a:cubicBezTo>
                  <a:cubicBezTo>
                    <a:pt x="45" y="30"/>
                    <a:pt x="45" y="30"/>
                    <a:pt x="45" y="30"/>
                  </a:cubicBezTo>
                  <a:cubicBezTo>
                    <a:pt x="76" y="0"/>
                    <a:pt x="76" y="0"/>
                    <a:pt x="76" y="0"/>
                  </a:cubicBezTo>
                  <a:cubicBezTo>
                    <a:pt x="76" y="0"/>
                    <a:pt x="80" y="5"/>
                    <a:pt x="6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75" name="Freeform 45"/>
            <p:cNvSpPr/>
            <p:nvPr/>
          </p:nvSpPr>
          <p:spPr bwMode="auto">
            <a:xfrm>
              <a:off x="10121900" y="1050926"/>
              <a:ext cx="677862" cy="547688"/>
            </a:xfrm>
            <a:custGeom>
              <a:avLst/>
              <a:gdLst>
                <a:gd name="T0" fmla="*/ 85 w 110"/>
                <a:gd name="T1" fmla="*/ 22 h 89"/>
                <a:gd name="T2" fmla="*/ 69 w 110"/>
                <a:gd name="T3" fmla="*/ 22 h 89"/>
                <a:gd name="T4" fmla="*/ 73 w 110"/>
                <a:gd name="T5" fmla="*/ 18 h 89"/>
                <a:gd name="T6" fmla="*/ 67 w 110"/>
                <a:gd name="T7" fmla="*/ 13 h 89"/>
                <a:gd name="T8" fmla="*/ 60 w 110"/>
                <a:gd name="T9" fmla="*/ 22 h 89"/>
                <a:gd name="T10" fmla="*/ 47 w 110"/>
                <a:gd name="T11" fmla="*/ 21 h 89"/>
                <a:gd name="T12" fmla="*/ 50 w 110"/>
                <a:gd name="T13" fmla="*/ 17 h 89"/>
                <a:gd name="T14" fmla="*/ 45 w 110"/>
                <a:gd name="T15" fmla="*/ 13 h 89"/>
                <a:gd name="T16" fmla="*/ 38 w 110"/>
                <a:gd name="T17" fmla="*/ 21 h 89"/>
                <a:gd name="T18" fmla="*/ 4 w 110"/>
                <a:gd name="T19" fmla="*/ 20 h 89"/>
                <a:gd name="T20" fmla="*/ 0 w 110"/>
                <a:gd name="T21" fmla="*/ 24 h 89"/>
                <a:gd name="T22" fmla="*/ 64 w 110"/>
                <a:gd name="T23" fmla="*/ 47 h 89"/>
                <a:gd name="T24" fmla="*/ 39 w 110"/>
                <a:gd name="T25" fmla="*/ 78 h 89"/>
                <a:gd name="T26" fmla="*/ 15 w 110"/>
                <a:gd name="T27" fmla="*/ 75 h 89"/>
                <a:gd name="T28" fmla="*/ 10 w 110"/>
                <a:gd name="T29" fmla="*/ 81 h 89"/>
                <a:gd name="T30" fmla="*/ 34 w 110"/>
                <a:gd name="T31" fmla="*/ 89 h 89"/>
                <a:gd name="T32" fmla="*/ 110 w 110"/>
                <a:gd name="T33" fmla="*/ 3 h 89"/>
                <a:gd name="T34" fmla="*/ 85 w 110"/>
                <a:gd name="T35" fmla="*/ 2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 h="89">
                  <a:moveTo>
                    <a:pt x="85" y="22"/>
                  </a:moveTo>
                  <a:cubicBezTo>
                    <a:pt x="69" y="22"/>
                    <a:pt x="69" y="22"/>
                    <a:pt x="69" y="22"/>
                  </a:cubicBezTo>
                  <a:cubicBezTo>
                    <a:pt x="73" y="18"/>
                    <a:pt x="73" y="18"/>
                    <a:pt x="73" y="18"/>
                  </a:cubicBezTo>
                  <a:cubicBezTo>
                    <a:pt x="67" y="13"/>
                    <a:pt x="67" y="13"/>
                    <a:pt x="67" y="13"/>
                  </a:cubicBezTo>
                  <a:cubicBezTo>
                    <a:pt x="60" y="22"/>
                    <a:pt x="60" y="22"/>
                    <a:pt x="60" y="22"/>
                  </a:cubicBezTo>
                  <a:cubicBezTo>
                    <a:pt x="47" y="21"/>
                    <a:pt x="47" y="21"/>
                    <a:pt x="47" y="21"/>
                  </a:cubicBezTo>
                  <a:cubicBezTo>
                    <a:pt x="50" y="17"/>
                    <a:pt x="50" y="17"/>
                    <a:pt x="50" y="17"/>
                  </a:cubicBezTo>
                  <a:cubicBezTo>
                    <a:pt x="45" y="13"/>
                    <a:pt x="45" y="13"/>
                    <a:pt x="45" y="13"/>
                  </a:cubicBezTo>
                  <a:cubicBezTo>
                    <a:pt x="38" y="21"/>
                    <a:pt x="38" y="21"/>
                    <a:pt x="38" y="21"/>
                  </a:cubicBezTo>
                  <a:cubicBezTo>
                    <a:pt x="4" y="20"/>
                    <a:pt x="4" y="20"/>
                    <a:pt x="4" y="20"/>
                  </a:cubicBezTo>
                  <a:cubicBezTo>
                    <a:pt x="0" y="24"/>
                    <a:pt x="0" y="24"/>
                    <a:pt x="0" y="24"/>
                  </a:cubicBezTo>
                  <a:cubicBezTo>
                    <a:pt x="64" y="47"/>
                    <a:pt x="64" y="47"/>
                    <a:pt x="64" y="47"/>
                  </a:cubicBezTo>
                  <a:cubicBezTo>
                    <a:pt x="39" y="78"/>
                    <a:pt x="39" y="78"/>
                    <a:pt x="39" y="78"/>
                  </a:cubicBezTo>
                  <a:cubicBezTo>
                    <a:pt x="15" y="75"/>
                    <a:pt x="15" y="75"/>
                    <a:pt x="15" y="75"/>
                  </a:cubicBezTo>
                  <a:cubicBezTo>
                    <a:pt x="10" y="81"/>
                    <a:pt x="10" y="81"/>
                    <a:pt x="10" y="81"/>
                  </a:cubicBezTo>
                  <a:cubicBezTo>
                    <a:pt x="34" y="89"/>
                    <a:pt x="34" y="89"/>
                    <a:pt x="34" y="89"/>
                  </a:cubicBezTo>
                  <a:cubicBezTo>
                    <a:pt x="110" y="3"/>
                    <a:pt x="110" y="3"/>
                    <a:pt x="110" y="3"/>
                  </a:cubicBezTo>
                  <a:cubicBezTo>
                    <a:pt x="110" y="3"/>
                    <a:pt x="105" y="0"/>
                    <a:pt x="8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grpSp>
      <p:grpSp>
        <p:nvGrpSpPr>
          <p:cNvPr id="55" name="组合 63"/>
          <p:cNvGrpSpPr/>
          <p:nvPr/>
        </p:nvGrpSpPr>
        <p:grpSpPr>
          <a:xfrm>
            <a:off x="4849326" y="4468791"/>
            <a:ext cx="645275" cy="392834"/>
            <a:chOff x="8491538" y="3690938"/>
            <a:chExt cx="1000124" cy="628650"/>
          </a:xfrm>
          <a:solidFill>
            <a:schemeClr val="bg1"/>
          </a:solidFill>
        </p:grpSpPr>
        <p:sp>
          <p:nvSpPr>
            <p:cNvPr id="65" name="Freeform 57"/>
            <p:cNvSpPr>
              <a:spLocks noEditPoints="1"/>
            </p:cNvSpPr>
            <p:nvPr/>
          </p:nvSpPr>
          <p:spPr bwMode="auto">
            <a:xfrm>
              <a:off x="8491538" y="3925888"/>
              <a:ext cx="395287" cy="393700"/>
            </a:xfrm>
            <a:custGeom>
              <a:avLst/>
              <a:gdLst>
                <a:gd name="T0" fmla="*/ 32 w 64"/>
                <a:gd name="T1" fmla="*/ 0 h 64"/>
                <a:gd name="T2" fmla="*/ 0 w 64"/>
                <a:gd name="T3" fmla="*/ 32 h 64"/>
                <a:gd name="T4" fmla="*/ 33 w 64"/>
                <a:gd name="T5" fmla="*/ 64 h 64"/>
                <a:gd name="T6" fmla="*/ 64 w 64"/>
                <a:gd name="T7" fmla="*/ 32 h 64"/>
                <a:gd name="T8" fmla="*/ 32 w 64"/>
                <a:gd name="T9" fmla="*/ 0 h 64"/>
                <a:gd name="T10" fmla="*/ 33 w 64"/>
                <a:gd name="T11" fmla="*/ 56 h 64"/>
                <a:gd name="T12" fmla="*/ 9 w 64"/>
                <a:gd name="T13" fmla="*/ 32 h 64"/>
                <a:gd name="T14" fmla="*/ 32 w 64"/>
                <a:gd name="T15" fmla="*/ 9 h 64"/>
                <a:gd name="T16" fmla="*/ 56 w 64"/>
                <a:gd name="T17" fmla="*/ 33 h 64"/>
                <a:gd name="T18" fmla="*/ 33 w 64"/>
                <a:gd name="T19"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5"/>
                    <a:pt x="0" y="32"/>
                  </a:cubicBezTo>
                  <a:cubicBezTo>
                    <a:pt x="1" y="50"/>
                    <a:pt x="15" y="64"/>
                    <a:pt x="33" y="64"/>
                  </a:cubicBezTo>
                  <a:cubicBezTo>
                    <a:pt x="50" y="64"/>
                    <a:pt x="64" y="50"/>
                    <a:pt x="64" y="32"/>
                  </a:cubicBezTo>
                  <a:cubicBezTo>
                    <a:pt x="64" y="14"/>
                    <a:pt x="50" y="0"/>
                    <a:pt x="32" y="0"/>
                  </a:cubicBezTo>
                  <a:close/>
                  <a:moveTo>
                    <a:pt x="33" y="56"/>
                  </a:moveTo>
                  <a:cubicBezTo>
                    <a:pt x="20" y="56"/>
                    <a:pt x="9" y="45"/>
                    <a:pt x="9" y="32"/>
                  </a:cubicBezTo>
                  <a:cubicBezTo>
                    <a:pt x="8" y="19"/>
                    <a:pt x="19" y="9"/>
                    <a:pt x="32" y="9"/>
                  </a:cubicBezTo>
                  <a:cubicBezTo>
                    <a:pt x="45" y="9"/>
                    <a:pt x="56" y="20"/>
                    <a:pt x="56" y="33"/>
                  </a:cubicBezTo>
                  <a:cubicBezTo>
                    <a:pt x="56" y="45"/>
                    <a:pt x="46" y="56"/>
                    <a:pt x="33"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66" name="Freeform 58"/>
            <p:cNvSpPr>
              <a:spLocks noEditPoints="1"/>
            </p:cNvSpPr>
            <p:nvPr/>
          </p:nvSpPr>
          <p:spPr bwMode="auto">
            <a:xfrm>
              <a:off x="9096375" y="3919538"/>
              <a:ext cx="395287" cy="400050"/>
            </a:xfrm>
            <a:custGeom>
              <a:avLst/>
              <a:gdLst>
                <a:gd name="T0" fmla="*/ 32 w 64"/>
                <a:gd name="T1" fmla="*/ 0 h 65"/>
                <a:gd name="T2" fmla="*/ 0 w 64"/>
                <a:gd name="T3" fmla="*/ 33 h 65"/>
                <a:gd name="T4" fmla="*/ 32 w 64"/>
                <a:gd name="T5" fmla="*/ 64 h 65"/>
                <a:gd name="T6" fmla="*/ 64 w 64"/>
                <a:gd name="T7" fmla="*/ 32 h 65"/>
                <a:gd name="T8" fmla="*/ 32 w 64"/>
                <a:gd name="T9" fmla="*/ 0 h 65"/>
                <a:gd name="T10" fmla="*/ 32 w 64"/>
                <a:gd name="T11" fmla="*/ 56 h 65"/>
                <a:gd name="T12" fmla="*/ 8 w 64"/>
                <a:gd name="T13" fmla="*/ 32 h 65"/>
                <a:gd name="T14" fmla="*/ 32 w 64"/>
                <a:gd name="T15" fmla="*/ 9 h 65"/>
                <a:gd name="T16" fmla="*/ 55 w 64"/>
                <a:gd name="T17" fmla="*/ 33 h 65"/>
                <a:gd name="T18" fmla="*/ 32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32" y="0"/>
                  </a:moveTo>
                  <a:cubicBezTo>
                    <a:pt x="14" y="1"/>
                    <a:pt x="0" y="15"/>
                    <a:pt x="0" y="33"/>
                  </a:cubicBezTo>
                  <a:cubicBezTo>
                    <a:pt x="0" y="50"/>
                    <a:pt x="14" y="65"/>
                    <a:pt x="32" y="64"/>
                  </a:cubicBezTo>
                  <a:cubicBezTo>
                    <a:pt x="50" y="64"/>
                    <a:pt x="64" y="50"/>
                    <a:pt x="64" y="32"/>
                  </a:cubicBezTo>
                  <a:cubicBezTo>
                    <a:pt x="64" y="15"/>
                    <a:pt x="49" y="0"/>
                    <a:pt x="32" y="0"/>
                  </a:cubicBezTo>
                  <a:close/>
                  <a:moveTo>
                    <a:pt x="32" y="56"/>
                  </a:moveTo>
                  <a:cubicBezTo>
                    <a:pt x="19" y="56"/>
                    <a:pt x="8" y="46"/>
                    <a:pt x="8" y="32"/>
                  </a:cubicBezTo>
                  <a:cubicBezTo>
                    <a:pt x="8" y="19"/>
                    <a:pt x="19" y="9"/>
                    <a:pt x="32" y="9"/>
                  </a:cubicBezTo>
                  <a:cubicBezTo>
                    <a:pt x="44" y="10"/>
                    <a:pt x="55" y="20"/>
                    <a:pt x="55" y="33"/>
                  </a:cubicBezTo>
                  <a:cubicBezTo>
                    <a:pt x="56" y="46"/>
                    <a:pt x="45" y="56"/>
                    <a:pt x="32"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67" name="Freeform 59"/>
            <p:cNvSpPr/>
            <p:nvPr/>
          </p:nvSpPr>
          <p:spPr bwMode="auto">
            <a:xfrm>
              <a:off x="9059863" y="3716338"/>
              <a:ext cx="239712" cy="393700"/>
            </a:xfrm>
            <a:custGeom>
              <a:avLst/>
              <a:gdLst>
                <a:gd name="T0" fmla="*/ 151 w 151"/>
                <a:gd name="T1" fmla="*/ 244 h 248"/>
                <a:gd name="T2" fmla="*/ 62 w 151"/>
                <a:gd name="T3" fmla="*/ 0 h 248"/>
                <a:gd name="T4" fmla="*/ 3 w 151"/>
                <a:gd name="T5" fmla="*/ 0 h 248"/>
                <a:gd name="T6" fmla="*/ 0 w 151"/>
                <a:gd name="T7" fmla="*/ 15 h 248"/>
                <a:gd name="T8" fmla="*/ 46 w 151"/>
                <a:gd name="T9" fmla="*/ 19 h 248"/>
                <a:gd name="T10" fmla="*/ 140 w 151"/>
                <a:gd name="T11" fmla="*/ 248 h 248"/>
                <a:gd name="T12" fmla="*/ 151 w 151"/>
                <a:gd name="T13" fmla="*/ 244 h 248"/>
              </a:gdLst>
              <a:ahLst/>
              <a:cxnLst>
                <a:cxn ang="0">
                  <a:pos x="T0" y="T1"/>
                </a:cxn>
                <a:cxn ang="0">
                  <a:pos x="T2" y="T3"/>
                </a:cxn>
                <a:cxn ang="0">
                  <a:pos x="T4" y="T5"/>
                </a:cxn>
                <a:cxn ang="0">
                  <a:pos x="T6" y="T7"/>
                </a:cxn>
                <a:cxn ang="0">
                  <a:pos x="T8" y="T9"/>
                </a:cxn>
                <a:cxn ang="0">
                  <a:pos x="T10" y="T11"/>
                </a:cxn>
                <a:cxn ang="0">
                  <a:pos x="T12" y="T13"/>
                </a:cxn>
              </a:cxnLst>
              <a:rect l="0" t="0" r="r" b="b"/>
              <a:pathLst>
                <a:path w="151" h="248">
                  <a:moveTo>
                    <a:pt x="151" y="244"/>
                  </a:moveTo>
                  <a:lnTo>
                    <a:pt x="62" y="0"/>
                  </a:lnTo>
                  <a:lnTo>
                    <a:pt x="3" y="0"/>
                  </a:lnTo>
                  <a:lnTo>
                    <a:pt x="0" y="15"/>
                  </a:lnTo>
                  <a:lnTo>
                    <a:pt x="46" y="19"/>
                  </a:lnTo>
                  <a:lnTo>
                    <a:pt x="140" y="248"/>
                  </a:lnTo>
                  <a:lnTo>
                    <a:pt x="151" y="2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68" name="Freeform 60"/>
            <p:cNvSpPr>
              <a:spLocks noEditPoints="1"/>
            </p:cNvSpPr>
            <p:nvPr/>
          </p:nvSpPr>
          <p:spPr bwMode="auto">
            <a:xfrm>
              <a:off x="8682038" y="3740151"/>
              <a:ext cx="512762" cy="461963"/>
            </a:xfrm>
            <a:custGeom>
              <a:avLst/>
              <a:gdLst>
                <a:gd name="T0" fmla="*/ 81 w 83"/>
                <a:gd name="T1" fmla="*/ 15 h 75"/>
                <a:gd name="T2" fmla="*/ 27 w 83"/>
                <a:gd name="T3" fmla="*/ 15 h 75"/>
                <a:gd name="T4" fmla="*/ 21 w 83"/>
                <a:gd name="T5" fmla="*/ 0 h 75"/>
                <a:gd name="T6" fmla="*/ 18 w 83"/>
                <a:gd name="T7" fmla="*/ 5 h 75"/>
                <a:gd name="T8" fmla="*/ 23 w 83"/>
                <a:gd name="T9" fmla="*/ 17 h 75"/>
                <a:gd name="T10" fmla="*/ 0 w 83"/>
                <a:gd name="T11" fmla="*/ 58 h 75"/>
                <a:gd name="T12" fmla="*/ 3 w 83"/>
                <a:gd name="T13" fmla="*/ 62 h 75"/>
                <a:gd name="T14" fmla="*/ 4 w 83"/>
                <a:gd name="T15" fmla="*/ 60 h 75"/>
                <a:gd name="T16" fmla="*/ 5 w 83"/>
                <a:gd name="T17" fmla="*/ 64 h 75"/>
                <a:gd name="T18" fmla="*/ 45 w 83"/>
                <a:gd name="T19" fmla="*/ 69 h 75"/>
                <a:gd name="T20" fmla="*/ 59 w 83"/>
                <a:gd name="T21" fmla="*/ 68 h 75"/>
                <a:gd name="T22" fmla="*/ 57 w 83"/>
                <a:gd name="T23" fmla="*/ 57 h 75"/>
                <a:gd name="T24" fmla="*/ 77 w 83"/>
                <a:gd name="T25" fmla="*/ 27 h 75"/>
                <a:gd name="T26" fmla="*/ 83 w 83"/>
                <a:gd name="T27" fmla="*/ 20 h 75"/>
                <a:gd name="T28" fmla="*/ 81 w 83"/>
                <a:gd name="T29" fmla="*/ 15 h 75"/>
                <a:gd name="T30" fmla="*/ 5 w 83"/>
                <a:gd name="T31" fmla="*/ 59 h 75"/>
                <a:gd name="T32" fmla="*/ 27 w 83"/>
                <a:gd name="T33" fmla="*/ 21 h 75"/>
                <a:gd name="T34" fmla="*/ 44 w 83"/>
                <a:gd name="T35" fmla="*/ 57 h 75"/>
                <a:gd name="T36" fmla="*/ 5 w 83"/>
                <a:gd name="T37" fmla="*/ 59 h 75"/>
                <a:gd name="T38" fmla="*/ 53 w 83"/>
                <a:gd name="T39" fmla="*/ 55 h 75"/>
                <a:gd name="T40" fmla="*/ 50 w 83"/>
                <a:gd name="T41" fmla="*/ 55 h 75"/>
                <a:gd name="T42" fmla="*/ 31 w 83"/>
                <a:gd name="T43" fmla="*/ 20 h 75"/>
                <a:gd name="T44" fmla="*/ 75 w 83"/>
                <a:gd name="T45" fmla="*/ 20 h 75"/>
                <a:gd name="T46" fmla="*/ 53 w 83"/>
                <a:gd name="T47" fmla="*/ 5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75">
                  <a:moveTo>
                    <a:pt x="81" y="15"/>
                  </a:moveTo>
                  <a:cubicBezTo>
                    <a:pt x="27" y="15"/>
                    <a:pt x="27" y="15"/>
                    <a:pt x="27" y="15"/>
                  </a:cubicBezTo>
                  <a:cubicBezTo>
                    <a:pt x="21" y="0"/>
                    <a:pt x="21" y="0"/>
                    <a:pt x="21" y="0"/>
                  </a:cubicBezTo>
                  <a:cubicBezTo>
                    <a:pt x="18" y="5"/>
                    <a:pt x="18" y="5"/>
                    <a:pt x="18" y="5"/>
                  </a:cubicBezTo>
                  <a:cubicBezTo>
                    <a:pt x="23" y="17"/>
                    <a:pt x="23" y="17"/>
                    <a:pt x="23" y="17"/>
                  </a:cubicBezTo>
                  <a:cubicBezTo>
                    <a:pt x="0" y="58"/>
                    <a:pt x="0" y="58"/>
                    <a:pt x="0" y="58"/>
                  </a:cubicBezTo>
                  <a:cubicBezTo>
                    <a:pt x="3" y="62"/>
                    <a:pt x="3" y="62"/>
                    <a:pt x="3" y="62"/>
                  </a:cubicBezTo>
                  <a:cubicBezTo>
                    <a:pt x="4" y="60"/>
                    <a:pt x="4" y="60"/>
                    <a:pt x="4" y="60"/>
                  </a:cubicBezTo>
                  <a:cubicBezTo>
                    <a:pt x="5" y="64"/>
                    <a:pt x="5" y="64"/>
                    <a:pt x="5" y="64"/>
                  </a:cubicBezTo>
                  <a:cubicBezTo>
                    <a:pt x="45" y="69"/>
                    <a:pt x="45" y="69"/>
                    <a:pt x="45" y="69"/>
                  </a:cubicBezTo>
                  <a:cubicBezTo>
                    <a:pt x="45" y="69"/>
                    <a:pt x="56" y="75"/>
                    <a:pt x="59" y="68"/>
                  </a:cubicBezTo>
                  <a:cubicBezTo>
                    <a:pt x="63" y="60"/>
                    <a:pt x="57" y="57"/>
                    <a:pt x="57" y="57"/>
                  </a:cubicBezTo>
                  <a:cubicBezTo>
                    <a:pt x="57" y="57"/>
                    <a:pt x="74" y="31"/>
                    <a:pt x="77" y="27"/>
                  </a:cubicBezTo>
                  <a:cubicBezTo>
                    <a:pt x="80" y="22"/>
                    <a:pt x="83" y="20"/>
                    <a:pt x="83" y="20"/>
                  </a:cubicBezTo>
                  <a:lnTo>
                    <a:pt x="81" y="15"/>
                  </a:lnTo>
                  <a:close/>
                  <a:moveTo>
                    <a:pt x="5" y="59"/>
                  </a:moveTo>
                  <a:cubicBezTo>
                    <a:pt x="27" y="21"/>
                    <a:pt x="27" y="21"/>
                    <a:pt x="27" y="21"/>
                  </a:cubicBezTo>
                  <a:cubicBezTo>
                    <a:pt x="32" y="28"/>
                    <a:pt x="44" y="57"/>
                    <a:pt x="44" y="57"/>
                  </a:cubicBezTo>
                  <a:lnTo>
                    <a:pt x="5" y="59"/>
                  </a:lnTo>
                  <a:close/>
                  <a:moveTo>
                    <a:pt x="53" y="55"/>
                  </a:moveTo>
                  <a:cubicBezTo>
                    <a:pt x="50" y="55"/>
                    <a:pt x="50" y="55"/>
                    <a:pt x="50" y="55"/>
                  </a:cubicBezTo>
                  <a:cubicBezTo>
                    <a:pt x="31" y="20"/>
                    <a:pt x="31" y="20"/>
                    <a:pt x="31" y="20"/>
                  </a:cubicBezTo>
                  <a:cubicBezTo>
                    <a:pt x="75" y="20"/>
                    <a:pt x="75" y="20"/>
                    <a:pt x="75" y="20"/>
                  </a:cubicBezTo>
                  <a:lnTo>
                    <a:pt x="5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69" name="Freeform 61"/>
            <p:cNvSpPr/>
            <p:nvPr/>
          </p:nvSpPr>
          <p:spPr bwMode="auto">
            <a:xfrm>
              <a:off x="8726488" y="3690938"/>
              <a:ext cx="209550" cy="111125"/>
            </a:xfrm>
            <a:custGeom>
              <a:avLst/>
              <a:gdLst>
                <a:gd name="T0" fmla="*/ 34 w 34"/>
                <a:gd name="T1" fmla="*/ 9 h 18"/>
                <a:gd name="T2" fmla="*/ 24 w 34"/>
                <a:gd name="T3" fmla="*/ 4 h 18"/>
                <a:gd name="T4" fmla="*/ 3 w 34"/>
                <a:gd name="T5" fmla="*/ 3 h 18"/>
                <a:gd name="T6" fmla="*/ 7 w 34"/>
                <a:gd name="T7" fmla="*/ 15 h 18"/>
                <a:gd name="T8" fmla="*/ 19 w 34"/>
                <a:gd name="T9" fmla="*/ 11 h 18"/>
                <a:gd name="T10" fmla="*/ 34 w 34"/>
                <a:gd name="T11" fmla="*/ 9 h 18"/>
              </a:gdLst>
              <a:ahLst/>
              <a:cxnLst>
                <a:cxn ang="0">
                  <a:pos x="T0" y="T1"/>
                </a:cxn>
                <a:cxn ang="0">
                  <a:pos x="T2" y="T3"/>
                </a:cxn>
                <a:cxn ang="0">
                  <a:pos x="T4" y="T5"/>
                </a:cxn>
                <a:cxn ang="0">
                  <a:pos x="T6" y="T7"/>
                </a:cxn>
                <a:cxn ang="0">
                  <a:pos x="T8" y="T9"/>
                </a:cxn>
                <a:cxn ang="0">
                  <a:pos x="T10" y="T11"/>
                </a:cxn>
              </a:cxnLst>
              <a:rect l="0" t="0" r="r" b="b"/>
              <a:pathLst>
                <a:path w="34" h="18">
                  <a:moveTo>
                    <a:pt x="34" y="9"/>
                  </a:moveTo>
                  <a:cubicBezTo>
                    <a:pt x="34" y="9"/>
                    <a:pt x="33" y="5"/>
                    <a:pt x="24" y="4"/>
                  </a:cubicBezTo>
                  <a:cubicBezTo>
                    <a:pt x="15" y="3"/>
                    <a:pt x="5" y="0"/>
                    <a:pt x="3" y="3"/>
                  </a:cubicBezTo>
                  <a:cubicBezTo>
                    <a:pt x="0" y="6"/>
                    <a:pt x="4" y="13"/>
                    <a:pt x="7" y="15"/>
                  </a:cubicBezTo>
                  <a:cubicBezTo>
                    <a:pt x="10" y="18"/>
                    <a:pt x="16" y="11"/>
                    <a:pt x="19" y="11"/>
                  </a:cubicBezTo>
                  <a:cubicBezTo>
                    <a:pt x="22" y="11"/>
                    <a:pt x="32" y="12"/>
                    <a:pt x="3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70" name="Freeform 62"/>
            <p:cNvSpPr/>
            <p:nvPr/>
          </p:nvSpPr>
          <p:spPr bwMode="auto">
            <a:xfrm>
              <a:off x="8645525" y="4079876"/>
              <a:ext cx="85725" cy="85725"/>
            </a:xfrm>
            <a:custGeom>
              <a:avLst/>
              <a:gdLst>
                <a:gd name="T0" fmla="*/ 14 w 14"/>
                <a:gd name="T1" fmla="*/ 7 h 14"/>
                <a:gd name="T2" fmla="*/ 7 w 14"/>
                <a:gd name="T3" fmla="*/ 14 h 14"/>
                <a:gd name="T4" fmla="*/ 0 w 14"/>
                <a:gd name="T5" fmla="*/ 7 h 14"/>
                <a:gd name="T6" fmla="*/ 7 w 14"/>
                <a:gd name="T7" fmla="*/ 0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0" y="11"/>
                    <a:pt x="0" y="7"/>
                  </a:cubicBezTo>
                  <a:cubicBezTo>
                    <a:pt x="0" y="4"/>
                    <a:pt x="3" y="0"/>
                    <a:pt x="7" y="0"/>
                  </a:cubicBezTo>
                  <a:cubicBezTo>
                    <a:pt x="11" y="0"/>
                    <a:pt x="14"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71" name="Freeform 63"/>
            <p:cNvSpPr/>
            <p:nvPr/>
          </p:nvSpPr>
          <p:spPr bwMode="auto">
            <a:xfrm>
              <a:off x="9250363" y="4079876"/>
              <a:ext cx="87312" cy="85725"/>
            </a:xfrm>
            <a:custGeom>
              <a:avLst/>
              <a:gdLst>
                <a:gd name="T0" fmla="*/ 14 w 14"/>
                <a:gd name="T1" fmla="*/ 7 h 14"/>
                <a:gd name="T2" fmla="*/ 7 w 14"/>
                <a:gd name="T3" fmla="*/ 14 h 14"/>
                <a:gd name="T4" fmla="*/ 1 w 14"/>
                <a:gd name="T5" fmla="*/ 7 h 14"/>
                <a:gd name="T6" fmla="*/ 7 w 14"/>
                <a:gd name="T7" fmla="*/ 1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1" y="11"/>
                    <a:pt x="1" y="7"/>
                  </a:cubicBezTo>
                  <a:cubicBezTo>
                    <a:pt x="0" y="3"/>
                    <a:pt x="3" y="1"/>
                    <a:pt x="7" y="1"/>
                  </a:cubicBezTo>
                  <a:cubicBezTo>
                    <a:pt x="11" y="0"/>
                    <a:pt x="13"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72" name="Freeform 64"/>
            <p:cNvSpPr/>
            <p:nvPr/>
          </p:nvSpPr>
          <p:spPr bwMode="auto">
            <a:xfrm>
              <a:off x="8786813" y="3765551"/>
              <a:ext cx="44450" cy="30163"/>
            </a:xfrm>
            <a:custGeom>
              <a:avLst/>
              <a:gdLst>
                <a:gd name="T0" fmla="*/ 6 w 7"/>
                <a:gd name="T1" fmla="*/ 0 h 5"/>
                <a:gd name="T2" fmla="*/ 1 w 7"/>
                <a:gd name="T3" fmla="*/ 3 h 5"/>
                <a:gd name="T4" fmla="*/ 1 w 7"/>
                <a:gd name="T5" fmla="*/ 5 h 5"/>
                <a:gd name="T6" fmla="*/ 7 w 7"/>
                <a:gd name="T7" fmla="*/ 2 h 5"/>
                <a:gd name="T8" fmla="*/ 6 w 7"/>
                <a:gd name="T9" fmla="*/ 0 h 5"/>
              </a:gdLst>
              <a:ahLst/>
              <a:cxnLst>
                <a:cxn ang="0">
                  <a:pos x="T0" y="T1"/>
                </a:cxn>
                <a:cxn ang="0">
                  <a:pos x="T2" y="T3"/>
                </a:cxn>
                <a:cxn ang="0">
                  <a:pos x="T4" y="T5"/>
                </a:cxn>
                <a:cxn ang="0">
                  <a:pos x="T6" y="T7"/>
                </a:cxn>
                <a:cxn ang="0">
                  <a:pos x="T8" y="T9"/>
                </a:cxn>
              </a:cxnLst>
              <a:rect l="0" t="0" r="r" b="b"/>
              <a:pathLst>
                <a:path w="7" h="5">
                  <a:moveTo>
                    <a:pt x="6" y="0"/>
                  </a:moveTo>
                  <a:cubicBezTo>
                    <a:pt x="6" y="0"/>
                    <a:pt x="2" y="3"/>
                    <a:pt x="1" y="3"/>
                  </a:cubicBezTo>
                  <a:cubicBezTo>
                    <a:pt x="0" y="4"/>
                    <a:pt x="1" y="5"/>
                    <a:pt x="1" y="5"/>
                  </a:cubicBezTo>
                  <a:cubicBezTo>
                    <a:pt x="7" y="2"/>
                    <a:pt x="7" y="2"/>
                    <a:pt x="7" y="2"/>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73" name="Freeform 65"/>
            <p:cNvSpPr/>
            <p:nvPr/>
          </p:nvSpPr>
          <p:spPr bwMode="auto">
            <a:xfrm>
              <a:off x="9053513" y="3697288"/>
              <a:ext cx="73025" cy="61913"/>
            </a:xfrm>
            <a:custGeom>
              <a:avLst/>
              <a:gdLst>
                <a:gd name="T0" fmla="*/ 46 w 46"/>
                <a:gd name="T1" fmla="*/ 39 h 39"/>
                <a:gd name="T2" fmla="*/ 46 w 46"/>
                <a:gd name="T3" fmla="*/ 0 h 39"/>
                <a:gd name="T4" fmla="*/ 0 w 46"/>
                <a:gd name="T5" fmla="*/ 8 h 39"/>
                <a:gd name="T6" fmla="*/ 0 w 46"/>
                <a:gd name="T7" fmla="*/ 35 h 39"/>
                <a:gd name="T8" fmla="*/ 46 w 46"/>
                <a:gd name="T9" fmla="*/ 39 h 39"/>
              </a:gdLst>
              <a:ahLst/>
              <a:cxnLst>
                <a:cxn ang="0">
                  <a:pos x="T0" y="T1"/>
                </a:cxn>
                <a:cxn ang="0">
                  <a:pos x="T2" y="T3"/>
                </a:cxn>
                <a:cxn ang="0">
                  <a:pos x="T4" y="T5"/>
                </a:cxn>
                <a:cxn ang="0">
                  <a:pos x="T6" y="T7"/>
                </a:cxn>
                <a:cxn ang="0">
                  <a:pos x="T8" y="T9"/>
                </a:cxn>
              </a:cxnLst>
              <a:rect l="0" t="0" r="r" b="b"/>
              <a:pathLst>
                <a:path w="46" h="39">
                  <a:moveTo>
                    <a:pt x="46" y="39"/>
                  </a:moveTo>
                  <a:lnTo>
                    <a:pt x="46" y="0"/>
                  </a:lnTo>
                  <a:lnTo>
                    <a:pt x="0" y="8"/>
                  </a:lnTo>
                  <a:lnTo>
                    <a:pt x="0" y="35"/>
                  </a:lnTo>
                  <a:lnTo>
                    <a:pt x="46"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grpSp>
      <p:grpSp>
        <p:nvGrpSpPr>
          <p:cNvPr id="56" name="组合 75"/>
          <p:cNvGrpSpPr/>
          <p:nvPr/>
        </p:nvGrpSpPr>
        <p:grpSpPr>
          <a:xfrm>
            <a:off x="6831705" y="4361211"/>
            <a:ext cx="390238" cy="565443"/>
            <a:chOff x="10158413" y="3421063"/>
            <a:chExt cx="604837" cy="904876"/>
          </a:xfrm>
          <a:solidFill>
            <a:schemeClr val="bg1"/>
          </a:solidFill>
        </p:grpSpPr>
        <p:sp>
          <p:nvSpPr>
            <p:cNvPr id="57" name="Freeform 5"/>
            <p:cNvSpPr>
              <a:spLocks noEditPoints="1"/>
            </p:cNvSpPr>
            <p:nvPr/>
          </p:nvSpPr>
          <p:spPr bwMode="auto">
            <a:xfrm>
              <a:off x="10158413" y="3981451"/>
              <a:ext cx="604837" cy="301625"/>
            </a:xfrm>
            <a:custGeom>
              <a:avLst/>
              <a:gdLst>
                <a:gd name="T0" fmla="*/ 0 w 98"/>
                <a:gd name="T1" fmla="*/ 0 h 49"/>
                <a:gd name="T2" fmla="*/ 49 w 98"/>
                <a:gd name="T3" fmla="*/ 49 h 49"/>
                <a:gd name="T4" fmla="*/ 98 w 98"/>
                <a:gd name="T5" fmla="*/ 0 h 49"/>
                <a:gd name="T6" fmla="*/ 0 w 98"/>
                <a:gd name="T7" fmla="*/ 0 h 49"/>
                <a:gd name="T8" fmla="*/ 21 w 98"/>
                <a:gd name="T9" fmla="*/ 18 h 49"/>
                <a:gd name="T10" fmla="*/ 16 w 98"/>
                <a:gd name="T11" fmla="*/ 14 h 49"/>
                <a:gd name="T12" fmla="*/ 21 w 98"/>
                <a:gd name="T13" fmla="*/ 9 h 49"/>
                <a:gd name="T14" fmla="*/ 26 w 98"/>
                <a:gd name="T15" fmla="*/ 14 h 49"/>
                <a:gd name="T16" fmla="*/ 21 w 98"/>
                <a:gd name="T17" fmla="*/ 18 h 49"/>
                <a:gd name="T18" fmla="*/ 40 w 98"/>
                <a:gd name="T19" fmla="*/ 18 h 49"/>
                <a:gd name="T20" fmla="*/ 35 w 98"/>
                <a:gd name="T21" fmla="*/ 14 h 49"/>
                <a:gd name="T22" fmla="*/ 40 w 98"/>
                <a:gd name="T23" fmla="*/ 9 h 49"/>
                <a:gd name="T24" fmla="*/ 45 w 98"/>
                <a:gd name="T25" fmla="*/ 14 h 49"/>
                <a:gd name="T26" fmla="*/ 40 w 98"/>
                <a:gd name="T27" fmla="*/ 18 h 49"/>
                <a:gd name="T28" fmla="*/ 59 w 98"/>
                <a:gd name="T29" fmla="*/ 18 h 49"/>
                <a:gd name="T30" fmla="*/ 54 w 98"/>
                <a:gd name="T31" fmla="*/ 14 h 49"/>
                <a:gd name="T32" fmla="*/ 59 w 98"/>
                <a:gd name="T33" fmla="*/ 9 h 49"/>
                <a:gd name="T34" fmla="*/ 64 w 98"/>
                <a:gd name="T35" fmla="*/ 14 h 49"/>
                <a:gd name="T36" fmla="*/ 59 w 98"/>
                <a:gd name="T37" fmla="*/ 18 h 49"/>
                <a:gd name="T38" fmla="*/ 78 w 98"/>
                <a:gd name="T39" fmla="*/ 18 h 49"/>
                <a:gd name="T40" fmla="*/ 73 w 98"/>
                <a:gd name="T41" fmla="*/ 14 h 49"/>
                <a:gd name="T42" fmla="*/ 78 w 98"/>
                <a:gd name="T43" fmla="*/ 9 h 49"/>
                <a:gd name="T44" fmla="*/ 83 w 98"/>
                <a:gd name="T45" fmla="*/ 14 h 49"/>
                <a:gd name="T46" fmla="*/ 78 w 98"/>
                <a:gd name="T47"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49">
                  <a:moveTo>
                    <a:pt x="0" y="0"/>
                  </a:moveTo>
                  <a:cubicBezTo>
                    <a:pt x="0" y="27"/>
                    <a:pt x="22" y="49"/>
                    <a:pt x="49" y="49"/>
                  </a:cubicBezTo>
                  <a:cubicBezTo>
                    <a:pt x="76" y="49"/>
                    <a:pt x="98" y="27"/>
                    <a:pt x="98" y="0"/>
                  </a:cubicBezTo>
                  <a:lnTo>
                    <a:pt x="0" y="0"/>
                  </a:lnTo>
                  <a:close/>
                  <a:moveTo>
                    <a:pt x="21" y="18"/>
                  </a:moveTo>
                  <a:cubicBezTo>
                    <a:pt x="18" y="18"/>
                    <a:pt x="16" y="16"/>
                    <a:pt x="16" y="14"/>
                  </a:cubicBezTo>
                  <a:cubicBezTo>
                    <a:pt x="16" y="11"/>
                    <a:pt x="18" y="9"/>
                    <a:pt x="21" y="9"/>
                  </a:cubicBezTo>
                  <a:cubicBezTo>
                    <a:pt x="23" y="9"/>
                    <a:pt x="26" y="11"/>
                    <a:pt x="26" y="14"/>
                  </a:cubicBezTo>
                  <a:cubicBezTo>
                    <a:pt x="26" y="16"/>
                    <a:pt x="23" y="18"/>
                    <a:pt x="21" y="18"/>
                  </a:cubicBezTo>
                  <a:close/>
                  <a:moveTo>
                    <a:pt x="40" y="18"/>
                  </a:moveTo>
                  <a:cubicBezTo>
                    <a:pt x="37" y="18"/>
                    <a:pt x="35" y="16"/>
                    <a:pt x="35" y="14"/>
                  </a:cubicBezTo>
                  <a:cubicBezTo>
                    <a:pt x="35" y="11"/>
                    <a:pt x="37" y="9"/>
                    <a:pt x="40" y="9"/>
                  </a:cubicBezTo>
                  <a:cubicBezTo>
                    <a:pt x="42" y="9"/>
                    <a:pt x="45" y="11"/>
                    <a:pt x="45" y="14"/>
                  </a:cubicBezTo>
                  <a:cubicBezTo>
                    <a:pt x="45" y="16"/>
                    <a:pt x="42" y="18"/>
                    <a:pt x="40" y="18"/>
                  </a:cubicBezTo>
                  <a:close/>
                  <a:moveTo>
                    <a:pt x="59" y="18"/>
                  </a:moveTo>
                  <a:cubicBezTo>
                    <a:pt x="56" y="18"/>
                    <a:pt x="54" y="16"/>
                    <a:pt x="54" y="14"/>
                  </a:cubicBezTo>
                  <a:cubicBezTo>
                    <a:pt x="54" y="11"/>
                    <a:pt x="56" y="9"/>
                    <a:pt x="59" y="9"/>
                  </a:cubicBezTo>
                  <a:cubicBezTo>
                    <a:pt x="61" y="9"/>
                    <a:pt x="64" y="11"/>
                    <a:pt x="64" y="14"/>
                  </a:cubicBezTo>
                  <a:cubicBezTo>
                    <a:pt x="64" y="16"/>
                    <a:pt x="61" y="18"/>
                    <a:pt x="59" y="18"/>
                  </a:cubicBezTo>
                  <a:close/>
                  <a:moveTo>
                    <a:pt x="78" y="18"/>
                  </a:moveTo>
                  <a:cubicBezTo>
                    <a:pt x="75" y="18"/>
                    <a:pt x="73" y="16"/>
                    <a:pt x="73" y="14"/>
                  </a:cubicBezTo>
                  <a:cubicBezTo>
                    <a:pt x="73" y="11"/>
                    <a:pt x="75" y="9"/>
                    <a:pt x="78" y="9"/>
                  </a:cubicBezTo>
                  <a:cubicBezTo>
                    <a:pt x="81" y="9"/>
                    <a:pt x="83" y="11"/>
                    <a:pt x="83" y="14"/>
                  </a:cubicBezTo>
                  <a:cubicBezTo>
                    <a:pt x="83" y="16"/>
                    <a:pt x="81" y="18"/>
                    <a:pt x="7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58" name="Freeform 6"/>
            <p:cNvSpPr/>
            <p:nvPr/>
          </p:nvSpPr>
          <p:spPr bwMode="auto">
            <a:xfrm>
              <a:off x="10171113" y="3532188"/>
              <a:ext cx="307975" cy="387350"/>
            </a:xfrm>
            <a:custGeom>
              <a:avLst/>
              <a:gdLst>
                <a:gd name="T0" fmla="*/ 183 w 194"/>
                <a:gd name="T1" fmla="*/ 0 h 244"/>
                <a:gd name="T2" fmla="*/ 0 w 194"/>
                <a:gd name="T3" fmla="*/ 244 h 244"/>
                <a:gd name="T4" fmla="*/ 194 w 194"/>
                <a:gd name="T5" fmla="*/ 244 h 244"/>
                <a:gd name="T6" fmla="*/ 183 w 194"/>
                <a:gd name="T7" fmla="*/ 0 h 244"/>
              </a:gdLst>
              <a:ahLst/>
              <a:cxnLst>
                <a:cxn ang="0">
                  <a:pos x="T0" y="T1"/>
                </a:cxn>
                <a:cxn ang="0">
                  <a:pos x="T2" y="T3"/>
                </a:cxn>
                <a:cxn ang="0">
                  <a:pos x="T4" y="T5"/>
                </a:cxn>
                <a:cxn ang="0">
                  <a:pos x="T6" y="T7"/>
                </a:cxn>
              </a:cxnLst>
              <a:rect l="0" t="0" r="r" b="b"/>
              <a:pathLst>
                <a:path w="194" h="244">
                  <a:moveTo>
                    <a:pt x="183" y="0"/>
                  </a:moveTo>
                  <a:lnTo>
                    <a:pt x="0" y="244"/>
                  </a:lnTo>
                  <a:lnTo>
                    <a:pt x="194" y="244"/>
                  </a:lnTo>
                  <a:lnTo>
                    <a:pt x="183" y="0"/>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59" name="Freeform 7"/>
            <p:cNvSpPr/>
            <p:nvPr/>
          </p:nvSpPr>
          <p:spPr bwMode="auto">
            <a:xfrm>
              <a:off x="10461625" y="3532188"/>
              <a:ext cx="301625" cy="387350"/>
            </a:xfrm>
            <a:custGeom>
              <a:avLst/>
              <a:gdLst>
                <a:gd name="T0" fmla="*/ 11 w 190"/>
                <a:gd name="T1" fmla="*/ 0 h 244"/>
                <a:gd name="T2" fmla="*/ 190 w 190"/>
                <a:gd name="T3" fmla="*/ 244 h 244"/>
                <a:gd name="T4" fmla="*/ 0 w 190"/>
                <a:gd name="T5" fmla="*/ 244 h 244"/>
                <a:gd name="T6" fmla="*/ 11 w 190"/>
                <a:gd name="T7" fmla="*/ 0 h 244"/>
              </a:gdLst>
              <a:ahLst/>
              <a:cxnLst>
                <a:cxn ang="0">
                  <a:pos x="T0" y="T1"/>
                </a:cxn>
                <a:cxn ang="0">
                  <a:pos x="T2" y="T3"/>
                </a:cxn>
                <a:cxn ang="0">
                  <a:pos x="T4" y="T5"/>
                </a:cxn>
                <a:cxn ang="0">
                  <a:pos x="T6" y="T7"/>
                </a:cxn>
              </a:cxnLst>
              <a:rect l="0" t="0" r="r" b="b"/>
              <a:pathLst>
                <a:path w="190" h="244">
                  <a:moveTo>
                    <a:pt x="11" y="0"/>
                  </a:moveTo>
                  <a:lnTo>
                    <a:pt x="190" y="244"/>
                  </a:lnTo>
                  <a:lnTo>
                    <a:pt x="0" y="244"/>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60" name="Rectangle 8"/>
            <p:cNvSpPr>
              <a:spLocks noChangeArrowheads="1"/>
            </p:cNvSpPr>
            <p:nvPr/>
          </p:nvSpPr>
          <p:spPr bwMode="auto">
            <a:xfrm>
              <a:off x="10448925" y="3421063"/>
              <a:ext cx="36512" cy="560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61" name="Freeform 9"/>
            <p:cNvSpPr/>
            <p:nvPr/>
          </p:nvSpPr>
          <p:spPr bwMode="auto">
            <a:xfrm>
              <a:off x="10250488" y="4178301"/>
              <a:ext cx="149225" cy="141288"/>
            </a:xfrm>
            <a:custGeom>
              <a:avLst/>
              <a:gdLst>
                <a:gd name="T0" fmla="*/ 15 w 24"/>
                <a:gd name="T1" fmla="*/ 5 h 23"/>
                <a:gd name="T2" fmla="*/ 6 w 24"/>
                <a:gd name="T3" fmla="*/ 14 h 23"/>
                <a:gd name="T4" fmla="*/ 6 w 24"/>
                <a:gd name="T5" fmla="*/ 23 h 23"/>
                <a:gd name="T6" fmla="*/ 24 w 24"/>
                <a:gd name="T7" fmla="*/ 5 h 23"/>
                <a:gd name="T8" fmla="*/ 15 w 24"/>
                <a:gd name="T9" fmla="*/ 5 h 23"/>
              </a:gdLst>
              <a:ahLst/>
              <a:cxnLst>
                <a:cxn ang="0">
                  <a:pos x="T0" y="T1"/>
                </a:cxn>
                <a:cxn ang="0">
                  <a:pos x="T2" y="T3"/>
                </a:cxn>
                <a:cxn ang="0">
                  <a:pos x="T4" y="T5"/>
                </a:cxn>
                <a:cxn ang="0">
                  <a:pos x="T6" y="T7"/>
                </a:cxn>
                <a:cxn ang="0">
                  <a:pos x="T8" y="T9"/>
                </a:cxn>
              </a:cxnLst>
              <a:rect l="0" t="0" r="r" b="b"/>
              <a:pathLst>
                <a:path w="24" h="23">
                  <a:moveTo>
                    <a:pt x="15" y="5"/>
                  </a:moveTo>
                  <a:cubicBezTo>
                    <a:pt x="15" y="10"/>
                    <a:pt x="11" y="14"/>
                    <a:pt x="6" y="14"/>
                  </a:cubicBezTo>
                  <a:cubicBezTo>
                    <a:pt x="0" y="14"/>
                    <a:pt x="0" y="23"/>
                    <a:pt x="6" y="23"/>
                  </a:cubicBezTo>
                  <a:cubicBezTo>
                    <a:pt x="16" y="23"/>
                    <a:pt x="23" y="15"/>
                    <a:pt x="24" y="5"/>
                  </a:cubicBezTo>
                  <a:cubicBezTo>
                    <a:pt x="24" y="0"/>
                    <a:pt x="15" y="0"/>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62" name="Freeform 10"/>
            <p:cNvSpPr/>
            <p:nvPr/>
          </p:nvSpPr>
          <p:spPr bwMode="auto">
            <a:xfrm>
              <a:off x="10344150" y="4178301"/>
              <a:ext cx="215900" cy="147638"/>
            </a:xfrm>
            <a:custGeom>
              <a:avLst/>
              <a:gdLst>
                <a:gd name="T0" fmla="*/ 26 w 35"/>
                <a:gd name="T1" fmla="*/ 5 h 24"/>
                <a:gd name="T2" fmla="*/ 9 w 35"/>
                <a:gd name="T3" fmla="*/ 5 h 24"/>
                <a:gd name="T4" fmla="*/ 0 w 35"/>
                <a:gd name="T5" fmla="*/ 5 h 24"/>
                <a:gd name="T6" fmla="*/ 18 w 35"/>
                <a:gd name="T7" fmla="*/ 23 h 24"/>
                <a:gd name="T8" fmla="*/ 35 w 35"/>
                <a:gd name="T9" fmla="*/ 5 h 24"/>
                <a:gd name="T10" fmla="*/ 26 w 35"/>
                <a:gd name="T11" fmla="*/ 5 h 24"/>
              </a:gdLst>
              <a:ahLst/>
              <a:cxnLst>
                <a:cxn ang="0">
                  <a:pos x="T0" y="T1"/>
                </a:cxn>
                <a:cxn ang="0">
                  <a:pos x="T2" y="T3"/>
                </a:cxn>
                <a:cxn ang="0">
                  <a:pos x="T4" y="T5"/>
                </a:cxn>
                <a:cxn ang="0">
                  <a:pos x="T6" y="T7"/>
                </a:cxn>
                <a:cxn ang="0">
                  <a:pos x="T8" y="T9"/>
                </a:cxn>
                <a:cxn ang="0">
                  <a:pos x="T10" y="T11"/>
                </a:cxn>
              </a:cxnLst>
              <a:rect l="0" t="0" r="r" b="b"/>
              <a:pathLst>
                <a:path w="35" h="24">
                  <a:moveTo>
                    <a:pt x="26" y="5"/>
                  </a:moveTo>
                  <a:cubicBezTo>
                    <a:pt x="26" y="17"/>
                    <a:pt x="9" y="17"/>
                    <a:pt x="9" y="5"/>
                  </a:cubicBezTo>
                  <a:cubicBezTo>
                    <a:pt x="8" y="0"/>
                    <a:pt x="0" y="0"/>
                    <a:pt x="0" y="5"/>
                  </a:cubicBezTo>
                  <a:cubicBezTo>
                    <a:pt x="0" y="15"/>
                    <a:pt x="8" y="23"/>
                    <a:pt x="18" y="23"/>
                  </a:cubicBezTo>
                  <a:cubicBezTo>
                    <a:pt x="27" y="24"/>
                    <a:pt x="35" y="15"/>
                    <a:pt x="35" y="5"/>
                  </a:cubicBezTo>
                  <a:cubicBezTo>
                    <a:pt x="35" y="0"/>
                    <a:pt x="27" y="0"/>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63" name="Freeform 11"/>
            <p:cNvSpPr/>
            <p:nvPr/>
          </p:nvSpPr>
          <p:spPr bwMode="auto">
            <a:xfrm>
              <a:off x="10504488" y="4178301"/>
              <a:ext cx="147637" cy="141288"/>
            </a:xfrm>
            <a:custGeom>
              <a:avLst/>
              <a:gdLst>
                <a:gd name="T0" fmla="*/ 18 w 24"/>
                <a:gd name="T1" fmla="*/ 14 h 23"/>
                <a:gd name="T2" fmla="*/ 9 w 24"/>
                <a:gd name="T3" fmla="*/ 5 h 23"/>
                <a:gd name="T4" fmla="*/ 0 w 24"/>
                <a:gd name="T5" fmla="*/ 5 h 23"/>
                <a:gd name="T6" fmla="*/ 18 w 24"/>
                <a:gd name="T7" fmla="*/ 23 h 23"/>
                <a:gd name="T8" fmla="*/ 18 w 24"/>
                <a:gd name="T9" fmla="*/ 14 h 23"/>
              </a:gdLst>
              <a:ahLst/>
              <a:cxnLst>
                <a:cxn ang="0">
                  <a:pos x="T0" y="T1"/>
                </a:cxn>
                <a:cxn ang="0">
                  <a:pos x="T2" y="T3"/>
                </a:cxn>
                <a:cxn ang="0">
                  <a:pos x="T4" y="T5"/>
                </a:cxn>
                <a:cxn ang="0">
                  <a:pos x="T6" y="T7"/>
                </a:cxn>
                <a:cxn ang="0">
                  <a:pos x="T8" y="T9"/>
                </a:cxn>
              </a:cxnLst>
              <a:rect l="0" t="0" r="r" b="b"/>
              <a:pathLst>
                <a:path w="24" h="23">
                  <a:moveTo>
                    <a:pt x="18" y="14"/>
                  </a:moveTo>
                  <a:cubicBezTo>
                    <a:pt x="13" y="14"/>
                    <a:pt x="9" y="10"/>
                    <a:pt x="9" y="5"/>
                  </a:cubicBezTo>
                  <a:cubicBezTo>
                    <a:pt x="9" y="0"/>
                    <a:pt x="0" y="0"/>
                    <a:pt x="0" y="5"/>
                  </a:cubicBezTo>
                  <a:cubicBezTo>
                    <a:pt x="1" y="15"/>
                    <a:pt x="8" y="23"/>
                    <a:pt x="18" y="23"/>
                  </a:cubicBezTo>
                  <a:cubicBezTo>
                    <a:pt x="24" y="23"/>
                    <a:pt x="24"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64" name="Freeform 12"/>
            <p:cNvSpPr/>
            <p:nvPr/>
          </p:nvSpPr>
          <p:spPr bwMode="auto">
            <a:xfrm>
              <a:off x="10479088" y="3427413"/>
              <a:ext cx="130175" cy="98425"/>
            </a:xfrm>
            <a:custGeom>
              <a:avLst/>
              <a:gdLst>
                <a:gd name="T0" fmla="*/ 0 w 82"/>
                <a:gd name="T1" fmla="*/ 0 h 62"/>
                <a:gd name="T2" fmla="*/ 82 w 82"/>
                <a:gd name="T3" fmla="*/ 31 h 62"/>
                <a:gd name="T4" fmla="*/ 0 w 82"/>
                <a:gd name="T5" fmla="*/ 62 h 62"/>
                <a:gd name="T6" fmla="*/ 0 w 82"/>
                <a:gd name="T7" fmla="*/ 0 h 62"/>
              </a:gdLst>
              <a:ahLst/>
              <a:cxnLst>
                <a:cxn ang="0">
                  <a:pos x="T0" y="T1"/>
                </a:cxn>
                <a:cxn ang="0">
                  <a:pos x="T2" y="T3"/>
                </a:cxn>
                <a:cxn ang="0">
                  <a:pos x="T4" y="T5"/>
                </a:cxn>
                <a:cxn ang="0">
                  <a:pos x="T6" y="T7"/>
                </a:cxn>
              </a:cxnLst>
              <a:rect l="0" t="0" r="r" b="b"/>
              <a:pathLst>
                <a:path w="82" h="62">
                  <a:moveTo>
                    <a:pt x="0" y="0"/>
                  </a:moveTo>
                  <a:lnTo>
                    <a:pt x="82" y="31"/>
                  </a:lnTo>
                  <a:lnTo>
                    <a:pt x="0" y="6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grpSp>
      <p:grpSp>
        <p:nvGrpSpPr>
          <p:cNvPr id="36" name="Group 74"/>
          <p:cNvGrpSpPr/>
          <p:nvPr/>
        </p:nvGrpSpPr>
        <p:grpSpPr>
          <a:xfrm>
            <a:off x="7739699" y="2161855"/>
            <a:ext cx="2976623" cy="973006"/>
            <a:chOff x="336640" y="2982432"/>
            <a:chExt cx="2581890" cy="843975"/>
          </a:xfrm>
        </p:grpSpPr>
        <p:sp>
          <p:nvSpPr>
            <p:cNvPr id="46" name="文本框 11"/>
            <p:cNvSpPr txBox="1"/>
            <p:nvPr/>
          </p:nvSpPr>
          <p:spPr>
            <a:xfrm>
              <a:off x="398742" y="2982432"/>
              <a:ext cx="1176980" cy="281452"/>
            </a:xfrm>
            <a:prstGeom prst="rect">
              <a:avLst/>
            </a:prstGeom>
            <a:noFill/>
          </p:spPr>
          <p:txBody>
            <a:bodyPr wrap="none" rtlCol="0">
              <a:spAutoFit/>
            </a:bodyPr>
            <a:lstStyle/>
            <a:p>
              <a:pPr algn="l"/>
              <a:r>
                <a:rPr lang="zh-CN" altLang="en-US" sz="1600" dirty="0">
                  <a:solidFill>
                    <a:schemeClr val="bg1">
                      <a:lumMod val="50000"/>
                    </a:schemeClr>
                  </a:solidFill>
                  <a:latin typeface="微软雅黑" panose="020B0503020204020204" charset="-122"/>
                  <a:ea typeface="微软雅黑" panose="020B0503020204020204" charset="-122"/>
                </a:rPr>
                <a:t>点击添加标题</a:t>
              </a:r>
              <a:endParaRPr lang="en-US" altLang="zh-CN" sz="1600" dirty="0">
                <a:solidFill>
                  <a:schemeClr val="bg1">
                    <a:lumMod val="50000"/>
                  </a:schemeClr>
                </a:solidFill>
                <a:latin typeface="微软雅黑" panose="020B0503020204020204" charset="-122"/>
                <a:ea typeface="微软雅黑" panose="020B0503020204020204" charset="-122"/>
              </a:endParaRPr>
            </a:p>
          </p:txBody>
        </p:sp>
        <p:sp>
          <p:nvSpPr>
            <p:cNvPr id="47" name="矩形 9"/>
            <p:cNvSpPr/>
            <p:nvPr/>
          </p:nvSpPr>
          <p:spPr>
            <a:xfrm>
              <a:off x="336640" y="3290209"/>
              <a:ext cx="2581890" cy="536198"/>
            </a:xfrm>
            <a:prstGeom prst="rect">
              <a:avLst/>
            </a:prstGeom>
          </p:spPr>
          <p:txBody>
            <a:bodyPr wrap="square">
              <a:spAutoFit/>
            </a:bodyPr>
            <a:lstStyle/>
            <a:p>
              <a:pPr algn="just">
                <a:lnSpc>
                  <a:spcPct val="114000"/>
                </a:lnSpc>
              </a:pPr>
              <a:r>
                <a:rPr lang="zh-CN" altLang="en-US" sz="1050" dirty="0">
                  <a:solidFill>
                    <a:schemeClr val="bg1">
                      <a:lumMod val="50000"/>
                    </a:schemeClr>
                  </a:solidFill>
                  <a:latin typeface="微软雅黑" panose="020B0503020204020204" charset="-122"/>
                  <a:ea typeface="微软雅黑" panose="020B0503020204020204" charset="-122"/>
                </a:rPr>
                <a:t>轻点此处输入文字内容，</a:t>
              </a:r>
              <a:r>
                <a:rPr lang="en-US" altLang="zh-CN" sz="1050" dirty="0">
                  <a:solidFill>
                    <a:schemeClr val="bg1">
                      <a:lumMod val="50000"/>
                    </a:schemeClr>
                  </a:solidFill>
                  <a:latin typeface="微软雅黑" panose="020B0503020204020204" charset="-122"/>
                  <a:ea typeface="微软雅黑" panose="020B0503020204020204" charset="-122"/>
                </a:rPr>
                <a:t>PPT</a:t>
              </a:r>
              <a:r>
                <a:rPr lang="zh-CN" altLang="en-US" sz="1050" dirty="0">
                  <a:solidFill>
                    <a:schemeClr val="bg1">
                      <a:lumMod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endParaRPr lang="zh-CN" altLang="en-US" sz="1050" dirty="0">
                <a:solidFill>
                  <a:schemeClr val="bg1">
                    <a:lumMod val="50000"/>
                  </a:schemeClr>
                </a:solidFill>
                <a:latin typeface="微软雅黑" panose="020B0503020204020204" charset="-122"/>
                <a:ea typeface="微软雅黑" panose="020B0503020204020204" charset="-122"/>
              </a:endParaRPr>
            </a:p>
          </p:txBody>
        </p:sp>
      </p:grpSp>
      <p:grpSp>
        <p:nvGrpSpPr>
          <p:cNvPr id="37" name="Group 77"/>
          <p:cNvGrpSpPr/>
          <p:nvPr/>
        </p:nvGrpSpPr>
        <p:grpSpPr>
          <a:xfrm>
            <a:off x="7739699" y="4810663"/>
            <a:ext cx="2976623" cy="973006"/>
            <a:chOff x="336640" y="2982432"/>
            <a:chExt cx="2581890" cy="843975"/>
          </a:xfrm>
        </p:grpSpPr>
        <p:sp>
          <p:nvSpPr>
            <p:cNvPr id="44" name="文本框 11"/>
            <p:cNvSpPr txBox="1"/>
            <p:nvPr/>
          </p:nvSpPr>
          <p:spPr>
            <a:xfrm>
              <a:off x="398742" y="2982432"/>
              <a:ext cx="1176980" cy="281452"/>
            </a:xfrm>
            <a:prstGeom prst="rect">
              <a:avLst/>
            </a:prstGeom>
            <a:noFill/>
          </p:spPr>
          <p:txBody>
            <a:bodyPr wrap="none" rtlCol="0">
              <a:spAutoFit/>
            </a:bodyPr>
            <a:lstStyle/>
            <a:p>
              <a:pPr algn="l"/>
              <a:r>
                <a:rPr lang="zh-CN" altLang="en-US" sz="1600" dirty="0">
                  <a:solidFill>
                    <a:schemeClr val="bg1">
                      <a:lumMod val="50000"/>
                    </a:schemeClr>
                  </a:solidFill>
                  <a:latin typeface="微软雅黑" panose="020B0503020204020204" charset="-122"/>
                  <a:ea typeface="微软雅黑" panose="020B0503020204020204" charset="-122"/>
                </a:rPr>
                <a:t>点击添加标题</a:t>
              </a:r>
              <a:endParaRPr lang="en-US" altLang="zh-CN" sz="1600" dirty="0">
                <a:solidFill>
                  <a:schemeClr val="bg1">
                    <a:lumMod val="50000"/>
                  </a:schemeClr>
                </a:solidFill>
                <a:latin typeface="微软雅黑" panose="020B0503020204020204" charset="-122"/>
                <a:ea typeface="微软雅黑" panose="020B0503020204020204" charset="-122"/>
              </a:endParaRPr>
            </a:p>
          </p:txBody>
        </p:sp>
        <p:sp>
          <p:nvSpPr>
            <p:cNvPr id="45" name="矩形 9"/>
            <p:cNvSpPr/>
            <p:nvPr/>
          </p:nvSpPr>
          <p:spPr>
            <a:xfrm>
              <a:off x="336640" y="3290209"/>
              <a:ext cx="2581890" cy="536198"/>
            </a:xfrm>
            <a:prstGeom prst="rect">
              <a:avLst/>
            </a:prstGeom>
          </p:spPr>
          <p:txBody>
            <a:bodyPr wrap="square">
              <a:spAutoFit/>
            </a:bodyPr>
            <a:lstStyle/>
            <a:p>
              <a:pPr algn="just">
                <a:lnSpc>
                  <a:spcPct val="114000"/>
                </a:lnSpc>
              </a:pPr>
              <a:r>
                <a:rPr lang="zh-CN" altLang="en-US" sz="1050" dirty="0">
                  <a:solidFill>
                    <a:schemeClr val="bg1">
                      <a:lumMod val="50000"/>
                    </a:schemeClr>
                  </a:solidFill>
                  <a:latin typeface="微软雅黑" panose="020B0503020204020204" charset="-122"/>
                  <a:ea typeface="微软雅黑" panose="020B0503020204020204" charset="-122"/>
                </a:rPr>
                <a:t>轻点此处输入文字内容，</a:t>
              </a:r>
              <a:r>
                <a:rPr lang="en-US" altLang="zh-CN" sz="1050" dirty="0">
                  <a:solidFill>
                    <a:schemeClr val="bg1">
                      <a:lumMod val="50000"/>
                    </a:schemeClr>
                  </a:solidFill>
                  <a:latin typeface="微软雅黑" panose="020B0503020204020204" charset="-122"/>
                  <a:ea typeface="微软雅黑" panose="020B0503020204020204" charset="-122"/>
                </a:rPr>
                <a:t>PPT</a:t>
              </a:r>
              <a:r>
                <a:rPr lang="zh-CN" altLang="en-US" sz="1050" dirty="0">
                  <a:solidFill>
                    <a:schemeClr val="bg1">
                      <a:lumMod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endParaRPr lang="zh-CN" altLang="en-US" sz="1050" dirty="0">
                <a:solidFill>
                  <a:schemeClr val="bg1">
                    <a:lumMod val="50000"/>
                  </a:schemeClr>
                </a:solidFill>
                <a:latin typeface="微软雅黑" panose="020B0503020204020204" charset="-122"/>
                <a:ea typeface="微软雅黑" panose="020B0503020204020204" charset="-122"/>
              </a:endParaRPr>
            </a:p>
          </p:txBody>
        </p:sp>
      </p:grpSp>
      <p:grpSp>
        <p:nvGrpSpPr>
          <p:cNvPr id="38" name="Group 80"/>
          <p:cNvGrpSpPr/>
          <p:nvPr/>
        </p:nvGrpSpPr>
        <p:grpSpPr>
          <a:xfrm>
            <a:off x="1459880" y="2220042"/>
            <a:ext cx="2976623" cy="957333"/>
            <a:chOff x="336640" y="2996026"/>
            <a:chExt cx="2581890" cy="830381"/>
          </a:xfrm>
        </p:grpSpPr>
        <p:sp>
          <p:nvSpPr>
            <p:cNvPr id="42" name="文本框 11"/>
            <p:cNvSpPr txBox="1"/>
            <p:nvPr/>
          </p:nvSpPr>
          <p:spPr>
            <a:xfrm>
              <a:off x="1609021" y="2996026"/>
              <a:ext cx="1176980" cy="281452"/>
            </a:xfrm>
            <a:prstGeom prst="rect">
              <a:avLst/>
            </a:prstGeom>
            <a:noFill/>
          </p:spPr>
          <p:txBody>
            <a:bodyPr wrap="none" rtlCol="0">
              <a:spAutoFit/>
            </a:bodyPr>
            <a:lstStyle/>
            <a:p>
              <a:pPr algn="l"/>
              <a:r>
                <a:rPr lang="zh-CN" altLang="en-US" sz="1600" dirty="0">
                  <a:solidFill>
                    <a:schemeClr val="bg1">
                      <a:lumMod val="50000"/>
                    </a:schemeClr>
                  </a:solidFill>
                  <a:latin typeface="微软雅黑" panose="020B0503020204020204" charset="-122"/>
                  <a:ea typeface="微软雅黑" panose="020B0503020204020204" charset="-122"/>
                </a:rPr>
                <a:t>点击添加标题</a:t>
              </a:r>
              <a:endParaRPr lang="en-US" altLang="zh-CN" sz="1600" dirty="0">
                <a:solidFill>
                  <a:schemeClr val="bg1">
                    <a:lumMod val="50000"/>
                  </a:schemeClr>
                </a:solidFill>
                <a:latin typeface="微软雅黑" panose="020B0503020204020204" charset="-122"/>
                <a:ea typeface="微软雅黑" panose="020B0503020204020204" charset="-122"/>
              </a:endParaRPr>
            </a:p>
          </p:txBody>
        </p:sp>
        <p:sp>
          <p:nvSpPr>
            <p:cNvPr id="43" name="矩形 9"/>
            <p:cNvSpPr/>
            <p:nvPr/>
          </p:nvSpPr>
          <p:spPr>
            <a:xfrm>
              <a:off x="336640" y="3290209"/>
              <a:ext cx="2581890" cy="536198"/>
            </a:xfrm>
            <a:prstGeom prst="rect">
              <a:avLst/>
            </a:prstGeom>
          </p:spPr>
          <p:txBody>
            <a:bodyPr wrap="square">
              <a:spAutoFit/>
            </a:bodyPr>
            <a:lstStyle/>
            <a:p>
              <a:pPr algn="just">
                <a:lnSpc>
                  <a:spcPct val="114000"/>
                </a:lnSpc>
              </a:pPr>
              <a:r>
                <a:rPr lang="zh-CN" altLang="en-US" sz="1050" dirty="0">
                  <a:solidFill>
                    <a:schemeClr val="bg1">
                      <a:lumMod val="50000"/>
                    </a:schemeClr>
                  </a:solidFill>
                  <a:latin typeface="微软雅黑" panose="020B0503020204020204" charset="-122"/>
                  <a:ea typeface="微软雅黑" panose="020B0503020204020204" charset="-122"/>
                </a:rPr>
                <a:t>轻点此处输入文字内容，</a:t>
              </a:r>
              <a:r>
                <a:rPr lang="en-US" altLang="zh-CN" sz="1050" dirty="0">
                  <a:solidFill>
                    <a:schemeClr val="bg1">
                      <a:lumMod val="50000"/>
                    </a:schemeClr>
                  </a:solidFill>
                  <a:latin typeface="微软雅黑" panose="020B0503020204020204" charset="-122"/>
                  <a:ea typeface="微软雅黑" panose="020B0503020204020204" charset="-122"/>
                </a:rPr>
                <a:t>PPT</a:t>
              </a:r>
              <a:r>
                <a:rPr lang="zh-CN" altLang="en-US" sz="1050" dirty="0">
                  <a:solidFill>
                    <a:schemeClr val="bg1">
                      <a:lumMod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endParaRPr lang="zh-CN" altLang="en-US" sz="1050" dirty="0">
                <a:solidFill>
                  <a:schemeClr val="bg1">
                    <a:lumMod val="50000"/>
                  </a:schemeClr>
                </a:solidFill>
                <a:latin typeface="微软雅黑" panose="020B0503020204020204" charset="-122"/>
                <a:ea typeface="微软雅黑" panose="020B0503020204020204" charset="-122"/>
              </a:endParaRPr>
            </a:p>
          </p:txBody>
        </p:sp>
      </p:grpSp>
      <p:grpSp>
        <p:nvGrpSpPr>
          <p:cNvPr id="39" name="Group 83"/>
          <p:cNvGrpSpPr/>
          <p:nvPr/>
        </p:nvGrpSpPr>
        <p:grpSpPr>
          <a:xfrm>
            <a:off x="1459880" y="4774605"/>
            <a:ext cx="2976623" cy="957333"/>
            <a:chOff x="336640" y="2996026"/>
            <a:chExt cx="2581890" cy="830381"/>
          </a:xfrm>
        </p:grpSpPr>
        <p:sp>
          <p:nvSpPr>
            <p:cNvPr id="40" name="文本框 11"/>
            <p:cNvSpPr txBox="1"/>
            <p:nvPr/>
          </p:nvSpPr>
          <p:spPr>
            <a:xfrm>
              <a:off x="1609021" y="2996026"/>
              <a:ext cx="1176980" cy="281452"/>
            </a:xfrm>
            <a:prstGeom prst="rect">
              <a:avLst/>
            </a:prstGeom>
            <a:noFill/>
          </p:spPr>
          <p:txBody>
            <a:bodyPr wrap="none" rtlCol="0">
              <a:spAutoFit/>
            </a:bodyPr>
            <a:lstStyle/>
            <a:p>
              <a:pPr algn="l"/>
              <a:r>
                <a:rPr lang="zh-CN" altLang="en-US" sz="1600" dirty="0">
                  <a:solidFill>
                    <a:schemeClr val="bg1">
                      <a:lumMod val="50000"/>
                    </a:schemeClr>
                  </a:solidFill>
                  <a:latin typeface="微软雅黑" panose="020B0503020204020204" charset="-122"/>
                  <a:ea typeface="微软雅黑" panose="020B0503020204020204" charset="-122"/>
                </a:rPr>
                <a:t>点击添加标题</a:t>
              </a:r>
              <a:endParaRPr lang="en-US" altLang="zh-CN" sz="1600" dirty="0">
                <a:solidFill>
                  <a:schemeClr val="bg1">
                    <a:lumMod val="50000"/>
                  </a:schemeClr>
                </a:solidFill>
                <a:latin typeface="微软雅黑" panose="020B0503020204020204" charset="-122"/>
                <a:ea typeface="微软雅黑" panose="020B0503020204020204" charset="-122"/>
              </a:endParaRPr>
            </a:p>
          </p:txBody>
        </p:sp>
        <p:sp>
          <p:nvSpPr>
            <p:cNvPr id="41" name="矩形 9"/>
            <p:cNvSpPr/>
            <p:nvPr/>
          </p:nvSpPr>
          <p:spPr>
            <a:xfrm>
              <a:off x="336640" y="3290209"/>
              <a:ext cx="2581890" cy="536198"/>
            </a:xfrm>
            <a:prstGeom prst="rect">
              <a:avLst/>
            </a:prstGeom>
          </p:spPr>
          <p:txBody>
            <a:bodyPr wrap="square">
              <a:spAutoFit/>
            </a:bodyPr>
            <a:lstStyle/>
            <a:p>
              <a:pPr algn="just">
                <a:lnSpc>
                  <a:spcPct val="114000"/>
                </a:lnSpc>
              </a:pPr>
              <a:r>
                <a:rPr lang="zh-CN" altLang="en-US" sz="1050" dirty="0">
                  <a:solidFill>
                    <a:schemeClr val="bg1">
                      <a:lumMod val="50000"/>
                    </a:schemeClr>
                  </a:solidFill>
                  <a:latin typeface="微软雅黑" panose="020B0503020204020204" charset="-122"/>
                  <a:ea typeface="微软雅黑" panose="020B0503020204020204" charset="-122"/>
                </a:rPr>
                <a:t>轻点此处输入文字内容，</a:t>
              </a:r>
              <a:r>
                <a:rPr lang="en-US" altLang="zh-CN" sz="1050" dirty="0">
                  <a:solidFill>
                    <a:schemeClr val="bg1">
                      <a:lumMod val="50000"/>
                    </a:schemeClr>
                  </a:solidFill>
                  <a:latin typeface="微软雅黑" panose="020B0503020204020204" charset="-122"/>
                  <a:ea typeface="微软雅黑" panose="020B0503020204020204" charset="-122"/>
                </a:rPr>
                <a:t>PPT</a:t>
              </a:r>
              <a:r>
                <a:rPr lang="zh-CN" altLang="en-US" sz="1050" dirty="0">
                  <a:solidFill>
                    <a:schemeClr val="bg1">
                      <a:lumMod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endParaRPr lang="zh-CN" altLang="en-US" sz="1050" dirty="0">
                <a:solidFill>
                  <a:schemeClr val="bg1">
                    <a:lumMod val="50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77667" y="831476"/>
            <a:ext cx="3255323" cy="563925"/>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rPr>
                <a:t>加入标题描述</a:t>
              </a:r>
              <a:endParaRPr lang="zh-CN" altLang="en-US" sz="3200" dirty="0">
                <a:solidFill>
                  <a:srgbClr val="476850"/>
                </a:solidFill>
                <a:latin typeface="方正细谭黑简体" panose="02000000000000000000" pitchFamily="2" charset="-122"/>
                <a:ea typeface="方正细谭黑简体" panose="02000000000000000000" pitchFamily="2" charset="-122"/>
                <a:sym typeface="Arial" panose="020B0604020202020204" pitchFamily="34" charset="0"/>
              </a:endParaRPr>
            </a:p>
          </p:txBody>
        </p:sp>
        <p:cxnSp>
          <p:nvCxnSpPr>
            <p:cNvPr id="5" name="直接连接符 4"/>
            <p:cNvCxnSpPr/>
            <p:nvPr/>
          </p:nvCxnSpPr>
          <p:spPr>
            <a:xfrm>
              <a:off x="881512" y="1272935"/>
              <a:ext cx="2846717" cy="0"/>
            </a:xfrm>
            <a:prstGeom prst="line">
              <a:avLst/>
            </a:prstGeom>
            <a:ln>
              <a:solidFill>
                <a:srgbClr val="769867"/>
              </a:solidFill>
            </a:ln>
          </p:spPr>
          <p:style>
            <a:lnRef idx="1">
              <a:schemeClr val="accent1"/>
            </a:lnRef>
            <a:fillRef idx="0">
              <a:schemeClr val="accent1"/>
            </a:fillRef>
            <a:effectRef idx="0">
              <a:schemeClr val="accent1"/>
            </a:effectRef>
            <a:fontRef idx="minor">
              <a:schemeClr val="tx1"/>
            </a:fontRef>
          </p:style>
        </p:cxnSp>
      </p:grpSp>
      <p:sp>
        <p:nvSpPr>
          <p:cNvPr id="7" name="椭圆 44"/>
          <p:cNvSpPr>
            <a:spLocks noChangeArrowheads="1"/>
          </p:cNvSpPr>
          <p:nvPr/>
        </p:nvSpPr>
        <p:spPr bwMode="auto">
          <a:xfrm>
            <a:off x="1263190" y="2165789"/>
            <a:ext cx="1420004" cy="1420004"/>
          </a:xfrm>
          <a:prstGeom prst="ellipse">
            <a:avLst/>
          </a:prstGeom>
          <a:solidFill>
            <a:srgbClr val="476850"/>
          </a:solidFill>
          <a:ln>
            <a:noFill/>
          </a:ln>
        </p:spPr>
        <p:txBody>
          <a:bodyPr anchor="ctr"/>
          <a:lstStyle/>
          <a:p>
            <a:pPr algn="ctr"/>
            <a:endParaRPr lang="zh-CN" altLang="zh-CN" sz="1100">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9" name="Group 8"/>
          <p:cNvGrpSpPr/>
          <p:nvPr/>
        </p:nvGrpSpPr>
        <p:grpSpPr bwMode="auto">
          <a:xfrm>
            <a:off x="1791592" y="2617059"/>
            <a:ext cx="340680" cy="517464"/>
            <a:chOff x="0" y="0"/>
            <a:chExt cx="293688" cy="446088"/>
          </a:xfrm>
        </p:grpSpPr>
        <p:sp>
          <p:nvSpPr>
            <p:cNvPr id="10"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100">
                <a:solidFill>
                  <a:schemeClr val="tx1">
                    <a:lumMod val="65000"/>
                    <a:lumOff val="35000"/>
                  </a:schemeClr>
                </a:solidFill>
                <a:latin typeface="Calibri" panose="020F0502020204030204" pitchFamily="34" charset="0"/>
                <a:sym typeface="宋体" panose="02010600030101010101" pitchFamily="2" charset="-122"/>
              </a:endParaRPr>
            </a:p>
          </p:txBody>
        </p:sp>
        <p:sp>
          <p:nvSpPr>
            <p:cNvPr id="11"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100">
                <a:solidFill>
                  <a:schemeClr val="tx1">
                    <a:lumMod val="65000"/>
                    <a:lumOff val="35000"/>
                  </a:schemeClr>
                </a:solidFill>
                <a:latin typeface="Calibri" panose="020F0502020204030204" pitchFamily="34" charset="0"/>
                <a:sym typeface="宋体" panose="02010600030101010101" pitchFamily="2" charset="-122"/>
              </a:endParaRPr>
            </a:p>
          </p:txBody>
        </p:sp>
        <p:sp>
          <p:nvSpPr>
            <p:cNvPr id="12"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100">
                <a:solidFill>
                  <a:schemeClr val="tx1">
                    <a:lumMod val="65000"/>
                    <a:lumOff val="35000"/>
                  </a:schemeClr>
                </a:solidFill>
                <a:latin typeface="Calibri" panose="020F0502020204030204" pitchFamily="34" charset="0"/>
                <a:sym typeface="宋体" panose="02010600030101010101" pitchFamily="2" charset="-122"/>
              </a:endParaRPr>
            </a:p>
          </p:txBody>
        </p:sp>
      </p:grpSp>
      <p:sp>
        <p:nvSpPr>
          <p:cNvPr id="13" name="椭圆 50"/>
          <p:cNvSpPr>
            <a:spLocks noChangeArrowheads="1"/>
          </p:cNvSpPr>
          <p:nvPr/>
        </p:nvSpPr>
        <p:spPr bwMode="auto">
          <a:xfrm>
            <a:off x="3309394" y="2165789"/>
            <a:ext cx="1420004" cy="1420004"/>
          </a:xfrm>
          <a:prstGeom prst="ellipse">
            <a:avLst/>
          </a:prstGeom>
          <a:solidFill>
            <a:srgbClr val="476850"/>
          </a:solidFill>
          <a:ln>
            <a:noFill/>
          </a:ln>
        </p:spPr>
        <p:txBody>
          <a:bodyPr anchor="ctr"/>
          <a:lstStyle/>
          <a:p>
            <a:pPr algn="ctr"/>
            <a:endParaRPr lang="zh-CN" altLang="zh-CN" sz="1100">
              <a:solidFill>
                <a:schemeClr val="tx1">
                  <a:lumMod val="65000"/>
                  <a:lumOff val="35000"/>
                </a:schemeClr>
              </a:solidFill>
              <a:latin typeface="宋体" panose="02010600030101010101" pitchFamily="2" charset="-122"/>
              <a:sym typeface="宋体" panose="02010600030101010101" pitchFamily="2" charset="-122"/>
            </a:endParaRPr>
          </a:p>
        </p:txBody>
      </p:sp>
      <p:sp>
        <p:nvSpPr>
          <p:cNvPr id="14" name="Freeform 1001"/>
          <p:cNvSpPr>
            <a:spLocks noEditPoints="1" noChangeArrowheads="1"/>
          </p:cNvSpPr>
          <p:nvPr/>
        </p:nvSpPr>
        <p:spPr bwMode="auto">
          <a:xfrm>
            <a:off x="3724875" y="2527778"/>
            <a:ext cx="570868" cy="633479"/>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900">
              <a:solidFill>
                <a:schemeClr val="tx1">
                  <a:lumMod val="65000"/>
                  <a:lumOff val="35000"/>
                </a:schemeClr>
              </a:solidFill>
              <a:latin typeface="Calibri" panose="020F0502020204030204" pitchFamily="34" charset="0"/>
              <a:sym typeface="宋体" panose="02010600030101010101" pitchFamily="2" charset="-122"/>
            </a:endParaRPr>
          </a:p>
        </p:txBody>
      </p:sp>
      <p:sp>
        <p:nvSpPr>
          <p:cNvPr id="15" name="椭圆 53"/>
          <p:cNvSpPr>
            <a:spLocks noChangeArrowheads="1"/>
          </p:cNvSpPr>
          <p:nvPr/>
        </p:nvSpPr>
        <p:spPr bwMode="auto">
          <a:xfrm>
            <a:off x="5355598" y="2165789"/>
            <a:ext cx="1421846" cy="1420004"/>
          </a:xfrm>
          <a:prstGeom prst="ellipse">
            <a:avLst/>
          </a:prstGeom>
          <a:solidFill>
            <a:srgbClr val="476850"/>
          </a:solidFill>
          <a:ln>
            <a:noFill/>
          </a:ln>
        </p:spPr>
        <p:txBody>
          <a:bodyPr anchor="ctr"/>
          <a:lstStyle/>
          <a:p>
            <a:pPr algn="ctr"/>
            <a:endParaRPr lang="zh-CN" altLang="zh-CN" sz="1100">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16" name="Group 17"/>
          <p:cNvGrpSpPr/>
          <p:nvPr/>
        </p:nvGrpSpPr>
        <p:grpSpPr bwMode="auto">
          <a:xfrm>
            <a:off x="5772376" y="2617059"/>
            <a:ext cx="442535" cy="570869"/>
            <a:chOff x="0" y="0"/>
            <a:chExt cx="381000" cy="492126"/>
          </a:xfrm>
        </p:grpSpPr>
        <p:sp>
          <p:nvSpPr>
            <p:cNvPr id="17"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900">
                <a:solidFill>
                  <a:schemeClr val="tx1">
                    <a:lumMod val="65000"/>
                    <a:lumOff val="35000"/>
                  </a:schemeClr>
                </a:solidFill>
                <a:latin typeface="Calibri" panose="020F0502020204030204" pitchFamily="34" charset="0"/>
                <a:sym typeface="宋体" panose="02010600030101010101" pitchFamily="2" charset="-122"/>
              </a:endParaRPr>
            </a:p>
          </p:txBody>
        </p:sp>
        <p:sp>
          <p:nvSpPr>
            <p:cNvPr id="18"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900">
                <a:solidFill>
                  <a:schemeClr val="tx1">
                    <a:lumMod val="65000"/>
                    <a:lumOff val="35000"/>
                  </a:schemeClr>
                </a:solidFill>
                <a:latin typeface="Calibri" panose="020F0502020204030204" pitchFamily="34" charset="0"/>
                <a:sym typeface="宋体" panose="02010600030101010101" pitchFamily="2" charset="-122"/>
              </a:endParaRPr>
            </a:p>
          </p:txBody>
        </p:sp>
        <p:sp>
          <p:nvSpPr>
            <p:cNvPr id="19"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900">
                <a:solidFill>
                  <a:schemeClr val="tx1">
                    <a:lumMod val="65000"/>
                    <a:lumOff val="35000"/>
                  </a:schemeClr>
                </a:solidFill>
                <a:latin typeface="Calibri" panose="020F0502020204030204" pitchFamily="34" charset="0"/>
                <a:sym typeface="宋体" panose="02010600030101010101" pitchFamily="2" charset="-122"/>
              </a:endParaRPr>
            </a:p>
          </p:txBody>
        </p:sp>
        <p:sp>
          <p:nvSpPr>
            <p:cNvPr id="20"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900">
                <a:solidFill>
                  <a:schemeClr val="tx1">
                    <a:lumMod val="65000"/>
                    <a:lumOff val="35000"/>
                  </a:schemeClr>
                </a:solidFill>
                <a:latin typeface="Calibri" panose="020F0502020204030204" pitchFamily="34" charset="0"/>
                <a:sym typeface="宋体" panose="02010600030101010101" pitchFamily="2" charset="-122"/>
              </a:endParaRPr>
            </a:p>
          </p:txBody>
        </p:sp>
      </p:grpSp>
      <p:sp>
        <p:nvSpPr>
          <p:cNvPr id="21" name="椭圆 60"/>
          <p:cNvSpPr>
            <a:spLocks noChangeArrowheads="1"/>
          </p:cNvSpPr>
          <p:nvPr/>
        </p:nvSpPr>
        <p:spPr bwMode="auto">
          <a:xfrm>
            <a:off x="7403646" y="2145528"/>
            <a:ext cx="1420004" cy="1420004"/>
          </a:xfrm>
          <a:prstGeom prst="ellipse">
            <a:avLst/>
          </a:prstGeom>
          <a:solidFill>
            <a:srgbClr val="476850"/>
          </a:solidFill>
          <a:ln>
            <a:noFill/>
          </a:ln>
        </p:spPr>
        <p:txBody>
          <a:bodyPr anchor="ctr"/>
          <a:lstStyle/>
          <a:p>
            <a:pPr algn="ctr"/>
            <a:endParaRPr lang="zh-CN" altLang="zh-CN" sz="1100">
              <a:solidFill>
                <a:schemeClr val="tx1">
                  <a:lumMod val="65000"/>
                  <a:lumOff val="35000"/>
                </a:schemeClr>
              </a:solidFill>
              <a:latin typeface="宋体" panose="02010600030101010101" pitchFamily="2" charset="-122"/>
              <a:sym typeface="宋体" panose="02010600030101010101" pitchFamily="2" charset="-122"/>
            </a:endParaRPr>
          </a:p>
        </p:txBody>
      </p:sp>
      <p:sp>
        <p:nvSpPr>
          <p:cNvPr id="22" name="Freeform 1015"/>
          <p:cNvSpPr>
            <a:spLocks noChangeArrowheads="1"/>
          </p:cNvSpPr>
          <p:nvPr/>
        </p:nvSpPr>
        <p:spPr bwMode="auto">
          <a:xfrm>
            <a:off x="7841747" y="2680525"/>
            <a:ext cx="530354" cy="48247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100">
              <a:solidFill>
                <a:schemeClr val="tx1">
                  <a:lumMod val="65000"/>
                  <a:lumOff val="35000"/>
                </a:schemeClr>
              </a:solidFill>
              <a:latin typeface="Calibri" panose="020F0502020204030204" pitchFamily="34" charset="0"/>
              <a:sym typeface="宋体" panose="02010600030101010101" pitchFamily="2" charset="-122"/>
            </a:endParaRPr>
          </a:p>
        </p:txBody>
      </p:sp>
      <p:sp>
        <p:nvSpPr>
          <p:cNvPr id="23" name="椭圆 22"/>
          <p:cNvSpPr>
            <a:spLocks noChangeArrowheads="1"/>
          </p:cNvSpPr>
          <p:nvPr/>
        </p:nvSpPr>
        <p:spPr bwMode="auto">
          <a:xfrm>
            <a:off x="9449849" y="2165789"/>
            <a:ext cx="1420004" cy="1420004"/>
          </a:xfrm>
          <a:prstGeom prst="ellipse">
            <a:avLst/>
          </a:prstGeom>
          <a:solidFill>
            <a:srgbClr val="476850"/>
          </a:solidFill>
          <a:ln>
            <a:noFill/>
          </a:ln>
        </p:spPr>
        <p:txBody>
          <a:bodyPr anchor="ctr"/>
          <a:lstStyle/>
          <a:p>
            <a:pPr algn="ctr"/>
            <a:endParaRPr lang="zh-CN" altLang="zh-CN" sz="1100">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24" name="Group 27"/>
          <p:cNvGrpSpPr/>
          <p:nvPr/>
        </p:nvGrpSpPr>
        <p:grpSpPr bwMode="auto">
          <a:xfrm>
            <a:off x="9916176" y="2702514"/>
            <a:ext cx="481864" cy="352005"/>
            <a:chOff x="0" y="0"/>
            <a:chExt cx="685800" cy="400050"/>
          </a:xfrm>
        </p:grpSpPr>
        <p:sp>
          <p:nvSpPr>
            <p:cNvPr id="25"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100">
                <a:solidFill>
                  <a:schemeClr val="tx1">
                    <a:lumMod val="65000"/>
                    <a:lumOff val="35000"/>
                  </a:schemeClr>
                </a:solidFill>
                <a:latin typeface="Calibri" panose="020F0502020204030204" pitchFamily="34" charset="0"/>
                <a:sym typeface="宋体" panose="02010600030101010101" pitchFamily="2" charset="-122"/>
              </a:endParaRPr>
            </a:p>
          </p:txBody>
        </p:sp>
        <p:sp>
          <p:nvSpPr>
            <p:cNvPr id="26"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100">
                <a:solidFill>
                  <a:schemeClr val="tx1">
                    <a:lumMod val="65000"/>
                    <a:lumOff val="35000"/>
                  </a:schemeClr>
                </a:solidFill>
                <a:latin typeface="Calibri" panose="020F0502020204030204" pitchFamily="34" charset="0"/>
                <a:sym typeface="宋体" panose="02010600030101010101" pitchFamily="2" charset="-122"/>
              </a:endParaRPr>
            </a:p>
          </p:txBody>
        </p:sp>
      </p:grpSp>
      <p:sp>
        <p:nvSpPr>
          <p:cNvPr id="27" name="文本框 68"/>
          <p:cNvSpPr>
            <a:spLocks noChangeArrowheads="1"/>
          </p:cNvSpPr>
          <p:nvPr/>
        </p:nvSpPr>
        <p:spPr bwMode="auto">
          <a:xfrm>
            <a:off x="1480752" y="3842959"/>
            <a:ext cx="130056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5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单击输入标题</a:t>
            </a:r>
            <a:endParaRPr lang="zh-CN" altLang="en-US" sz="105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28" name="文本框 69"/>
          <p:cNvSpPr>
            <a:spLocks noChangeArrowheads="1"/>
          </p:cNvSpPr>
          <p:nvPr/>
        </p:nvSpPr>
        <p:spPr bwMode="auto">
          <a:xfrm>
            <a:off x="3481097" y="3842959"/>
            <a:ext cx="130056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50" b="1">
                <a:solidFill>
                  <a:schemeClr val="bg1">
                    <a:lumMod val="50000"/>
                  </a:schemeClr>
                </a:solidFill>
                <a:latin typeface="微软雅黑" panose="020B0503020204020204" charset="-122"/>
                <a:ea typeface="微软雅黑" panose="020B0503020204020204" charset="-122"/>
                <a:sym typeface="微软雅黑" panose="020B0503020204020204" charset="-122"/>
              </a:rPr>
              <a:t>单击输入标题</a:t>
            </a:r>
            <a:endParaRPr lang="zh-CN" altLang="en-US" sz="105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29" name="文本框 70"/>
          <p:cNvSpPr>
            <a:spLocks noChangeArrowheads="1"/>
          </p:cNvSpPr>
          <p:nvPr/>
        </p:nvSpPr>
        <p:spPr bwMode="auto">
          <a:xfrm>
            <a:off x="5603226" y="3842959"/>
            <a:ext cx="130056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50" b="1">
                <a:solidFill>
                  <a:schemeClr val="bg1">
                    <a:lumMod val="50000"/>
                  </a:schemeClr>
                </a:solidFill>
                <a:latin typeface="微软雅黑" panose="020B0503020204020204" charset="-122"/>
                <a:ea typeface="微软雅黑" panose="020B0503020204020204" charset="-122"/>
                <a:sym typeface="微软雅黑" panose="020B0503020204020204" charset="-122"/>
              </a:rPr>
              <a:t>单击输入标题</a:t>
            </a:r>
            <a:endParaRPr lang="zh-CN" altLang="en-US" sz="105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30" name="文本框 71"/>
          <p:cNvSpPr>
            <a:spLocks noChangeArrowheads="1"/>
          </p:cNvSpPr>
          <p:nvPr/>
        </p:nvSpPr>
        <p:spPr bwMode="auto">
          <a:xfrm>
            <a:off x="7603571" y="3842959"/>
            <a:ext cx="130056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50" b="1">
                <a:solidFill>
                  <a:schemeClr val="bg1">
                    <a:lumMod val="50000"/>
                  </a:schemeClr>
                </a:solidFill>
                <a:latin typeface="微软雅黑" panose="020B0503020204020204" charset="-122"/>
                <a:ea typeface="微软雅黑" panose="020B0503020204020204" charset="-122"/>
                <a:sym typeface="微软雅黑" panose="020B0503020204020204" charset="-122"/>
              </a:rPr>
              <a:t>单击输入标题</a:t>
            </a:r>
            <a:endParaRPr lang="zh-CN" altLang="en-US" sz="105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31" name="文本框 72"/>
          <p:cNvSpPr>
            <a:spLocks noChangeArrowheads="1"/>
          </p:cNvSpPr>
          <p:nvPr/>
        </p:nvSpPr>
        <p:spPr bwMode="auto">
          <a:xfrm>
            <a:off x="9669645" y="3842959"/>
            <a:ext cx="130056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50" b="1">
                <a:solidFill>
                  <a:schemeClr val="bg1">
                    <a:lumMod val="50000"/>
                  </a:schemeClr>
                </a:solidFill>
                <a:latin typeface="微软雅黑" panose="020B0503020204020204" charset="-122"/>
                <a:ea typeface="微软雅黑" panose="020B0503020204020204" charset="-122"/>
                <a:sym typeface="微软雅黑" panose="020B0503020204020204" charset="-122"/>
              </a:rPr>
              <a:t>单击输入标题</a:t>
            </a:r>
            <a:endParaRPr lang="zh-CN" altLang="en-US" sz="1050" b="1">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32" name="燕尾形 73"/>
          <p:cNvSpPr>
            <a:spLocks noChangeArrowheads="1"/>
          </p:cNvSpPr>
          <p:nvPr/>
        </p:nvSpPr>
        <p:spPr bwMode="auto">
          <a:xfrm>
            <a:off x="2854476" y="2806724"/>
            <a:ext cx="250481" cy="250481"/>
          </a:xfrm>
          <a:prstGeom prst="chevron">
            <a:avLst>
              <a:gd name="adj" fmla="val 50000"/>
            </a:avLst>
          </a:prstGeom>
          <a:solidFill>
            <a:srgbClr val="769867"/>
          </a:solidFill>
          <a:ln>
            <a:noFill/>
          </a:ln>
        </p:spPr>
        <p:txBody>
          <a:bodyPr lIns="68580" tIns="34290" rIns="68580" bIns="34290" anchor="ctr"/>
          <a:lstStyle/>
          <a:p>
            <a:pPr algn="ctr"/>
            <a:endParaRPr lang="zh-CN" altLang="zh-CN" sz="1100">
              <a:solidFill>
                <a:schemeClr val="tx1">
                  <a:lumMod val="65000"/>
                  <a:lumOff val="35000"/>
                </a:schemeClr>
              </a:solidFill>
              <a:latin typeface="宋体" panose="02010600030101010101" pitchFamily="2" charset="-122"/>
              <a:sym typeface="宋体" panose="02010600030101010101" pitchFamily="2" charset="-122"/>
            </a:endParaRPr>
          </a:p>
        </p:txBody>
      </p:sp>
      <p:sp>
        <p:nvSpPr>
          <p:cNvPr id="33" name="燕尾形 74"/>
          <p:cNvSpPr>
            <a:spLocks noChangeArrowheads="1"/>
          </p:cNvSpPr>
          <p:nvPr/>
        </p:nvSpPr>
        <p:spPr bwMode="auto">
          <a:xfrm>
            <a:off x="4931991" y="2806724"/>
            <a:ext cx="250481" cy="250481"/>
          </a:xfrm>
          <a:prstGeom prst="chevron">
            <a:avLst>
              <a:gd name="adj" fmla="val 50000"/>
            </a:avLst>
          </a:prstGeom>
          <a:solidFill>
            <a:srgbClr val="769867"/>
          </a:solidFill>
          <a:ln>
            <a:noFill/>
          </a:ln>
        </p:spPr>
        <p:txBody>
          <a:bodyPr lIns="68580" tIns="34290" rIns="68580" bIns="34290" anchor="ctr"/>
          <a:lstStyle/>
          <a:p>
            <a:pPr algn="ctr"/>
            <a:endParaRPr lang="zh-CN" altLang="zh-CN" sz="1100">
              <a:solidFill>
                <a:schemeClr val="tx1">
                  <a:lumMod val="65000"/>
                  <a:lumOff val="35000"/>
                </a:schemeClr>
              </a:solidFill>
              <a:latin typeface="宋体" panose="02010600030101010101" pitchFamily="2" charset="-122"/>
              <a:sym typeface="宋体" panose="02010600030101010101" pitchFamily="2" charset="-122"/>
            </a:endParaRPr>
          </a:p>
        </p:txBody>
      </p:sp>
      <p:sp>
        <p:nvSpPr>
          <p:cNvPr id="34" name="燕尾形 75"/>
          <p:cNvSpPr>
            <a:spLocks noChangeArrowheads="1"/>
          </p:cNvSpPr>
          <p:nvPr/>
        </p:nvSpPr>
        <p:spPr bwMode="auto">
          <a:xfrm>
            <a:off x="6968988" y="2806724"/>
            <a:ext cx="250481" cy="250481"/>
          </a:xfrm>
          <a:prstGeom prst="chevron">
            <a:avLst>
              <a:gd name="adj" fmla="val 50000"/>
            </a:avLst>
          </a:prstGeom>
          <a:solidFill>
            <a:srgbClr val="769867"/>
          </a:solidFill>
          <a:ln>
            <a:noFill/>
          </a:ln>
        </p:spPr>
        <p:txBody>
          <a:bodyPr lIns="68580" tIns="34290" rIns="68580" bIns="34290" anchor="ctr"/>
          <a:lstStyle/>
          <a:p>
            <a:pPr algn="ctr"/>
            <a:endParaRPr lang="zh-CN" altLang="zh-CN" sz="1100">
              <a:solidFill>
                <a:schemeClr val="tx1">
                  <a:lumMod val="65000"/>
                  <a:lumOff val="35000"/>
                </a:schemeClr>
              </a:solidFill>
              <a:latin typeface="宋体" panose="02010600030101010101" pitchFamily="2" charset="-122"/>
              <a:sym typeface="宋体" panose="02010600030101010101" pitchFamily="2" charset="-122"/>
            </a:endParaRPr>
          </a:p>
        </p:txBody>
      </p:sp>
      <p:sp>
        <p:nvSpPr>
          <p:cNvPr id="35" name="燕尾形 76"/>
          <p:cNvSpPr>
            <a:spLocks noChangeArrowheads="1"/>
          </p:cNvSpPr>
          <p:nvPr/>
        </p:nvSpPr>
        <p:spPr bwMode="auto">
          <a:xfrm>
            <a:off x="9035452" y="2828824"/>
            <a:ext cx="250481" cy="250481"/>
          </a:xfrm>
          <a:prstGeom prst="chevron">
            <a:avLst>
              <a:gd name="adj" fmla="val 50000"/>
            </a:avLst>
          </a:prstGeom>
          <a:solidFill>
            <a:srgbClr val="769867"/>
          </a:solidFill>
          <a:ln>
            <a:noFill/>
          </a:ln>
        </p:spPr>
        <p:txBody>
          <a:bodyPr lIns="68580" tIns="34290" rIns="68580" bIns="34290" anchor="ctr"/>
          <a:lstStyle/>
          <a:p>
            <a:pPr algn="ctr"/>
            <a:endParaRPr lang="zh-CN" altLang="zh-CN" sz="1100">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36" name="Group 46"/>
          <p:cNvGrpSpPr/>
          <p:nvPr/>
        </p:nvGrpSpPr>
        <p:grpSpPr bwMode="auto">
          <a:xfrm>
            <a:off x="1191897" y="4379595"/>
            <a:ext cx="9847129" cy="357303"/>
            <a:chOff x="0" y="0"/>
            <a:chExt cx="8487614" cy="309189"/>
          </a:xfrm>
        </p:grpSpPr>
        <p:sp>
          <p:nvSpPr>
            <p:cNvPr id="37" name="矩形 84"/>
            <p:cNvSpPr>
              <a:spLocks noChangeArrowheads="1"/>
            </p:cNvSpPr>
            <p:nvPr/>
          </p:nvSpPr>
          <p:spPr bwMode="auto">
            <a:xfrm>
              <a:off x="0" y="0"/>
              <a:ext cx="8487614" cy="309189"/>
            </a:xfrm>
            <a:prstGeom prst="rect">
              <a:avLst/>
            </a:prstGeom>
            <a:solidFill>
              <a:srgbClr val="476850"/>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100" dirty="0">
                <a:solidFill>
                  <a:schemeClr val="tx1">
                    <a:lumMod val="65000"/>
                    <a:lumOff val="35000"/>
                  </a:schemeClr>
                </a:solidFill>
                <a:latin typeface="宋体" panose="02010600030101010101" pitchFamily="2" charset="-122"/>
                <a:sym typeface="宋体" panose="02010600030101010101" pitchFamily="2" charset="-122"/>
              </a:endParaRPr>
            </a:p>
          </p:txBody>
        </p:sp>
        <p:sp>
          <p:nvSpPr>
            <p:cNvPr id="38" name="燕尾形 85"/>
            <p:cNvSpPr>
              <a:spLocks noChangeArrowheads="1"/>
            </p:cNvSpPr>
            <p:nvPr/>
          </p:nvSpPr>
          <p:spPr bwMode="auto">
            <a:xfrm rot="5400000">
              <a:off x="447875" y="45803"/>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100">
                <a:solidFill>
                  <a:schemeClr val="tx1">
                    <a:lumMod val="65000"/>
                    <a:lumOff val="35000"/>
                  </a:schemeClr>
                </a:solidFill>
                <a:latin typeface="宋体" panose="02010600030101010101" pitchFamily="2" charset="-122"/>
                <a:sym typeface="宋体" panose="02010600030101010101" pitchFamily="2" charset="-122"/>
              </a:endParaRPr>
            </a:p>
          </p:txBody>
        </p:sp>
        <p:sp>
          <p:nvSpPr>
            <p:cNvPr id="39" name="燕尾形 86"/>
            <p:cNvSpPr>
              <a:spLocks noChangeArrowheads="1"/>
            </p:cNvSpPr>
            <p:nvPr/>
          </p:nvSpPr>
          <p:spPr bwMode="auto">
            <a:xfrm rot="5400000">
              <a:off x="2193724" y="4580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100">
                <a:solidFill>
                  <a:schemeClr val="tx1">
                    <a:lumMod val="65000"/>
                    <a:lumOff val="35000"/>
                  </a:schemeClr>
                </a:solidFill>
                <a:latin typeface="宋体" panose="02010600030101010101" pitchFamily="2" charset="-122"/>
                <a:sym typeface="宋体" panose="02010600030101010101" pitchFamily="2" charset="-122"/>
              </a:endParaRPr>
            </a:p>
          </p:txBody>
        </p:sp>
        <p:sp>
          <p:nvSpPr>
            <p:cNvPr id="40" name="燕尾形 87"/>
            <p:cNvSpPr>
              <a:spLocks noChangeArrowheads="1"/>
            </p:cNvSpPr>
            <p:nvPr/>
          </p:nvSpPr>
          <p:spPr bwMode="auto">
            <a:xfrm rot="5400000">
              <a:off x="4024557" y="51518"/>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100">
                <a:solidFill>
                  <a:schemeClr val="tx1">
                    <a:lumMod val="65000"/>
                    <a:lumOff val="35000"/>
                  </a:schemeClr>
                </a:solidFill>
                <a:latin typeface="宋体" panose="02010600030101010101" pitchFamily="2" charset="-122"/>
                <a:sym typeface="宋体" panose="02010600030101010101" pitchFamily="2" charset="-122"/>
              </a:endParaRPr>
            </a:p>
          </p:txBody>
        </p:sp>
        <p:sp>
          <p:nvSpPr>
            <p:cNvPr id="41" name="燕尾形 88"/>
            <p:cNvSpPr>
              <a:spLocks noChangeArrowheads="1"/>
            </p:cNvSpPr>
            <p:nvPr/>
          </p:nvSpPr>
          <p:spPr bwMode="auto">
            <a:xfrm rot="5400000">
              <a:off x="5716320" y="40380"/>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100">
                <a:solidFill>
                  <a:schemeClr val="tx1">
                    <a:lumMod val="65000"/>
                    <a:lumOff val="35000"/>
                  </a:schemeClr>
                </a:solidFill>
                <a:latin typeface="宋体" panose="02010600030101010101" pitchFamily="2" charset="-122"/>
                <a:sym typeface="宋体" panose="02010600030101010101" pitchFamily="2" charset="-122"/>
              </a:endParaRPr>
            </a:p>
          </p:txBody>
        </p:sp>
        <p:sp>
          <p:nvSpPr>
            <p:cNvPr id="42" name="燕尾形 89"/>
            <p:cNvSpPr>
              <a:spLocks noChangeArrowheads="1"/>
            </p:cNvSpPr>
            <p:nvPr/>
          </p:nvSpPr>
          <p:spPr bwMode="auto">
            <a:xfrm rot="5400000">
              <a:off x="7540696" y="5108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100">
                <a:solidFill>
                  <a:schemeClr val="tx1">
                    <a:lumMod val="65000"/>
                    <a:lumOff val="35000"/>
                  </a:schemeClr>
                </a:solidFill>
                <a:latin typeface="宋体" panose="02010600030101010101" pitchFamily="2" charset="-122"/>
                <a:sym typeface="宋体" panose="02010600030101010101" pitchFamily="2" charset="-122"/>
              </a:endParaRPr>
            </a:p>
          </p:txBody>
        </p:sp>
      </p:grpSp>
      <p:sp>
        <p:nvSpPr>
          <p:cNvPr id="43" name="Content Placeholder 2"/>
          <p:cNvSpPr txBox="1"/>
          <p:nvPr/>
        </p:nvSpPr>
        <p:spPr>
          <a:xfrm>
            <a:off x="1058382" y="4964165"/>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9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900" dirty="0">
              <a:solidFill>
                <a:schemeClr val="bg1">
                  <a:lumMod val="50000"/>
                </a:schemeClr>
              </a:solidFill>
              <a:cs typeface="+mn-ea"/>
              <a:sym typeface="+mn-lt"/>
            </a:endParaRPr>
          </a:p>
        </p:txBody>
      </p:sp>
      <p:sp>
        <p:nvSpPr>
          <p:cNvPr id="44" name="Content Placeholder 2"/>
          <p:cNvSpPr txBox="1"/>
          <p:nvPr/>
        </p:nvSpPr>
        <p:spPr>
          <a:xfrm>
            <a:off x="3019352" y="4964165"/>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9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900" dirty="0">
              <a:solidFill>
                <a:schemeClr val="bg1">
                  <a:lumMod val="50000"/>
                </a:schemeClr>
              </a:solidFill>
              <a:cs typeface="+mn-ea"/>
              <a:sym typeface="+mn-lt"/>
            </a:endParaRPr>
          </a:p>
        </p:txBody>
      </p:sp>
      <p:sp>
        <p:nvSpPr>
          <p:cNvPr id="45" name="Content Placeholder 2"/>
          <p:cNvSpPr txBox="1"/>
          <p:nvPr/>
        </p:nvSpPr>
        <p:spPr>
          <a:xfrm>
            <a:off x="5070146" y="4964165"/>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9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900" dirty="0">
              <a:solidFill>
                <a:schemeClr val="bg1">
                  <a:lumMod val="50000"/>
                </a:schemeClr>
              </a:solidFill>
              <a:cs typeface="+mn-ea"/>
              <a:sym typeface="+mn-lt"/>
            </a:endParaRPr>
          </a:p>
        </p:txBody>
      </p:sp>
      <p:sp>
        <p:nvSpPr>
          <p:cNvPr id="46" name="Content Placeholder 2"/>
          <p:cNvSpPr txBox="1"/>
          <p:nvPr/>
        </p:nvSpPr>
        <p:spPr>
          <a:xfrm>
            <a:off x="7032889" y="4964165"/>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9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900" dirty="0">
              <a:solidFill>
                <a:schemeClr val="bg1">
                  <a:lumMod val="50000"/>
                </a:schemeClr>
              </a:solidFill>
              <a:cs typeface="+mn-ea"/>
              <a:sym typeface="+mn-lt"/>
            </a:endParaRPr>
          </a:p>
        </p:txBody>
      </p:sp>
      <p:sp>
        <p:nvSpPr>
          <p:cNvPr id="47" name="Content Placeholder 2"/>
          <p:cNvSpPr txBox="1"/>
          <p:nvPr/>
        </p:nvSpPr>
        <p:spPr>
          <a:xfrm>
            <a:off x="9181496" y="4964165"/>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9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900" dirty="0">
              <a:solidFill>
                <a:schemeClr val="bg1">
                  <a:lumMod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1000"/>
                                        <p:tgtEl>
                                          <p:spTgt spid="43"/>
                                        </p:tgtEl>
                                      </p:cBhvr>
                                    </p:animEffect>
                                    <p:anim calcmode="lin" valueType="num">
                                      <p:cBhvr>
                                        <p:cTn id="14" dur="1000" fill="hold"/>
                                        <p:tgtEl>
                                          <p:spTgt spid="43"/>
                                        </p:tgtEl>
                                        <p:attrNameLst>
                                          <p:attrName>ppt_x</p:attrName>
                                        </p:attrNameLst>
                                      </p:cBhvr>
                                      <p:tavLst>
                                        <p:tav tm="0">
                                          <p:val>
                                            <p:strVal val="#ppt_x"/>
                                          </p:val>
                                        </p:tav>
                                        <p:tav tm="100000">
                                          <p:val>
                                            <p:strVal val="#ppt_x"/>
                                          </p:val>
                                        </p:tav>
                                      </p:tavLst>
                                    </p:anim>
                                    <p:anim calcmode="lin" valueType="num">
                                      <p:cBhvr>
                                        <p:cTn id="15" dur="1000" fill="hold"/>
                                        <p:tgtEl>
                                          <p:spTgt spid="4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1000"/>
                                        <p:tgtEl>
                                          <p:spTgt spid="44"/>
                                        </p:tgtEl>
                                      </p:cBhvr>
                                    </p:animEffect>
                                    <p:anim calcmode="lin" valueType="num">
                                      <p:cBhvr>
                                        <p:cTn id="19" dur="1000" fill="hold"/>
                                        <p:tgtEl>
                                          <p:spTgt spid="44"/>
                                        </p:tgtEl>
                                        <p:attrNameLst>
                                          <p:attrName>ppt_x</p:attrName>
                                        </p:attrNameLst>
                                      </p:cBhvr>
                                      <p:tavLst>
                                        <p:tav tm="0">
                                          <p:val>
                                            <p:strVal val="#ppt_x"/>
                                          </p:val>
                                        </p:tav>
                                        <p:tav tm="100000">
                                          <p:val>
                                            <p:strVal val="#ppt_x"/>
                                          </p:val>
                                        </p:tav>
                                      </p:tavLst>
                                    </p:anim>
                                    <p:anim calcmode="lin" valueType="num">
                                      <p:cBhvr>
                                        <p:cTn id="20" dur="1000" fill="hold"/>
                                        <p:tgtEl>
                                          <p:spTgt spid="4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1000"/>
                                        <p:tgtEl>
                                          <p:spTgt spid="45"/>
                                        </p:tgtEl>
                                      </p:cBhvr>
                                    </p:animEffect>
                                    <p:anim calcmode="lin" valueType="num">
                                      <p:cBhvr>
                                        <p:cTn id="24" dur="1000" fill="hold"/>
                                        <p:tgtEl>
                                          <p:spTgt spid="45"/>
                                        </p:tgtEl>
                                        <p:attrNameLst>
                                          <p:attrName>ppt_x</p:attrName>
                                        </p:attrNameLst>
                                      </p:cBhvr>
                                      <p:tavLst>
                                        <p:tav tm="0">
                                          <p:val>
                                            <p:strVal val="#ppt_x"/>
                                          </p:val>
                                        </p:tav>
                                        <p:tav tm="100000">
                                          <p:val>
                                            <p:strVal val="#ppt_x"/>
                                          </p:val>
                                        </p:tav>
                                      </p:tavLst>
                                    </p:anim>
                                    <p:anim calcmode="lin" valueType="num">
                                      <p:cBhvr>
                                        <p:cTn id="25" dur="1000" fill="hold"/>
                                        <p:tgtEl>
                                          <p:spTgt spid="4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fade">
                                      <p:cBhvr>
                                        <p:cTn id="28" dur="1000"/>
                                        <p:tgtEl>
                                          <p:spTgt spid="46"/>
                                        </p:tgtEl>
                                      </p:cBhvr>
                                    </p:animEffect>
                                    <p:anim calcmode="lin" valueType="num">
                                      <p:cBhvr>
                                        <p:cTn id="29" dur="1000" fill="hold"/>
                                        <p:tgtEl>
                                          <p:spTgt spid="46"/>
                                        </p:tgtEl>
                                        <p:attrNameLst>
                                          <p:attrName>ppt_x</p:attrName>
                                        </p:attrNameLst>
                                      </p:cBhvr>
                                      <p:tavLst>
                                        <p:tav tm="0">
                                          <p:val>
                                            <p:strVal val="#ppt_x"/>
                                          </p:val>
                                        </p:tav>
                                        <p:tav tm="100000">
                                          <p:val>
                                            <p:strVal val="#ppt_x"/>
                                          </p:val>
                                        </p:tav>
                                      </p:tavLst>
                                    </p:anim>
                                    <p:anim calcmode="lin" valueType="num">
                                      <p:cBhvr>
                                        <p:cTn id="30" dur="1000" fill="hold"/>
                                        <p:tgtEl>
                                          <p:spTgt spid="4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fade">
                                      <p:cBhvr>
                                        <p:cTn id="33" dur="1000"/>
                                        <p:tgtEl>
                                          <p:spTgt spid="47"/>
                                        </p:tgtEl>
                                      </p:cBhvr>
                                    </p:animEffect>
                                    <p:anim calcmode="lin" valueType="num">
                                      <p:cBhvr>
                                        <p:cTn id="34" dur="1000" fill="hold"/>
                                        <p:tgtEl>
                                          <p:spTgt spid="47"/>
                                        </p:tgtEl>
                                        <p:attrNameLst>
                                          <p:attrName>ppt_x</p:attrName>
                                        </p:attrNameLst>
                                      </p:cBhvr>
                                      <p:tavLst>
                                        <p:tav tm="0">
                                          <p:val>
                                            <p:strVal val="#ppt_x"/>
                                          </p:val>
                                        </p:tav>
                                        <p:tav tm="100000">
                                          <p:val>
                                            <p:strVal val="#ppt_x"/>
                                          </p:val>
                                        </p:tav>
                                      </p:tavLst>
                                    </p:anim>
                                    <p:anim calcmode="lin" valueType="num">
                                      <p:cBhvr>
                                        <p:cTn id="35" dur="1000" fill="hold"/>
                                        <p:tgtEl>
                                          <p:spTgt spid="4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anim calcmode="lin" valueType="num">
                                      <p:cBhvr>
                                        <p:cTn id="54" dur="1000" fill="hold"/>
                                        <p:tgtEl>
                                          <p:spTgt spid="14"/>
                                        </p:tgtEl>
                                        <p:attrNameLst>
                                          <p:attrName>ppt_x</p:attrName>
                                        </p:attrNameLst>
                                      </p:cBhvr>
                                      <p:tavLst>
                                        <p:tav tm="0">
                                          <p:val>
                                            <p:strVal val="#ppt_x"/>
                                          </p:val>
                                        </p:tav>
                                        <p:tav tm="100000">
                                          <p:val>
                                            <p:strVal val="#ppt_x"/>
                                          </p:val>
                                        </p:tav>
                                      </p:tavLst>
                                    </p:anim>
                                    <p:anim calcmode="lin" valueType="num">
                                      <p:cBhvr>
                                        <p:cTn id="55" dur="1000" fill="hold"/>
                                        <p:tgtEl>
                                          <p:spTgt spid="1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1000"/>
                                        <p:tgtEl>
                                          <p:spTgt spid="15"/>
                                        </p:tgtEl>
                                      </p:cBhvr>
                                    </p:animEffect>
                                    <p:anim calcmode="lin" valueType="num">
                                      <p:cBhvr>
                                        <p:cTn id="59" dur="1000" fill="hold"/>
                                        <p:tgtEl>
                                          <p:spTgt spid="15"/>
                                        </p:tgtEl>
                                        <p:attrNameLst>
                                          <p:attrName>ppt_x</p:attrName>
                                        </p:attrNameLst>
                                      </p:cBhvr>
                                      <p:tavLst>
                                        <p:tav tm="0">
                                          <p:val>
                                            <p:strVal val="#ppt_x"/>
                                          </p:val>
                                        </p:tav>
                                        <p:tav tm="100000">
                                          <p:val>
                                            <p:strVal val="#ppt_x"/>
                                          </p:val>
                                        </p:tav>
                                      </p:tavLst>
                                    </p:anim>
                                    <p:anim calcmode="lin" valueType="num">
                                      <p:cBhvr>
                                        <p:cTn id="60" dur="1000" fill="hold"/>
                                        <p:tgtEl>
                                          <p:spTgt spid="15"/>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1000"/>
                                        <p:tgtEl>
                                          <p:spTgt spid="21"/>
                                        </p:tgtEl>
                                      </p:cBhvr>
                                    </p:animEffect>
                                    <p:anim calcmode="lin" valueType="num">
                                      <p:cBhvr>
                                        <p:cTn id="69" dur="1000" fill="hold"/>
                                        <p:tgtEl>
                                          <p:spTgt spid="21"/>
                                        </p:tgtEl>
                                        <p:attrNameLst>
                                          <p:attrName>ppt_x</p:attrName>
                                        </p:attrNameLst>
                                      </p:cBhvr>
                                      <p:tavLst>
                                        <p:tav tm="0">
                                          <p:val>
                                            <p:strVal val="#ppt_x"/>
                                          </p:val>
                                        </p:tav>
                                        <p:tav tm="100000">
                                          <p:val>
                                            <p:strVal val="#ppt_x"/>
                                          </p:val>
                                        </p:tav>
                                      </p:tavLst>
                                    </p:anim>
                                    <p:anim calcmode="lin" valueType="num">
                                      <p:cBhvr>
                                        <p:cTn id="70" dur="1000" fill="hold"/>
                                        <p:tgtEl>
                                          <p:spTgt spid="2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1000"/>
                                        <p:tgtEl>
                                          <p:spTgt spid="22"/>
                                        </p:tgtEl>
                                      </p:cBhvr>
                                    </p:animEffect>
                                    <p:anim calcmode="lin" valueType="num">
                                      <p:cBhvr>
                                        <p:cTn id="74" dur="1000" fill="hold"/>
                                        <p:tgtEl>
                                          <p:spTgt spid="22"/>
                                        </p:tgtEl>
                                        <p:attrNameLst>
                                          <p:attrName>ppt_x</p:attrName>
                                        </p:attrNameLst>
                                      </p:cBhvr>
                                      <p:tavLst>
                                        <p:tav tm="0">
                                          <p:val>
                                            <p:strVal val="#ppt_x"/>
                                          </p:val>
                                        </p:tav>
                                        <p:tav tm="100000">
                                          <p:val>
                                            <p:strVal val="#ppt_x"/>
                                          </p:val>
                                        </p:tav>
                                      </p:tavLst>
                                    </p:anim>
                                    <p:anim calcmode="lin" valueType="num">
                                      <p:cBhvr>
                                        <p:cTn id="75" dur="1000" fill="hold"/>
                                        <p:tgtEl>
                                          <p:spTgt spid="22"/>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fade">
                                      <p:cBhvr>
                                        <p:cTn id="78" dur="1000"/>
                                        <p:tgtEl>
                                          <p:spTgt spid="23"/>
                                        </p:tgtEl>
                                      </p:cBhvr>
                                    </p:animEffect>
                                    <p:anim calcmode="lin" valueType="num">
                                      <p:cBhvr>
                                        <p:cTn id="79" dur="1000" fill="hold"/>
                                        <p:tgtEl>
                                          <p:spTgt spid="23"/>
                                        </p:tgtEl>
                                        <p:attrNameLst>
                                          <p:attrName>ppt_x</p:attrName>
                                        </p:attrNameLst>
                                      </p:cBhvr>
                                      <p:tavLst>
                                        <p:tav tm="0">
                                          <p:val>
                                            <p:strVal val="#ppt_x"/>
                                          </p:val>
                                        </p:tav>
                                        <p:tav tm="100000">
                                          <p:val>
                                            <p:strVal val="#ppt_x"/>
                                          </p:val>
                                        </p:tav>
                                      </p:tavLst>
                                    </p:anim>
                                    <p:anim calcmode="lin" valueType="num">
                                      <p:cBhvr>
                                        <p:cTn id="80" dur="1000" fill="hold"/>
                                        <p:tgtEl>
                                          <p:spTgt spid="23"/>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fade">
                                      <p:cBhvr>
                                        <p:cTn id="83" dur="1000"/>
                                        <p:tgtEl>
                                          <p:spTgt spid="24"/>
                                        </p:tgtEl>
                                      </p:cBhvr>
                                    </p:animEffect>
                                    <p:anim calcmode="lin" valueType="num">
                                      <p:cBhvr>
                                        <p:cTn id="84" dur="1000" fill="hold"/>
                                        <p:tgtEl>
                                          <p:spTgt spid="24"/>
                                        </p:tgtEl>
                                        <p:attrNameLst>
                                          <p:attrName>ppt_x</p:attrName>
                                        </p:attrNameLst>
                                      </p:cBhvr>
                                      <p:tavLst>
                                        <p:tav tm="0">
                                          <p:val>
                                            <p:strVal val="#ppt_x"/>
                                          </p:val>
                                        </p:tav>
                                        <p:tav tm="100000">
                                          <p:val>
                                            <p:strVal val="#ppt_x"/>
                                          </p:val>
                                        </p:tav>
                                      </p:tavLst>
                                    </p:anim>
                                    <p:anim calcmode="lin" valueType="num">
                                      <p:cBhvr>
                                        <p:cTn id="85" dur="1000" fill="hold"/>
                                        <p:tgtEl>
                                          <p:spTgt spid="24"/>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1000"/>
                                        <p:tgtEl>
                                          <p:spTgt spid="27"/>
                                        </p:tgtEl>
                                      </p:cBhvr>
                                    </p:animEffect>
                                    <p:anim calcmode="lin" valueType="num">
                                      <p:cBhvr>
                                        <p:cTn id="89" dur="1000" fill="hold"/>
                                        <p:tgtEl>
                                          <p:spTgt spid="27"/>
                                        </p:tgtEl>
                                        <p:attrNameLst>
                                          <p:attrName>ppt_x</p:attrName>
                                        </p:attrNameLst>
                                      </p:cBhvr>
                                      <p:tavLst>
                                        <p:tav tm="0">
                                          <p:val>
                                            <p:strVal val="#ppt_x"/>
                                          </p:val>
                                        </p:tav>
                                        <p:tav tm="100000">
                                          <p:val>
                                            <p:strVal val="#ppt_x"/>
                                          </p:val>
                                        </p:tav>
                                      </p:tavLst>
                                    </p:anim>
                                    <p:anim calcmode="lin" valueType="num">
                                      <p:cBhvr>
                                        <p:cTn id="90" dur="1000" fill="hold"/>
                                        <p:tgtEl>
                                          <p:spTgt spid="27"/>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fade">
                                      <p:cBhvr>
                                        <p:cTn id="93" dur="1000"/>
                                        <p:tgtEl>
                                          <p:spTgt spid="28"/>
                                        </p:tgtEl>
                                      </p:cBhvr>
                                    </p:animEffect>
                                    <p:anim calcmode="lin" valueType="num">
                                      <p:cBhvr>
                                        <p:cTn id="94" dur="1000" fill="hold"/>
                                        <p:tgtEl>
                                          <p:spTgt spid="28"/>
                                        </p:tgtEl>
                                        <p:attrNameLst>
                                          <p:attrName>ppt_x</p:attrName>
                                        </p:attrNameLst>
                                      </p:cBhvr>
                                      <p:tavLst>
                                        <p:tav tm="0">
                                          <p:val>
                                            <p:strVal val="#ppt_x"/>
                                          </p:val>
                                        </p:tav>
                                        <p:tav tm="100000">
                                          <p:val>
                                            <p:strVal val="#ppt_x"/>
                                          </p:val>
                                        </p:tav>
                                      </p:tavLst>
                                    </p:anim>
                                    <p:anim calcmode="lin" valueType="num">
                                      <p:cBhvr>
                                        <p:cTn id="95" dur="1000" fill="hold"/>
                                        <p:tgtEl>
                                          <p:spTgt spid="28"/>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9"/>
                                        </p:tgtEl>
                                        <p:attrNameLst>
                                          <p:attrName>style.visibility</p:attrName>
                                        </p:attrNameLst>
                                      </p:cBhvr>
                                      <p:to>
                                        <p:strVal val="visible"/>
                                      </p:to>
                                    </p:set>
                                    <p:animEffect transition="in" filter="fade">
                                      <p:cBhvr>
                                        <p:cTn id="98" dur="1000"/>
                                        <p:tgtEl>
                                          <p:spTgt spid="29"/>
                                        </p:tgtEl>
                                      </p:cBhvr>
                                    </p:animEffect>
                                    <p:anim calcmode="lin" valueType="num">
                                      <p:cBhvr>
                                        <p:cTn id="99" dur="1000" fill="hold"/>
                                        <p:tgtEl>
                                          <p:spTgt spid="29"/>
                                        </p:tgtEl>
                                        <p:attrNameLst>
                                          <p:attrName>ppt_x</p:attrName>
                                        </p:attrNameLst>
                                      </p:cBhvr>
                                      <p:tavLst>
                                        <p:tav tm="0">
                                          <p:val>
                                            <p:strVal val="#ppt_x"/>
                                          </p:val>
                                        </p:tav>
                                        <p:tav tm="100000">
                                          <p:val>
                                            <p:strVal val="#ppt_x"/>
                                          </p:val>
                                        </p:tav>
                                      </p:tavLst>
                                    </p:anim>
                                    <p:anim calcmode="lin" valueType="num">
                                      <p:cBhvr>
                                        <p:cTn id="100" dur="1000" fill="hold"/>
                                        <p:tgtEl>
                                          <p:spTgt spid="29"/>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fade">
                                      <p:cBhvr>
                                        <p:cTn id="103" dur="1000"/>
                                        <p:tgtEl>
                                          <p:spTgt spid="30"/>
                                        </p:tgtEl>
                                      </p:cBhvr>
                                    </p:animEffect>
                                    <p:anim calcmode="lin" valueType="num">
                                      <p:cBhvr>
                                        <p:cTn id="104" dur="1000" fill="hold"/>
                                        <p:tgtEl>
                                          <p:spTgt spid="30"/>
                                        </p:tgtEl>
                                        <p:attrNameLst>
                                          <p:attrName>ppt_x</p:attrName>
                                        </p:attrNameLst>
                                      </p:cBhvr>
                                      <p:tavLst>
                                        <p:tav tm="0">
                                          <p:val>
                                            <p:strVal val="#ppt_x"/>
                                          </p:val>
                                        </p:tav>
                                        <p:tav tm="100000">
                                          <p:val>
                                            <p:strVal val="#ppt_x"/>
                                          </p:val>
                                        </p:tav>
                                      </p:tavLst>
                                    </p:anim>
                                    <p:anim calcmode="lin" valueType="num">
                                      <p:cBhvr>
                                        <p:cTn id="105" dur="1000" fill="hold"/>
                                        <p:tgtEl>
                                          <p:spTgt spid="30"/>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1"/>
                                        </p:tgtEl>
                                        <p:attrNameLst>
                                          <p:attrName>style.visibility</p:attrName>
                                        </p:attrNameLst>
                                      </p:cBhvr>
                                      <p:to>
                                        <p:strVal val="visible"/>
                                      </p:to>
                                    </p:set>
                                    <p:animEffect transition="in" filter="fade">
                                      <p:cBhvr>
                                        <p:cTn id="108" dur="1000"/>
                                        <p:tgtEl>
                                          <p:spTgt spid="31"/>
                                        </p:tgtEl>
                                      </p:cBhvr>
                                    </p:animEffect>
                                    <p:anim calcmode="lin" valueType="num">
                                      <p:cBhvr>
                                        <p:cTn id="109" dur="1000" fill="hold"/>
                                        <p:tgtEl>
                                          <p:spTgt spid="31"/>
                                        </p:tgtEl>
                                        <p:attrNameLst>
                                          <p:attrName>ppt_x</p:attrName>
                                        </p:attrNameLst>
                                      </p:cBhvr>
                                      <p:tavLst>
                                        <p:tav tm="0">
                                          <p:val>
                                            <p:strVal val="#ppt_x"/>
                                          </p:val>
                                        </p:tav>
                                        <p:tav tm="100000">
                                          <p:val>
                                            <p:strVal val="#ppt_x"/>
                                          </p:val>
                                        </p:tav>
                                      </p:tavLst>
                                    </p:anim>
                                    <p:anim calcmode="lin" valueType="num">
                                      <p:cBhvr>
                                        <p:cTn id="110" dur="1000" fill="hold"/>
                                        <p:tgtEl>
                                          <p:spTgt spid="31"/>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32"/>
                                        </p:tgtEl>
                                        <p:attrNameLst>
                                          <p:attrName>style.visibility</p:attrName>
                                        </p:attrNameLst>
                                      </p:cBhvr>
                                      <p:to>
                                        <p:strVal val="visible"/>
                                      </p:to>
                                    </p:set>
                                    <p:animEffect transition="in" filter="fade">
                                      <p:cBhvr>
                                        <p:cTn id="113" dur="1000"/>
                                        <p:tgtEl>
                                          <p:spTgt spid="32"/>
                                        </p:tgtEl>
                                      </p:cBhvr>
                                    </p:animEffect>
                                    <p:anim calcmode="lin" valueType="num">
                                      <p:cBhvr>
                                        <p:cTn id="114" dur="1000" fill="hold"/>
                                        <p:tgtEl>
                                          <p:spTgt spid="32"/>
                                        </p:tgtEl>
                                        <p:attrNameLst>
                                          <p:attrName>ppt_x</p:attrName>
                                        </p:attrNameLst>
                                      </p:cBhvr>
                                      <p:tavLst>
                                        <p:tav tm="0">
                                          <p:val>
                                            <p:strVal val="#ppt_x"/>
                                          </p:val>
                                        </p:tav>
                                        <p:tav tm="100000">
                                          <p:val>
                                            <p:strVal val="#ppt_x"/>
                                          </p:val>
                                        </p:tav>
                                      </p:tavLst>
                                    </p:anim>
                                    <p:anim calcmode="lin" valueType="num">
                                      <p:cBhvr>
                                        <p:cTn id="115" dur="1000" fill="hold"/>
                                        <p:tgtEl>
                                          <p:spTgt spid="32"/>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33"/>
                                        </p:tgtEl>
                                        <p:attrNameLst>
                                          <p:attrName>style.visibility</p:attrName>
                                        </p:attrNameLst>
                                      </p:cBhvr>
                                      <p:to>
                                        <p:strVal val="visible"/>
                                      </p:to>
                                    </p:set>
                                    <p:animEffect transition="in" filter="fade">
                                      <p:cBhvr>
                                        <p:cTn id="118" dur="1000"/>
                                        <p:tgtEl>
                                          <p:spTgt spid="33"/>
                                        </p:tgtEl>
                                      </p:cBhvr>
                                    </p:animEffect>
                                    <p:anim calcmode="lin" valueType="num">
                                      <p:cBhvr>
                                        <p:cTn id="119" dur="1000" fill="hold"/>
                                        <p:tgtEl>
                                          <p:spTgt spid="33"/>
                                        </p:tgtEl>
                                        <p:attrNameLst>
                                          <p:attrName>ppt_x</p:attrName>
                                        </p:attrNameLst>
                                      </p:cBhvr>
                                      <p:tavLst>
                                        <p:tav tm="0">
                                          <p:val>
                                            <p:strVal val="#ppt_x"/>
                                          </p:val>
                                        </p:tav>
                                        <p:tav tm="100000">
                                          <p:val>
                                            <p:strVal val="#ppt_x"/>
                                          </p:val>
                                        </p:tav>
                                      </p:tavLst>
                                    </p:anim>
                                    <p:anim calcmode="lin" valueType="num">
                                      <p:cBhvr>
                                        <p:cTn id="120" dur="1000" fill="hold"/>
                                        <p:tgtEl>
                                          <p:spTgt spid="33"/>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4"/>
                                        </p:tgtEl>
                                        <p:attrNameLst>
                                          <p:attrName>style.visibility</p:attrName>
                                        </p:attrNameLst>
                                      </p:cBhvr>
                                      <p:to>
                                        <p:strVal val="visible"/>
                                      </p:to>
                                    </p:set>
                                    <p:animEffect transition="in" filter="fade">
                                      <p:cBhvr>
                                        <p:cTn id="123" dur="1000"/>
                                        <p:tgtEl>
                                          <p:spTgt spid="34"/>
                                        </p:tgtEl>
                                      </p:cBhvr>
                                    </p:animEffect>
                                    <p:anim calcmode="lin" valueType="num">
                                      <p:cBhvr>
                                        <p:cTn id="124" dur="1000" fill="hold"/>
                                        <p:tgtEl>
                                          <p:spTgt spid="34"/>
                                        </p:tgtEl>
                                        <p:attrNameLst>
                                          <p:attrName>ppt_x</p:attrName>
                                        </p:attrNameLst>
                                      </p:cBhvr>
                                      <p:tavLst>
                                        <p:tav tm="0">
                                          <p:val>
                                            <p:strVal val="#ppt_x"/>
                                          </p:val>
                                        </p:tav>
                                        <p:tav tm="100000">
                                          <p:val>
                                            <p:strVal val="#ppt_x"/>
                                          </p:val>
                                        </p:tav>
                                      </p:tavLst>
                                    </p:anim>
                                    <p:anim calcmode="lin" valueType="num">
                                      <p:cBhvr>
                                        <p:cTn id="125" dur="1000" fill="hold"/>
                                        <p:tgtEl>
                                          <p:spTgt spid="34"/>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5"/>
                                        </p:tgtEl>
                                        <p:attrNameLst>
                                          <p:attrName>style.visibility</p:attrName>
                                        </p:attrNameLst>
                                      </p:cBhvr>
                                      <p:to>
                                        <p:strVal val="visible"/>
                                      </p:to>
                                    </p:set>
                                    <p:animEffect transition="in" filter="fade">
                                      <p:cBhvr>
                                        <p:cTn id="128" dur="1000"/>
                                        <p:tgtEl>
                                          <p:spTgt spid="35"/>
                                        </p:tgtEl>
                                      </p:cBhvr>
                                    </p:animEffect>
                                    <p:anim calcmode="lin" valueType="num">
                                      <p:cBhvr>
                                        <p:cTn id="129" dur="1000" fill="hold"/>
                                        <p:tgtEl>
                                          <p:spTgt spid="35"/>
                                        </p:tgtEl>
                                        <p:attrNameLst>
                                          <p:attrName>ppt_x</p:attrName>
                                        </p:attrNameLst>
                                      </p:cBhvr>
                                      <p:tavLst>
                                        <p:tav tm="0">
                                          <p:val>
                                            <p:strVal val="#ppt_x"/>
                                          </p:val>
                                        </p:tav>
                                        <p:tav tm="100000">
                                          <p:val>
                                            <p:strVal val="#ppt_x"/>
                                          </p:val>
                                        </p:tav>
                                      </p:tavLst>
                                    </p:anim>
                                    <p:anim calcmode="lin" valueType="num">
                                      <p:cBhvr>
                                        <p:cTn id="130" dur="1000" fill="hold"/>
                                        <p:tgtEl>
                                          <p:spTgt spid="35"/>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0"/>
                                  </p:stCondLst>
                                  <p:childTnLst>
                                    <p:set>
                                      <p:cBhvr>
                                        <p:cTn id="132" dur="1" fill="hold">
                                          <p:stCondLst>
                                            <p:cond delay="0"/>
                                          </p:stCondLst>
                                        </p:cTn>
                                        <p:tgtEl>
                                          <p:spTgt spid="36"/>
                                        </p:tgtEl>
                                        <p:attrNameLst>
                                          <p:attrName>style.visibility</p:attrName>
                                        </p:attrNameLst>
                                      </p:cBhvr>
                                      <p:to>
                                        <p:strVal val="visible"/>
                                      </p:to>
                                    </p:set>
                                    <p:animEffect transition="in" filter="fade">
                                      <p:cBhvr>
                                        <p:cTn id="133" dur="1000"/>
                                        <p:tgtEl>
                                          <p:spTgt spid="36"/>
                                        </p:tgtEl>
                                      </p:cBhvr>
                                    </p:animEffect>
                                    <p:anim calcmode="lin" valueType="num">
                                      <p:cBhvr>
                                        <p:cTn id="134" dur="1000" fill="hold"/>
                                        <p:tgtEl>
                                          <p:spTgt spid="36"/>
                                        </p:tgtEl>
                                        <p:attrNameLst>
                                          <p:attrName>ppt_x</p:attrName>
                                        </p:attrNameLst>
                                      </p:cBhvr>
                                      <p:tavLst>
                                        <p:tav tm="0">
                                          <p:val>
                                            <p:strVal val="#ppt_x"/>
                                          </p:val>
                                        </p:tav>
                                        <p:tav tm="100000">
                                          <p:val>
                                            <p:strVal val="#ppt_x"/>
                                          </p:val>
                                        </p:tav>
                                      </p:tavLst>
                                    </p:anim>
                                    <p:anim calcmode="lin" valueType="num">
                                      <p:cBhvr>
                                        <p:cTn id="135"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4" grpId="0" animBg="1"/>
      <p:bldP spid="15" grpId="0" animBg="1"/>
      <p:bldP spid="21" grpId="0" animBg="1"/>
      <p:bldP spid="22" grpId="0" animBg="1"/>
      <p:bldP spid="23" grpId="0" animBg="1"/>
      <p:bldP spid="27" grpId="0"/>
      <p:bldP spid="28" grpId="0"/>
      <p:bldP spid="29" grpId="0"/>
      <p:bldP spid="30" grpId="0"/>
      <p:bldP spid="31" grpId="0"/>
      <p:bldP spid="32" grpId="0" animBg="1"/>
      <p:bldP spid="33" grpId="0" animBg="1"/>
      <p:bldP spid="34" grpId="0" animBg="1"/>
      <p:bldP spid="35" grpId="0" animBg="1"/>
      <p:bldP spid="43" grpId="0"/>
      <p:bldP spid="44" grpId="0"/>
      <p:bldP spid="45" grpId="0"/>
      <p:bldP spid="46" grpId="0"/>
      <p:bldP spid="4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5557"/>
            <a:ext cx="12190412" cy="6865145"/>
            <a:chOff x="0" y="-5557"/>
            <a:chExt cx="12190412" cy="6865145"/>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r="43460"/>
            <a:stretch>
              <a:fillRect/>
            </a:stretch>
          </p:blipFill>
          <p:spPr>
            <a:xfrm>
              <a:off x="0" y="0"/>
              <a:ext cx="5834744" cy="6859588"/>
            </a:xfrm>
            <a:prstGeom prst="rect">
              <a:avLst/>
            </a:prstGeom>
          </p:spPr>
        </p:pic>
        <p:pic>
          <p:nvPicPr>
            <p:cNvPr id="60" name="图片 59"/>
            <p:cNvPicPr>
              <a:picLocks noChangeAspect="1"/>
            </p:cNvPicPr>
            <p:nvPr/>
          </p:nvPicPr>
          <p:blipFill rotWithShape="1">
            <a:blip r:embed="rId2" cstate="print">
              <a:extLst>
                <a:ext uri="{28A0092B-C50C-407E-A947-70E740481C1C}">
                  <a14:useLocalDpi xmlns:a14="http://schemas.microsoft.com/office/drawing/2010/main" val="0"/>
                </a:ext>
              </a:extLst>
            </a:blip>
            <a:srcRect l="41195" r="43460"/>
            <a:stretch>
              <a:fillRect/>
            </a:stretch>
          </p:blipFill>
          <p:spPr>
            <a:xfrm>
              <a:off x="4511671" y="-5557"/>
              <a:ext cx="7678741" cy="6859588"/>
            </a:xfrm>
            <a:prstGeom prst="rect">
              <a:avLst/>
            </a:prstGeom>
          </p:spPr>
        </p:pic>
      </p:grpSp>
      <p:pic>
        <p:nvPicPr>
          <p:cNvPr id="20" name="Joel Hanson、sara Groves - Traveling Light.mp3">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519999" y="-1440001"/>
            <a:ext cx="609600" cy="609600"/>
          </a:xfrm>
          <a:prstGeom prst="rect">
            <a:avLst/>
          </a:prstGeom>
        </p:spPr>
      </p:pic>
      <p:sp>
        <p:nvSpPr>
          <p:cNvPr id="45" name="文本框 44"/>
          <p:cNvSpPr txBox="1"/>
          <p:nvPr/>
        </p:nvSpPr>
        <p:spPr>
          <a:xfrm>
            <a:off x="4097334" y="2988297"/>
            <a:ext cx="7610475" cy="1015663"/>
          </a:xfrm>
          <a:prstGeom prst="rect">
            <a:avLst/>
          </a:prstGeom>
          <a:noFill/>
        </p:spPr>
        <p:txBody>
          <a:bodyPr wrap="square" rtlCol="0">
            <a:spAutoFit/>
          </a:bodyPr>
          <a:lstStyle/>
          <a:p>
            <a:pPr algn="ctr"/>
            <a:r>
              <a:rPr lang="zh-CN" altLang="en-US" sz="6000" dirty="0">
                <a:solidFill>
                  <a:srgbClr val="476850"/>
                </a:solidFill>
                <a:latin typeface="幼圆" panose="02010509060101010101" charset="-122"/>
                <a:ea typeface="幼圆" panose="02010509060101010101" charset="-122"/>
              </a:rPr>
              <a:t>汇报完毕</a:t>
            </a:r>
            <a:r>
              <a:rPr lang="en-US" altLang="zh-CN" sz="6000" dirty="0">
                <a:solidFill>
                  <a:srgbClr val="476850"/>
                </a:solidFill>
                <a:latin typeface="幼圆" panose="02010509060101010101" charset="-122"/>
                <a:ea typeface="幼圆" panose="02010509060101010101" charset="-122"/>
              </a:rPr>
              <a:t> </a:t>
            </a:r>
            <a:r>
              <a:rPr lang="zh-CN" altLang="en-US" sz="6000" dirty="0">
                <a:solidFill>
                  <a:srgbClr val="476850"/>
                </a:solidFill>
                <a:latin typeface="幼圆" panose="02010509060101010101" charset="-122"/>
                <a:ea typeface="幼圆" panose="02010509060101010101" charset="-122"/>
              </a:rPr>
              <a:t>谢谢观看</a:t>
            </a:r>
            <a:endParaRPr lang="zh-CN" altLang="en-US" sz="6000" dirty="0">
              <a:solidFill>
                <a:srgbClr val="476850"/>
              </a:solidFill>
              <a:latin typeface="幼圆" panose="02010509060101010101" charset="-122"/>
              <a:ea typeface="幼圆" panose="02010509060101010101" charset="-122"/>
            </a:endParaRPr>
          </a:p>
        </p:txBody>
      </p:sp>
      <p:cxnSp>
        <p:nvCxnSpPr>
          <p:cNvPr id="46" name="直接连接符 45"/>
          <p:cNvCxnSpPr/>
          <p:nvPr/>
        </p:nvCxnSpPr>
        <p:spPr>
          <a:xfrm>
            <a:off x="4724400" y="4086678"/>
            <a:ext cx="6366325" cy="0"/>
          </a:xfrm>
          <a:prstGeom prst="line">
            <a:avLst/>
          </a:prstGeom>
          <a:ln w="22225">
            <a:solidFill>
              <a:srgbClr val="476850"/>
            </a:solidFill>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7175950" y="4309383"/>
            <a:ext cx="1724025" cy="400050"/>
          </a:xfrm>
          <a:prstGeom prst="rect">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7118642" y="4328237"/>
            <a:ext cx="1866900" cy="337185"/>
          </a:xfrm>
          <a:prstGeom prst="rect">
            <a:avLst/>
          </a:prstGeom>
          <a:noFill/>
        </p:spPr>
        <p:txBody>
          <a:bodyPr wrap="square" rtlCol="0">
            <a:spAutoFit/>
          </a:bodyPr>
          <a:lstStyle/>
          <a:p>
            <a:pPr algn="ctr"/>
            <a:r>
              <a:rPr lang="en-US" altLang="zh-CN" sz="1600" dirty="0">
                <a:solidFill>
                  <a:schemeClr val="bg1"/>
                </a:solidFill>
                <a:latin typeface="幼圆" panose="02010509060101010101" charset="-122"/>
                <a:ea typeface="幼圆" panose="02010509060101010101" charset="-122"/>
              </a:rPr>
              <a:t>2018</a:t>
            </a:r>
            <a:r>
              <a:rPr lang="zh-CN" altLang="en-US" sz="1600" dirty="0">
                <a:solidFill>
                  <a:schemeClr val="bg1"/>
                </a:solidFill>
                <a:latin typeface="幼圆" panose="02010509060101010101" charset="-122"/>
                <a:ea typeface="幼圆" panose="02010509060101010101" charset="-122"/>
              </a:rPr>
              <a:t>年</a:t>
            </a:r>
            <a:r>
              <a:rPr lang="en-US" altLang="zh-CN" sz="1600" dirty="0">
                <a:solidFill>
                  <a:schemeClr val="bg1"/>
                </a:solidFill>
                <a:latin typeface="幼圆" panose="02010509060101010101" charset="-122"/>
                <a:ea typeface="幼圆" panose="02010509060101010101" charset="-122"/>
              </a:rPr>
              <a:t>08</a:t>
            </a:r>
            <a:r>
              <a:rPr lang="zh-CN" altLang="en-US" sz="1600" dirty="0">
                <a:solidFill>
                  <a:schemeClr val="bg1"/>
                </a:solidFill>
                <a:latin typeface="幼圆" panose="02010509060101010101" charset="-122"/>
                <a:ea typeface="幼圆" panose="02010509060101010101" charset="-122"/>
              </a:rPr>
              <a:t>月</a:t>
            </a:r>
            <a:r>
              <a:rPr lang="en-US" altLang="zh-CN" sz="1600" dirty="0">
                <a:solidFill>
                  <a:schemeClr val="bg1"/>
                </a:solidFill>
                <a:latin typeface="幼圆" panose="02010509060101010101" charset="-122"/>
                <a:ea typeface="幼圆" panose="02010509060101010101" charset="-122"/>
              </a:rPr>
              <a:t>01</a:t>
            </a:r>
            <a:r>
              <a:rPr lang="zh-CN" altLang="en-US" sz="1600" dirty="0">
                <a:solidFill>
                  <a:schemeClr val="bg1"/>
                </a:solidFill>
                <a:latin typeface="幼圆" panose="02010509060101010101" charset="-122"/>
                <a:ea typeface="幼圆" panose="02010509060101010101" charset="-122"/>
              </a:rPr>
              <a:t>日</a:t>
            </a:r>
            <a:endParaRPr lang="zh-CN" altLang="en-US" sz="1600" dirty="0">
              <a:solidFill>
                <a:schemeClr val="bg1"/>
              </a:solidFill>
              <a:latin typeface="幼圆" panose="02010509060101010101" charset="-122"/>
              <a:ea typeface="幼圆" panose="02010509060101010101" charset="-122"/>
            </a:endParaRPr>
          </a:p>
        </p:txBody>
      </p:sp>
      <p:sp>
        <p:nvSpPr>
          <p:cNvPr id="51" name="文本框 50"/>
          <p:cNvSpPr txBox="1"/>
          <p:nvPr/>
        </p:nvSpPr>
        <p:spPr>
          <a:xfrm>
            <a:off x="9223825" y="4309383"/>
            <a:ext cx="1866900" cy="368300"/>
          </a:xfrm>
          <a:prstGeom prst="rect">
            <a:avLst/>
          </a:prstGeom>
          <a:noFill/>
        </p:spPr>
        <p:txBody>
          <a:bodyPr wrap="square" rtlCol="0">
            <a:spAutoFit/>
          </a:bodyPr>
          <a:lstStyle/>
          <a:p>
            <a:pPr algn="ctr"/>
            <a:r>
              <a:rPr lang="zh-CN" altLang="en-US" dirty="0">
                <a:solidFill>
                  <a:srgbClr val="476850"/>
                </a:solidFill>
                <a:latin typeface="微软雅黑" panose="020B0503020204020204" charset="-122"/>
                <a:ea typeface="微软雅黑" panose="020B0503020204020204" charset="-122"/>
              </a:rPr>
              <a:t>请输入公司名称</a:t>
            </a:r>
            <a:endParaRPr lang="zh-CN" altLang="en-US" dirty="0">
              <a:solidFill>
                <a:srgbClr val="476850"/>
              </a:solidFill>
              <a:latin typeface="微软雅黑" panose="020B0503020204020204" charset="-122"/>
              <a:ea typeface="微软雅黑" panose="020B0503020204020204" charset="-122"/>
            </a:endParaRPr>
          </a:p>
        </p:txBody>
      </p:sp>
      <p:grpSp>
        <p:nvGrpSpPr>
          <p:cNvPr id="53" name="组合 52"/>
          <p:cNvGrpSpPr/>
          <p:nvPr/>
        </p:nvGrpSpPr>
        <p:grpSpPr>
          <a:xfrm>
            <a:off x="6864800" y="1480458"/>
            <a:ext cx="4762500" cy="4410075"/>
            <a:chOff x="10605" y="1800"/>
            <a:chExt cx="7500" cy="6945"/>
          </a:xfrm>
        </p:grpSpPr>
        <p:cxnSp>
          <p:nvCxnSpPr>
            <p:cNvPr id="54" name="直接连接符 53"/>
            <p:cNvCxnSpPr/>
            <p:nvPr/>
          </p:nvCxnSpPr>
          <p:spPr>
            <a:xfrm>
              <a:off x="10605" y="1800"/>
              <a:ext cx="0" cy="1910"/>
            </a:xfrm>
            <a:prstGeom prst="line">
              <a:avLst/>
            </a:prstGeom>
            <a:ln w="12700">
              <a:solidFill>
                <a:srgbClr val="476850"/>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0605" y="1800"/>
              <a:ext cx="7500" cy="0"/>
            </a:xfrm>
            <a:prstGeom prst="line">
              <a:avLst/>
            </a:prstGeom>
            <a:ln w="12700">
              <a:solidFill>
                <a:srgbClr val="476850"/>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8105" y="1800"/>
              <a:ext cx="0" cy="6945"/>
            </a:xfrm>
            <a:prstGeom prst="line">
              <a:avLst/>
            </a:prstGeom>
            <a:ln w="12700">
              <a:solidFill>
                <a:srgbClr val="476850"/>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10605" y="8745"/>
              <a:ext cx="7500" cy="0"/>
            </a:xfrm>
            <a:prstGeom prst="line">
              <a:avLst/>
            </a:prstGeom>
            <a:ln w="12700">
              <a:solidFill>
                <a:srgbClr val="476850"/>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0605" y="6651"/>
              <a:ext cx="0" cy="2094"/>
            </a:xfrm>
            <a:prstGeom prst="line">
              <a:avLst/>
            </a:prstGeom>
            <a:ln w="12700">
              <a:solidFill>
                <a:srgbClr val="476850"/>
              </a:solidFill>
            </a:ln>
          </p:spPr>
          <p:style>
            <a:lnRef idx="1">
              <a:schemeClr val="accent1"/>
            </a:lnRef>
            <a:fillRef idx="0">
              <a:schemeClr val="accent1"/>
            </a:fillRef>
            <a:effectRef idx="0">
              <a:schemeClr val="accent1"/>
            </a:effectRef>
            <a:fontRef idx="minor">
              <a:schemeClr val="tx1"/>
            </a:fontRef>
          </p:style>
        </p:cxnSp>
      </p:grpSp>
      <p:sp>
        <p:nvSpPr>
          <p:cNvPr id="59" name="直角三角形 58"/>
          <p:cNvSpPr/>
          <p:nvPr/>
        </p:nvSpPr>
        <p:spPr>
          <a:xfrm rot="10800000">
            <a:off x="11090725" y="1480458"/>
            <a:ext cx="536575" cy="536575"/>
          </a:xfrm>
          <a:prstGeom prst="rtTriangle">
            <a:avLst/>
          </a:prstGeom>
          <a:solidFill>
            <a:srgbClr val="47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20"/>
                </p:tgtEl>
              </p:cMediaNode>
            </p:audio>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7083</Words>
  <Application>WPS 演示</Application>
  <PresentationFormat>自定义</PresentationFormat>
  <Paragraphs>441</Paragraphs>
  <Slides>25</Slides>
  <Notes>25</Notes>
  <HiddenSlides>0</HiddenSlides>
  <MMClips>2</MMClips>
  <ScaleCrop>false</ScaleCrop>
  <HeadingPairs>
    <vt:vector size="6" baseType="variant">
      <vt:variant>
        <vt:lpstr>已用的字体</vt:lpstr>
      </vt:variant>
      <vt:variant>
        <vt:i4>30</vt:i4>
      </vt:variant>
      <vt:variant>
        <vt:lpstr>主题</vt:lpstr>
      </vt:variant>
      <vt:variant>
        <vt:i4>9</vt:i4>
      </vt:variant>
      <vt:variant>
        <vt:lpstr>幻灯片标题</vt:lpstr>
      </vt:variant>
      <vt:variant>
        <vt:i4>25</vt:i4>
      </vt:variant>
    </vt:vector>
  </HeadingPairs>
  <TitlesOfParts>
    <vt:vector size="64" baseType="lpstr">
      <vt:lpstr>Arial</vt:lpstr>
      <vt:lpstr>宋体</vt:lpstr>
      <vt:lpstr>Wingdings</vt:lpstr>
      <vt:lpstr>Calibri</vt:lpstr>
      <vt:lpstr>Impact</vt:lpstr>
      <vt:lpstr>Signika</vt:lpstr>
      <vt:lpstr>Open Sans Extrabold</vt:lpstr>
      <vt:lpstr>LiHei Pro</vt:lpstr>
      <vt:lpstr>迷你简汉真广标</vt:lpstr>
      <vt:lpstr>ITC Avant Garde Std Bk</vt:lpstr>
      <vt:lpstr>幼圆</vt:lpstr>
      <vt:lpstr>微软雅黑</vt:lpstr>
      <vt:lpstr>方正细谭黑简体</vt:lpstr>
      <vt:lpstr>Calibri</vt:lpstr>
      <vt:lpstr>方正兰亭纤黑简体</vt:lpstr>
      <vt:lpstr>华文黑体</vt:lpstr>
      <vt:lpstr>方正兰亭粗黑_GBK</vt:lpstr>
      <vt:lpstr>Swiss911 UCm BT</vt:lpstr>
      <vt:lpstr>Microsoft JhengHei Light</vt:lpstr>
      <vt:lpstr>张海山锐线体简</vt:lpstr>
      <vt:lpstr>Arial Unicode MS</vt:lpstr>
      <vt:lpstr>魂心</vt:lpstr>
      <vt:lpstr>等线</vt:lpstr>
      <vt:lpstr>Century Gothic</vt:lpstr>
      <vt:lpstr>Segoe UI</vt:lpstr>
      <vt:lpstr>Lato Regular</vt:lpstr>
      <vt:lpstr>Gill Sans</vt:lpstr>
      <vt:lpstr>黑体</vt:lpstr>
      <vt:lpstr>Jellyka, Saint-Andrew's Queen</vt:lpstr>
      <vt:lpstr>Gill Sans MT Pro Bold ExtCond</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Administrator</cp:lastModifiedBy>
  <cp:revision>3616</cp:revision>
  <dcterms:created xsi:type="dcterms:W3CDTF">2015-12-01T09:06:00Z</dcterms:created>
  <dcterms:modified xsi:type="dcterms:W3CDTF">2018-06-04T10:38:45Z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