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3"/>
    <p:sldId id="257" r:id="rId4"/>
    <p:sldId id="258" r:id="rId5"/>
    <p:sldId id="267" r:id="rId6"/>
    <p:sldId id="268" r:id="rId7"/>
    <p:sldId id="269" r:id="rId8"/>
    <p:sldId id="270" r:id="rId9"/>
    <p:sldId id="259" r:id="rId10"/>
    <p:sldId id="271" r:id="rId11"/>
    <p:sldId id="272" r:id="rId12"/>
    <p:sldId id="273" r:id="rId13"/>
    <p:sldId id="260" r:id="rId14"/>
    <p:sldId id="274" r:id="rId15"/>
    <p:sldId id="275" r:id="rId16"/>
    <p:sldId id="276" r:id="rId17"/>
    <p:sldId id="261" r:id="rId18"/>
    <p:sldId id="277" r:id="rId19"/>
    <p:sldId id="278" r:id="rId20"/>
    <p:sldId id="279" r:id="rId21"/>
    <p:sldId id="262" r:id="rId22"/>
    <p:sldId id="280" r:id="rId23"/>
    <p:sldId id="281" r:id="rId24"/>
    <p:sldId id="282" r:id="rId25"/>
    <p:sldId id="263" r:id="rId26"/>
    <p:sldId id="283" r:id="rId27"/>
    <p:sldId id="284" r:id="rId28"/>
    <p:sldId id="285" r:id="rId29"/>
    <p:sldId id="286" r:id="rId30"/>
    <p:sldId id="264" r:id="rId31"/>
    <p:sldId id="265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00729A"/>
    <a:srgbClr val="008BBC"/>
    <a:srgbClr val="595959"/>
    <a:srgbClr val="00A4DE"/>
    <a:srgbClr val="009AD0"/>
    <a:srgbClr val="0D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2196" y="966"/>
      </p:cViewPr>
      <p:guideLst>
        <p:guide orient="horz" pos="1572"/>
        <p:guide pos="38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'[图表 在 鹿笙答辩PPT.pptx]Sheet1'!$B$1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'[图表 在 鹿笙答辩PPT.pptx]Sheet1'!$A$2:$A$5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'[图表 在 鹿笙答辩PPT.pptx]Sheet1'!$B$2:$B$5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'[图表 在 鹿笙答辩PPT.pptx]Sheet1'!$C$1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'[图表 在 鹿笙答辩PPT.pptx]Sheet1'!$A$2:$A$5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'[图表 在 鹿笙答辩PPT.pptx]Sheet1'!$C$2:$C$5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'[图表 在 鹿笙答辩PPT.pptx]Sheet1'!$D$1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'[图表 在 鹿笙答辩PPT.pptx]Sheet1'!$A$2:$A$5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'[图表 在 鹿笙答辩PPT.pptx]Sheet1'!$D$2:$D$5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4231720"/>
        <c:axId val="534237992"/>
      </c:barChart>
      <c:catAx>
        <c:axId val="53423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534237992"/>
        <c:crosses val="autoZero"/>
        <c:auto val="1"/>
        <c:lblAlgn val="ctr"/>
        <c:lblOffset val="100"/>
        <c:noMultiLvlLbl val="0"/>
      </c:catAx>
      <c:valAx>
        <c:axId val="53423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1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5342317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4236032"/>
        <c:axId val="534236424"/>
      </c:barChart>
      <c:catAx>
        <c:axId val="53423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defRPr>
            </a:pPr>
          </a:p>
        </c:txPr>
        <c:crossAx val="534236424"/>
        <c:crosses val="autoZero"/>
        <c:auto val="1"/>
        <c:lblAlgn val="ctr"/>
        <c:lblOffset val="100"/>
        <c:noMultiLvlLbl val="0"/>
      </c:catAx>
      <c:valAx>
        <c:axId val="53423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defRPr>
            </a:pPr>
          </a:p>
        </c:txPr>
        <c:crossAx val="53423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方正兰亭黑简体" panose="02000000000000000000" pitchFamily="2" charset="-122"/>
          <a:ea typeface="方正兰亭黑简体" panose="02000000000000000000" pitchFamily="2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4232112"/>
        <c:axId val="534232896"/>
      </c:barChart>
      <c:catAx>
        <c:axId val="534232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defRPr>
            </a:pPr>
          </a:p>
        </c:txPr>
        <c:crossAx val="534232896"/>
        <c:crosses val="autoZero"/>
        <c:auto val="1"/>
        <c:lblAlgn val="ctr"/>
        <c:lblOffset val="100"/>
        <c:noMultiLvlLbl val="0"/>
      </c:catAx>
      <c:valAx>
        <c:axId val="53423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defRPr>
            </a:pPr>
          </a:p>
        </c:txPr>
        <c:crossAx val="53423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方正兰亭黑简体" panose="02000000000000000000" pitchFamily="2" charset="-122"/>
          <a:ea typeface="方正兰亭黑简体" panose="02000000000000000000" pitchFamily="2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706CC-B5DC-44E5-9110-A733A7111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F85E1-D6B0-4173-9990-F23EB47C785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8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0.png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4843" cy="6859599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770903" y="970428"/>
            <a:ext cx="2650192" cy="2650192"/>
            <a:chOff x="4770903" y="970428"/>
            <a:chExt cx="2650192" cy="2650192"/>
          </a:xfrm>
        </p:grpSpPr>
        <p:sp>
          <p:nvSpPr>
            <p:cNvPr id="2" name="椭圆 1"/>
            <p:cNvSpPr/>
            <p:nvPr/>
          </p:nvSpPr>
          <p:spPr>
            <a:xfrm>
              <a:off x="4962524" y="1162048"/>
              <a:ext cx="2266952" cy="226695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Freeform 142"/>
            <p:cNvSpPr>
              <a:spLocks noChangeAspect="1" noEditPoints="1"/>
            </p:cNvSpPr>
            <p:nvPr/>
          </p:nvSpPr>
          <p:spPr bwMode="auto">
            <a:xfrm>
              <a:off x="5297861" y="1737843"/>
              <a:ext cx="1596276" cy="1115360"/>
            </a:xfrm>
            <a:custGeom>
              <a:avLst/>
              <a:gdLst/>
              <a:ahLst/>
              <a:cxnLst>
                <a:cxn ang="0">
                  <a:pos x="255" y="42"/>
                </a:cxn>
                <a:cxn ang="0">
                  <a:pos x="140" y="2"/>
                </a:cxn>
                <a:cxn ang="0">
                  <a:pos x="127" y="2"/>
                </a:cxn>
                <a:cxn ang="0">
                  <a:pos x="11" y="42"/>
                </a:cxn>
                <a:cxn ang="0">
                  <a:pos x="11" y="51"/>
                </a:cxn>
                <a:cxn ang="0">
                  <a:pos x="38" y="61"/>
                </a:cxn>
                <a:cxn ang="0">
                  <a:pos x="25" y="99"/>
                </a:cxn>
                <a:cxn ang="0">
                  <a:pos x="17" y="111"/>
                </a:cxn>
                <a:cxn ang="0">
                  <a:pos x="24" y="122"/>
                </a:cxn>
                <a:cxn ang="0">
                  <a:pos x="0" y="173"/>
                </a:cxn>
                <a:cxn ang="0">
                  <a:pos x="19" y="184"/>
                </a:cxn>
                <a:cxn ang="0">
                  <a:pos x="37" y="121"/>
                </a:cxn>
                <a:cxn ang="0">
                  <a:pos x="42" y="111"/>
                </a:cxn>
                <a:cxn ang="0">
                  <a:pos x="36" y="100"/>
                </a:cxn>
                <a:cxn ang="0">
                  <a:pos x="50" y="66"/>
                </a:cxn>
                <a:cxn ang="0">
                  <a:pos x="51" y="65"/>
                </a:cxn>
                <a:cxn ang="0">
                  <a:pos x="131" y="33"/>
                </a:cxn>
                <a:cxn ang="0">
                  <a:pos x="138" y="36"/>
                </a:cxn>
                <a:cxn ang="0">
                  <a:pos x="138" y="36"/>
                </a:cxn>
                <a:cxn ang="0">
                  <a:pos x="135" y="44"/>
                </a:cxn>
                <a:cxn ang="0">
                  <a:pos x="68" y="71"/>
                </a:cxn>
                <a:cxn ang="0">
                  <a:pos x="128" y="91"/>
                </a:cxn>
                <a:cxn ang="0">
                  <a:pos x="141" y="91"/>
                </a:cxn>
                <a:cxn ang="0">
                  <a:pos x="256" y="52"/>
                </a:cxn>
                <a:cxn ang="0">
                  <a:pos x="255" y="42"/>
                </a:cxn>
                <a:cxn ang="0">
                  <a:pos x="255" y="42"/>
                </a:cxn>
                <a:cxn ang="0">
                  <a:pos x="128" y="106"/>
                </a:cxn>
                <a:cxn ang="0">
                  <a:pos x="55" y="82"/>
                </a:cxn>
                <a:cxn ang="0">
                  <a:pos x="55" y="100"/>
                </a:cxn>
                <a:cxn ang="0">
                  <a:pos x="61" y="114"/>
                </a:cxn>
                <a:cxn ang="0">
                  <a:pos x="56" y="127"/>
                </a:cxn>
                <a:cxn ang="0">
                  <a:pos x="61" y="134"/>
                </a:cxn>
                <a:cxn ang="0">
                  <a:pos x="209" y="131"/>
                </a:cxn>
                <a:cxn ang="0">
                  <a:pos x="215" y="121"/>
                </a:cxn>
                <a:cxn ang="0">
                  <a:pos x="215" y="81"/>
                </a:cxn>
                <a:cxn ang="0">
                  <a:pos x="141" y="106"/>
                </a:cxn>
                <a:cxn ang="0">
                  <a:pos x="128" y="106"/>
                </a:cxn>
                <a:cxn ang="0">
                  <a:pos x="128" y="106"/>
                </a:cxn>
                <a:cxn ang="0">
                  <a:pos x="128" y="106"/>
                </a:cxn>
                <a:cxn ang="0">
                  <a:pos x="128" y="106"/>
                </a:cxn>
              </a:cxnLst>
              <a:rect l="0" t="0" r="r" b="b"/>
              <a:pathLst>
                <a:path w="263" h="184">
                  <a:moveTo>
                    <a:pt x="255" y="42"/>
                  </a:moveTo>
                  <a:cubicBezTo>
                    <a:pt x="140" y="2"/>
                    <a:pt x="140" y="2"/>
                    <a:pt x="140" y="2"/>
                  </a:cubicBezTo>
                  <a:cubicBezTo>
                    <a:pt x="133" y="0"/>
                    <a:pt x="134" y="0"/>
                    <a:pt x="127" y="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3" y="44"/>
                    <a:pt x="3" y="49"/>
                    <a:pt x="11" y="5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26" y="73"/>
                    <a:pt x="25" y="85"/>
                    <a:pt x="25" y="99"/>
                  </a:cubicBezTo>
                  <a:cubicBezTo>
                    <a:pt x="20" y="101"/>
                    <a:pt x="17" y="106"/>
                    <a:pt x="17" y="111"/>
                  </a:cubicBezTo>
                  <a:cubicBezTo>
                    <a:pt x="17" y="116"/>
                    <a:pt x="20" y="120"/>
                    <a:pt x="24" y="122"/>
                  </a:cubicBezTo>
                  <a:cubicBezTo>
                    <a:pt x="22" y="137"/>
                    <a:pt x="16" y="153"/>
                    <a:pt x="0" y="173"/>
                  </a:cubicBezTo>
                  <a:cubicBezTo>
                    <a:pt x="8" y="179"/>
                    <a:pt x="12" y="181"/>
                    <a:pt x="19" y="184"/>
                  </a:cubicBezTo>
                  <a:cubicBezTo>
                    <a:pt x="42" y="174"/>
                    <a:pt x="39" y="147"/>
                    <a:pt x="37" y="121"/>
                  </a:cubicBezTo>
                  <a:cubicBezTo>
                    <a:pt x="40" y="119"/>
                    <a:pt x="42" y="115"/>
                    <a:pt x="42" y="111"/>
                  </a:cubicBezTo>
                  <a:cubicBezTo>
                    <a:pt x="42" y="106"/>
                    <a:pt x="40" y="102"/>
                    <a:pt x="36" y="100"/>
                  </a:cubicBezTo>
                  <a:cubicBezTo>
                    <a:pt x="37" y="86"/>
                    <a:pt x="40" y="74"/>
                    <a:pt x="50" y="66"/>
                  </a:cubicBezTo>
                  <a:cubicBezTo>
                    <a:pt x="50" y="65"/>
                    <a:pt x="51" y="65"/>
                    <a:pt x="51" y="65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4" y="32"/>
                    <a:pt x="137" y="33"/>
                    <a:pt x="138" y="36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39" y="39"/>
                    <a:pt x="138" y="43"/>
                    <a:pt x="135" y="4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5" y="94"/>
                    <a:pt x="134" y="94"/>
                    <a:pt x="141" y="9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63" y="49"/>
                    <a:pt x="263" y="45"/>
                    <a:pt x="255" y="42"/>
                  </a:cubicBezTo>
                  <a:cubicBezTo>
                    <a:pt x="255" y="42"/>
                    <a:pt x="255" y="42"/>
                    <a:pt x="255" y="42"/>
                  </a:cubicBezTo>
                  <a:close/>
                  <a:moveTo>
                    <a:pt x="128" y="106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100"/>
                    <a:pt x="55" y="100"/>
                    <a:pt x="55" y="100"/>
                  </a:cubicBezTo>
                  <a:cubicBezTo>
                    <a:pt x="59" y="104"/>
                    <a:pt x="61" y="109"/>
                    <a:pt x="61" y="114"/>
                  </a:cubicBezTo>
                  <a:cubicBezTo>
                    <a:pt x="61" y="119"/>
                    <a:pt x="59" y="124"/>
                    <a:pt x="56" y="127"/>
                  </a:cubicBezTo>
                  <a:cubicBezTo>
                    <a:pt x="57" y="130"/>
                    <a:pt x="59" y="133"/>
                    <a:pt x="61" y="134"/>
                  </a:cubicBezTo>
                  <a:cubicBezTo>
                    <a:pt x="104" y="157"/>
                    <a:pt x="162" y="157"/>
                    <a:pt x="209" y="131"/>
                  </a:cubicBezTo>
                  <a:cubicBezTo>
                    <a:pt x="213" y="129"/>
                    <a:pt x="215" y="125"/>
                    <a:pt x="215" y="121"/>
                  </a:cubicBezTo>
                  <a:cubicBezTo>
                    <a:pt x="215" y="81"/>
                    <a:pt x="215" y="81"/>
                    <a:pt x="215" y="81"/>
                  </a:cubicBezTo>
                  <a:cubicBezTo>
                    <a:pt x="141" y="106"/>
                    <a:pt x="141" y="106"/>
                    <a:pt x="141" y="106"/>
                  </a:cubicBezTo>
                  <a:cubicBezTo>
                    <a:pt x="133" y="109"/>
                    <a:pt x="135" y="109"/>
                    <a:pt x="128" y="106"/>
                  </a:cubicBezTo>
                  <a:cubicBezTo>
                    <a:pt x="128" y="106"/>
                    <a:pt x="128" y="106"/>
                    <a:pt x="128" y="106"/>
                  </a:cubicBezTo>
                  <a:close/>
                  <a:moveTo>
                    <a:pt x="128" y="106"/>
                  </a:moveTo>
                  <a:cubicBezTo>
                    <a:pt x="128" y="106"/>
                    <a:pt x="128" y="106"/>
                    <a:pt x="128" y="10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770903" y="970428"/>
              <a:ext cx="2650192" cy="2650192"/>
            </a:xfrm>
            <a:prstGeom prst="ellipse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650998" y="4336115"/>
            <a:ext cx="8890002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dirty="0" smtClean="0">
                <a:solidFill>
                  <a:srgbClr val="00B0F0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天蓝清新毕业答辩</a:t>
            </a:r>
            <a:r>
              <a:rPr lang="en-US" altLang="zh-CN" sz="5400" dirty="0" smtClean="0">
                <a:solidFill>
                  <a:srgbClr val="00B0F0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PPT</a:t>
            </a:r>
            <a:r>
              <a:rPr lang="zh-CN" altLang="en-US" sz="5400" dirty="0" smtClean="0">
                <a:solidFill>
                  <a:srgbClr val="00B0F0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模板</a:t>
            </a:r>
            <a:endParaRPr lang="en-US" altLang="zh-CN" sz="5400" dirty="0" smtClean="0">
              <a:solidFill>
                <a:srgbClr val="00B0F0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30500" y="3945130"/>
            <a:ext cx="6772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1400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1400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1400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1400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1400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1400" dirty="0">
              <a:solidFill>
                <a:srgbClr val="00B0F0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88359" y="5608914"/>
            <a:ext cx="54152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 dirty="0">
                <a:solidFill>
                  <a:srgbClr val="00B0F0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答辩人：管理资源吧    指导老师：管理资源吧</a:t>
            </a:r>
            <a:endParaRPr lang="zh-CN" altLang="en-US" sz="2000" dirty="0">
              <a:solidFill>
                <a:srgbClr val="00B0F0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梯形 32"/>
          <p:cNvSpPr/>
          <p:nvPr/>
        </p:nvSpPr>
        <p:spPr>
          <a:xfrm rot="5400000">
            <a:off x="4622799" y="-688974"/>
            <a:ext cx="6496053" cy="8235954"/>
          </a:xfrm>
          <a:prstGeom prst="trapezoid">
            <a:avLst>
              <a:gd name="adj" fmla="val 0"/>
            </a:avLst>
          </a:prstGeom>
          <a:solidFill>
            <a:srgbClr val="00A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0"/>
            <a:ext cx="3476626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40346" y="1689884"/>
            <a:ext cx="159593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目录</a:t>
            </a:r>
            <a:endParaRPr lang="zh-CN" altLang="en-US" sz="11500" dirty="0">
              <a:solidFill>
                <a:schemeClr val="bg1"/>
              </a:solidFill>
              <a:latin typeface="文鼎习字体" panose="020B0602010101010101" pitchFamily="33" charset="-122"/>
              <a:ea typeface="文鼎习字体" panose="020B0602010101010101" pitchFamily="33" charset="-122"/>
            </a:endParaRPr>
          </a:p>
        </p:txBody>
      </p:sp>
      <p:sp>
        <p:nvSpPr>
          <p:cNvPr id="9" name="梯形 8"/>
          <p:cNvSpPr/>
          <p:nvPr/>
        </p:nvSpPr>
        <p:spPr>
          <a:xfrm rot="5400000">
            <a:off x="185738" y="3290888"/>
            <a:ext cx="6858000" cy="276224"/>
          </a:xfrm>
          <a:prstGeom prst="trapezoid">
            <a:avLst>
              <a:gd name="adj" fmla="val 66379"/>
            </a:avLst>
          </a:prstGeom>
          <a:solidFill>
            <a:srgbClr val="00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473357" y="2105561"/>
            <a:ext cx="7157812" cy="3719542"/>
            <a:chOff x="4500788" y="2105561"/>
            <a:chExt cx="7269749" cy="3719542"/>
          </a:xfrm>
          <a:noFill/>
        </p:grpSpPr>
        <p:sp>
          <p:nvSpPr>
            <p:cNvPr id="13" name="矩形 12"/>
            <p:cNvSpPr/>
            <p:nvPr/>
          </p:nvSpPr>
          <p:spPr>
            <a:xfrm>
              <a:off x="4500788" y="2105561"/>
              <a:ext cx="2174331" cy="1200150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048497" y="2105561"/>
              <a:ext cx="2174331" cy="1200150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9596206" y="2105561"/>
              <a:ext cx="2174331" cy="1200150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500788" y="4624953"/>
              <a:ext cx="2174331" cy="1200150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7048497" y="4624953"/>
              <a:ext cx="2174331" cy="1200150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596206" y="4624953"/>
              <a:ext cx="2174331" cy="1200150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693197" y="1692265"/>
            <a:ext cx="795844" cy="769441"/>
          </a:xfrm>
          <a:prstGeom prst="rect">
            <a:avLst/>
          </a:prstGeom>
          <a:solidFill>
            <a:srgbClr val="00A4D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93197" y="4240232"/>
            <a:ext cx="795844" cy="769441"/>
          </a:xfrm>
          <a:prstGeom prst="rect">
            <a:avLst/>
          </a:prstGeom>
          <a:solidFill>
            <a:srgbClr val="00A4D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76581" y="1692265"/>
            <a:ext cx="795844" cy="769441"/>
          </a:xfrm>
          <a:prstGeom prst="rect">
            <a:avLst/>
          </a:prstGeom>
          <a:solidFill>
            <a:srgbClr val="00A4D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76581" y="4240232"/>
            <a:ext cx="795844" cy="769441"/>
          </a:xfrm>
          <a:prstGeom prst="rect">
            <a:avLst/>
          </a:prstGeom>
          <a:solidFill>
            <a:srgbClr val="00A4D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05</a:t>
            </a:r>
            <a:endParaRPr lang="zh-CN" altLang="en-US" sz="4400" dirty="0">
              <a:solidFill>
                <a:schemeClr val="bg1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59965" y="1692265"/>
            <a:ext cx="795844" cy="769441"/>
          </a:xfrm>
          <a:prstGeom prst="rect">
            <a:avLst/>
          </a:prstGeom>
          <a:solidFill>
            <a:srgbClr val="00A4D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659965" y="4240232"/>
            <a:ext cx="795844" cy="769441"/>
          </a:xfrm>
          <a:prstGeom prst="rect">
            <a:avLst/>
          </a:prstGeom>
          <a:solidFill>
            <a:srgbClr val="00A4D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06</a:t>
            </a:r>
            <a:endParaRPr lang="zh-CN" altLang="en-US" sz="4400" dirty="0">
              <a:solidFill>
                <a:schemeClr val="bg1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46637" y="2474803"/>
            <a:ext cx="1867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绪论</a:t>
            </a:r>
            <a:endParaRPr lang="en-US" altLang="zh-CN" sz="2400" dirty="0" smtClean="0">
              <a:solidFill>
                <a:schemeClr val="bg1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746637" y="5081884"/>
            <a:ext cx="186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研究成果与应用</a:t>
            </a:r>
            <a:endParaRPr lang="zh-CN" altLang="en-US" dirty="0">
              <a:solidFill>
                <a:schemeClr val="bg1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258750" y="2474803"/>
            <a:ext cx="186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研究方法与思路</a:t>
            </a:r>
            <a:endParaRPr lang="zh-CN" altLang="en-US" dirty="0">
              <a:solidFill>
                <a:schemeClr val="bg1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258750" y="5081884"/>
            <a:ext cx="1867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数据分析</a:t>
            </a:r>
            <a:endParaRPr lang="zh-CN" altLang="en-US" sz="2400" dirty="0">
              <a:solidFill>
                <a:schemeClr val="bg1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763599" y="2382469"/>
            <a:ext cx="1867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关键技术</a:t>
            </a:r>
            <a:r>
              <a:rPr lang="zh-CN" altLang="en-US" sz="2000" dirty="0" smtClean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与</a:t>
            </a:r>
            <a:endParaRPr lang="en-US" altLang="zh-CN" sz="2000" dirty="0" smtClean="0">
              <a:solidFill>
                <a:schemeClr val="bg1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实践</a:t>
            </a:r>
            <a:r>
              <a:rPr lang="zh-CN" altLang="en-US" sz="2000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难点</a:t>
            </a:r>
            <a:endParaRPr lang="zh-CN" altLang="en-US" sz="2000" dirty="0">
              <a:solidFill>
                <a:schemeClr val="bg1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763599" y="5081884"/>
            <a:ext cx="1867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论文总结</a:t>
            </a:r>
            <a:endParaRPr lang="zh-CN" altLang="en-US" sz="2400" dirty="0">
              <a:solidFill>
                <a:schemeClr val="bg1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54222" y="693985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schemeClr val="bg1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梯形 34"/>
          <p:cNvSpPr/>
          <p:nvPr/>
        </p:nvSpPr>
        <p:spPr>
          <a:xfrm rot="5400000">
            <a:off x="4622799" y="-688974"/>
            <a:ext cx="6496053" cy="8235954"/>
          </a:xfrm>
          <a:prstGeom prst="trapezoid">
            <a:avLst>
              <a:gd name="adj" fmla="val 0"/>
            </a:avLst>
          </a:prstGeom>
          <a:solidFill>
            <a:srgbClr val="00A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0"/>
            <a:ext cx="3476626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1322" y="1689884"/>
            <a:ext cx="28739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prstClr val="white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01</a:t>
            </a:r>
            <a:endParaRPr lang="zh-CN" altLang="en-US" sz="13800" dirty="0">
              <a:solidFill>
                <a:prstClr val="white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9" name="梯形 8"/>
          <p:cNvSpPr/>
          <p:nvPr/>
        </p:nvSpPr>
        <p:spPr>
          <a:xfrm rot="5400000">
            <a:off x="185738" y="3290888"/>
            <a:ext cx="6858000" cy="276224"/>
          </a:xfrm>
          <a:prstGeom prst="trapezoid">
            <a:avLst>
              <a:gd name="adj" fmla="val 66379"/>
            </a:avLst>
          </a:prstGeom>
          <a:solidFill>
            <a:srgbClr val="00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3357" y="2105561"/>
            <a:ext cx="7045543" cy="379993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62343" y="2505670"/>
            <a:ext cx="1867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绪论</a:t>
            </a:r>
            <a:endParaRPr lang="en-US" altLang="zh-CN" sz="5400" dirty="0" smtClean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54222" y="693985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17" y="3755854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09493" y="3829109"/>
            <a:ext cx="6094344" cy="1569660"/>
            <a:chOff x="4948128" y="3829109"/>
            <a:chExt cx="6094344" cy="1569660"/>
          </a:xfrm>
        </p:grpSpPr>
        <p:sp>
          <p:nvSpPr>
            <p:cNvPr id="2" name="矩形 1"/>
            <p:cNvSpPr/>
            <p:nvPr/>
          </p:nvSpPr>
          <p:spPr>
            <a:xfrm>
              <a:off x="4948128" y="3829109"/>
              <a:ext cx="246765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schemeClr val="bg1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选题背景</a:t>
              </a:r>
              <a:endParaRPr lang="zh-CN" altLang="en-US" sz="2400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schemeClr val="bg1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研究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意义</a:t>
              </a:r>
              <a:endParaRPr lang="zh-CN" altLang="en-US" sz="2400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476491" y="3829109"/>
              <a:ext cx="3565981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 smtClean="0">
                  <a:solidFill>
                    <a:schemeClr val="bg1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国内外</a:t>
              </a:r>
              <a:r>
                <a:rPr lang="zh-CN" altLang="en-US" sz="2400" dirty="0">
                  <a:solidFill>
                    <a:schemeClr val="bg1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相关研究综述</a:t>
              </a:r>
              <a:endParaRPr lang="zh-CN" altLang="en-US" sz="2400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schemeClr val="bg1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理论基础与文献综述</a:t>
              </a:r>
              <a:endParaRPr lang="zh-CN" altLang="en-US" sz="2400" dirty="0">
                <a:solidFill>
                  <a:schemeClr val="bg1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选题</a:t>
            </a: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背景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schemeClr val="bg1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schemeClr val="bg1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schemeClr val="bg1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schemeClr val="bg1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54" y="1752606"/>
            <a:ext cx="4814746" cy="51037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文本框 27"/>
          <p:cNvSpPr txBox="1">
            <a:spLocks noChangeArrowheads="1"/>
          </p:cNvSpPr>
          <p:nvPr/>
        </p:nvSpPr>
        <p:spPr bwMode="auto">
          <a:xfrm>
            <a:off x="6292850" y="1579563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7"/>
          <p:cNvSpPr>
            <a:spLocks noChangeArrowheads="1"/>
          </p:cNvSpPr>
          <p:nvPr/>
        </p:nvSpPr>
        <p:spPr bwMode="auto">
          <a:xfrm>
            <a:off x="6332538" y="2033600"/>
            <a:ext cx="4466907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575300" y="1564487"/>
            <a:ext cx="488950" cy="490538"/>
            <a:chOff x="5337175" y="1507337"/>
            <a:chExt cx="488950" cy="490538"/>
          </a:xfrm>
        </p:grpSpPr>
        <p:sp>
          <p:nvSpPr>
            <p:cNvPr id="19" name="Oval 7"/>
            <p:cNvSpPr>
              <a:spLocks noChangeAspect="1" noChangeArrowheads="1"/>
            </p:cNvSpPr>
            <p:nvPr/>
          </p:nvSpPr>
          <p:spPr bwMode="auto">
            <a:xfrm>
              <a:off x="5337175" y="1507337"/>
              <a:ext cx="488950" cy="490538"/>
            </a:xfrm>
            <a:prstGeom prst="ellipse">
              <a:avLst/>
            </a:prstGeom>
            <a:solidFill>
              <a:srgbClr val="00A4DE"/>
            </a:solidFill>
            <a:ln>
              <a:noFill/>
            </a:ln>
          </p:spPr>
          <p:txBody>
            <a:bodyPr wrap="none" lIns="108204" tIns="56388" rIns="108204" bIns="56388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52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2" name="KSO_Shape"/>
            <p:cNvSpPr/>
            <p:nvPr/>
          </p:nvSpPr>
          <p:spPr bwMode="auto">
            <a:xfrm>
              <a:off x="5432075" y="1614499"/>
              <a:ext cx="299150" cy="276214"/>
            </a:xfrm>
            <a:custGeom>
              <a:avLst/>
              <a:gdLst>
                <a:gd name="T0" fmla="*/ 2147483646 w 4477"/>
                <a:gd name="T1" fmla="*/ 2147483646 h 4133"/>
                <a:gd name="T2" fmla="*/ 2147483646 w 4477"/>
                <a:gd name="T3" fmla="*/ 1386867173 h 4133"/>
                <a:gd name="T4" fmla="*/ 2147483646 w 4477"/>
                <a:gd name="T5" fmla="*/ 385250906 h 4133"/>
                <a:gd name="T6" fmla="*/ 2147483646 w 4477"/>
                <a:gd name="T7" fmla="*/ 0 h 4133"/>
                <a:gd name="T8" fmla="*/ 2147483646 w 4477"/>
                <a:gd name="T9" fmla="*/ 231114454 h 4133"/>
                <a:gd name="T10" fmla="*/ 2147483646 w 4477"/>
                <a:gd name="T11" fmla="*/ 1001616267 h 4133"/>
                <a:gd name="T12" fmla="*/ 2147483646 w 4477"/>
                <a:gd name="T13" fmla="*/ 2147483646 h 4133"/>
                <a:gd name="T14" fmla="*/ 2147483646 w 4477"/>
                <a:gd name="T15" fmla="*/ 2147483646 h 4133"/>
                <a:gd name="T16" fmla="*/ 2147483646 w 4477"/>
                <a:gd name="T17" fmla="*/ 2147483646 h 4133"/>
                <a:gd name="T18" fmla="*/ 2147483646 w 4477"/>
                <a:gd name="T19" fmla="*/ 2147483646 h 4133"/>
                <a:gd name="T20" fmla="*/ 2147483646 w 4477"/>
                <a:gd name="T21" fmla="*/ 2147483646 h 4133"/>
                <a:gd name="T22" fmla="*/ 2147483646 w 4477"/>
                <a:gd name="T23" fmla="*/ 2147483646 h 4133"/>
                <a:gd name="T24" fmla="*/ 2147483646 w 4477"/>
                <a:gd name="T25" fmla="*/ 2147483646 h 4133"/>
                <a:gd name="T26" fmla="*/ 2147483646 w 4477"/>
                <a:gd name="T27" fmla="*/ 2147483646 h 4133"/>
                <a:gd name="T28" fmla="*/ 2147483646 w 4477"/>
                <a:gd name="T29" fmla="*/ 2147483646 h 4133"/>
                <a:gd name="T30" fmla="*/ 2147483646 w 4477"/>
                <a:gd name="T31" fmla="*/ 2147483646 h 4133"/>
                <a:gd name="T32" fmla="*/ 2147483646 w 4477"/>
                <a:gd name="T33" fmla="*/ 2147483646 h 4133"/>
                <a:gd name="T34" fmla="*/ 2147483646 w 4477"/>
                <a:gd name="T35" fmla="*/ 2147483646 h 4133"/>
                <a:gd name="T36" fmla="*/ 2147483646 w 4477"/>
                <a:gd name="T37" fmla="*/ 2147483646 h 4133"/>
                <a:gd name="T38" fmla="*/ 2147483646 w 4477"/>
                <a:gd name="T39" fmla="*/ 2147483646 h 4133"/>
                <a:gd name="T40" fmla="*/ 2147483646 w 4477"/>
                <a:gd name="T41" fmla="*/ 2147483646 h 4133"/>
                <a:gd name="T42" fmla="*/ 2147483646 w 4477"/>
                <a:gd name="T43" fmla="*/ 2147483646 h 4133"/>
                <a:gd name="T44" fmla="*/ 2147483646 w 4477"/>
                <a:gd name="T45" fmla="*/ 2147483646 h 4133"/>
                <a:gd name="T46" fmla="*/ 2147483646 w 4477"/>
                <a:gd name="T47" fmla="*/ 2147483646 h 4133"/>
                <a:gd name="T48" fmla="*/ 2147483646 w 4477"/>
                <a:gd name="T49" fmla="*/ 2147483646 h 4133"/>
                <a:gd name="T50" fmla="*/ 2147483646 w 4477"/>
                <a:gd name="T51" fmla="*/ 2147483646 h 4133"/>
                <a:gd name="T52" fmla="*/ 2147483646 w 4477"/>
                <a:gd name="T53" fmla="*/ 2147483646 h 4133"/>
                <a:gd name="T54" fmla="*/ 2147483646 w 4477"/>
                <a:gd name="T55" fmla="*/ 2147483646 h 4133"/>
                <a:gd name="T56" fmla="*/ 2147483646 w 4477"/>
                <a:gd name="T57" fmla="*/ 2147483646 h 4133"/>
                <a:gd name="T58" fmla="*/ 2147483646 w 4477"/>
                <a:gd name="T59" fmla="*/ 2147483646 h 4133"/>
                <a:gd name="T60" fmla="*/ 2147483646 w 4477"/>
                <a:gd name="T61" fmla="*/ 2147483646 h 4133"/>
                <a:gd name="T62" fmla="*/ 2147483646 w 4477"/>
                <a:gd name="T63" fmla="*/ 2147483646 h 4133"/>
                <a:gd name="T64" fmla="*/ 2147483646 w 4477"/>
                <a:gd name="T65" fmla="*/ 2147483646 h 4133"/>
                <a:gd name="T66" fmla="*/ 0 w 4477"/>
                <a:gd name="T67" fmla="*/ 2147483646 h 4133"/>
                <a:gd name="T68" fmla="*/ 2147483646 w 4477"/>
                <a:gd name="T69" fmla="*/ 2147483646 h 4133"/>
                <a:gd name="T70" fmla="*/ 2147483646 w 4477"/>
                <a:gd name="T71" fmla="*/ 2147483646 h 4133"/>
                <a:gd name="T72" fmla="*/ 2147483646 w 4477"/>
                <a:gd name="T73" fmla="*/ 2147483646 h 4133"/>
                <a:gd name="T74" fmla="*/ 2147483646 w 4477"/>
                <a:gd name="T75" fmla="*/ 2147483646 h 4133"/>
                <a:gd name="T76" fmla="*/ 2147483646 w 4477"/>
                <a:gd name="T77" fmla="*/ 2147483646 h 4133"/>
                <a:gd name="T78" fmla="*/ 2147483646 w 4477"/>
                <a:gd name="T79" fmla="*/ 2147483646 h 4133"/>
                <a:gd name="T80" fmla="*/ 2147483646 w 4477"/>
                <a:gd name="T81" fmla="*/ 2147483646 h 4133"/>
                <a:gd name="T82" fmla="*/ 2147483646 w 4477"/>
                <a:gd name="T83" fmla="*/ 2147483646 h 4133"/>
                <a:gd name="T84" fmla="*/ 2147483646 w 4477"/>
                <a:gd name="T85" fmla="*/ 2147483646 h 4133"/>
                <a:gd name="T86" fmla="*/ 2147483646 w 4477"/>
                <a:gd name="T87" fmla="*/ 2147483646 h 4133"/>
                <a:gd name="T88" fmla="*/ 2147483646 w 4477"/>
                <a:gd name="T89" fmla="*/ 2147483646 h 4133"/>
                <a:gd name="T90" fmla="*/ 2147483646 w 4477"/>
                <a:gd name="T91" fmla="*/ 2147483646 h 4133"/>
                <a:gd name="T92" fmla="*/ 2147483646 w 4477"/>
                <a:gd name="T93" fmla="*/ 2147483646 h 4133"/>
                <a:gd name="T94" fmla="*/ 2147483646 w 4477"/>
                <a:gd name="T95" fmla="*/ 2147483646 h 4133"/>
                <a:gd name="T96" fmla="*/ 2147483646 w 4477"/>
                <a:gd name="T97" fmla="*/ 2147483646 h 4133"/>
                <a:gd name="T98" fmla="*/ 2147483646 w 4477"/>
                <a:gd name="T99" fmla="*/ 2147483646 h 4133"/>
                <a:gd name="T100" fmla="*/ 2147483646 w 4477"/>
                <a:gd name="T101" fmla="*/ 2147483646 h 4133"/>
                <a:gd name="T102" fmla="*/ 2147483646 w 4477"/>
                <a:gd name="T103" fmla="*/ 2147483646 h 4133"/>
                <a:gd name="T104" fmla="*/ 2147483646 w 4477"/>
                <a:gd name="T105" fmla="*/ 2147483646 h 4133"/>
                <a:gd name="T106" fmla="*/ 2147483646 w 4477"/>
                <a:gd name="T107" fmla="*/ 2147483646 h 413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77" h="4133">
                  <a:moveTo>
                    <a:pt x="3646" y="48"/>
                  </a:moveTo>
                  <a:lnTo>
                    <a:pt x="3646" y="48"/>
                  </a:lnTo>
                  <a:lnTo>
                    <a:pt x="3623" y="39"/>
                  </a:lnTo>
                  <a:lnTo>
                    <a:pt x="3600" y="31"/>
                  </a:lnTo>
                  <a:lnTo>
                    <a:pt x="3578" y="24"/>
                  </a:lnTo>
                  <a:lnTo>
                    <a:pt x="3557" y="18"/>
                  </a:lnTo>
                  <a:lnTo>
                    <a:pt x="3536" y="13"/>
                  </a:lnTo>
                  <a:lnTo>
                    <a:pt x="3515" y="8"/>
                  </a:lnTo>
                  <a:lnTo>
                    <a:pt x="3494" y="5"/>
                  </a:lnTo>
                  <a:lnTo>
                    <a:pt x="3473" y="3"/>
                  </a:lnTo>
                  <a:lnTo>
                    <a:pt x="3454" y="1"/>
                  </a:lnTo>
                  <a:lnTo>
                    <a:pt x="3434" y="0"/>
                  </a:lnTo>
                  <a:lnTo>
                    <a:pt x="3415" y="0"/>
                  </a:lnTo>
                  <a:lnTo>
                    <a:pt x="3395" y="1"/>
                  </a:lnTo>
                  <a:lnTo>
                    <a:pt x="3376" y="3"/>
                  </a:lnTo>
                  <a:lnTo>
                    <a:pt x="3358" y="5"/>
                  </a:lnTo>
                  <a:lnTo>
                    <a:pt x="3339" y="9"/>
                  </a:lnTo>
                  <a:lnTo>
                    <a:pt x="3321" y="13"/>
                  </a:lnTo>
                  <a:lnTo>
                    <a:pt x="3303" y="18"/>
                  </a:lnTo>
                  <a:lnTo>
                    <a:pt x="3285" y="23"/>
                  </a:lnTo>
                  <a:lnTo>
                    <a:pt x="3268" y="30"/>
                  </a:lnTo>
                  <a:lnTo>
                    <a:pt x="3251" y="37"/>
                  </a:lnTo>
                  <a:lnTo>
                    <a:pt x="3235" y="45"/>
                  </a:lnTo>
                  <a:lnTo>
                    <a:pt x="3219" y="54"/>
                  </a:lnTo>
                  <a:lnTo>
                    <a:pt x="3201" y="63"/>
                  </a:lnTo>
                  <a:lnTo>
                    <a:pt x="3186" y="74"/>
                  </a:lnTo>
                  <a:lnTo>
                    <a:pt x="3170" y="85"/>
                  </a:lnTo>
                  <a:lnTo>
                    <a:pt x="3155" y="96"/>
                  </a:lnTo>
                  <a:lnTo>
                    <a:pt x="3139" y="108"/>
                  </a:lnTo>
                  <a:lnTo>
                    <a:pt x="3124" y="121"/>
                  </a:lnTo>
                  <a:lnTo>
                    <a:pt x="3110" y="134"/>
                  </a:lnTo>
                  <a:lnTo>
                    <a:pt x="3094" y="149"/>
                  </a:lnTo>
                  <a:lnTo>
                    <a:pt x="3066" y="179"/>
                  </a:lnTo>
                  <a:lnTo>
                    <a:pt x="3079" y="337"/>
                  </a:lnTo>
                  <a:lnTo>
                    <a:pt x="3094" y="494"/>
                  </a:lnTo>
                  <a:lnTo>
                    <a:pt x="3112" y="649"/>
                  </a:lnTo>
                  <a:lnTo>
                    <a:pt x="3131" y="802"/>
                  </a:lnTo>
                  <a:lnTo>
                    <a:pt x="3151" y="954"/>
                  </a:lnTo>
                  <a:lnTo>
                    <a:pt x="3174" y="1104"/>
                  </a:lnTo>
                  <a:lnTo>
                    <a:pt x="3198" y="1252"/>
                  </a:lnTo>
                  <a:lnTo>
                    <a:pt x="3226" y="1398"/>
                  </a:lnTo>
                  <a:lnTo>
                    <a:pt x="3254" y="1543"/>
                  </a:lnTo>
                  <a:lnTo>
                    <a:pt x="3284" y="1686"/>
                  </a:lnTo>
                  <a:lnTo>
                    <a:pt x="3318" y="1827"/>
                  </a:lnTo>
                  <a:lnTo>
                    <a:pt x="3352" y="1967"/>
                  </a:lnTo>
                  <a:lnTo>
                    <a:pt x="3388" y="2104"/>
                  </a:lnTo>
                  <a:lnTo>
                    <a:pt x="3407" y="2172"/>
                  </a:lnTo>
                  <a:lnTo>
                    <a:pt x="3427" y="2240"/>
                  </a:lnTo>
                  <a:lnTo>
                    <a:pt x="3447" y="2307"/>
                  </a:lnTo>
                  <a:lnTo>
                    <a:pt x="3468" y="2374"/>
                  </a:lnTo>
                  <a:lnTo>
                    <a:pt x="3488" y="2441"/>
                  </a:lnTo>
                  <a:lnTo>
                    <a:pt x="3510" y="2506"/>
                  </a:lnTo>
                  <a:lnTo>
                    <a:pt x="4267" y="2335"/>
                  </a:lnTo>
                  <a:lnTo>
                    <a:pt x="4258" y="2257"/>
                  </a:lnTo>
                  <a:lnTo>
                    <a:pt x="4249" y="2179"/>
                  </a:lnTo>
                  <a:lnTo>
                    <a:pt x="4238" y="2102"/>
                  </a:lnTo>
                  <a:lnTo>
                    <a:pt x="4227" y="2026"/>
                  </a:lnTo>
                  <a:lnTo>
                    <a:pt x="4214" y="1950"/>
                  </a:lnTo>
                  <a:lnTo>
                    <a:pt x="4202" y="1874"/>
                  </a:lnTo>
                  <a:lnTo>
                    <a:pt x="4189" y="1798"/>
                  </a:lnTo>
                  <a:lnTo>
                    <a:pt x="4175" y="1724"/>
                  </a:lnTo>
                  <a:lnTo>
                    <a:pt x="4161" y="1649"/>
                  </a:lnTo>
                  <a:lnTo>
                    <a:pt x="4146" y="1574"/>
                  </a:lnTo>
                  <a:lnTo>
                    <a:pt x="4130" y="1500"/>
                  </a:lnTo>
                  <a:lnTo>
                    <a:pt x="4113" y="1428"/>
                  </a:lnTo>
                  <a:lnTo>
                    <a:pt x="4096" y="1354"/>
                  </a:lnTo>
                  <a:lnTo>
                    <a:pt x="4078" y="1282"/>
                  </a:lnTo>
                  <a:lnTo>
                    <a:pt x="4060" y="1210"/>
                  </a:lnTo>
                  <a:lnTo>
                    <a:pt x="4041" y="1138"/>
                  </a:lnTo>
                  <a:lnTo>
                    <a:pt x="4020" y="1067"/>
                  </a:lnTo>
                  <a:lnTo>
                    <a:pt x="4000" y="995"/>
                  </a:lnTo>
                  <a:lnTo>
                    <a:pt x="3979" y="926"/>
                  </a:lnTo>
                  <a:lnTo>
                    <a:pt x="3957" y="855"/>
                  </a:lnTo>
                  <a:lnTo>
                    <a:pt x="3935" y="785"/>
                  </a:lnTo>
                  <a:lnTo>
                    <a:pt x="3911" y="717"/>
                  </a:lnTo>
                  <a:lnTo>
                    <a:pt x="3888" y="648"/>
                  </a:lnTo>
                  <a:lnTo>
                    <a:pt x="3863" y="579"/>
                  </a:lnTo>
                  <a:lnTo>
                    <a:pt x="3839" y="512"/>
                  </a:lnTo>
                  <a:lnTo>
                    <a:pt x="3812" y="444"/>
                  </a:lnTo>
                  <a:lnTo>
                    <a:pt x="3786" y="377"/>
                  </a:lnTo>
                  <a:lnTo>
                    <a:pt x="3759" y="310"/>
                  </a:lnTo>
                  <a:lnTo>
                    <a:pt x="3732" y="244"/>
                  </a:lnTo>
                  <a:lnTo>
                    <a:pt x="3703" y="179"/>
                  </a:lnTo>
                  <a:lnTo>
                    <a:pt x="3675" y="113"/>
                  </a:lnTo>
                  <a:lnTo>
                    <a:pt x="3646" y="48"/>
                  </a:lnTo>
                  <a:close/>
                  <a:moveTo>
                    <a:pt x="831" y="2804"/>
                  </a:moveTo>
                  <a:lnTo>
                    <a:pt x="2810" y="2804"/>
                  </a:lnTo>
                  <a:lnTo>
                    <a:pt x="2810" y="2949"/>
                  </a:lnTo>
                  <a:lnTo>
                    <a:pt x="831" y="2949"/>
                  </a:lnTo>
                  <a:lnTo>
                    <a:pt x="831" y="2804"/>
                  </a:lnTo>
                  <a:close/>
                  <a:moveTo>
                    <a:pt x="3516" y="3370"/>
                  </a:moveTo>
                  <a:lnTo>
                    <a:pt x="3637" y="3750"/>
                  </a:lnTo>
                  <a:lnTo>
                    <a:pt x="190" y="3750"/>
                  </a:lnTo>
                  <a:lnTo>
                    <a:pt x="0" y="3750"/>
                  </a:lnTo>
                  <a:lnTo>
                    <a:pt x="0" y="3559"/>
                  </a:lnTo>
                  <a:lnTo>
                    <a:pt x="0" y="1320"/>
                  </a:lnTo>
                  <a:lnTo>
                    <a:pt x="0" y="1240"/>
                  </a:lnTo>
                  <a:lnTo>
                    <a:pt x="59" y="1183"/>
                  </a:lnTo>
                  <a:lnTo>
                    <a:pt x="764" y="503"/>
                  </a:lnTo>
                  <a:lnTo>
                    <a:pt x="819" y="449"/>
                  </a:lnTo>
                  <a:lnTo>
                    <a:pt x="895" y="449"/>
                  </a:lnTo>
                  <a:lnTo>
                    <a:pt x="2831" y="449"/>
                  </a:lnTo>
                  <a:lnTo>
                    <a:pt x="2840" y="545"/>
                  </a:lnTo>
                  <a:lnTo>
                    <a:pt x="2849" y="640"/>
                  </a:lnTo>
                  <a:lnTo>
                    <a:pt x="2859" y="735"/>
                  </a:lnTo>
                  <a:lnTo>
                    <a:pt x="2870" y="829"/>
                  </a:lnTo>
                  <a:lnTo>
                    <a:pt x="1084" y="829"/>
                  </a:lnTo>
                  <a:lnTo>
                    <a:pt x="1138" y="1419"/>
                  </a:lnTo>
                  <a:lnTo>
                    <a:pt x="1148" y="1526"/>
                  </a:lnTo>
                  <a:lnTo>
                    <a:pt x="1040" y="1522"/>
                  </a:lnTo>
                  <a:lnTo>
                    <a:pt x="380" y="1497"/>
                  </a:lnTo>
                  <a:lnTo>
                    <a:pt x="380" y="3370"/>
                  </a:lnTo>
                  <a:lnTo>
                    <a:pt x="3516" y="3370"/>
                  </a:lnTo>
                  <a:close/>
                  <a:moveTo>
                    <a:pt x="472" y="1312"/>
                  </a:moveTo>
                  <a:lnTo>
                    <a:pt x="939" y="1329"/>
                  </a:lnTo>
                  <a:lnTo>
                    <a:pt x="900" y="898"/>
                  </a:lnTo>
                  <a:lnTo>
                    <a:pt x="472" y="1312"/>
                  </a:lnTo>
                  <a:close/>
                  <a:moveTo>
                    <a:pt x="2810" y="2206"/>
                  </a:moveTo>
                  <a:lnTo>
                    <a:pt x="831" y="2206"/>
                  </a:lnTo>
                  <a:lnTo>
                    <a:pt x="831" y="2351"/>
                  </a:lnTo>
                  <a:lnTo>
                    <a:pt x="2810" y="2351"/>
                  </a:lnTo>
                  <a:lnTo>
                    <a:pt x="2810" y="2206"/>
                  </a:lnTo>
                  <a:close/>
                  <a:moveTo>
                    <a:pt x="2810" y="1666"/>
                  </a:moveTo>
                  <a:lnTo>
                    <a:pt x="1621" y="1666"/>
                  </a:lnTo>
                  <a:lnTo>
                    <a:pt x="1621" y="1810"/>
                  </a:lnTo>
                  <a:lnTo>
                    <a:pt x="2810" y="1810"/>
                  </a:lnTo>
                  <a:lnTo>
                    <a:pt x="2810" y="1666"/>
                  </a:lnTo>
                  <a:close/>
                  <a:moveTo>
                    <a:pt x="2810" y="1112"/>
                  </a:moveTo>
                  <a:lnTo>
                    <a:pt x="1621" y="1112"/>
                  </a:lnTo>
                  <a:lnTo>
                    <a:pt x="1621" y="1256"/>
                  </a:lnTo>
                  <a:lnTo>
                    <a:pt x="2810" y="1256"/>
                  </a:lnTo>
                  <a:lnTo>
                    <a:pt x="2810" y="1112"/>
                  </a:lnTo>
                  <a:close/>
                  <a:moveTo>
                    <a:pt x="4318" y="3463"/>
                  </a:moveTo>
                  <a:lnTo>
                    <a:pt x="4002" y="3540"/>
                  </a:lnTo>
                  <a:lnTo>
                    <a:pt x="4007" y="3867"/>
                  </a:lnTo>
                  <a:lnTo>
                    <a:pt x="4237" y="4133"/>
                  </a:lnTo>
                  <a:lnTo>
                    <a:pt x="4387" y="4100"/>
                  </a:lnTo>
                  <a:lnTo>
                    <a:pt x="4477" y="3751"/>
                  </a:lnTo>
                  <a:lnTo>
                    <a:pt x="4318" y="3463"/>
                  </a:lnTo>
                  <a:close/>
                  <a:moveTo>
                    <a:pt x="4272" y="2491"/>
                  </a:moveTo>
                  <a:lnTo>
                    <a:pt x="4272" y="2491"/>
                  </a:lnTo>
                  <a:lnTo>
                    <a:pt x="4388" y="3367"/>
                  </a:lnTo>
                  <a:lnTo>
                    <a:pt x="3870" y="3485"/>
                  </a:lnTo>
                  <a:lnTo>
                    <a:pt x="3583" y="2648"/>
                  </a:lnTo>
                  <a:lnTo>
                    <a:pt x="4272" y="24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56" name="文本框 27"/>
          <p:cNvSpPr txBox="1">
            <a:spLocks noChangeArrowheads="1"/>
          </p:cNvSpPr>
          <p:nvPr/>
        </p:nvSpPr>
        <p:spPr bwMode="auto">
          <a:xfrm>
            <a:off x="6292850" y="3230552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7"/>
          <p:cNvSpPr>
            <a:spLocks noChangeArrowheads="1"/>
          </p:cNvSpPr>
          <p:nvPr/>
        </p:nvSpPr>
        <p:spPr bwMode="auto">
          <a:xfrm>
            <a:off x="6332538" y="3684589"/>
            <a:ext cx="4466907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5575300" y="3215476"/>
            <a:ext cx="488950" cy="490538"/>
            <a:chOff x="5337175" y="1507337"/>
            <a:chExt cx="488950" cy="490538"/>
          </a:xfrm>
        </p:grpSpPr>
        <p:sp>
          <p:nvSpPr>
            <p:cNvPr id="59" name="Oval 7"/>
            <p:cNvSpPr>
              <a:spLocks noChangeAspect="1" noChangeArrowheads="1"/>
            </p:cNvSpPr>
            <p:nvPr/>
          </p:nvSpPr>
          <p:spPr bwMode="auto">
            <a:xfrm>
              <a:off x="5337175" y="1507337"/>
              <a:ext cx="488950" cy="490538"/>
            </a:xfrm>
            <a:prstGeom prst="ellipse">
              <a:avLst/>
            </a:prstGeom>
            <a:solidFill>
              <a:srgbClr val="00A4DE"/>
            </a:solidFill>
            <a:ln>
              <a:noFill/>
            </a:ln>
          </p:spPr>
          <p:txBody>
            <a:bodyPr wrap="none" lIns="108204" tIns="56388" rIns="108204" bIns="56388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52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0" name="KSO_Shape"/>
            <p:cNvSpPr/>
            <p:nvPr/>
          </p:nvSpPr>
          <p:spPr bwMode="auto">
            <a:xfrm>
              <a:off x="5432075" y="1614499"/>
              <a:ext cx="299150" cy="276214"/>
            </a:xfrm>
            <a:custGeom>
              <a:avLst/>
              <a:gdLst>
                <a:gd name="T0" fmla="*/ 2147483646 w 4477"/>
                <a:gd name="T1" fmla="*/ 2147483646 h 4133"/>
                <a:gd name="T2" fmla="*/ 2147483646 w 4477"/>
                <a:gd name="T3" fmla="*/ 1386867173 h 4133"/>
                <a:gd name="T4" fmla="*/ 2147483646 w 4477"/>
                <a:gd name="T5" fmla="*/ 385250906 h 4133"/>
                <a:gd name="T6" fmla="*/ 2147483646 w 4477"/>
                <a:gd name="T7" fmla="*/ 0 h 4133"/>
                <a:gd name="T8" fmla="*/ 2147483646 w 4477"/>
                <a:gd name="T9" fmla="*/ 231114454 h 4133"/>
                <a:gd name="T10" fmla="*/ 2147483646 w 4477"/>
                <a:gd name="T11" fmla="*/ 1001616267 h 4133"/>
                <a:gd name="T12" fmla="*/ 2147483646 w 4477"/>
                <a:gd name="T13" fmla="*/ 2147483646 h 4133"/>
                <a:gd name="T14" fmla="*/ 2147483646 w 4477"/>
                <a:gd name="T15" fmla="*/ 2147483646 h 4133"/>
                <a:gd name="T16" fmla="*/ 2147483646 w 4477"/>
                <a:gd name="T17" fmla="*/ 2147483646 h 4133"/>
                <a:gd name="T18" fmla="*/ 2147483646 w 4477"/>
                <a:gd name="T19" fmla="*/ 2147483646 h 4133"/>
                <a:gd name="T20" fmla="*/ 2147483646 w 4477"/>
                <a:gd name="T21" fmla="*/ 2147483646 h 4133"/>
                <a:gd name="T22" fmla="*/ 2147483646 w 4477"/>
                <a:gd name="T23" fmla="*/ 2147483646 h 4133"/>
                <a:gd name="T24" fmla="*/ 2147483646 w 4477"/>
                <a:gd name="T25" fmla="*/ 2147483646 h 4133"/>
                <a:gd name="T26" fmla="*/ 2147483646 w 4477"/>
                <a:gd name="T27" fmla="*/ 2147483646 h 4133"/>
                <a:gd name="T28" fmla="*/ 2147483646 w 4477"/>
                <a:gd name="T29" fmla="*/ 2147483646 h 4133"/>
                <a:gd name="T30" fmla="*/ 2147483646 w 4477"/>
                <a:gd name="T31" fmla="*/ 2147483646 h 4133"/>
                <a:gd name="T32" fmla="*/ 2147483646 w 4477"/>
                <a:gd name="T33" fmla="*/ 2147483646 h 4133"/>
                <a:gd name="T34" fmla="*/ 2147483646 w 4477"/>
                <a:gd name="T35" fmla="*/ 2147483646 h 4133"/>
                <a:gd name="T36" fmla="*/ 2147483646 w 4477"/>
                <a:gd name="T37" fmla="*/ 2147483646 h 4133"/>
                <a:gd name="T38" fmla="*/ 2147483646 w 4477"/>
                <a:gd name="T39" fmla="*/ 2147483646 h 4133"/>
                <a:gd name="T40" fmla="*/ 2147483646 w 4477"/>
                <a:gd name="T41" fmla="*/ 2147483646 h 4133"/>
                <a:gd name="T42" fmla="*/ 2147483646 w 4477"/>
                <a:gd name="T43" fmla="*/ 2147483646 h 4133"/>
                <a:gd name="T44" fmla="*/ 2147483646 w 4477"/>
                <a:gd name="T45" fmla="*/ 2147483646 h 4133"/>
                <a:gd name="T46" fmla="*/ 2147483646 w 4477"/>
                <a:gd name="T47" fmla="*/ 2147483646 h 4133"/>
                <a:gd name="T48" fmla="*/ 2147483646 w 4477"/>
                <a:gd name="T49" fmla="*/ 2147483646 h 4133"/>
                <a:gd name="T50" fmla="*/ 2147483646 w 4477"/>
                <a:gd name="T51" fmla="*/ 2147483646 h 4133"/>
                <a:gd name="T52" fmla="*/ 2147483646 w 4477"/>
                <a:gd name="T53" fmla="*/ 2147483646 h 4133"/>
                <a:gd name="T54" fmla="*/ 2147483646 w 4477"/>
                <a:gd name="T55" fmla="*/ 2147483646 h 4133"/>
                <a:gd name="T56" fmla="*/ 2147483646 w 4477"/>
                <a:gd name="T57" fmla="*/ 2147483646 h 4133"/>
                <a:gd name="T58" fmla="*/ 2147483646 w 4477"/>
                <a:gd name="T59" fmla="*/ 2147483646 h 4133"/>
                <a:gd name="T60" fmla="*/ 2147483646 w 4477"/>
                <a:gd name="T61" fmla="*/ 2147483646 h 4133"/>
                <a:gd name="T62" fmla="*/ 2147483646 w 4477"/>
                <a:gd name="T63" fmla="*/ 2147483646 h 4133"/>
                <a:gd name="T64" fmla="*/ 2147483646 w 4477"/>
                <a:gd name="T65" fmla="*/ 2147483646 h 4133"/>
                <a:gd name="T66" fmla="*/ 0 w 4477"/>
                <a:gd name="T67" fmla="*/ 2147483646 h 4133"/>
                <a:gd name="T68" fmla="*/ 2147483646 w 4477"/>
                <a:gd name="T69" fmla="*/ 2147483646 h 4133"/>
                <a:gd name="T70" fmla="*/ 2147483646 w 4477"/>
                <a:gd name="T71" fmla="*/ 2147483646 h 4133"/>
                <a:gd name="T72" fmla="*/ 2147483646 w 4477"/>
                <a:gd name="T73" fmla="*/ 2147483646 h 4133"/>
                <a:gd name="T74" fmla="*/ 2147483646 w 4477"/>
                <a:gd name="T75" fmla="*/ 2147483646 h 4133"/>
                <a:gd name="T76" fmla="*/ 2147483646 w 4477"/>
                <a:gd name="T77" fmla="*/ 2147483646 h 4133"/>
                <a:gd name="T78" fmla="*/ 2147483646 w 4477"/>
                <a:gd name="T79" fmla="*/ 2147483646 h 4133"/>
                <a:gd name="T80" fmla="*/ 2147483646 w 4477"/>
                <a:gd name="T81" fmla="*/ 2147483646 h 4133"/>
                <a:gd name="T82" fmla="*/ 2147483646 w 4477"/>
                <a:gd name="T83" fmla="*/ 2147483646 h 4133"/>
                <a:gd name="T84" fmla="*/ 2147483646 w 4477"/>
                <a:gd name="T85" fmla="*/ 2147483646 h 4133"/>
                <a:gd name="T86" fmla="*/ 2147483646 w 4477"/>
                <a:gd name="T87" fmla="*/ 2147483646 h 4133"/>
                <a:gd name="T88" fmla="*/ 2147483646 w 4477"/>
                <a:gd name="T89" fmla="*/ 2147483646 h 4133"/>
                <a:gd name="T90" fmla="*/ 2147483646 w 4477"/>
                <a:gd name="T91" fmla="*/ 2147483646 h 4133"/>
                <a:gd name="T92" fmla="*/ 2147483646 w 4477"/>
                <a:gd name="T93" fmla="*/ 2147483646 h 4133"/>
                <a:gd name="T94" fmla="*/ 2147483646 w 4477"/>
                <a:gd name="T95" fmla="*/ 2147483646 h 4133"/>
                <a:gd name="T96" fmla="*/ 2147483646 w 4477"/>
                <a:gd name="T97" fmla="*/ 2147483646 h 4133"/>
                <a:gd name="T98" fmla="*/ 2147483646 w 4477"/>
                <a:gd name="T99" fmla="*/ 2147483646 h 4133"/>
                <a:gd name="T100" fmla="*/ 2147483646 w 4477"/>
                <a:gd name="T101" fmla="*/ 2147483646 h 4133"/>
                <a:gd name="T102" fmla="*/ 2147483646 w 4477"/>
                <a:gd name="T103" fmla="*/ 2147483646 h 4133"/>
                <a:gd name="T104" fmla="*/ 2147483646 w 4477"/>
                <a:gd name="T105" fmla="*/ 2147483646 h 4133"/>
                <a:gd name="T106" fmla="*/ 2147483646 w 4477"/>
                <a:gd name="T107" fmla="*/ 2147483646 h 413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77" h="4133">
                  <a:moveTo>
                    <a:pt x="3646" y="48"/>
                  </a:moveTo>
                  <a:lnTo>
                    <a:pt x="3646" y="48"/>
                  </a:lnTo>
                  <a:lnTo>
                    <a:pt x="3623" y="39"/>
                  </a:lnTo>
                  <a:lnTo>
                    <a:pt x="3600" y="31"/>
                  </a:lnTo>
                  <a:lnTo>
                    <a:pt x="3578" y="24"/>
                  </a:lnTo>
                  <a:lnTo>
                    <a:pt x="3557" y="18"/>
                  </a:lnTo>
                  <a:lnTo>
                    <a:pt x="3536" y="13"/>
                  </a:lnTo>
                  <a:lnTo>
                    <a:pt x="3515" y="8"/>
                  </a:lnTo>
                  <a:lnTo>
                    <a:pt x="3494" y="5"/>
                  </a:lnTo>
                  <a:lnTo>
                    <a:pt x="3473" y="3"/>
                  </a:lnTo>
                  <a:lnTo>
                    <a:pt x="3454" y="1"/>
                  </a:lnTo>
                  <a:lnTo>
                    <a:pt x="3434" y="0"/>
                  </a:lnTo>
                  <a:lnTo>
                    <a:pt x="3415" y="0"/>
                  </a:lnTo>
                  <a:lnTo>
                    <a:pt x="3395" y="1"/>
                  </a:lnTo>
                  <a:lnTo>
                    <a:pt x="3376" y="3"/>
                  </a:lnTo>
                  <a:lnTo>
                    <a:pt x="3358" y="5"/>
                  </a:lnTo>
                  <a:lnTo>
                    <a:pt x="3339" y="9"/>
                  </a:lnTo>
                  <a:lnTo>
                    <a:pt x="3321" y="13"/>
                  </a:lnTo>
                  <a:lnTo>
                    <a:pt x="3303" y="18"/>
                  </a:lnTo>
                  <a:lnTo>
                    <a:pt x="3285" y="23"/>
                  </a:lnTo>
                  <a:lnTo>
                    <a:pt x="3268" y="30"/>
                  </a:lnTo>
                  <a:lnTo>
                    <a:pt x="3251" y="37"/>
                  </a:lnTo>
                  <a:lnTo>
                    <a:pt x="3235" y="45"/>
                  </a:lnTo>
                  <a:lnTo>
                    <a:pt x="3219" y="54"/>
                  </a:lnTo>
                  <a:lnTo>
                    <a:pt x="3201" y="63"/>
                  </a:lnTo>
                  <a:lnTo>
                    <a:pt x="3186" y="74"/>
                  </a:lnTo>
                  <a:lnTo>
                    <a:pt x="3170" y="85"/>
                  </a:lnTo>
                  <a:lnTo>
                    <a:pt x="3155" y="96"/>
                  </a:lnTo>
                  <a:lnTo>
                    <a:pt x="3139" y="108"/>
                  </a:lnTo>
                  <a:lnTo>
                    <a:pt x="3124" y="121"/>
                  </a:lnTo>
                  <a:lnTo>
                    <a:pt x="3110" y="134"/>
                  </a:lnTo>
                  <a:lnTo>
                    <a:pt x="3094" y="149"/>
                  </a:lnTo>
                  <a:lnTo>
                    <a:pt x="3066" y="179"/>
                  </a:lnTo>
                  <a:lnTo>
                    <a:pt x="3079" y="337"/>
                  </a:lnTo>
                  <a:lnTo>
                    <a:pt x="3094" y="494"/>
                  </a:lnTo>
                  <a:lnTo>
                    <a:pt x="3112" y="649"/>
                  </a:lnTo>
                  <a:lnTo>
                    <a:pt x="3131" y="802"/>
                  </a:lnTo>
                  <a:lnTo>
                    <a:pt x="3151" y="954"/>
                  </a:lnTo>
                  <a:lnTo>
                    <a:pt x="3174" y="1104"/>
                  </a:lnTo>
                  <a:lnTo>
                    <a:pt x="3198" y="1252"/>
                  </a:lnTo>
                  <a:lnTo>
                    <a:pt x="3226" y="1398"/>
                  </a:lnTo>
                  <a:lnTo>
                    <a:pt x="3254" y="1543"/>
                  </a:lnTo>
                  <a:lnTo>
                    <a:pt x="3284" y="1686"/>
                  </a:lnTo>
                  <a:lnTo>
                    <a:pt x="3318" y="1827"/>
                  </a:lnTo>
                  <a:lnTo>
                    <a:pt x="3352" y="1967"/>
                  </a:lnTo>
                  <a:lnTo>
                    <a:pt x="3388" y="2104"/>
                  </a:lnTo>
                  <a:lnTo>
                    <a:pt x="3407" y="2172"/>
                  </a:lnTo>
                  <a:lnTo>
                    <a:pt x="3427" y="2240"/>
                  </a:lnTo>
                  <a:lnTo>
                    <a:pt x="3447" y="2307"/>
                  </a:lnTo>
                  <a:lnTo>
                    <a:pt x="3468" y="2374"/>
                  </a:lnTo>
                  <a:lnTo>
                    <a:pt x="3488" y="2441"/>
                  </a:lnTo>
                  <a:lnTo>
                    <a:pt x="3510" y="2506"/>
                  </a:lnTo>
                  <a:lnTo>
                    <a:pt x="4267" y="2335"/>
                  </a:lnTo>
                  <a:lnTo>
                    <a:pt x="4258" y="2257"/>
                  </a:lnTo>
                  <a:lnTo>
                    <a:pt x="4249" y="2179"/>
                  </a:lnTo>
                  <a:lnTo>
                    <a:pt x="4238" y="2102"/>
                  </a:lnTo>
                  <a:lnTo>
                    <a:pt x="4227" y="2026"/>
                  </a:lnTo>
                  <a:lnTo>
                    <a:pt x="4214" y="1950"/>
                  </a:lnTo>
                  <a:lnTo>
                    <a:pt x="4202" y="1874"/>
                  </a:lnTo>
                  <a:lnTo>
                    <a:pt x="4189" y="1798"/>
                  </a:lnTo>
                  <a:lnTo>
                    <a:pt x="4175" y="1724"/>
                  </a:lnTo>
                  <a:lnTo>
                    <a:pt x="4161" y="1649"/>
                  </a:lnTo>
                  <a:lnTo>
                    <a:pt x="4146" y="1574"/>
                  </a:lnTo>
                  <a:lnTo>
                    <a:pt x="4130" y="1500"/>
                  </a:lnTo>
                  <a:lnTo>
                    <a:pt x="4113" y="1428"/>
                  </a:lnTo>
                  <a:lnTo>
                    <a:pt x="4096" y="1354"/>
                  </a:lnTo>
                  <a:lnTo>
                    <a:pt x="4078" y="1282"/>
                  </a:lnTo>
                  <a:lnTo>
                    <a:pt x="4060" y="1210"/>
                  </a:lnTo>
                  <a:lnTo>
                    <a:pt x="4041" y="1138"/>
                  </a:lnTo>
                  <a:lnTo>
                    <a:pt x="4020" y="1067"/>
                  </a:lnTo>
                  <a:lnTo>
                    <a:pt x="4000" y="995"/>
                  </a:lnTo>
                  <a:lnTo>
                    <a:pt x="3979" y="926"/>
                  </a:lnTo>
                  <a:lnTo>
                    <a:pt x="3957" y="855"/>
                  </a:lnTo>
                  <a:lnTo>
                    <a:pt x="3935" y="785"/>
                  </a:lnTo>
                  <a:lnTo>
                    <a:pt x="3911" y="717"/>
                  </a:lnTo>
                  <a:lnTo>
                    <a:pt x="3888" y="648"/>
                  </a:lnTo>
                  <a:lnTo>
                    <a:pt x="3863" y="579"/>
                  </a:lnTo>
                  <a:lnTo>
                    <a:pt x="3839" y="512"/>
                  </a:lnTo>
                  <a:lnTo>
                    <a:pt x="3812" y="444"/>
                  </a:lnTo>
                  <a:lnTo>
                    <a:pt x="3786" y="377"/>
                  </a:lnTo>
                  <a:lnTo>
                    <a:pt x="3759" y="310"/>
                  </a:lnTo>
                  <a:lnTo>
                    <a:pt x="3732" y="244"/>
                  </a:lnTo>
                  <a:lnTo>
                    <a:pt x="3703" y="179"/>
                  </a:lnTo>
                  <a:lnTo>
                    <a:pt x="3675" y="113"/>
                  </a:lnTo>
                  <a:lnTo>
                    <a:pt x="3646" y="48"/>
                  </a:lnTo>
                  <a:close/>
                  <a:moveTo>
                    <a:pt x="831" y="2804"/>
                  </a:moveTo>
                  <a:lnTo>
                    <a:pt x="2810" y="2804"/>
                  </a:lnTo>
                  <a:lnTo>
                    <a:pt x="2810" y="2949"/>
                  </a:lnTo>
                  <a:lnTo>
                    <a:pt x="831" y="2949"/>
                  </a:lnTo>
                  <a:lnTo>
                    <a:pt x="831" y="2804"/>
                  </a:lnTo>
                  <a:close/>
                  <a:moveTo>
                    <a:pt x="3516" y="3370"/>
                  </a:moveTo>
                  <a:lnTo>
                    <a:pt x="3637" y="3750"/>
                  </a:lnTo>
                  <a:lnTo>
                    <a:pt x="190" y="3750"/>
                  </a:lnTo>
                  <a:lnTo>
                    <a:pt x="0" y="3750"/>
                  </a:lnTo>
                  <a:lnTo>
                    <a:pt x="0" y="3559"/>
                  </a:lnTo>
                  <a:lnTo>
                    <a:pt x="0" y="1320"/>
                  </a:lnTo>
                  <a:lnTo>
                    <a:pt x="0" y="1240"/>
                  </a:lnTo>
                  <a:lnTo>
                    <a:pt x="59" y="1183"/>
                  </a:lnTo>
                  <a:lnTo>
                    <a:pt x="764" y="503"/>
                  </a:lnTo>
                  <a:lnTo>
                    <a:pt x="819" y="449"/>
                  </a:lnTo>
                  <a:lnTo>
                    <a:pt x="895" y="449"/>
                  </a:lnTo>
                  <a:lnTo>
                    <a:pt x="2831" y="449"/>
                  </a:lnTo>
                  <a:lnTo>
                    <a:pt x="2840" y="545"/>
                  </a:lnTo>
                  <a:lnTo>
                    <a:pt x="2849" y="640"/>
                  </a:lnTo>
                  <a:lnTo>
                    <a:pt x="2859" y="735"/>
                  </a:lnTo>
                  <a:lnTo>
                    <a:pt x="2870" y="829"/>
                  </a:lnTo>
                  <a:lnTo>
                    <a:pt x="1084" y="829"/>
                  </a:lnTo>
                  <a:lnTo>
                    <a:pt x="1138" y="1419"/>
                  </a:lnTo>
                  <a:lnTo>
                    <a:pt x="1148" y="1526"/>
                  </a:lnTo>
                  <a:lnTo>
                    <a:pt x="1040" y="1522"/>
                  </a:lnTo>
                  <a:lnTo>
                    <a:pt x="380" y="1497"/>
                  </a:lnTo>
                  <a:lnTo>
                    <a:pt x="380" y="3370"/>
                  </a:lnTo>
                  <a:lnTo>
                    <a:pt x="3516" y="3370"/>
                  </a:lnTo>
                  <a:close/>
                  <a:moveTo>
                    <a:pt x="472" y="1312"/>
                  </a:moveTo>
                  <a:lnTo>
                    <a:pt x="939" y="1329"/>
                  </a:lnTo>
                  <a:lnTo>
                    <a:pt x="900" y="898"/>
                  </a:lnTo>
                  <a:lnTo>
                    <a:pt x="472" y="1312"/>
                  </a:lnTo>
                  <a:close/>
                  <a:moveTo>
                    <a:pt x="2810" y="2206"/>
                  </a:moveTo>
                  <a:lnTo>
                    <a:pt x="831" y="2206"/>
                  </a:lnTo>
                  <a:lnTo>
                    <a:pt x="831" y="2351"/>
                  </a:lnTo>
                  <a:lnTo>
                    <a:pt x="2810" y="2351"/>
                  </a:lnTo>
                  <a:lnTo>
                    <a:pt x="2810" y="2206"/>
                  </a:lnTo>
                  <a:close/>
                  <a:moveTo>
                    <a:pt x="2810" y="1666"/>
                  </a:moveTo>
                  <a:lnTo>
                    <a:pt x="1621" y="1666"/>
                  </a:lnTo>
                  <a:lnTo>
                    <a:pt x="1621" y="1810"/>
                  </a:lnTo>
                  <a:lnTo>
                    <a:pt x="2810" y="1810"/>
                  </a:lnTo>
                  <a:lnTo>
                    <a:pt x="2810" y="1666"/>
                  </a:lnTo>
                  <a:close/>
                  <a:moveTo>
                    <a:pt x="2810" y="1112"/>
                  </a:moveTo>
                  <a:lnTo>
                    <a:pt x="1621" y="1112"/>
                  </a:lnTo>
                  <a:lnTo>
                    <a:pt x="1621" y="1256"/>
                  </a:lnTo>
                  <a:lnTo>
                    <a:pt x="2810" y="1256"/>
                  </a:lnTo>
                  <a:lnTo>
                    <a:pt x="2810" y="1112"/>
                  </a:lnTo>
                  <a:close/>
                  <a:moveTo>
                    <a:pt x="4318" y="3463"/>
                  </a:moveTo>
                  <a:lnTo>
                    <a:pt x="4002" y="3540"/>
                  </a:lnTo>
                  <a:lnTo>
                    <a:pt x="4007" y="3867"/>
                  </a:lnTo>
                  <a:lnTo>
                    <a:pt x="4237" y="4133"/>
                  </a:lnTo>
                  <a:lnTo>
                    <a:pt x="4387" y="4100"/>
                  </a:lnTo>
                  <a:lnTo>
                    <a:pt x="4477" y="3751"/>
                  </a:lnTo>
                  <a:lnTo>
                    <a:pt x="4318" y="3463"/>
                  </a:lnTo>
                  <a:close/>
                  <a:moveTo>
                    <a:pt x="4272" y="2491"/>
                  </a:moveTo>
                  <a:lnTo>
                    <a:pt x="4272" y="2491"/>
                  </a:lnTo>
                  <a:lnTo>
                    <a:pt x="4388" y="3367"/>
                  </a:lnTo>
                  <a:lnTo>
                    <a:pt x="3870" y="3485"/>
                  </a:lnTo>
                  <a:lnTo>
                    <a:pt x="3583" y="2648"/>
                  </a:lnTo>
                  <a:lnTo>
                    <a:pt x="4272" y="24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2" name="文本框 27"/>
          <p:cNvSpPr txBox="1">
            <a:spLocks noChangeArrowheads="1"/>
          </p:cNvSpPr>
          <p:nvPr/>
        </p:nvSpPr>
        <p:spPr bwMode="auto">
          <a:xfrm>
            <a:off x="6292850" y="4896617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7"/>
          <p:cNvSpPr>
            <a:spLocks noChangeArrowheads="1"/>
          </p:cNvSpPr>
          <p:nvPr/>
        </p:nvSpPr>
        <p:spPr bwMode="auto">
          <a:xfrm>
            <a:off x="6332538" y="5350654"/>
            <a:ext cx="4466907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575300" y="4881541"/>
            <a:ext cx="488950" cy="490538"/>
            <a:chOff x="5337175" y="1507337"/>
            <a:chExt cx="488950" cy="490538"/>
          </a:xfrm>
        </p:grpSpPr>
        <p:sp>
          <p:nvSpPr>
            <p:cNvPr id="65" name="Oval 7"/>
            <p:cNvSpPr>
              <a:spLocks noChangeAspect="1" noChangeArrowheads="1"/>
            </p:cNvSpPr>
            <p:nvPr/>
          </p:nvSpPr>
          <p:spPr bwMode="auto">
            <a:xfrm>
              <a:off x="5337175" y="1507337"/>
              <a:ext cx="488950" cy="490538"/>
            </a:xfrm>
            <a:prstGeom prst="ellipse">
              <a:avLst/>
            </a:prstGeom>
            <a:solidFill>
              <a:srgbClr val="00A4DE"/>
            </a:solidFill>
            <a:ln>
              <a:noFill/>
            </a:ln>
          </p:spPr>
          <p:txBody>
            <a:bodyPr wrap="none" lIns="108204" tIns="56388" rIns="108204" bIns="56388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52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6" name="KSO_Shape"/>
            <p:cNvSpPr/>
            <p:nvPr/>
          </p:nvSpPr>
          <p:spPr bwMode="auto">
            <a:xfrm>
              <a:off x="5432075" y="1614499"/>
              <a:ext cx="299150" cy="276214"/>
            </a:xfrm>
            <a:custGeom>
              <a:avLst/>
              <a:gdLst>
                <a:gd name="T0" fmla="*/ 2147483646 w 4477"/>
                <a:gd name="T1" fmla="*/ 2147483646 h 4133"/>
                <a:gd name="T2" fmla="*/ 2147483646 w 4477"/>
                <a:gd name="T3" fmla="*/ 1386867173 h 4133"/>
                <a:gd name="T4" fmla="*/ 2147483646 w 4477"/>
                <a:gd name="T5" fmla="*/ 385250906 h 4133"/>
                <a:gd name="T6" fmla="*/ 2147483646 w 4477"/>
                <a:gd name="T7" fmla="*/ 0 h 4133"/>
                <a:gd name="T8" fmla="*/ 2147483646 w 4477"/>
                <a:gd name="T9" fmla="*/ 231114454 h 4133"/>
                <a:gd name="T10" fmla="*/ 2147483646 w 4477"/>
                <a:gd name="T11" fmla="*/ 1001616267 h 4133"/>
                <a:gd name="T12" fmla="*/ 2147483646 w 4477"/>
                <a:gd name="T13" fmla="*/ 2147483646 h 4133"/>
                <a:gd name="T14" fmla="*/ 2147483646 w 4477"/>
                <a:gd name="T15" fmla="*/ 2147483646 h 4133"/>
                <a:gd name="T16" fmla="*/ 2147483646 w 4477"/>
                <a:gd name="T17" fmla="*/ 2147483646 h 4133"/>
                <a:gd name="T18" fmla="*/ 2147483646 w 4477"/>
                <a:gd name="T19" fmla="*/ 2147483646 h 4133"/>
                <a:gd name="T20" fmla="*/ 2147483646 w 4477"/>
                <a:gd name="T21" fmla="*/ 2147483646 h 4133"/>
                <a:gd name="T22" fmla="*/ 2147483646 w 4477"/>
                <a:gd name="T23" fmla="*/ 2147483646 h 4133"/>
                <a:gd name="T24" fmla="*/ 2147483646 w 4477"/>
                <a:gd name="T25" fmla="*/ 2147483646 h 4133"/>
                <a:gd name="T26" fmla="*/ 2147483646 w 4477"/>
                <a:gd name="T27" fmla="*/ 2147483646 h 4133"/>
                <a:gd name="T28" fmla="*/ 2147483646 w 4477"/>
                <a:gd name="T29" fmla="*/ 2147483646 h 4133"/>
                <a:gd name="T30" fmla="*/ 2147483646 w 4477"/>
                <a:gd name="T31" fmla="*/ 2147483646 h 4133"/>
                <a:gd name="T32" fmla="*/ 2147483646 w 4477"/>
                <a:gd name="T33" fmla="*/ 2147483646 h 4133"/>
                <a:gd name="T34" fmla="*/ 2147483646 w 4477"/>
                <a:gd name="T35" fmla="*/ 2147483646 h 4133"/>
                <a:gd name="T36" fmla="*/ 2147483646 w 4477"/>
                <a:gd name="T37" fmla="*/ 2147483646 h 4133"/>
                <a:gd name="T38" fmla="*/ 2147483646 w 4477"/>
                <a:gd name="T39" fmla="*/ 2147483646 h 4133"/>
                <a:gd name="T40" fmla="*/ 2147483646 w 4477"/>
                <a:gd name="T41" fmla="*/ 2147483646 h 4133"/>
                <a:gd name="T42" fmla="*/ 2147483646 w 4477"/>
                <a:gd name="T43" fmla="*/ 2147483646 h 4133"/>
                <a:gd name="T44" fmla="*/ 2147483646 w 4477"/>
                <a:gd name="T45" fmla="*/ 2147483646 h 4133"/>
                <a:gd name="T46" fmla="*/ 2147483646 w 4477"/>
                <a:gd name="T47" fmla="*/ 2147483646 h 4133"/>
                <a:gd name="T48" fmla="*/ 2147483646 w 4477"/>
                <a:gd name="T49" fmla="*/ 2147483646 h 4133"/>
                <a:gd name="T50" fmla="*/ 2147483646 w 4477"/>
                <a:gd name="T51" fmla="*/ 2147483646 h 4133"/>
                <a:gd name="T52" fmla="*/ 2147483646 w 4477"/>
                <a:gd name="T53" fmla="*/ 2147483646 h 4133"/>
                <a:gd name="T54" fmla="*/ 2147483646 w 4477"/>
                <a:gd name="T55" fmla="*/ 2147483646 h 4133"/>
                <a:gd name="T56" fmla="*/ 2147483646 w 4477"/>
                <a:gd name="T57" fmla="*/ 2147483646 h 4133"/>
                <a:gd name="T58" fmla="*/ 2147483646 w 4477"/>
                <a:gd name="T59" fmla="*/ 2147483646 h 4133"/>
                <a:gd name="T60" fmla="*/ 2147483646 w 4477"/>
                <a:gd name="T61" fmla="*/ 2147483646 h 4133"/>
                <a:gd name="T62" fmla="*/ 2147483646 w 4477"/>
                <a:gd name="T63" fmla="*/ 2147483646 h 4133"/>
                <a:gd name="T64" fmla="*/ 2147483646 w 4477"/>
                <a:gd name="T65" fmla="*/ 2147483646 h 4133"/>
                <a:gd name="T66" fmla="*/ 0 w 4477"/>
                <a:gd name="T67" fmla="*/ 2147483646 h 4133"/>
                <a:gd name="T68" fmla="*/ 2147483646 w 4477"/>
                <a:gd name="T69" fmla="*/ 2147483646 h 4133"/>
                <a:gd name="T70" fmla="*/ 2147483646 w 4477"/>
                <a:gd name="T71" fmla="*/ 2147483646 h 4133"/>
                <a:gd name="T72" fmla="*/ 2147483646 w 4477"/>
                <a:gd name="T73" fmla="*/ 2147483646 h 4133"/>
                <a:gd name="T74" fmla="*/ 2147483646 w 4477"/>
                <a:gd name="T75" fmla="*/ 2147483646 h 4133"/>
                <a:gd name="T76" fmla="*/ 2147483646 w 4477"/>
                <a:gd name="T77" fmla="*/ 2147483646 h 4133"/>
                <a:gd name="T78" fmla="*/ 2147483646 w 4477"/>
                <a:gd name="T79" fmla="*/ 2147483646 h 4133"/>
                <a:gd name="T80" fmla="*/ 2147483646 w 4477"/>
                <a:gd name="T81" fmla="*/ 2147483646 h 4133"/>
                <a:gd name="T82" fmla="*/ 2147483646 w 4477"/>
                <a:gd name="T83" fmla="*/ 2147483646 h 4133"/>
                <a:gd name="T84" fmla="*/ 2147483646 w 4477"/>
                <a:gd name="T85" fmla="*/ 2147483646 h 4133"/>
                <a:gd name="T86" fmla="*/ 2147483646 w 4477"/>
                <a:gd name="T87" fmla="*/ 2147483646 h 4133"/>
                <a:gd name="T88" fmla="*/ 2147483646 w 4477"/>
                <a:gd name="T89" fmla="*/ 2147483646 h 4133"/>
                <a:gd name="T90" fmla="*/ 2147483646 w 4477"/>
                <a:gd name="T91" fmla="*/ 2147483646 h 4133"/>
                <a:gd name="T92" fmla="*/ 2147483646 w 4477"/>
                <a:gd name="T93" fmla="*/ 2147483646 h 4133"/>
                <a:gd name="T94" fmla="*/ 2147483646 w 4477"/>
                <a:gd name="T95" fmla="*/ 2147483646 h 4133"/>
                <a:gd name="T96" fmla="*/ 2147483646 w 4477"/>
                <a:gd name="T97" fmla="*/ 2147483646 h 4133"/>
                <a:gd name="T98" fmla="*/ 2147483646 w 4477"/>
                <a:gd name="T99" fmla="*/ 2147483646 h 4133"/>
                <a:gd name="T100" fmla="*/ 2147483646 w 4477"/>
                <a:gd name="T101" fmla="*/ 2147483646 h 4133"/>
                <a:gd name="T102" fmla="*/ 2147483646 w 4477"/>
                <a:gd name="T103" fmla="*/ 2147483646 h 4133"/>
                <a:gd name="T104" fmla="*/ 2147483646 w 4477"/>
                <a:gd name="T105" fmla="*/ 2147483646 h 4133"/>
                <a:gd name="T106" fmla="*/ 2147483646 w 4477"/>
                <a:gd name="T107" fmla="*/ 2147483646 h 413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77" h="4133">
                  <a:moveTo>
                    <a:pt x="3646" y="48"/>
                  </a:moveTo>
                  <a:lnTo>
                    <a:pt x="3646" y="48"/>
                  </a:lnTo>
                  <a:lnTo>
                    <a:pt x="3623" y="39"/>
                  </a:lnTo>
                  <a:lnTo>
                    <a:pt x="3600" y="31"/>
                  </a:lnTo>
                  <a:lnTo>
                    <a:pt x="3578" y="24"/>
                  </a:lnTo>
                  <a:lnTo>
                    <a:pt x="3557" y="18"/>
                  </a:lnTo>
                  <a:lnTo>
                    <a:pt x="3536" y="13"/>
                  </a:lnTo>
                  <a:lnTo>
                    <a:pt x="3515" y="8"/>
                  </a:lnTo>
                  <a:lnTo>
                    <a:pt x="3494" y="5"/>
                  </a:lnTo>
                  <a:lnTo>
                    <a:pt x="3473" y="3"/>
                  </a:lnTo>
                  <a:lnTo>
                    <a:pt x="3454" y="1"/>
                  </a:lnTo>
                  <a:lnTo>
                    <a:pt x="3434" y="0"/>
                  </a:lnTo>
                  <a:lnTo>
                    <a:pt x="3415" y="0"/>
                  </a:lnTo>
                  <a:lnTo>
                    <a:pt x="3395" y="1"/>
                  </a:lnTo>
                  <a:lnTo>
                    <a:pt x="3376" y="3"/>
                  </a:lnTo>
                  <a:lnTo>
                    <a:pt x="3358" y="5"/>
                  </a:lnTo>
                  <a:lnTo>
                    <a:pt x="3339" y="9"/>
                  </a:lnTo>
                  <a:lnTo>
                    <a:pt x="3321" y="13"/>
                  </a:lnTo>
                  <a:lnTo>
                    <a:pt x="3303" y="18"/>
                  </a:lnTo>
                  <a:lnTo>
                    <a:pt x="3285" y="23"/>
                  </a:lnTo>
                  <a:lnTo>
                    <a:pt x="3268" y="30"/>
                  </a:lnTo>
                  <a:lnTo>
                    <a:pt x="3251" y="37"/>
                  </a:lnTo>
                  <a:lnTo>
                    <a:pt x="3235" y="45"/>
                  </a:lnTo>
                  <a:lnTo>
                    <a:pt x="3219" y="54"/>
                  </a:lnTo>
                  <a:lnTo>
                    <a:pt x="3201" y="63"/>
                  </a:lnTo>
                  <a:lnTo>
                    <a:pt x="3186" y="74"/>
                  </a:lnTo>
                  <a:lnTo>
                    <a:pt x="3170" y="85"/>
                  </a:lnTo>
                  <a:lnTo>
                    <a:pt x="3155" y="96"/>
                  </a:lnTo>
                  <a:lnTo>
                    <a:pt x="3139" y="108"/>
                  </a:lnTo>
                  <a:lnTo>
                    <a:pt x="3124" y="121"/>
                  </a:lnTo>
                  <a:lnTo>
                    <a:pt x="3110" y="134"/>
                  </a:lnTo>
                  <a:lnTo>
                    <a:pt x="3094" y="149"/>
                  </a:lnTo>
                  <a:lnTo>
                    <a:pt x="3066" y="179"/>
                  </a:lnTo>
                  <a:lnTo>
                    <a:pt x="3079" y="337"/>
                  </a:lnTo>
                  <a:lnTo>
                    <a:pt x="3094" y="494"/>
                  </a:lnTo>
                  <a:lnTo>
                    <a:pt x="3112" y="649"/>
                  </a:lnTo>
                  <a:lnTo>
                    <a:pt x="3131" y="802"/>
                  </a:lnTo>
                  <a:lnTo>
                    <a:pt x="3151" y="954"/>
                  </a:lnTo>
                  <a:lnTo>
                    <a:pt x="3174" y="1104"/>
                  </a:lnTo>
                  <a:lnTo>
                    <a:pt x="3198" y="1252"/>
                  </a:lnTo>
                  <a:lnTo>
                    <a:pt x="3226" y="1398"/>
                  </a:lnTo>
                  <a:lnTo>
                    <a:pt x="3254" y="1543"/>
                  </a:lnTo>
                  <a:lnTo>
                    <a:pt x="3284" y="1686"/>
                  </a:lnTo>
                  <a:lnTo>
                    <a:pt x="3318" y="1827"/>
                  </a:lnTo>
                  <a:lnTo>
                    <a:pt x="3352" y="1967"/>
                  </a:lnTo>
                  <a:lnTo>
                    <a:pt x="3388" y="2104"/>
                  </a:lnTo>
                  <a:lnTo>
                    <a:pt x="3407" y="2172"/>
                  </a:lnTo>
                  <a:lnTo>
                    <a:pt x="3427" y="2240"/>
                  </a:lnTo>
                  <a:lnTo>
                    <a:pt x="3447" y="2307"/>
                  </a:lnTo>
                  <a:lnTo>
                    <a:pt x="3468" y="2374"/>
                  </a:lnTo>
                  <a:lnTo>
                    <a:pt x="3488" y="2441"/>
                  </a:lnTo>
                  <a:lnTo>
                    <a:pt x="3510" y="2506"/>
                  </a:lnTo>
                  <a:lnTo>
                    <a:pt x="4267" y="2335"/>
                  </a:lnTo>
                  <a:lnTo>
                    <a:pt x="4258" y="2257"/>
                  </a:lnTo>
                  <a:lnTo>
                    <a:pt x="4249" y="2179"/>
                  </a:lnTo>
                  <a:lnTo>
                    <a:pt x="4238" y="2102"/>
                  </a:lnTo>
                  <a:lnTo>
                    <a:pt x="4227" y="2026"/>
                  </a:lnTo>
                  <a:lnTo>
                    <a:pt x="4214" y="1950"/>
                  </a:lnTo>
                  <a:lnTo>
                    <a:pt x="4202" y="1874"/>
                  </a:lnTo>
                  <a:lnTo>
                    <a:pt x="4189" y="1798"/>
                  </a:lnTo>
                  <a:lnTo>
                    <a:pt x="4175" y="1724"/>
                  </a:lnTo>
                  <a:lnTo>
                    <a:pt x="4161" y="1649"/>
                  </a:lnTo>
                  <a:lnTo>
                    <a:pt x="4146" y="1574"/>
                  </a:lnTo>
                  <a:lnTo>
                    <a:pt x="4130" y="1500"/>
                  </a:lnTo>
                  <a:lnTo>
                    <a:pt x="4113" y="1428"/>
                  </a:lnTo>
                  <a:lnTo>
                    <a:pt x="4096" y="1354"/>
                  </a:lnTo>
                  <a:lnTo>
                    <a:pt x="4078" y="1282"/>
                  </a:lnTo>
                  <a:lnTo>
                    <a:pt x="4060" y="1210"/>
                  </a:lnTo>
                  <a:lnTo>
                    <a:pt x="4041" y="1138"/>
                  </a:lnTo>
                  <a:lnTo>
                    <a:pt x="4020" y="1067"/>
                  </a:lnTo>
                  <a:lnTo>
                    <a:pt x="4000" y="995"/>
                  </a:lnTo>
                  <a:lnTo>
                    <a:pt x="3979" y="926"/>
                  </a:lnTo>
                  <a:lnTo>
                    <a:pt x="3957" y="855"/>
                  </a:lnTo>
                  <a:lnTo>
                    <a:pt x="3935" y="785"/>
                  </a:lnTo>
                  <a:lnTo>
                    <a:pt x="3911" y="717"/>
                  </a:lnTo>
                  <a:lnTo>
                    <a:pt x="3888" y="648"/>
                  </a:lnTo>
                  <a:lnTo>
                    <a:pt x="3863" y="579"/>
                  </a:lnTo>
                  <a:lnTo>
                    <a:pt x="3839" y="512"/>
                  </a:lnTo>
                  <a:lnTo>
                    <a:pt x="3812" y="444"/>
                  </a:lnTo>
                  <a:lnTo>
                    <a:pt x="3786" y="377"/>
                  </a:lnTo>
                  <a:lnTo>
                    <a:pt x="3759" y="310"/>
                  </a:lnTo>
                  <a:lnTo>
                    <a:pt x="3732" y="244"/>
                  </a:lnTo>
                  <a:lnTo>
                    <a:pt x="3703" y="179"/>
                  </a:lnTo>
                  <a:lnTo>
                    <a:pt x="3675" y="113"/>
                  </a:lnTo>
                  <a:lnTo>
                    <a:pt x="3646" y="48"/>
                  </a:lnTo>
                  <a:close/>
                  <a:moveTo>
                    <a:pt x="831" y="2804"/>
                  </a:moveTo>
                  <a:lnTo>
                    <a:pt x="2810" y="2804"/>
                  </a:lnTo>
                  <a:lnTo>
                    <a:pt x="2810" y="2949"/>
                  </a:lnTo>
                  <a:lnTo>
                    <a:pt x="831" y="2949"/>
                  </a:lnTo>
                  <a:lnTo>
                    <a:pt x="831" y="2804"/>
                  </a:lnTo>
                  <a:close/>
                  <a:moveTo>
                    <a:pt x="3516" y="3370"/>
                  </a:moveTo>
                  <a:lnTo>
                    <a:pt x="3637" y="3750"/>
                  </a:lnTo>
                  <a:lnTo>
                    <a:pt x="190" y="3750"/>
                  </a:lnTo>
                  <a:lnTo>
                    <a:pt x="0" y="3750"/>
                  </a:lnTo>
                  <a:lnTo>
                    <a:pt x="0" y="3559"/>
                  </a:lnTo>
                  <a:lnTo>
                    <a:pt x="0" y="1320"/>
                  </a:lnTo>
                  <a:lnTo>
                    <a:pt x="0" y="1240"/>
                  </a:lnTo>
                  <a:lnTo>
                    <a:pt x="59" y="1183"/>
                  </a:lnTo>
                  <a:lnTo>
                    <a:pt x="764" y="503"/>
                  </a:lnTo>
                  <a:lnTo>
                    <a:pt x="819" y="449"/>
                  </a:lnTo>
                  <a:lnTo>
                    <a:pt x="895" y="449"/>
                  </a:lnTo>
                  <a:lnTo>
                    <a:pt x="2831" y="449"/>
                  </a:lnTo>
                  <a:lnTo>
                    <a:pt x="2840" y="545"/>
                  </a:lnTo>
                  <a:lnTo>
                    <a:pt x="2849" y="640"/>
                  </a:lnTo>
                  <a:lnTo>
                    <a:pt x="2859" y="735"/>
                  </a:lnTo>
                  <a:lnTo>
                    <a:pt x="2870" y="829"/>
                  </a:lnTo>
                  <a:lnTo>
                    <a:pt x="1084" y="829"/>
                  </a:lnTo>
                  <a:lnTo>
                    <a:pt x="1138" y="1419"/>
                  </a:lnTo>
                  <a:lnTo>
                    <a:pt x="1148" y="1526"/>
                  </a:lnTo>
                  <a:lnTo>
                    <a:pt x="1040" y="1522"/>
                  </a:lnTo>
                  <a:lnTo>
                    <a:pt x="380" y="1497"/>
                  </a:lnTo>
                  <a:lnTo>
                    <a:pt x="380" y="3370"/>
                  </a:lnTo>
                  <a:lnTo>
                    <a:pt x="3516" y="3370"/>
                  </a:lnTo>
                  <a:close/>
                  <a:moveTo>
                    <a:pt x="472" y="1312"/>
                  </a:moveTo>
                  <a:lnTo>
                    <a:pt x="939" y="1329"/>
                  </a:lnTo>
                  <a:lnTo>
                    <a:pt x="900" y="898"/>
                  </a:lnTo>
                  <a:lnTo>
                    <a:pt x="472" y="1312"/>
                  </a:lnTo>
                  <a:close/>
                  <a:moveTo>
                    <a:pt x="2810" y="2206"/>
                  </a:moveTo>
                  <a:lnTo>
                    <a:pt x="831" y="2206"/>
                  </a:lnTo>
                  <a:lnTo>
                    <a:pt x="831" y="2351"/>
                  </a:lnTo>
                  <a:lnTo>
                    <a:pt x="2810" y="2351"/>
                  </a:lnTo>
                  <a:lnTo>
                    <a:pt x="2810" y="2206"/>
                  </a:lnTo>
                  <a:close/>
                  <a:moveTo>
                    <a:pt x="2810" y="1666"/>
                  </a:moveTo>
                  <a:lnTo>
                    <a:pt x="1621" y="1666"/>
                  </a:lnTo>
                  <a:lnTo>
                    <a:pt x="1621" y="1810"/>
                  </a:lnTo>
                  <a:lnTo>
                    <a:pt x="2810" y="1810"/>
                  </a:lnTo>
                  <a:lnTo>
                    <a:pt x="2810" y="1666"/>
                  </a:lnTo>
                  <a:close/>
                  <a:moveTo>
                    <a:pt x="2810" y="1112"/>
                  </a:moveTo>
                  <a:lnTo>
                    <a:pt x="1621" y="1112"/>
                  </a:lnTo>
                  <a:lnTo>
                    <a:pt x="1621" y="1256"/>
                  </a:lnTo>
                  <a:lnTo>
                    <a:pt x="2810" y="1256"/>
                  </a:lnTo>
                  <a:lnTo>
                    <a:pt x="2810" y="1112"/>
                  </a:lnTo>
                  <a:close/>
                  <a:moveTo>
                    <a:pt x="4318" y="3463"/>
                  </a:moveTo>
                  <a:lnTo>
                    <a:pt x="4002" y="3540"/>
                  </a:lnTo>
                  <a:lnTo>
                    <a:pt x="4007" y="3867"/>
                  </a:lnTo>
                  <a:lnTo>
                    <a:pt x="4237" y="4133"/>
                  </a:lnTo>
                  <a:lnTo>
                    <a:pt x="4387" y="4100"/>
                  </a:lnTo>
                  <a:lnTo>
                    <a:pt x="4477" y="3751"/>
                  </a:lnTo>
                  <a:lnTo>
                    <a:pt x="4318" y="3463"/>
                  </a:lnTo>
                  <a:close/>
                  <a:moveTo>
                    <a:pt x="4272" y="2491"/>
                  </a:moveTo>
                  <a:lnTo>
                    <a:pt x="4272" y="2491"/>
                  </a:lnTo>
                  <a:lnTo>
                    <a:pt x="4388" y="3367"/>
                  </a:lnTo>
                  <a:lnTo>
                    <a:pt x="3870" y="3485"/>
                  </a:lnTo>
                  <a:lnTo>
                    <a:pt x="3583" y="2648"/>
                  </a:lnTo>
                  <a:lnTo>
                    <a:pt x="4272" y="24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</a:t>
            </a: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意义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15" name="矩形 37"/>
          <p:cNvSpPr>
            <a:spLocks noChangeArrowheads="1"/>
          </p:cNvSpPr>
          <p:nvPr/>
        </p:nvSpPr>
        <p:spPr bwMode="auto">
          <a:xfrm>
            <a:off x="814388" y="1659234"/>
            <a:ext cx="10563225" cy="4732041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00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59789" y="3886200"/>
            <a:ext cx="2363203" cy="2505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6" name="矩形 7"/>
          <p:cNvSpPr>
            <a:spLocks noChangeArrowheads="1"/>
          </p:cNvSpPr>
          <p:nvPr/>
        </p:nvSpPr>
        <p:spPr bwMode="auto">
          <a:xfrm>
            <a:off x="1381284" y="2214575"/>
            <a:ext cx="93819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此处添加详细文本描述，建议与标题相关并符合整体语言风格，语言描述尽量简洁生动。此处添加详细文本描述，建议与标题相关并符合整体语言风格。。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7"/>
          <p:cNvSpPr>
            <a:spLocks noChangeArrowheads="1"/>
          </p:cNvSpPr>
          <p:nvPr/>
        </p:nvSpPr>
        <p:spPr bwMode="auto">
          <a:xfrm>
            <a:off x="1381285" y="4153567"/>
            <a:ext cx="626411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此处添加详细文本描述，建议与标题相关并符合整体语言风格，语言描述尽量简洁生动。此处添加详细文本描述，建议与标题相关并符合整体语言风格。。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鹿笙求职指导工作，是一群具有由在校招生办工作经验的助理员工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组成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433388"/>
            <a:ext cx="12192002" cy="746120"/>
            <a:chOff x="-2259106" y="0"/>
            <a:chExt cx="12192002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4683317" y="338994"/>
              <a:ext cx="4319110" cy="6180048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-2259106" y="0"/>
              <a:ext cx="5735733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50898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国内外</a:t>
            </a: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相关研究综述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6169609" y="1882588"/>
            <a:ext cx="5107374" cy="4222096"/>
            <a:chOff x="1595438" y="968375"/>
            <a:chExt cx="5953125" cy="49212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8" name="内蒙古"/>
            <p:cNvSpPr/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甘肃"/>
            <p:cNvSpPr/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宁夏"/>
            <p:cNvSpPr/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新疆"/>
            <p:cNvSpPr/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青海"/>
            <p:cNvSpPr/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四川"/>
            <p:cNvSpPr/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西藏"/>
            <p:cNvSpPr/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云南"/>
            <p:cNvSpPr/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贵州"/>
            <p:cNvSpPr/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广西"/>
            <p:cNvSpPr/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重庆"/>
            <p:cNvSpPr/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9" name="陕西"/>
            <p:cNvSpPr/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0" name="山西"/>
            <p:cNvSpPr/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" name="湖南"/>
            <p:cNvSpPr/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2" name="湖北"/>
            <p:cNvSpPr/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3" name="广东"/>
            <p:cNvSpPr/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" name="江西"/>
            <p:cNvSpPr/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5" name="福建"/>
            <p:cNvSpPr/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6" name="浙江"/>
            <p:cNvSpPr/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7" name="安徽"/>
            <p:cNvSpPr/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8" name="天津"/>
            <p:cNvSpPr/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9" name="北京"/>
            <p:cNvSpPr/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0" name="辽宁"/>
            <p:cNvSpPr/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" name="吉林"/>
            <p:cNvSpPr/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2" name="黑龙江"/>
            <p:cNvSpPr/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3" name="山东"/>
            <p:cNvSpPr/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4" name="上海"/>
            <p:cNvSpPr/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" name="江苏"/>
            <p:cNvSpPr/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6" name="河北"/>
            <p:cNvSpPr/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" name="河南"/>
            <p:cNvSpPr/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" name="台湾"/>
            <p:cNvSpPr/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" name="海南"/>
            <p:cNvSpPr/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7560" y="1564487"/>
            <a:ext cx="4795297" cy="4708187"/>
            <a:chOff x="5575300" y="1564487"/>
            <a:chExt cx="4795297" cy="4708187"/>
          </a:xfrm>
        </p:grpSpPr>
        <p:sp>
          <p:nvSpPr>
            <p:cNvPr id="70" name="文本框 27"/>
            <p:cNvSpPr txBox="1">
              <a:spLocks noChangeArrowheads="1"/>
            </p:cNvSpPr>
            <p:nvPr/>
          </p:nvSpPr>
          <p:spPr bwMode="auto">
            <a:xfrm>
              <a:off x="6292850" y="1579563"/>
              <a:ext cx="20574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"/>
            <p:cNvSpPr>
              <a:spLocks noChangeArrowheads="1"/>
            </p:cNvSpPr>
            <p:nvPr/>
          </p:nvSpPr>
          <p:spPr bwMode="auto">
            <a:xfrm>
              <a:off x="6332538" y="2033600"/>
              <a:ext cx="4038059" cy="922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此处添加详细文本描述，建议与标题相关并符合整体语言风格，语言描述尽量简洁生动。此处添加详细文本描述，建议与标题相关并符合整体语言风格。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5575300" y="1564487"/>
              <a:ext cx="488950" cy="490538"/>
              <a:chOff x="5337175" y="1507337"/>
              <a:chExt cx="488950" cy="490538"/>
            </a:xfrm>
          </p:grpSpPr>
          <p:sp>
            <p:nvSpPr>
              <p:cNvPr id="73" name="Oval 7"/>
              <p:cNvSpPr>
                <a:spLocks noChangeAspect="1" noChangeArrowheads="1"/>
              </p:cNvSpPr>
              <p:nvPr/>
            </p:nvSpPr>
            <p:spPr bwMode="auto">
              <a:xfrm>
                <a:off x="5337175" y="1507337"/>
                <a:ext cx="488950" cy="490538"/>
              </a:xfrm>
              <a:prstGeom prst="ellipse">
                <a:avLst/>
              </a:prstGeom>
              <a:solidFill>
                <a:srgbClr val="00A4DE"/>
              </a:solidFill>
              <a:ln>
                <a:noFill/>
              </a:ln>
            </p:spPr>
            <p:txBody>
              <a:bodyPr wrap="none" lIns="108204" tIns="56388" rIns="108204" bIns="56388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520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74" name="KSO_Shape"/>
              <p:cNvSpPr/>
              <p:nvPr/>
            </p:nvSpPr>
            <p:spPr bwMode="auto">
              <a:xfrm>
                <a:off x="5432075" y="1614499"/>
                <a:ext cx="299150" cy="276214"/>
              </a:xfrm>
              <a:custGeom>
                <a:avLst/>
                <a:gdLst>
                  <a:gd name="T0" fmla="*/ 2147483646 w 4477"/>
                  <a:gd name="T1" fmla="*/ 2147483646 h 4133"/>
                  <a:gd name="T2" fmla="*/ 2147483646 w 4477"/>
                  <a:gd name="T3" fmla="*/ 1386867173 h 4133"/>
                  <a:gd name="T4" fmla="*/ 2147483646 w 4477"/>
                  <a:gd name="T5" fmla="*/ 385250906 h 4133"/>
                  <a:gd name="T6" fmla="*/ 2147483646 w 4477"/>
                  <a:gd name="T7" fmla="*/ 0 h 4133"/>
                  <a:gd name="T8" fmla="*/ 2147483646 w 4477"/>
                  <a:gd name="T9" fmla="*/ 231114454 h 4133"/>
                  <a:gd name="T10" fmla="*/ 2147483646 w 4477"/>
                  <a:gd name="T11" fmla="*/ 1001616267 h 4133"/>
                  <a:gd name="T12" fmla="*/ 2147483646 w 4477"/>
                  <a:gd name="T13" fmla="*/ 2147483646 h 4133"/>
                  <a:gd name="T14" fmla="*/ 2147483646 w 4477"/>
                  <a:gd name="T15" fmla="*/ 2147483646 h 4133"/>
                  <a:gd name="T16" fmla="*/ 2147483646 w 4477"/>
                  <a:gd name="T17" fmla="*/ 2147483646 h 4133"/>
                  <a:gd name="T18" fmla="*/ 2147483646 w 4477"/>
                  <a:gd name="T19" fmla="*/ 2147483646 h 4133"/>
                  <a:gd name="T20" fmla="*/ 2147483646 w 4477"/>
                  <a:gd name="T21" fmla="*/ 2147483646 h 4133"/>
                  <a:gd name="T22" fmla="*/ 2147483646 w 4477"/>
                  <a:gd name="T23" fmla="*/ 2147483646 h 4133"/>
                  <a:gd name="T24" fmla="*/ 2147483646 w 4477"/>
                  <a:gd name="T25" fmla="*/ 2147483646 h 4133"/>
                  <a:gd name="T26" fmla="*/ 2147483646 w 4477"/>
                  <a:gd name="T27" fmla="*/ 2147483646 h 4133"/>
                  <a:gd name="T28" fmla="*/ 2147483646 w 4477"/>
                  <a:gd name="T29" fmla="*/ 2147483646 h 4133"/>
                  <a:gd name="T30" fmla="*/ 2147483646 w 4477"/>
                  <a:gd name="T31" fmla="*/ 2147483646 h 4133"/>
                  <a:gd name="T32" fmla="*/ 2147483646 w 4477"/>
                  <a:gd name="T33" fmla="*/ 2147483646 h 4133"/>
                  <a:gd name="T34" fmla="*/ 2147483646 w 4477"/>
                  <a:gd name="T35" fmla="*/ 2147483646 h 4133"/>
                  <a:gd name="T36" fmla="*/ 2147483646 w 4477"/>
                  <a:gd name="T37" fmla="*/ 2147483646 h 4133"/>
                  <a:gd name="T38" fmla="*/ 2147483646 w 4477"/>
                  <a:gd name="T39" fmla="*/ 2147483646 h 4133"/>
                  <a:gd name="T40" fmla="*/ 2147483646 w 4477"/>
                  <a:gd name="T41" fmla="*/ 2147483646 h 4133"/>
                  <a:gd name="T42" fmla="*/ 2147483646 w 4477"/>
                  <a:gd name="T43" fmla="*/ 2147483646 h 4133"/>
                  <a:gd name="T44" fmla="*/ 2147483646 w 4477"/>
                  <a:gd name="T45" fmla="*/ 2147483646 h 4133"/>
                  <a:gd name="T46" fmla="*/ 2147483646 w 4477"/>
                  <a:gd name="T47" fmla="*/ 2147483646 h 4133"/>
                  <a:gd name="T48" fmla="*/ 2147483646 w 4477"/>
                  <a:gd name="T49" fmla="*/ 2147483646 h 4133"/>
                  <a:gd name="T50" fmla="*/ 2147483646 w 4477"/>
                  <a:gd name="T51" fmla="*/ 2147483646 h 4133"/>
                  <a:gd name="T52" fmla="*/ 2147483646 w 4477"/>
                  <a:gd name="T53" fmla="*/ 2147483646 h 4133"/>
                  <a:gd name="T54" fmla="*/ 2147483646 w 4477"/>
                  <a:gd name="T55" fmla="*/ 2147483646 h 4133"/>
                  <a:gd name="T56" fmla="*/ 2147483646 w 4477"/>
                  <a:gd name="T57" fmla="*/ 2147483646 h 4133"/>
                  <a:gd name="T58" fmla="*/ 2147483646 w 4477"/>
                  <a:gd name="T59" fmla="*/ 2147483646 h 4133"/>
                  <a:gd name="T60" fmla="*/ 2147483646 w 4477"/>
                  <a:gd name="T61" fmla="*/ 2147483646 h 4133"/>
                  <a:gd name="T62" fmla="*/ 2147483646 w 4477"/>
                  <a:gd name="T63" fmla="*/ 2147483646 h 4133"/>
                  <a:gd name="T64" fmla="*/ 2147483646 w 4477"/>
                  <a:gd name="T65" fmla="*/ 2147483646 h 4133"/>
                  <a:gd name="T66" fmla="*/ 0 w 4477"/>
                  <a:gd name="T67" fmla="*/ 2147483646 h 4133"/>
                  <a:gd name="T68" fmla="*/ 2147483646 w 4477"/>
                  <a:gd name="T69" fmla="*/ 2147483646 h 4133"/>
                  <a:gd name="T70" fmla="*/ 2147483646 w 4477"/>
                  <a:gd name="T71" fmla="*/ 2147483646 h 4133"/>
                  <a:gd name="T72" fmla="*/ 2147483646 w 4477"/>
                  <a:gd name="T73" fmla="*/ 2147483646 h 4133"/>
                  <a:gd name="T74" fmla="*/ 2147483646 w 4477"/>
                  <a:gd name="T75" fmla="*/ 2147483646 h 4133"/>
                  <a:gd name="T76" fmla="*/ 2147483646 w 4477"/>
                  <a:gd name="T77" fmla="*/ 2147483646 h 4133"/>
                  <a:gd name="T78" fmla="*/ 2147483646 w 4477"/>
                  <a:gd name="T79" fmla="*/ 2147483646 h 4133"/>
                  <a:gd name="T80" fmla="*/ 2147483646 w 4477"/>
                  <a:gd name="T81" fmla="*/ 2147483646 h 4133"/>
                  <a:gd name="T82" fmla="*/ 2147483646 w 4477"/>
                  <a:gd name="T83" fmla="*/ 2147483646 h 4133"/>
                  <a:gd name="T84" fmla="*/ 2147483646 w 4477"/>
                  <a:gd name="T85" fmla="*/ 2147483646 h 4133"/>
                  <a:gd name="T86" fmla="*/ 2147483646 w 4477"/>
                  <a:gd name="T87" fmla="*/ 2147483646 h 4133"/>
                  <a:gd name="T88" fmla="*/ 2147483646 w 4477"/>
                  <a:gd name="T89" fmla="*/ 2147483646 h 4133"/>
                  <a:gd name="T90" fmla="*/ 2147483646 w 4477"/>
                  <a:gd name="T91" fmla="*/ 2147483646 h 4133"/>
                  <a:gd name="T92" fmla="*/ 2147483646 w 4477"/>
                  <a:gd name="T93" fmla="*/ 2147483646 h 4133"/>
                  <a:gd name="T94" fmla="*/ 2147483646 w 4477"/>
                  <a:gd name="T95" fmla="*/ 2147483646 h 4133"/>
                  <a:gd name="T96" fmla="*/ 2147483646 w 4477"/>
                  <a:gd name="T97" fmla="*/ 2147483646 h 4133"/>
                  <a:gd name="T98" fmla="*/ 2147483646 w 4477"/>
                  <a:gd name="T99" fmla="*/ 2147483646 h 4133"/>
                  <a:gd name="T100" fmla="*/ 2147483646 w 4477"/>
                  <a:gd name="T101" fmla="*/ 2147483646 h 4133"/>
                  <a:gd name="T102" fmla="*/ 2147483646 w 4477"/>
                  <a:gd name="T103" fmla="*/ 2147483646 h 4133"/>
                  <a:gd name="T104" fmla="*/ 2147483646 w 4477"/>
                  <a:gd name="T105" fmla="*/ 2147483646 h 4133"/>
                  <a:gd name="T106" fmla="*/ 2147483646 w 4477"/>
                  <a:gd name="T107" fmla="*/ 2147483646 h 413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477" h="4133">
                    <a:moveTo>
                      <a:pt x="3646" y="48"/>
                    </a:moveTo>
                    <a:lnTo>
                      <a:pt x="3646" y="48"/>
                    </a:lnTo>
                    <a:lnTo>
                      <a:pt x="3623" y="39"/>
                    </a:lnTo>
                    <a:lnTo>
                      <a:pt x="3600" y="31"/>
                    </a:lnTo>
                    <a:lnTo>
                      <a:pt x="3578" y="24"/>
                    </a:lnTo>
                    <a:lnTo>
                      <a:pt x="3557" y="18"/>
                    </a:lnTo>
                    <a:lnTo>
                      <a:pt x="3536" y="13"/>
                    </a:lnTo>
                    <a:lnTo>
                      <a:pt x="3515" y="8"/>
                    </a:lnTo>
                    <a:lnTo>
                      <a:pt x="3494" y="5"/>
                    </a:lnTo>
                    <a:lnTo>
                      <a:pt x="3473" y="3"/>
                    </a:lnTo>
                    <a:lnTo>
                      <a:pt x="3454" y="1"/>
                    </a:lnTo>
                    <a:lnTo>
                      <a:pt x="3434" y="0"/>
                    </a:lnTo>
                    <a:lnTo>
                      <a:pt x="3415" y="0"/>
                    </a:lnTo>
                    <a:lnTo>
                      <a:pt x="3395" y="1"/>
                    </a:lnTo>
                    <a:lnTo>
                      <a:pt x="3376" y="3"/>
                    </a:lnTo>
                    <a:lnTo>
                      <a:pt x="3358" y="5"/>
                    </a:lnTo>
                    <a:lnTo>
                      <a:pt x="3339" y="9"/>
                    </a:lnTo>
                    <a:lnTo>
                      <a:pt x="3321" y="13"/>
                    </a:lnTo>
                    <a:lnTo>
                      <a:pt x="3303" y="18"/>
                    </a:lnTo>
                    <a:lnTo>
                      <a:pt x="3285" y="23"/>
                    </a:lnTo>
                    <a:lnTo>
                      <a:pt x="3268" y="30"/>
                    </a:lnTo>
                    <a:lnTo>
                      <a:pt x="3251" y="37"/>
                    </a:lnTo>
                    <a:lnTo>
                      <a:pt x="3235" y="45"/>
                    </a:lnTo>
                    <a:lnTo>
                      <a:pt x="3219" y="54"/>
                    </a:lnTo>
                    <a:lnTo>
                      <a:pt x="3201" y="63"/>
                    </a:lnTo>
                    <a:lnTo>
                      <a:pt x="3186" y="74"/>
                    </a:lnTo>
                    <a:lnTo>
                      <a:pt x="3170" y="85"/>
                    </a:lnTo>
                    <a:lnTo>
                      <a:pt x="3155" y="96"/>
                    </a:lnTo>
                    <a:lnTo>
                      <a:pt x="3139" y="108"/>
                    </a:lnTo>
                    <a:lnTo>
                      <a:pt x="3124" y="121"/>
                    </a:lnTo>
                    <a:lnTo>
                      <a:pt x="3110" y="134"/>
                    </a:lnTo>
                    <a:lnTo>
                      <a:pt x="3094" y="149"/>
                    </a:lnTo>
                    <a:lnTo>
                      <a:pt x="3066" y="179"/>
                    </a:lnTo>
                    <a:lnTo>
                      <a:pt x="3079" y="337"/>
                    </a:lnTo>
                    <a:lnTo>
                      <a:pt x="3094" y="494"/>
                    </a:lnTo>
                    <a:lnTo>
                      <a:pt x="3112" y="649"/>
                    </a:lnTo>
                    <a:lnTo>
                      <a:pt x="3131" y="802"/>
                    </a:lnTo>
                    <a:lnTo>
                      <a:pt x="3151" y="954"/>
                    </a:lnTo>
                    <a:lnTo>
                      <a:pt x="3174" y="1104"/>
                    </a:lnTo>
                    <a:lnTo>
                      <a:pt x="3198" y="1252"/>
                    </a:lnTo>
                    <a:lnTo>
                      <a:pt x="3226" y="1398"/>
                    </a:lnTo>
                    <a:lnTo>
                      <a:pt x="3254" y="1543"/>
                    </a:lnTo>
                    <a:lnTo>
                      <a:pt x="3284" y="1686"/>
                    </a:lnTo>
                    <a:lnTo>
                      <a:pt x="3318" y="1827"/>
                    </a:lnTo>
                    <a:lnTo>
                      <a:pt x="3352" y="1967"/>
                    </a:lnTo>
                    <a:lnTo>
                      <a:pt x="3388" y="2104"/>
                    </a:lnTo>
                    <a:lnTo>
                      <a:pt x="3407" y="2172"/>
                    </a:lnTo>
                    <a:lnTo>
                      <a:pt x="3427" y="2240"/>
                    </a:lnTo>
                    <a:lnTo>
                      <a:pt x="3447" y="2307"/>
                    </a:lnTo>
                    <a:lnTo>
                      <a:pt x="3468" y="2374"/>
                    </a:lnTo>
                    <a:lnTo>
                      <a:pt x="3488" y="2441"/>
                    </a:lnTo>
                    <a:lnTo>
                      <a:pt x="3510" y="2506"/>
                    </a:lnTo>
                    <a:lnTo>
                      <a:pt x="4267" y="2335"/>
                    </a:lnTo>
                    <a:lnTo>
                      <a:pt x="4258" y="2257"/>
                    </a:lnTo>
                    <a:lnTo>
                      <a:pt x="4249" y="2179"/>
                    </a:lnTo>
                    <a:lnTo>
                      <a:pt x="4238" y="2102"/>
                    </a:lnTo>
                    <a:lnTo>
                      <a:pt x="4227" y="2026"/>
                    </a:lnTo>
                    <a:lnTo>
                      <a:pt x="4214" y="1950"/>
                    </a:lnTo>
                    <a:lnTo>
                      <a:pt x="4202" y="1874"/>
                    </a:lnTo>
                    <a:lnTo>
                      <a:pt x="4189" y="1798"/>
                    </a:lnTo>
                    <a:lnTo>
                      <a:pt x="4175" y="1724"/>
                    </a:lnTo>
                    <a:lnTo>
                      <a:pt x="4161" y="1649"/>
                    </a:lnTo>
                    <a:lnTo>
                      <a:pt x="4146" y="1574"/>
                    </a:lnTo>
                    <a:lnTo>
                      <a:pt x="4130" y="1500"/>
                    </a:lnTo>
                    <a:lnTo>
                      <a:pt x="4113" y="1428"/>
                    </a:lnTo>
                    <a:lnTo>
                      <a:pt x="4096" y="1354"/>
                    </a:lnTo>
                    <a:lnTo>
                      <a:pt x="4078" y="1282"/>
                    </a:lnTo>
                    <a:lnTo>
                      <a:pt x="4060" y="1210"/>
                    </a:lnTo>
                    <a:lnTo>
                      <a:pt x="4041" y="1138"/>
                    </a:lnTo>
                    <a:lnTo>
                      <a:pt x="4020" y="1067"/>
                    </a:lnTo>
                    <a:lnTo>
                      <a:pt x="4000" y="995"/>
                    </a:lnTo>
                    <a:lnTo>
                      <a:pt x="3979" y="926"/>
                    </a:lnTo>
                    <a:lnTo>
                      <a:pt x="3957" y="855"/>
                    </a:lnTo>
                    <a:lnTo>
                      <a:pt x="3935" y="785"/>
                    </a:lnTo>
                    <a:lnTo>
                      <a:pt x="3911" y="717"/>
                    </a:lnTo>
                    <a:lnTo>
                      <a:pt x="3888" y="648"/>
                    </a:lnTo>
                    <a:lnTo>
                      <a:pt x="3863" y="579"/>
                    </a:lnTo>
                    <a:lnTo>
                      <a:pt x="3839" y="512"/>
                    </a:lnTo>
                    <a:lnTo>
                      <a:pt x="3812" y="444"/>
                    </a:lnTo>
                    <a:lnTo>
                      <a:pt x="3786" y="377"/>
                    </a:lnTo>
                    <a:lnTo>
                      <a:pt x="3759" y="310"/>
                    </a:lnTo>
                    <a:lnTo>
                      <a:pt x="3732" y="244"/>
                    </a:lnTo>
                    <a:lnTo>
                      <a:pt x="3703" y="179"/>
                    </a:lnTo>
                    <a:lnTo>
                      <a:pt x="3675" y="113"/>
                    </a:lnTo>
                    <a:lnTo>
                      <a:pt x="3646" y="48"/>
                    </a:lnTo>
                    <a:close/>
                    <a:moveTo>
                      <a:pt x="831" y="2804"/>
                    </a:moveTo>
                    <a:lnTo>
                      <a:pt x="2810" y="2804"/>
                    </a:lnTo>
                    <a:lnTo>
                      <a:pt x="2810" y="2949"/>
                    </a:lnTo>
                    <a:lnTo>
                      <a:pt x="831" y="2949"/>
                    </a:lnTo>
                    <a:lnTo>
                      <a:pt x="831" y="2804"/>
                    </a:lnTo>
                    <a:close/>
                    <a:moveTo>
                      <a:pt x="3516" y="3370"/>
                    </a:moveTo>
                    <a:lnTo>
                      <a:pt x="3637" y="3750"/>
                    </a:lnTo>
                    <a:lnTo>
                      <a:pt x="190" y="3750"/>
                    </a:lnTo>
                    <a:lnTo>
                      <a:pt x="0" y="3750"/>
                    </a:lnTo>
                    <a:lnTo>
                      <a:pt x="0" y="3559"/>
                    </a:lnTo>
                    <a:lnTo>
                      <a:pt x="0" y="1320"/>
                    </a:lnTo>
                    <a:lnTo>
                      <a:pt x="0" y="1240"/>
                    </a:lnTo>
                    <a:lnTo>
                      <a:pt x="59" y="1183"/>
                    </a:lnTo>
                    <a:lnTo>
                      <a:pt x="764" y="503"/>
                    </a:lnTo>
                    <a:lnTo>
                      <a:pt x="819" y="449"/>
                    </a:lnTo>
                    <a:lnTo>
                      <a:pt x="895" y="449"/>
                    </a:lnTo>
                    <a:lnTo>
                      <a:pt x="2831" y="449"/>
                    </a:lnTo>
                    <a:lnTo>
                      <a:pt x="2840" y="545"/>
                    </a:lnTo>
                    <a:lnTo>
                      <a:pt x="2849" y="640"/>
                    </a:lnTo>
                    <a:lnTo>
                      <a:pt x="2859" y="735"/>
                    </a:lnTo>
                    <a:lnTo>
                      <a:pt x="2870" y="829"/>
                    </a:lnTo>
                    <a:lnTo>
                      <a:pt x="1084" y="829"/>
                    </a:lnTo>
                    <a:lnTo>
                      <a:pt x="1138" y="1419"/>
                    </a:lnTo>
                    <a:lnTo>
                      <a:pt x="1148" y="1526"/>
                    </a:lnTo>
                    <a:lnTo>
                      <a:pt x="1040" y="1522"/>
                    </a:lnTo>
                    <a:lnTo>
                      <a:pt x="380" y="1497"/>
                    </a:lnTo>
                    <a:lnTo>
                      <a:pt x="380" y="3370"/>
                    </a:lnTo>
                    <a:lnTo>
                      <a:pt x="3516" y="3370"/>
                    </a:lnTo>
                    <a:close/>
                    <a:moveTo>
                      <a:pt x="472" y="1312"/>
                    </a:moveTo>
                    <a:lnTo>
                      <a:pt x="939" y="1329"/>
                    </a:lnTo>
                    <a:lnTo>
                      <a:pt x="900" y="898"/>
                    </a:lnTo>
                    <a:lnTo>
                      <a:pt x="472" y="1312"/>
                    </a:lnTo>
                    <a:close/>
                    <a:moveTo>
                      <a:pt x="2810" y="2206"/>
                    </a:moveTo>
                    <a:lnTo>
                      <a:pt x="831" y="2206"/>
                    </a:lnTo>
                    <a:lnTo>
                      <a:pt x="831" y="2351"/>
                    </a:lnTo>
                    <a:lnTo>
                      <a:pt x="2810" y="2351"/>
                    </a:lnTo>
                    <a:lnTo>
                      <a:pt x="2810" y="2206"/>
                    </a:lnTo>
                    <a:close/>
                    <a:moveTo>
                      <a:pt x="2810" y="1666"/>
                    </a:moveTo>
                    <a:lnTo>
                      <a:pt x="1621" y="1666"/>
                    </a:lnTo>
                    <a:lnTo>
                      <a:pt x="1621" y="1810"/>
                    </a:lnTo>
                    <a:lnTo>
                      <a:pt x="2810" y="1810"/>
                    </a:lnTo>
                    <a:lnTo>
                      <a:pt x="2810" y="1666"/>
                    </a:lnTo>
                    <a:close/>
                    <a:moveTo>
                      <a:pt x="2810" y="1112"/>
                    </a:moveTo>
                    <a:lnTo>
                      <a:pt x="1621" y="1112"/>
                    </a:lnTo>
                    <a:lnTo>
                      <a:pt x="1621" y="1256"/>
                    </a:lnTo>
                    <a:lnTo>
                      <a:pt x="2810" y="1256"/>
                    </a:lnTo>
                    <a:lnTo>
                      <a:pt x="2810" y="1112"/>
                    </a:lnTo>
                    <a:close/>
                    <a:moveTo>
                      <a:pt x="4318" y="3463"/>
                    </a:moveTo>
                    <a:lnTo>
                      <a:pt x="4002" y="3540"/>
                    </a:lnTo>
                    <a:lnTo>
                      <a:pt x="4007" y="3867"/>
                    </a:lnTo>
                    <a:lnTo>
                      <a:pt x="4237" y="4133"/>
                    </a:lnTo>
                    <a:lnTo>
                      <a:pt x="4387" y="4100"/>
                    </a:lnTo>
                    <a:lnTo>
                      <a:pt x="4477" y="3751"/>
                    </a:lnTo>
                    <a:lnTo>
                      <a:pt x="4318" y="3463"/>
                    </a:lnTo>
                    <a:close/>
                    <a:moveTo>
                      <a:pt x="4272" y="2491"/>
                    </a:moveTo>
                    <a:lnTo>
                      <a:pt x="4272" y="2491"/>
                    </a:lnTo>
                    <a:lnTo>
                      <a:pt x="4388" y="3367"/>
                    </a:lnTo>
                    <a:lnTo>
                      <a:pt x="3870" y="3485"/>
                    </a:lnTo>
                    <a:lnTo>
                      <a:pt x="3583" y="2648"/>
                    </a:lnTo>
                    <a:lnTo>
                      <a:pt x="4272" y="249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5" name="文本框 27"/>
            <p:cNvSpPr txBox="1">
              <a:spLocks noChangeArrowheads="1"/>
            </p:cNvSpPr>
            <p:nvPr/>
          </p:nvSpPr>
          <p:spPr bwMode="auto">
            <a:xfrm>
              <a:off x="6292850" y="3230552"/>
              <a:ext cx="20574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7"/>
            <p:cNvSpPr>
              <a:spLocks noChangeArrowheads="1"/>
            </p:cNvSpPr>
            <p:nvPr/>
          </p:nvSpPr>
          <p:spPr bwMode="auto">
            <a:xfrm>
              <a:off x="6332538" y="3684589"/>
              <a:ext cx="4038059" cy="922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此处添加详细文本描述，建议与标题相关并符合整体语言风格，语言描述尽量简洁生动。此处添加详细文本描述，建议与标题相关并符合整体语言风格。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5575300" y="3215476"/>
              <a:ext cx="488950" cy="490538"/>
              <a:chOff x="5337175" y="1507337"/>
              <a:chExt cx="488950" cy="490538"/>
            </a:xfrm>
          </p:grpSpPr>
          <p:sp>
            <p:nvSpPr>
              <p:cNvPr id="78" name="Oval 7"/>
              <p:cNvSpPr>
                <a:spLocks noChangeAspect="1" noChangeArrowheads="1"/>
              </p:cNvSpPr>
              <p:nvPr/>
            </p:nvSpPr>
            <p:spPr bwMode="auto">
              <a:xfrm>
                <a:off x="5337175" y="1507337"/>
                <a:ext cx="488950" cy="490538"/>
              </a:xfrm>
              <a:prstGeom prst="ellipse">
                <a:avLst/>
              </a:prstGeom>
              <a:solidFill>
                <a:srgbClr val="00A4DE"/>
              </a:solidFill>
              <a:ln>
                <a:noFill/>
              </a:ln>
            </p:spPr>
            <p:txBody>
              <a:bodyPr wrap="none" lIns="108204" tIns="56388" rIns="108204" bIns="56388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520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79" name="KSO_Shape"/>
              <p:cNvSpPr/>
              <p:nvPr/>
            </p:nvSpPr>
            <p:spPr bwMode="auto">
              <a:xfrm>
                <a:off x="5432075" y="1614499"/>
                <a:ext cx="299150" cy="276214"/>
              </a:xfrm>
              <a:custGeom>
                <a:avLst/>
                <a:gdLst>
                  <a:gd name="T0" fmla="*/ 2147483646 w 4477"/>
                  <a:gd name="T1" fmla="*/ 2147483646 h 4133"/>
                  <a:gd name="T2" fmla="*/ 2147483646 w 4477"/>
                  <a:gd name="T3" fmla="*/ 1386867173 h 4133"/>
                  <a:gd name="T4" fmla="*/ 2147483646 w 4477"/>
                  <a:gd name="T5" fmla="*/ 385250906 h 4133"/>
                  <a:gd name="T6" fmla="*/ 2147483646 w 4477"/>
                  <a:gd name="T7" fmla="*/ 0 h 4133"/>
                  <a:gd name="T8" fmla="*/ 2147483646 w 4477"/>
                  <a:gd name="T9" fmla="*/ 231114454 h 4133"/>
                  <a:gd name="T10" fmla="*/ 2147483646 w 4477"/>
                  <a:gd name="T11" fmla="*/ 1001616267 h 4133"/>
                  <a:gd name="T12" fmla="*/ 2147483646 w 4477"/>
                  <a:gd name="T13" fmla="*/ 2147483646 h 4133"/>
                  <a:gd name="T14" fmla="*/ 2147483646 w 4477"/>
                  <a:gd name="T15" fmla="*/ 2147483646 h 4133"/>
                  <a:gd name="T16" fmla="*/ 2147483646 w 4477"/>
                  <a:gd name="T17" fmla="*/ 2147483646 h 4133"/>
                  <a:gd name="T18" fmla="*/ 2147483646 w 4477"/>
                  <a:gd name="T19" fmla="*/ 2147483646 h 4133"/>
                  <a:gd name="T20" fmla="*/ 2147483646 w 4477"/>
                  <a:gd name="T21" fmla="*/ 2147483646 h 4133"/>
                  <a:gd name="T22" fmla="*/ 2147483646 w 4477"/>
                  <a:gd name="T23" fmla="*/ 2147483646 h 4133"/>
                  <a:gd name="T24" fmla="*/ 2147483646 w 4477"/>
                  <a:gd name="T25" fmla="*/ 2147483646 h 4133"/>
                  <a:gd name="T26" fmla="*/ 2147483646 w 4477"/>
                  <a:gd name="T27" fmla="*/ 2147483646 h 4133"/>
                  <a:gd name="T28" fmla="*/ 2147483646 w 4477"/>
                  <a:gd name="T29" fmla="*/ 2147483646 h 4133"/>
                  <a:gd name="T30" fmla="*/ 2147483646 w 4477"/>
                  <a:gd name="T31" fmla="*/ 2147483646 h 4133"/>
                  <a:gd name="T32" fmla="*/ 2147483646 w 4477"/>
                  <a:gd name="T33" fmla="*/ 2147483646 h 4133"/>
                  <a:gd name="T34" fmla="*/ 2147483646 w 4477"/>
                  <a:gd name="T35" fmla="*/ 2147483646 h 4133"/>
                  <a:gd name="T36" fmla="*/ 2147483646 w 4477"/>
                  <a:gd name="T37" fmla="*/ 2147483646 h 4133"/>
                  <a:gd name="T38" fmla="*/ 2147483646 w 4477"/>
                  <a:gd name="T39" fmla="*/ 2147483646 h 4133"/>
                  <a:gd name="T40" fmla="*/ 2147483646 w 4477"/>
                  <a:gd name="T41" fmla="*/ 2147483646 h 4133"/>
                  <a:gd name="T42" fmla="*/ 2147483646 w 4477"/>
                  <a:gd name="T43" fmla="*/ 2147483646 h 4133"/>
                  <a:gd name="T44" fmla="*/ 2147483646 w 4477"/>
                  <a:gd name="T45" fmla="*/ 2147483646 h 4133"/>
                  <a:gd name="T46" fmla="*/ 2147483646 w 4477"/>
                  <a:gd name="T47" fmla="*/ 2147483646 h 4133"/>
                  <a:gd name="T48" fmla="*/ 2147483646 w 4477"/>
                  <a:gd name="T49" fmla="*/ 2147483646 h 4133"/>
                  <a:gd name="T50" fmla="*/ 2147483646 w 4477"/>
                  <a:gd name="T51" fmla="*/ 2147483646 h 4133"/>
                  <a:gd name="T52" fmla="*/ 2147483646 w 4477"/>
                  <a:gd name="T53" fmla="*/ 2147483646 h 4133"/>
                  <a:gd name="T54" fmla="*/ 2147483646 w 4477"/>
                  <a:gd name="T55" fmla="*/ 2147483646 h 4133"/>
                  <a:gd name="T56" fmla="*/ 2147483646 w 4477"/>
                  <a:gd name="T57" fmla="*/ 2147483646 h 4133"/>
                  <a:gd name="T58" fmla="*/ 2147483646 w 4477"/>
                  <a:gd name="T59" fmla="*/ 2147483646 h 4133"/>
                  <a:gd name="T60" fmla="*/ 2147483646 w 4477"/>
                  <a:gd name="T61" fmla="*/ 2147483646 h 4133"/>
                  <a:gd name="T62" fmla="*/ 2147483646 w 4477"/>
                  <a:gd name="T63" fmla="*/ 2147483646 h 4133"/>
                  <a:gd name="T64" fmla="*/ 2147483646 w 4477"/>
                  <a:gd name="T65" fmla="*/ 2147483646 h 4133"/>
                  <a:gd name="T66" fmla="*/ 0 w 4477"/>
                  <a:gd name="T67" fmla="*/ 2147483646 h 4133"/>
                  <a:gd name="T68" fmla="*/ 2147483646 w 4477"/>
                  <a:gd name="T69" fmla="*/ 2147483646 h 4133"/>
                  <a:gd name="T70" fmla="*/ 2147483646 w 4477"/>
                  <a:gd name="T71" fmla="*/ 2147483646 h 4133"/>
                  <a:gd name="T72" fmla="*/ 2147483646 w 4477"/>
                  <a:gd name="T73" fmla="*/ 2147483646 h 4133"/>
                  <a:gd name="T74" fmla="*/ 2147483646 w 4477"/>
                  <a:gd name="T75" fmla="*/ 2147483646 h 4133"/>
                  <a:gd name="T76" fmla="*/ 2147483646 w 4477"/>
                  <a:gd name="T77" fmla="*/ 2147483646 h 4133"/>
                  <a:gd name="T78" fmla="*/ 2147483646 w 4477"/>
                  <a:gd name="T79" fmla="*/ 2147483646 h 4133"/>
                  <a:gd name="T80" fmla="*/ 2147483646 w 4477"/>
                  <a:gd name="T81" fmla="*/ 2147483646 h 4133"/>
                  <a:gd name="T82" fmla="*/ 2147483646 w 4477"/>
                  <a:gd name="T83" fmla="*/ 2147483646 h 4133"/>
                  <a:gd name="T84" fmla="*/ 2147483646 w 4477"/>
                  <a:gd name="T85" fmla="*/ 2147483646 h 4133"/>
                  <a:gd name="T86" fmla="*/ 2147483646 w 4477"/>
                  <a:gd name="T87" fmla="*/ 2147483646 h 4133"/>
                  <a:gd name="T88" fmla="*/ 2147483646 w 4477"/>
                  <a:gd name="T89" fmla="*/ 2147483646 h 4133"/>
                  <a:gd name="T90" fmla="*/ 2147483646 w 4477"/>
                  <a:gd name="T91" fmla="*/ 2147483646 h 4133"/>
                  <a:gd name="T92" fmla="*/ 2147483646 w 4477"/>
                  <a:gd name="T93" fmla="*/ 2147483646 h 4133"/>
                  <a:gd name="T94" fmla="*/ 2147483646 w 4477"/>
                  <a:gd name="T95" fmla="*/ 2147483646 h 4133"/>
                  <a:gd name="T96" fmla="*/ 2147483646 w 4477"/>
                  <a:gd name="T97" fmla="*/ 2147483646 h 4133"/>
                  <a:gd name="T98" fmla="*/ 2147483646 w 4477"/>
                  <a:gd name="T99" fmla="*/ 2147483646 h 4133"/>
                  <a:gd name="T100" fmla="*/ 2147483646 w 4477"/>
                  <a:gd name="T101" fmla="*/ 2147483646 h 4133"/>
                  <a:gd name="T102" fmla="*/ 2147483646 w 4477"/>
                  <a:gd name="T103" fmla="*/ 2147483646 h 4133"/>
                  <a:gd name="T104" fmla="*/ 2147483646 w 4477"/>
                  <a:gd name="T105" fmla="*/ 2147483646 h 4133"/>
                  <a:gd name="T106" fmla="*/ 2147483646 w 4477"/>
                  <a:gd name="T107" fmla="*/ 2147483646 h 413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477" h="4133">
                    <a:moveTo>
                      <a:pt x="3646" y="48"/>
                    </a:moveTo>
                    <a:lnTo>
                      <a:pt x="3646" y="48"/>
                    </a:lnTo>
                    <a:lnTo>
                      <a:pt x="3623" y="39"/>
                    </a:lnTo>
                    <a:lnTo>
                      <a:pt x="3600" y="31"/>
                    </a:lnTo>
                    <a:lnTo>
                      <a:pt x="3578" y="24"/>
                    </a:lnTo>
                    <a:lnTo>
                      <a:pt x="3557" y="18"/>
                    </a:lnTo>
                    <a:lnTo>
                      <a:pt x="3536" y="13"/>
                    </a:lnTo>
                    <a:lnTo>
                      <a:pt x="3515" y="8"/>
                    </a:lnTo>
                    <a:lnTo>
                      <a:pt x="3494" y="5"/>
                    </a:lnTo>
                    <a:lnTo>
                      <a:pt x="3473" y="3"/>
                    </a:lnTo>
                    <a:lnTo>
                      <a:pt x="3454" y="1"/>
                    </a:lnTo>
                    <a:lnTo>
                      <a:pt x="3434" y="0"/>
                    </a:lnTo>
                    <a:lnTo>
                      <a:pt x="3415" y="0"/>
                    </a:lnTo>
                    <a:lnTo>
                      <a:pt x="3395" y="1"/>
                    </a:lnTo>
                    <a:lnTo>
                      <a:pt x="3376" y="3"/>
                    </a:lnTo>
                    <a:lnTo>
                      <a:pt x="3358" y="5"/>
                    </a:lnTo>
                    <a:lnTo>
                      <a:pt x="3339" y="9"/>
                    </a:lnTo>
                    <a:lnTo>
                      <a:pt x="3321" y="13"/>
                    </a:lnTo>
                    <a:lnTo>
                      <a:pt x="3303" y="18"/>
                    </a:lnTo>
                    <a:lnTo>
                      <a:pt x="3285" y="23"/>
                    </a:lnTo>
                    <a:lnTo>
                      <a:pt x="3268" y="30"/>
                    </a:lnTo>
                    <a:lnTo>
                      <a:pt x="3251" y="37"/>
                    </a:lnTo>
                    <a:lnTo>
                      <a:pt x="3235" y="45"/>
                    </a:lnTo>
                    <a:lnTo>
                      <a:pt x="3219" y="54"/>
                    </a:lnTo>
                    <a:lnTo>
                      <a:pt x="3201" y="63"/>
                    </a:lnTo>
                    <a:lnTo>
                      <a:pt x="3186" y="74"/>
                    </a:lnTo>
                    <a:lnTo>
                      <a:pt x="3170" y="85"/>
                    </a:lnTo>
                    <a:lnTo>
                      <a:pt x="3155" y="96"/>
                    </a:lnTo>
                    <a:lnTo>
                      <a:pt x="3139" y="108"/>
                    </a:lnTo>
                    <a:lnTo>
                      <a:pt x="3124" y="121"/>
                    </a:lnTo>
                    <a:lnTo>
                      <a:pt x="3110" y="134"/>
                    </a:lnTo>
                    <a:lnTo>
                      <a:pt x="3094" y="149"/>
                    </a:lnTo>
                    <a:lnTo>
                      <a:pt x="3066" y="179"/>
                    </a:lnTo>
                    <a:lnTo>
                      <a:pt x="3079" y="337"/>
                    </a:lnTo>
                    <a:lnTo>
                      <a:pt x="3094" y="494"/>
                    </a:lnTo>
                    <a:lnTo>
                      <a:pt x="3112" y="649"/>
                    </a:lnTo>
                    <a:lnTo>
                      <a:pt x="3131" y="802"/>
                    </a:lnTo>
                    <a:lnTo>
                      <a:pt x="3151" y="954"/>
                    </a:lnTo>
                    <a:lnTo>
                      <a:pt x="3174" y="1104"/>
                    </a:lnTo>
                    <a:lnTo>
                      <a:pt x="3198" y="1252"/>
                    </a:lnTo>
                    <a:lnTo>
                      <a:pt x="3226" y="1398"/>
                    </a:lnTo>
                    <a:lnTo>
                      <a:pt x="3254" y="1543"/>
                    </a:lnTo>
                    <a:lnTo>
                      <a:pt x="3284" y="1686"/>
                    </a:lnTo>
                    <a:lnTo>
                      <a:pt x="3318" y="1827"/>
                    </a:lnTo>
                    <a:lnTo>
                      <a:pt x="3352" y="1967"/>
                    </a:lnTo>
                    <a:lnTo>
                      <a:pt x="3388" y="2104"/>
                    </a:lnTo>
                    <a:lnTo>
                      <a:pt x="3407" y="2172"/>
                    </a:lnTo>
                    <a:lnTo>
                      <a:pt x="3427" y="2240"/>
                    </a:lnTo>
                    <a:lnTo>
                      <a:pt x="3447" y="2307"/>
                    </a:lnTo>
                    <a:lnTo>
                      <a:pt x="3468" y="2374"/>
                    </a:lnTo>
                    <a:lnTo>
                      <a:pt x="3488" y="2441"/>
                    </a:lnTo>
                    <a:lnTo>
                      <a:pt x="3510" y="2506"/>
                    </a:lnTo>
                    <a:lnTo>
                      <a:pt x="4267" y="2335"/>
                    </a:lnTo>
                    <a:lnTo>
                      <a:pt x="4258" y="2257"/>
                    </a:lnTo>
                    <a:lnTo>
                      <a:pt x="4249" y="2179"/>
                    </a:lnTo>
                    <a:lnTo>
                      <a:pt x="4238" y="2102"/>
                    </a:lnTo>
                    <a:lnTo>
                      <a:pt x="4227" y="2026"/>
                    </a:lnTo>
                    <a:lnTo>
                      <a:pt x="4214" y="1950"/>
                    </a:lnTo>
                    <a:lnTo>
                      <a:pt x="4202" y="1874"/>
                    </a:lnTo>
                    <a:lnTo>
                      <a:pt x="4189" y="1798"/>
                    </a:lnTo>
                    <a:lnTo>
                      <a:pt x="4175" y="1724"/>
                    </a:lnTo>
                    <a:lnTo>
                      <a:pt x="4161" y="1649"/>
                    </a:lnTo>
                    <a:lnTo>
                      <a:pt x="4146" y="1574"/>
                    </a:lnTo>
                    <a:lnTo>
                      <a:pt x="4130" y="1500"/>
                    </a:lnTo>
                    <a:lnTo>
                      <a:pt x="4113" y="1428"/>
                    </a:lnTo>
                    <a:lnTo>
                      <a:pt x="4096" y="1354"/>
                    </a:lnTo>
                    <a:lnTo>
                      <a:pt x="4078" y="1282"/>
                    </a:lnTo>
                    <a:lnTo>
                      <a:pt x="4060" y="1210"/>
                    </a:lnTo>
                    <a:lnTo>
                      <a:pt x="4041" y="1138"/>
                    </a:lnTo>
                    <a:lnTo>
                      <a:pt x="4020" y="1067"/>
                    </a:lnTo>
                    <a:lnTo>
                      <a:pt x="4000" y="995"/>
                    </a:lnTo>
                    <a:lnTo>
                      <a:pt x="3979" y="926"/>
                    </a:lnTo>
                    <a:lnTo>
                      <a:pt x="3957" y="855"/>
                    </a:lnTo>
                    <a:lnTo>
                      <a:pt x="3935" y="785"/>
                    </a:lnTo>
                    <a:lnTo>
                      <a:pt x="3911" y="717"/>
                    </a:lnTo>
                    <a:lnTo>
                      <a:pt x="3888" y="648"/>
                    </a:lnTo>
                    <a:lnTo>
                      <a:pt x="3863" y="579"/>
                    </a:lnTo>
                    <a:lnTo>
                      <a:pt x="3839" y="512"/>
                    </a:lnTo>
                    <a:lnTo>
                      <a:pt x="3812" y="444"/>
                    </a:lnTo>
                    <a:lnTo>
                      <a:pt x="3786" y="377"/>
                    </a:lnTo>
                    <a:lnTo>
                      <a:pt x="3759" y="310"/>
                    </a:lnTo>
                    <a:lnTo>
                      <a:pt x="3732" y="244"/>
                    </a:lnTo>
                    <a:lnTo>
                      <a:pt x="3703" y="179"/>
                    </a:lnTo>
                    <a:lnTo>
                      <a:pt x="3675" y="113"/>
                    </a:lnTo>
                    <a:lnTo>
                      <a:pt x="3646" y="48"/>
                    </a:lnTo>
                    <a:close/>
                    <a:moveTo>
                      <a:pt x="831" y="2804"/>
                    </a:moveTo>
                    <a:lnTo>
                      <a:pt x="2810" y="2804"/>
                    </a:lnTo>
                    <a:lnTo>
                      <a:pt x="2810" y="2949"/>
                    </a:lnTo>
                    <a:lnTo>
                      <a:pt x="831" y="2949"/>
                    </a:lnTo>
                    <a:lnTo>
                      <a:pt x="831" y="2804"/>
                    </a:lnTo>
                    <a:close/>
                    <a:moveTo>
                      <a:pt x="3516" y="3370"/>
                    </a:moveTo>
                    <a:lnTo>
                      <a:pt x="3637" y="3750"/>
                    </a:lnTo>
                    <a:lnTo>
                      <a:pt x="190" y="3750"/>
                    </a:lnTo>
                    <a:lnTo>
                      <a:pt x="0" y="3750"/>
                    </a:lnTo>
                    <a:lnTo>
                      <a:pt x="0" y="3559"/>
                    </a:lnTo>
                    <a:lnTo>
                      <a:pt x="0" y="1320"/>
                    </a:lnTo>
                    <a:lnTo>
                      <a:pt x="0" y="1240"/>
                    </a:lnTo>
                    <a:lnTo>
                      <a:pt x="59" y="1183"/>
                    </a:lnTo>
                    <a:lnTo>
                      <a:pt x="764" y="503"/>
                    </a:lnTo>
                    <a:lnTo>
                      <a:pt x="819" y="449"/>
                    </a:lnTo>
                    <a:lnTo>
                      <a:pt x="895" y="449"/>
                    </a:lnTo>
                    <a:lnTo>
                      <a:pt x="2831" y="449"/>
                    </a:lnTo>
                    <a:lnTo>
                      <a:pt x="2840" y="545"/>
                    </a:lnTo>
                    <a:lnTo>
                      <a:pt x="2849" y="640"/>
                    </a:lnTo>
                    <a:lnTo>
                      <a:pt x="2859" y="735"/>
                    </a:lnTo>
                    <a:lnTo>
                      <a:pt x="2870" y="829"/>
                    </a:lnTo>
                    <a:lnTo>
                      <a:pt x="1084" y="829"/>
                    </a:lnTo>
                    <a:lnTo>
                      <a:pt x="1138" y="1419"/>
                    </a:lnTo>
                    <a:lnTo>
                      <a:pt x="1148" y="1526"/>
                    </a:lnTo>
                    <a:lnTo>
                      <a:pt x="1040" y="1522"/>
                    </a:lnTo>
                    <a:lnTo>
                      <a:pt x="380" y="1497"/>
                    </a:lnTo>
                    <a:lnTo>
                      <a:pt x="380" y="3370"/>
                    </a:lnTo>
                    <a:lnTo>
                      <a:pt x="3516" y="3370"/>
                    </a:lnTo>
                    <a:close/>
                    <a:moveTo>
                      <a:pt x="472" y="1312"/>
                    </a:moveTo>
                    <a:lnTo>
                      <a:pt x="939" y="1329"/>
                    </a:lnTo>
                    <a:lnTo>
                      <a:pt x="900" y="898"/>
                    </a:lnTo>
                    <a:lnTo>
                      <a:pt x="472" y="1312"/>
                    </a:lnTo>
                    <a:close/>
                    <a:moveTo>
                      <a:pt x="2810" y="2206"/>
                    </a:moveTo>
                    <a:lnTo>
                      <a:pt x="831" y="2206"/>
                    </a:lnTo>
                    <a:lnTo>
                      <a:pt x="831" y="2351"/>
                    </a:lnTo>
                    <a:lnTo>
                      <a:pt x="2810" y="2351"/>
                    </a:lnTo>
                    <a:lnTo>
                      <a:pt x="2810" y="2206"/>
                    </a:lnTo>
                    <a:close/>
                    <a:moveTo>
                      <a:pt x="2810" y="1666"/>
                    </a:moveTo>
                    <a:lnTo>
                      <a:pt x="1621" y="1666"/>
                    </a:lnTo>
                    <a:lnTo>
                      <a:pt x="1621" y="1810"/>
                    </a:lnTo>
                    <a:lnTo>
                      <a:pt x="2810" y="1810"/>
                    </a:lnTo>
                    <a:lnTo>
                      <a:pt x="2810" y="1666"/>
                    </a:lnTo>
                    <a:close/>
                    <a:moveTo>
                      <a:pt x="2810" y="1112"/>
                    </a:moveTo>
                    <a:lnTo>
                      <a:pt x="1621" y="1112"/>
                    </a:lnTo>
                    <a:lnTo>
                      <a:pt x="1621" y="1256"/>
                    </a:lnTo>
                    <a:lnTo>
                      <a:pt x="2810" y="1256"/>
                    </a:lnTo>
                    <a:lnTo>
                      <a:pt x="2810" y="1112"/>
                    </a:lnTo>
                    <a:close/>
                    <a:moveTo>
                      <a:pt x="4318" y="3463"/>
                    </a:moveTo>
                    <a:lnTo>
                      <a:pt x="4002" y="3540"/>
                    </a:lnTo>
                    <a:lnTo>
                      <a:pt x="4007" y="3867"/>
                    </a:lnTo>
                    <a:lnTo>
                      <a:pt x="4237" y="4133"/>
                    </a:lnTo>
                    <a:lnTo>
                      <a:pt x="4387" y="4100"/>
                    </a:lnTo>
                    <a:lnTo>
                      <a:pt x="4477" y="3751"/>
                    </a:lnTo>
                    <a:lnTo>
                      <a:pt x="4318" y="3463"/>
                    </a:lnTo>
                    <a:close/>
                    <a:moveTo>
                      <a:pt x="4272" y="2491"/>
                    </a:moveTo>
                    <a:lnTo>
                      <a:pt x="4272" y="2491"/>
                    </a:lnTo>
                    <a:lnTo>
                      <a:pt x="4388" y="3367"/>
                    </a:lnTo>
                    <a:lnTo>
                      <a:pt x="3870" y="3485"/>
                    </a:lnTo>
                    <a:lnTo>
                      <a:pt x="3583" y="2648"/>
                    </a:lnTo>
                    <a:lnTo>
                      <a:pt x="4272" y="249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0" name="文本框 27"/>
            <p:cNvSpPr txBox="1">
              <a:spLocks noChangeArrowheads="1"/>
            </p:cNvSpPr>
            <p:nvPr/>
          </p:nvSpPr>
          <p:spPr bwMode="auto">
            <a:xfrm>
              <a:off x="6292850" y="4896617"/>
              <a:ext cx="20574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矩形 7"/>
            <p:cNvSpPr>
              <a:spLocks noChangeArrowheads="1"/>
            </p:cNvSpPr>
            <p:nvPr/>
          </p:nvSpPr>
          <p:spPr bwMode="auto">
            <a:xfrm>
              <a:off x="6332538" y="5350654"/>
              <a:ext cx="4038059" cy="922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此处添加详细文本描述，建议与标题相关并符合整体语言风格，语言描述尽量简洁生动。此处添加详细文本描述，建议与标题相关并符合整体语言风格。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5575300" y="4881541"/>
              <a:ext cx="488950" cy="490538"/>
              <a:chOff x="5337175" y="1507337"/>
              <a:chExt cx="488950" cy="490538"/>
            </a:xfrm>
          </p:grpSpPr>
          <p:sp>
            <p:nvSpPr>
              <p:cNvPr id="83" name="Oval 7"/>
              <p:cNvSpPr>
                <a:spLocks noChangeAspect="1" noChangeArrowheads="1"/>
              </p:cNvSpPr>
              <p:nvPr/>
            </p:nvSpPr>
            <p:spPr bwMode="auto">
              <a:xfrm>
                <a:off x="5337175" y="1507337"/>
                <a:ext cx="488950" cy="490538"/>
              </a:xfrm>
              <a:prstGeom prst="ellipse">
                <a:avLst/>
              </a:prstGeom>
              <a:solidFill>
                <a:srgbClr val="00A4DE"/>
              </a:solidFill>
              <a:ln>
                <a:noFill/>
              </a:ln>
            </p:spPr>
            <p:txBody>
              <a:bodyPr wrap="none" lIns="108204" tIns="56388" rIns="108204" bIns="56388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520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84" name="KSO_Shape"/>
              <p:cNvSpPr/>
              <p:nvPr/>
            </p:nvSpPr>
            <p:spPr bwMode="auto">
              <a:xfrm>
                <a:off x="5432075" y="1614499"/>
                <a:ext cx="299150" cy="276214"/>
              </a:xfrm>
              <a:custGeom>
                <a:avLst/>
                <a:gdLst>
                  <a:gd name="T0" fmla="*/ 2147483646 w 4477"/>
                  <a:gd name="T1" fmla="*/ 2147483646 h 4133"/>
                  <a:gd name="T2" fmla="*/ 2147483646 w 4477"/>
                  <a:gd name="T3" fmla="*/ 1386867173 h 4133"/>
                  <a:gd name="T4" fmla="*/ 2147483646 w 4477"/>
                  <a:gd name="T5" fmla="*/ 385250906 h 4133"/>
                  <a:gd name="T6" fmla="*/ 2147483646 w 4477"/>
                  <a:gd name="T7" fmla="*/ 0 h 4133"/>
                  <a:gd name="T8" fmla="*/ 2147483646 w 4477"/>
                  <a:gd name="T9" fmla="*/ 231114454 h 4133"/>
                  <a:gd name="T10" fmla="*/ 2147483646 w 4477"/>
                  <a:gd name="T11" fmla="*/ 1001616267 h 4133"/>
                  <a:gd name="T12" fmla="*/ 2147483646 w 4477"/>
                  <a:gd name="T13" fmla="*/ 2147483646 h 4133"/>
                  <a:gd name="T14" fmla="*/ 2147483646 w 4477"/>
                  <a:gd name="T15" fmla="*/ 2147483646 h 4133"/>
                  <a:gd name="T16" fmla="*/ 2147483646 w 4477"/>
                  <a:gd name="T17" fmla="*/ 2147483646 h 4133"/>
                  <a:gd name="T18" fmla="*/ 2147483646 w 4477"/>
                  <a:gd name="T19" fmla="*/ 2147483646 h 4133"/>
                  <a:gd name="T20" fmla="*/ 2147483646 w 4477"/>
                  <a:gd name="T21" fmla="*/ 2147483646 h 4133"/>
                  <a:gd name="T22" fmla="*/ 2147483646 w 4477"/>
                  <a:gd name="T23" fmla="*/ 2147483646 h 4133"/>
                  <a:gd name="T24" fmla="*/ 2147483646 w 4477"/>
                  <a:gd name="T25" fmla="*/ 2147483646 h 4133"/>
                  <a:gd name="T26" fmla="*/ 2147483646 w 4477"/>
                  <a:gd name="T27" fmla="*/ 2147483646 h 4133"/>
                  <a:gd name="T28" fmla="*/ 2147483646 w 4477"/>
                  <a:gd name="T29" fmla="*/ 2147483646 h 4133"/>
                  <a:gd name="T30" fmla="*/ 2147483646 w 4477"/>
                  <a:gd name="T31" fmla="*/ 2147483646 h 4133"/>
                  <a:gd name="T32" fmla="*/ 2147483646 w 4477"/>
                  <a:gd name="T33" fmla="*/ 2147483646 h 4133"/>
                  <a:gd name="T34" fmla="*/ 2147483646 w 4477"/>
                  <a:gd name="T35" fmla="*/ 2147483646 h 4133"/>
                  <a:gd name="T36" fmla="*/ 2147483646 w 4477"/>
                  <a:gd name="T37" fmla="*/ 2147483646 h 4133"/>
                  <a:gd name="T38" fmla="*/ 2147483646 w 4477"/>
                  <a:gd name="T39" fmla="*/ 2147483646 h 4133"/>
                  <a:gd name="T40" fmla="*/ 2147483646 w 4477"/>
                  <a:gd name="T41" fmla="*/ 2147483646 h 4133"/>
                  <a:gd name="T42" fmla="*/ 2147483646 w 4477"/>
                  <a:gd name="T43" fmla="*/ 2147483646 h 4133"/>
                  <a:gd name="T44" fmla="*/ 2147483646 w 4477"/>
                  <a:gd name="T45" fmla="*/ 2147483646 h 4133"/>
                  <a:gd name="T46" fmla="*/ 2147483646 w 4477"/>
                  <a:gd name="T47" fmla="*/ 2147483646 h 4133"/>
                  <a:gd name="T48" fmla="*/ 2147483646 w 4477"/>
                  <a:gd name="T49" fmla="*/ 2147483646 h 4133"/>
                  <a:gd name="T50" fmla="*/ 2147483646 w 4477"/>
                  <a:gd name="T51" fmla="*/ 2147483646 h 4133"/>
                  <a:gd name="T52" fmla="*/ 2147483646 w 4477"/>
                  <a:gd name="T53" fmla="*/ 2147483646 h 4133"/>
                  <a:gd name="T54" fmla="*/ 2147483646 w 4477"/>
                  <a:gd name="T55" fmla="*/ 2147483646 h 4133"/>
                  <a:gd name="T56" fmla="*/ 2147483646 w 4477"/>
                  <a:gd name="T57" fmla="*/ 2147483646 h 4133"/>
                  <a:gd name="T58" fmla="*/ 2147483646 w 4477"/>
                  <a:gd name="T59" fmla="*/ 2147483646 h 4133"/>
                  <a:gd name="T60" fmla="*/ 2147483646 w 4477"/>
                  <a:gd name="T61" fmla="*/ 2147483646 h 4133"/>
                  <a:gd name="T62" fmla="*/ 2147483646 w 4477"/>
                  <a:gd name="T63" fmla="*/ 2147483646 h 4133"/>
                  <a:gd name="T64" fmla="*/ 2147483646 w 4477"/>
                  <a:gd name="T65" fmla="*/ 2147483646 h 4133"/>
                  <a:gd name="T66" fmla="*/ 0 w 4477"/>
                  <a:gd name="T67" fmla="*/ 2147483646 h 4133"/>
                  <a:gd name="T68" fmla="*/ 2147483646 w 4477"/>
                  <a:gd name="T69" fmla="*/ 2147483646 h 4133"/>
                  <a:gd name="T70" fmla="*/ 2147483646 w 4477"/>
                  <a:gd name="T71" fmla="*/ 2147483646 h 4133"/>
                  <a:gd name="T72" fmla="*/ 2147483646 w 4477"/>
                  <a:gd name="T73" fmla="*/ 2147483646 h 4133"/>
                  <a:gd name="T74" fmla="*/ 2147483646 w 4477"/>
                  <a:gd name="T75" fmla="*/ 2147483646 h 4133"/>
                  <a:gd name="T76" fmla="*/ 2147483646 w 4477"/>
                  <a:gd name="T77" fmla="*/ 2147483646 h 4133"/>
                  <a:gd name="T78" fmla="*/ 2147483646 w 4477"/>
                  <a:gd name="T79" fmla="*/ 2147483646 h 4133"/>
                  <a:gd name="T80" fmla="*/ 2147483646 w 4477"/>
                  <a:gd name="T81" fmla="*/ 2147483646 h 4133"/>
                  <a:gd name="T82" fmla="*/ 2147483646 w 4477"/>
                  <a:gd name="T83" fmla="*/ 2147483646 h 4133"/>
                  <a:gd name="T84" fmla="*/ 2147483646 w 4477"/>
                  <a:gd name="T85" fmla="*/ 2147483646 h 4133"/>
                  <a:gd name="T86" fmla="*/ 2147483646 w 4477"/>
                  <a:gd name="T87" fmla="*/ 2147483646 h 4133"/>
                  <a:gd name="T88" fmla="*/ 2147483646 w 4477"/>
                  <a:gd name="T89" fmla="*/ 2147483646 h 4133"/>
                  <a:gd name="T90" fmla="*/ 2147483646 w 4477"/>
                  <a:gd name="T91" fmla="*/ 2147483646 h 4133"/>
                  <a:gd name="T92" fmla="*/ 2147483646 w 4477"/>
                  <a:gd name="T93" fmla="*/ 2147483646 h 4133"/>
                  <a:gd name="T94" fmla="*/ 2147483646 w 4477"/>
                  <a:gd name="T95" fmla="*/ 2147483646 h 4133"/>
                  <a:gd name="T96" fmla="*/ 2147483646 w 4477"/>
                  <a:gd name="T97" fmla="*/ 2147483646 h 4133"/>
                  <a:gd name="T98" fmla="*/ 2147483646 w 4477"/>
                  <a:gd name="T99" fmla="*/ 2147483646 h 4133"/>
                  <a:gd name="T100" fmla="*/ 2147483646 w 4477"/>
                  <a:gd name="T101" fmla="*/ 2147483646 h 4133"/>
                  <a:gd name="T102" fmla="*/ 2147483646 w 4477"/>
                  <a:gd name="T103" fmla="*/ 2147483646 h 4133"/>
                  <a:gd name="T104" fmla="*/ 2147483646 w 4477"/>
                  <a:gd name="T105" fmla="*/ 2147483646 h 4133"/>
                  <a:gd name="T106" fmla="*/ 2147483646 w 4477"/>
                  <a:gd name="T107" fmla="*/ 2147483646 h 413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477" h="4133">
                    <a:moveTo>
                      <a:pt x="3646" y="48"/>
                    </a:moveTo>
                    <a:lnTo>
                      <a:pt x="3646" y="48"/>
                    </a:lnTo>
                    <a:lnTo>
                      <a:pt x="3623" y="39"/>
                    </a:lnTo>
                    <a:lnTo>
                      <a:pt x="3600" y="31"/>
                    </a:lnTo>
                    <a:lnTo>
                      <a:pt x="3578" y="24"/>
                    </a:lnTo>
                    <a:lnTo>
                      <a:pt x="3557" y="18"/>
                    </a:lnTo>
                    <a:lnTo>
                      <a:pt x="3536" y="13"/>
                    </a:lnTo>
                    <a:lnTo>
                      <a:pt x="3515" y="8"/>
                    </a:lnTo>
                    <a:lnTo>
                      <a:pt x="3494" y="5"/>
                    </a:lnTo>
                    <a:lnTo>
                      <a:pt x="3473" y="3"/>
                    </a:lnTo>
                    <a:lnTo>
                      <a:pt x="3454" y="1"/>
                    </a:lnTo>
                    <a:lnTo>
                      <a:pt x="3434" y="0"/>
                    </a:lnTo>
                    <a:lnTo>
                      <a:pt x="3415" y="0"/>
                    </a:lnTo>
                    <a:lnTo>
                      <a:pt x="3395" y="1"/>
                    </a:lnTo>
                    <a:lnTo>
                      <a:pt x="3376" y="3"/>
                    </a:lnTo>
                    <a:lnTo>
                      <a:pt x="3358" y="5"/>
                    </a:lnTo>
                    <a:lnTo>
                      <a:pt x="3339" y="9"/>
                    </a:lnTo>
                    <a:lnTo>
                      <a:pt x="3321" y="13"/>
                    </a:lnTo>
                    <a:lnTo>
                      <a:pt x="3303" y="18"/>
                    </a:lnTo>
                    <a:lnTo>
                      <a:pt x="3285" y="23"/>
                    </a:lnTo>
                    <a:lnTo>
                      <a:pt x="3268" y="30"/>
                    </a:lnTo>
                    <a:lnTo>
                      <a:pt x="3251" y="37"/>
                    </a:lnTo>
                    <a:lnTo>
                      <a:pt x="3235" y="45"/>
                    </a:lnTo>
                    <a:lnTo>
                      <a:pt x="3219" y="54"/>
                    </a:lnTo>
                    <a:lnTo>
                      <a:pt x="3201" y="63"/>
                    </a:lnTo>
                    <a:lnTo>
                      <a:pt x="3186" y="74"/>
                    </a:lnTo>
                    <a:lnTo>
                      <a:pt x="3170" y="85"/>
                    </a:lnTo>
                    <a:lnTo>
                      <a:pt x="3155" y="96"/>
                    </a:lnTo>
                    <a:lnTo>
                      <a:pt x="3139" y="108"/>
                    </a:lnTo>
                    <a:lnTo>
                      <a:pt x="3124" y="121"/>
                    </a:lnTo>
                    <a:lnTo>
                      <a:pt x="3110" y="134"/>
                    </a:lnTo>
                    <a:lnTo>
                      <a:pt x="3094" y="149"/>
                    </a:lnTo>
                    <a:lnTo>
                      <a:pt x="3066" y="179"/>
                    </a:lnTo>
                    <a:lnTo>
                      <a:pt x="3079" y="337"/>
                    </a:lnTo>
                    <a:lnTo>
                      <a:pt x="3094" y="494"/>
                    </a:lnTo>
                    <a:lnTo>
                      <a:pt x="3112" y="649"/>
                    </a:lnTo>
                    <a:lnTo>
                      <a:pt x="3131" y="802"/>
                    </a:lnTo>
                    <a:lnTo>
                      <a:pt x="3151" y="954"/>
                    </a:lnTo>
                    <a:lnTo>
                      <a:pt x="3174" y="1104"/>
                    </a:lnTo>
                    <a:lnTo>
                      <a:pt x="3198" y="1252"/>
                    </a:lnTo>
                    <a:lnTo>
                      <a:pt x="3226" y="1398"/>
                    </a:lnTo>
                    <a:lnTo>
                      <a:pt x="3254" y="1543"/>
                    </a:lnTo>
                    <a:lnTo>
                      <a:pt x="3284" y="1686"/>
                    </a:lnTo>
                    <a:lnTo>
                      <a:pt x="3318" y="1827"/>
                    </a:lnTo>
                    <a:lnTo>
                      <a:pt x="3352" y="1967"/>
                    </a:lnTo>
                    <a:lnTo>
                      <a:pt x="3388" y="2104"/>
                    </a:lnTo>
                    <a:lnTo>
                      <a:pt x="3407" y="2172"/>
                    </a:lnTo>
                    <a:lnTo>
                      <a:pt x="3427" y="2240"/>
                    </a:lnTo>
                    <a:lnTo>
                      <a:pt x="3447" y="2307"/>
                    </a:lnTo>
                    <a:lnTo>
                      <a:pt x="3468" y="2374"/>
                    </a:lnTo>
                    <a:lnTo>
                      <a:pt x="3488" y="2441"/>
                    </a:lnTo>
                    <a:lnTo>
                      <a:pt x="3510" y="2506"/>
                    </a:lnTo>
                    <a:lnTo>
                      <a:pt x="4267" y="2335"/>
                    </a:lnTo>
                    <a:lnTo>
                      <a:pt x="4258" y="2257"/>
                    </a:lnTo>
                    <a:lnTo>
                      <a:pt x="4249" y="2179"/>
                    </a:lnTo>
                    <a:lnTo>
                      <a:pt x="4238" y="2102"/>
                    </a:lnTo>
                    <a:lnTo>
                      <a:pt x="4227" y="2026"/>
                    </a:lnTo>
                    <a:lnTo>
                      <a:pt x="4214" y="1950"/>
                    </a:lnTo>
                    <a:lnTo>
                      <a:pt x="4202" y="1874"/>
                    </a:lnTo>
                    <a:lnTo>
                      <a:pt x="4189" y="1798"/>
                    </a:lnTo>
                    <a:lnTo>
                      <a:pt x="4175" y="1724"/>
                    </a:lnTo>
                    <a:lnTo>
                      <a:pt x="4161" y="1649"/>
                    </a:lnTo>
                    <a:lnTo>
                      <a:pt x="4146" y="1574"/>
                    </a:lnTo>
                    <a:lnTo>
                      <a:pt x="4130" y="1500"/>
                    </a:lnTo>
                    <a:lnTo>
                      <a:pt x="4113" y="1428"/>
                    </a:lnTo>
                    <a:lnTo>
                      <a:pt x="4096" y="1354"/>
                    </a:lnTo>
                    <a:lnTo>
                      <a:pt x="4078" y="1282"/>
                    </a:lnTo>
                    <a:lnTo>
                      <a:pt x="4060" y="1210"/>
                    </a:lnTo>
                    <a:lnTo>
                      <a:pt x="4041" y="1138"/>
                    </a:lnTo>
                    <a:lnTo>
                      <a:pt x="4020" y="1067"/>
                    </a:lnTo>
                    <a:lnTo>
                      <a:pt x="4000" y="995"/>
                    </a:lnTo>
                    <a:lnTo>
                      <a:pt x="3979" y="926"/>
                    </a:lnTo>
                    <a:lnTo>
                      <a:pt x="3957" y="855"/>
                    </a:lnTo>
                    <a:lnTo>
                      <a:pt x="3935" y="785"/>
                    </a:lnTo>
                    <a:lnTo>
                      <a:pt x="3911" y="717"/>
                    </a:lnTo>
                    <a:lnTo>
                      <a:pt x="3888" y="648"/>
                    </a:lnTo>
                    <a:lnTo>
                      <a:pt x="3863" y="579"/>
                    </a:lnTo>
                    <a:lnTo>
                      <a:pt x="3839" y="512"/>
                    </a:lnTo>
                    <a:lnTo>
                      <a:pt x="3812" y="444"/>
                    </a:lnTo>
                    <a:lnTo>
                      <a:pt x="3786" y="377"/>
                    </a:lnTo>
                    <a:lnTo>
                      <a:pt x="3759" y="310"/>
                    </a:lnTo>
                    <a:lnTo>
                      <a:pt x="3732" y="244"/>
                    </a:lnTo>
                    <a:lnTo>
                      <a:pt x="3703" y="179"/>
                    </a:lnTo>
                    <a:lnTo>
                      <a:pt x="3675" y="113"/>
                    </a:lnTo>
                    <a:lnTo>
                      <a:pt x="3646" y="48"/>
                    </a:lnTo>
                    <a:close/>
                    <a:moveTo>
                      <a:pt x="831" y="2804"/>
                    </a:moveTo>
                    <a:lnTo>
                      <a:pt x="2810" y="2804"/>
                    </a:lnTo>
                    <a:lnTo>
                      <a:pt x="2810" y="2949"/>
                    </a:lnTo>
                    <a:lnTo>
                      <a:pt x="831" y="2949"/>
                    </a:lnTo>
                    <a:lnTo>
                      <a:pt x="831" y="2804"/>
                    </a:lnTo>
                    <a:close/>
                    <a:moveTo>
                      <a:pt x="3516" y="3370"/>
                    </a:moveTo>
                    <a:lnTo>
                      <a:pt x="3637" y="3750"/>
                    </a:lnTo>
                    <a:lnTo>
                      <a:pt x="190" y="3750"/>
                    </a:lnTo>
                    <a:lnTo>
                      <a:pt x="0" y="3750"/>
                    </a:lnTo>
                    <a:lnTo>
                      <a:pt x="0" y="3559"/>
                    </a:lnTo>
                    <a:lnTo>
                      <a:pt x="0" y="1320"/>
                    </a:lnTo>
                    <a:lnTo>
                      <a:pt x="0" y="1240"/>
                    </a:lnTo>
                    <a:lnTo>
                      <a:pt x="59" y="1183"/>
                    </a:lnTo>
                    <a:lnTo>
                      <a:pt x="764" y="503"/>
                    </a:lnTo>
                    <a:lnTo>
                      <a:pt x="819" y="449"/>
                    </a:lnTo>
                    <a:lnTo>
                      <a:pt x="895" y="449"/>
                    </a:lnTo>
                    <a:lnTo>
                      <a:pt x="2831" y="449"/>
                    </a:lnTo>
                    <a:lnTo>
                      <a:pt x="2840" y="545"/>
                    </a:lnTo>
                    <a:lnTo>
                      <a:pt x="2849" y="640"/>
                    </a:lnTo>
                    <a:lnTo>
                      <a:pt x="2859" y="735"/>
                    </a:lnTo>
                    <a:lnTo>
                      <a:pt x="2870" y="829"/>
                    </a:lnTo>
                    <a:lnTo>
                      <a:pt x="1084" y="829"/>
                    </a:lnTo>
                    <a:lnTo>
                      <a:pt x="1138" y="1419"/>
                    </a:lnTo>
                    <a:lnTo>
                      <a:pt x="1148" y="1526"/>
                    </a:lnTo>
                    <a:lnTo>
                      <a:pt x="1040" y="1522"/>
                    </a:lnTo>
                    <a:lnTo>
                      <a:pt x="380" y="1497"/>
                    </a:lnTo>
                    <a:lnTo>
                      <a:pt x="380" y="3370"/>
                    </a:lnTo>
                    <a:lnTo>
                      <a:pt x="3516" y="3370"/>
                    </a:lnTo>
                    <a:close/>
                    <a:moveTo>
                      <a:pt x="472" y="1312"/>
                    </a:moveTo>
                    <a:lnTo>
                      <a:pt x="939" y="1329"/>
                    </a:lnTo>
                    <a:lnTo>
                      <a:pt x="900" y="898"/>
                    </a:lnTo>
                    <a:lnTo>
                      <a:pt x="472" y="1312"/>
                    </a:lnTo>
                    <a:close/>
                    <a:moveTo>
                      <a:pt x="2810" y="2206"/>
                    </a:moveTo>
                    <a:lnTo>
                      <a:pt x="831" y="2206"/>
                    </a:lnTo>
                    <a:lnTo>
                      <a:pt x="831" y="2351"/>
                    </a:lnTo>
                    <a:lnTo>
                      <a:pt x="2810" y="2351"/>
                    </a:lnTo>
                    <a:lnTo>
                      <a:pt x="2810" y="2206"/>
                    </a:lnTo>
                    <a:close/>
                    <a:moveTo>
                      <a:pt x="2810" y="1666"/>
                    </a:moveTo>
                    <a:lnTo>
                      <a:pt x="1621" y="1666"/>
                    </a:lnTo>
                    <a:lnTo>
                      <a:pt x="1621" y="1810"/>
                    </a:lnTo>
                    <a:lnTo>
                      <a:pt x="2810" y="1810"/>
                    </a:lnTo>
                    <a:lnTo>
                      <a:pt x="2810" y="1666"/>
                    </a:lnTo>
                    <a:close/>
                    <a:moveTo>
                      <a:pt x="2810" y="1112"/>
                    </a:moveTo>
                    <a:lnTo>
                      <a:pt x="1621" y="1112"/>
                    </a:lnTo>
                    <a:lnTo>
                      <a:pt x="1621" y="1256"/>
                    </a:lnTo>
                    <a:lnTo>
                      <a:pt x="2810" y="1256"/>
                    </a:lnTo>
                    <a:lnTo>
                      <a:pt x="2810" y="1112"/>
                    </a:lnTo>
                    <a:close/>
                    <a:moveTo>
                      <a:pt x="4318" y="3463"/>
                    </a:moveTo>
                    <a:lnTo>
                      <a:pt x="4002" y="3540"/>
                    </a:lnTo>
                    <a:lnTo>
                      <a:pt x="4007" y="3867"/>
                    </a:lnTo>
                    <a:lnTo>
                      <a:pt x="4237" y="4133"/>
                    </a:lnTo>
                    <a:lnTo>
                      <a:pt x="4387" y="4100"/>
                    </a:lnTo>
                    <a:lnTo>
                      <a:pt x="4477" y="3751"/>
                    </a:lnTo>
                    <a:lnTo>
                      <a:pt x="4318" y="3463"/>
                    </a:lnTo>
                    <a:close/>
                    <a:moveTo>
                      <a:pt x="4272" y="2491"/>
                    </a:moveTo>
                    <a:lnTo>
                      <a:pt x="4272" y="2491"/>
                    </a:lnTo>
                    <a:lnTo>
                      <a:pt x="4388" y="3367"/>
                    </a:lnTo>
                    <a:lnTo>
                      <a:pt x="3870" y="3485"/>
                    </a:lnTo>
                    <a:lnTo>
                      <a:pt x="3583" y="2648"/>
                    </a:lnTo>
                    <a:lnTo>
                      <a:pt x="4272" y="249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85" name="KSO_Shape"/>
          <p:cNvSpPr/>
          <p:nvPr/>
        </p:nvSpPr>
        <p:spPr>
          <a:xfrm>
            <a:off x="8192472" y="3836666"/>
            <a:ext cx="238631" cy="407916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86" name="KSO_Shape"/>
          <p:cNvSpPr/>
          <p:nvPr/>
        </p:nvSpPr>
        <p:spPr>
          <a:xfrm>
            <a:off x="9802298" y="3549325"/>
            <a:ext cx="238631" cy="407916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87" name="KSO_Shape"/>
          <p:cNvSpPr/>
          <p:nvPr/>
        </p:nvSpPr>
        <p:spPr>
          <a:xfrm>
            <a:off x="10206872" y="4258270"/>
            <a:ext cx="238631" cy="407916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433388"/>
            <a:ext cx="12192002" cy="746120"/>
            <a:chOff x="-2259106" y="0"/>
            <a:chExt cx="12192002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4683317" y="338994"/>
              <a:ext cx="4319110" cy="6180048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-2259106" y="0"/>
              <a:ext cx="5735733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50898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理论</a:t>
            </a: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基础与文献综述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15" name="矩形 38"/>
          <p:cNvSpPr>
            <a:spLocks noChangeArrowheads="1"/>
          </p:cNvSpPr>
          <p:nvPr/>
        </p:nvSpPr>
        <p:spPr bwMode="auto">
          <a:xfrm flipH="1">
            <a:off x="1547812" y="1636339"/>
            <a:ext cx="9901237" cy="14784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矩形 39"/>
          <p:cNvSpPr>
            <a:spLocks noChangeArrowheads="1"/>
          </p:cNvSpPr>
          <p:nvPr/>
        </p:nvSpPr>
        <p:spPr bwMode="auto">
          <a:xfrm flipH="1">
            <a:off x="1547812" y="3255963"/>
            <a:ext cx="9901237" cy="14768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矩形 40"/>
          <p:cNvSpPr>
            <a:spLocks noChangeArrowheads="1"/>
          </p:cNvSpPr>
          <p:nvPr/>
        </p:nvSpPr>
        <p:spPr bwMode="auto">
          <a:xfrm flipH="1">
            <a:off x="1547812" y="4874035"/>
            <a:ext cx="9901237" cy="14768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等腰三角形 41"/>
          <p:cNvSpPr>
            <a:spLocks noChangeArrowheads="1"/>
          </p:cNvSpPr>
          <p:nvPr/>
        </p:nvSpPr>
        <p:spPr bwMode="auto">
          <a:xfrm rot="10800000">
            <a:off x="839788" y="2339106"/>
            <a:ext cx="706438" cy="234256"/>
          </a:xfrm>
          <a:prstGeom prst="triangle">
            <a:avLst>
              <a:gd name="adj" fmla="val 0"/>
            </a:avLst>
          </a:prstGeom>
          <a:solidFill>
            <a:srgbClr val="00729A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30" name="矩形 7"/>
          <p:cNvSpPr>
            <a:spLocks noChangeArrowheads="1"/>
          </p:cNvSpPr>
          <p:nvPr/>
        </p:nvSpPr>
        <p:spPr bwMode="auto">
          <a:xfrm>
            <a:off x="2387600" y="1870966"/>
            <a:ext cx="864870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7"/>
          <p:cNvSpPr>
            <a:spLocks noChangeArrowheads="1"/>
          </p:cNvSpPr>
          <p:nvPr/>
        </p:nvSpPr>
        <p:spPr bwMode="auto">
          <a:xfrm>
            <a:off x="2387600" y="3480269"/>
            <a:ext cx="864870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2387600" y="5100613"/>
            <a:ext cx="864870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38200" y="1926976"/>
            <a:ext cx="1242061" cy="41371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prstClr val="white"/>
                </a:solidFill>
              </a:rPr>
              <a:t>TEXT</a:t>
            </a:r>
            <a:endParaRPr lang="zh-CN" altLang="en-US" b="1" dirty="0">
              <a:solidFill>
                <a:prstClr val="white"/>
              </a:solidFill>
            </a:endParaRPr>
          </a:p>
        </p:txBody>
      </p:sp>
      <p:sp>
        <p:nvSpPr>
          <p:cNvPr id="34" name="等腰三角形 41"/>
          <p:cNvSpPr>
            <a:spLocks noChangeArrowheads="1"/>
          </p:cNvSpPr>
          <p:nvPr/>
        </p:nvSpPr>
        <p:spPr bwMode="auto">
          <a:xfrm rot="10800000">
            <a:off x="839788" y="4041096"/>
            <a:ext cx="706438" cy="234256"/>
          </a:xfrm>
          <a:prstGeom prst="triangle">
            <a:avLst>
              <a:gd name="adj" fmla="val 0"/>
            </a:avLst>
          </a:prstGeom>
          <a:solidFill>
            <a:srgbClr val="00729A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38200" y="3628966"/>
            <a:ext cx="1242061" cy="41371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prstClr val="white"/>
                </a:solidFill>
              </a:rPr>
              <a:t>TEXT</a:t>
            </a:r>
            <a:endParaRPr lang="zh-CN" altLang="en-US" b="1" dirty="0">
              <a:solidFill>
                <a:prstClr val="white"/>
              </a:solidFill>
            </a:endParaRPr>
          </a:p>
        </p:txBody>
      </p:sp>
      <p:sp>
        <p:nvSpPr>
          <p:cNvPr id="36" name="等腰三角形 41"/>
          <p:cNvSpPr>
            <a:spLocks noChangeArrowheads="1"/>
          </p:cNvSpPr>
          <p:nvPr/>
        </p:nvSpPr>
        <p:spPr bwMode="auto">
          <a:xfrm rot="10800000">
            <a:off x="839788" y="5698609"/>
            <a:ext cx="706438" cy="234256"/>
          </a:xfrm>
          <a:prstGeom prst="triangle">
            <a:avLst>
              <a:gd name="adj" fmla="val 0"/>
            </a:avLst>
          </a:prstGeom>
          <a:solidFill>
            <a:srgbClr val="00729A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38200" y="5286479"/>
            <a:ext cx="1242061" cy="41371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prstClr val="white"/>
                </a:solidFill>
              </a:rPr>
              <a:t>TEXT</a:t>
            </a:r>
            <a:endParaRPr lang="zh-CN" altLang="en-US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0"/>
            <a:ext cx="3476626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1322" y="1689884"/>
            <a:ext cx="28739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prstClr val="white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02</a:t>
            </a:r>
            <a:endParaRPr lang="zh-CN" altLang="en-US" sz="13800" dirty="0">
              <a:solidFill>
                <a:prstClr val="white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9" name="梯形 8"/>
          <p:cNvSpPr/>
          <p:nvPr/>
        </p:nvSpPr>
        <p:spPr>
          <a:xfrm rot="5400000">
            <a:off x="185738" y="3290888"/>
            <a:ext cx="6858000" cy="276224"/>
          </a:xfrm>
          <a:prstGeom prst="trapezoid">
            <a:avLst>
              <a:gd name="adj" fmla="val 66379"/>
            </a:avLst>
          </a:prstGeom>
          <a:solidFill>
            <a:srgbClr val="00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梯形 9"/>
          <p:cNvSpPr/>
          <p:nvPr/>
        </p:nvSpPr>
        <p:spPr>
          <a:xfrm rot="5400000">
            <a:off x="4622799" y="-688974"/>
            <a:ext cx="6496053" cy="8235954"/>
          </a:xfrm>
          <a:prstGeom prst="trapezoid">
            <a:avLst>
              <a:gd name="adj" fmla="val 0"/>
            </a:avLst>
          </a:prstGeom>
          <a:solidFill>
            <a:srgbClr val="00A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3357" y="2105561"/>
            <a:ext cx="7045543" cy="379993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05156" y="2628781"/>
            <a:ext cx="6181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</a:t>
            </a:r>
            <a:r>
              <a:rPr lang="zh-CN" altLang="en-US" sz="54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方法与思路</a:t>
            </a:r>
            <a:endParaRPr lang="zh-CN" altLang="en-US" sz="5400" dirty="0" smtClean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54222" y="693985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17" y="3755854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292283" y="3829109"/>
            <a:ext cx="6226617" cy="1569660"/>
            <a:chOff x="4948127" y="3829109"/>
            <a:chExt cx="6226617" cy="1569660"/>
          </a:xfrm>
        </p:grpSpPr>
        <p:sp>
          <p:nvSpPr>
            <p:cNvPr id="2" name="矩形 1"/>
            <p:cNvSpPr/>
            <p:nvPr/>
          </p:nvSpPr>
          <p:spPr>
            <a:xfrm>
              <a:off x="4948127" y="3829109"/>
              <a:ext cx="455520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研究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思路</a:t>
              </a:r>
              <a:endParaRPr lang="en-US" altLang="zh-CN" sz="24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研究方案可行性分析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539269" y="3829109"/>
              <a:ext cx="263547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研究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方案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研究思路</a:t>
            </a:r>
            <a:endParaRPr lang="zh-CN" altLang="en-US" sz="3200" spc="600" dirty="0" smtClean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50925" y="2124719"/>
            <a:ext cx="10057450" cy="2608561"/>
            <a:chOff x="971550" y="2060575"/>
            <a:chExt cx="10741819" cy="2786063"/>
          </a:xfrm>
        </p:grpSpPr>
        <p:sp>
          <p:nvSpPr>
            <p:cNvPr id="16" name="椭圆 11"/>
            <p:cNvSpPr>
              <a:spLocks noChangeArrowheads="1"/>
            </p:cNvSpPr>
            <p:nvPr/>
          </p:nvSpPr>
          <p:spPr bwMode="auto">
            <a:xfrm>
              <a:off x="979488" y="4557713"/>
              <a:ext cx="2305050" cy="28892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5"/>
            <p:cNvSpPr>
              <a:spLocks noChangeArrowheads="1"/>
            </p:cNvSpPr>
            <p:nvPr/>
          </p:nvSpPr>
          <p:spPr bwMode="auto">
            <a:xfrm>
              <a:off x="3824288" y="4557713"/>
              <a:ext cx="2303462" cy="28892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椭圆 16"/>
            <p:cNvSpPr>
              <a:spLocks noChangeArrowheads="1"/>
            </p:cNvSpPr>
            <p:nvPr/>
          </p:nvSpPr>
          <p:spPr bwMode="auto">
            <a:xfrm>
              <a:off x="6667500" y="4557713"/>
              <a:ext cx="2305050" cy="28892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2" name="Group 14"/>
            <p:cNvGrpSpPr/>
            <p:nvPr/>
          </p:nvGrpSpPr>
          <p:grpSpPr bwMode="auto">
            <a:xfrm>
              <a:off x="971550" y="2060575"/>
              <a:ext cx="2305050" cy="2305050"/>
              <a:chOff x="0" y="0"/>
              <a:chExt cx="2305050" cy="2305050"/>
            </a:xfrm>
          </p:grpSpPr>
          <p:sp>
            <p:nvSpPr>
              <p:cNvPr id="23" name="椭圆 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05050" cy="230505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Text Box 18"/>
              <p:cNvSpPr txBox="1">
                <a:spLocks noChangeArrowheads="1"/>
              </p:cNvSpPr>
              <p:nvPr/>
            </p:nvSpPr>
            <p:spPr bwMode="auto">
              <a:xfrm>
                <a:off x="504825" y="731838"/>
                <a:ext cx="1246188" cy="708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sz="4000" b="1">
                    <a:solidFill>
                      <a:srgbClr val="FEFFFF"/>
                    </a:solidFill>
                    <a:cs typeface="Arial" panose="020B0604020202020204" pitchFamily="34" charset="0"/>
                  </a:rPr>
                  <a:t>Text</a:t>
                </a:r>
                <a:endParaRPr lang="en-US" sz="4000" b="1">
                  <a:solidFill>
                    <a:srgbClr val="FEFFFF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Group 17"/>
            <p:cNvGrpSpPr/>
            <p:nvPr/>
          </p:nvGrpSpPr>
          <p:grpSpPr bwMode="auto">
            <a:xfrm>
              <a:off x="3816350" y="2060575"/>
              <a:ext cx="2303463" cy="2305050"/>
              <a:chOff x="0" y="0"/>
              <a:chExt cx="2303463" cy="2305050"/>
            </a:xfrm>
          </p:grpSpPr>
          <p:sp>
            <p:nvSpPr>
              <p:cNvPr id="29" name="椭圆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03463" cy="230505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Text Box 18"/>
              <p:cNvSpPr txBox="1">
                <a:spLocks noChangeArrowheads="1"/>
              </p:cNvSpPr>
              <p:nvPr/>
            </p:nvSpPr>
            <p:spPr bwMode="auto">
              <a:xfrm>
                <a:off x="508000" y="731838"/>
                <a:ext cx="1246188" cy="708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sz="4000" b="1">
                    <a:solidFill>
                      <a:srgbClr val="FEFFFF"/>
                    </a:solidFill>
                    <a:cs typeface="Arial" panose="020B0604020202020204" pitchFamily="34" charset="0"/>
                  </a:rPr>
                  <a:t>Text</a:t>
                </a:r>
                <a:endParaRPr lang="en-US" sz="4000" b="1">
                  <a:solidFill>
                    <a:srgbClr val="FEFFFF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Group 20"/>
            <p:cNvGrpSpPr/>
            <p:nvPr/>
          </p:nvGrpSpPr>
          <p:grpSpPr bwMode="auto">
            <a:xfrm>
              <a:off x="6659563" y="2060575"/>
              <a:ext cx="2305050" cy="2305050"/>
              <a:chOff x="0" y="0"/>
              <a:chExt cx="2305050" cy="2305050"/>
            </a:xfrm>
          </p:grpSpPr>
          <p:sp>
            <p:nvSpPr>
              <p:cNvPr id="32" name="椭圆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05050" cy="230505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Text Box 18"/>
              <p:cNvSpPr txBox="1">
                <a:spLocks noChangeArrowheads="1"/>
              </p:cNvSpPr>
              <p:nvPr/>
            </p:nvSpPr>
            <p:spPr bwMode="auto">
              <a:xfrm>
                <a:off x="528637" y="714375"/>
                <a:ext cx="1247775" cy="708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sz="4000" b="1">
                    <a:solidFill>
                      <a:srgbClr val="FEFFFF"/>
                    </a:solidFill>
                    <a:cs typeface="Arial" panose="020B0604020202020204" pitchFamily="34" charset="0"/>
                  </a:rPr>
                  <a:t>Text</a:t>
                </a:r>
                <a:endParaRPr lang="en-US" sz="4000" b="1">
                  <a:solidFill>
                    <a:srgbClr val="FEFFFF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椭圆 16"/>
            <p:cNvSpPr>
              <a:spLocks noChangeArrowheads="1"/>
            </p:cNvSpPr>
            <p:nvPr/>
          </p:nvSpPr>
          <p:spPr bwMode="auto">
            <a:xfrm>
              <a:off x="9408319" y="4557713"/>
              <a:ext cx="2305050" cy="28892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36" name="Group 20"/>
            <p:cNvGrpSpPr/>
            <p:nvPr/>
          </p:nvGrpSpPr>
          <p:grpSpPr bwMode="auto">
            <a:xfrm>
              <a:off x="9400382" y="2060575"/>
              <a:ext cx="2305050" cy="2305050"/>
              <a:chOff x="0" y="0"/>
              <a:chExt cx="2305050" cy="2305050"/>
            </a:xfrm>
          </p:grpSpPr>
          <p:sp>
            <p:nvSpPr>
              <p:cNvPr id="37" name="椭圆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05050" cy="230505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Text Box 18"/>
              <p:cNvSpPr txBox="1">
                <a:spLocks noChangeArrowheads="1"/>
              </p:cNvSpPr>
              <p:nvPr/>
            </p:nvSpPr>
            <p:spPr bwMode="auto">
              <a:xfrm>
                <a:off x="528637" y="714375"/>
                <a:ext cx="1247775" cy="708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sz="4000" b="1">
                    <a:solidFill>
                      <a:srgbClr val="FEFFFF"/>
                    </a:solidFill>
                    <a:cs typeface="Arial" panose="020B0604020202020204" pitchFamily="34" charset="0"/>
                  </a:rPr>
                  <a:t>Text</a:t>
                </a:r>
                <a:endParaRPr lang="en-US" sz="4000" b="1">
                  <a:solidFill>
                    <a:srgbClr val="FE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1018371" y="5011457"/>
            <a:ext cx="2223301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此处添加详细文本描述，建议与标题相关并符合整体语言风格，相应素材均可编辑、更改颜色。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7"/>
          <p:cNvSpPr>
            <a:spLocks noChangeArrowheads="1"/>
          </p:cNvSpPr>
          <p:nvPr/>
        </p:nvSpPr>
        <p:spPr bwMode="auto">
          <a:xfrm>
            <a:off x="3681184" y="5011457"/>
            <a:ext cx="2223301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此处添加详细文本描述，建议与标题相关并符合整体语言风格，相应素材均可编辑、更改颜色。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6343997" y="5011457"/>
            <a:ext cx="2223301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此处添加详细文本描述，建议与标题相关并符合整体语言风格，相应素材均可编辑、更改颜色。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7"/>
          <p:cNvSpPr>
            <a:spLocks noChangeArrowheads="1"/>
          </p:cNvSpPr>
          <p:nvPr/>
        </p:nvSpPr>
        <p:spPr bwMode="auto">
          <a:xfrm>
            <a:off x="9006810" y="5003085"/>
            <a:ext cx="2223301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此处添加详细文本描述，建议与标题相关并符合整体语言风格，相应素材均可编辑、更改颜色。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研究方案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45495" y="1525009"/>
            <a:ext cx="9391876" cy="4847783"/>
            <a:chOff x="1493838" y="1511300"/>
            <a:chExt cx="6607175" cy="3933825"/>
          </a:xfrm>
        </p:grpSpPr>
        <p:sp>
          <p:nvSpPr>
            <p:cNvPr id="43" name="Rectangle 25"/>
            <p:cNvSpPr>
              <a:spLocks noChangeArrowheads="1"/>
            </p:cNvSpPr>
            <p:nvPr/>
          </p:nvSpPr>
          <p:spPr bwMode="auto">
            <a:xfrm>
              <a:off x="1493838" y="5076825"/>
              <a:ext cx="6607175" cy="368300"/>
            </a:xfrm>
            <a:prstGeom prst="rect">
              <a:avLst/>
            </a:prstGeom>
            <a:solidFill>
              <a:srgbClr val="808080"/>
            </a:solidFill>
            <a:ln w="9525" cmpd="sng">
              <a:miter lim="800000"/>
            </a:ln>
            <a:effectLst/>
            <a:scene3d>
              <a:camera prst="legacyPerspectiveTop"/>
              <a:lightRig rig="legacyNormal3" dir="r"/>
            </a:scene3d>
            <a:sp3d extrusionH="1801800" prstMaterial="legacyMatte">
              <a:bevelT w="13500" h="13500" prst="angle"/>
              <a:bevelB w="13500" h="13500" prst="angle"/>
              <a:extrusionClr>
                <a:srgbClr val="808080"/>
              </a:extrusionClr>
              <a:contourClr>
                <a:srgbClr val="80808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44" name="Freeform 26"/>
            <p:cNvSpPr/>
            <p:nvPr/>
          </p:nvSpPr>
          <p:spPr bwMode="auto">
            <a:xfrm>
              <a:off x="2212975" y="1920875"/>
              <a:ext cx="5240338" cy="3011488"/>
            </a:xfrm>
            <a:custGeom>
              <a:avLst/>
              <a:gdLst>
                <a:gd name="T0" fmla="*/ 348 w 3569"/>
                <a:gd name="T1" fmla="*/ 1788 h 2083"/>
                <a:gd name="T2" fmla="*/ 877 w 3569"/>
                <a:gd name="T3" fmla="*/ 1701 h 2083"/>
                <a:gd name="T4" fmla="*/ 1306 w 3569"/>
                <a:gd name="T5" fmla="*/ 1172 h 2083"/>
                <a:gd name="T6" fmla="*/ 1708 w 3569"/>
                <a:gd name="T7" fmla="*/ 683 h 2083"/>
                <a:gd name="T8" fmla="*/ 2157 w 3569"/>
                <a:gd name="T9" fmla="*/ 1433 h 2083"/>
                <a:gd name="T10" fmla="*/ 2585 w 3569"/>
                <a:gd name="T11" fmla="*/ 1193 h 2083"/>
                <a:gd name="T12" fmla="*/ 3081 w 3569"/>
                <a:gd name="T13" fmla="*/ 47 h 2083"/>
                <a:gd name="T14" fmla="*/ 3547 w 3569"/>
                <a:gd name="T15" fmla="*/ 467 h 2083"/>
                <a:gd name="T16" fmla="*/ 3569 w 3569"/>
                <a:gd name="T17" fmla="*/ 2083 h 2083"/>
                <a:gd name="T18" fmla="*/ 0 w 3569"/>
                <a:gd name="T19" fmla="*/ 2077 h 2083"/>
                <a:gd name="T20" fmla="*/ 348 w 3569"/>
                <a:gd name="T21" fmla="*/ 1788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69" h="2083">
                  <a:moveTo>
                    <a:pt x="348" y="1788"/>
                  </a:moveTo>
                  <a:cubicBezTo>
                    <a:pt x="670" y="1748"/>
                    <a:pt x="706" y="1812"/>
                    <a:pt x="877" y="1701"/>
                  </a:cubicBezTo>
                  <a:cubicBezTo>
                    <a:pt x="1048" y="1590"/>
                    <a:pt x="1168" y="1382"/>
                    <a:pt x="1306" y="1172"/>
                  </a:cubicBezTo>
                  <a:cubicBezTo>
                    <a:pt x="1444" y="962"/>
                    <a:pt x="1580" y="716"/>
                    <a:pt x="1708" y="683"/>
                  </a:cubicBezTo>
                  <a:cubicBezTo>
                    <a:pt x="1836" y="650"/>
                    <a:pt x="2023" y="1419"/>
                    <a:pt x="2157" y="1433"/>
                  </a:cubicBezTo>
                  <a:cubicBezTo>
                    <a:pt x="2291" y="1447"/>
                    <a:pt x="2426" y="1427"/>
                    <a:pt x="2585" y="1193"/>
                  </a:cubicBezTo>
                  <a:cubicBezTo>
                    <a:pt x="2739" y="962"/>
                    <a:pt x="2934" y="94"/>
                    <a:pt x="3081" y="47"/>
                  </a:cubicBezTo>
                  <a:cubicBezTo>
                    <a:pt x="3228" y="0"/>
                    <a:pt x="3369" y="154"/>
                    <a:pt x="3547" y="467"/>
                  </a:cubicBezTo>
                  <a:cubicBezTo>
                    <a:pt x="3558" y="1275"/>
                    <a:pt x="3569" y="2083"/>
                    <a:pt x="3569" y="2083"/>
                  </a:cubicBezTo>
                  <a:lnTo>
                    <a:pt x="0" y="2077"/>
                  </a:lnTo>
                  <a:lnTo>
                    <a:pt x="348" y="178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" name="Rectangle 28"/>
            <p:cNvSpPr>
              <a:spLocks noChangeArrowheads="1"/>
            </p:cNvSpPr>
            <p:nvPr/>
          </p:nvSpPr>
          <p:spPr bwMode="auto">
            <a:xfrm>
              <a:off x="2501900" y="4127500"/>
              <a:ext cx="53975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>
                          <a:alpha val="59999"/>
                        </a:schemeClr>
                      </a:gs>
                      <a:gs pos="100000">
                        <a:srgbClr val="F8F8F8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sz="1400" b="1">
                  <a:cs typeface="Arial" panose="020B0604020202020204" pitchFamily="34" charset="0"/>
                </a:rPr>
                <a:t>50%</a:t>
              </a:r>
              <a:endParaRPr lang="en-US" sz="1400" b="1">
                <a:cs typeface="Arial" panose="020B0604020202020204" pitchFamily="34" charset="0"/>
              </a:endParaRPr>
            </a:p>
          </p:txBody>
        </p:sp>
        <p:sp>
          <p:nvSpPr>
            <p:cNvPr id="46" name="Rectangle 29"/>
            <p:cNvSpPr>
              <a:spLocks noChangeArrowheads="1"/>
            </p:cNvSpPr>
            <p:nvPr/>
          </p:nvSpPr>
          <p:spPr bwMode="auto">
            <a:xfrm>
              <a:off x="3173413" y="4010025"/>
              <a:ext cx="53975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>
                          <a:alpha val="59999"/>
                        </a:schemeClr>
                      </a:gs>
                      <a:gs pos="100000">
                        <a:srgbClr val="F8F8F8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sz="1400" b="1">
                  <a:cs typeface="Arial" panose="020B0604020202020204" pitchFamily="34" charset="0"/>
                </a:rPr>
                <a:t>70%</a:t>
              </a:r>
              <a:endParaRPr lang="en-US" sz="1400" b="1">
                <a:cs typeface="Arial" panose="020B0604020202020204" pitchFamily="34" charset="0"/>
              </a:endParaRPr>
            </a:p>
          </p:txBody>
        </p:sp>
        <p:sp>
          <p:nvSpPr>
            <p:cNvPr id="47" name="Rectangle 30"/>
            <p:cNvSpPr>
              <a:spLocks noChangeArrowheads="1"/>
            </p:cNvSpPr>
            <p:nvPr/>
          </p:nvSpPr>
          <p:spPr bwMode="auto">
            <a:xfrm>
              <a:off x="3635375" y="3265488"/>
              <a:ext cx="6381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>
                          <a:alpha val="59999"/>
                        </a:schemeClr>
                      </a:gs>
                      <a:gs pos="100000">
                        <a:srgbClr val="F8F8F8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sz="1400" b="1">
                  <a:cs typeface="Arial" panose="020B0604020202020204" pitchFamily="34" charset="0"/>
                </a:rPr>
                <a:t>160%</a:t>
              </a:r>
              <a:endParaRPr lang="en-US" sz="1400" b="1">
                <a:cs typeface="Arial" panose="020B0604020202020204" pitchFamily="34" charset="0"/>
              </a:endParaRPr>
            </a:p>
          </p:txBody>
        </p:sp>
        <p:sp>
          <p:nvSpPr>
            <p:cNvPr id="48" name="Rectangle 31"/>
            <p:cNvSpPr>
              <a:spLocks noChangeArrowheads="1"/>
            </p:cNvSpPr>
            <p:nvPr/>
          </p:nvSpPr>
          <p:spPr bwMode="auto">
            <a:xfrm>
              <a:off x="4403725" y="2555875"/>
              <a:ext cx="6381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>
                          <a:alpha val="59999"/>
                        </a:schemeClr>
                      </a:gs>
                      <a:gs pos="100000">
                        <a:srgbClr val="F8F8F8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sz="1400" b="1">
                  <a:cs typeface="Arial" panose="020B0604020202020204" pitchFamily="34" charset="0"/>
                </a:rPr>
                <a:t>230%</a:t>
              </a:r>
              <a:endParaRPr lang="en-US" sz="1400" b="1">
                <a:cs typeface="Arial" panose="020B0604020202020204" pitchFamily="34" charset="0"/>
              </a:endParaRPr>
            </a:p>
          </p:txBody>
        </p:sp>
        <p:sp>
          <p:nvSpPr>
            <p:cNvPr id="49" name="Rectangle 32"/>
            <p:cNvSpPr>
              <a:spLocks noChangeArrowheads="1"/>
            </p:cNvSpPr>
            <p:nvPr/>
          </p:nvSpPr>
          <p:spPr bwMode="auto">
            <a:xfrm>
              <a:off x="5033963" y="4076700"/>
              <a:ext cx="6381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>
                          <a:alpha val="59999"/>
                        </a:schemeClr>
                      </a:gs>
                      <a:gs pos="100000">
                        <a:srgbClr val="F8F8F8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sz="1400" b="1">
                  <a:solidFill>
                    <a:srgbClr val="111111"/>
                  </a:solidFill>
                  <a:cs typeface="Arial" panose="020B0604020202020204" pitchFamily="34" charset="0"/>
                </a:rPr>
                <a:t>100%</a:t>
              </a:r>
              <a:endParaRPr lang="en-US" sz="1400" b="1">
                <a:solidFill>
                  <a:srgbClr val="11111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0" name="Rectangle 34"/>
            <p:cNvSpPr>
              <a:spLocks noChangeArrowheads="1"/>
            </p:cNvSpPr>
            <p:nvPr/>
          </p:nvSpPr>
          <p:spPr bwMode="auto">
            <a:xfrm>
              <a:off x="6259513" y="1511300"/>
              <a:ext cx="9652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>
                          <a:alpha val="59999"/>
                        </a:schemeClr>
                      </a:gs>
                      <a:gs pos="100000">
                        <a:srgbClr val="F8F8F8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sz="2400" b="1">
                  <a:cs typeface="Arial" panose="020B0604020202020204" pitchFamily="34" charset="0"/>
                </a:rPr>
                <a:t>380%</a:t>
              </a:r>
              <a:endParaRPr lang="en-US" sz="2400" b="1">
                <a:cs typeface="Arial" panose="020B0604020202020204" pitchFamily="34" charset="0"/>
              </a:endParaRPr>
            </a:p>
          </p:txBody>
        </p:sp>
        <p:sp>
          <p:nvSpPr>
            <p:cNvPr id="51" name="Rectangle 35"/>
            <p:cNvSpPr>
              <a:spLocks noChangeArrowheads="1"/>
            </p:cNvSpPr>
            <p:nvPr/>
          </p:nvSpPr>
          <p:spPr bwMode="auto">
            <a:xfrm>
              <a:off x="7296150" y="2235200"/>
              <a:ext cx="6381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>
                          <a:alpha val="59999"/>
                        </a:schemeClr>
                      </a:gs>
                      <a:gs pos="100000">
                        <a:srgbClr val="F8F8F8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sz="1400" b="1">
                  <a:cs typeface="Arial" panose="020B0604020202020204" pitchFamily="34" charset="0"/>
                </a:rPr>
                <a:t>300%</a:t>
              </a:r>
              <a:endParaRPr lang="en-US" sz="1400" b="1">
                <a:cs typeface="Arial" panose="020B0604020202020204" pitchFamily="34" charset="0"/>
              </a:endParaRPr>
            </a:p>
          </p:txBody>
        </p:sp>
        <p:sp>
          <p:nvSpPr>
            <p:cNvPr id="52" name="Oval 40"/>
            <p:cNvSpPr>
              <a:spLocks noChangeArrowheads="1"/>
            </p:cNvSpPr>
            <p:nvPr/>
          </p:nvSpPr>
          <p:spPr bwMode="auto">
            <a:xfrm>
              <a:off x="2657475" y="4387850"/>
              <a:ext cx="193675" cy="19367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595959"/>
                </a:solidFill>
              </a:endParaRPr>
            </a:p>
          </p:txBody>
        </p:sp>
        <p:sp>
          <p:nvSpPr>
            <p:cNvPr id="53" name="Oval 41"/>
            <p:cNvSpPr>
              <a:spLocks noChangeArrowheads="1"/>
            </p:cNvSpPr>
            <p:nvPr/>
          </p:nvSpPr>
          <p:spPr bwMode="auto">
            <a:xfrm>
              <a:off x="3316288" y="4311650"/>
              <a:ext cx="193675" cy="19367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595959"/>
                </a:solidFill>
              </a:endParaRPr>
            </a:p>
          </p:txBody>
        </p:sp>
        <p:sp>
          <p:nvSpPr>
            <p:cNvPr id="54" name="Oval 42"/>
            <p:cNvSpPr>
              <a:spLocks noChangeArrowheads="1"/>
            </p:cNvSpPr>
            <p:nvPr/>
          </p:nvSpPr>
          <p:spPr bwMode="auto">
            <a:xfrm>
              <a:off x="3940175" y="3606800"/>
              <a:ext cx="193675" cy="19367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595959"/>
                </a:solidFill>
              </a:endParaRPr>
            </a:p>
          </p:txBody>
        </p:sp>
        <p:sp>
          <p:nvSpPr>
            <p:cNvPr id="55" name="Oval 43"/>
            <p:cNvSpPr>
              <a:spLocks noChangeArrowheads="1"/>
            </p:cNvSpPr>
            <p:nvPr/>
          </p:nvSpPr>
          <p:spPr bwMode="auto">
            <a:xfrm>
              <a:off x="4573588" y="2833688"/>
              <a:ext cx="193675" cy="19367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595959"/>
                </a:solidFill>
              </a:endParaRPr>
            </a:p>
          </p:txBody>
        </p:sp>
        <p:sp>
          <p:nvSpPr>
            <p:cNvPr id="56" name="Oval 44"/>
            <p:cNvSpPr>
              <a:spLocks noChangeArrowheads="1"/>
            </p:cNvSpPr>
            <p:nvPr/>
          </p:nvSpPr>
          <p:spPr bwMode="auto">
            <a:xfrm>
              <a:off x="5254625" y="3890963"/>
              <a:ext cx="193675" cy="19367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595959"/>
                </a:solidFill>
              </a:endParaRPr>
            </a:p>
          </p:txBody>
        </p:sp>
        <p:sp>
          <p:nvSpPr>
            <p:cNvPr id="57" name="Oval 45"/>
            <p:cNvSpPr>
              <a:spLocks noChangeArrowheads="1"/>
            </p:cNvSpPr>
            <p:nvPr/>
          </p:nvSpPr>
          <p:spPr bwMode="auto">
            <a:xfrm>
              <a:off x="6111875" y="3168650"/>
              <a:ext cx="193675" cy="19367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595959"/>
                </a:solidFill>
              </a:endParaRPr>
            </a:p>
          </p:txBody>
        </p:sp>
        <p:sp>
          <p:nvSpPr>
            <p:cNvPr id="58" name="Oval 46"/>
            <p:cNvSpPr>
              <a:spLocks noChangeArrowheads="1"/>
            </p:cNvSpPr>
            <p:nvPr/>
          </p:nvSpPr>
          <p:spPr bwMode="auto">
            <a:xfrm>
              <a:off x="6716713" y="1893888"/>
              <a:ext cx="193675" cy="19367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595959"/>
                </a:solidFill>
              </a:endParaRPr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7331075" y="2501900"/>
              <a:ext cx="193675" cy="19367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595959"/>
                </a:solidFill>
              </a:endParaRPr>
            </a:p>
          </p:txBody>
        </p:sp>
        <p:sp>
          <p:nvSpPr>
            <p:cNvPr id="60" name="Rectangle 35"/>
            <p:cNvSpPr>
              <a:spLocks noChangeArrowheads="1"/>
            </p:cNvSpPr>
            <p:nvPr/>
          </p:nvSpPr>
          <p:spPr bwMode="auto">
            <a:xfrm>
              <a:off x="5549900" y="3124200"/>
              <a:ext cx="590550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>
                          <a:alpha val="59999"/>
                        </a:schemeClr>
                      </a:gs>
                      <a:gs pos="100000">
                        <a:srgbClr val="F8F8F8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sz="1400" b="1">
                  <a:cs typeface="Arial" panose="020B0604020202020204" pitchFamily="34" charset="0"/>
                </a:rPr>
                <a:t>200%</a:t>
              </a:r>
              <a:endParaRPr lang="en-US" sz="1400" b="1">
                <a:cs typeface="Arial" panose="020B0604020202020204" pitchFamily="34" charset="0"/>
              </a:endParaRPr>
            </a:p>
          </p:txBody>
        </p:sp>
      </p:grpSp>
      <p:sp>
        <p:nvSpPr>
          <p:cNvPr id="61" name="矩形 7"/>
          <p:cNvSpPr>
            <a:spLocks noChangeArrowheads="1"/>
          </p:cNvSpPr>
          <p:nvPr/>
        </p:nvSpPr>
        <p:spPr bwMode="auto">
          <a:xfrm>
            <a:off x="1122356" y="1924788"/>
            <a:ext cx="3177834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此处添加详细文本描述，建议与标题相关并符合整体语言风格，相应素材均可编辑、更改颜色。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433388"/>
            <a:ext cx="12192002" cy="746120"/>
            <a:chOff x="-2259106" y="0"/>
            <a:chExt cx="12192002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4683317" y="338994"/>
              <a:ext cx="4319110" cy="6180048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-2259106" y="0"/>
              <a:ext cx="5735733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50898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研究方案可行性分析</a:t>
            </a:r>
            <a:endParaRPr lang="zh-CN" altLang="en-US" sz="3200" spc="600" dirty="0" smtClean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9425" y="1752607"/>
            <a:ext cx="8693149" cy="2559235"/>
            <a:chOff x="1619250" y="2088965"/>
            <a:chExt cx="7862094" cy="2314575"/>
          </a:xfrm>
        </p:grpSpPr>
        <p:sp>
          <p:nvSpPr>
            <p:cNvPr id="21" name="等腰三角形 3"/>
            <p:cNvSpPr>
              <a:spLocks noChangeArrowheads="1"/>
            </p:cNvSpPr>
            <p:nvPr/>
          </p:nvSpPr>
          <p:spPr bwMode="auto">
            <a:xfrm>
              <a:off x="1619250" y="2247715"/>
              <a:ext cx="1535113" cy="1322387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2" name="等腰三角形 26"/>
            <p:cNvSpPr>
              <a:spLocks noChangeArrowheads="1"/>
            </p:cNvSpPr>
            <p:nvPr/>
          </p:nvSpPr>
          <p:spPr bwMode="auto">
            <a:xfrm rot="10800000">
              <a:off x="3230563" y="2897002"/>
              <a:ext cx="1533525" cy="1322388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等腰三角形 27"/>
            <p:cNvSpPr>
              <a:spLocks noChangeArrowheads="1"/>
            </p:cNvSpPr>
            <p:nvPr/>
          </p:nvSpPr>
          <p:spPr bwMode="auto">
            <a:xfrm>
              <a:off x="4838700" y="2293752"/>
              <a:ext cx="1535113" cy="1322388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4" name="等腰三角形 33"/>
            <p:cNvSpPr>
              <a:spLocks noChangeArrowheads="1"/>
            </p:cNvSpPr>
            <p:nvPr/>
          </p:nvSpPr>
          <p:spPr bwMode="auto">
            <a:xfrm rot="10800000">
              <a:off x="6440488" y="2823977"/>
              <a:ext cx="1533525" cy="1322388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等腰三角形 49"/>
            <p:cNvSpPr>
              <a:spLocks noChangeArrowheads="1"/>
            </p:cNvSpPr>
            <p:nvPr/>
          </p:nvSpPr>
          <p:spPr bwMode="auto">
            <a:xfrm flipV="1">
              <a:off x="2089150" y="3879665"/>
              <a:ext cx="606425" cy="523875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等腰三角形 51"/>
            <p:cNvSpPr>
              <a:spLocks noChangeArrowheads="1"/>
            </p:cNvSpPr>
            <p:nvPr/>
          </p:nvSpPr>
          <p:spPr bwMode="auto">
            <a:xfrm flipV="1">
              <a:off x="5397500" y="3873315"/>
              <a:ext cx="606425" cy="523875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矩形 52"/>
            <p:cNvSpPr>
              <a:spLocks noChangeArrowheads="1"/>
            </p:cNvSpPr>
            <p:nvPr/>
          </p:nvSpPr>
          <p:spPr bwMode="auto">
            <a:xfrm>
              <a:off x="1981200" y="2771590"/>
              <a:ext cx="811213" cy="57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sz="4400" b="1" dirty="0">
                  <a:solidFill>
                    <a:schemeClr val="bg1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1</a:t>
              </a:r>
              <a:endParaRPr lang="zh-CN" altLang="en-US" sz="4400" b="1" dirty="0">
                <a:solidFill>
                  <a:schemeClr val="bg1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endParaRPr>
            </a:p>
          </p:txBody>
        </p:sp>
        <p:sp>
          <p:nvSpPr>
            <p:cNvPr id="39" name="矩形 53"/>
            <p:cNvSpPr>
              <a:spLocks noChangeArrowheads="1"/>
            </p:cNvSpPr>
            <p:nvPr/>
          </p:nvSpPr>
          <p:spPr bwMode="auto">
            <a:xfrm>
              <a:off x="3567113" y="2088965"/>
              <a:ext cx="812800" cy="576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sz="4400" b="1" dirty="0">
                  <a:solidFill>
                    <a:srgbClr val="00B0F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2</a:t>
              </a:r>
              <a:endParaRPr lang="zh-CN" altLang="en-US" sz="4400" b="1" dirty="0">
                <a:solidFill>
                  <a:srgbClr val="00B0F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endParaRPr>
            </a:p>
          </p:txBody>
        </p:sp>
        <p:sp>
          <p:nvSpPr>
            <p:cNvPr id="40" name="矩形 54"/>
            <p:cNvSpPr>
              <a:spLocks noChangeArrowheads="1"/>
            </p:cNvSpPr>
            <p:nvPr/>
          </p:nvSpPr>
          <p:spPr bwMode="auto">
            <a:xfrm>
              <a:off x="5381625" y="2912877"/>
              <a:ext cx="450850" cy="38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sz="4400" b="1" dirty="0">
                  <a:solidFill>
                    <a:schemeClr val="bg1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3</a:t>
              </a:r>
              <a:endParaRPr lang="zh-CN" altLang="en-US" sz="4400" b="1" dirty="0">
                <a:solidFill>
                  <a:schemeClr val="bg1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endParaRPr>
            </a:p>
          </p:txBody>
        </p:sp>
        <p:sp>
          <p:nvSpPr>
            <p:cNvPr id="41" name="矩形 55"/>
            <p:cNvSpPr>
              <a:spLocks noChangeArrowheads="1"/>
            </p:cNvSpPr>
            <p:nvPr/>
          </p:nvSpPr>
          <p:spPr bwMode="auto">
            <a:xfrm>
              <a:off x="6700838" y="2101665"/>
              <a:ext cx="811212" cy="576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sz="4400" b="1" dirty="0">
                  <a:solidFill>
                    <a:srgbClr val="00B0F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4</a:t>
              </a:r>
              <a:endParaRPr lang="zh-CN" altLang="en-US" sz="4400" b="1" dirty="0">
                <a:solidFill>
                  <a:srgbClr val="00B0F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endParaRPr>
            </a:p>
          </p:txBody>
        </p:sp>
        <p:sp>
          <p:nvSpPr>
            <p:cNvPr id="44" name="等腰三角形 3"/>
            <p:cNvSpPr>
              <a:spLocks noChangeArrowheads="1"/>
            </p:cNvSpPr>
            <p:nvPr/>
          </p:nvSpPr>
          <p:spPr bwMode="auto">
            <a:xfrm>
              <a:off x="7946231" y="2247715"/>
              <a:ext cx="1535113" cy="1322387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5" name="等腰三角形 49"/>
            <p:cNvSpPr>
              <a:spLocks noChangeArrowheads="1"/>
            </p:cNvSpPr>
            <p:nvPr/>
          </p:nvSpPr>
          <p:spPr bwMode="auto">
            <a:xfrm flipV="1">
              <a:off x="8416131" y="3879665"/>
              <a:ext cx="606425" cy="523875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矩形 52"/>
            <p:cNvSpPr>
              <a:spLocks noChangeArrowheads="1"/>
            </p:cNvSpPr>
            <p:nvPr/>
          </p:nvSpPr>
          <p:spPr bwMode="auto">
            <a:xfrm>
              <a:off x="8308181" y="2771590"/>
              <a:ext cx="811213" cy="57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sz="4400" b="1" dirty="0" smtClean="0">
                  <a:solidFill>
                    <a:schemeClr val="bg1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5</a:t>
              </a:r>
              <a:endParaRPr lang="zh-CN" altLang="en-US" sz="4400" b="1" dirty="0">
                <a:solidFill>
                  <a:schemeClr val="bg1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endParaRPr>
            </a:p>
          </p:txBody>
        </p:sp>
      </p:grpSp>
      <p:sp>
        <p:nvSpPr>
          <p:cNvPr id="49" name="矩形 40"/>
          <p:cNvSpPr>
            <a:spLocks noChangeArrowheads="1"/>
          </p:cNvSpPr>
          <p:nvPr/>
        </p:nvSpPr>
        <p:spPr bwMode="auto">
          <a:xfrm flipH="1">
            <a:off x="1547812" y="4755582"/>
            <a:ext cx="9901237" cy="14768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" name="矩形 7"/>
          <p:cNvSpPr>
            <a:spLocks noChangeArrowheads="1"/>
          </p:cNvSpPr>
          <p:nvPr/>
        </p:nvSpPr>
        <p:spPr bwMode="auto">
          <a:xfrm>
            <a:off x="2387600" y="4982160"/>
            <a:ext cx="864870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等腰三角形 41"/>
          <p:cNvSpPr>
            <a:spLocks noChangeArrowheads="1"/>
          </p:cNvSpPr>
          <p:nvPr/>
        </p:nvSpPr>
        <p:spPr bwMode="auto">
          <a:xfrm rot="10800000">
            <a:off x="839788" y="5580156"/>
            <a:ext cx="706438" cy="234256"/>
          </a:xfrm>
          <a:prstGeom prst="triangle">
            <a:avLst>
              <a:gd name="adj" fmla="val 0"/>
            </a:avLst>
          </a:prstGeom>
          <a:solidFill>
            <a:srgbClr val="00729A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38200" y="5168026"/>
            <a:ext cx="1242061" cy="41371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prstClr val="white"/>
                </a:solidFill>
              </a:rPr>
              <a:t>TEXT</a:t>
            </a:r>
            <a:endParaRPr lang="zh-CN" altLang="en-US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梯形 13"/>
          <p:cNvSpPr/>
          <p:nvPr/>
        </p:nvSpPr>
        <p:spPr>
          <a:xfrm rot="5400000">
            <a:off x="4622799" y="-688974"/>
            <a:ext cx="6496053" cy="8235954"/>
          </a:xfrm>
          <a:prstGeom prst="trapezoid">
            <a:avLst>
              <a:gd name="adj" fmla="val 0"/>
            </a:avLst>
          </a:prstGeom>
          <a:solidFill>
            <a:srgbClr val="00A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0"/>
            <a:ext cx="3476626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1322" y="1689884"/>
            <a:ext cx="28739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prstClr val="white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03</a:t>
            </a:r>
            <a:endParaRPr lang="zh-CN" altLang="en-US" sz="13800" dirty="0">
              <a:solidFill>
                <a:prstClr val="white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9" name="梯形 8"/>
          <p:cNvSpPr/>
          <p:nvPr/>
        </p:nvSpPr>
        <p:spPr>
          <a:xfrm rot="5400000">
            <a:off x="185738" y="3290888"/>
            <a:ext cx="6858000" cy="276224"/>
          </a:xfrm>
          <a:prstGeom prst="trapezoid">
            <a:avLst>
              <a:gd name="adj" fmla="val 66379"/>
            </a:avLst>
          </a:prstGeom>
          <a:solidFill>
            <a:srgbClr val="00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3357" y="2105561"/>
            <a:ext cx="7045543" cy="379993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88419" y="2642081"/>
            <a:ext cx="6415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关键技术</a:t>
            </a:r>
            <a:r>
              <a:rPr lang="zh-CN" altLang="en-US" sz="48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与实践</a:t>
            </a:r>
            <a:r>
              <a:rPr lang="zh-CN" altLang="en-US" sz="48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难点</a:t>
            </a:r>
            <a:endParaRPr lang="zh-CN" altLang="en-US" sz="4800" dirty="0" smtClean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54222" y="693985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17" y="3755854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309736" y="3824658"/>
            <a:ext cx="6870016" cy="1569660"/>
            <a:chOff x="4948128" y="3829109"/>
            <a:chExt cx="6870016" cy="1569660"/>
          </a:xfrm>
        </p:grpSpPr>
        <p:sp>
          <p:nvSpPr>
            <p:cNvPr id="2" name="矩形 1"/>
            <p:cNvSpPr/>
            <p:nvPr/>
          </p:nvSpPr>
          <p:spPr>
            <a:xfrm>
              <a:off x="4948128" y="3829109"/>
              <a:ext cx="246765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关键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技术</a:t>
              </a:r>
              <a:endParaRPr lang="en-US" altLang="zh-CN" sz="24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案例对比分析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252163" y="3829109"/>
              <a:ext cx="3565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实践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难点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关键技术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61" name="矩形 7"/>
          <p:cNvSpPr>
            <a:spLocks noChangeArrowheads="1"/>
          </p:cNvSpPr>
          <p:nvPr/>
        </p:nvSpPr>
        <p:spPr bwMode="auto">
          <a:xfrm>
            <a:off x="1070324" y="4808881"/>
            <a:ext cx="2025938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此处添加详细文本描述，建议与标题相关并符合整体语言风格，相应素材均可编辑、更改颜色。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 flipH="1">
            <a:off x="-5905" y="3594359"/>
            <a:ext cx="12197903" cy="576262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03367" y="2298524"/>
            <a:ext cx="949563" cy="1295835"/>
            <a:chOff x="8058149" y="1689228"/>
            <a:chExt cx="1133476" cy="1546814"/>
          </a:xfrm>
        </p:grpSpPr>
        <p:sp>
          <p:nvSpPr>
            <p:cNvPr id="38" name="任意多边形 37"/>
            <p:cNvSpPr/>
            <p:nvPr/>
          </p:nvSpPr>
          <p:spPr>
            <a:xfrm rot="16200000">
              <a:off x="7851480" y="1895897"/>
              <a:ext cx="1546814" cy="1133476"/>
            </a:xfrm>
            <a:custGeom>
              <a:avLst/>
              <a:gdLst>
                <a:gd name="connsiteX0" fmla="*/ 1546814 w 1546814"/>
                <a:gd name="connsiteY0" fmla="*/ 566738 h 1133476"/>
                <a:gd name="connsiteX1" fmla="*/ 980076 w 1546814"/>
                <a:gd name="connsiteY1" fmla="*/ 1133476 h 1133476"/>
                <a:gd name="connsiteX2" fmla="*/ 566745 w 1546814"/>
                <a:gd name="connsiteY2" fmla="*/ 1133475 h 1133476"/>
                <a:gd name="connsiteX3" fmla="*/ 566738 w 1546814"/>
                <a:gd name="connsiteY3" fmla="*/ 1133476 h 1133476"/>
                <a:gd name="connsiteX4" fmla="*/ 0 w 1546814"/>
                <a:gd name="connsiteY4" fmla="*/ 1133475 h 1133476"/>
                <a:gd name="connsiteX5" fmla="*/ 0 w 1546814"/>
                <a:gd name="connsiteY5" fmla="*/ 0 h 1133476"/>
                <a:gd name="connsiteX6" fmla="*/ 413338 w 1546814"/>
                <a:gd name="connsiteY6" fmla="*/ 0 h 1133476"/>
                <a:gd name="connsiteX7" fmla="*/ 566738 w 1546814"/>
                <a:gd name="connsiteY7" fmla="*/ 0 h 1133476"/>
                <a:gd name="connsiteX8" fmla="*/ 980076 w 1546814"/>
                <a:gd name="connsiteY8" fmla="*/ 0 h 1133476"/>
                <a:gd name="connsiteX9" fmla="*/ 1546814 w 1546814"/>
                <a:gd name="connsiteY9" fmla="*/ 566738 h 113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6814" h="1133476">
                  <a:moveTo>
                    <a:pt x="1546814" y="566738"/>
                  </a:moveTo>
                  <a:cubicBezTo>
                    <a:pt x="1546814" y="879739"/>
                    <a:pt x="1293077" y="1133476"/>
                    <a:pt x="980076" y="1133476"/>
                  </a:cubicBezTo>
                  <a:lnTo>
                    <a:pt x="566745" y="1133475"/>
                  </a:lnTo>
                  <a:lnTo>
                    <a:pt x="566738" y="1133476"/>
                  </a:lnTo>
                  <a:lnTo>
                    <a:pt x="0" y="1133475"/>
                  </a:lnTo>
                  <a:lnTo>
                    <a:pt x="0" y="0"/>
                  </a:lnTo>
                  <a:lnTo>
                    <a:pt x="413338" y="0"/>
                  </a:lnTo>
                  <a:lnTo>
                    <a:pt x="566738" y="0"/>
                  </a:lnTo>
                  <a:lnTo>
                    <a:pt x="980076" y="0"/>
                  </a:lnTo>
                  <a:cubicBezTo>
                    <a:pt x="1293077" y="0"/>
                    <a:pt x="1546814" y="253737"/>
                    <a:pt x="1546814" y="56673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 rot="16200000">
              <a:off x="8008284" y="2328921"/>
              <a:ext cx="1233210" cy="581032"/>
            </a:xfrm>
            <a:custGeom>
              <a:avLst/>
              <a:gdLst>
                <a:gd name="connsiteX0" fmla="*/ 1233210 w 1233210"/>
                <a:gd name="connsiteY0" fmla="*/ 290516 h 581032"/>
                <a:gd name="connsiteX1" fmla="*/ 942695 w 1233210"/>
                <a:gd name="connsiteY1" fmla="*/ 581031 h 581032"/>
                <a:gd name="connsiteX2" fmla="*/ 730818 w 1233210"/>
                <a:gd name="connsiteY2" fmla="*/ 581031 h 581032"/>
                <a:gd name="connsiteX3" fmla="*/ 730815 w 1233210"/>
                <a:gd name="connsiteY3" fmla="*/ 581031 h 581032"/>
                <a:gd name="connsiteX4" fmla="*/ 569401 w 1233210"/>
                <a:gd name="connsiteY4" fmla="*/ 581031 h 581032"/>
                <a:gd name="connsiteX5" fmla="*/ 569390 w 1233210"/>
                <a:gd name="connsiteY5" fmla="*/ 581032 h 581032"/>
                <a:gd name="connsiteX6" fmla="*/ 329259 w 1233210"/>
                <a:gd name="connsiteY6" fmla="*/ 581031 h 581032"/>
                <a:gd name="connsiteX7" fmla="*/ 329255 w 1233210"/>
                <a:gd name="connsiteY7" fmla="*/ 581032 h 581032"/>
                <a:gd name="connsiteX8" fmla="*/ 0 w 1233210"/>
                <a:gd name="connsiteY8" fmla="*/ 581031 h 581032"/>
                <a:gd name="connsiteX9" fmla="*/ 0 w 1233210"/>
                <a:gd name="connsiteY9" fmla="*/ 0 h 581032"/>
                <a:gd name="connsiteX10" fmla="*/ 240135 w 1233210"/>
                <a:gd name="connsiteY10" fmla="*/ 0 h 581032"/>
                <a:gd name="connsiteX11" fmla="*/ 329255 w 1233210"/>
                <a:gd name="connsiteY11" fmla="*/ 0 h 581032"/>
                <a:gd name="connsiteX12" fmla="*/ 569390 w 1233210"/>
                <a:gd name="connsiteY12" fmla="*/ 0 h 581032"/>
                <a:gd name="connsiteX13" fmla="*/ 569401 w 1233210"/>
                <a:gd name="connsiteY13" fmla="*/ 1 h 581032"/>
                <a:gd name="connsiteX14" fmla="*/ 652181 w 1233210"/>
                <a:gd name="connsiteY14" fmla="*/ 1 h 581032"/>
                <a:gd name="connsiteX15" fmla="*/ 730815 w 1233210"/>
                <a:gd name="connsiteY15" fmla="*/ 1 h 581032"/>
                <a:gd name="connsiteX16" fmla="*/ 942695 w 1233210"/>
                <a:gd name="connsiteY16" fmla="*/ 1 h 581032"/>
                <a:gd name="connsiteX17" fmla="*/ 1233210 w 1233210"/>
                <a:gd name="connsiteY17" fmla="*/ 290516 h 58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33210" h="581032">
                  <a:moveTo>
                    <a:pt x="1233210" y="290516"/>
                  </a:moveTo>
                  <a:cubicBezTo>
                    <a:pt x="1233210" y="450963"/>
                    <a:pt x="1103142" y="581031"/>
                    <a:pt x="942695" y="581031"/>
                  </a:cubicBezTo>
                  <a:lnTo>
                    <a:pt x="730818" y="581031"/>
                  </a:lnTo>
                  <a:lnTo>
                    <a:pt x="730815" y="581031"/>
                  </a:lnTo>
                  <a:lnTo>
                    <a:pt x="569401" y="581031"/>
                  </a:lnTo>
                  <a:lnTo>
                    <a:pt x="569390" y="581032"/>
                  </a:lnTo>
                  <a:lnTo>
                    <a:pt x="329259" y="581031"/>
                  </a:lnTo>
                  <a:lnTo>
                    <a:pt x="329255" y="581032"/>
                  </a:lnTo>
                  <a:lnTo>
                    <a:pt x="0" y="581031"/>
                  </a:lnTo>
                  <a:lnTo>
                    <a:pt x="0" y="0"/>
                  </a:lnTo>
                  <a:lnTo>
                    <a:pt x="240135" y="0"/>
                  </a:lnTo>
                  <a:lnTo>
                    <a:pt x="329255" y="0"/>
                  </a:lnTo>
                  <a:lnTo>
                    <a:pt x="569390" y="0"/>
                  </a:lnTo>
                  <a:lnTo>
                    <a:pt x="569401" y="1"/>
                  </a:lnTo>
                  <a:lnTo>
                    <a:pt x="652181" y="1"/>
                  </a:lnTo>
                  <a:lnTo>
                    <a:pt x="730815" y="1"/>
                  </a:lnTo>
                  <a:lnTo>
                    <a:pt x="942695" y="1"/>
                  </a:lnTo>
                  <a:cubicBezTo>
                    <a:pt x="1103142" y="1"/>
                    <a:pt x="1233210" y="130069"/>
                    <a:pt x="1233210" y="29051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618264" y="2298524"/>
            <a:ext cx="949563" cy="1295835"/>
            <a:chOff x="8058149" y="1689228"/>
            <a:chExt cx="1133476" cy="1546814"/>
          </a:xfrm>
        </p:grpSpPr>
        <p:sp>
          <p:nvSpPr>
            <p:cNvPr id="64" name="任意多边形 63"/>
            <p:cNvSpPr/>
            <p:nvPr/>
          </p:nvSpPr>
          <p:spPr>
            <a:xfrm rot="16200000">
              <a:off x="7851480" y="1895897"/>
              <a:ext cx="1546814" cy="1133476"/>
            </a:xfrm>
            <a:custGeom>
              <a:avLst/>
              <a:gdLst>
                <a:gd name="connsiteX0" fmla="*/ 1546814 w 1546814"/>
                <a:gd name="connsiteY0" fmla="*/ 566738 h 1133476"/>
                <a:gd name="connsiteX1" fmla="*/ 980076 w 1546814"/>
                <a:gd name="connsiteY1" fmla="*/ 1133476 h 1133476"/>
                <a:gd name="connsiteX2" fmla="*/ 566745 w 1546814"/>
                <a:gd name="connsiteY2" fmla="*/ 1133475 h 1133476"/>
                <a:gd name="connsiteX3" fmla="*/ 566738 w 1546814"/>
                <a:gd name="connsiteY3" fmla="*/ 1133476 h 1133476"/>
                <a:gd name="connsiteX4" fmla="*/ 0 w 1546814"/>
                <a:gd name="connsiteY4" fmla="*/ 1133475 h 1133476"/>
                <a:gd name="connsiteX5" fmla="*/ 0 w 1546814"/>
                <a:gd name="connsiteY5" fmla="*/ 0 h 1133476"/>
                <a:gd name="connsiteX6" fmla="*/ 413338 w 1546814"/>
                <a:gd name="connsiteY6" fmla="*/ 0 h 1133476"/>
                <a:gd name="connsiteX7" fmla="*/ 566738 w 1546814"/>
                <a:gd name="connsiteY7" fmla="*/ 0 h 1133476"/>
                <a:gd name="connsiteX8" fmla="*/ 980076 w 1546814"/>
                <a:gd name="connsiteY8" fmla="*/ 0 h 1133476"/>
                <a:gd name="connsiteX9" fmla="*/ 1546814 w 1546814"/>
                <a:gd name="connsiteY9" fmla="*/ 566738 h 113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6814" h="1133476">
                  <a:moveTo>
                    <a:pt x="1546814" y="566738"/>
                  </a:moveTo>
                  <a:cubicBezTo>
                    <a:pt x="1546814" y="879739"/>
                    <a:pt x="1293077" y="1133476"/>
                    <a:pt x="980076" y="1133476"/>
                  </a:cubicBezTo>
                  <a:lnTo>
                    <a:pt x="566745" y="1133475"/>
                  </a:lnTo>
                  <a:lnTo>
                    <a:pt x="566738" y="1133476"/>
                  </a:lnTo>
                  <a:lnTo>
                    <a:pt x="0" y="1133475"/>
                  </a:lnTo>
                  <a:lnTo>
                    <a:pt x="0" y="0"/>
                  </a:lnTo>
                  <a:lnTo>
                    <a:pt x="413338" y="0"/>
                  </a:lnTo>
                  <a:lnTo>
                    <a:pt x="566738" y="0"/>
                  </a:lnTo>
                  <a:lnTo>
                    <a:pt x="980076" y="0"/>
                  </a:lnTo>
                  <a:cubicBezTo>
                    <a:pt x="1293077" y="0"/>
                    <a:pt x="1546814" y="253737"/>
                    <a:pt x="1546814" y="56673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 rot="16200000">
              <a:off x="8008284" y="2328921"/>
              <a:ext cx="1233210" cy="581032"/>
            </a:xfrm>
            <a:custGeom>
              <a:avLst/>
              <a:gdLst>
                <a:gd name="connsiteX0" fmla="*/ 1233210 w 1233210"/>
                <a:gd name="connsiteY0" fmla="*/ 290516 h 581032"/>
                <a:gd name="connsiteX1" fmla="*/ 942695 w 1233210"/>
                <a:gd name="connsiteY1" fmla="*/ 581031 h 581032"/>
                <a:gd name="connsiteX2" fmla="*/ 730818 w 1233210"/>
                <a:gd name="connsiteY2" fmla="*/ 581031 h 581032"/>
                <a:gd name="connsiteX3" fmla="*/ 730815 w 1233210"/>
                <a:gd name="connsiteY3" fmla="*/ 581031 h 581032"/>
                <a:gd name="connsiteX4" fmla="*/ 569401 w 1233210"/>
                <a:gd name="connsiteY4" fmla="*/ 581031 h 581032"/>
                <a:gd name="connsiteX5" fmla="*/ 569390 w 1233210"/>
                <a:gd name="connsiteY5" fmla="*/ 581032 h 581032"/>
                <a:gd name="connsiteX6" fmla="*/ 329259 w 1233210"/>
                <a:gd name="connsiteY6" fmla="*/ 581031 h 581032"/>
                <a:gd name="connsiteX7" fmla="*/ 329255 w 1233210"/>
                <a:gd name="connsiteY7" fmla="*/ 581032 h 581032"/>
                <a:gd name="connsiteX8" fmla="*/ 0 w 1233210"/>
                <a:gd name="connsiteY8" fmla="*/ 581031 h 581032"/>
                <a:gd name="connsiteX9" fmla="*/ 0 w 1233210"/>
                <a:gd name="connsiteY9" fmla="*/ 0 h 581032"/>
                <a:gd name="connsiteX10" fmla="*/ 240135 w 1233210"/>
                <a:gd name="connsiteY10" fmla="*/ 0 h 581032"/>
                <a:gd name="connsiteX11" fmla="*/ 329255 w 1233210"/>
                <a:gd name="connsiteY11" fmla="*/ 0 h 581032"/>
                <a:gd name="connsiteX12" fmla="*/ 569390 w 1233210"/>
                <a:gd name="connsiteY12" fmla="*/ 0 h 581032"/>
                <a:gd name="connsiteX13" fmla="*/ 569401 w 1233210"/>
                <a:gd name="connsiteY13" fmla="*/ 1 h 581032"/>
                <a:gd name="connsiteX14" fmla="*/ 652181 w 1233210"/>
                <a:gd name="connsiteY14" fmla="*/ 1 h 581032"/>
                <a:gd name="connsiteX15" fmla="*/ 730815 w 1233210"/>
                <a:gd name="connsiteY15" fmla="*/ 1 h 581032"/>
                <a:gd name="connsiteX16" fmla="*/ 942695 w 1233210"/>
                <a:gd name="connsiteY16" fmla="*/ 1 h 581032"/>
                <a:gd name="connsiteX17" fmla="*/ 1233210 w 1233210"/>
                <a:gd name="connsiteY17" fmla="*/ 290516 h 58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33210" h="581032">
                  <a:moveTo>
                    <a:pt x="1233210" y="290516"/>
                  </a:moveTo>
                  <a:cubicBezTo>
                    <a:pt x="1233210" y="450963"/>
                    <a:pt x="1103142" y="581031"/>
                    <a:pt x="942695" y="581031"/>
                  </a:cubicBezTo>
                  <a:lnTo>
                    <a:pt x="730818" y="581031"/>
                  </a:lnTo>
                  <a:lnTo>
                    <a:pt x="730815" y="581031"/>
                  </a:lnTo>
                  <a:lnTo>
                    <a:pt x="569401" y="581031"/>
                  </a:lnTo>
                  <a:lnTo>
                    <a:pt x="569390" y="581032"/>
                  </a:lnTo>
                  <a:lnTo>
                    <a:pt x="329259" y="581031"/>
                  </a:lnTo>
                  <a:lnTo>
                    <a:pt x="329255" y="581032"/>
                  </a:lnTo>
                  <a:lnTo>
                    <a:pt x="0" y="581031"/>
                  </a:lnTo>
                  <a:lnTo>
                    <a:pt x="0" y="0"/>
                  </a:lnTo>
                  <a:lnTo>
                    <a:pt x="240135" y="0"/>
                  </a:lnTo>
                  <a:lnTo>
                    <a:pt x="329255" y="0"/>
                  </a:lnTo>
                  <a:lnTo>
                    <a:pt x="569390" y="0"/>
                  </a:lnTo>
                  <a:lnTo>
                    <a:pt x="569401" y="1"/>
                  </a:lnTo>
                  <a:lnTo>
                    <a:pt x="652181" y="1"/>
                  </a:lnTo>
                  <a:lnTo>
                    <a:pt x="730815" y="1"/>
                  </a:lnTo>
                  <a:lnTo>
                    <a:pt x="942695" y="1"/>
                  </a:lnTo>
                  <a:cubicBezTo>
                    <a:pt x="1103142" y="1"/>
                    <a:pt x="1233210" y="130069"/>
                    <a:pt x="1233210" y="29051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533161" y="2298524"/>
            <a:ext cx="949563" cy="1295835"/>
            <a:chOff x="8058149" y="1689228"/>
            <a:chExt cx="1133476" cy="1546814"/>
          </a:xfrm>
        </p:grpSpPr>
        <p:sp>
          <p:nvSpPr>
            <p:cNvPr id="67" name="任意多边形 66"/>
            <p:cNvSpPr/>
            <p:nvPr/>
          </p:nvSpPr>
          <p:spPr>
            <a:xfrm rot="16200000">
              <a:off x="7851480" y="1895897"/>
              <a:ext cx="1546814" cy="1133476"/>
            </a:xfrm>
            <a:custGeom>
              <a:avLst/>
              <a:gdLst>
                <a:gd name="connsiteX0" fmla="*/ 1546814 w 1546814"/>
                <a:gd name="connsiteY0" fmla="*/ 566738 h 1133476"/>
                <a:gd name="connsiteX1" fmla="*/ 980076 w 1546814"/>
                <a:gd name="connsiteY1" fmla="*/ 1133476 h 1133476"/>
                <a:gd name="connsiteX2" fmla="*/ 566745 w 1546814"/>
                <a:gd name="connsiteY2" fmla="*/ 1133475 h 1133476"/>
                <a:gd name="connsiteX3" fmla="*/ 566738 w 1546814"/>
                <a:gd name="connsiteY3" fmla="*/ 1133476 h 1133476"/>
                <a:gd name="connsiteX4" fmla="*/ 0 w 1546814"/>
                <a:gd name="connsiteY4" fmla="*/ 1133475 h 1133476"/>
                <a:gd name="connsiteX5" fmla="*/ 0 w 1546814"/>
                <a:gd name="connsiteY5" fmla="*/ 0 h 1133476"/>
                <a:gd name="connsiteX6" fmla="*/ 413338 w 1546814"/>
                <a:gd name="connsiteY6" fmla="*/ 0 h 1133476"/>
                <a:gd name="connsiteX7" fmla="*/ 566738 w 1546814"/>
                <a:gd name="connsiteY7" fmla="*/ 0 h 1133476"/>
                <a:gd name="connsiteX8" fmla="*/ 980076 w 1546814"/>
                <a:gd name="connsiteY8" fmla="*/ 0 h 1133476"/>
                <a:gd name="connsiteX9" fmla="*/ 1546814 w 1546814"/>
                <a:gd name="connsiteY9" fmla="*/ 566738 h 113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6814" h="1133476">
                  <a:moveTo>
                    <a:pt x="1546814" y="566738"/>
                  </a:moveTo>
                  <a:cubicBezTo>
                    <a:pt x="1546814" y="879739"/>
                    <a:pt x="1293077" y="1133476"/>
                    <a:pt x="980076" y="1133476"/>
                  </a:cubicBezTo>
                  <a:lnTo>
                    <a:pt x="566745" y="1133475"/>
                  </a:lnTo>
                  <a:lnTo>
                    <a:pt x="566738" y="1133476"/>
                  </a:lnTo>
                  <a:lnTo>
                    <a:pt x="0" y="1133475"/>
                  </a:lnTo>
                  <a:lnTo>
                    <a:pt x="0" y="0"/>
                  </a:lnTo>
                  <a:lnTo>
                    <a:pt x="413338" y="0"/>
                  </a:lnTo>
                  <a:lnTo>
                    <a:pt x="566738" y="0"/>
                  </a:lnTo>
                  <a:lnTo>
                    <a:pt x="980076" y="0"/>
                  </a:lnTo>
                  <a:cubicBezTo>
                    <a:pt x="1293077" y="0"/>
                    <a:pt x="1546814" y="253737"/>
                    <a:pt x="1546814" y="56673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rot="16200000">
              <a:off x="8008284" y="2328921"/>
              <a:ext cx="1233210" cy="581032"/>
            </a:xfrm>
            <a:custGeom>
              <a:avLst/>
              <a:gdLst>
                <a:gd name="connsiteX0" fmla="*/ 1233210 w 1233210"/>
                <a:gd name="connsiteY0" fmla="*/ 290516 h 581032"/>
                <a:gd name="connsiteX1" fmla="*/ 942695 w 1233210"/>
                <a:gd name="connsiteY1" fmla="*/ 581031 h 581032"/>
                <a:gd name="connsiteX2" fmla="*/ 730818 w 1233210"/>
                <a:gd name="connsiteY2" fmla="*/ 581031 h 581032"/>
                <a:gd name="connsiteX3" fmla="*/ 730815 w 1233210"/>
                <a:gd name="connsiteY3" fmla="*/ 581031 h 581032"/>
                <a:gd name="connsiteX4" fmla="*/ 569401 w 1233210"/>
                <a:gd name="connsiteY4" fmla="*/ 581031 h 581032"/>
                <a:gd name="connsiteX5" fmla="*/ 569390 w 1233210"/>
                <a:gd name="connsiteY5" fmla="*/ 581032 h 581032"/>
                <a:gd name="connsiteX6" fmla="*/ 329259 w 1233210"/>
                <a:gd name="connsiteY6" fmla="*/ 581031 h 581032"/>
                <a:gd name="connsiteX7" fmla="*/ 329255 w 1233210"/>
                <a:gd name="connsiteY7" fmla="*/ 581032 h 581032"/>
                <a:gd name="connsiteX8" fmla="*/ 0 w 1233210"/>
                <a:gd name="connsiteY8" fmla="*/ 581031 h 581032"/>
                <a:gd name="connsiteX9" fmla="*/ 0 w 1233210"/>
                <a:gd name="connsiteY9" fmla="*/ 0 h 581032"/>
                <a:gd name="connsiteX10" fmla="*/ 240135 w 1233210"/>
                <a:gd name="connsiteY10" fmla="*/ 0 h 581032"/>
                <a:gd name="connsiteX11" fmla="*/ 329255 w 1233210"/>
                <a:gd name="connsiteY11" fmla="*/ 0 h 581032"/>
                <a:gd name="connsiteX12" fmla="*/ 569390 w 1233210"/>
                <a:gd name="connsiteY12" fmla="*/ 0 h 581032"/>
                <a:gd name="connsiteX13" fmla="*/ 569401 w 1233210"/>
                <a:gd name="connsiteY13" fmla="*/ 1 h 581032"/>
                <a:gd name="connsiteX14" fmla="*/ 652181 w 1233210"/>
                <a:gd name="connsiteY14" fmla="*/ 1 h 581032"/>
                <a:gd name="connsiteX15" fmla="*/ 730815 w 1233210"/>
                <a:gd name="connsiteY15" fmla="*/ 1 h 581032"/>
                <a:gd name="connsiteX16" fmla="*/ 942695 w 1233210"/>
                <a:gd name="connsiteY16" fmla="*/ 1 h 581032"/>
                <a:gd name="connsiteX17" fmla="*/ 1233210 w 1233210"/>
                <a:gd name="connsiteY17" fmla="*/ 290516 h 58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33210" h="581032">
                  <a:moveTo>
                    <a:pt x="1233210" y="290516"/>
                  </a:moveTo>
                  <a:cubicBezTo>
                    <a:pt x="1233210" y="450963"/>
                    <a:pt x="1103142" y="581031"/>
                    <a:pt x="942695" y="581031"/>
                  </a:cubicBezTo>
                  <a:lnTo>
                    <a:pt x="730818" y="581031"/>
                  </a:lnTo>
                  <a:lnTo>
                    <a:pt x="730815" y="581031"/>
                  </a:lnTo>
                  <a:lnTo>
                    <a:pt x="569401" y="581031"/>
                  </a:lnTo>
                  <a:lnTo>
                    <a:pt x="569390" y="581032"/>
                  </a:lnTo>
                  <a:lnTo>
                    <a:pt x="329259" y="581031"/>
                  </a:lnTo>
                  <a:lnTo>
                    <a:pt x="329255" y="581032"/>
                  </a:lnTo>
                  <a:lnTo>
                    <a:pt x="0" y="581031"/>
                  </a:lnTo>
                  <a:lnTo>
                    <a:pt x="0" y="0"/>
                  </a:lnTo>
                  <a:lnTo>
                    <a:pt x="240135" y="0"/>
                  </a:lnTo>
                  <a:lnTo>
                    <a:pt x="329255" y="0"/>
                  </a:lnTo>
                  <a:lnTo>
                    <a:pt x="569390" y="0"/>
                  </a:lnTo>
                  <a:lnTo>
                    <a:pt x="569401" y="1"/>
                  </a:lnTo>
                  <a:lnTo>
                    <a:pt x="652181" y="1"/>
                  </a:lnTo>
                  <a:lnTo>
                    <a:pt x="730815" y="1"/>
                  </a:lnTo>
                  <a:lnTo>
                    <a:pt x="942695" y="1"/>
                  </a:lnTo>
                  <a:cubicBezTo>
                    <a:pt x="1103142" y="1"/>
                    <a:pt x="1233210" y="130069"/>
                    <a:pt x="1233210" y="29051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 rot="10800000">
            <a:off x="3476626" y="4170621"/>
            <a:ext cx="949563" cy="1295835"/>
            <a:chOff x="8058149" y="1689228"/>
            <a:chExt cx="1133476" cy="1546814"/>
          </a:xfrm>
        </p:grpSpPr>
        <p:sp>
          <p:nvSpPr>
            <p:cNvPr id="70" name="任意多边形 69"/>
            <p:cNvSpPr/>
            <p:nvPr/>
          </p:nvSpPr>
          <p:spPr>
            <a:xfrm rot="16200000">
              <a:off x="7851480" y="1895897"/>
              <a:ext cx="1546814" cy="1133476"/>
            </a:xfrm>
            <a:custGeom>
              <a:avLst/>
              <a:gdLst>
                <a:gd name="connsiteX0" fmla="*/ 1546814 w 1546814"/>
                <a:gd name="connsiteY0" fmla="*/ 566738 h 1133476"/>
                <a:gd name="connsiteX1" fmla="*/ 980076 w 1546814"/>
                <a:gd name="connsiteY1" fmla="*/ 1133476 h 1133476"/>
                <a:gd name="connsiteX2" fmla="*/ 566745 w 1546814"/>
                <a:gd name="connsiteY2" fmla="*/ 1133475 h 1133476"/>
                <a:gd name="connsiteX3" fmla="*/ 566738 w 1546814"/>
                <a:gd name="connsiteY3" fmla="*/ 1133476 h 1133476"/>
                <a:gd name="connsiteX4" fmla="*/ 0 w 1546814"/>
                <a:gd name="connsiteY4" fmla="*/ 1133475 h 1133476"/>
                <a:gd name="connsiteX5" fmla="*/ 0 w 1546814"/>
                <a:gd name="connsiteY5" fmla="*/ 0 h 1133476"/>
                <a:gd name="connsiteX6" fmla="*/ 413338 w 1546814"/>
                <a:gd name="connsiteY6" fmla="*/ 0 h 1133476"/>
                <a:gd name="connsiteX7" fmla="*/ 566738 w 1546814"/>
                <a:gd name="connsiteY7" fmla="*/ 0 h 1133476"/>
                <a:gd name="connsiteX8" fmla="*/ 980076 w 1546814"/>
                <a:gd name="connsiteY8" fmla="*/ 0 h 1133476"/>
                <a:gd name="connsiteX9" fmla="*/ 1546814 w 1546814"/>
                <a:gd name="connsiteY9" fmla="*/ 566738 h 113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6814" h="1133476">
                  <a:moveTo>
                    <a:pt x="1546814" y="566738"/>
                  </a:moveTo>
                  <a:cubicBezTo>
                    <a:pt x="1546814" y="879739"/>
                    <a:pt x="1293077" y="1133476"/>
                    <a:pt x="980076" y="1133476"/>
                  </a:cubicBezTo>
                  <a:lnTo>
                    <a:pt x="566745" y="1133475"/>
                  </a:lnTo>
                  <a:lnTo>
                    <a:pt x="566738" y="1133476"/>
                  </a:lnTo>
                  <a:lnTo>
                    <a:pt x="0" y="1133475"/>
                  </a:lnTo>
                  <a:lnTo>
                    <a:pt x="0" y="0"/>
                  </a:lnTo>
                  <a:lnTo>
                    <a:pt x="413338" y="0"/>
                  </a:lnTo>
                  <a:lnTo>
                    <a:pt x="566738" y="0"/>
                  </a:lnTo>
                  <a:lnTo>
                    <a:pt x="980076" y="0"/>
                  </a:lnTo>
                  <a:cubicBezTo>
                    <a:pt x="1293077" y="0"/>
                    <a:pt x="1546814" y="253737"/>
                    <a:pt x="1546814" y="56673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 rot="16200000">
              <a:off x="8008284" y="2328921"/>
              <a:ext cx="1233210" cy="581032"/>
            </a:xfrm>
            <a:custGeom>
              <a:avLst/>
              <a:gdLst>
                <a:gd name="connsiteX0" fmla="*/ 1233210 w 1233210"/>
                <a:gd name="connsiteY0" fmla="*/ 290516 h 581032"/>
                <a:gd name="connsiteX1" fmla="*/ 942695 w 1233210"/>
                <a:gd name="connsiteY1" fmla="*/ 581031 h 581032"/>
                <a:gd name="connsiteX2" fmla="*/ 730818 w 1233210"/>
                <a:gd name="connsiteY2" fmla="*/ 581031 h 581032"/>
                <a:gd name="connsiteX3" fmla="*/ 730815 w 1233210"/>
                <a:gd name="connsiteY3" fmla="*/ 581031 h 581032"/>
                <a:gd name="connsiteX4" fmla="*/ 569401 w 1233210"/>
                <a:gd name="connsiteY4" fmla="*/ 581031 h 581032"/>
                <a:gd name="connsiteX5" fmla="*/ 569390 w 1233210"/>
                <a:gd name="connsiteY5" fmla="*/ 581032 h 581032"/>
                <a:gd name="connsiteX6" fmla="*/ 329259 w 1233210"/>
                <a:gd name="connsiteY6" fmla="*/ 581031 h 581032"/>
                <a:gd name="connsiteX7" fmla="*/ 329255 w 1233210"/>
                <a:gd name="connsiteY7" fmla="*/ 581032 h 581032"/>
                <a:gd name="connsiteX8" fmla="*/ 0 w 1233210"/>
                <a:gd name="connsiteY8" fmla="*/ 581031 h 581032"/>
                <a:gd name="connsiteX9" fmla="*/ 0 w 1233210"/>
                <a:gd name="connsiteY9" fmla="*/ 0 h 581032"/>
                <a:gd name="connsiteX10" fmla="*/ 240135 w 1233210"/>
                <a:gd name="connsiteY10" fmla="*/ 0 h 581032"/>
                <a:gd name="connsiteX11" fmla="*/ 329255 w 1233210"/>
                <a:gd name="connsiteY11" fmla="*/ 0 h 581032"/>
                <a:gd name="connsiteX12" fmla="*/ 569390 w 1233210"/>
                <a:gd name="connsiteY12" fmla="*/ 0 h 581032"/>
                <a:gd name="connsiteX13" fmla="*/ 569401 w 1233210"/>
                <a:gd name="connsiteY13" fmla="*/ 1 h 581032"/>
                <a:gd name="connsiteX14" fmla="*/ 652181 w 1233210"/>
                <a:gd name="connsiteY14" fmla="*/ 1 h 581032"/>
                <a:gd name="connsiteX15" fmla="*/ 730815 w 1233210"/>
                <a:gd name="connsiteY15" fmla="*/ 1 h 581032"/>
                <a:gd name="connsiteX16" fmla="*/ 942695 w 1233210"/>
                <a:gd name="connsiteY16" fmla="*/ 1 h 581032"/>
                <a:gd name="connsiteX17" fmla="*/ 1233210 w 1233210"/>
                <a:gd name="connsiteY17" fmla="*/ 290516 h 58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33210" h="581032">
                  <a:moveTo>
                    <a:pt x="1233210" y="290516"/>
                  </a:moveTo>
                  <a:cubicBezTo>
                    <a:pt x="1233210" y="450963"/>
                    <a:pt x="1103142" y="581031"/>
                    <a:pt x="942695" y="581031"/>
                  </a:cubicBezTo>
                  <a:lnTo>
                    <a:pt x="730818" y="581031"/>
                  </a:lnTo>
                  <a:lnTo>
                    <a:pt x="730815" y="581031"/>
                  </a:lnTo>
                  <a:lnTo>
                    <a:pt x="569401" y="581031"/>
                  </a:lnTo>
                  <a:lnTo>
                    <a:pt x="569390" y="581032"/>
                  </a:lnTo>
                  <a:lnTo>
                    <a:pt x="329259" y="581031"/>
                  </a:lnTo>
                  <a:lnTo>
                    <a:pt x="329255" y="581032"/>
                  </a:lnTo>
                  <a:lnTo>
                    <a:pt x="0" y="581031"/>
                  </a:lnTo>
                  <a:lnTo>
                    <a:pt x="0" y="0"/>
                  </a:lnTo>
                  <a:lnTo>
                    <a:pt x="240135" y="0"/>
                  </a:lnTo>
                  <a:lnTo>
                    <a:pt x="329255" y="0"/>
                  </a:lnTo>
                  <a:lnTo>
                    <a:pt x="569390" y="0"/>
                  </a:lnTo>
                  <a:lnTo>
                    <a:pt x="569401" y="1"/>
                  </a:lnTo>
                  <a:lnTo>
                    <a:pt x="652181" y="1"/>
                  </a:lnTo>
                  <a:lnTo>
                    <a:pt x="730815" y="1"/>
                  </a:lnTo>
                  <a:lnTo>
                    <a:pt x="942695" y="1"/>
                  </a:lnTo>
                  <a:cubicBezTo>
                    <a:pt x="1103142" y="1"/>
                    <a:pt x="1233210" y="130069"/>
                    <a:pt x="1233210" y="29051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 rot="10800000">
            <a:off x="7781926" y="4170621"/>
            <a:ext cx="949563" cy="1295835"/>
            <a:chOff x="8058149" y="1689228"/>
            <a:chExt cx="1133476" cy="1546814"/>
          </a:xfrm>
        </p:grpSpPr>
        <p:sp>
          <p:nvSpPr>
            <p:cNvPr id="73" name="任意多边形 72"/>
            <p:cNvSpPr/>
            <p:nvPr/>
          </p:nvSpPr>
          <p:spPr>
            <a:xfrm rot="16200000">
              <a:off x="7851480" y="1895897"/>
              <a:ext cx="1546814" cy="1133476"/>
            </a:xfrm>
            <a:custGeom>
              <a:avLst/>
              <a:gdLst>
                <a:gd name="connsiteX0" fmla="*/ 1546814 w 1546814"/>
                <a:gd name="connsiteY0" fmla="*/ 566738 h 1133476"/>
                <a:gd name="connsiteX1" fmla="*/ 980076 w 1546814"/>
                <a:gd name="connsiteY1" fmla="*/ 1133476 h 1133476"/>
                <a:gd name="connsiteX2" fmla="*/ 566745 w 1546814"/>
                <a:gd name="connsiteY2" fmla="*/ 1133475 h 1133476"/>
                <a:gd name="connsiteX3" fmla="*/ 566738 w 1546814"/>
                <a:gd name="connsiteY3" fmla="*/ 1133476 h 1133476"/>
                <a:gd name="connsiteX4" fmla="*/ 0 w 1546814"/>
                <a:gd name="connsiteY4" fmla="*/ 1133475 h 1133476"/>
                <a:gd name="connsiteX5" fmla="*/ 0 w 1546814"/>
                <a:gd name="connsiteY5" fmla="*/ 0 h 1133476"/>
                <a:gd name="connsiteX6" fmla="*/ 413338 w 1546814"/>
                <a:gd name="connsiteY6" fmla="*/ 0 h 1133476"/>
                <a:gd name="connsiteX7" fmla="*/ 566738 w 1546814"/>
                <a:gd name="connsiteY7" fmla="*/ 0 h 1133476"/>
                <a:gd name="connsiteX8" fmla="*/ 980076 w 1546814"/>
                <a:gd name="connsiteY8" fmla="*/ 0 h 1133476"/>
                <a:gd name="connsiteX9" fmla="*/ 1546814 w 1546814"/>
                <a:gd name="connsiteY9" fmla="*/ 566738 h 113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6814" h="1133476">
                  <a:moveTo>
                    <a:pt x="1546814" y="566738"/>
                  </a:moveTo>
                  <a:cubicBezTo>
                    <a:pt x="1546814" y="879739"/>
                    <a:pt x="1293077" y="1133476"/>
                    <a:pt x="980076" y="1133476"/>
                  </a:cubicBezTo>
                  <a:lnTo>
                    <a:pt x="566745" y="1133475"/>
                  </a:lnTo>
                  <a:lnTo>
                    <a:pt x="566738" y="1133476"/>
                  </a:lnTo>
                  <a:lnTo>
                    <a:pt x="0" y="1133475"/>
                  </a:lnTo>
                  <a:lnTo>
                    <a:pt x="0" y="0"/>
                  </a:lnTo>
                  <a:lnTo>
                    <a:pt x="413338" y="0"/>
                  </a:lnTo>
                  <a:lnTo>
                    <a:pt x="566738" y="0"/>
                  </a:lnTo>
                  <a:lnTo>
                    <a:pt x="980076" y="0"/>
                  </a:lnTo>
                  <a:cubicBezTo>
                    <a:pt x="1293077" y="0"/>
                    <a:pt x="1546814" y="253737"/>
                    <a:pt x="1546814" y="56673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 rot="16200000">
              <a:off x="8008284" y="2328921"/>
              <a:ext cx="1233210" cy="581032"/>
            </a:xfrm>
            <a:custGeom>
              <a:avLst/>
              <a:gdLst>
                <a:gd name="connsiteX0" fmla="*/ 1233210 w 1233210"/>
                <a:gd name="connsiteY0" fmla="*/ 290516 h 581032"/>
                <a:gd name="connsiteX1" fmla="*/ 942695 w 1233210"/>
                <a:gd name="connsiteY1" fmla="*/ 581031 h 581032"/>
                <a:gd name="connsiteX2" fmla="*/ 730818 w 1233210"/>
                <a:gd name="connsiteY2" fmla="*/ 581031 h 581032"/>
                <a:gd name="connsiteX3" fmla="*/ 730815 w 1233210"/>
                <a:gd name="connsiteY3" fmla="*/ 581031 h 581032"/>
                <a:gd name="connsiteX4" fmla="*/ 569401 w 1233210"/>
                <a:gd name="connsiteY4" fmla="*/ 581031 h 581032"/>
                <a:gd name="connsiteX5" fmla="*/ 569390 w 1233210"/>
                <a:gd name="connsiteY5" fmla="*/ 581032 h 581032"/>
                <a:gd name="connsiteX6" fmla="*/ 329259 w 1233210"/>
                <a:gd name="connsiteY6" fmla="*/ 581031 h 581032"/>
                <a:gd name="connsiteX7" fmla="*/ 329255 w 1233210"/>
                <a:gd name="connsiteY7" fmla="*/ 581032 h 581032"/>
                <a:gd name="connsiteX8" fmla="*/ 0 w 1233210"/>
                <a:gd name="connsiteY8" fmla="*/ 581031 h 581032"/>
                <a:gd name="connsiteX9" fmla="*/ 0 w 1233210"/>
                <a:gd name="connsiteY9" fmla="*/ 0 h 581032"/>
                <a:gd name="connsiteX10" fmla="*/ 240135 w 1233210"/>
                <a:gd name="connsiteY10" fmla="*/ 0 h 581032"/>
                <a:gd name="connsiteX11" fmla="*/ 329255 w 1233210"/>
                <a:gd name="connsiteY11" fmla="*/ 0 h 581032"/>
                <a:gd name="connsiteX12" fmla="*/ 569390 w 1233210"/>
                <a:gd name="connsiteY12" fmla="*/ 0 h 581032"/>
                <a:gd name="connsiteX13" fmla="*/ 569401 w 1233210"/>
                <a:gd name="connsiteY13" fmla="*/ 1 h 581032"/>
                <a:gd name="connsiteX14" fmla="*/ 652181 w 1233210"/>
                <a:gd name="connsiteY14" fmla="*/ 1 h 581032"/>
                <a:gd name="connsiteX15" fmla="*/ 730815 w 1233210"/>
                <a:gd name="connsiteY15" fmla="*/ 1 h 581032"/>
                <a:gd name="connsiteX16" fmla="*/ 942695 w 1233210"/>
                <a:gd name="connsiteY16" fmla="*/ 1 h 581032"/>
                <a:gd name="connsiteX17" fmla="*/ 1233210 w 1233210"/>
                <a:gd name="connsiteY17" fmla="*/ 290516 h 58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33210" h="581032">
                  <a:moveTo>
                    <a:pt x="1233210" y="290516"/>
                  </a:moveTo>
                  <a:cubicBezTo>
                    <a:pt x="1233210" y="450963"/>
                    <a:pt x="1103142" y="581031"/>
                    <a:pt x="942695" y="581031"/>
                  </a:cubicBezTo>
                  <a:lnTo>
                    <a:pt x="730818" y="581031"/>
                  </a:lnTo>
                  <a:lnTo>
                    <a:pt x="730815" y="581031"/>
                  </a:lnTo>
                  <a:lnTo>
                    <a:pt x="569401" y="581031"/>
                  </a:lnTo>
                  <a:lnTo>
                    <a:pt x="569390" y="581032"/>
                  </a:lnTo>
                  <a:lnTo>
                    <a:pt x="329259" y="581031"/>
                  </a:lnTo>
                  <a:lnTo>
                    <a:pt x="329255" y="581032"/>
                  </a:lnTo>
                  <a:lnTo>
                    <a:pt x="0" y="581031"/>
                  </a:lnTo>
                  <a:lnTo>
                    <a:pt x="0" y="0"/>
                  </a:lnTo>
                  <a:lnTo>
                    <a:pt x="240135" y="0"/>
                  </a:lnTo>
                  <a:lnTo>
                    <a:pt x="329255" y="0"/>
                  </a:lnTo>
                  <a:lnTo>
                    <a:pt x="569390" y="0"/>
                  </a:lnTo>
                  <a:lnTo>
                    <a:pt x="569401" y="1"/>
                  </a:lnTo>
                  <a:lnTo>
                    <a:pt x="652181" y="1"/>
                  </a:lnTo>
                  <a:lnTo>
                    <a:pt x="730815" y="1"/>
                  </a:lnTo>
                  <a:lnTo>
                    <a:pt x="942695" y="1"/>
                  </a:lnTo>
                  <a:cubicBezTo>
                    <a:pt x="1103142" y="1"/>
                    <a:pt x="1233210" y="130069"/>
                    <a:pt x="1233210" y="29051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70324" y="3672910"/>
            <a:ext cx="10051351" cy="400110"/>
            <a:chOff x="754509" y="3513396"/>
            <a:chExt cx="10603801" cy="400110"/>
          </a:xfrm>
        </p:grpSpPr>
        <p:sp>
          <p:nvSpPr>
            <p:cNvPr id="34" name="矩形 14"/>
            <p:cNvSpPr>
              <a:spLocks noChangeArrowheads="1"/>
            </p:cNvSpPr>
            <p:nvPr/>
          </p:nvSpPr>
          <p:spPr bwMode="auto">
            <a:xfrm>
              <a:off x="754509" y="3513396"/>
              <a:ext cx="30727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sz="2000" b="1">
                  <a:solidFill>
                    <a:schemeClr val="bg1"/>
                  </a:solidFill>
                  <a:cs typeface="Arial" panose="020B0604020202020204" pitchFamily="34" charset="0"/>
                </a:rPr>
                <a:t>Description of the contents</a:t>
              </a:r>
              <a:endParaRPr lang="en-US" sz="2000" b="1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5" name="矩形 63"/>
            <p:cNvSpPr>
              <a:spLocks noChangeArrowheads="1"/>
            </p:cNvSpPr>
            <p:nvPr/>
          </p:nvSpPr>
          <p:spPr bwMode="auto">
            <a:xfrm>
              <a:off x="4520059" y="3513396"/>
              <a:ext cx="30727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sz="2000" b="1" dirty="0">
                  <a:solidFill>
                    <a:schemeClr val="bg1"/>
                  </a:solidFill>
                  <a:cs typeface="Arial" panose="020B0604020202020204" pitchFamily="34" charset="0"/>
                </a:rPr>
                <a:t>Description of the contents</a:t>
              </a:r>
              <a:endParaRPr lang="en-US" sz="20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5" name="矩形 63"/>
            <p:cNvSpPr>
              <a:spLocks noChangeArrowheads="1"/>
            </p:cNvSpPr>
            <p:nvPr/>
          </p:nvSpPr>
          <p:spPr bwMode="auto">
            <a:xfrm>
              <a:off x="8285609" y="3513396"/>
              <a:ext cx="30727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sz="2000" b="1" dirty="0">
                  <a:solidFill>
                    <a:schemeClr val="bg1"/>
                  </a:solidFill>
                  <a:cs typeface="Arial" panose="020B0604020202020204" pitchFamily="34" charset="0"/>
                </a:rPr>
                <a:t>Description of the contents</a:t>
              </a:r>
              <a:endParaRPr lang="en-US" sz="20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76" name="矩形 7"/>
          <p:cNvSpPr>
            <a:spLocks noChangeArrowheads="1"/>
          </p:cNvSpPr>
          <p:nvPr/>
        </p:nvSpPr>
        <p:spPr bwMode="auto">
          <a:xfrm>
            <a:off x="5091535" y="4808881"/>
            <a:ext cx="2025938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此处添加详细文本描述，建议与标题相关并符合整体语言风格，相应素材均可编辑、更改颜色。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"/>
          <p:cNvSpPr>
            <a:spLocks noChangeArrowheads="1"/>
          </p:cNvSpPr>
          <p:nvPr/>
        </p:nvSpPr>
        <p:spPr bwMode="auto">
          <a:xfrm>
            <a:off x="2808680" y="1821300"/>
            <a:ext cx="2578183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此处添加详细文本描述，建议与标题相关并符合整体语言风格，相应素材均可编辑、更改颜色。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"/>
          <p:cNvSpPr>
            <a:spLocks noChangeArrowheads="1"/>
          </p:cNvSpPr>
          <p:nvPr/>
        </p:nvSpPr>
        <p:spPr bwMode="auto">
          <a:xfrm>
            <a:off x="6829891" y="1821300"/>
            <a:ext cx="2578183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此处添加详细文本描述，建议与标题相关并符合整体语言风格，相应素材均可编辑、更改颜色。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实践难点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36" name="任意多边形 21"/>
          <p:cNvSpPr/>
          <p:nvPr/>
        </p:nvSpPr>
        <p:spPr bwMode="auto">
          <a:xfrm>
            <a:off x="1415749" y="3993345"/>
            <a:ext cx="3315082" cy="1457325"/>
          </a:xfrm>
          <a:custGeom>
            <a:avLst/>
            <a:gdLst>
              <a:gd name="T0" fmla="*/ 0 w 950259"/>
              <a:gd name="T1" fmla="*/ 331694 h 349624"/>
              <a:gd name="T2" fmla="*/ 582706 w 950259"/>
              <a:gd name="T3" fmla="*/ 349624 h 349624"/>
              <a:gd name="T4" fmla="*/ 950259 w 950259"/>
              <a:gd name="T5" fmla="*/ 0 h 349624"/>
              <a:gd name="T6" fmla="*/ 609600 w 950259"/>
              <a:gd name="T7" fmla="*/ 0 h 349624"/>
              <a:gd name="T8" fmla="*/ 0 w 950259"/>
              <a:gd name="T9" fmla="*/ 331694 h 349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0259" h="349624">
                <a:moveTo>
                  <a:pt x="0" y="331694"/>
                </a:moveTo>
                <a:lnTo>
                  <a:pt x="582706" y="349624"/>
                </a:lnTo>
                <a:lnTo>
                  <a:pt x="950259" y="0"/>
                </a:lnTo>
                <a:lnTo>
                  <a:pt x="609600" y="0"/>
                </a:lnTo>
                <a:lnTo>
                  <a:pt x="0" y="33169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7" name="矩形 19"/>
          <p:cNvSpPr>
            <a:spLocks noChangeArrowheads="1"/>
          </p:cNvSpPr>
          <p:nvPr/>
        </p:nvSpPr>
        <p:spPr bwMode="auto">
          <a:xfrm>
            <a:off x="1424958" y="5369708"/>
            <a:ext cx="2088042" cy="569912"/>
          </a:xfrm>
          <a:prstGeom prst="rect">
            <a:avLst/>
          </a:prstGeom>
          <a:solidFill>
            <a:srgbClr val="0072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矩形 30"/>
          <p:cNvSpPr>
            <a:spLocks noChangeArrowheads="1"/>
          </p:cNvSpPr>
          <p:nvPr/>
        </p:nvSpPr>
        <p:spPr bwMode="auto">
          <a:xfrm>
            <a:off x="3542926" y="3317070"/>
            <a:ext cx="1187904" cy="674688"/>
          </a:xfrm>
          <a:prstGeom prst="rect">
            <a:avLst/>
          </a:prstGeom>
          <a:solidFill>
            <a:srgbClr val="008B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008BBC"/>
              </a:solidFill>
            </a:endParaRPr>
          </a:p>
        </p:txBody>
      </p:sp>
      <p:sp>
        <p:nvSpPr>
          <p:cNvPr id="40" name="矩形 31"/>
          <p:cNvSpPr>
            <a:spLocks noChangeArrowheads="1"/>
          </p:cNvSpPr>
          <p:nvPr/>
        </p:nvSpPr>
        <p:spPr bwMode="auto">
          <a:xfrm>
            <a:off x="3803069" y="5369708"/>
            <a:ext cx="2088040" cy="569912"/>
          </a:xfrm>
          <a:prstGeom prst="rect">
            <a:avLst/>
          </a:prstGeom>
          <a:solidFill>
            <a:srgbClr val="0072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任意多边形 23"/>
          <p:cNvSpPr/>
          <p:nvPr/>
        </p:nvSpPr>
        <p:spPr bwMode="auto">
          <a:xfrm>
            <a:off x="3812277" y="3983820"/>
            <a:ext cx="2235377" cy="1403350"/>
          </a:xfrm>
          <a:custGeom>
            <a:avLst/>
            <a:gdLst>
              <a:gd name="T0" fmla="*/ 708211 w 1541929"/>
              <a:gd name="T1" fmla="*/ 8965 h 1703294"/>
              <a:gd name="T2" fmla="*/ 0 w 1541929"/>
              <a:gd name="T3" fmla="*/ 1703294 h 1703294"/>
              <a:gd name="T4" fmla="*/ 1434353 w 1541929"/>
              <a:gd name="T5" fmla="*/ 1703294 h 1703294"/>
              <a:gd name="T6" fmla="*/ 1541929 w 1541929"/>
              <a:gd name="T7" fmla="*/ 0 h 1703294"/>
              <a:gd name="T8" fmla="*/ 708211 w 1541929"/>
              <a:gd name="T9" fmla="*/ 8965 h 1703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1929" h="1703294">
                <a:moveTo>
                  <a:pt x="708211" y="8965"/>
                </a:moveTo>
                <a:lnTo>
                  <a:pt x="0" y="1703294"/>
                </a:lnTo>
                <a:lnTo>
                  <a:pt x="1434353" y="1703294"/>
                </a:lnTo>
                <a:lnTo>
                  <a:pt x="1541929" y="0"/>
                </a:lnTo>
                <a:lnTo>
                  <a:pt x="708211" y="8965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2" name="矩形 36"/>
          <p:cNvSpPr>
            <a:spLocks noChangeArrowheads="1"/>
          </p:cNvSpPr>
          <p:nvPr/>
        </p:nvSpPr>
        <p:spPr bwMode="auto">
          <a:xfrm>
            <a:off x="4848240" y="3090058"/>
            <a:ext cx="1199414" cy="901700"/>
          </a:xfrm>
          <a:prstGeom prst="rect">
            <a:avLst/>
          </a:prstGeom>
          <a:solidFill>
            <a:srgbClr val="008B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008BBC"/>
              </a:solidFill>
            </a:endParaRPr>
          </a:p>
        </p:txBody>
      </p:sp>
      <p:sp>
        <p:nvSpPr>
          <p:cNvPr id="43" name="任意多边形 37"/>
          <p:cNvSpPr/>
          <p:nvPr/>
        </p:nvSpPr>
        <p:spPr bwMode="auto">
          <a:xfrm flipH="1">
            <a:off x="7479586" y="3994933"/>
            <a:ext cx="3315082" cy="1455737"/>
          </a:xfrm>
          <a:custGeom>
            <a:avLst/>
            <a:gdLst>
              <a:gd name="T0" fmla="*/ 0 w 950259"/>
              <a:gd name="T1" fmla="*/ 331694 h 349624"/>
              <a:gd name="T2" fmla="*/ 582706 w 950259"/>
              <a:gd name="T3" fmla="*/ 349624 h 349624"/>
              <a:gd name="T4" fmla="*/ 950259 w 950259"/>
              <a:gd name="T5" fmla="*/ 0 h 349624"/>
              <a:gd name="T6" fmla="*/ 609600 w 950259"/>
              <a:gd name="T7" fmla="*/ 0 h 349624"/>
              <a:gd name="T8" fmla="*/ 0 w 950259"/>
              <a:gd name="T9" fmla="*/ 331694 h 349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0259" h="349624">
                <a:moveTo>
                  <a:pt x="0" y="331694"/>
                </a:moveTo>
                <a:lnTo>
                  <a:pt x="582706" y="349624"/>
                </a:lnTo>
                <a:lnTo>
                  <a:pt x="950259" y="0"/>
                </a:lnTo>
                <a:lnTo>
                  <a:pt x="609600" y="0"/>
                </a:lnTo>
                <a:lnTo>
                  <a:pt x="0" y="33169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4" name="矩形 38"/>
          <p:cNvSpPr>
            <a:spLocks noChangeArrowheads="1"/>
          </p:cNvSpPr>
          <p:nvPr/>
        </p:nvSpPr>
        <p:spPr bwMode="auto">
          <a:xfrm flipH="1">
            <a:off x="8697418" y="5369708"/>
            <a:ext cx="2088040" cy="569912"/>
          </a:xfrm>
          <a:prstGeom prst="rect">
            <a:avLst/>
          </a:prstGeom>
          <a:solidFill>
            <a:srgbClr val="0072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" name="矩形 39"/>
          <p:cNvSpPr>
            <a:spLocks noChangeArrowheads="1"/>
          </p:cNvSpPr>
          <p:nvPr/>
        </p:nvSpPr>
        <p:spPr bwMode="auto">
          <a:xfrm flipH="1">
            <a:off x="7479586" y="2615395"/>
            <a:ext cx="1187904" cy="1376363"/>
          </a:xfrm>
          <a:prstGeom prst="rect">
            <a:avLst/>
          </a:prstGeom>
          <a:solidFill>
            <a:srgbClr val="008B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008BBC"/>
              </a:solidFill>
            </a:endParaRPr>
          </a:p>
        </p:txBody>
      </p:sp>
      <p:sp>
        <p:nvSpPr>
          <p:cNvPr id="46" name="矩形 41"/>
          <p:cNvSpPr>
            <a:spLocks noChangeArrowheads="1"/>
          </p:cNvSpPr>
          <p:nvPr/>
        </p:nvSpPr>
        <p:spPr bwMode="auto">
          <a:xfrm flipH="1">
            <a:off x="6319307" y="5369708"/>
            <a:ext cx="2088042" cy="569912"/>
          </a:xfrm>
          <a:prstGeom prst="rect">
            <a:avLst/>
          </a:prstGeom>
          <a:solidFill>
            <a:srgbClr val="0072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7" name="任意多边形 42"/>
          <p:cNvSpPr/>
          <p:nvPr/>
        </p:nvSpPr>
        <p:spPr bwMode="auto">
          <a:xfrm flipH="1">
            <a:off x="6162762" y="3983820"/>
            <a:ext cx="2235379" cy="1403350"/>
          </a:xfrm>
          <a:custGeom>
            <a:avLst/>
            <a:gdLst>
              <a:gd name="T0" fmla="*/ 708211 w 1541929"/>
              <a:gd name="T1" fmla="*/ 8965 h 1703294"/>
              <a:gd name="T2" fmla="*/ 0 w 1541929"/>
              <a:gd name="T3" fmla="*/ 1703294 h 1703294"/>
              <a:gd name="T4" fmla="*/ 1434353 w 1541929"/>
              <a:gd name="T5" fmla="*/ 1703294 h 1703294"/>
              <a:gd name="T6" fmla="*/ 1541929 w 1541929"/>
              <a:gd name="T7" fmla="*/ 0 h 1703294"/>
              <a:gd name="T8" fmla="*/ 708211 w 1541929"/>
              <a:gd name="T9" fmla="*/ 8965 h 1703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1929" h="1703294">
                <a:moveTo>
                  <a:pt x="708211" y="8965"/>
                </a:moveTo>
                <a:lnTo>
                  <a:pt x="0" y="1703294"/>
                </a:lnTo>
                <a:lnTo>
                  <a:pt x="1434353" y="1703294"/>
                </a:lnTo>
                <a:lnTo>
                  <a:pt x="1541929" y="0"/>
                </a:lnTo>
                <a:lnTo>
                  <a:pt x="708211" y="8965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8" name="矩形 49"/>
          <p:cNvSpPr>
            <a:spLocks noChangeArrowheads="1"/>
          </p:cNvSpPr>
          <p:nvPr/>
        </p:nvSpPr>
        <p:spPr bwMode="auto">
          <a:xfrm flipH="1">
            <a:off x="6162762" y="2815420"/>
            <a:ext cx="1199416" cy="1176338"/>
          </a:xfrm>
          <a:prstGeom prst="rect">
            <a:avLst/>
          </a:prstGeom>
          <a:solidFill>
            <a:srgbClr val="008B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008BBC"/>
              </a:solidFill>
            </a:endParaRPr>
          </a:p>
        </p:txBody>
      </p:sp>
      <p:sp>
        <p:nvSpPr>
          <p:cNvPr id="53" name="矩形 40"/>
          <p:cNvSpPr>
            <a:spLocks noChangeArrowheads="1"/>
          </p:cNvSpPr>
          <p:nvPr/>
        </p:nvSpPr>
        <p:spPr bwMode="auto">
          <a:xfrm>
            <a:off x="1268412" y="5363358"/>
            <a:ext cx="240113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21%</a:t>
            </a:r>
            <a:endParaRPr lang="zh-CN" alt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54" name="矩形 50"/>
          <p:cNvSpPr>
            <a:spLocks noChangeArrowheads="1"/>
          </p:cNvSpPr>
          <p:nvPr/>
        </p:nvSpPr>
        <p:spPr bwMode="auto">
          <a:xfrm>
            <a:off x="3630408" y="5363358"/>
            <a:ext cx="240113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34%</a:t>
            </a:r>
            <a:endParaRPr lang="zh-CN" alt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55" name="矩形 51"/>
          <p:cNvSpPr>
            <a:spLocks noChangeArrowheads="1"/>
          </p:cNvSpPr>
          <p:nvPr/>
        </p:nvSpPr>
        <p:spPr bwMode="auto">
          <a:xfrm>
            <a:off x="6167366" y="5380820"/>
            <a:ext cx="240113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51%</a:t>
            </a:r>
            <a:endParaRPr lang="zh-CN" alt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56" name="矩形 52"/>
          <p:cNvSpPr>
            <a:spLocks noChangeArrowheads="1"/>
          </p:cNvSpPr>
          <p:nvPr/>
        </p:nvSpPr>
        <p:spPr bwMode="auto">
          <a:xfrm>
            <a:off x="8522456" y="5363358"/>
            <a:ext cx="240113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63%</a:t>
            </a:r>
            <a:endParaRPr lang="zh-CN" alt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42926" y="2740713"/>
            <a:ext cx="118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8BB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难点</a:t>
            </a:r>
            <a:endParaRPr lang="zh-CN" altLang="en-US" sz="2400" b="1" dirty="0">
              <a:solidFill>
                <a:srgbClr val="008BB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845938" y="2504126"/>
            <a:ext cx="118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8BB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难点</a:t>
            </a:r>
            <a:endParaRPr lang="zh-CN" altLang="en-US" sz="2400" b="1" dirty="0">
              <a:solidFill>
                <a:srgbClr val="008BB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148950" y="2180580"/>
            <a:ext cx="118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8BB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难点</a:t>
            </a:r>
            <a:endParaRPr lang="zh-CN" altLang="en-US" sz="2400" b="1" dirty="0">
              <a:solidFill>
                <a:srgbClr val="008BB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451962" y="1978967"/>
            <a:ext cx="118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8BB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难点</a:t>
            </a:r>
            <a:endParaRPr lang="zh-CN" altLang="en-US" sz="2400" b="1" dirty="0">
              <a:solidFill>
                <a:srgbClr val="008BB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433388"/>
            <a:ext cx="12192002" cy="746120"/>
            <a:chOff x="-2259106" y="0"/>
            <a:chExt cx="12192002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4683317" y="338994"/>
              <a:ext cx="4319110" cy="6180048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-2259106" y="0"/>
              <a:ext cx="5735733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708193" y="501361"/>
            <a:ext cx="3627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案例对比分析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aphicFrame>
        <p:nvGraphicFramePr>
          <p:cNvPr id="61" name="Group 8"/>
          <p:cNvGraphicFramePr>
            <a:graphicFrameLocks noGrp="1"/>
          </p:cNvGraphicFramePr>
          <p:nvPr/>
        </p:nvGraphicFramePr>
        <p:xfrm>
          <a:off x="1487861" y="1846728"/>
          <a:ext cx="9216277" cy="4183720"/>
        </p:xfrm>
        <a:graphic>
          <a:graphicData uri="http://schemas.openxmlformats.org/drawingml/2006/table">
            <a:tbl>
              <a:tblPr/>
              <a:tblGrid>
                <a:gridCol w="2303630"/>
                <a:gridCol w="2303630"/>
                <a:gridCol w="2305387"/>
                <a:gridCol w="2303630"/>
              </a:tblGrid>
              <a:tr h="59819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内容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19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59819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3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59819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19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5963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BB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  <a:endParaRPr kumimoji="0" 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BB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梯形 13"/>
          <p:cNvSpPr/>
          <p:nvPr/>
        </p:nvSpPr>
        <p:spPr>
          <a:xfrm rot="5400000">
            <a:off x="4622799" y="-688974"/>
            <a:ext cx="6496053" cy="8235954"/>
          </a:xfrm>
          <a:prstGeom prst="trapezoid">
            <a:avLst>
              <a:gd name="adj" fmla="val 0"/>
            </a:avLst>
          </a:prstGeom>
          <a:solidFill>
            <a:srgbClr val="00A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0"/>
            <a:ext cx="3476626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1322" y="1689884"/>
            <a:ext cx="28739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prstClr val="white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04</a:t>
            </a:r>
            <a:endParaRPr lang="zh-CN" altLang="en-US" sz="13800" dirty="0">
              <a:solidFill>
                <a:prstClr val="white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9" name="梯形 8"/>
          <p:cNvSpPr/>
          <p:nvPr/>
        </p:nvSpPr>
        <p:spPr>
          <a:xfrm rot="5400000">
            <a:off x="185738" y="3290888"/>
            <a:ext cx="6858000" cy="276224"/>
          </a:xfrm>
          <a:prstGeom prst="trapezoid">
            <a:avLst>
              <a:gd name="adj" fmla="val 66379"/>
            </a:avLst>
          </a:prstGeom>
          <a:solidFill>
            <a:srgbClr val="00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3357" y="2105561"/>
            <a:ext cx="7045543" cy="379993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88419" y="2591463"/>
            <a:ext cx="6415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研究成果与应用</a:t>
            </a:r>
            <a:endParaRPr lang="zh-CN" altLang="en-US" sz="54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54222" y="693985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17" y="3755854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28472" y="3824658"/>
            <a:ext cx="6460331" cy="1569660"/>
            <a:chOff x="5166864" y="3829109"/>
            <a:chExt cx="6460331" cy="1569660"/>
          </a:xfrm>
        </p:grpSpPr>
        <p:sp>
          <p:nvSpPr>
            <p:cNvPr id="2" name="矩形 1"/>
            <p:cNvSpPr/>
            <p:nvPr/>
          </p:nvSpPr>
          <p:spPr>
            <a:xfrm>
              <a:off x="5166864" y="3829109"/>
              <a:ext cx="246765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研究目标</a:t>
              </a:r>
              <a:endParaRPr lang="en-US" altLang="zh-CN" sz="24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研究成果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061214" y="3829109"/>
              <a:ext cx="3565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应用前景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研究目标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30" name="Oval 3"/>
          <p:cNvSpPr/>
          <p:nvPr/>
        </p:nvSpPr>
        <p:spPr>
          <a:xfrm>
            <a:off x="1718976" y="3578406"/>
            <a:ext cx="659121" cy="659122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Oval 4"/>
          <p:cNvSpPr/>
          <p:nvPr/>
        </p:nvSpPr>
        <p:spPr>
          <a:xfrm>
            <a:off x="3658196" y="4728362"/>
            <a:ext cx="659121" cy="659122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Oval 5"/>
          <p:cNvSpPr/>
          <p:nvPr/>
        </p:nvSpPr>
        <p:spPr>
          <a:xfrm>
            <a:off x="5921425" y="3090205"/>
            <a:ext cx="659121" cy="659122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6"/>
          <p:cNvSpPr/>
          <p:nvPr/>
        </p:nvSpPr>
        <p:spPr>
          <a:xfrm>
            <a:off x="7273273" y="4272653"/>
            <a:ext cx="659121" cy="659122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Oval 7"/>
          <p:cNvSpPr/>
          <p:nvPr/>
        </p:nvSpPr>
        <p:spPr>
          <a:xfrm>
            <a:off x="9885054" y="2522698"/>
            <a:ext cx="659121" cy="659122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5" name="Straight Connector 9"/>
          <p:cNvCxnSpPr>
            <a:stCxn id="30" idx="5"/>
            <a:endCxn id="31" idx="2"/>
          </p:cNvCxnSpPr>
          <p:nvPr/>
        </p:nvCxnSpPr>
        <p:spPr>
          <a:xfrm>
            <a:off x="2281573" y="4141005"/>
            <a:ext cx="1376625" cy="916921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11"/>
          <p:cNvCxnSpPr>
            <a:stCxn id="31" idx="6"/>
            <a:endCxn id="32" idx="3"/>
          </p:cNvCxnSpPr>
          <p:nvPr/>
        </p:nvCxnSpPr>
        <p:spPr>
          <a:xfrm flipV="1">
            <a:off x="4317320" y="3652801"/>
            <a:ext cx="1700636" cy="1405122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13"/>
          <p:cNvCxnSpPr>
            <a:stCxn id="32" idx="5"/>
            <a:endCxn id="33" idx="1"/>
          </p:cNvCxnSpPr>
          <p:nvPr/>
        </p:nvCxnSpPr>
        <p:spPr>
          <a:xfrm>
            <a:off x="6484023" y="3652801"/>
            <a:ext cx="885780" cy="71637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15"/>
          <p:cNvCxnSpPr>
            <a:stCxn id="33" idx="6"/>
            <a:endCxn id="34" idx="3"/>
          </p:cNvCxnSpPr>
          <p:nvPr/>
        </p:nvCxnSpPr>
        <p:spPr>
          <a:xfrm flipV="1">
            <a:off x="7932396" y="3085297"/>
            <a:ext cx="2049188" cy="151692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831662" y="1841357"/>
            <a:ext cx="2123119" cy="1563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01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r" defTabSz="1450340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论点关键词</a:t>
            </a:r>
            <a:endParaRPr 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单击添加内容详情单击添加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内容详情单击添加内容详情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Box 10"/>
          <p:cNvSpPr txBox="1">
            <a:spLocks noChangeArrowheads="1"/>
          </p:cNvSpPr>
          <p:nvPr/>
        </p:nvSpPr>
        <p:spPr bwMode="auto">
          <a:xfrm>
            <a:off x="875955" y="4780607"/>
            <a:ext cx="2123119" cy="1563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02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r" defTabSz="1450340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论点关键词</a:t>
            </a:r>
            <a:endParaRPr lang="en-US" altLang="zh-CN" sz="1050" b="1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单击添加内容详情单击添加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内容详情单击添加内容详情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4474396" y="1427929"/>
            <a:ext cx="2123119" cy="1563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03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r" defTabSz="1450340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论点关键词</a:t>
            </a:r>
            <a:endParaRPr lang="en-US" altLang="zh-CN" sz="1050" b="1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单击添加内容详情单击添加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内容详情单击添加内容详情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 Box 10"/>
          <p:cNvSpPr txBox="1">
            <a:spLocks noChangeArrowheads="1"/>
          </p:cNvSpPr>
          <p:nvPr/>
        </p:nvSpPr>
        <p:spPr bwMode="auto">
          <a:xfrm>
            <a:off x="7640792" y="1711859"/>
            <a:ext cx="2123119" cy="1563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05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r" defTabSz="1450340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论点关键词</a:t>
            </a:r>
            <a:endParaRPr lang="en-US" altLang="zh-CN" sz="1050" b="1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单击添加内容详情单击添加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内容详情单击添加内容详情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 Box 10"/>
          <p:cNvSpPr txBox="1">
            <a:spLocks noChangeArrowheads="1"/>
          </p:cNvSpPr>
          <p:nvPr/>
        </p:nvSpPr>
        <p:spPr bwMode="auto">
          <a:xfrm>
            <a:off x="8233092" y="4585243"/>
            <a:ext cx="2123119" cy="1563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04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defTabSz="1450340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论点关键词</a:t>
            </a:r>
            <a:endParaRPr lang="en-US" altLang="zh-CN" sz="1050" b="1" dirty="0">
              <a:solidFill>
                <a:schemeClr val="tx1">
                  <a:lumMod val="75000"/>
                  <a:lumOff val="2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单击添加内容详情单击添加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内容详情单击添加内容详情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10"/>
          <p:cNvSpPr>
            <a:spLocks noEditPoints="1"/>
          </p:cNvSpPr>
          <p:nvPr/>
        </p:nvSpPr>
        <p:spPr bwMode="auto">
          <a:xfrm>
            <a:off x="10073023" y="2727814"/>
            <a:ext cx="283188" cy="248892"/>
          </a:xfrm>
          <a:custGeom>
            <a:avLst/>
            <a:gdLst>
              <a:gd name="T0" fmla="*/ 121 w 122"/>
              <a:gd name="T1" fmla="*/ 103 h 107"/>
              <a:gd name="T2" fmla="*/ 63 w 122"/>
              <a:gd name="T3" fmla="*/ 1 h 107"/>
              <a:gd name="T4" fmla="*/ 61 w 122"/>
              <a:gd name="T5" fmla="*/ 0 h 107"/>
              <a:gd name="T6" fmla="*/ 59 w 122"/>
              <a:gd name="T7" fmla="*/ 1 h 107"/>
              <a:gd name="T8" fmla="*/ 1 w 122"/>
              <a:gd name="T9" fmla="*/ 103 h 107"/>
              <a:gd name="T10" fmla="*/ 0 w 122"/>
              <a:gd name="T11" fmla="*/ 105 h 107"/>
              <a:gd name="T12" fmla="*/ 0 w 122"/>
              <a:gd name="T13" fmla="*/ 106 h 107"/>
              <a:gd name="T14" fmla="*/ 3 w 122"/>
              <a:gd name="T15" fmla="*/ 107 h 107"/>
              <a:gd name="T16" fmla="*/ 119 w 122"/>
              <a:gd name="T17" fmla="*/ 107 h 107"/>
              <a:gd name="T18" fmla="*/ 121 w 122"/>
              <a:gd name="T19" fmla="*/ 106 h 107"/>
              <a:gd name="T20" fmla="*/ 121 w 122"/>
              <a:gd name="T21" fmla="*/ 103 h 107"/>
              <a:gd name="T22" fmla="*/ 55 w 122"/>
              <a:gd name="T23" fmla="*/ 38 h 107"/>
              <a:gd name="T24" fmla="*/ 67 w 122"/>
              <a:gd name="T25" fmla="*/ 38 h 107"/>
              <a:gd name="T26" fmla="*/ 67 w 122"/>
              <a:gd name="T27" fmla="*/ 76 h 107"/>
              <a:gd name="T28" fmla="*/ 55 w 122"/>
              <a:gd name="T29" fmla="*/ 76 h 107"/>
              <a:gd name="T30" fmla="*/ 55 w 122"/>
              <a:gd name="T31" fmla="*/ 38 h 107"/>
              <a:gd name="T32" fmla="*/ 61 w 122"/>
              <a:gd name="T33" fmla="*/ 97 h 107"/>
              <a:gd name="T34" fmla="*/ 55 w 122"/>
              <a:gd name="T35" fmla="*/ 91 h 107"/>
              <a:gd name="T36" fmla="*/ 61 w 122"/>
              <a:gd name="T37" fmla="*/ 86 h 107"/>
              <a:gd name="T38" fmla="*/ 67 w 122"/>
              <a:gd name="T39" fmla="*/ 91 h 107"/>
              <a:gd name="T40" fmla="*/ 61 w 122"/>
              <a:gd name="T41" fmla="*/ 9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2" h="107">
                <a:moveTo>
                  <a:pt x="121" y="103"/>
                </a:moveTo>
                <a:cubicBezTo>
                  <a:pt x="63" y="1"/>
                  <a:pt x="63" y="1"/>
                  <a:pt x="63" y="1"/>
                </a:cubicBezTo>
                <a:cubicBezTo>
                  <a:pt x="63" y="1"/>
                  <a:pt x="62" y="0"/>
                  <a:pt x="61" y="0"/>
                </a:cubicBezTo>
                <a:cubicBezTo>
                  <a:pt x="60" y="0"/>
                  <a:pt x="59" y="1"/>
                  <a:pt x="59" y="1"/>
                </a:cubicBezTo>
                <a:cubicBezTo>
                  <a:pt x="1" y="103"/>
                  <a:pt x="1" y="103"/>
                  <a:pt x="1" y="103"/>
                </a:cubicBezTo>
                <a:cubicBezTo>
                  <a:pt x="0" y="104"/>
                  <a:pt x="0" y="104"/>
                  <a:pt x="0" y="105"/>
                </a:cubicBezTo>
                <a:cubicBezTo>
                  <a:pt x="0" y="106"/>
                  <a:pt x="0" y="106"/>
                  <a:pt x="0" y="106"/>
                </a:cubicBezTo>
                <a:cubicBezTo>
                  <a:pt x="1" y="107"/>
                  <a:pt x="2" y="107"/>
                  <a:pt x="3" y="107"/>
                </a:cubicBezTo>
                <a:cubicBezTo>
                  <a:pt x="119" y="107"/>
                  <a:pt x="119" y="107"/>
                  <a:pt x="119" y="107"/>
                </a:cubicBezTo>
                <a:cubicBezTo>
                  <a:pt x="120" y="107"/>
                  <a:pt x="121" y="107"/>
                  <a:pt x="121" y="106"/>
                </a:cubicBezTo>
                <a:cubicBezTo>
                  <a:pt x="122" y="105"/>
                  <a:pt x="122" y="104"/>
                  <a:pt x="121" y="103"/>
                </a:cubicBezTo>
                <a:close/>
                <a:moveTo>
                  <a:pt x="55" y="38"/>
                </a:moveTo>
                <a:cubicBezTo>
                  <a:pt x="67" y="38"/>
                  <a:pt x="67" y="38"/>
                  <a:pt x="67" y="38"/>
                </a:cubicBezTo>
                <a:cubicBezTo>
                  <a:pt x="67" y="76"/>
                  <a:pt x="67" y="76"/>
                  <a:pt x="67" y="76"/>
                </a:cubicBezTo>
                <a:cubicBezTo>
                  <a:pt x="55" y="76"/>
                  <a:pt x="55" y="76"/>
                  <a:pt x="55" y="76"/>
                </a:cubicBezTo>
                <a:lnTo>
                  <a:pt x="55" y="38"/>
                </a:lnTo>
                <a:close/>
                <a:moveTo>
                  <a:pt x="61" y="97"/>
                </a:moveTo>
                <a:cubicBezTo>
                  <a:pt x="57" y="97"/>
                  <a:pt x="55" y="95"/>
                  <a:pt x="55" y="91"/>
                </a:cubicBezTo>
                <a:cubicBezTo>
                  <a:pt x="55" y="88"/>
                  <a:pt x="57" y="86"/>
                  <a:pt x="61" y="86"/>
                </a:cubicBezTo>
                <a:cubicBezTo>
                  <a:pt x="65" y="86"/>
                  <a:pt x="67" y="88"/>
                  <a:pt x="67" y="91"/>
                </a:cubicBezTo>
                <a:cubicBezTo>
                  <a:pt x="67" y="95"/>
                  <a:pt x="65" y="97"/>
                  <a:pt x="61" y="9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Freeform 13"/>
          <p:cNvSpPr>
            <a:spLocks noEditPoints="1"/>
          </p:cNvSpPr>
          <p:nvPr/>
        </p:nvSpPr>
        <p:spPr bwMode="auto">
          <a:xfrm>
            <a:off x="7412855" y="4434410"/>
            <a:ext cx="379955" cy="335607"/>
          </a:xfrm>
          <a:custGeom>
            <a:avLst/>
            <a:gdLst>
              <a:gd name="T0" fmla="*/ 132 w 134"/>
              <a:gd name="T1" fmla="*/ 16 h 118"/>
              <a:gd name="T2" fmla="*/ 120 w 134"/>
              <a:gd name="T3" fmla="*/ 4 h 118"/>
              <a:gd name="T4" fmla="*/ 115 w 134"/>
              <a:gd name="T5" fmla="*/ 4 h 118"/>
              <a:gd name="T6" fmla="*/ 113 w 134"/>
              <a:gd name="T7" fmla="*/ 8 h 118"/>
              <a:gd name="T8" fmla="*/ 111 w 134"/>
              <a:gd name="T9" fmla="*/ 8 h 118"/>
              <a:gd name="T10" fmla="*/ 111 w 134"/>
              <a:gd name="T11" fmla="*/ 8 h 118"/>
              <a:gd name="T12" fmla="*/ 80 w 134"/>
              <a:gd name="T13" fmla="*/ 39 h 118"/>
              <a:gd name="T14" fmla="*/ 78 w 134"/>
              <a:gd name="T15" fmla="*/ 47 h 118"/>
              <a:gd name="T16" fmla="*/ 82 w 134"/>
              <a:gd name="T17" fmla="*/ 50 h 118"/>
              <a:gd name="T18" fmla="*/ 82 w 134"/>
              <a:gd name="T19" fmla="*/ 50 h 118"/>
              <a:gd name="T20" fmla="*/ 82 w 134"/>
              <a:gd name="T21" fmla="*/ 50 h 118"/>
              <a:gd name="T22" fmla="*/ 75 w 134"/>
              <a:gd name="T23" fmla="*/ 57 h 118"/>
              <a:gd name="T24" fmla="*/ 53 w 134"/>
              <a:gd name="T25" fmla="*/ 35 h 118"/>
              <a:gd name="T26" fmla="*/ 46 w 134"/>
              <a:gd name="T27" fmla="*/ 9 h 118"/>
              <a:gd name="T28" fmla="*/ 21 w 134"/>
              <a:gd name="T29" fmla="*/ 2 h 118"/>
              <a:gd name="T30" fmla="*/ 36 w 134"/>
              <a:gd name="T31" fmla="*/ 17 h 118"/>
              <a:gd name="T32" fmla="*/ 32 w 134"/>
              <a:gd name="T33" fmla="*/ 32 h 118"/>
              <a:gd name="T34" fmla="*/ 17 w 134"/>
              <a:gd name="T35" fmla="*/ 36 h 118"/>
              <a:gd name="T36" fmla="*/ 2 w 134"/>
              <a:gd name="T37" fmla="*/ 21 h 118"/>
              <a:gd name="T38" fmla="*/ 9 w 134"/>
              <a:gd name="T39" fmla="*/ 46 h 118"/>
              <a:gd name="T40" fmla="*/ 36 w 134"/>
              <a:gd name="T41" fmla="*/ 53 h 118"/>
              <a:gd name="T42" fmla="*/ 36 w 134"/>
              <a:gd name="T43" fmla="*/ 53 h 118"/>
              <a:gd name="T44" fmla="*/ 58 w 134"/>
              <a:gd name="T45" fmla="*/ 74 h 118"/>
              <a:gd name="T46" fmla="*/ 37 w 134"/>
              <a:gd name="T47" fmla="*/ 95 h 118"/>
              <a:gd name="T48" fmla="*/ 36 w 134"/>
              <a:gd name="T49" fmla="*/ 94 h 118"/>
              <a:gd name="T50" fmla="*/ 30 w 134"/>
              <a:gd name="T51" fmla="*/ 99 h 118"/>
              <a:gd name="T52" fmla="*/ 20 w 134"/>
              <a:gd name="T53" fmla="*/ 114 h 118"/>
              <a:gd name="T54" fmla="*/ 23 w 134"/>
              <a:gd name="T55" fmla="*/ 116 h 118"/>
              <a:gd name="T56" fmla="*/ 38 w 134"/>
              <a:gd name="T57" fmla="*/ 107 h 118"/>
              <a:gd name="T58" fmla="*/ 43 w 134"/>
              <a:gd name="T59" fmla="*/ 101 h 118"/>
              <a:gd name="T60" fmla="*/ 42 w 134"/>
              <a:gd name="T61" fmla="*/ 100 h 118"/>
              <a:gd name="T62" fmla="*/ 62 w 134"/>
              <a:gd name="T63" fmla="*/ 79 h 118"/>
              <a:gd name="T64" fmla="*/ 98 w 134"/>
              <a:gd name="T65" fmla="*/ 114 h 118"/>
              <a:gd name="T66" fmla="*/ 106 w 134"/>
              <a:gd name="T67" fmla="*/ 118 h 118"/>
              <a:gd name="T68" fmla="*/ 115 w 134"/>
              <a:gd name="T69" fmla="*/ 114 h 118"/>
              <a:gd name="T70" fmla="*/ 115 w 134"/>
              <a:gd name="T71" fmla="*/ 97 h 118"/>
              <a:gd name="T72" fmla="*/ 80 w 134"/>
              <a:gd name="T73" fmla="*/ 62 h 118"/>
              <a:gd name="T74" fmla="*/ 87 w 134"/>
              <a:gd name="T75" fmla="*/ 55 h 118"/>
              <a:gd name="T76" fmla="*/ 90 w 134"/>
              <a:gd name="T77" fmla="*/ 58 h 118"/>
              <a:gd name="T78" fmla="*/ 97 w 134"/>
              <a:gd name="T79" fmla="*/ 56 h 118"/>
              <a:gd name="T80" fmla="*/ 127 w 134"/>
              <a:gd name="T81" fmla="*/ 26 h 118"/>
              <a:gd name="T82" fmla="*/ 128 w 134"/>
              <a:gd name="T83" fmla="*/ 25 h 118"/>
              <a:gd name="T84" fmla="*/ 128 w 134"/>
              <a:gd name="T85" fmla="*/ 25 h 118"/>
              <a:gd name="T86" fmla="*/ 129 w 134"/>
              <a:gd name="T87" fmla="*/ 23 h 118"/>
              <a:gd name="T88" fmla="*/ 132 w 134"/>
              <a:gd name="T89" fmla="*/ 22 h 118"/>
              <a:gd name="T90" fmla="*/ 132 w 134"/>
              <a:gd name="T91" fmla="*/ 16 h 118"/>
              <a:gd name="T92" fmla="*/ 108 w 134"/>
              <a:gd name="T93" fmla="*/ 103 h 118"/>
              <a:gd name="T94" fmla="*/ 112 w 134"/>
              <a:gd name="T95" fmla="*/ 108 h 118"/>
              <a:gd name="T96" fmla="*/ 108 w 134"/>
              <a:gd name="T97" fmla="*/ 112 h 118"/>
              <a:gd name="T98" fmla="*/ 103 w 134"/>
              <a:gd name="T99" fmla="*/ 108 h 118"/>
              <a:gd name="T100" fmla="*/ 108 w 134"/>
              <a:gd name="T101" fmla="*/ 103 h 118"/>
              <a:gd name="T102" fmla="*/ 90 w 134"/>
              <a:gd name="T103" fmla="*/ 41 h 118"/>
              <a:gd name="T104" fmla="*/ 88 w 134"/>
              <a:gd name="T105" fmla="*/ 39 h 118"/>
              <a:gd name="T106" fmla="*/ 111 w 134"/>
              <a:gd name="T107" fmla="*/ 16 h 118"/>
              <a:gd name="T108" fmla="*/ 113 w 134"/>
              <a:gd name="T109" fmla="*/ 18 h 118"/>
              <a:gd name="T110" fmla="*/ 90 w 134"/>
              <a:gd name="T111" fmla="*/ 41 h 118"/>
              <a:gd name="T112" fmla="*/ 98 w 134"/>
              <a:gd name="T113" fmla="*/ 48 h 118"/>
              <a:gd name="T114" fmla="*/ 96 w 134"/>
              <a:gd name="T115" fmla="*/ 46 h 118"/>
              <a:gd name="T116" fmla="*/ 118 w 134"/>
              <a:gd name="T117" fmla="*/ 23 h 118"/>
              <a:gd name="T118" fmla="*/ 120 w 134"/>
              <a:gd name="T119" fmla="*/ 25 h 118"/>
              <a:gd name="T120" fmla="*/ 98 w 134"/>
              <a:gd name="T121" fmla="*/ 4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8">
                <a:moveTo>
                  <a:pt x="132" y="16"/>
                </a:moveTo>
                <a:cubicBezTo>
                  <a:pt x="120" y="4"/>
                  <a:pt x="120" y="4"/>
                  <a:pt x="120" y="4"/>
                </a:cubicBezTo>
                <a:cubicBezTo>
                  <a:pt x="119" y="2"/>
                  <a:pt x="116" y="2"/>
                  <a:pt x="115" y="4"/>
                </a:cubicBezTo>
                <a:cubicBezTo>
                  <a:pt x="114" y="5"/>
                  <a:pt x="113" y="6"/>
                  <a:pt x="113" y="8"/>
                </a:cubicBezTo>
                <a:cubicBezTo>
                  <a:pt x="113" y="8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0" y="39"/>
                  <a:pt x="80" y="39"/>
                  <a:pt x="80" y="39"/>
                </a:cubicBezTo>
                <a:cubicBezTo>
                  <a:pt x="81" y="42"/>
                  <a:pt x="80" y="44"/>
                  <a:pt x="78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5" y="57"/>
                  <a:pt x="75" y="57"/>
                  <a:pt x="75" y="57"/>
                </a:cubicBezTo>
                <a:cubicBezTo>
                  <a:pt x="53" y="35"/>
                  <a:pt x="53" y="35"/>
                  <a:pt x="53" y="35"/>
                </a:cubicBezTo>
                <a:cubicBezTo>
                  <a:pt x="56" y="26"/>
                  <a:pt x="53" y="16"/>
                  <a:pt x="46" y="9"/>
                </a:cubicBezTo>
                <a:cubicBezTo>
                  <a:pt x="39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39"/>
                  <a:pt x="9" y="46"/>
                </a:cubicBezTo>
                <a:cubicBezTo>
                  <a:pt x="16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0" y="99"/>
                  <a:pt x="30" y="99"/>
                  <a:pt x="30" y="99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8" y="107"/>
                  <a:pt x="38" y="107"/>
                  <a:pt x="38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2" y="79"/>
                  <a:pt x="62" y="79"/>
                  <a:pt x="62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3" y="118"/>
                  <a:pt x="106" y="118"/>
                </a:cubicBezTo>
                <a:cubicBezTo>
                  <a:pt x="110" y="118"/>
                  <a:pt x="113" y="117"/>
                  <a:pt x="115" y="114"/>
                </a:cubicBezTo>
                <a:cubicBezTo>
                  <a:pt x="120" y="110"/>
                  <a:pt x="120" y="102"/>
                  <a:pt x="115" y="97"/>
                </a:cubicBezTo>
                <a:cubicBezTo>
                  <a:pt x="80" y="62"/>
                  <a:pt x="80" y="62"/>
                  <a:pt x="80" y="62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7" y="56"/>
                </a:cubicBezTo>
                <a:cubicBezTo>
                  <a:pt x="127" y="26"/>
                  <a:pt x="127" y="26"/>
                  <a:pt x="127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9" y="24"/>
                  <a:pt x="129" y="23"/>
                </a:cubicBezTo>
                <a:cubicBezTo>
                  <a:pt x="130" y="23"/>
                  <a:pt x="131" y="23"/>
                  <a:pt x="132" y="22"/>
                </a:cubicBezTo>
                <a:cubicBezTo>
                  <a:pt x="134" y="20"/>
                  <a:pt x="134" y="17"/>
                  <a:pt x="132" y="16"/>
                </a:cubicBezTo>
                <a:close/>
                <a:moveTo>
                  <a:pt x="108" y="103"/>
                </a:moveTo>
                <a:cubicBezTo>
                  <a:pt x="110" y="103"/>
                  <a:pt x="112" y="105"/>
                  <a:pt x="112" y="108"/>
                </a:cubicBezTo>
                <a:cubicBezTo>
                  <a:pt x="112" y="110"/>
                  <a:pt x="110" y="112"/>
                  <a:pt x="108" y="112"/>
                </a:cubicBezTo>
                <a:cubicBezTo>
                  <a:pt x="105" y="112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0" y="41"/>
                </a:moveTo>
                <a:cubicBezTo>
                  <a:pt x="88" y="39"/>
                  <a:pt x="88" y="39"/>
                  <a:pt x="88" y="39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0" y="41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20" y="25"/>
                  <a:pt x="120" y="25"/>
                  <a:pt x="120" y="25"/>
                </a:cubicBezTo>
                <a:lnTo>
                  <a:pt x="98" y="4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5" name="Group 62"/>
          <p:cNvGrpSpPr/>
          <p:nvPr/>
        </p:nvGrpSpPr>
        <p:grpSpPr>
          <a:xfrm>
            <a:off x="3830036" y="4945189"/>
            <a:ext cx="315441" cy="225472"/>
            <a:chOff x="1585913" y="1584325"/>
            <a:chExt cx="461963" cy="330201"/>
          </a:xfrm>
          <a:solidFill>
            <a:srgbClr val="00B0F0"/>
          </a:solidFill>
        </p:grpSpPr>
        <p:sp>
          <p:nvSpPr>
            <p:cNvPr id="71" name="Freeform 13"/>
            <p:cNvSpPr/>
            <p:nvPr/>
          </p:nvSpPr>
          <p:spPr bwMode="auto">
            <a:xfrm>
              <a:off x="1585913" y="1646238"/>
              <a:ext cx="461963" cy="268288"/>
            </a:xfrm>
            <a:custGeom>
              <a:avLst/>
              <a:gdLst>
                <a:gd name="T0" fmla="*/ 0 w 291"/>
                <a:gd name="T1" fmla="*/ 0 h 169"/>
                <a:gd name="T2" fmla="*/ 0 w 291"/>
                <a:gd name="T3" fmla="*/ 169 h 169"/>
                <a:gd name="T4" fmla="*/ 291 w 291"/>
                <a:gd name="T5" fmla="*/ 169 h 169"/>
                <a:gd name="T6" fmla="*/ 291 w 291"/>
                <a:gd name="T7" fmla="*/ 0 h 169"/>
                <a:gd name="T8" fmla="*/ 146 w 291"/>
                <a:gd name="T9" fmla="*/ 105 h 169"/>
                <a:gd name="T10" fmla="*/ 0 w 291"/>
                <a:gd name="T1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169">
                  <a:moveTo>
                    <a:pt x="0" y="0"/>
                  </a:moveTo>
                  <a:lnTo>
                    <a:pt x="0" y="169"/>
                  </a:lnTo>
                  <a:lnTo>
                    <a:pt x="291" y="169"/>
                  </a:lnTo>
                  <a:lnTo>
                    <a:pt x="291" y="0"/>
                  </a:lnTo>
                  <a:lnTo>
                    <a:pt x="146" y="10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Freeform 14"/>
            <p:cNvSpPr/>
            <p:nvPr/>
          </p:nvSpPr>
          <p:spPr bwMode="auto">
            <a:xfrm>
              <a:off x="1585913" y="1584325"/>
              <a:ext cx="461963" cy="192088"/>
            </a:xfrm>
            <a:custGeom>
              <a:avLst/>
              <a:gdLst>
                <a:gd name="T0" fmla="*/ 291 w 291"/>
                <a:gd name="T1" fmla="*/ 17 h 121"/>
                <a:gd name="T2" fmla="*/ 291 w 291"/>
                <a:gd name="T3" fmla="*/ 0 h 121"/>
                <a:gd name="T4" fmla="*/ 0 w 291"/>
                <a:gd name="T5" fmla="*/ 0 h 121"/>
                <a:gd name="T6" fmla="*/ 0 w 291"/>
                <a:gd name="T7" fmla="*/ 17 h 121"/>
                <a:gd name="T8" fmla="*/ 146 w 291"/>
                <a:gd name="T9" fmla="*/ 121 h 121"/>
                <a:gd name="T10" fmla="*/ 291 w 291"/>
                <a:gd name="T11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121">
                  <a:moveTo>
                    <a:pt x="291" y="17"/>
                  </a:moveTo>
                  <a:lnTo>
                    <a:pt x="291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146" y="121"/>
                  </a:lnTo>
                  <a:lnTo>
                    <a:pt x="29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6" name="Freeform 23"/>
          <p:cNvSpPr/>
          <p:nvPr/>
        </p:nvSpPr>
        <p:spPr bwMode="auto">
          <a:xfrm>
            <a:off x="1902680" y="3756479"/>
            <a:ext cx="291718" cy="302976"/>
          </a:xfrm>
          <a:custGeom>
            <a:avLst/>
            <a:gdLst>
              <a:gd name="T0" fmla="*/ 100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70 w 137"/>
              <a:gd name="T7" fmla="*/ 0 h 142"/>
              <a:gd name="T8" fmla="*/ 63 w 137"/>
              <a:gd name="T9" fmla="*/ 4 h 142"/>
              <a:gd name="T10" fmla="*/ 0 w 137"/>
              <a:gd name="T11" fmla="*/ 57 h 142"/>
              <a:gd name="T12" fmla="*/ 40 w 137"/>
              <a:gd name="T13" fmla="*/ 57 h 142"/>
              <a:gd name="T14" fmla="*/ 63 w 137"/>
              <a:gd name="T15" fmla="*/ 4 h 142"/>
              <a:gd name="T16" fmla="*/ 62 w 137"/>
              <a:gd name="T17" fmla="*/ 5 h 142"/>
              <a:gd name="T18" fmla="*/ 44 w 137"/>
              <a:gd name="T19" fmla="*/ 57 h 142"/>
              <a:gd name="T20" fmla="*/ 65 w 137"/>
              <a:gd name="T21" fmla="*/ 57 h 142"/>
              <a:gd name="T22" fmla="*/ 65 w 137"/>
              <a:gd name="T23" fmla="*/ 122 h 142"/>
              <a:gd name="T24" fmla="*/ 65 w 137"/>
              <a:gd name="T25" fmla="*/ 125 h 142"/>
              <a:gd name="T26" fmla="*/ 65 w 137"/>
              <a:gd name="T27" fmla="*/ 130 h 142"/>
              <a:gd name="T28" fmla="*/ 76 w 137"/>
              <a:gd name="T29" fmla="*/ 142 h 142"/>
              <a:gd name="T30" fmla="*/ 88 w 137"/>
              <a:gd name="T31" fmla="*/ 130 h 142"/>
              <a:gd name="T32" fmla="*/ 88 w 137"/>
              <a:gd name="T33" fmla="*/ 125 h 142"/>
              <a:gd name="T34" fmla="*/ 80 w 137"/>
              <a:gd name="T35" fmla="*/ 125 h 142"/>
              <a:gd name="T36" fmla="*/ 80 w 137"/>
              <a:gd name="T37" fmla="*/ 127 h 142"/>
              <a:gd name="T38" fmla="*/ 80 w 137"/>
              <a:gd name="T39" fmla="*/ 129 h 142"/>
              <a:gd name="T40" fmla="*/ 76 w 137"/>
              <a:gd name="T41" fmla="*/ 133 h 142"/>
              <a:gd name="T42" fmla="*/ 73 w 137"/>
              <a:gd name="T43" fmla="*/ 129 h 142"/>
              <a:gd name="T44" fmla="*/ 73 w 137"/>
              <a:gd name="T45" fmla="*/ 127 h 142"/>
              <a:gd name="T46" fmla="*/ 73 w 137"/>
              <a:gd name="T47" fmla="*/ 125 h 142"/>
              <a:gd name="T48" fmla="*/ 73 w 137"/>
              <a:gd name="T49" fmla="*/ 111 h 142"/>
              <a:gd name="T50" fmla="*/ 73 w 137"/>
              <a:gd name="T51" fmla="*/ 57 h 142"/>
              <a:gd name="T52" fmla="*/ 95 w 137"/>
              <a:gd name="T53" fmla="*/ 57 h 142"/>
              <a:gd name="T54" fmla="*/ 77 w 137"/>
              <a:gd name="T55" fmla="*/ 5 h 142"/>
              <a:gd name="T56" fmla="*/ 76 w 137"/>
              <a:gd name="T57" fmla="*/ 4 h 142"/>
              <a:gd name="T58" fmla="*/ 100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100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6" y="7"/>
                  <a:pt x="76" y="4"/>
                </a:cubicBezTo>
                <a:cubicBezTo>
                  <a:pt x="75" y="1"/>
                  <a:pt x="73" y="0"/>
                  <a:pt x="70" y="0"/>
                </a:cubicBezTo>
                <a:cubicBezTo>
                  <a:pt x="67" y="0"/>
                  <a:pt x="64" y="1"/>
                  <a:pt x="63" y="4"/>
                </a:cubicBezTo>
                <a:cubicBezTo>
                  <a:pt x="33" y="6"/>
                  <a:pt x="8" y="28"/>
                  <a:pt x="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24"/>
                  <a:pt x="58" y="7"/>
                  <a:pt x="63" y="4"/>
                </a:cubicBezTo>
                <a:cubicBezTo>
                  <a:pt x="63" y="4"/>
                  <a:pt x="62" y="5"/>
                  <a:pt x="62" y="5"/>
                </a:cubicBezTo>
                <a:cubicBezTo>
                  <a:pt x="41" y="31"/>
                  <a:pt x="44" y="57"/>
                  <a:pt x="44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65" y="125"/>
                  <a:pt x="65" y="125"/>
                  <a:pt x="65" y="125"/>
                </a:cubicBezTo>
                <a:cubicBezTo>
                  <a:pt x="65" y="130"/>
                  <a:pt x="65" y="130"/>
                  <a:pt x="65" y="130"/>
                </a:cubicBezTo>
                <a:cubicBezTo>
                  <a:pt x="65" y="136"/>
                  <a:pt x="70" y="142"/>
                  <a:pt x="76" y="142"/>
                </a:cubicBezTo>
                <a:cubicBezTo>
                  <a:pt x="83" y="142"/>
                  <a:pt x="88" y="136"/>
                  <a:pt x="88" y="130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80" y="125"/>
                  <a:pt x="80" y="125"/>
                  <a:pt x="80" y="125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80" y="129"/>
                  <a:pt x="80" y="129"/>
                  <a:pt x="80" y="129"/>
                </a:cubicBezTo>
                <a:cubicBezTo>
                  <a:pt x="80" y="131"/>
                  <a:pt x="78" y="133"/>
                  <a:pt x="76" y="133"/>
                </a:cubicBezTo>
                <a:cubicBezTo>
                  <a:pt x="74" y="133"/>
                  <a:pt x="73" y="131"/>
                  <a:pt x="73" y="129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57"/>
                  <a:pt x="73" y="57"/>
                  <a:pt x="73" y="57"/>
                </a:cubicBezTo>
                <a:cubicBezTo>
                  <a:pt x="95" y="57"/>
                  <a:pt x="95" y="57"/>
                  <a:pt x="95" y="57"/>
                </a:cubicBezTo>
                <a:cubicBezTo>
                  <a:pt x="95" y="57"/>
                  <a:pt x="98" y="31"/>
                  <a:pt x="77" y="5"/>
                </a:cubicBezTo>
                <a:cubicBezTo>
                  <a:pt x="77" y="5"/>
                  <a:pt x="77" y="4"/>
                  <a:pt x="76" y="4"/>
                </a:cubicBezTo>
                <a:cubicBezTo>
                  <a:pt x="81" y="7"/>
                  <a:pt x="100" y="24"/>
                  <a:pt x="100" y="5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6070769" y="3295810"/>
            <a:ext cx="360434" cy="224513"/>
            <a:chOff x="5172076" y="1938338"/>
            <a:chExt cx="471488" cy="293688"/>
          </a:xfrm>
          <a:solidFill>
            <a:srgbClr val="00B0F0"/>
          </a:solidFill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5172076" y="1938338"/>
              <a:ext cx="471488" cy="293688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6 h 78"/>
                <a:gd name="T16" fmla="*/ 113 w 125"/>
                <a:gd name="T17" fmla="*/ 18 h 78"/>
                <a:gd name="T18" fmla="*/ 104 w 125"/>
                <a:gd name="T19" fmla="*/ 69 h 78"/>
                <a:gd name="T20" fmla="*/ 10 w 125"/>
                <a:gd name="T21" fmla="*/ 69 h 78"/>
                <a:gd name="T22" fmla="*/ 10 w 125"/>
                <a:gd name="T23" fmla="*/ 10 h 78"/>
                <a:gd name="T24" fmla="*/ 104 w 125"/>
                <a:gd name="T25" fmla="*/ 10 h 78"/>
                <a:gd name="T26" fmla="*/ 104 w 125"/>
                <a:gd name="T27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9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4" y="10"/>
                    <a:pt x="104" y="10"/>
                    <a:pt x="104" y="10"/>
                  </a:cubicBez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Rectangle 9"/>
            <p:cNvSpPr>
              <a:spLocks noChangeArrowheads="1"/>
            </p:cNvSpPr>
            <p:nvPr/>
          </p:nvSpPr>
          <p:spPr bwMode="auto">
            <a:xfrm>
              <a:off x="5235576" y="2001838"/>
              <a:ext cx="90488" cy="166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Rectangle 10"/>
            <p:cNvSpPr>
              <a:spLocks noChangeArrowheads="1"/>
            </p:cNvSpPr>
            <p:nvPr/>
          </p:nvSpPr>
          <p:spPr bwMode="auto">
            <a:xfrm>
              <a:off x="5341938" y="2001838"/>
              <a:ext cx="85725" cy="166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研究成果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29" name="Rectangle 1"/>
          <p:cNvSpPr/>
          <p:nvPr/>
        </p:nvSpPr>
        <p:spPr>
          <a:xfrm>
            <a:off x="-1" y="3576918"/>
            <a:ext cx="12192001" cy="32794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0" name="Rectangle 3"/>
          <p:cNvSpPr/>
          <p:nvPr/>
        </p:nvSpPr>
        <p:spPr>
          <a:xfrm>
            <a:off x="923959" y="1972016"/>
            <a:ext cx="2127531" cy="212753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7958" b="-25596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903698" y="4551717"/>
            <a:ext cx="2147793" cy="8207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案例</a:t>
            </a:r>
            <a:r>
              <a:rPr lang="en-US" altLang="zh-CN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01</a:t>
            </a:r>
            <a:endParaRPr lang="en-US" altLang="zh-CN" b="1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论文中的案例图片</a:t>
            </a:r>
            <a:endParaRPr lang="en-US" sz="12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2" name="Rectangle 5"/>
          <p:cNvSpPr/>
          <p:nvPr/>
        </p:nvSpPr>
        <p:spPr>
          <a:xfrm>
            <a:off x="3578308" y="1972016"/>
            <a:ext cx="2127531" cy="21275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9871" b="-2564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3" name="Rectangle 6"/>
          <p:cNvSpPr/>
          <p:nvPr/>
        </p:nvSpPr>
        <p:spPr>
          <a:xfrm>
            <a:off x="6212393" y="1973704"/>
            <a:ext cx="2127531" cy="21275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2012" b="-15418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4" name="Rectangle 7"/>
          <p:cNvSpPr/>
          <p:nvPr/>
        </p:nvSpPr>
        <p:spPr>
          <a:xfrm>
            <a:off x="8927529" y="1973704"/>
            <a:ext cx="2127531" cy="212753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5803" b="-3879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896944" y="5422092"/>
            <a:ext cx="2154547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just" defTabSz="1450340">
              <a:lnSpc>
                <a:spcPct val="150000"/>
              </a:lnSpc>
            </a:pPr>
            <a:r>
              <a:rPr lang="zh-CN" altLang="en-US" sz="10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此页面适用于展示论文中需要引用图片的观点陈述，在章节中更直观的向导师呈现，例如理工科的机械产品细节展示等。</a:t>
            </a:r>
            <a:endParaRPr lang="en-US" sz="10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cxnSp>
        <p:nvCxnSpPr>
          <p:cNvPr id="38" name="Straight Connector 10"/>
          <p:cNvCxnSpPr/>
          <p:nvPr/>
        </p:nvCxnSpPr>
        <p:spPr>
          <a:xfrm>
            <a:off x="923959" y="5252792"/>
            <a:ext cx="212753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558046" y="4551717"/>
            <a:ext cx="2147793" cy="8207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案例</a:t>
            </a:r>
            <a:r>
              <a:rPr lang="en-US" altLang="zh-CN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02</a:t>
            </a:r>
            <a:endParaRPr lang="en-US" altLang="zh-CN" b="1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论文中的案例图片</a:t>
            </a:r>
            <a:endParaRPr lang="en-US" altLang="zh-CN" sz="12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3551294" y="5422092"/>
            <a:ext cx="2154547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just" defTabSz="1450340">
              <a:lnSpc>
                <a:spcPct val="150000"/>
              </a:lnSpc>
            </a:pPr>
            <a:r>
              <a:rPr lang="zh-CN" altLang="en-US" sz="10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此页面适用于展示论文中需要引用图片的观点陈述，在章节中更直观的向导师呈现，例如理工科的机械产品细节展示等。</a:t>
            </a:r>
            <a:endParaRPr lang="en-US" altLang="zh-CN" sz="10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cxnSp>
        <p:nvCxnSpPr>
          <p:cNvPr id="51" name="Straight Connector 13"/>
          <p:cNvCxnSpPr/>
          <p:nvPr/>
        </p:nvCxnSpPr>
        <p:spPr>
          <a:xfrm>
            <a:off x="3578308" y="5252792"/>
            <a:ext cx="212753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10"/>
          <p:cNvSpPr txBox="1">
            <a:spLocks noChangeArrowheads="1"/>
          </p:cNvSpPr>
          <p:nvPr/>
        </p:nvSpPr>
        <p:spPr bwMode="auto">
          <a:xfrm>
            <a:off x="6178623" y="4566241"/>
            <a:ext cx="2147793" cy="8207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案例</a:t>
            </a:r>
            <a:r>
              <a:rPr lang="en-US" altLang="zh-CN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03</a:t>
            </a:r>
            <a:endParaRPr lang="en-US" altLang="zh-CN" b="1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论文中的案例图片</a:t>
            </a:r>
            <a:endParaRPr lang="en-US" altLang="zh-CN" sz="12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6171871" y="5436616"/>
            <a:ext cx="2154547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just" defTabSz="1450340">
              <a:lnSpc>
                <a:spcPct val="150000"/>
              </a:lnSpc>
            </a:pPr>
            <a:r>
              <a:rPr lang="zh-CN" altLang="en-US" sz="10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此页面适用于展示论文中需要引用图片的观点陈述，在章节中更直观的向导师呈现，例如理工科的机械产品细节展示等。</a:t>
            </a:r>
            <a:endParaRPr lang="en-US" altLang="zh-CN" sz="10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cxnSp>
        <p:nvCxnSpPr>
          <p:cNvPr id="61" name="Straight Connector 16"/>
          <p:cNvCxnSpPr/>
          <p:nvPr/>
        </p:nvCxnSpPr>
        <p:spPr>
          <a:xfrm>
            <a:off x="6198885" y="5267316"/>
            <a:ext cx="212753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10"/>
          <p:cNvSpPr txBox="1">
            <a:spLocks noChangeArrowheads="1"/>
          </p:cNvSpPr>
          <p:nvPr/>
        </p:nvSpPr>
        <p:spPr bwMode="auto">
          <a:xfrm>
            <a:off x="8832972" y="4566242"/>
            <a:ext cx="2147793" cy="8207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案例</a:t>
            </a:r>
            <a:r>
              <a:rPr lang="en-US" altLang="zh-CN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04</a:t>
            </a:r>
            <a:endParaRPr lang="en-US" altLang="zh-CN" b="1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论文中的案例图片</a:t>
            </a:r>
            <a:endParaRPr lang="en-US" altLang="zh-CN" sz="12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63" name="Text Box 10"/>
          <p:cNvSpPr txBox="1">
            <a:spLocks noChangeArrowheads="1"/>
          </p:cNvSpPr>
          <p:nvPr/>
        </p:nvSpPr>
        <p:spPr bwMode="auto">
          <a:xfrm>
            <a:off x="8826219" y="5436616"/>
            <a:ext cx="2154547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just" defTabSz="1450340">
              <a:lnSpc>
                <a:spcPct val="150000"/>
              </a:lnSpc>
            </a:pPr>
            <a:r>
              <a:rPr lang="zh-CN" altLang="en-US" sz="10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此页面适用于展示论文中需要引用图片的观点陈述，在章节中更直观的向导师呈现，例如理工科的机械产品细节展示等。</a:t>
            </a:r>
            <a:endParaRPr lang="en-US" altLang="zh-CN" sz="10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cxnSp>
        <p:nvCxnSpPr>
          <p:cNvPr id="64" name="Straight Connector 19"/>
          <p:cNvCxnSpPr/>
          <p:nvPr/>
        </p:nvCxnSpPr>
        <p:spPr>
          <a:xfrm>
            <a:off x="8853233" y="5267316"/>
            <a:ext cx="212753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应用前景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aphicFrame>
        <p:nvGraphicFramePr>
          <p:cNvPr id="30" name="图表 29"/>
          <p:cNvGraphicFramePr>
            <a:graphicFrameLocks noGrp="1"/>
          </p:cNvGraphicFramePr>
          <p:nvPr/>
        </p:nvGraphicFramePr>
        <p:xfrm>
          <a:off x="838199" y="1435100"/>
          <a:ext cx="10515602" cy="5197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梯形 13"/>
          <p:cNvSpPr/>
          <p:nvPr/>
        </p:nvSpPr>
        <p:spPr>
          <a:xfrm rot="5400000">
            <a:off x="4622799" y="-688974"/>
            <a:ext cx="6496053" cy="8235954"/>
          </a:xfrm>
          <a:prstGeom prst="trapezoid">
            <a:avLst>
              <a:gd name="adj" fmla="val 0"/>
            </a:avLst>
          </a:prstGeom>
          <a:solidFill>
            <a:srgbClr val="00A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0"/>
            <a:ext cx="3476626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1322" y="1689884"/>
            <a:ext cx="28739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prstClr val="white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05</a:t>
            </a:r>
            <a:endParaRPr lang="zh-CN" altLang="en-US" sz="13800" dirty="0">
              <a:solidFill>
                <a:prstClr val="white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9" name="梯形 8"/>
          <p:cNvSpPr/>
          <p:nvPr/>
        </p:nvSpPr>
        <p:spPr>
          <a:xfrm rot="5400000">
            <a:off x="185738" y="3290888"/>
            <a:ext cx="6858000" cy="276224"/>
          </a:xfrm>
          <a:prstGeom prst="trapezoid">
            <a:avLst>
              <a:gd name="adj" fmla="val 66379"/>
            </a:avLst>
          </a:prstGeom>
          <a:solidFill>
            <a:srgbClr val="00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3357" y="2105561"/>
            <a:ext cx="7045543" cy="379993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88419" y="2642081"/>
            <a:ext cx="6415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数据分析</a:t>
            </a:r>
            <a:endParaRPr lang="zh-CN" altLang="en-US" sz="54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54222" y="693985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17" y="3755854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309736" y="3824658"/>
            <a:ext cx="6870016" cy="1569660"/>
            <a:chOff x="4948128" y="3829109"/>
            <a:chExt cx="6870016" cy="1569660"/>
          </a:xfrm>
        </p:grpSpPr>
        <p:sp>
          <p:nvSpPr>
            <p:cNvPr id="2" name="矩形 1"/>
            <p:cNvSpPr/>
            <p:nvPr/>
          </p:nvSpPr>
          <p:spPr>
            <a:xfrm>
              <a:off x="4948128" y="3829109"/>
              <a:ext cx="246765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案例数据分析</a:t>
              </a:r>
              <a:endParaRPr lang="en-US" altLang="zh-CN" sz="24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案例数据对比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252163" y="3829109"/>
              <a:ext cx="3565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数据分析结论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433388"/>
            <a:ext cx="12192002" cy="746120"/>
            <a:chOff x="-2259106" y="0"/>
            <a:chExt cx="12192002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4683317" y="338994"/>
              <a:ext cx="4319110" cy="6180048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-2259106" y="0"/>
              <a:ext cx="5735733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708193" y="501361"/>
            <a:ext cx="3627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案例数据分析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aphicFrame>
        <p:nvGraphicFramePr>
          <p:cNvPr id="18" name="图表 17"/>
          <p:cNvGraphicFramePr/>
          <p:nvPr/>
        </p:nvGraphicFramePr>
        <p:xfrm>
          <a:off x="708193" y="1247481"/>
          <a:ext cx="7340432" cy="5279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8360560" y="1721644"/>
            <a:ext cx="3079601" cy="1828843"/>
            <a:chOff x="8106560" y="1518444"/>
            <a:chExt cx="3079601" cy="1828843"/>
          </a:xfrm>
        </p:grpSpPr>
        <p:sp>
          <p:nvSpPr>
            <p:cNvPr id="21" name="文本框 27"/>
            <p:cNvSpPr txBox="1">
              <a:spLocks noChangeArrowheads="1"/>
            </p:cNvSpPr>
            <p:nvPr/>
          </p:nvSpPr>
          <p:spPr bwMode="auto">
            <a:xfrm>
              <a:off x="8724096" y="1579563"/>
              <a:ext cx="23391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rgbClr val="008BB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dirty="0">
                <a:solidFill>
                  <a:srgbClr val="008BB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7"/>
            <p:cNvSpPr>
              <a:spLocks noChangeArrowheads="1"/>
            </p:cNvSpPr>
            <p:nvPr/>
          </p:nvSpPr>
          <p:spPr bwMode="auto">
            <a:xfrm>
              <a:off x="8106561" y="2148407"/>
              <a:ext cx="3079600" cy="119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此处添加详细文本描述，建议与标题相关并符合整体语言风格，语言描述尽量简洁生动。此处添加详细文本描述，建议与标题相关并符合整体语言风格。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106560" y="1518444"/>
              <a:ext cx="488950" cy="490538"/>
              <a:chOff x="5337175" y="1507337"/>
              <a:chExt cx="488950" cy="490538"/>
            </a:xfrm>
          </p:grpSpPr>
          <p:sp>
            <p:nvSpPr>
              <p:cNvPr id="34" name="Oval 7"/>
              <p:cNvSpPr>
                <a:spLocks noChangeAspect="1" noChangeArrowheads="1"/>
              </p:cNvSpPr>
              <p:nvPr/>
            </p:nvSpPr>
            <p:spPr bwMode="auto">
              <a:xfrm>
                <a:off x="5337175" y="1507337"/>
                <a:ext cx="488950" cy="490538"/>
              </a:xfrm>
              <a:prstGeom prst="ellipse">
                <a:avLst/>
              </a:prstGeom>
              <a:solidFill>
                <a:srgbClr val="00A4DE"/>
              </a:solidFill>
              <a:ln>
                <a:noFill/>
              </a:ln>
            </p:spPr>
            <p:txBody>
              <a:bodyPr wrap="none" lIns="108204" tIns="56388" rIns="108204" bIns="56388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520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5" name="KSO_Shape"/>
              <p:cNvSpPr/>
              <p:nvPr/>
            </p:nvSpPr>
            <p:spPr bwMode="auto">
              <a:xfrm>
                <a:off x="5432075" y="1614499"/>
                <a:ext cx="299150" cy="276214"/>
              </a:xfrm>
              <a:custGeom>
                <a:avLst/>
                <a:gdLst>
                  <a:gd name="T0" fmla="*/ 2147483646 w 4477"/>
                  <a:gd name="T1" fmla="*/ 2147483646 h 4133"/>
                  <a:gd name="T2" fmla="*/ 2147483646 w 4477"/>
                  <a:gd name="T3" fmla="*/ 1386867173 h 4133"/>
                  <a:gd name="T4" fmla="*/ 2147483646 w 4477"/>
                  <a:gd name="T5" fmla="*/ 385250906 h 4133"/>
                  <a:gd name="T6" fmla="*/ 2147483646 w 4477"/>
                  <a:gd name="T7" fmla="*/ 0 h 4133"/>
                  <a:gd name="T8" fmla="*/ 2147483646 w 4477"/>
                  <a:gd name="T9" fmla="*/ 231114454 h 4133"/>
                  <a:gd name="T10" fmla="*/ 2147483646 w 4477"/>
                  <a:gd name="T11" fmla="*/ 1001616267 h 4133"/>
                  <a:gd name="T12" fmla="*/ 2147483646 w 4477"/>
                  <a:gd name="T13" fmla="*/ 2147483646 h 4133"/>
                  <a:gd name="T14" fmla="*/ 2147483646 w 4477"/>
                  <a:gd name="T15" fmla="*/ 2147483646 h 4133"/>
                  <a:gd name="T16" fmla="*/ 2147483646 w 4477"/>
                  <a:gd name="T17" fmla="*/ 2147483646 h 4133"/>
                  <a:gd name="T18" fmla="*/ 2147483646 w 4477"/>
                  <a:gd name="T19" fmla="*/ 2147483646 h 4133"/>
                  <a:gd name="T20" fmla="*/ 2147483646 w 4477"/>
                  <a:gd name="T21" fmla="*/ 2147483646 h 4133"/>
                  <a:gd name="T22" fmla="*/ 2147483646 w 4477"/>
                  <a:gd name="T23" fmla="*/ 2147483646 h 4133"/>
                  <a:gd name="T24" fmla="*/ 2147483646 w 4477"/>
                  <a:gd name="T25" fmla="*/ 2147483646 h 4133"/>
                  <a:gd name="T26" fmla="*/ 2147483646 w 4477"/>
                  <a:gd name="T27" fmla="*/ 2147483646 h 4133"/>
                  <a:gd name="T28" fmla="*/ 2147483646 w 4477"/>
                  <a:gd name="T29" fmla="*/ 2147483646 h 4133"/>
                  <a:gd name="T30" fmla="*/ 2147483646 w 4477"/>
                  <a:gd name="T31" fmla="*/ 2147483646 h 4133"/>
                  <a:gd name="T32" fmla="*/ 2147483646 w 4477"/>
                  <a:gd name="T33" fmla="*/ 2147483646 h 4133"/>
                  <a:gd name="T34" fmla="*/ 2147483646 w 4477"/>
                  <a:gd name="T35" fmla="*/ 2147483646 h 4133"/>
                  <a:gd name="T36" fmla="*/ 2147483646 w 4477"/>
                  <a:gd name="T37" fmla="*/ 2147483646 h 4133"/>
                  <a:gd name="T38" fmla="*/ 2147483646 w 4477"/>
                  <a:gd name="T39" fmla="*/ 2147483646 h 4133"/>
                  <a:gd name="T40" fmla="*/ 2147483646 w 4477"/>
                  <a:gd name="T41" fmla="*/ 2147483646 h 4133"/>
                  <a:gd name="T42" fmla="*/ 2147483646 w 4477"/>
                  <a:gd name="T43" fmla="*/ 2147483646 h 4133"/>
                  <a:gd name="T44" fmla="*/ 2147483646 w 4477"/>
                  <a:gd name="T45" fmla="*/ 2147483646 h 4133"/>
                  <a:gd name="T46" fmla="*/ 2147483646 w 4477"/>
                  <a:gd name="T47" fmla="*/ 2147483646 h 4133"/>
                  <a:gd name="T48" fmla="*/ 2147483646 w 4477"/>
                  <a:gd name="T49" fmla="*/ 2147483646 h 4133"/>
                  <a:gd name="T50" fmla="*/ 2147483646 w 4477"/>
                  <a:gd name="T51" fmla="*/ 2147483646 h 4133"/>
                  <a:gd name="T52" fmla="*/ 2147483646 w 4477"/>
                  <a:gd name="T53" fmla="*/ 2147483646 h 4133"/>
                  <a:gd name="T54" fmla="*/ 2147483646 w 4477"/>
                  <a:gd name="T55" fmla="*/ 2147483646 h 4133"/>
                  <a:gd name="T56" fmla="*/ 2147483646 w 4477"/>
                  <a:gd name="T57" fmla="*/ 2147483646 h 4133"/>
                  <a:gd name="T58" fmla="*/ 2147483646 w 4477"/>
                  <a:gd name="T59" fmla="*/ 2147483646 h 4133"/>
                  <a:gd name="T60" fmla="*/ 2147483646 w 4477"/>
                  <a:gd name="T61" fmla="*/ 2147483646 h 4133"/>
                  <a:gd name="T62" fmla="*/ 2147483646 w 4477"/>
                  <a:gd name="T63" fmla="*/ 2147483646 h 4133"/>
                  <a:gd name="T64" fmla="*/ 2147483646 w 4477"/>
                  <a:gd name="T65" fmla="*/ 2147483646 h 4133"/>
                  <a:gd name="T66" fmla="*/ 0 w 4477"/>
                  <a:gd name="T67" fmla="*/ 2147483646 h 4133"/>
                  <a:gd name="T68" fmla="*/ 2147483646 w 4477"/>
                  <a:gd name="T69" fmla="*/ 2147483646 h 4133"/>
                  <a:gd name="T70" fmla="*/ 2147483646 w 4477"/>
                  <a:gd name="T71" fmla="*/ 2147483646 h 4133"/>
                  <a:gd name="T72" fmla="*/ 2147483646 w 4477"/>
                  <a:gd name="T73" fmla="*/ 2147483646 h 4133"/>
                  <a:gd name="T74" fmla="*/ 2147483646 w 4477"/>
                  <a:gd name="T75" fmla="*/ 2147483646 h 4133"/>
                  <a:gd name="T76" fmla="*/ 2147483646 w 4477"/>
                  <a:gd name="T77" fmla="*/ 2147483646 h 4133"/>
                  <a:gd name="T78" fmla="*/ 2147483646 w 4477"/>
                  <a:gd name="T79" fmla="*/ 2147483646 h 4133"/>
                  <a:gd name="T80" fmla="*/ 2147483646 w 4477"/>
                  <a:gd name="T81" fmla="*/ 2147483646 h 4133"/>
                  <a:gd name="T82" fmla="*/ 2147483646 w 4477"/>
                  <a:gd name="T83" fmla="*/ 2147483646 h 4133"/>
                  <a:gd name="T84" fmla="*/ 2147483646 w 4477"/>
                  <a:gd name="T85" fmla="*/ 2147483646 h 4133"/>
                  <a:gd name="T86" fmla="*/ 2147483646 w 4477"/>
                  <a:gd name="T87" fmla="*/ 2147483646 h 4133"/>
                  <a:gd name="T88" fmla="*/ 2147483646 w 4477"/>
                  <a:gd name="T89" fmla="*/ 2147483646 h 4133"/>
                  <a:gd name="T90" fmla="*/ 2147483646 w 4477"/>
                  <a:gd name="T91" fmla="*/ 2147483646 h 4133"/>
                  <a:gd name="T92" fmla="*/ 2147483646 w 4477"/>
                  <a:gd name="T93" fmla="*/ 2147483646 h 4133"/>
                  <a:gd name="T94" fmla="*/ 2147483646 w 4477"/>
                  <a:gd name="T95" fmla="*/ 2147483646 h 4133"/>
                  <a:gd name="T96" fmla="*/ 2147483646 w 4477"/>
                  <a:gd name="T97" fmla="*/ 2147483646 h 4133"/>
                  <a:gd name="T98" fmla="*/ 2147483646 w 4477"/>
                  <a:gd name="T99" fmla="*/ 2147483646 h 4133"/>
                  <a:gd name="T100" fmla="*/ 2147483646 w 4477"/>
                  <a:gd name="T101" fmla="*/ 2147483646 h 4133"/>
                  <a:gd name="T102" fmla="*/ 2147483646 w 4477"/>
                  <a:gd name="T103" fmla="*/ 2147483646 h 4133"/>
                  <a:gd name="T104" fmla="*/ 2147483646 w 4477"/>
                  <a:gd name="T105" fmla="*/ 2147483646 h 4133"/>
                  <a:gd name="T106" fmla="*/ 2147483646 w 4477"/>
                  <a:gd name="T107" fmla="*/ 2147483646 h 413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477" h="4133">
                    <a:moveTo>
                      <a:pt x="3646" y="48"/>
                    </a:moveTo>
                    <a:lnTo>
                      <a:pt x="3646" y="48"/>
                    </a:lnTo>
                    <a:lnTo>
                      <a:pt x="3623" y="39"/>
                    </a:lnTo>
                    <a:lnTo>
                      <a:pt x="3600" y="31"/>
                    </a:lnTo>
                    <a:lnTo>
                      <a:pt x="3578" y="24"/>
                    </a:lnTo>
                    <a:lnTo>
                      <a:pt x="3557" y="18"/>
                    </a:lnTo>
                    <a:lnTo>
                      <a:pt x="3536" y="13"/>
                    </a:lnTo>
                    <a:lnTo>
                      <a:pt x="3515" y="8"/>
                    </a:lnTo>
                    <a:lnTo>
                      <a:pt x="3494" y="5"/>
                    </a:lnTo>
                    <a:lnTo>
                      <a:pt x="3473" y="3"/>
                    </a:lnTo>
                    <a:lnTo>
                      <a:pt x="3454" y="1"/>
                    </a:lnTo>
                    <a:lnTo>
                      <a:pt x="3434" y="0"/>
                    </a:lnTo>
                    <a:lnTo>
                      <a:pt x="3415" y="0"/>
                    </a:lnTo>
                    <a:lnTo>
                      <a:pt x="3395" y="1"/>
                    </a:lnTo>
                    <a:lnTo>
                      <a:pt x="3376" y="3"/>
                    </a:lnTo>
                    <a:lnTo>
                      <a:pt x="3358" y="5"/>
                    </a:lnTo>
                    <a:lnTo>
                      <a:pt x="3339" y="9"/>
                    </a:lnTo>
                    <a:lnTo>
                      <a:pt x="3321" y="13"/>
                    </a:lnTo>
                    <a:lnTo>
                      <a:pt x="3303" y="18"/>
                    </a:lnTo>
                    <a:lnTo>
                      <a:pt x="3285" y="23"/>
                    </a:lnTo>
                    <a:lnTo>
                      <a:pt x="3268" y="30"/>
                    </a:lnTo>
                    <a:lnTo>
                      <a:pt x="3251" y="37"/>
                    </a:lnTo>
                    <a:lnTo>
                      <a:pt x="3235" y="45"/>
                    </a:lnTo>
                    <a:lnTo>
                      <a:pt x="3219" y="54"/>
                    </a:lnTo>
                    <a:lnTo>
                      <a:pt x="3201" y="63"/>
                    </a:lnTo>
                    <a:lnTo>
                      <a:pt x="3186" y="74"/>
                    </a:lnTo>
                    <a:lnTo>
                      <a:pt x="3170" y="85"/>
                    </a:lnTo>
                    <a:lnTo>
                      <a:pt x="3155" y="96"/>
                    </a:lnTo>
                    <a:lnTo>
                      <a:pt x="3139" y="108"/>
                    </a:lnTo>
                    <a:lnTo>
                      <a:pt x="3124" y="121"/>
                    </a:lnTo>
                    <a:lnTo>
                      <a:pt x="3110" y="134"/>
                    </a:lnTo>
                    <a:lnTo>
                      <a:pt x="3094" y="149"/>
                    </a:lnTo>
                    <a:lnTo>
                      <a:pt x="3066" y="179"/>
                    </a:lnTo>
                    <a:lnTo>
                      <a:pt x="3079" y="337"/>
                    </a:lnTo>
                    <a:lnTo>
                      <a:pt x="3094" y="494"/>
                    </a:lnTo>
                    <a:lnTo>
                      <a:pt x="3112" y="649"/>
                    </a:lnTo>
                    <a:lnTo>
                      <a:pt x="3131" y="802"/>
                    </a:lnTo>
                    <a:lnTo>
                      <a:pt x="3151" y="954"/>
                    </a:lnTo>
                    <a:lnTo>
                      <a:pt x="3174" y="1104"/>
                    </a:lnTo>
                    <a:lnTo>
                      <a:pt x="3198" y="1252"/>
                    </a:lnTo>
                    <a:lnTo>
                      <a:pt x="3226" y="1398"/>
                    </a:lnTo>
                    <a:lnTo>
                      <a:pt x="3254" y="1543"/>
                    </a:lnTo>
                    <a:lnTo>
                      <a:pt x="3284" y="1686"/>
                    </a:lnTo>
                    <a:lnTo>
                      <a:pt x="3318" y="1827"/>
                    </a:lnTo>
                    <a:lnTo>
                      <a:pt x="3352" y="1967"/>
                    </a:lnTo>
                    <a:lnTo>
                      <a:pt x="3388" y="2104"/>
                    </a:lnTo>
                    <a:lnTo>
                      <a:pt x="3407" y="2172"/>
                    </a:lnTo>
                    <a:lnTo>
                      <a:pt x="3427" y="2240"/>
                    </a:lnTo>
                    <a:lnTo>
                      <a:pt x="3447" y="2307"/>
                    </a:lnTo>
                    <a:lnTo>
                      <a:pt x="3468" y="2374"/>
                    </a:lnTo>
                    <a:lnTo>
                      <a:pt x="3488" y="2441"/>
                    </a:lnTo>
                    <a:lnTo>
                      <a:pt x="3510" y="2506"/>
                    </a:lnTo>
                    <a:lnTo>
                      <a:pt x="4267" y="2335"/>
                    </a:lnTo>
                    <a:lnTo>
                      <a:pt x="4258" y="2257"/>
                    </a:lnTo>
                    <a:lnTo>
                      <a:pt x="4249" y="2179"/>
                    </a:lnTo>
                    <a:lnTo>
                      <a:pt x="4238" y="2102"/>
                    </a:lnTo>
                    <a:lnTo>
                      <a:pt x="4227" y="2026"/>
                    </a:lnTo>
                    <a:lnTo>
                      <a:pt x="4214" y="1950"/>
                    </a:lnTo>
                    <a:lnTo>
                      <a:pt x="4202" y="1874"/>
                    </a:lnTo>
                    <a:lnTo>
                      <a:pt x="4189" y="1798"/>
                    </a:lnTo>
                    <a:lnTo>
                      <a:pt x="4175" y="1724"/>
                    </a:lnTo>
                    <a:lnTo>
                      <a:pt x="4161" y="1649"/>
                    </a:lnTo>
                    <a:lnTo>
                      <a:pt x="4146" y="1574"/>
                    </a:lnTo>
                    <a:lnTo>
                      <a:pt x="4130" y="1500"/>
                    </a:lnTo>
                    <a:lnTo>
                      <a:pt x="4113" y="1428"/>
                    </a:lnTo>
                    <a:lnTo>
                      <a:pt x="4096" y="1354"/>
                    </a:lnTo>
                    <a:lnTo>
                      <a:pt x="4078" y="1282"/>
                    </a:lnTo>
                    <a:lnTo>
                      <a:pt x="4060" y="1210"/>
                    </a:lnTo>
                    <a:lnTo>
                      <a:pt x="4041" y="1138"/>
                    </a:lnTo>
                    <a:lnTo>
                      <a:pt x="4020" y="1067"/>
                    </a:lnTo>
                    <a:lnTo>
                      <a:pt x="4000" y="995"/>
                    </a:lnTo>
                    <a:lnTo>
                      <a:pt x="3979" y="926"/>
                    </a:lnTo>
                    <a:lnTo>
                      <a:pt x="3957" y="855"/>
                    </a:lnTo>
                    <a:lnTo>
                      <a:pt x="3935" y="785"/>
                    </a:lnTo>
                    <a:lnTo>
                      <a:pt x="3911" y="717"/>
                    </a:lnTo>
                    <a:lnTo>
                      <a:pt x="3888" y="648"/>
                    </a:lnTo>
                    <a:lnTo>
                      <a:pt x="3863" y="579"/>
                    </a:lnTo>
                    <a:lnTo>
                      <a:pt x="3839" y="512"/>
                    </a:lnTo>
                    <a:lnTo>
                      <a:pt x="3812" y="444"/>
                    </a:lnTo>
                    <a:lnTo>
                      <a:pt x="3786" y="377"/>
                    </a:lnTo>
                    <a:lnTo>
                      <a:pt x="3759" y="310"/>
                    </a:lnTo>
                    <a:lnTo>
                      <a:pt x="3732" y="244"/>
                    </a:lnTo>
                    <a:lnTo>
                      <a:pt x="3703" y="179"/>
                    </a:lnTo>
                    <a:lnTo>
                      <a:pt x="3675" y="113"/>
                    </a:lnTo>
                    <a:lnTo>
                      <a:pt x="3646" y="48"/>
                    </a:lnTo>
                    <a:close/>
                    <a:moveTo>
                      <a:pt x="831" y="2804"/>
                    </a:moveTo>
                    <a:lnTo>
                      <a:pt x="2810" y="2804"/>
                    </a:lnTo>
                    <a:lnTo>
                      <a:pt x="2810" y="2949"/>
                    </a:lnTo>
                    <a:lnTo>
                      <a:pt x="831" y="2949"/>
                    </a:lnTo>
                    <a:lnTo>
                      <a:pt x="831" y="2804"/>
                    </a:lnTo>
                    <a:close/>
                    <a:moveTo>
                      <a:pt x="3516" y="3370"/>
                    </a:moveTo>
                    <a:lnTo>
                      <a:pt x="3637" y="3750"/>
                    </a:lnTo>
                    <a:lnTo>
                      <a:pt x="190" y="3750"/>
                    </a:lnTo>
                    <a:lnTo>
                      <a:pt x="0" y="3750"/>
                    </a:lnTo>
                    <a:lnTo>
                      <a:pt x="0" y="3559"/>
                    </a:lnTo>
                    <a:lnTo>
                      <a:pt x="0" y="1320"/>
                    </a:lnTo>
                    <a:lnTo>
                      <a:pt x="0" y="1240"/>
                    </a:lnTo>
                    <a:lnTo>
                      <a:pt x="59" y="1183"/>
                    </a:lnTo>
                    <a:lnTo>
                      <a:pt x="764" y="503"/>
                    </a:lnTo>
                    <a:lnTo>
                      <a:pt x="819" y="449"/>
                    </a:lnTo>
                    <a:lnTo>
                      <a:pt x="895" y="449"/>
                    </a:lnTo>
                    <a:lnTo>
                      <a:pt x="2831" y="449"/>
                    </a:lnTo>
                    <a:lnTo>
                      <a:pt x="2840" y="545"/>
                    </a:lnTo>
                    <a:lnTo>
                      <a:pt x="2849" y="640"/>
                    </a:lnTo>
                    <a:lnTo>
                      <a:pt x="2859" y="735"/>
                    </a:lnTo>
                    <a:lnTo>
                      <a:pt x="2870" y="829"/>
                    </a:lnTo>
                    <a:lnTo>
                      <a:pt x="1084" y="829"/>
                    </a:lnTo>
                    <a:lnTo>
                      <a:pt x="1138" y="1419"/>
                    </a:lnTo>
                    <a:lnTo>
                      <a:pt x="1148" y="1526"/>
                    </a:lnTo>
                    <a:lnTo>
                      <a:pt x="1040" y="1522"/>
                    </a:lnTo>
                    <a:lnTo>
                      <a:pt x="380" y="1497"/>
                    </a:lnTo>
                    <a:lnTo>
                      <a:pt x="380" y="3370"/>
                    </a:lnTo>
                    <a:lnTo>
                      <a:pt x="3516" y="3370"/>
                    </a:lnTo>
                    <a:close/>
                    <a:moveTo>
                      <a:pt x="472" y="1312"/>
                    </a:moveTo>
                    <a:lnTo>
                      <a:pt x="939" y="1329"/>
                    </a:lnTo>
                    <a:lnTo>
                      <a:pt x="900" y="898"/>
                    </a:lnTo>
                    <a:lnTo>
                      <a:pt x="472" y="1312"/>
                    </a:lnTo>
                    <a:close/>
                    <a:moveTo>
                      <a:pt x="2810" y="2206"/>
                    </a:moveTo>
                    <a:lnTo>
                      <a:pt x="831" y="2206"/>
                    </a:lnTo>
                    <a:lnTo>
                      <a:pt x="831" y="2351"/>
                    </a:lnTo>
                    <a:lnTo>
                      <a:pt x="2810" y="2351"/>
                    </a:lnTo>
                    <a:lnTo>
                      <a:pt x="2810" y="2206"/>
                    </a:lnTo>
                    <a:close/>
                    <a:moveTo>
                      <a:pt x="2810" y="1666"/>
                    </a:moveTo>
                    <a:lnTo>
                      <a:pt x="1621" y="1666"/>
                    </a:lnTo>
                    <a:lnTo>
                      <a:pt x="1621" y="1810"/>
                    </a:lnTo>
                    <a:lnTo>
                      <a:pt x="2810" y="1810"/>
                    </a:lnTo>
                    <a:lnTo>
                      <a:pt x="2810" y="1666"/>
                    </a:lnTo>
                    <a:close/>
                    <a:moveTo>
                      <a:pt x="2810" y="1112"/>
                    </a:moveTo>
                    <a:lnTo>
                      <a:pt x="1621" y="1112"/>
                    </a:lnTo>
                    <a:lnTo>
                      <a:pt x="1621" y="1256"/>
                    </a:lnTo>
                    <a:lnTo>
                      <a:pt x="2810" y="1256"/>
                    </a:lnTo>
                    <a:lnTo>
                      <a:pt x="2810" y="1112"/>
                    </a:lnTo>
                    <a:close/>
                    <a:moveTo>
                      <a:pt x="4318" y="3463"/>
                    </a:moveTo>
                    <a:lnTo>
                      <a:pt x="4002" y="3540"/>
                    </a:lnTo>
                    <a:lnTo>
                      <a:pt x="4007" y="3867"/>
                    </a:lnTo>
                    <a:lnTo>
                      <a:pt x="4237" y="4133"/>
                    </a:lnTo>
                    <a:lnTo>
                      <a:pt x="4387" y="4100"/>
                    </a:lnTo>
                    <a:lnTo>
                      <a:pt x="4477" y="3751"/>
                    </a:lnTo>
                    <a:lnTo>
                      <a:pt x="4318" y="3463"/>
                    </a:lnTo>
                    <a:close/>
                    <a:moveTo>
                      <a:pt x="4272" y="2491"/>
                    </a:moveTo>
                    <a:lnTo>
                      <a:pt x="4272" y="2491"/>
                    </a:lnTo>
                    <a:lnTo>
                      <a:pt x="4388" y="3367"/>
                    </a:lnTo>
                    <a:lnTo>
                      <a:pt x="3870" y="3485"/>
                    </a:lnTo>
                    <a:lnTo>
                      <a:pt x="3583" y="2648"/>
                    </a:lnTo>
                    <a:lnTo>
                      <a:pt x="4272" y="249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8360560" y="4007644"/>
            <a:ext cx="3079601" cy="1828843"/>
            <a:chOff x="8106560" y="1518444"/>
            <a:chExt cx="3079601" cy="1828843"/>
          </a:xfrm>
        </p:grpSpPr>
        <p:sp>
          <p:nvSpPr>
            <p:cNvPr id="38" name="文本框 27"/>
            <p:cNvSpPr txBox="1">
              <a:spLocks noChangeArrowheads="1"/>
            </p:cNvSpPr>
            <p:nvPr/>
          </p:nvSpPr>
          <p:spPr bwMode="auto">
            <a:xfrm>
              <a:off x="8724096" y="1579563"/>
              <a:ext cx="23391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rgbClr val="008BB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dirty="0">
                <a:solidFill>
                  <a:srgbClr val="008BB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7"/>
            <p:cNvSpPr>
              <a:spLocks noChangeArrowheads="1"/>
            </p:cNvSpPr>
            <p:nvPr/>
          </p:nvSpPr>
          <p:spPr bwMode="auto">
            <a:xfrm>
              <a:off x="8106561" y="2148407"/>
              <a:ext cx="3079600" cy="119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此处添加详细文本描述，建议与标题相关并符合整体语言风格，语言描述尽量简洁生动。此处添加详细文本描述，建议与标题相关并符合整体语言风格。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8106560" y="1518444"/>
              <a:ext cx="488950" cy="490538"/>
              <a:chOff x="5337175" y="1507337"/>
              <a:chExt cx="488950" cy="490538"/>
            </a:xfrm>
          </p:grpSpPr>
          <p:sp>
            <p:nvSpPr>
              <p:cNvPr id="41" name="Oval 7"/>
              <p:cNvSpPr>
                <a:spLocks noChangeAspect="1" noChangeArrowheads="1"/>
              </p:cNvSpPr>
              <p:nvPr/>
            </p:nvSpPr>
            <p:spPr bwMode="auto">
              <a:xfrm>
                <a:off x="5337175" y="1507337"/>
                <a:ext cx="488950" cy="490538"/>
              </a:xfrm>
              <a:prstGeom prst="ellipse">
                <a:avLst/>
              </a:prstGeom>
              <a:solidFill>
                <a:srgbClr val="00A4DE"/>
              </a:solidFill>
              <a:ln>
                <a:noFill/>
              </a:ln>
            </p:spPr>
            <p:txBody>
              <a:bodyPr wrap="none" lIns="108204" tIns="56388" rIns="108204" bIns="56388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520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2" name="KSO_Shape"/>
              <p:cNvSpPr/>
              <p:nvPr/>
            </p:nvSpPr>
            <p:spPr bwMode="auto">
              <a:xfrm>
                <a:off x="5432075" y="1614499"/>
                <a:ext cx="299150" cy="276214"/>
              </a:xfrm>
              <a:custGeom>
                <a:avLst/>
                <a:gdLst>
                  <a:gd name="T0" fmla="*/ 2147483646 w 4477"/>
                  <a:gd name="T1" fmla="*/ 2147483646 h 4133"/>
                  <a:gd name="T2" fmla="*/ 2147483646 w 4477"/>
                  <a:gd name="T3" fmla="*/ 1386867173 h 4133"/>
                  <a:gd name="T4" fmla="*/ 2147483646 w 4477"/>
                  <a:gd name="T5" fmla="*/ 385250906 h 4133"/>
                  <a:gd name="T6" fmla="*/ 2147483646 w 4477"/>
                  <a:gd name="T7" fmla="*/ 0 h 4133"/>
                  <a:gd name="T8" fmla="*/ 2147483646 w 4477"/>
                  <a:gd name="T9" fmla="*/ 231114454 h 4133"/>
                  <a:gd name="T10" fmla="*/ 2147483646 w 4477"/>
                  <a:gd name="T11" fmla="*/ 1001616267 h 4133"/>
                  <a:gd name="T12" fmla="*/ 2147483646 w 4477"/>
                  <a:gd name="T13" fmla="*/ 2147483646 h 4133"/>
                  <a:gd name="T14" fmla="*/ 2147483646 w 4477"/>
                  <a:gd name="T15" fmla="*/ 2147483646 h 4133"/>
                  <a:gd name="T16" fmla="*/ 2147483646 w 4477"/>
                  <a:gd name="T17" fmla="*/ 2147483646 h 4133"/>
                  <a:gd name="T18" fmla="*/ 2147483646 w 4477"/>
                  <a:gd name="T19" fmla="*/ 2147483646 h 4133"/>
                  <a:gd name="T20" fmla="*/ 2147483646 w 4477"/>
                  <a:gd name="T21" fmla="*/ 2147483646 h 4133"/>
                  <a:gd name="T22" fmla="*/ 2147483646 w 4477"/>
                  <a:gd name="T23" fmla="*/ 2147483646 h 4133"/>
                  <a:gd name="T24" fmla="*/ 2147483646 w 4477"/>
                  <a:gd name="T25" fmla="*/ 2147483646 h 4133"/>
                  <a:gd name="T26" fmla="*/ 2147483646 w 4477"/>
                  <a:gd name="T27" fmla="*/ 2147483646 h 4133"/>
                  <a:gd name="T28" fmla="*/ 2147483646 w 4477"/>
                  <a:gd name="T29" fmla="*/ 2147483646 h 4133"/>
                  <a:gd name="T30" fmla="*/ 2147483646 w 4477"/>
                  <a:gd name="T31" fmla="*/ 2147483646 h 4133"/>
                  <a:gd name="T32" fmla="*/ 2147483646 w 4477"/>
                  <a:gd name="T33" fmla="*/ 2147483646 h 4133"/>
                  <a:gd name="T34" fmla="*/ 2147483646 w 4477"/>
                  <a:gd name="T35" fmla="*/ 2147483646 h 4133"/>
                  <a:gd name="T36" fmla="*/ 2147483646 w 4477"/>
                  <a:gd name="T37" fmla="*/ 2147483646 h 4133"/>
                  <a:gd name="T38" fmla="*/ 2147483646 w 4477"/>
                  <a:gd name="T39" fmla="*/ 2147483646 h 4133"/>
                  <a:gd name="T40" fmla="*/ 2147483646 w 4477"/>
                  <a:gd name="T41" fmla="*/ 2147483646 h 4133"/>
                  <a:gd name="T42" fmla="*/ 2147483646 w 4477"/>
                  <a:gd name="T43" fmla="*/ 2147483646 h 4133"/>
                  <a:gd name="T44" fmla="*/ 2147483646 w 4477"/>
                  <a:gd name="T45" fmla="*/ 2147483646 h 4133"/>
                  <a:gd name="T46" fmla="*/ 2147483646 w 4477"/>
                  <a:gd name="T47" fmla="*/ 2147483646 h 4133"/>
                  <a:gd name="T48" fmla="*/ 2147483646 w 4477"/>
                  <a:gd name="T49" fmla="*/ 2147483646 h 4133"/>
                  <a:gd name="T50" fmla="*/ 2147483646 w 4477"/>
                  <a:gd name="T51" fmla="*/ 2147483646 h 4133"/>
                  <a:gd name="T52" fmla="*/ 2147483646 w 4477"/>
                  <a:gd name="T53" fmla="*/ 2147483646 h 4133"/>
                  <a:gd name="T54" fmla="*/ 2147483646 w 4477"/>
                  <a:gd name="T55" fmla="*/ 2147483646 h 4133"/>
                  <a:gd name="T56" fmla="*/ 2147483646 w 4477"/>
                  <a:gd name="T57" fmla="*/ 2147483646 h 4133"/>
                  <a:gd name="T58" fmla="*/ 2147483646 w 4477"/>
                  <a:gd name="T59" fmla="*/ 2147483646 h 4133"/>
                  <a:gd name="T60" fmla="*/ 2147483646 w 4477"/>
                  <a:gd name="T61" fmla="*/ 2147483646 h 4133"/>
                  <a:gd name="T62" fmla="*/ 2147483646 w 4477"/>
                  <a:gd name="T63" fmla="*/ 2147483646 h 4133"/>
                  <a:gd name="T64" fmla="*/ 2147483646 w 4477"/>
                  <a:gd name="T65" fmla="*/ 2147483646 h 4133"/>
                  <a:gd name="T66" fmla="*/ 0 w 4477"/>
                  <a:gd name="T67" fmla="*/ 2147483646 h 4133"/>
                  <a:gd name="T68" fmla="*/ 2147483646 w 4477"/>
                  <a:gd name="T69" fmla="*/ 2147483646 h 4133"/>
                  <a:gd name="T70" fmla="*/ 2147483646 w 4477"/>
                  <a:gd name="T71" fmla="*/ 2147483646 h 4133"/>
                  <a:gd name="T72" fmla="*/ 2147483646 w 4477"/>
                  <a:gd name="T73" fmla="*/ 2147483646 h 4133"/>
                  <a:gd name="T74" fmla="*/ 2147483646 w 4477"/>
                  <a:gd name="T75" fmla="*/ 2147483646 h 4133"/>
                  <a:gd name="T76" fmla="*/ 2147483646 w 4477"/>
                  <a:gd name="T77" fmla="*/ 2147483646 h 4133"/>
                  <a:gd name="T78" fmla="*/ 2147483646 w 4477"/>
                  <a:gd name="T79" fmla="*/ 2147483646 h 4133"/>
                  <a:gd name="T80" fmla="*/ 2147483646 w 4477"/>
                  <a:gd name="T81" fmla="*/ 2147483646 h 4133"/>
                  <a:gd name="T82" fmla="*/ 2147483646 w 4477"/>
                  <a:gd name="T83" fmla="*/ 2147483646 h 4133"/>
                  <a:gd name="T84" fmla="*/ 2147483646 w 4477"/>
                  <a:gd name="T85" fmla="*/ 2147483646 h 4133"/>
                  <a:gd name="T86" fmla="*/ 2147483646 w 4477"/>
                  <a:gd name="T87" fmla="*/ 2147483646 h 4133"/>
                  <a:gd name="T88" fmla="*/ 2147483646 w 4477"/>
                  <a:gd name="T89" fmla="*/ 2147483646 h 4133"/>
                  <a:gd name="T90" fmla="*/ 2147483646 w 4477"/>
                  <a:gd name="T91" fmla="*/ 2147483646 h 4133"/>
                  <a:gd name="T92" fmla="*/ 2147483646 w 4477"/>
                  <a:gd name="T93" fmla="*/ 2147483646 h 4133"/>
                  <a:gd name="T94" fmla="*/ 2147483646 w 4477"/>
                  <a:gd name="T95" fmla="*/ 2147483646 h 4133"/>
                  <a:gd name="T96" fmla="*/ 2147483646 w 4477"/>
                  <a:gd name="T97" fmla="*/ 2147483646 h 4133"/>
                  <a:gd name="T98" fmla="*/ 2147483646 w 4477"/>
                  <a:gd name="T99" fmla="*/ 2147483646 h 4133"/>
                  <a:gd name="T100" fmla="*/ 2147483646 w 4477"/>
                  <a:gd name="T101" fmla="*/ 2147483646 h 4133"/>
                  <a:gd name="T102" fmla="*/ 2147483646 w 4477"/>
                  <a:gd name="T103" fmla="*/ 2147483646 h 4133"/>
                  <a:gd name="T104" fmla="*/ 2147483646 w 4477"/>
                  <a:gd name="T105" fmla="*/ 2147483646 h 4133"/>
                  <a:gd name="T106" fmla="*/ 2147483646 w 4477"/>
                  <a:gd name="T107" fmla="*/ 2147483646 h 413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477" h="4133">
                    <a:moveTo>
                      <a:pt x="3646" y="48"/>
                    </a:moveTo>
                    <a:lnTo>
                      <a:pt x="3646" y="48"/>
                    </a:lnTo>
                    <a:lnTo>
                      <a:pt x="3623" y="39"/>
                    </a:lnTo>
                    <a:lnTo>
                      <a:pt x="3600" y="31"/>
                    </a:lnTo>
                    <a:lnTo>
                      <a:pt x="3578" y="24"/>
                    </a:lnTo>
                    <a:lnTo>
                      <a:pt x="3557" y="18"/>
                    </a:lnTo>
                    <a:lnTo>
                      <a:pt x="3536" y="13"/>
                    </a:lnTo>
                    <a:lnTo>
                      <a:pt x="3515" y="8"/>
                    </a:lnTo>
                    <a:lnTo>
                      <a:pt x="3494" y="5"/>
                    </a:lnTo>
                    <a:lnTo>
                      <a:pt x="3473" y="3"/>
                    </a:lnTo>
                    <a:lnTo>
                      <a:pt x="3454" y="1"/>
                    </a:lnTo>
                    <a:lnTo>
                      <a:pt x="3434" y="0"/>
                    </a:lnTo>
                    <a:lnTo>
                      <a:pt x="3415" y="0"/>
                    </a:lnTo>
                    <a:lnTo>
                      <a:pt x="3395" y="1"/>
                    </a:lnTo>
                    <a:lnTo>
                      <a:pt x="3376" y="3"/>
                    </a:lnTo>
                    <a:lnTo>
                      <a:pt x="3358" y="5"/>
                    </a:lnTo>
                    <a:lnTo>
                      <a:pt x="3339" y="9"/>
                    </a:lnTo>
                    <a:lnTo>
                      <a:pt x="3321" y="13"/>
                    </a:lnTo>
                    <a:lnTo>
                      <a:pt x="3303" y="18"/>
                    </a:lnTo>
                    <a:lnTo>
                      <a:pt x="3285" y="23"/>
                    </a:lnTo>
                    <a:lnTo>
                      <a:pt x="3268" y="30"/>
                    </a:lnTo>
                    <a:lnTo>
                      <a:pt x="3251" y="37"/>
                    </a:lnTo>
                    <a:lnTo>
                      <a:pt x="3235" y="45"/>
                    </a:lnTo>
                    <a:lnTo>
                      <a:pt x="3219" y="54"/>
                    </a:lnTo>
                    <a:lnTo>
                      <a:pt x="3201" y="63"/>
                    </a:lnTo>
                    <a:lnTo>
                      <a:pt x="3186" y="74"/>
                    </a:lnTo>
                    <a:lnTo>
                      <a:pt x="3170" y="85"/>
                    </a:lnTo>
                    <a:lnTo>
                      <a:pt x="3155" y="96"/>
                    </a:lnTo>
                    <a:lnTo>
                      <a:pt x="3139" y="108"/>
                    </a:lnTo>
                    <a:lnTo>
                      <a:pt x="3124" y="121"/>
                    </a:lnTo>
                    <a:lnTo>
                      <a:pt x="3110" y="134"/>
                    </a:lnTo>
                    <a:lnTo>
                      <a:pt x="3094" y="149"/>
                    </a:lnTo>
                    <a:lnTo>
                      <a:pt x="3066" y="179"/>
                    </a:lnTo>
                    <a:lnTo>
                      <a:pt x="3079" y="337"/>
                    </a:lnTo>
                    <a:lnTo>
                      <a:pt x="3094" y="494"/>
                    </a:lnTo>
                    <a:lnTo>
                      <a:pt x="3112" y="649"/>
                    </a:lnTo>
                    <a:lnTo>
                      <a:pt x="3131" y="802"/>
                    </a:lnTo>
                    <a:lnTo>
                      <a:pt x="3151" y="954"/>
                    </a:lnTo>
                    <a:lnTo>
                      <a:pt x="3174" y="1104"/>
                    </a:lnTo>
                    <a:lnTo>
                      <a:pt x="3198" y="1252"/>
                    </a:lnTo>
                    <a:lnTo>
                      <a:pt x="3226" y="1398"/>
                    </a:lnTo>
                    <a:lnTo>
                      <a:pt x="3254" y="1543"/>
                    </a:lnTo>
                    <a:lnTo>
                      <a:pt x="3284" y="1686"/>
                    </a:lnTo>
                    <a:lnTo>
                      <a:pt x="3318" y="1827"/>
                    </a:lnTo>
                    <a:lnTo>
                      <a:pt x="3352" y="1967"/>
                    </a:lnTo>
                    <a:lnTo>
                      <a:pt x="3388" y="2104"/>
                    </a:lnTo>
                    <a:lnTo>
                      <a:pt x="3407" y="2172"/>
                    </a:lnTo>
                    <a:lnTo>
                      <a:pt x="3427" y="2240"/>
                    </a:lnTo>
                    <a:lnTo>
                      <a:pt x="3447" y="2307"/>
                    </a:lnTo>
                    <a:lnTo>
                      <a:pt x="3468" y="2374"/>
                    </a:lnTo>
                    <a:lnTo>
                      <a:pt x="3488" y="2441"/>
                    </a:lnTo>
                    <a:lnTo>
                      <a:pt x="3510" y="2506"/>
                    </a:lnTo>
                    <a:lnTo>
                      <a:pt x="4267" y="2335"/>
                    </a:lnTo>
                    <a:lnTo>
                      <a:pt x="4258" y="2257"/>
                    </a:lnTo>
                    <a:lnTo>
                      <a:pt x="4249" y="2179"/>
                    </a:lnTo>
                    <a:lnTo>
                      <a:pt x="4238" y="2102"/>
                    </a:lnTo>
                    <a:lnTo>
                      <a:pt x="4227" y="2026"/>
                    </a:lnTo>
                    <a:lnTo>
                      <a:pt x="4214" y="1950"/>
                    </a:lnTo>
                    <a:lnTo>
                      <a:pt x="4202" y="1874"/>
                    </a:lnTo>
                    <a:lnTo>
                      <a:pt x="4189" y="1798"/>
                    </a:lnTo>
                    <a:lnTo>
                      <a:pt x="4175" y="1724"/>
                    </a:lnTo>
                    <a:lnTo>
                      <a:pt x="4161" y="1649"/>
                    </a:lnTo>
                    <a:lnTo>
                      <a:pt x="4146" y="1574"/>
                    </a:lnTo>
                    <a:lnTo>
                      <a:pt x="4130" y="1500"/>
                    </a:lnTo>
                    <a:lnTo>
                      <a:pt x="4113" y="1428"/>
                    </a:lnTo>
                    <a:lnTo>
                      <a:pt x="4096" y="1354"/>
                    </a:lnTo>
                    <a:lnTo>
                      <a:pt x="4078" y="1282"/>
                    </a:lnTo>
                    <a:lnTo>
                      <a:pt x="4060" y="1210"/>
                    </a:lnTo>
                    <a:lnTo>
                      <a:pt x="4041" y="1138"/>
                    </a:lnTo>
                    <a:lnTo>
                      <a:pt x="4020" y="1067"/>
                    </a:lnTo>
                    <a:lnTo>
                      <a:pt x="4000" y="995"/>
                    </a:lnTo>
                    <a:lnTo>
                      <a:pt x="3979" y="926"/>
                    </a:lnTo>
                    <a:lnTo>
                      <a:pt x="3957" y="855"/>
                    </a:lnTo>
                    <a:lnTo>
                      <a:pt x="3935" y="785"/>
                    </a:lnTo>
                    <a:lnTo>
                      <a:pt x="3911" y="717"/>
                    </a:lnTo>
                    <a:lnTo>
                      <a:pt x="3888" y="648"/>
                    </a:lnTo>
                    <a:lnTo>
                      <a:pt x="3863" y="579"/>
                    </a:lnTo>
                    <a:lnTo>
                      <a:pt x="3839" y="512"/>
                    </a:lnTo>
                    <a:lnTo>
                      <a:pt x="3812" y="444"/>
                    </a:lnTo>
                    <a:lnTo>
                      <a:pt x="3786" y="377"/>
                    </a:lnTo>
                    <a:lnTo>
                      <a:pt x="3759" y="310"/>
                    </a:lnTo>
                    <a:lnTo>
                      <a:pt x="3732" y="244"/>
                    </a:lnTo>
                    <a:lnTo>
                      <a:pt x="3703" y="179"/>
                    </a:lnTo>
                    <a:lnTo>
                      <a:pt x="3675" y="113"/>
                    </a:lnTo>
                    <a:lnTo>
                      <a:pt x="3646" y="48"/>
                    </a:lnTo>
                    <a:close/>
                    <a:moveTo>
                      <a:pt x="831" y="2804"/>
                    </a:moveTo>
                    <a:lnTo>
                      <a:pt x="2810" y="2804"/>
                    </a:lnTo>
                    <a:lnTo>
                      <a:pt x="2810" y="2949"/>
                    </a:lnTo>
                    <a:lnTo>
                      <a:pt x="831" y="2949"/>
                    </a:lnTo>
                    <a:lnTo>
                      <a:pt x="831" y="2804"/>
                    </a:lnTo>
                    <a:close/>
                    <a:moveTo>
                      <a:pt x="3516" y="3370"/>
                    </a:moveTo>
                    <a:lnTo>
                      <a:pt x="3637" y="3750"/>
                    </a:lnTo>
                    <a:lnTo>
                      <a:pt x="190" y="3750"/>
                    </a:lnTo>
                    <a:lnTo>
                      <a:pt x="0" y="3750"/>
                    </a:lnTo>
                    <a:lnTo>
                      <a:pt x="0" y="3559"/>
                    </a:lnTo>
                    <a:lnTo>
                      <a:pt x="0" y="1320"/>
                    </a:lnTo>
                    <a:lnTo>
                      <a:pt x="0" y="1240"/>
                    </a:lnTo>
                    <a:lnTo>
                      <a:pt x="59" y="1183"/>
                    </a:lnTo>
                    <a:lnTo>
                      <a:pt x="764" y="503"/>
                    </a:lnTo>
                    <a:lnTo>
                      <a:pt x="819" y="449"/>
                    </a:lnTo>
                    <a:lnTo>
                      <a:pt x="895" y="449"/>
                    </a:lnTo>
                    <a:lnTo>
                      <a:pt x="2831" y="449"/>
                    </a:lnTo>
                    <a:lnTo>
                      <a:pt x="2840" y="545"/>
                    </a:lnTo>
                    <a:lnTo>
                      <a:pt x="2849" y="640"/>
                    </a:lnTo>
                    <a:lnTo>
                      <a:pt x="2859" y="735"/>
                    </a:lnTo>
                    <a:lnTo>
                      <a:pt x="2870" y="829"/>
                    </a:lnTo>
                    <a:lnTo>
                      <a:pt x="1084" y="829"/>
                    </a:lnTo>
                    <a:lnTo>
                      <a:pt x="1138" y="1419"/>
                    </a:lnTo>
                    <a:lnTo>
                      <a:pt x="1148" y="1526"/>
                    </a:lnTo>
                    <a:lnTo>
                      <a:pt x="1040" y="1522"/>
                    </a:lnTo>
                    <a:lnTo>
                      <a:pt x="380" y="1497"/>
                    </a:lnTo>
                    <a:lnTo>
                      <a:pt x="380" y="3370"/>
                    </a:lnTo>
                    <a:lnTo>
                      <a:pt x="3516" y="3370"/>
                    </a:lnTo>
                    <a:close/>
                    <a:moveTo>
                      <a:pt x="472" y="1312"/>
                    </a:moveTo>
                    <a:lnTo>
                      <a:pt x="939" y="1329"/>
                    </a:lnTo>
                    <a:lnTo>
                      <a:pt x="900" y="898"/>
                    </a:lnTo>
                    <a:lnTo>
                      <a:pt x="472" y="1312"/>
                    </a:lnTo>
                    <a:close/>
                    <a:moveTo>
                      <a:pt x="2810" y="2206"/>
                    </a:moveTo>
                    <a:lnTo>
                      <a:pt x="831" y="2206"/>
                    </a:lnTo>
                    <a:lnTo>
                      <a:pt x="831" y="2351"/>
                    </a:lnTo>
                    <a:lnTo>
                      <a:pt x="2810" y="2351"/>
                    </a:lnTo>
                    <a:lnTo>
                      <a:pt x="2810" y="2206"/>
                    </a:lnTo>
                    <a:close/>
                    <a:moveTo>
                      <a:pt x="2810" y="1666"/>
                    </a:moveTo>
                    <a:lnTo>
                      <a:pt x="1621" y="1666"/>
                    </a:lnTo>
                    <a:lnTo>
                      <a:pt x="1621" y="1810"/>
                    </a:lnTo>
                    <a:lnTo>
                      <a:pt x="2810" y="1810"/>
                    </a:lnTo>
                    <a:lnTo>
                      <a:pt x="2810" y="1666"/>
                    </a:lnTo>
                    <a:close/>
                    <a:moveTo>
                      <a:pt x="2810" y="1112"/>
                    </a:moveTo>
                    <a:lnTo>
                      <a:pt x="1621" y="1112"/>
                    </a:lnTo>
                    <a:lnTo>
                      <a:pt x="1621" y="1256"/>
                    </a:lnTo>
                    <a:lnTo>
                      <a:pt x="2810" y="1256"/>
                    </a:lnTo>
                    <a:lnTo>
                      <a:pt x="2810" y="1112"/>
                    </a:lnTo>
                    <a:close/>
                    <a:moveTo>
                      <a:pt x="4318" y="3463"/>
                    </a:moveTo>
                    <a:lnTo>
                      <a:pt x="4002" y="3540"/>
                    </a:lnTo>
                    <a:lnTo>
                      <a:pt x="4007" y="3867"/>
                    </a:lnTo>
                    <a:lnTo>
                      <a:pt x="4237" y="4133"/>
                    </a:lnTo>
                    <a:lnTo>
                      <a:pt x="4387" y="4100"/>
                    </a:lnTo>
                    <a:lnTo>
                      <a:pt x="4477" y="3751"/>
                    </a:lnTo>
                    <a:lnTo>
                      <a:pt x="4318" y="3463"/>
                    </a:lnTo>
                    <a:close/>
                    <a:moveTo>
                      <a:pt x="4272" y="2491"/>
                    </a:moveTo>
                    <a:lnTo>
                      <a:pt x="4272" y="2491"/>
                    </a:lnTo>
                    <a:lnTo>
                      <a:pt x="4388" y="3367"/>
                    </a:lnTo>
                    <a:lnTo>
                      <a:pt x="3870" y="3485"/>
                    </a:lnTo>
                    <a:lnTo>
                      <a:pt x="3583" y="2648"/>
                    </a:lnTo>
                    <a:lnTo>
                      <a:pt x="4272" y="249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433388"/>
            <a:ext cx="12192002" cy="746120"/>
            <a:chOff x="-2259106" y="0"/>
            <a:chExt cx="12192002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4683317" y="338994"/>
              <a:ext cx="4319110" cy="6180048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-2259106" y="0"/>
              <a:ext cx="5735733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708193" y="501361"/>
            <a:ext cx="3627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案例数据对比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aphicFrame>
        <p:nvGraphicFramePr>
          <p:cNvPr id="32" name="图表 31"/>
          <p:cNvGraphicFramePr/>
          <p:nvPr/>
        </p:nvGraphicFramePr>
        <p:xfrm>
          <a:off x="708193" y="1664138"/>
          <a:ext cx="10363200" cy="5192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433388"/>
            <a:ext cx="12192002" cy="746120"/>
            <a:chOff x="-2259106" y="0"/>
            <a:chExt cx="12192002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4683317" y="338994"/>
              <a:ext cx="4319110" cy="6180048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-2259106" y="0"/>
              <a:ext cx="5735733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708193" y="501361"/>
            <a:ext cx="3627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数据分析结论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16" name="Rectangle 2"/>
          <p:cNvSpPr/>
          <p:nvPr/>
        </p:nvSpPr>
        <p:spPr>
          <a:xfrm>
            <a:off x="-1" y="1874647"/>
            <a:ext cx="6096000" cy="208298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7" name="Rectangle 3"/>
          <p:cNvSpPr/>
          <p:nvPr/>
        </p:nvSpPr>
        <p:spPr>
          <a:xfrm>
            <a:off x="-1" y="3957629"/>
            <a:ext cx="6096000" cy="2005625"/>
          </a:xfrm>
          <a:prstGeom prst="rect">
            <a:avLst/>
          </a:prstGeom>
          <a:solidFill>
            <a:srgbClr val="007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8" name="Rectangle 4"/>
          <p:cNvSpPr/>
          <p:nvPr/>
        </p:nvSpPr>
        <p:spPr>
          <a:xfrm>
            <a:off x="6095999" y="1874647"/>
            <a:ext cx="6096000" cy="2082982"/>
          </a:xfrm>
          <a:prstGeom prst="rect">
            <a:avLst/>
          </a:prstGeom>
          <a:solidFill>
            <a:srgbClr val="007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9" name="Rectangle 5"/>
          <p:cNvSpPr/>
          <p:nvPr/>
        </p:nvSpPr>
        <p:spPr>
          <a:xfrm>
            <a:off x="6095999" y="3957629"/>
            <a:ext cx="6096000" cy="2005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20" name="Oval 6"/>
          <p:cNvSpPr/>
          <p:nvPr/>
        </p:nvSpPr>
        <p:spPr>
          <a:xfrm>
            <a:off x="5598366" y="3484609"/>
            <a:ext cx="940643" cy="94604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800">
              <a:solidFill>
                <a:prstClr val="white"/>
              </a:solidFill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617305" y="2149275"/>
            <a:ext cx="3981061" cy="17594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论文结论</a:t>
            </a:r>
            <a:r>
              <a:rPr lang="en-US" altLang="zh-CN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01</a:t>
            </a:r>
            <a:endParaRPr lang="en-US" altLang="zh-CN" sz="11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对案例做简单的描述说明</a:t>
            </a:r>
            <a:endParaRPr lang="zh-CN" altLang="en-US" sz="11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zh-CN" altLang="en-US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en-US" altLang="zh-CN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zh-CN" altLang="en-US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grpSp>
        <p:nvGrpSpPr>
          <p:cNvPr id="22" name="Group 13"/>
          <p:cNvGrpSpPr/>
          <p:nvPr/>
        </p:nvGrpSpPr>
        <p:grpSpPr>
          <a:xfrm>
            <a:off x="10947916" y="2248805"/>
            <a:ext cx="870857" cy="1053902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34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>
                <a:solidFill>
                  <a:prstClr val="black"/>
                </a:solidFill>
              </a:endParaRPr>
            </a:p>
          </p:txBody>
        </p:sp>
        <p:sp>
          <p:nvSpPr>
            <p:cNvPr id="35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>
                <a:solidFill>
                  <a:prstClr val="black"/>
                </a:solidFill>
              </a:endParaRPr>
            </a:p>
          </p:txBody>
        </p:sp>
        <p:sp>
          <p:nvSpPr>
            <p:cNvPr id="36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Group 17"/>
          <p:cNvGrpSpPr/>
          <p:nvPr/>
        </p:nvGrpSpPr>
        <p:grpSpPr>
          <a:xfrm>
            <a:off x="10891175" y="4618203"/>
            <a:ext cx="963223" cy="1042613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32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>
                <a:solidFill>
                  <a:prstClr val="black"/>
                </a:solidFill>
              </a:endParaRPr>
            </a:p>
          </p:txBody>
        </p:sp>
        <p:sp>
          <p:nvSpPr>
            <p:cNvPr id="33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24" name="Freeform 103"/>
          <p:cNvSpPr>
            <a:spLocks noEditPoints="1"/>
          </p:cNvSpPr>
          <p:nvPr/>
        </p:nvSpPr>
        <p:spPr bwMode="auto">
          <a:xfrm>
            <a:off x="361426" y="2299759"/>
            <a:ext cx="964769" cy="951991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000">
              <a:solidFill>
                <a:prstClr val="black"/>
              </a:solidFill>
            </a:endParaRPr>
          </a:p>
        </p:txBody>
      </p:sp>
      <p:grpSp>
        <p:nvGrpSpPr>
          <p:cNvPr id="25" name="Group 21"/>
          <p:cNvGrpSpPr/>
          <p:nvPr/>
        </p:nvGrpSpPr>
        <p:grpSpPr>
          <a:xfrm>
            <a:off x="373421" y="4590439"/>
            <a:ext cx="1060921" cy="1098143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2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>
                <a:solidFill>
                  <a:prstClr val="black"/>
                </a:solidFill>
              </a:endParaRPr>
            </a:p>
          </p:txBody>
        </p:sp>
        <p:sp>
          <p:nvSpPr>
            <p:cNvPr id="3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>
                <a:solidFill>
                  <a:prstClr val="black"/>
                </a:solidFill>
              </a:endParaRPr>
            </a:p>
          </p:txBody>
        </p:sp>
        <p:sp>
          <p:nvSpPr>
            <p:cNvPr id="3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1617305" y="4281156"/>
            <a:ext cx="3981061" cy="17594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论文结论</a:t>
            </a:r>
            <a:r>
              <a:rPr lang="en-US" altLang="zh-CN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01</a:t>
            </a:r>
            <a:endParaRPr lang="en-US" altLang="zh-CN" sz="11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对案例做简单的描述说明</a:t>
            </a:r>
            <a:endParaRPr lang="zh-CN" altLang="en-US" sz="11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zh-CN" altLang="en-US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en-US" altLang="zh-CN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zh-CN" altLang="en-US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6672134" y="2149275"/>
            <a:ext cx="3981061" cy="17594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/>
            <a:r>
              <a:rPr lang="zh-CN" altLang="en-US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论文结论</a:t>
            </a:r>
            <a:r>
              <a:rPr lang="en-US" altLang="zh-CN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01</a:t>
            </a:r>
            <a:endParaRPr lang="en-US" altLang="zh-CN" sz="11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r" defTabSz="1450340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对案例做简单的描述说明</a:t>
            </a:r>
            <a:endParaRPr lang="zh-CN" altLang="en-US" sz="11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zh-CN" altLang="en-US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en-US" altLang="zh-CN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zh-CN" altLang="en-US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6672134" y="4281156"/>
            <a:ext cx="3981061" cy="17594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/>
            <a:r>
              <a:rPr lang="zh-CN" altLang="en-US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论文结论</a:t>
            </a:r>
            <a:r>
              <a:rPr lang="en-US" altLang="zh-CN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01</a:t>
            </a:r>
            <a:endParaRPr lang="en-US" altLang="zh-CN" sz="11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r" defTabSz="1450340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对案例做简单的描述说明</a:t>
            </a:r>
            <a:endParaRPr lang="zh-CN" altLang="en-US" sz="110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zh-CN" altLang="en-US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en-US" altLang="zh-CN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事件叙述，分条分点，事件叙述，分条分点</a:t>
            </a:r>
            <a:endParaRPr lang="zh-CN" altLang="en-US" sz="1050" dirty="0">
              <a:solidFill>
                <a:prstClr val="white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梯形 13"/>
          <p:cNvSpPr/>
          <p:nvPr/>
        </p:nvSpPr>
        <p:spPr>
          <a:xfrm rot="5400000">
            <a:off x="4622799" y="-688974"/>
            <a:ext cx="6496053" cy="8235954"/>
          </a:xfrm>
          <a:prstGeom prst="trapezoid">
            <a:avLst>
              <a:gd name="adj" fmla="val 0"/>
            </a:avLst>
          </a:prstGeom>
          <a:solidFill>
            <a:srgbClr val="00A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0"/>
            <a:ext cx="3476626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1322" y="1689884"/>
            <a:ext cx="28739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prstClr val="white"/>
                </a:solidFill>
                <a:latin typeface="方正大标宋简体" panose="03000509000000000000" pitchFamily="2" charset="-122"/>
                <a:ea typeface="方正大标宋简体" panose="03000509000000000000" pitchFamily="2" charset="-122"/>
                <a:cs typeface="Mongolian Baiti" panose="03000500000000000000" pitchFamily="66" charset="0"/>
              </a:rPr>
              <a:t>06</a:t>
            </a:r>
            <a:endParaRPr lang="zh-CN" altLang="en-US" sz="13800" dirty="0">
              <a:solidFill>
                <a:prstClr val="white"/>
              </a:solidFill>
              <a:latin typeface="方正大标宋简体" panose="03000509000000000000" pitchFamily="2" charset="-122"/>
              <a:ea typeface="方正大标宋简体" panose="03000509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9" name="梯形 8"/>
          <p:cNvSpPr/>
          <p:nvPr/>
        </p:nvSpPr>
        <p:spPr>
          <a:xfrm rot="5400000">
            <a:off x="185738" y="3290888"/>
            <a:ext cx="6858000" cy="276224"/>
          </a:xfrm>
          <a:prstGeom prst="trapezoid">
            <a:avLst>
              <a:gd name="adj" fmla="val 66379"/>
            </a:avLst>
          </a:prstGeom>
          <a:solidFill>
            <a:srgbClr val="00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3357" y="2105561"/>
            <a:ext cx="7045543" cy="379993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88419" y="2642081"/>
            <a:ext cx="6415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论文总结</a:t>
            </a:r>
            <a:endParaRPr lang="zh-CN" altLang="en-US" sz="5400" dirty="0" smtClean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54222" y="693985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17" y="3755854"/>
            <a:ext cx="3476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CONTENCTS</a:t>
            </a:r>
            <a:endParaRPr lang="zh-CN" altLang="en-US" sz="32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309736" y="3824658"/>
            <a:ext cx="6870016" cy="1569660"/>
            <a:chOff x="4948128" y="3829109"/>
            <a:chExt cx="6870016" cy="1569660"/>
          </a:xfrm>
        </p:grpSpPr>
        <p:sp>
          <p:nvSpPr>
            <p:cNvPr id="2" name="矩形 1"/>
            <p:cNvSpPr/>
            <p:nvPr/>
          </p:nvSpPr>
          <p:spPr>
            <a:xfrm>
              <a:off x="4948128" y="3829109"/>
              <a:ext cx="246765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研究结论</a:t>
              </a:r>
              <a:endParaRPr lang="en-US" altLang="zh-CN" sz="24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主要方法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252163" y="3829109"/>
              <a:ext cx="3565981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 smtClean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协助人员</a:t>
              </a:r>
              <a:endParaRPr lang="en-US" altLang="zh-CN" sz="2400" dirty="0" smtClean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400" dirty="0">
                  <a:solidFill>
                    <a:prstClr val="white"/>
                  </a:solidFill>
                  <a:latin typeface="Nokia Font YanTi" panose="020B0503020204020204" pitchFamily="34" charset="2"/>
                  <a:ea typeface="Nokia Font YanTi" panose="020B0503020204020204" pitchFamily="34" charset="2"/>
                </a:rPr>
                <a:t>引用文献</a:t>
              </a:r>
              <a:endParaRPr lang="zh-CN" altLang="en-US" sz="24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研究结论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/>
          <a:srcRect t="22475"/>
          <a:stretch>
            <a:fillRect/>
          </a:stretch>
        </p:blipFill>
        <p:spPr>
          <a:xfrm>
            <a:off x="419099" y="1706554"/>
            <a:ext cx="11410044" cy="462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协助人员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99159" y="1944689"/>
            <a:ext cx="8593686" cy="2545277"/>
            <a:chOff x="2563814" y="2173289"/>
            <a:chExt cx="7064375" cy="2092325"/>
          </a:xfrm>
        </p:grpSpPr>
        <p:cxnSp>
          <p:nvCxnSpPr>
            <p:cNvPr id="16" name="MH_Other_1"/>
            <p:cNvCxnSpPr/>
            <p:nvPr>
              <p:custDataLst>
                <p:tags r:id="rId2"/>
              </p:custDataLst>
            </p:nvPr>
          </p:nvCxnSpPr>
          <p:spPr>
            <a:xfrm flipV="1">
              <a:off x="5168900" y="2292350"/>
              <a:ext cx="1854200" cy="185420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MH_Other_2"/>
            <p:cNvSpPr/>
            <p:nvPr>
              <p:custDataLst>
                <p:tags r:id="rId3"/>
              </p:custDataLst>
            </p:nvPr>
          </p:nvSpPr>
          <p:spPr>
            <a:xfrm>
              <a:off x="5049839" y="2173289"/>
              <a:ext cx="2092325" cy="2092325"/>
            </a:xfrm>
            <a:prstGeom prst="ellipse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8" name="MH_Picture_2"/>
            <p:cNvSpPr/>
            <p:nvPr>
              <p:custDataLst>
                <p:tags r:id="rId4"/>
              </p:custDataLst>
            </p:nvPr>
          </p:nvSpPr>
          <p:spPr>
            <a:xfrm>
              <a:off x="5168900" y="2292350"/>
              <a:ext cx="1854200" cy="1854200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19" name="MH_Other_3"/>
            <p:cNvCxnSpPr/>
            <p:nvPr>
              <p:custDataLst>
                <p:tags r:id="rId6"/>
              </p:custDataLst>
            </p:nvPr>
          </p:nvCxnSpPr>
          <p:spPr>
            <a:xfrm flipV="1">
              <a:off x="7905750" y="2409825"/>
              <a:ext cx="1619250" cy="16192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MH_Other_4"/>
            <p:cNvSpPr/>
            <p:nvPr>
              <p:custDataLst>
                <p:tags r:id="rId7"/>
              </p:custDataLst>
            </p:nvPr>
          </p:nvSpPr>
          <p:spPr>
            <a:xfrm>
              <a:off x="7802564" y="2305051"/>
              <a:ext cx="1825625" cy="1827213"/>
            </a:xfrm>
            <a:prstGeom prst="ellipse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1" name="MH_Picture_3"/>
            <p:cNvSpPr/>
            <p:nvPr>
              <p:custDataLst>
                <p:tags r:id="rId8"/>
              </p:custDataLst>
            </p:nvPr>
          </p:nvSpPr>
          <p:spPr>
            <a:xfrm>
              <a:off x="7905750" y="2409825"/>
              <a:ext cx="1619250" cy="1619250"/>
            </a:xfrm>
            <a:prstGeom prst="ellipse">
              <a:avLst/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22" name="MH_Other_5"/>
            <p:cNvCxnSpPr/>
            <p:nvPr>
              <p:custDataLst>
                <p:tags r:id="rId10"/>
              </p:custDataLst>
            </p:nvPr>
          </p:nvCxnSpPr>
          <p:spPr>
            <a:xfrm flipV="1">
              <a:off x="2667000" y="2409825"/>
              <a:ext cx="1619250" cy="16192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MH_Other_6"/>
            <p:cNvSpPr/>
            <p:nvPr>
              <p:custDataLst>
                <p:tags r:id="rId11"/>
              </p:custDataLst>
            </p:nvPr>
          </p:nvSpPr>
          <p:spPr>
            <a:xfrm>
              <a:off x="2563814" y="2305051"/>
              <a:ext cx="1825625" cy="1827213"/>
            </a:xfrm>
            <a:prstGeom prst="ellipse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4" name="MH_Picture_1"/>
            <p:cNvSpPr/>
            <p:nvPr>
              <p:custDataLst>
                <p:tags r:id="rId12"/>
              </p:custDataLst>
            </p:nvPr>
          </p:nvSpPr>
          <p:spPr>
            <a:xfrm>
              <a:off x="2667000" y="2409825"/>
              <a:ext cx="1619250" cy="1619250"/>
            </a:xfrm>
            <a:prstGeom prst="ellipse">
              <a:avLst/>
            </a:prstGeo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endPara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1735212" y="4968765"/>
            <a:ext cx="2319546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此页面适用于展示论文中需要引用图片的观点陈述，在章节中更直观的向导师呈现，例如理工科的机械产品细节展示等。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4986755" y="4968765"/>
            <a:ext cx="2319546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此页面适用于展示论文中需要引用图片的观点陈述，在章节中更直观的向导师呈现，例如理工科的机械产品细节展示等。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8155799" y="4968765"/>
            <a:ext cx="2319546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此页面适用于展示论文中需要引用图片的观点陈述，在章节中更直观的向导师呈现，例如理工科的机械产品细节展示等。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主要方法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" y="1752606"/>
            <a:ext cx="12191998" cy="5105395"/>
            <a:chOff x="-994861" y="1780752"/>
            <a:chExt cx="11133722" cy="4662242"/>
          </a:xfrm>
        </p:grpSpPr>
        <p:sp>
          <p:nvSpPr>
            <p:cNvPr id="16" name="Rectangle 3"/>
            <p:cNvSpPr/>
            <p:nvPr/>
          </p:nvSpPr>
          <p:spPr>
            <a:xfrm>
              <a:off x="-994861" y="4806223"/>
              <a:ext cx="11133722" cy="163677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547255" y="5192195"/>
              <a:ext cx="2029690" cy="8712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 defTabSz="1450340">
                <a:lnSpc>
                  <a:spcPct val="200000"/>
                </a:lnSpc>
              </a:pPr>
              <a:r>
                <a:rPr lang="zh-CN" altLang="en-US" sz="1100" b="1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支撑论点</a:t>
              </a:r>
              <a:r>
                <a:rPr lang="en-US" altLang="zh-CN" sz="1100" b="1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01</a:t>
              </a:r>
              <a:endParaRPr lang="en-US" sz="1100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 algn="ctr" defTabSz="1450340">
                <a:lnSpc>
                  <a:spcPct val="200000"/>
                </a:lnSpc>
              </a:pP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对论文的观点或者结论作出解释</a:t>
              </a:r>
              <a:endParaRPr lang="en-US" altLang="zh-CN" sz="9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 algn="ctr" defTabSz="1450340">
                <a:lnSpc>
                  <a:spcPct val="200000"/>
                </a:lnSpc>
              </a:pP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关注论文中的</a:t>
              </a:r>
              <a:r>
                <a:rPr lang="en-US" altLang="zh-CN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1/2/3</a:t>
              </a: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类的</a:t>
              </a:r>
              <a:r>
                <a:rPr lang="zh-CN" altLang="en-US" sz="90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分条</a:t>
              </a:r>
              <a:r>
                <a:rPr lang="zh-CN" altLang="en-US" sz="900" smtClean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论点</a:t>
              </a:r>
              <a:endParaRPr lang="en-US" altLang="zh-CN" sz="9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2519916" y="5192195"/>
              <a:ext cx="2029690" cy="8712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 defTabSz="1450340">
                <a:lnSpc>
                  <a:spcPct val="200000"/>
                </a:lnSpc>
              </a:pPr>
              <a:r>
                <a:rPr lang="zh-CN" altLang="en-US" sz="1100" b="1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支撑论点</a:t>
              </a:r>
              <a:r>
                <a:rPr lang="en-US" altLang="zh-CN" sz="1100" b="1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02</a:t>
              </a:r>
              <a:endParaRPr lang="en-US" altLang="zh-CN" sz="1100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 algn="ctr" defTabSz="1450340">
                <a:lnSpc>
                  <a:spcPct val="200000"/>
                </a:lnSpc>
              </a:pP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对论文的观点或者结论作出解释</a:t>
              </a:r>
              <a:endParaRPr lang="en-US" altLang="zh-CN" sz="9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 algn="ctr" defTabSz="1450340">
                <a:lnSpc>
                  <a:spcPct val="200000"/>
                </a:lnSpc>
              </a:pP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关注论文中的</a:t>
              </a:r>
              <a:r>
                <a:rPr lang="en-US" altLang="zh-CN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1/2/3</a:t>
              </a: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类的</a:t>
              </a:r>
              <a:r>
                <a:rPr lang="zh-CN" altLang="en-US" sz="90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分条</a:t>
              </a:r>
              <a:r>
                <a:rPr lang="zh-CN" altLang="en-US" sz="900" smtClean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论点</a:t>
              </a:r>
              <a:endParaRPr lang="en-US" altLang="zh-CN" sz="9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4577316" y="5192195"/>
              <a:ext cx="2029690" cy="8712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 defTabSz="1450340">
                <a:lnSpc>
                  <a:spcPct val="200000"/>
                </a:lnSpc>
              </a:pPr>
              <a:r>
                <a:rPr lang="zh-CN" altLang="en-US" sz="1100" b="1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支撑论点</a:t>
              </a:r>
              <a:r>
                <a:rPr lang="en-US" altLang="zh-CN" sz="1100" b="1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03</a:t>
              </a:r>
              <a:endParaRPr lang="en-US" altLang="zh-CN" sz="1100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 algn="ctr" defTabSz="1450340">
                <a:lnSpc>
                  <a:spcPct val="200000"/>
                </a:lnSpc>
              </a:pP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对论文的观点或者结论作出解释</a:t>
              </a:r>
              <a:endParaRPr lang="en-US" altLang="zh-CN" sz="9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 algn="ctr" defTabSz="1450340">
                <a:lnSpc>
                  <a:spcPct val="200000"/>
                </a:lnSpc>
              </a:pP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关注论文中的</a:t>
              </a:r>
              <a:r>
                <a:rPr lang="en-US" altLang="zh-CN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1/2/3</a:t>
              </a: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类的</a:t>
              </a:r>
              <a:r>
                <a:rPr lang="zh-CN" altLang="en-US" sz="90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分条</a:t>
              </a:r>
              <a:r>
                <a:rPr lang="zh-CN" altLang="en-US" sz="900" smtClean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论点</a:t>
              </a:r>
              <a:endParaRPr lang="en-US" altLang="zh-CN" sz="9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6558516" y="5192195"/>
              <a:ext cx="2029690" cy="8712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 defTabSz="1450340">
                <a:lnSpc>
                  <a:spcPct val="200000"/>
                </a:lnSpc>
              </a:pPr>
              <a:r>
                <a:rPr lang="zh-CN" altLang="en-US" sz="1100" b="1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支撑论点</a:t>
              </a:r>
              <a:r>
                <a:rPr lang="en-US" altLang="zh-CN" sz="1100" b="1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04</a:t>
              </a:r>
              <a:endParaRPr lang="en-US" altLang="zh-CN" sz="1100" b="1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 algn="ctr" defTabSz="1450340">
                <a:lnSpc>
                  <a:spcPct val="200000"/>
                </a:lnSpc>
              </a:pP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对论文的观点或者结论作出解释</a:t>
              </a:r>
              <a:endParaRPr lang="en-US" altLang="zh-CN" sz="9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 algn="ctr" defTabSz="1450340">
                <a:lnSpc>
                  <a:spcPct val="200000"/>
                </a:lnSpc>
              </a:pP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关注论文中的</a:t>
              </a:r>
              <a:r>
                <a:rPr lang="en-US" altLang="zh-CN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1/2/3</a:t>
              </a:r>
              <a:r>
                <a:rPr lang="zh-CN" altLang="en-US" sz="9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类的分条</a:t>
              </a:r>
              <a:r>
                <a:rPr lang="zh-CN" altLang="en-US" sz="900" dirty="0" smtClean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论点</a:t>
              </a:r>
              <a:endParaRPr lang="en-US" altLang="zh-CN" sz="900" dirty="0">
                <a:solidFill>
                  <a:prstClr val="whit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049722" y="1780752"/>
              <a:ext cx="7027479" cy="3218456"/>
              <a:chOff x="1049722" y="2295302"/>
              <a:chExt cx="7027479" cy="3218456"/>
            </a:xfrm>
          </p:grpSpPr>
          <p:sp>
            <p:nvSpPr>
              <p:cNvPr id="22" name="Oval 4"/>
              <p:cNvSpPr/>
              <p:nvPr/>
            </p:nvSpPr>
            <p:spPr>
              <a:xfrm>
                <a:off x="1049722" y="4446958"/>
                <a:ext cx="1007678" cy="1013460"/>
              </a:xfrm>
              <a:prstGeom prst="ellipse">
                <a:avLst/>
              </a:prstGeom>
              <a:solidFill>
                <a:srgbClr val="00B0F0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Oval 5"/>
              <p:cNvSpPr/>
              <p:nvPr/>
            </p:nvSpPr>
            <p:spPr>
              <a:xfrm>
                <a:off x="3030923" y="4468548"/>
                <a:ext cx="1007678" cy="1013460"/>
              </a:xfrm>
              <a:prstGeom prst="ellipse">
                <a:avLst/>
              </a:prstGeom>
              <a:solidFill>
                <a:srgbClr val="00B0F0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Oval 6"/>
              <p:cNvSpPr/>
              <p:nvPr/>
            </p:nvSpPr>
            <p:spPr>
              <a:xfrm>
                <a:off x="5088323" y="4478708"/>
                <a:ext cx="1007678" cy="1013460"/>
              </a:xfrm>
              <a:prstGeom prst="ellipse">
                <a:avLst/>
              </a:prstGeom>
              <a:solidFill>
                <a:srgbClr val="00B0F0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Oval 7"/>
              <p:cNvSpPr/>
              <p:nvPr/>
            </p:nvSpPr>
            <p:spPr>
              <a:xfrm>
                <a:off x="7069523" y="4500298"/>
                <a:ext cx="1007678" cy="1013460"/>
              </a:xfrm>
              <a:prstGeom prst="ellipse">
                <a:avLst/>
              </a:prstGeom>
              <a:solidFill>
                <a:srgbClr val="00B0F0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Oval 12"/>
              <p:cNvSpPr/>
              <p:nvPr/>
            </p:nvSpPr>
            <p:spPr>
              <a:xfrm>
                <a:off x="3585901" y="2295302"/>
                <a:ext cx="1895998" cy="1906876"/>
              </a:xfrm>
              <a:prstGeom prst="ellipse">
                <a:avLst/>
              </a:prstGeom>
              <a:solidFill>
                <a:srgbClr val="00B0F0"/>
              </a:solidFill>
              <a:ln w="76200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Arc 16"/>
              <p:cNvSpPr/>
              <p:nvPr/>
            </p:nvSpPr>
            <p:spPr>
              <a:xfrm>
                <a:off x="3534763" y="3380160"/>
                <a:ext cx="3932839" cy="2046314"/>
              </a:xfrm>
              <a:prstGeom prst="arc">
                <a:avLst/>
              </a:prstGeom>
              <a:ln w="12700">
                <a:solidFill>
                  <a:srgbClr val="3635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Arc 17"/>
              <p:cNvSpPr/>
              <p:nvPr/>
            </p:nvSpPr>
            <p:spPr>
              <a:xfrm flipH="1">
                <a:off x="1568344" y="3380160"/>
                <a:ext cx="3932839" cy="2046314"/>
              </a:xfrm>
              <a:prstGeom prst="arc">
                <a:avLst/>
              </a:prstGeom>
              <a:ln w="12700">
                <a:solidFill>
                  <a:srgbClr val="3635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Arc 18"/>
              <p:cNvSpPr/>
              <p:nvPr/>
            </p:nvSpPr>
            <p:spPr>
              <a:xfrm>
                <a:off x="4830161" y="3913560"/>
                <a:ext cx="762000" cy="979514"/>
              </a:xfrm>
              <a:prstGeom prst="arc">
                <a:avLst/>
              </a:prstGeom>
              <a:ln w="12700">
                <a:solidFill>
                  <a:srgbClr val="3635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Arc 19"/>
              <p:cNvSpPr/>
              <p:nvPr/>
            </p:nvSpPr>
            <p:spPr>
              <a:xfrm flipH="1">
                <a:off x="3429000" y="3913560"/>
                <a:ext cx="762000" cy="979514"/>
              </a:xfrm>
              <a:prstGeom prst="arc">
                <a:avLst/>
              </a:prstGeom>
              <a:ln w="12700">
                <a:solidFill>
                  <a:srgbClr val="3635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1" name="Group 20"/>
              <p:cNvGrpSpPr/>
              <p:nvPr/>
            </p:nvGrpSpPr>
            <p:grpSpPr>
              <a:xfrm>
                <a:off x="1363883" y="4733585"/>
                <a:ext cx="379359" cy="386846"/>
                <a:chOff x="7160655" y="2178006"/>
                <a:chExt cx="379359" cy="386846"/>
              </a:xfrm>
              <a:solidFill>
                <a:schemeClr val="bg1"/>
              </a:solidFill>
            </p:grpSpPr>
            <p:sp>
              <p:nvSpPr>
                <p:cNvPr id="58" name="Freeform 36"/>
                <p:cNvSpPr>
                  <a:spLocks noEditPoints="1"/>
                </p:cNvSpPr>
                <p:nvPr/>
              </p:nvSpPr>
              <p:spPr bwMode="auto">
                <a:xfrm>
                  <a:off x="7277956" y="2178006"/>
                  <a:ext cx="262058" cy="262058"/>
                </a:xfrm>
                <a:custGeom>
                  <a:avLst/>
                  <a:gdLst>
                    <a:gd name="T0" fmla="*/ 65 w 79"/>
                    <a:gd name="T1" fmla="*/ 14 h 79"/>
                    <a:gd name="T2" fmla="*/ 14 w 79"/>
                    <a:gd name="T3" fmla="*/ 14 h 79"/>
                    <a:gd name="T4" fmla="*/ 11 w 79"/>
                    <a:gd name="T5" fmla="*/ 63 h 79"/>
                    <a:gd name="T6" fmla="*/ 11 w 79"/>
                    <a:gd name="T7" fmla="*/ 63 h 79"/>
                    <a:gd name="T8" fmla="*/ 17 w 79"/>
                    <a:gd name="T9" fmla="*/ 68 h 79"/>
                    <a:gd name="T10" fmla="*/ 64 w 79"/>
                    <a:gd name="T11" fmla="*/ 65 h 79"/>
                    <a:gd name="T12" fmla="*/ 65 w 79"/>
                    <a:gd name="T13" fmla="*/ 14 h 79"/>
                    <a:gd name="T14" fmla="*/ 58 w 79"/>
                    <a:gd name="T15" fmla="*/ 59 h 79"/>
                    <a:gd name="T16" fmla="*/ 20 w 79"/>
                    <a:gd name="T17" fmla="*/ 59 h 79"/>
                    <a:gd name="T18" fmla="*/ 20 w 79"/>
                    <a:gd name="T19" fmla="*/ 21 h 79"/>
                    <a:gd name="T20" fmla="*/ 58 w 79"/>
                    <a:gd name="T21" fmla="*/ 21 h 79"/>
                    <a:gd name="T22" fmla="*/ 58 w 79"/>
                    <a:gd name="T23" fmla="*/ 5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79">
                      <a:moveTo>
                        <a:pt x="65" y="14"/>
                      </a:moveTo>
                      <a:cubicBezTo>
                        <a:pt x="51" y="0"/>
                        <a:pt x="28" y="0"/>
                        <a:pt x="14" y="14"/>
                      </a:cubicBezTo>
                      <a:cubicBezTo>
                        <a:pt x="0" y="28"/>
                        <a:pt x="0" y="49"/>
                        <a:pt x="11" y="63"/>
                      </a:cubicBezTo>
                      <a:cubicBezTo>
                        <a:pt x="11" y="63"/>
                        <a:pt x="11" y="63"/>
                        <a:pt x="11" y="63"/>
                      </a:cubicBezTo>
                      <a:cubicBezTo>
                        <a:pt x="14" y="66"/>
                        <a:pt x="15" y="67"/>
                        <a:pt x="17" y="68"/>
                      </a:cubicBezTo>
                      <a:cubicBezTo>
                        <a:pt x="31" y="79"/>
                        <a:pt x="51" y="78"/>
                        <a:pt x="64" y="65"/>
                      </a:cubicBezTo>
                      <a:cubicBezTo>
                        <a:pt x="78" y="51"/>
                        <a:pt x="79" y="29"/>
                        <a:pt x="65" y="14"/>
                      </a:cubicBezTo>
                      <a:close/>
                      <a:moveTo>
                        <a:pt x="58" y="59"/>
                      </a:moveTo>
                      <a:cubicBezTo>
                        <a:pt x="47" y="69"/>
                        <a:pt x="30" y="69"/>
                        <a:pt x="20" y="59"/>
                      </a:cubicBezTo>
                      <a:cubicBezTo>
                        <a:pt x="9" y="48"/>
                        <a:pt x="9" y="31"/>
                        <a:pt x="20" y="21"/>
                      </a:cubicBezTo>
                      <a:cubicBezTo>
                        <a:pt x="31" y="10"/>
                        <a:pt x="48" y="10"/>
                        <a:pt x="58" y="21"/>
                      </a:cubicBezTo>
                      <a:cubicBezTo>
                        <a:pt x="69" y="31"/>
                        <a:pt x="69" y="48"/>
                        <a:pt x="58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" name="Freeform 37"/>
                <p:cNvSpPr/>
                <p:nvPr/>
              </p:nvSpPr>
              <p:spPr bwMode="auto">
                <a:xfrm>
                  <a:off x="7160655" y="2400130"/>
                  <a:ext cx="159730" cy="164722"/>
                </a:xfrm>
                <a:custGeom>
                  <a:avLst/>
                  <a:gdLst>
                    <a:gd name="T0" fmla="*/ 0 w 64"/>
                    <a:gd name="T1" fmla="*/ 52 h 66"/>
                    <a:gd name="T2" fmla="*/ 12 w 64"/>
                    <a:gd name="T3" fmla="*/ 66 h 66"/>
                    <a:gd name="T4" fmla="*/ 64 w 64"/>
                    <a:gd name="T5" fmla="*/ 8 h 66"/>
                    <a:gd name="T6" fmla="*/ 55 w 64"/>
                    <a:gd name="T7" fmla="*/ 0 h 66"/>
                    <a:gd name="T8" fmla="*/ 0 w 64"/>
                    <a:gd name="T9" fmla="*/ 52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66">
                      <a:moveTo>
                        <a:pt x="0" y="52"/>
                      </a:moveTo>
                      <a:lnTo>
                        <a:pt x="12" y="66"/>
                      </a:lnTo>
                      <a:lnTo>
                        <a:pt x="64" y="8"/>
                      </a:lnTo>
                      <a:lnTo>
                        <a:pt x="55" y="0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" name="Freeform 38"/>
                <p:cNvSpPr/>
                <p:nvPr/>
              </p:nvSpPr>
              <p:spPr bwMode="auto">
                <a:xfrm>
                  <a:off x="7412728" y="2265358"/>
                  <a:ext cx="99831" cy="119797"/>
                </a:xfrm>
                <a:custGeom>
                  <a:avLst/>
                  <a:gdLst>
                    <a:gd name="T0" fmla="*/ 16 w 30"/>
                    <a:gd name="T1" fmla="*/ 0 h 36"/>
                    <a:gd name="T2" fmla="*/ 0 w 30"/>
                    <a:gd name="T3" fmla="*/ 34 h 36"/>
                    <a:gd name="T4" fmla="*/ 6 w 30"/>
                    <a:gd name="T5" fmla="*/ 36 h 36"/>
                    <a:gd name="T6" fmla="*/ 16 w 30"/>
                    <a:gd name="T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" h="36">
                      <a:moveTo>
                        <a:pt x="16" y="0"/>
                      </a:moveTo>
                      <a:cubicBezTo>
                        <a:pt x="20" y="26"/>
                        <a:pt x="0" y="34"/>
                        <a:pt x="0" y="34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0" y="21"/>
                        <a:pt x="16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32" name="Freeform 62"/>
              <p:cNvSpPr>
                <a:spLocks noEditPoints="1"/>
              </p:cNvSpPr>
              <p:nvPr/>
            </p:nvSpPr>
            <p:spPr bwMode="auto">
              <a:xfrm>
                <a:off x="7393666" y="4743347"/>
                <a:ext cx="359392" cy="484182"/>
              </a:xfrm>
              <a:custGeom>
                <a:avLst/>
                <a:gdLst>
                  <a:gd name="T0" fmla="*/ 108 w 108"/>
                  <a:gd name="T1" fmla="*/ 145 h 145"/>
                  <a:gd name="T2" fmla="*/ 0 w 108"/>
                  <a:gd name="T3" fmla="*/ 145 h 145"/>
                  <a:gd name="T4" fmla="*/ 0 w 108"/>
                  <a:gd name="T5" fmla="*/ 136 h 145"/>
                  <a:gd name="T6" fmla="*/ 13 w 108"/>
                  <a:gd name="T7" fmla="*/ 125 h 145"/>
                  <a:gd name="T8" fmla="*/ 96 w 108"/>
                  <a:gd name="T9" fmla="*/ 125 h 145"/>
                  <a:gd name="T10" fmla="*/ 108 w 108"/>
                  <a:gd name="T11" fmla="*/ 135 h 145"/>
                  <a:gd name="T12" fmla="*/ 108 w 108"/>
                  <a:gd name="T13" fmla="*/ 145 h 145"/>
                  <a:gd name="T14" fmla="*/ 16 w 108"/>
                  <a:gd name="T15" fmla="*/ 116 h 145"/>
                  <a:gd name="T16" fmla="*/ 24 w 108"/>
                  <a:gd name="T17" fmla="*/ 91 h 145"/>
                  <a:gd name="T18" fmla="*/ 85 w 108"/>
                  <a:gd name="T19" fmla="*/ 91 h 145"/>
                  <a:gd name="T20" fmla="*/ 92 w 108"/>
                  <a:gd name="T21" fmla="*/ 116 h 145"/>
                  <a:gd name="T22" fmla="*/ 16 w 108"/>
                  <a:gd name="T23" fmla="*/ 116 h 145"/>
                  <a:gd name="T24" fmla="*/ 28 w 108"/>
                  <a:gd name="T25" fmla="*/ 76 h 145"/>
                  <a:gd name="T26" fmla="*/ 36 w 108"/>
                  <a:gd name="T27" fmla="*/ 51 h 145"/>
                  <a:gd name="T28" fmla="*/ 72 w 108"/>
                  <a:gd name="T29" fmla="*/ 51 h 145"/>
                  <a:gd name="T30" fmla="*/ 80 w 108"/>
                  <a:gd name="T31" fmla="*/ 76 h 145"/>
                  <a:gd name="T32" fmla="*/ 28 w 108"/>
                  <a:gd name="T33" fmla="*/ 76 h 145"/>
                  <a:gd name="T34" fmla="*/ 48 w 108"/>
                  <a:gd name="T35" fmla="*/ 12 h 145"/>
                  <a:gd name="T36" fmla="*/ 60 w 108"/>
                  <a:gd name="T37" fmla="*/ 12 h 145"/>
                  <a:gd name="T38" fmla="*/ 67 w 108"/>
                  <a:gd name="T39" fmla="*/ 37 h 145"/>
                  <a:gd name="T40" fmla="*/ 41 w 108"/>
                  <a:gd name="T41" fmla="*/ 37 h 145"/>
                  <a:gd name="T42" fmla="*/ 48 w 108"/>
                  <a:gd name="T43" fmla="*/ 1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45">
                    <a:moveTo>
                      <a:pt x="108" y="145"/>
                    </a:move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13" y="125"/>
                      <a:pt x="13" y="125"/>
                      <a:pt x="13" y="125"/>
                    </a:cubicBezTo>
                    <a:cubicBezTo>
                      <a:pt x="96" y="125"/>
                      <a:pt x="96" y="125"/>
                      <a:pt x="96" y="125"/>
                    </a:cubicBezTo>
                    <a:cubicBezTo>
                      <a:pt x="108" y="135"/>
                      <a:pt x="108" y="135"/>
                      <a:pt x="108" y="135"/>
                    </a:cubicBezTo>
                    <a:lnTo>
                      <a:pt x="108" y="145"/>
                    </a:lnTo>
                    <a:close/>
                    <a:moveTo>
                      <a:pt x="16" y="116"/>
                    </a:moveTo>
                    <a:cubicBezTo>
                      <a:pt x="24" y="91"/>
                      <a:pt x="24" y="91"/>
                      <a:pt x="24" y="91"/>
                    </a:cubicBezTo>
                    <a:cubicBezTo>
                      <a:pt x="85" y="91"/>
                      <a:pt x="85" y="91"/>
                      <a:pt x="85" y="91"/>
                    </a:cubicBezTo>
                    <a:cubicBezTo>
                      <a:pt x="92" y="116"/>
                      <a:pt x="92" y="116"/>
                      <a:pt x="92" y="116"/>
                    </a:cubicBezTo>
                    <a:lnTo>
                      <a:pt x="16" y="116"/>
                    </a:lnTo>
                    <a:close/>
                    <a:moveTo>
                      <a:pt x="28" y="76"/>
                    </a:moveTo>
                    <a:cubicBezTo>
                      <a:pt x="36" y="51"/>
                      <a:pt x="36" y="51"/>
                      <a:pt x="36" y="51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80" y="76"/>
                      <a:pt x="80" y="76"/>
                      <a:pt x="80" y="76"/>
                    </a:cubicBezTo>
                    <a:lnTo>
                      <a:pt x="28" y="76"/>
                    </a:lnTo>
                    <a:close/>
                    <a:moveTo>
                      <a:pt x="48" y="12"/>
                    </a:moveTo>
                    <a:cubicBezTo>
                      <a:pt x="48" y="12"/>
                      <a:pt x="54" y="0"/>
                      <a:pt x="60" y="12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41" y="37"/>
                      <a:pt x="41" y="37"/>
                      <a:pt x="41" y="37"/>
                    </a:cubicBezTo>
                    <a:lnTo>
                      <a:pt x="48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3" name="Group 31"/>
              <p:cNvGrpSpPr/>
              <p:nvPr/>
            </p:nvGrpSpPr>
            <p:grpSpPr>
              <a:xfrm>
                <a:off x="3326362" y="4878342"/>
                <a:ext cx="416796" cy="259561"/>
                <a:chOff x="2942785" y="3296116"/>
                <a:chExt cx="416796" cy="259561"/>
              </a:xfrm>
              <a:solidFill>
                <a:schemeClr val="bg1"/>
              </a:solidFill>
            </p:grpSpPr>
            <p:sp>
              <p:nvSpPr>
                <p:cNvPr id="55" name="Freeform 95"/>
                <p:cNvSpPr>
                  <a:spLocks noEditPoints="1"/>
                </p:cNvSpPr>
                <p:nvPr/>
              </p:nvSpPr>
              <p:spPr bwMode="auto">
                <a:xfrm>
                  <a:off x="2942785" y="3296116"/>
                  <a:ext cx="416796" cy="259561"/>
                </a:xfrm>
                <a:custGeom>
                  <a:avLst/>
                  <a:gdLst>
                    <a:gd name="T0" fmla="*/ 113 w 125"/>
                    <a:gd name="T1" fmla="*/ 18 h 78"/>
                    <a:gd name="T2" fmla="*/ 113 w 125"/>
                    <a:gd name="T3" fmla="*/ 0 h 78"/>
                    <a:gd name="T4" fmla="*/ 0 w 125"/>
                    <a:gd name="T5" fmla="*/ 0 h 78"/>
                    <a:gd name="T6" fmla="*/ 0 w 125"/>
                    <a:gd name="T7" fmla="*/ 78 h 78"/>
                    <a:gd name="T8" fmla="*/ 113 w 125"/>
                    <a:gd name="T9" fmla="*/ 78 h 78"/>
                    <a:gd name="T10" fmla="*/ 113 w 125"/>
                    <a:gd name="T11" fmla="*/ 60 h 78"/>
                    <a:gd name="T12" fmla="*/ 125 w 125"/>
                    <a:gd name="T13" fmla="*/ 54 h 78"/>
                    <a:gd name="T14" fmla="*/ 125 w 125"/>
                    <a:gd name="T15" fmla="*/ 25 h 78"/>
                    <a:gd name="T16" fmla="*/ 113 w 125"/>
                    <a:gd name="T17" fmla="*/ 18 h 78"/>
                    <a:gd name="T18" fmla="*/ 104 w 125"/>
                    <a:gd name="T19" fmla="*/ 68 h 78"/>
                    <a:gd name="T20" fmla="*/ 10 w 125"/>
                    <a:gd name="T21" fmla="*/ 68 h 78"/>
                    <a:gd name="T22" fmla="*/ 10 w 125"/>
                    <a:gd name="T23" fmla="*/ 9 h 78"/>
                    <a:gd name="T24" fmla="*/ 104 w 125"/>
                    <a:gd name="T25" fmla="*/ 9 h 78"/>
                    <a:gd name="T26" fmla="*/ 104 w 125"/>
                    <a:gd name="T27" fmla="*/ 6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5" h="78">
                      <a:moveTo>
                        <a:pt x="113" y="18"/>
                      </a:moveTo>
                      <a:cubicBezTo>
                        <a:pt x="113" y="0"/>
                        <a:pt x="113" y="0"/>
                        <a:pt x="11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0"/>
                        <a:pt x="113" y="60"/>
                        <a:pt x="113" y="60"/>
                      </a:cubicBezTo>
                      <a:cubicBezTo>
                        <a:pt x="117" y="60"/>
                        <a:pt x="125" y="61"/>
                        <a:pt x="125" y="54"/>
                      </a:cubicBezTo>
                      <a:cubicBezTo>
                        <a:pt x="125" y="25"/>
                        <a:pt x="125" y="25"/>
                        <a:pt x="125" y="25"/>
                      </a:cubicBezTo>
                      <a:cubicBezTo>
                        <a:pt x="125" y="17"/>
                        <a:pt x="116" y="18"/>
                        <a:pt x="113" y="18"/>
                      </a:cubicBezTo>
                      <a:close/>
                      <a:moveTo>
                        <a:pt x="104" y="68"/>
                      </a:moveTo>
                      <a:cubicBezTo>
                        <a:pt x="10" y="68"/>
                        <a:pt x="10" y="68"/>
                        <a:pt x="10" y="6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4" y="9"/>
                        <a:pt x="104" y="9"/>
                        <a:pt x="104" y="9"/>
                      </a:cubicBezTo>
                      <a:lnTo>
                        <a:pt x="104" y="6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" name="Rectangle 96"/>
                <p:cNvSpPr>
                  <a:spLocks noChangeArrowheads="1"/>
                </p:cNvSpPr>
                <p:nvPr/>
              </p:nvSpPr>
              <p:spPr bwMode="auto">
                <a:xfrm>
                  <a:off x="3000187" y="3351023"/>
                  <a:ext cx="79865" cy="14475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" name="Rectangle 97"/>
                <p:cNvSpPr>
                  <a:spLocks noChangeArrowheads="1"/>
                </p:cNvSpPr>
                <p:nvPr/>
              </p:nvSpPr>
              <p:spPr bwMode="auto">
                <a:xfrm>
                  <a:off x="3092532" y="3351023"/>
                  <a:ext cx="77370" cy="14475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34" name="Group 35"/>
              <p:cNvGrpSpPr/>
              <p:nvPr/>
            </p:nvGrpSpPr>
            <p:grpSpPr>
              <a:xfrm>
                <a:off x="5319859" y="4725141"/>
                <a:ext cx="524040" cy="520593"/>
                <a:chOff x="6853673" y="3715407"/>
                <a:chExt cx="379359" cy="376864"/>
              </a:xfrm>
              <a:solidFill>
                <a:schemeClr val="bg1"/>
              </a:solidFill>
            </p:grpSpPr>
            <p:sp>
              <p:nvSpPr>
                <p:cNvPr id="37" name="Freeform 150"/>
                <p:cNvSpPr>
                  <a:spLocks noEditPoints="1"/>
                </p:cNvSpPr>
                <p:nvPr/>
              </p:nvSpPr>
              <p:spPr bwMode="auto">
                <a:xfrm>
                  <a:off x="6853673" y="3715407"/>
                  <a:ext cx="379359" cy="376864"/>
                </a:xfrm>
                <a:custGeom>
                  <a:avLst/>
                  <a:gdLst>
                    <a:gd name="T0" fmla="*/ 57 w 114"/>
                    <a:gd name="T1" fmla="*/ 0 h 114"/>
                    <a:gd name="T2" fmla="*/ 0 w 114"/>
                    <a:gd name="T3" fmla="*/ 57 h 114"/>
                    <a:gd name="T4" fmla="*/ 57 w 114"/>
                    <a:gd name="T5" fmla="*/ 114 h 114"/>
                    <a:gd name="T6" fmla="*/ 114 w 114"/>
                    <a:gd name="T7" fmla="*/ 57 h 114"/>
                    <a:gd name="T8" fmla="*/ 57 w 114"/>
                    <a:gd name="T9" fmla="*/ 0 h 114"/>
                    <a:gd name="T10" fmla="*/ 57 w 114"/>
                    <a:gd name="T11" fmla="*/ 108 h 114"/>
                    <a:gd name="T12" fmla="*/ 6 w 114"/>
                    <a:gd name="T13" fmla="*/ 57 h 114"/>
                    <a:gd name="T14" fmla="*/ 57 w 114"/>
                    <a:gd name="T15" fmla="*/ 6 h 114"/>
                    <a:gd name="T16" fmla="*/ 108 w 114"/>
                    <a:gd name="T17" fmla="*/ 57 h 114"/>
                    <a:gd name="T18" fmla="*/ 57 w 114"/>
                    <a:gd name="T19" fmla="*/ 108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4" h="114">
                      <a:moveTo>
                        <a:pt x="57" y="0"/>
                      </a:moveTo>
                      <a:cubicBezTo>
                        <a:pt x="25" y="0"/>
                        <a:pt x="0" y="25"/>
                        <a:pt x="0" y="57"/>
                      </a:cubicBezTo>
                      <a:cubicBezTo>
                        <a:pt x="0" y="89"/>
                        <a:pt x="25" y="114"/>
                        <a:pt x="57" y="114"/>
                      </a:cubicBezTo>
                      <a:cubicBezTo>
                        <a:pt x="89" y="114"/>
                        <a:pt x="114" y="89"/>
                        <a:pt x="114" y="57"/>
                      </a:cubicBezTo>
                      <a:cubicBezTo>
                        <a:pt x="114" y="25"/>
                        <a:pt x="89" y="0"/>
                        <a:pt x="57" y="0"/>
                      </a:cubicBezTo>
                      <a:close/>
                      <a:moveTo>
                        <a:pt x="57" y="108"/>
                      </a:moveTo>
                      <a:cubicBezTo>
                        <a:pt x="29" y="108"/>
                        <a:pt x="6" y="85"/>
                        <a:pt x="6" y="57"/>
                      </a:cubicBezTo>
                      <a:cubicBezTo>
                        <a:pt x="6" y="29"/>
                        <a:pt x="29" y="6"/>
                        <a:pt x="57" y="6"/>
                      </a:cubicBezTo>
                      <a:cubicBezTo>
                        <a:pt x="85" y="6"/>
                        <a:pt x="108" y="29"/>
                        <a:pt x="108" y="57"/>
                      </a:cubicBezTo>
                      <a:cubicBezTo>
                        <a:pt x="108" y="85"/>
                        <a:pt x="85" y="108"/>
                        <a:pt x="57" y="10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" name="Rectangle 151"/>
                <p:cNvSpPr>
                  <a:spLocks noChangeArrowheads="1"/>
                </p:cNvSpPr>
                <p:nvPr/>
              </p:nvSpPr>
              <p:spPr bwMode="auto">
                <a:xfrm>
                  <a:off x="6998429" y="3987447"/>
                  <a:ext cx="22463" cy="4242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" name="Rectangle 152"/>
                <p:cNvSpPr>
                  <a:spLocks noChangeArrowheads="1"/>
                </p:cNvSpPr>
                <p:nvPr/>
              </p:nvSpPr>
              <p:spPr bwMode="auto">
                <a:xfrm>
                  <a:off x="7033370" y="3987447"/>
                  <a:ext cx="19966" cy="4242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" name="Rectangle 153"/>
                <p:cNvSpPr>
                  <a:spLocks noChangeArrowheads="1"/>
                </p:cNvSpPr>
                <p:nvPr/>
              </p:nvSpPr>
              <p:spPr bwMode="auto">
                <a:xfrm>
                  <a:off x="7068311" y="3987447"/>
                  <a:ext cx="19966" cy="4242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" name="Freeform 154"/>
                <p:cNvSpPr/>
                <p:nvPr/>
              </p:nvSpPr>
              <p:spPr bwMode="auto">
                <a:xfrm>
                  <a:off x="6970976" y="3822725"/>
                  <a:ext cx="82362" cy="84857"/>
                </a:xfrm>
                <a:custGeom>
                  <a:avLst/>
                  <a:gdLst>
                    <a:gd name="T0" fmla="*/ 19 w 25"/>
                    <a:gd name="T1" fmla="*/ 22 h 25"/>
                    <a:gd name="T2" fmla="*/ 22 w 25"/>
                    <a:gd name="T3" fmla="*/ 25 h 25"/>
                    <a:gd name="T4" fmla="*/ 25 w 25"/>
                    <a:gd name="T5" fmla="*/ 22 h 25"/>
                    <a:gd name="T6" fmla="*/ 22 w 25"/>
                    <a:gd name="T7" fmla="*/ 19 h 25"/>
                    <a:gd name="T8" fmla="*/ 21 w 25"/>
                    <a:gd name="T9" fmla="*/ 19 h 25"/>
                    <a:gd name="T10" fmla="*/ 0 w 25"/>
                    <a:gd name="T11" fmla="*/ 0 h 25"/>
                    <a:gd name="T12" fmla="*/ 19 w 25"/>
                    <a:gd name="T13" fmla="*/ 22 h 25"/>
                    <a:gd name="T14" fmla="*/ 19 w 25"/>
                    <a:gd name="T15" fmla="*/ 2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19" y="22"/>
                      </a:moveTo>
                      <a:cubicBezTo>
                        <a:pt x="19" y="24"/>
                        <a:pt x="20" y="25"/>
                        <a:pt x="22" y="25"/>
                      </a:cubicBezTo>
                      <a:cubicBezTo>
                        <a:pt x="24" y="25"/>
                        <a:pt x="25" y="24"/>
                        <a:pt x="25" y="22"/>
                      </a:cubicBezTo>
                      <a:cubicBezTo>
                        <a:pt x="25" y="21"/>
                        <a:pt x="24" y="19"/>
                        <a:pt x="22" y="19"/>
                      </a:cubicBezTo>
                      <a:cubicBezTo>
                        <a:pt x="22" y="19"/>
                        <a:pt x="22" y="19"/>
                        <a:pt x="21" y="1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" name="Freeform 155"/>
                <p:cNvSpPr/>
                <p:nvPr/>
              </p:nvSpPr>
              <p:spPr bwMode="auto">
                <a:xfrm>
                  <a:off x="6921060" y="3987447"/>
                  <a:ext cx="22463" cy="19966"/>
                </a:xfrm>
                <a:custGeom>
                  <a:avLst/>
                  <a:gdLst>
                    <a:gd name="T0" fmla="*/ 0 w 9"/>
                    <a:gd name="T1" fmla="*/ 6 h 8"/>
                    <a:gd name="T2" fmla="*/ 3 w 9"/>
                    <a:gd name="T3" fmla="*/ 8 h 8"/>
                    <a:gd name="T4" fmla="*/ 9 w 9"/>
                    <a:gd name="T5" fmla="*/ 1 h 8"/>
                    <a:gd name="T6" fmla="*/ 7 w 9"/>
                    <a:gd name="T7" fmla="*/ 0 h 8"/>
                    <a:gd name="T8" fmla="*/ 0 w 9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8">
                      <a:moveTo>
                        <a:pt x="0" y="6"/>
                      </a:moveTo>
                      <a:lnTo>
                        <a:pt x="3" y="8"/>
                      </a:lnTo>
                      <a:lnTo>
                        <a:pt x="9" y="1"/>
                      </a:lnTo>
                      <a:lnTo>
                        <a:pt x="7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" name="Freeform 156"/>
                <p:cNvSpPr/>
                <p:nvPr/>
              </p:nvSpPr>
              <p:spPr bwMode="auto">
                <a:xfrm>
                  <a:off x="6901094" y="3942523"/>
                  <a:ext cx="27454" cy="14975"/>
                </a:xfrm>
                <a:custGeom>
                  <a:avLst/>
                  <a:gdLst>
                    <a:gd name="T0" fmla="*/ 9 w 11"/>
                    <a:gd name="T1" fmla="*/ 0 h 6"/>
                    <a:gd name="T2" fmla="*/ 0 w 11"/>
                    <a:gd name="T3" fmla="*/ 3 h 6"/>
                    <a:gd name="T4" fmla="*/ 1 w 11"/>
                    <a:gd name="T5" fmla="*/ 6 h 6"/>
                    <a:gd name="T6" fmla="*/ 11 w 11"/>
                    <a:gd name="T7" fmla="*/ 3 h 6"/>
                    <a:gd name="T8" fmla="*/ 9 w 1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6">
                      <a:moveTo>
                        <a:pt x="9" y="0"/>
                      </a:moveTo>
                      <a:lnTo>
                        <a:pt x="0" y="3"/>
                      </a:lnTo>
                      <a:lnTo>
                        <a:pt x="1" y="6"/>
                      </a:lnTo>
                      <a:lnTo>
                        <a:pt x="11" y="3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" name="Freeform 157"/>
                <p:cNvSpPr/>
                <p:nvPr/>
              </p:nvSpPr>
              <p:spPr bwMode="auto">
                <a:xfrm>
                  <a:off x="6933538" y="3790281"/>
                  <a:ext cx="19966" cy="22463"/>
                </a:xfrm>
                <a:custGeom>
                  <a:avLst/>
                  <a:gdLst>
                    <a:gd name="T0" fmla="*/ 0 w 8"/>
                    <a:gd name="T1" fmla="*/ 3 h 9"/>
                    <a:gd name="T2" fmla="*/ 7 w 8"/>
                    <a:gd name="T3" fmla="*/ 9 h 9"/>
                    <a:gd name="T4" fmla="*/ 8 w 8"/>
                    <a:gd name="T5" fmla="*/ 7 h 9"/>
                    <a:gd name="T6" fmla="*/ 2 w 8"/>
                    <a:gd name="T7" fmla="*/ 0 h 9"/>
                    <a:gd name="T8" fmla="*/ 0 w 8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0" y="3"/>
                      </a:moveTo>
                      <a:lnTo>
                        <a:pt x="7" y="9"/>
                      </a:lnTo>
                      <a:lnTo>
                        <a:pt x="8" y="7"/>
                      </a:lnTo>
                      <a:lnTo>
                        <a:pt x="2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Freeform 158"/>
                <p:cNvSpPr/>
                <p:nvPr/>
              </p:nvSpPr>
              <p:spPr bwMode="auto">
                <a:xfrm>
                  <a:off x="6903589" y="3840196"/>
                  <a:ext cx="27454" cy="12480"/>
                </a:xfrm>
                <a:custGeom>
                  <a:avLst/>
                  <a:gdLst>
                    <a:gd name="T0" fmla="*/ 11 w 11"/>
                    <a:gd name="T1" fmla="*/ 3 h 5"/>
                    <a:gd name="T2" fmla="*/ 2 w 11"/>
                    <a:gd name="T3" fmla="*/ 0 h 5"/>
                    <a:gd name="T4" fmla="*/ 0 w 11"/>
                    <a:gd name="T5" fmla="*/ 3 h 5"/>
                    <a:gd name="T6" fmla="*/ 10 w 11"/>
                    <a:gd name="T7" fmla="*/ 5 h 5"/>
                    <a:gd name="T8" fmla="*/ 11 w 11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11" y="3"/>
                      </a:move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10" y="5"/>
                      </a:lnTo>
                      <a:lnTo>
                        <a:pt x="11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" name="Rectangle 159"/>
                <p:cNvSpPr>
                  <a:spLocks noChangeArrowheads="1"/>
                </p:cNvSpPr>
                <p:nvPr/>
              </p:nvSpPr>
              <p:spPr bwMode="auto">
                <a:xfrm>
                  <a:off x="7040858" y="3750348"/>
                  <a:ext cx="7488" cy="22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" name="Freeform 160"/>
                <p:cNvSpPr/>
                <p:nvPr/>
              </p:nvSpPr>
              <p:spPr bwMode="auto">
                <a:xfrm>
                  <a:off x="6973471" y="3760331"/>
                  <a:ext cx="17471" cy="22463"/>
                </a:xfrm>
                <a:custGeom>
                  <a:avLst/>
                  <a:gdLst>
                    <a:gd name="T0" fmla="*/ 7 w 7"/>
                    <a:gd name="T1" fmla="*/ 8 h 9"/>
                    <a:gd name="T2" fmla="*/ 3 w 7"/>
                    <a:gd name="T3" fmla="*/ 0 h 9"/>
                    <a:gd name="T4" fmla="*/ 0 w 7"/>
                    <a:gd name="T5" fmla="*/ 2 h 9"/>
                    <a:gd name="T6" fmla="*/ 4 w 7"/>
                    <a:gd name="T7" fmla="*/ 9 h 9"/>
                    <a:gd name="T8" fmla="*/ 7 w 7"/>
                    <a:gd name="T9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9">
                      <a:moveTo>
                        <a:pt x="7" y="8"/>
                      </a:move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4" y="9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" name="Freeform 161"/>
                <p:cNvSpPr/>
                <p:nvPr/>
              </p:nvSpPr>
              <p:spPr bwMode="auto">
                <a:xfrm>
                  <a:off x="7088277" y="3760331"/>
                  <a:ext cx="12480" cy="27454"/>
                </a:xfrm>
                <a:custGeom>
                  <a:avLst/>
                  <a:gdLst>
                    <a:gd name="T0" fmla="*/ 0 w 5"/>
                    <a:gd name="T1" fmla="*/ 9 h 11"/>
                    <a:gd name="T2" fmla="*/ 2 w 5"/>
                    <a:gd name="T3" fmla="*/ 11 h 11"/>
                    <a:gd name="T4" fmla="*/ 5 w 5"/>
                    <a:gd name="T5" fmla="*/ 2 h 11"/>
                    <a:gd name="T6" fmla="*/ 2 w 5"/>
                    <a:gd name="T7" fmla="*/ 0 h 11"/>
                    <a:gd name="T8" fmla="*/ 0 w 5"/>
                    <a:gd name="T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1">
                      <a:moveTo>
                        <a:pt x="0" y="9"/>
                      </a:moveTo>
                      <a:lnTo>
                        <a:pt x="2" y="11"/>
                      </a:lnTo>
                      <a:lnTo>
                        <a:pt x="5" y="2"/>
                      </a:lnTo>
                      <a:lnTo>
                        <a:pt x="2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" name="Freeform 162"/>
                <p:cNvSpPr/>
                <p:nvPr/>
              </p:nvSpPr>
              <p:spPr bwMode="auto">
                <a:xfrm>
                  <a:off x="7130706" y="3987447"/>
                  <a:ext cx="22463" cy="19966"/>
                </a:xfrm>
                <a:custGeom>
                  <a:avLst/>
                  <a:gdLst>
                    <a:gd name="T0" fmla="*/ 0 w 9"/>
                    <a:gd name="T1" fmla="*/ 1 h 8"/>
                    <a:gd name="T2" fmla="*/ 8 w 9"/>
                    <a:gd name="T3" fmla="*/ 8 h 8"/>
                    <a:gd name="T4" fmla="*/ 9 w 9"/>
                    <a:gd name="T5" fmla="*/ 6 h 8"/>
                    <a:gd name="T6" fmla="*/ 3 w 9"/>
                    <a:gd name="T7" fmla="*/ 0 h 8"/>
                    <a:gd name="T8" fmla="*/ 0 w 9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8">
                      <a:moveTo>
                        <a:pt x="0" y="1"/>
                      </a:moveTo>
                      <a:lnTo>
                        <a:pt x="8" y="8"/>
                      </a:lnTo>
                      <a:lnTo>
                        <a:pt x="9" y="6"/>
                      </a:lnTo>
                      <a:lnTo>
                        <a:pt x="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" name="Freeform 163"/>
                <p:cNvSpPr/>
                <p:nvPr/>
              </p:nvSpPr>
              <p:spPr bwMode="auto">
                <a:xfrm>
                  <a:off x="7158159" y="3942523"/>
                  <a:ext cx="24958" cy="14975"/>
                </a:xfrm>
                <a:custGeom>
                  <a:avLst/>
                  <a:gdLst>
                    <a:gd name="T0" fmla="*/ 0 w 10"/>
                    <a:gd name="T1" fmla="*/ 3 h 6"/>
                    <a:gd name="T2" fmla="*/ 9 w 10"/>
                    <a:gd name="T3" fmla="*/ 6 h 6"/>
                    <a:gd name="T4" fmla="*/ 10 w 10"/>
                    <a:gd name="T5" fmla="*/ 3 h 6"/>
                    <a:gd name="T6" fmla="*/ 1 w 10"/>
                    <a:gd name="T7" fmla="*/ 0 h 6"/>
                    <a:gd name="T8" fmla="*/ 0 w 10"/>
                    <a:gd name="T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6">
                      <a:moveTo>
                        <a:pt x="0" y="3"/>
                      </a:moveTo>
                      <a:lnTo>
                        <a:pt x="9" y="6"/>
                      </a:lnTo>
                      <a:lnTo>
                        <a:pt x="10" y="3"/>
                      </a:lnTo>
                      <a:lnTo>
                        <a:pt x="1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" name="Freeform 164"/>
                <p:cNvSpPr/>
                <p:nvPr/>
              </p:nvSpPr>
              <p:spPr bwMode="auto">
                <a:xfrm>
                  <a:off x="7128209" y="3790281"/>
                  <a:ext cx="22463" cy="22463"/>
                </a:xfrm>
                <a:custGeom>
                  <a:avLst/>
                  <a:gdLst>
                    <a:gd name="T0" fmla="*/ 9 w 9"/>
                    <a:gd name="T1" fmla="*/ 3 h 9"/>
                    <a:gd name="T2" fmla="*/ 8 w 9"/>
                    <a:gd name="T3" fmla="*/ 0 h 9"/>
                    <a:gd name="T4" fmla="*/ 0 w 9"/>
                    <a:gd name="T5" fmla="*/ 7 h 9"/>
                    <a:gd name="T6" fmla="*/ 2 w 9"/>
                    <a:gd name="T7" fmla="*/ 9 h 9"/>
                    <a:gd name="T8" fmla="*/ 9 w 9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9">
                      <a:moveTo>
                        <a:pt x="9" y="3"/>
                      </a:moveTo>
                      <a:lnTo>
                        <a:pt x="8" y="0"/>
                      </a:lnTo>
                      <a:lnTo>
                        <a:pt x="0" y="7"/>
                      </a:lnTo>
                      <a:lnTo>
                        <a:pt x="2" y="9"/>
                      </a:lnTo>
                      <a:lnTo>
                        <a:pt x="9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" name="Freeform 165"/>
                <p:cNvSpPr/>
                <p:nvPr/>
              </p:nvSpPr>
              <p:spPr bwMode="auto">
                <a:xfrm>
                  <a:off x="7153167" y="3840196"/>
                  <a:ext cx="27454" cy="12480"/>
                </a:xfrm>
                <a:custGeom>
                  <a:avLst/>
                  <a:gdLst>
                    <a:gd name="T0" fmla="*/ 10 w 11"/>
                    <a:gd name="T1" fmla="*/ 0 h 5"/>
                    <a:gd name="T2" fmla="*/ 0 w 11"/>
                    <a:gd name="T3" fmla="*/ 3 h 5"/>
                    <a:gd name="T4" fmla="*/ 2 w 11"/>
                    <a:gd name="T5" fmla="*/ 5 h 5"/>
                    <a:gd name="T6" fmla="*/ 11 w 11"/>
                    <a:gd name="T7" fmla="*/ 3 h 5"/>
                    <a:gd name="T8" fmla="*/ 10 w 11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10" y="0"/>
                      </a:moveTo>
                      <a:lnTo>
                        <a:pt x="0" y="3"/>
                      </a:lnTo>
                      <a:lnTo>
                        <a:pt x="2" y="5"/>
                      </a:lnTo>
                      <a:lnTo>
                        <a:pt x="11" y="3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" name="Rectangle 166"/>
                <p:cNvSpPr>
                  <a:spLocks noChangeArrowheads="1"/>
                </p:cNvSpPr>
                <p:nvPr/>
              </p:nvSpPr>
              <p:spPr bwMode="auto">
                <a:xfrm>
                  <a:off x="6893606" y="3890112"/>
                  <a:ext cx="24958" cy="74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" name="Rectangle 167"/>
                <p:cNvSpPr>
                  <a:spLocks noChangeArrowheads="1"/>
                </p:cNvSpPr>
                <p:nvPr/>
              </p:nvSpPr>
              <p:spPr bwMode="auto">
                <a:xfrm>
                  <a:off x="7170638" y="3892607"/>
                  <a:ext cx="27454" cy="74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1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35" name="Text Box 10"/>
              <p:cNvSpPr txBox="1">
                <a:spLocks noChangeArrowheads="1"/>
              </p:cNvSpPr>
              <p:nvPr/>
            </p:nvSpPr>
            <p:spPr bwMode="auto">
              <a:xfrm>
                <a:off x="3854139" y="3460086"/>
                <a:ext cx="1360638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0960" tIns="30480" rIns="60960" bIns="30480">
                <a:spAutoFit/>
              </a:bodyPr>
              <a:lstStyle/>
              <a:p>
                <a:pPr algn="ctr" defTabSz="1450340"/>
                <a:r>
                  <a:rPr lang="zh-CN" altLang="en-US" sz="1200" dirty="0">
                    <a:solidFill>
                      <a:prstClr val="white"/>
                    </a:solidFill>
                    <a:latin typeface="仿宋_GB2312" panose="02010609030101010101" charset="-122"/>
                    <a:ea typeface="仿宋_GB2312" panose="02010609030101010101" charset="-122"/>
                    <a:cs typeface="仿宋_GB2312" panose="02010609030101010101" charset="-122"/>
                  </a:rPr>
                  <a:t>观点或者结论</a:t>
                </a:r>
                <a:endParaRPr lang="en-US" sz="1100" dirty="0">
                  <a:solidFill>
                    <a:prstClr val="white"/>
                  </a:solidFill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endParaRPr>
              </a:p>
            </p:txBody>
          </p:sp>
          <p:sp>
            <p:nvSpPr>
              <p:cNvPr id="36" name="KSO_Shape"/>
              <p:cNvSpPr/>
              <p:nvPr/>
            </p:nvSpPr>
            <p:spPr bwMode="auto">
              <a:xfrm>
                <a:off x="4187407" y="2636397"/>
                <a:ext cx="664414" cy="743748"/>
              </a:xfrm>
              <a:custGeom>
                <a:avLst/>
                <a:gdLst>
                  <a:gd name="T0" fmla="*/ 248428 w 2033587"/>
                  <a:gd name="T1" fmla="*/ 944529 h 2276475"/>
                  <a:gd name="T2" fmla="*/ 1175716 w 2033587"/>
                  <a:gd name="T3" fmla="*/ 709393 h 2276475"/>
                  <a:gd name="T4" fmla="*/ 1178374 w 2033587"/>
                  <a:gd name="T5" fmla="*/ 591162 h 2276475"/>
                  <a:gd name="T6" fmla="*/ 1585424 w 2033587"/>
                  <a:gd name="T7" fmla="*/ 232745 h 2276475"/>
                  <a:gd name="T8" fmla="*/ 1623685 w 2033587"/>
                  <a:gd name="T9" fmla="*/ 244701 h 2276475"/>
                  <a:gd name="T10" fmla="*/ 1656631 w 2033587"/>
                  <a:gd name="T11" fmla="*/ 266753 h 2276475"/>
                  <a:gd name="T12" fmla="*/ 1682138 w 2033587"/>
                  <a:gd name="T13" fmla="*/ 297308 h 2276475"/>
                  <a:gd name="T14" fmla="*/ 1697549 w 2033587"/>
                  <a:gd name="T15" fmla="*/ 334505 h 2276475"/>
                  <a:gd name="T16" fmla="*/ 1701800 w 2033587"/>
                  <a:gd name="T17" fmla="*/ 1767638 h 2276475"/>
                  <a:gd name="T18" fmla="*/ 1695689 w 2033587"/>
                  <a:gd name="T19" fmla="*/ 1808289 h 2276475"/>
                  <a:gd name="T20" fmla="*/ 1678419 w 2033587"/>
                  <a:gd name="T21" fmla="*/ 1844423 h 2276475"/>
                  <a:gd name="T22" fmla="*/ 1651849 w 2033587"/>
                  <a:gd name="T23" fmla="*/ 1873649 h 2276475"/>
                  <a:gd name="T24" fmla="*/ 1617839 w 2033587"/>
                  <a:gd name="T25" fmla="*/ 1894372 h 2276475"/>
                  <a:gd name="T26" fmla="*/ 1578251 w 2033587"/>
                  <a:gd name="T27" fmla="*/ 1904469 h 2276475"/>
                  <a:gd name="T28" fmla="*/ 381012 w 2033587"/>
                  <a:gd name="T29" fmla="*/ 1903672 h 2276475"/>
                  <a:gd name="T30" fmla="*/ 342220 w 2033587"/>
                  <a:gd name="T31" fmla="*/ 1891715 h 2276475"/>
                  <a:gd name="T32" fmla="*/ 309539 w 2033587"/>
                  <a:gd name="T33" fmla="*/ 1869397 h 2276475"/>
                  <a:gd name="T34" fmla="*/ 284298 w 2033587"/>
                  <a:gd name="T35" fmla="*/ 1838844 h 2276475"/>
                  <a:gd name="T36" fmla="*/ 268621 w 2033587"/>
                  <a:gd name="T37" fmla="*/ 1801912 h 2276475"/>
                  <a:gd name="T38" fmla="*/ 382075 w 2033587"/>
                  <a:gd name="T39" fmla="*/ 1767638 h 2276475"/>
                  <a:gd name="T40" fmla="*/ 385528 w 2033587"/>
                  <a:gd name="T41" fmla="*/ 1778531 h 2276475"/>
                  <a:gd name="T42" fmla="*/ 398017 w 2033587"/>
                  <a:gd name="T43" fmla="*/ 1786768 h 2276475"/>
                  <a:gd name="T44" fmla="*/ 1570013 w 2033587"/>
                  <a:gd name="T45" fmla="*/ 1786502 h 2276475"/>
                  <a:gd name="T46" fmla="*/ 1581704 w 2033587"/>
                  <a:gd name="T47" fmla="*/ 1776937 h 2276475"/>
                  <a:gd name="T48" fmla="*/ 1583830 w 2033587"/>
                  <a:gd name="T49" fmla="*/ 368513 h 2276475"/>
                  <a:gd name="T50" fmla="*/ 1580376 w 2033587"/>
                  <a:gd name="T51" fmla="*/ 357619 h 2276475"/>
                  <a:gd name="T52" fmla="*/ 1568419 w 2033587"/>
                  <a:gd name="T53" fmla="*/ 349383 h 2276475"/>
                  <a:gd name="T54" fmla="*/ 492697 w 2033587"/>
                  <a:gd name="T55" fmla="*/ 362402 h 2276475"/>
                  <a:gd name="T56" fmla="*/ 484724 w 2033587"/>
                  <a:gd name="T57" fmla="*/ 402787 h 2276475"/>
                  <a:gd name="T58" fmla="*/ 465590 w 2033587"/>
                  <a:gd name="T59" fmla="*/ 437592 h 2276475"/>
                  <a:gd name="T60" fmla="*/ 437421 w 2033587"/>
                  <a:gd name="T61" fmla="*/ 465490 h 2276475"/>
                  <a:gd name="T62" fmla="*/ 402608 w 2033587"/>
                  <a:gd name="T63" fmla="*/ 484619 h 2276475"/>
                  <a:gd name="T64" fmla="*/ 362480 w 2033587"/>
                  <a:gd name="T65" fmla="*/ 492856 h 2276475"/>
                  <a:gd name="T66" fmla="*/ 118789 w 2033587"/>
                  <a:gd name="T67" fmla="*/ 1542067 h 2276475"/>
                  <a:gd name="T68" fmla="*/ 128090 w 2033587"/>
                  <a:gd name="T69" fmla="*/ 1553757 h 2276475"/>
                  <a:gd name="T70" fmla="*/ 1299773 w 2033587"/>
                  <a:gd name="T71" fmla="*/ 1556149 h 2276475"/>
                  <a:gd name="T72" fmla="*/ 1310934 w 2033587"/>
                  <a:gd name="T73" fmla="*/ 1552695 h 2276475"/>
                  <a:gd name="T74" fmla="*/ 1319438 w 2033587"/>
                  <a:gd name="T75" fmla="*/ 1540208 h 2276475"/>
                  <a:gd name="T76" fmla="*/ 1318907 w 2033587"/>
                  <a:gd name="T77" fmla="*/ 131782 h 2276475"/>
                  <a:gd name="T78" fmla="*/ 1309340 w 2033587"/>
                  <a:gd name="T79" fmla="*/ 120357 h 2276475"/>
                  <a:gd name="T80" fmla="*/ 492963 w 2033587"/>
                  <a:gd name="T81" fmla="*/ 117967 h 2276475"/>
                  <a:gd name="T82" fmla="*/ 1327676 w 2033587"/>
                  <a:gd name="T83" fmla="*/ 2922 h 2276475"/>
                  <a:gd name="T84" fmla="*/ 1365413 w 2033587"/>
                  <a:gd name="T85" fmla="*/ 16738 h 2276475"/>
                  <a:gd name="T86" fmla="*/ 1397303 w 2033587"/>
                  <a:gd name="T87" fmla="*/ 40385 h 2276475"/>
                  <a:gd name="T88" fmla="*/ 1420954 w 2033587"/>
                  <a:gd name="T89" fmla="*/ 72268 h 2276475"/>
                  <a:gd name="T90" fmla="*/ 1434773 w 2033587"/>
                  <a:gd name="T91" fmla="*/ 109996 h 2276475"/>
                  <a:gd name="T92" fmla="*/ 1437430 w 2033587"/>
                  <a:gd name="T93" fmla="*/ 1543396 h 2276475"/>
                  <a:gd name="T94" fmla="*/ 1429192 w 2033587"/>
                  <a:gd name="T95" fmla="*/ 1583515 h 2276475"/>
                  <a:gd name="T96" fmla="*/ 1410324 w 2033587"/>
                  <a:gd name="T97" fmla="*/ 1618586 h 2276475"/>
                  <a:gd name="T98" fmla="*/ 1382155 w 2033587"/>
                  <a:gd name="T99" fmla="*/ 1646749 h 2276475"/>
                  <a:gd name="T100" fmla="*/ 1347076 w 2033587"/>
                  <a:gd name="T101" fmla="*/ 1665613 h 2276475"/>
                  <a:gd name="T102" fmla="*/ 1307214 w 2033587"/>
                  <a:gd name="T103" fmla="*/ 1673849 h 2276475"/>
                  <a:gd name="T104" fmla="*/ 109754 w 2033587"/>
                  <a:gd name="T105" fmla="*/ 1671192 h 2276475"/>
                  <a:gd name="T106" fmla="*/ 72017 w 2033587"/>
                  <a:gd name="T107" fmla="*/ 1657377 h 2276475"/>
                  <a:gd name="T108" fmla="*/ 40394 w 2033587"/>
                  <a:gd name="T109" fmla="*/ 1633731 h 2276475"/>
                  <a:gd name="T110" fmla="*/ 16476 w 2033587"/>
                  <a:gd name="T111" fmla="*/ 1601848 h 2276475"/>
                  <a:gd name="T112" fmla="*/ 2657 w 2033587"/>
                  <a:gd name="T113" fmla="*/ 1564120 h 2276475"/>
                  <a:gd name="T114" fmla="*/ 409517 w 2033587"/>
                  <a:gd name="T115" fmla="*/ 0 h 227647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033587" h="2276475">
                    <a:moveTo>
                      <a:pt x="312737" y="1411287"/>
                    </a:moveTo>
                    <a:lnTo>
                      <a:pt x="1422400" y="1411287"/>
                    </a:lnTo>
                    <a:lnTo>
                      <a:pt x="1422400" y="1552575"/>
                    </a:lnTo>
                    <a:lnTo>
                      <a:pt x="312737" y="1552575"/>
                    </a:lnTo>
                    <a:lnTo>
                      <a:pt x="312737" y="1411287"/>
                    </a:lnTo>
                    <a:close/>
                    <a:moveTo>
                      <a:pt x="296862" y="1128712"/>
                    </a:moveTo>
                    <a:lnTo>
                      <a:pt x="1404937" y="1128712"/>
                    </a:lnTo>
                    <a:lnTo>
                      <a:pt x="1404937" y="1270000"/>
                    </a:lnTo>
                    <a:lnTo>
                      <a:pt x="296862" y="1270000"/>
                    </a:lnTo>
                    <a:lnTo>
                      <a:pt x="296862" y="1128712"/>
                    </a:lnTo>
                    <a:close/>
                    <a:moveTo>
                      <a:pt x="296862" y="847725"/>
                    </a:moveTo>
                    <a:lnTo>
                      <a:pt x="1404937" y="847725"/>
                    </a:lnTo>
                    <a:lnTo>
                      <a:pt x="1404937" y="987425"/>
                    </a:lnTo>
                    <a:lnTo>
                      <a:pt x="296862" y="987425"/>
                    </a:lnTo>
                    <a:lnTo>
                      <a:pt x="296862" y="847725"/>
                    </a:lnTo>
                    <a:close/>
                    <a:moveTo>
                      <a:pt x="869950" y="565150"/>
                    </a:moveTo>
                    <a:lnTo>
                      <a:pt x="1408113" y="565150"/>
                    </a:lnTo>
                    <a:lnTo>
                      <a:pt x="1408113" y="706438"/>
                    </a:lnTo>
                    <a:lnTo>
                      <a:pt x="869950" y="706438"/>
                    </a:lnTo>
                    <a:lnTo>
                      <a:pt x="869950" y="565150"/>
                    </a:lnTo>
                    <a:close/>
                    <a:moveTo>
                      <a:pt x="1869440" y="276225"/>
                    </a:moveTo>
                    <a:lnTo>
                      <a:pt x="1877695" y="276543"/>
                    </a:lnTo>
                    <a:lnTo>
                      <a:pt x="1885950" y="276860"/>
                    </a:lnTo>
                    <a:lnTo>
                      <a:pt x="1894522" y="278130"/>
                    </a:lnTo>
                    <a:lnTo>
                      <a:pt x="1902460" y="279400"/>
                    </a:lnTo>
                    <a:lnTo>
                      <a:pt x="1910080" y="281305"/>
                    </a:lnTo>
                    <a:lnTo>
                      <a:pt x="1918017" y="283528"/>
                    </a:lnTo>
                    <a:lnTo>
                      <a:pt x="1925955" y="286068"/>
                    </a:lnTo>
                    <a:lnTo>
                      <a:pt x="1933257" y="288925"/>
                    </a:lnTo>
                    <a:lnTo>
                      <a:pt x="1940242" y="292418"/>
                    </a:lnTo>
                    <a:lnTo>
                      <a:pt x="1947545" y="296228"/>
                    </a:lnTo>
                    <a:lnTo>
                      <a:pt x="1954530" y="299720"/>
                    </a:lnTo>
                    <a:lnTo>
                      <a:pt x="1961197" y="304165"/>
                    </a:lnTo>
                    <a:lnTo>
                      <a:pt x="1967865" y="308928"/>
                    </a:lnTo>
                    <a:lnTo>
                      <a:pt x="1973897" y="313690"/>
                    </a:lnTo>
                    <a:lnTo>
                      <a:pt x="1979612" y="318770"/>
                    </a:lnTo>
                    <a:lnTo>
                      <a:pt x="1985645" y="324168"/>
                    </a:lnTo>
                    <a:lnTo>
                      <a:pt x="1991042" y="330200"/>
                    </a:lnTo>
                    <a:lnTo>
                      <a:pt x="1996122" y="335915"/>
                    </a:lnTo>
                    <a:lnTo>
                      <a:pt x="2000885" y="342265"/>
                    </a:lnTo>
                    <a:lnTo>
                      <a:pt x="2005647" y="348615"/>
                    </a:lnTo>
                    <a:lnTo>
                      <a:pt x="2010092" y="355283"/>
                    </a:lnTo>
                    <a:lnTo>
                      <a:pt x="2013585" y="362268"/>
                    </a:lnTo>
                    <a:lnTo>
                      <a:pt x="2017395" y="369570"/>
                    </a:lnTo>
                    <a:lnTo>
                      <a:pt x="2020570" y="376873"/>
                    </a:lnTo>
                    <a:lnTo>
                      <a:pt x="2023745" y="384175"/>
                    </a:lnTo>
                    <a:lnTo>
                      <a:pt x="2026285" y="391795"/>
                    </a:lnTo>
                    <a:lnTo>
                      <a:pt x="2028507" y="399733"/>
                    </a:lnTo>
                    <a:lnTo>
                      <a:pt x="2030412" y="407670"/>
                    </a:lnTo>
                    <a:lnTo>
                      <a:pt x="2032000" y="415608"/>
                    </a:lnTo>
                    <a:lnTo>
                      <a:pt x="2032952" y="423863"/>
                    </a:lnTo>
                    <a:lnTo>
                      <a:pt x="2033270" y="432118"/>
                    </a:lnTo>
                    <a:lnTo>
                      <a:pt x="2033587" y="440373"/>
                    </a:lnTo>
                    <a:lnTo>
                      <a:pt x="2033587" y="2112328"/>
                    </a:lnTo>
                    <a:lnTo>
                      <a:pt x="2033270" y="2120583"/>
                    </a:lnTo>
                    <a:lnTo>
                      <a:pt x="2032952" y="2128838"/>
                    </a:lnTo>
                    <a:lnTo>
                      <a:pt x="2032000" y="2137410"/>
                    </a:lnTo>
                    <a:lnTo>
                      <a:pt x="2030412" y="2145348"/>
                    </a:lnTo>
                    <a:lnTo>
                      <a:pt x="2028507" y="2153285"/>
                    </a:lnTo>
                    <a:lnTo>
                      <a:pt x="2026285" y="2160905"/>
                    </a:lnTo>
                    <a:lnTo>
                      <a:pt x="2023745" y="2168525"/>
                    </a:lnTo>
                    <a:lnTo>
                      <a:pt x="2020570" y="2175828"/>
                    </a:lnTo>
                    <a:lnTo>
                      <a:pt x="2017395" y="2183130"/>
                    </a:lnTo>
                    <a:lnTo>
                      <a:pt x="2013585" y="2190433"/>
                    </a:lnTo>
                    <a:lnTo>
                      <a:pt x="2010092" y="2197418"/>
                    </a:lnTo>
                    <a:lnTo>
                      <a:pt x="2005647" y="2204085"/>
                    </a:lnTo>
                    <a:lnTo>
                      <a:pt x="2000885" y="2210435"/>
                    </a:lnTo>
                    <a:lnTo>
                      <a:pt x="1996122" y="2216785"/>
                    </a:lnTo>
                    <a:lnTo>
                      <a:pt x="1991042" y="2222500"/>
                    </a:lnTo>
                    <a:lnTo>
                      <a:pt x="1985645" y="2228533"/>
                    </a:lnTo>
                    <a:lnTo>
                      <a:pt x="1979612" y="2233930"/>
                    </a:lnTo>
                    <a:lnTo>
                      <a:pt x="1973897" y="2239010"/>
                    </a:lnTo>
                    <a:lnTo>
                      <a:pt x="1967865" y="2243773"/>
                    </a:lnTo>
                    <a:lnTo>
                      <a:pt x="1961197" y="2248535"/>
                    </a:lnTo>
                    <a:lnTo>
                      <a:pt x="1954530" y="2252980"/>
                    </a:lnTo>
                    <a:lnTo>
                      <a:pt x="1947545" y="2256790"/>
                    </a:lnTo>
                    <a:lnTo>
                      <a:pt x="1940242" y="2260600"/>
                    </a:lnTo>
                    <a:lnTo>
                      <a:pt x="1933257" y="2263775"/>
                    </a:lnTo>
                    <a:lnTo>
                      <a:pt x="1925955" y="2266633"/>
                    </a:lnTo>
                    <a:lnTo>
                      <a:pt x="1918017" y="2269173"/>
                    </a:lnTo>
                    <a:lnTo>
                      <a:pt x="1910080" y="2271395"/>
                    </a:lnTo>
                    <a:lnTo>
                      <a:pt x="1902460" y="2273300"/>
                    </a:lnTo>
                    <a:lnTo>
                      <a:pt x="1894522" y="2274888"/>
                    </a:lnTo>
                    <a:lnTo>
                      <a:pt x="1885950" y="2275840"/>
                    </a:lnTo>
                    <a:lnTo>
                      <a:pt x="1877695" y="2276475"/>
                    </a:lnTo>
                    <a:lnTo>
                      <a:pt x="1869440" y="2276475"/>
                    </a:lnTo>
                    <a:lnTo>
                      <a:pt x="480377" y="2276475"/>
                    </a:lnTo>
                    <a:lnTo>
                      <a:pt x="471805" y="2276475"/>
                    </a:lnTo>
                    <a:lnTo>
                      <a:pt x="463550" y="2275840"/>
                    </a:lnTo>
                    <a:lnTo>
                      <a:pt x="455295" y="2274888"/>
                    </a:lnTo>
                    <a:lnTo>
                      <a:pt x="447040" y="2273300"/>
                    </a:lnTo>
                    <a:lnTo>
                      <a:pt x="439102" y="2271395"/>
                    </a:lnTo>
                    <a:lnTo>
                      <a:pt x="431482" y="2269173"/>
                    </a:lnTo>
                    <a:lnTo>
                      <a:pt x="423862" y="2266633"/>
                    </a:lnTo>
                    <a:lnTo>
                      <a:pt x="416242" y="2263775"/>
                    </a:lnTo>
                    <a:lnTo>
                      <a:pt x="408940" y="2260600"/>
                    </a:lnTo>
                    <a:lnTo>
                      <a:pt x="401955" y="2256790"/>
                    </a:lnTo>
                    <a:lnTo>
                      <a:pt x="394970" y="2252980"/>
                    </a:lnTo>
                    <a:lnTo>
                      <a:pt x="388620" y="2248535"/>
                    </a:lnTo>
                    <a:lnTo>
                      <a:pt x="381952" y="2243773"/>
                    </a:lnTo>
                    <a:lnTo>
                      <a:pt x="375602" y="2239010"/>
                    </a:lnTo>
                    <a:lnTo>
                      <a:pt x="369887" y="2233930"/>
                    </a:lnTo>
                    <a:lnTo>
                      <a:pt x="364172" y="2228533"/>
                    </a:lnTo>
                    <a:lnTo>
                      <a:pt x="358457" y="2222500"/>
                    </a:lnTo>
                    <a:lnTo>
                      <a:pt x="353377" y="2216785"/>
                    </a:lnTo>
                    <a:lnTo>
                      <a:pt x="348297" y="2210435"/>
                    </a:lnTo>
                    <a:lnTo>
                      <a:pt x="343852" y="2204085"/>
                    </a:lnTo>
                    <a:lnTo>
                      <a:pt x="339725" y="2197418"/>
                    </a:lnTo>
                    <a:lnTo>
                      <a:pt x="335597" y="2190433"/>
                    </a:lnTo>
                    <a:lnTo>
                      <a:pt x="332105" y="2183130"/>
                    </a:lnTo>
                    <a:lnTo>
                      <a:pt x="328612" y="2175828"/>
                    </a:lnTo>
                    <a:lnTo>
                      <a:pt x="325755" y="2168525"/>
                    </a:lnTo>
                    <a:lnTo>
                      <a:pt x="323215" y="2160905"/>
                    </a:lnTo>
                    <a:lnTo>
                      <a:pt x="320992" y="2153285"/>
                    </a:lnTo>
                    <a:lnTo>
                      <a:pt x="319087" y="2145348"/>
                    </a:lnTo>
                    <a:lnTo>
                      <a:pt x="317817" y="2137410"/>
                    </a:lnTo>
                    <a:lnTo>
                      <a:pt x="316547" y="2128838"/>
                    </a:lnTo>
                    <a:lnTo>
                      <a:pt x="315912" y="2120583"/>
                    </a:lnTo>
                    <a:lnTo>
                      <a:pt x="315912" y="2112328"/>
                    </a:lnTo>
                    <a:lnTo>
                      <a:pt x="456565" y="2112328"/>
                    </a:lnTo>
                    <a:lnTo>
                      <a:pt x="456882" y="2114868"/>
                    </a:lnTo>
                    <a:lnTo>
                      <a:pt x="457200" y="2116773"/>
                    </a:lnTo>
                    <a:lnTo>
                      <a:pt x="457835" y="2118995"/>
                    </a:lnTo>
                    <a:lnTo>
                      <a:pt x="458470" y="2121218"/>
                    </a:lnTo>
                    <a:lnTo>
                      <a:pt x="459422" y="2123440"/>
                    </a:lnTo>
                    <a:lnTo>
                      <a:pt x="460692" y="2125345"/>
                    </a:lnTo>
                    <a:lnTo>
                      <a:pt x="463550" y="2128838"/>
                    </a:lnTo>
                    <a:lnTo>
                      <a:pt x="467042" y="2132013"/>
                    </a:lnTo>
                    <a:lnTo>
                      <a:pt x="468947" y="2132965"/>
                    </a:lnTo>
                    <a:lnTo>
                      <a:pt x="471170" y="2133918"/>
                    </a:lnTo>
                    <a:lnTo>
                      <a:pt x="473392" y="2134870"/>
                    </a:lnTo>
                    <a:lnTo>
                      <a:pt x="475615" y="2135188"/>
                    </a:lnTo>
                    <a:lnTo>
                      <a:pt x="477837" y="2135505"/>
                    </a:lnTo>
                    <a:lnTo>
                      <a:pt x="480377" y="2135823"/>
                    </a:lnTo>
                    <a:lnTo>
                      <a:pt x="1869440" y="2135823"/>
                    </a:lnTo>
                    <a:lnTo>
                      <a:pt x="1871980" y="2135505"/>
                    </a:lnTo>
                    <a:lnTo>
                      <a:pt x="1874202" y="2135188"/>
                    </a:lnTo>
                    <a:lnTo>
                      <a:pt x="1876107" y="2134870"/>
                    </a:lnTo>
                    <a:lnTo>
                      <a:pt x="1878330" y="2133918"/>
                    </a:lnTo>
                    <a:lnTo>
                      <a:pt x="1880552" y="2132965"/>
                    </a:lnTo>
                    <a:lnTo>
                      <a:pt x="1882457" y="2132013"/>
                    </a:lnTo>
                    <a:lnTo>
                      <a:pt x="1885950" y="2128838"/>
                    </a:lnTo>
                    <a:lnTo>
                      <a:pt x="1888490" y="2125345"/>
                    </a:lnTo>
                    <a:lnTo>
                      <a:pt x="1890077" y="2123440"/>
                    </a:lnTo>
                    <a:lnTo>
                      <a:pt x="1890712" y="2121218"/>
                    </a:lnTo>
                    <a:lnTo>
                      <a:pt x="1891982" y="2118995"/>
                    </a:lnTo>
                    <a:lnTo>
                      <a:pt x="1892300" y="2116773"/>
                    </a:lnTo>
                    <a:lnTo>
                      <a:pt x="1892617" y="2114868"/>
                    </a:lnTo>
                    <a:lnTo>
                      <a:pt x="1892617" y="2112328"/>
                    </a:lnTo>
                    <a:lnTo>
                      <a:pt x="1892617" y="440373"/>
                    </a:lnTo>
                    <a:lnTo>
                      <a:pt x="1892617" y="438468"/>
                    </a:lnTo>
                    <a:lnTo>
                      <a:pt x="1892300" y="435928"/>
                    </a:lnTo>
                    <a:lnTo>
                      <a:pt x="1891982" y="433705"/>
                    </a:lnTo>
                    <a:lnTo>
                      <a:pt x="1890712" y="431483"/>
                    </a:lnTo>
                    <a:lnTo>
                      <a:pt x="1890077" y="429578"/>
                    </a:lnTo>
                    <a:lnTo>
                      <a:pt x="1888490" y="427355"/>
                    </a:lnTo>
                    <a:lnTo>
                      <a:pt x="1885950" y="424180"/>
                    </a:lnTo>
                    <a:lnTo>
                      <a:pt x="1882457" y="421323"/>
                    </a:lnTo>
                    <a:lnTo>
                      <a:pt x="1880552" y="420053"/>
                    </a:lnTo>
                    <a:lnTo>
                      <a:pt x="1878330" y="419100"/>
                    </a:lnTo>
                    <a:lnTo>
                      <a:pt x="1876107" y="418148"/>
                    </a:lnTo>
                    <a:lnTo>
                      <a:pt x="1874202" y="417513"/>
                    </a:lnTo>
                    <a:lnTo>
                      <a:pt x="1871980" y="417195"/>
                    </a:lnTo>
                    <a:lnTo>
                      <a:pt x="1869440" y="417195"/>
                    </a:lnTo>
                    <a:lnTo>
                      <a:pt x="1869440" y="276225"/>
                    </a:lnTo>
                    <a:close/>
                    <a:moveTo>
                      <a:pt x="589072" y="140970"/>
                    </a:moveTo>
                    <a:lnTo>
                      <a:pt x="589072" y="424815"/>
                    </a:lnTo>
                    <a:lnTo>
                      <a:pt x="588754" y="433070"/>
                    </a:lnTo>
                    <a:lnTo>
                      <a:pt x="588436" y="441643"/>
                    </a:lnTo>
                    <a:lnTo>
                      <a:pt x="587166" y="449580"/>
                    </a:lnTo>
                    <a:lnTo>
                      <a:pt x="585896" y="458153"/>
                    </a:lnTo>
                    <a:lnTo>
                      <a:pt x="583991" y="465773"/>
                    </a:lnTo>
                    <a:lnTo>
                      <a:pt x="581768" y="473710"/>
                    </a:lnTo>
                    <a:lnTo>
                      <a:pt x="579227" y="481330"/>
                    </a:lnTo>
                    <a:lnTo>
                      <a:pt x="576052" y="488633"/>
                    </a:lnTo>
                    <a:lnTo>
                      <a:pt x="572876" y="495935"/>
                    </a:lnTo>
                    <a:lnTo>
                      <a:pt x="569065" y="503238"/>
                    </a:lnTo>
                    <a:lnTo>
                      <a:pt x="565572" y="509905"/>
                    </a:lnTo>
                    <a:lnTo>
                      <a:pt x="561126" y="516573"/>
                    </a:lnTo>
                    <a:lnTo>
                      <a:pt x="556363" y="522923"/>
                    </a:lnTo>
                    <a:lnTo>
                      <a:pt x="551600" y="528955"/>
                    </a:lnTo>
                    <a:lnTo>
                      <a:pt x="546519" y="535305"/>
                    </a:lnTo>
                    <a:lnTo>
                      <a:pt x="541120" y="541020"/>
                    </a:lnTo>
                    <a:lnTo>
                      <a:pt x="535087" y="546100"/>
                    </a:lnTo>
                    <a:lnTo>
                      <a:pt x="529371" y="551815"/>
                    </a:lnTo>
                    <a:lnTo>
                      <a:pt x="522702" y="556260"/>
                    </a:lnTo>
                    <a:lnTo>
                      <a:pt x="516668" y="561023"/>
                    </a:lnTo>
                    <a:lnTo>
                      <a:pt x="509682" y="565150"/>
                    </a:lnTo>
                    <a:lnTo>
                      <a:pt x="503013" y="569278"/>
                    </a:lnTo>
                    <a:lnTo>
                      <a:pt x="495709" y="572770"/>
                    </a:lnTo>
                    <a:lnTo>
                      <a:pt x="488406" y="575945"/>
                    </a:lnTo>
                    <a:lnTo>
                      <a:pt x="481102" y="579120"/>
                    </a:lnTo>
                    <a:lnTo>
                      <a:pt x="473480" y="581978"/>
                    </a:lnTo>
                    <a:lnTo>
                      <a:pt x="465541" y="584200"/>
                    </a:lnTo>
                    <a:lnTo>
                      <a:pt x="457602" y="585788"/>
                    </a:lnTo>
                    <a:lnTo>
                      <a:pt x="449663" y="587375"/>
                    </a:lnTo>
                    <a:lnTo>
                      <a:pt x="441407" y="588328"/>
                    </a:lnTo>
                    <a:lnTo>
                      <a:pt x="433150" y="588963"/>
                    </a:lnTo>
                    <a:lnTo>
                      <a:pt x="424576" y="589280"/>
                    </a:lnTo>
                    <a:lnTo>
                      <a:pt x="140678" y="589280"/>
                    </a:lnTo>
                    <a:lnTo>
                      <a:pt x="140678" y="1836103"/>
                    </a:lnTo>
                    <a:lnTo>
                      <a:pt x="140678" y="1838643"/>
                    </a:lnTo>
                    <a:lnTo>
                      <a:pt x="140996" y="1840548"/>
                    </a:lnTo>
                    <a:lnTo>
                      <a:pt x="141948" y="1842770"/>
                    </a:lnTo>
                    <a:lnTo>
                      <a:pt x="142584" y="1844993"/>
                    </a:lnTo>
                    <a:lnTo>
                      <a:pt x="143536" y="1847215"/>
                    </a:lnTo>
                    <a:lnTo>
                      <a:pt x="144807" y="1849120"/>
                    </a:lnTo>
                    <a:lnTo>
                      <a:pt x="147665" y="1852613"/>
                    </a:lnTo>
                    <a:lnTo>
                      <a:pt x="151475" y="1855470"/>
                    </a:lnTo>
                    <a:lnTo>
                      <a:pt x="153063" y="1856740"/>
                    </a:lnTo>
                    <a:lnTo>
                      <a:pt x="155286" y="1857693"/>
                    </a:lnTo>
                    <a:lnTo>
                      <a:pt x="157191" y="1858645"/>
                    </a:lnTo>
                    <a:lnTo>
                      <a:pt x="159732" y="1858963"/>
                    </a:lnTo>
                    <a:lnTo>
                      <a:pt x="161955" y="1859280"/>
                    </a:lnTo>
                    <a:lnTo>
                      <a:pt x="164495" y="1859598"/>
                    </a:lnTo>
                    <a:lnTo>
                      <a:pt x="1553180" y="1859598"/>
                    </a:lnTo>
                    <a:lnTo>
                      <a:pt x="1556038" y="1859280"/>
                    </a:lnTo>
                    <a:lnTo>
                      <a:pt x="1557943" y="1858963"/>
                    </a:lnTo>
                    <a:lnTo>
                      <a:pt x="1560484" y="1858645"/>
                    </a:lnTo>
                    <a:lnTo>
                      <a:pt x="1562389" y="1857693"/>
                    </a:lnTo>
                    <a:lnTo>
                      <a:pt x="1564612" y="1856740"/>
                    </a:lnTo>
                    <a:lnTo>
                      <a:pt x="1566517" y="1855470"/>
                    </a:lnTo>
                    <a:lnTo>
                      <a:pt x="1570010" y="1852613"/>
                    </a:lnTo>
                    <a:lnTo>
                      <a:pt x="1572868" y="1849120"/>
                    </a:lnTo>
                    <a:lnTo>
                      <a:pt x="1574139" y="1847215"/>
                    </a:lnTo>
                    <a:lnTo>
                      <a:pt x="1575091" y="1844993"/>
                    </a:lnTo>
                    <a:lnTo>
                      <a:pt x="1576044" y="1842770"/>
                    </a:lnTo>
                    <a:lnTo>
                      <a:pt x="1576679" y="1840548"/>
                    </a:lnTo>
                    <a:lnTo>
                      <a:pt x="1576997" y="1838643"/>
                    </a:lnTo>
                    <a:lnTo>
                      <a:pt x="1576997" y="1836103"/>
                    </a:lnTo>
                    <a:lnTo>
                      <a:pt x="1576997" y="164782"/>
                    </a:lnTo>
                    <a:lnTo>
                      <a:pt x="1576997" y="161925"/>
                    </a:lnTo>
                    <a:lnTo>
                      <a:pt x="1576679" y="160020"/>
                    </a:lnTo>
                    <a:lnTo>
                      <a:pt x="1576044" y="157480"/>
                    </a:lnTo>
                    <a:lnTo>
                      <a:pt x="1575091" y="155257"/>
                    </a:lnTo>
                    <a:lnTo>
                      <a:pt x="1574139" y="153352"/>
                    </a:lnTo>
                    <a:lnTo>
                      <a:pt x="1572868" y="151447"/>
                    </a:lnTo>
                    <a:lnTo>
                      <a:pt x="1570010" y="147955"/>
                    </a:lnTo>
                    <a:lnTo>
                      <a:pt x="1566517" y="145097"/>
                    </a:lnTo>
                    <a:lnTo>
                      <a:pt x="1564612" y="143827"/>
                    </a:lnTo>
                    <a:lnTo>
                      <a:pt x="1562389" y="142875"/>
                    </a:lnTo>
                    <a:lnTo>
                      <a:pt x="1560484" y="141922"/>
                    </a:lnTo>
                    <a:lnTo>
                      <a:pt x="1557943" y="141287"/>
                    </a:lnTo>
                    <a:lnTo>
                      <a:pt x="1556038" y="140970"/>
                    </a:lnTo>
                    <a:lnTo>
                      <a:pt x="1553180" y="140970"/>
                    </a:lnTo>
                    <a:lnTo>
                      <a:pt x="589072" y="140970"/>
                    </a:lnTo>
                    <a:close/>
                    <a:moveTo>
                      <a:pt x="489358" y="0"/>
                    </a:moveTo>
                    <a:lnTo>
                      <a:pt x="1553180" y="0"/>
                    </a:lnTo>
                    <a:lnTo>
                      <a:pt x="1562071" y="317"/>
                    </a:lnTo>
                    <a:lnTo>
                      <a:pt x="1570010" y="952"/>
                    </a:lnTo>
                    <a:lnTo>
                      <a:pt x="1578584" y="2222"/>
                    </a:lnTo>
                    <a:lnTo>
                      <a:pt x="1586523" y="3492"/>
                    </a:lnTo>
                    <a:lnTo>
                      <a:pt x="1594462" y="5397"/>
                    </a:lnTo>
                    <a:lnTo>
                      <a:pt x="1602084" y="7620"/>
                    </a:lnTo>
                    <a:lnTo>
                      <a:pt x="1609705" y="10160"/>
                    </a:lnTo>
                    <a:lnTo>
                      <a:pt x="1617644" y="13017"/>
                    </a:lnTo>
                    <a:lnTo>
                      <a:pt x="1624630" y="16192"/>
                    </a:lnTo>
                    <a:lnTo>
                      <a:pt x="1631617" y="20002"/>
                    </a:lnTo>
                    <a:lnTo>
                      <a:pt x="1638603" y="23812"/>
                    </a:lnTo>
                    <a:lnTo>
                      <a:pt x="1645589" y="28257"/>
                    </a:lnTo>
                    <a:lnTo>
                      <a:pt x="1651623" y="32702"/>
                    </a:lnTo>
                    <a:lnTo>
                      <a:pt x="1657974" y="37782"/>
                    </a:lnTo>
                    <a:lnTo>
                      <a:pt x="1664008" y="42862"/>
                    </a:lnTo>
                    <a:lnTo>
                      <a:pt x="1669724" y="48260"/>
                    </a:lnTo>
                    <a:lnTo>
                      <a:pt x="1675122" y="53975"/>
                    </a:lnTo>
                    <a:lnTo>
                      <a:pt x="1680203" y="60007"/>
                    </a:lnTo>
                    <a:lnTo>
                      <a:pt x="1685284" y="66357"/>
                    </a:lnTo>
                    <a:lnTo>
                      <a:pt x="1689730" y="72390"/>
                    </a:lnTo>
                    <a:lnTo>
                      <a:pt x="1694176" y="79375"/>
                    </a:lnTo>
                    <a:lnTo>
                      <a:pt x="1697987" y="86360"/>
                    </a:lnTo>
                    <a:lnTo>
                      <a:pt x="1701797" y="93345"/>
                    </a:lnTo>
                    <a:lnTo>
                      <a:pt x="1704973" y="100647"/>
                    </a:lnTo>
                    <a:lnTo>
                      <a:pt x="1707831" y="108267"/>
                    </a:lnTo>
                    <a:lnTo>
                      <a:pt x="1710371" y="115570"/>
                    </a:lnTo>
                    <a:lnTo>
                      <a:pt x="1712594" y="123507"/>
                    </a:lnTo>
                    <a:lnTo>
                      <a:pt x="1714500" y="131445"/>
                    </a:lnTo>
                    <a:lnTo>
                      <a:pt x="1715770" y="139382"/>
                    </a:lnTo>
                    <a:lnTo>
                      <a:pt x="1717040" y="147637"/>
                    </a:lnTo>
                    <a:lnTo>
                      <a:pt x="1717675" y="155892"/>
                    </a:lnTo>
                    <a:lnTo>
                      <a:pt x="1717675" y="164782"/>
                    </a:lnTo>
                    <a:lnTo>
                      <a:pt x="1717675" y="1836103"/>
                    </a:lnTo>
                    <a:lnTo>
                      <a:pt x="1717675" y="1844358"/>
                    </a:lnTo>
                    <a:lnTo>
                      <a:pt x="1717040" y="1852613"/>
                    </a:lnTo>
                    <a:lnTo>
                      <a:pt x="1715770" y="1861185"/>
                    </a:lnTo>
                    <a:lnTo>
                      <a:pt x="1714500" y="1869123"/>
                    </a:lnTo>
                    <a:lnTo>
                      <a:pt x="1712594" y="1877060"/>
                    </a:lnTo>
                    <a:lnTo>
                      <a:pt x="1710371" y="1884680"/>
                    </a:lnTo>
                    <a:lnTo>
                      <a:pt x="1707831" y="1892300"/>
                    </a:lnTo>
                    <a:lnTo>
                      <a:pt x="1704973" y="1900238"/>
                    </a:lnTo>
                    <a:lnTo>
                      <a:pt x="1701797" y="1907223"/>
                    </a:lnTo>
                    <a:lnTo>
                      <a:pt x="1697987" y="1914208"/>
                    </a:lnTo>
                    <a:lnTo>
                      <a:pt x="1694176" y="1921193"/>
                    </a:lnTo>
                    <a:lnTo>
                      <a:pt x="1689730" y="1927860"/>
                    </a:lnTo>
                    <a:lnTo>
                      <a:pt x="1685284" y="1934210"/>
                    </a:lnTo>
                    <a:lnTo>
                      <a:pt x="1680203" y="1940560"/>
                    </a:lnTo>
                    <a:lnTo>
                      <a:pt x="1675122" y="1946275"/>
                    </a:lnTo>
                    <a:lnTo>
                      <a:pt x="1669724" y="1952308"/>
                    </a:lnTo>
                    <a:lnTo>
                      <a:pt x="1664008" y="1957705"/>
                    </a:lnTo>
                    <a:lnTo>
                      <a:pt x="1657974" y="1962785"/>
                    </a:lnTo>
                    <a:lnTo>
                      <a:pt x="1651623" y="1967865"/>
                    </a:lnTo>
                    <a:lnTo>
                      <a:pt x="1645589" y="1972310"/>
                    </a:lnTo>
                    <a:lnTo>
                      <a:pt x="1638603" y="1976755"/>
                    </a:lnTo>
                    <a:lnTo>
                      <a:pt x="1631617" y="1980565"/>
                    </a:lnTo>
                    <a:lnTo>
                      <a:pt x="1624630" y="1984375"/>
                    </a:lnTo>
                    <a:lnTo>
                      <a:pt x="1617644" y="1987550"/>
                    </a:lnTo>
                    <a:lnTo>
                      <a:pt x="1609705" y="1990408"/>
                    </a:lnTo>
                    <a:lnTo>
                      <a:pt x="1602084" y="1992948"/>
                    </a:lnTo>
                    <a:lnTo>
                      <a:pt x="1594462" y="1995170"/>
                    </a:lnTo>
                    <a:lnTo>
                      <a:pt x="1586523" y="1997075"/>
                    </a:lnTo>
                    <a:lnTo>
                      <a:pt x="1578584" y="1998345"/>
                    </a:lnTo>
                    <a:lnTo>
                      <a:pt x="1570010" y="1999615"/>
                    </a:lnTo>
                    <a:lnTo>
                      <a:pt x="1562071" y="2000250"/>
                    </a:lnTo>
                    <a:lnTo>
                      <a:pt x="1553180" y="2000250"/>
                    </a:lnTo>
                    <a:lnTo>
                      <a:pt x="164495" y="2000250"/>
                    </a:lnTo>
                    <a:lnTo>
                      <a:pt x="155604" y="2000250"/>
                    </a:lnTo>
                    <a:lnTo>
                      <a:pt x="147665" y="1999615"/>
                    </a:lnTo>
                    <a:lnTo>
                      <a:pt x="139408" y="1998345"/>
                    </a:lnTo>
                    <a:lnTo>
                      <a:pt x="131152" y="1997075"/>
                    </a:lnTo>
                    <a:lnTo>
                      <a:pt x="123213" y="1995170"/>
                    </a:lnTo>
                    <a:lnTo>
                      <a:pt x="115591" y="1992948"/>
                    </a:lnTo>
                    <a:lnTo>
                      <a:pt x="107970" y="1990408"/>
                    </a:lnTo>
                    <a:lnTo>
                      <a:pt x="100348" y="1987550"/>
                    </a:lnTo>
                    <a:lnTo>
                      <a:pt x="93044" y="1984375"/>
                    </a:lnTo>
                    <a:lnTo>
                      <a:pt x="86058" y="1980565"/>
                    </a:lnTo>
                    <a:lnTo>
                      <a:pt x="79072" y="1976755"/>
                    </a:lnTo>
                    <a:lnTo>
                      <a:pt x="72721" y="1972310"/>
                    </a:lnTo>
                    <a:lnTo>
                      <a:pt x="66052" y="1967865"/>
                    </a:lnTo>
                    <a:lnTo>
                      <a:pt x="59701" y="1962785"/>
                    </a:lnTo>
                    <a:lnTo>
                      <a:pt x="53667" y="1957705"/>
                    </a:lnTo>
                    <a:lnTo>
                      <a:pt x="48269" y="1952308"/>
                    </a:lnTo>
                    <a:lnTo>
                      <a:pt x="42553" y="1946275"/>
                    </a:lnTo>
                    <a:lnTo>
                      <a:pt x="37472" y="1940560"/>
                    </a:lnTo>
                    <a:lnTo>
                      <a:pt x="32391" y="1934210"/>
                    </a:lnTo>
                    <a:lnTo>
                      <a:pt x="27945" y="1927860"/>
                    </a:lnTo>
                    <a:lnTo>
                      <a:pt x="23817" y="1921193"/>
                    </a:lnTo>
                    <a:lnTo>
                      <a:pt x="19688" y="1914208"/>
                    </a:lnTo>
                    <a:lnTo>
                      <a:pt x="16195" y="1907223"/>
                    </a:lnTo>
                    <a:lnTo>
                      <a:pt x="12702" y="1900238"/>
                    </a:lnTo>
                    <a:lnTo>
                      <a:pt x="9844" y="1892300"/>
                    </a:lnTo>
                    <a:lnTo>
                      <a:pt x="7304" y="1884680"/>
                    </a:lnTo>
                    <a:lnTo>
                      <a:pt x="5081" y="1877060"/>
                    </a:lnTo>
                    <a:lnTo>
                      <a:pt x="3175" y="1869123"/>
                    </a:lnTo>
                    <a:lnTo>
                      <a:pt x="1905" y="1861185"/>
                    </a:lnTo>
                    <a:lnTo>
                      <a:pt x="635" y="1852613"/>
                    </a:lnTo>
                    <a:lnTo>
                      <a:pt x="0" y="1844358"/>
                    </a:lnTo>
                    <a:lnTo>
                      <a:pt x="0" y="1836103"/>
                    </a:lnTo>
                    <a:lnTo>
                      <a:pt x="0" y="489585"/>
                    </a:lnTo>
                    <a:lnTo>
                      <a:pt x="4893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1400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99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" y="433388"/>
            <a:ext cx="12191997" cy="746120"/>
            <a:chOff x="1" y="0"/>
            <a:chExt cx="12191997" cy="6858000"/>
          </a:xfrm>
        </p:grpSpPr>
        <p:sp>
          <p:nvSpPr>
            <p:cNvPr id="9" name="梯形 8"/>
            <p:cNvSpPr/>
            <p:nvPr/>
          </p:nvSpPr>
          <p:spPr>
            <a:xfrm rot="5400000">
              <a:off x="5812868" y="-790562"/>
              <a:ext cx="4319110" cy="8439151"/>
            </a:xfrm>
            <a:prstGeom prst="trapezoid">
              <a:avLst>
                <a:gd name="adj" fmla="val 0"/>
              </a:avLst>
            </a:prstGeom>
            <a:solidFill>
              <a:srgbClr val="00A4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" y="0"/>
              <a:ext cx="3476626" cy="685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5400000">
              <a:off x="185738" y="3290888"/>
              <a:ext cx="6858000" cy="276224"/>
            </a:xfrm>
            <a:prstGeom prst="trapezoid">
              <a:avLst>
                <a:gd name="adj" fmla="val 50287"/>
              </a:avLst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35462" y="501361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ü"/>
            </a:pPr>
            <a:r>
              <a:rPr lang="zh-CN" altLang="en-US" sz="3200" spc="600" dirty="0">
                <a:solidFill>
                  <a:prstClr val="white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引用文献</a:t>
            </a:r>
            <a:endParaRPr lang="zh-CN" altLang="en-US" sz="3200" spc="600" dirty="0">
              <a:solidFill>
                <a:prstClr val="white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88759" y="593693"/>
            <a:ext cx="560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sz="2000" dirty="0" smtClean="0">
                <a:solidFill>
                  <a:prstClr val="white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sz="2000" dirty="0">
              <a:solidFill>
                <a:prstClr val="white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  <p:sp>
        <p:nvSpPr>
          <p:cNvPr id="15" name="矩形 38"/>
          <p:cNvSpPr>
            <a:spLocks noChangeArrowheads="1"/>
          </p:cNvSpPr>
          <p:nvPr/>
        </p:nvSpPr>
        <p:spPr bwMode="auto">
          <a:xfrm flipH="1">
            <a:off x="1547812" y="1636339"/>
            <a:ext cx="9901237" cy="14784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矩形 39"/>
          <p:cNvSpPr>
            <a:spLocks noChangeArrowheads="1"/>
          </p:cNvSpPr>
          <p:nvPr/>
        </p:nvSpPr>
        <p:spPr bwMode="auto">
          <a:xfrm flipH="1">
            <a:off x="1547812" y="3255963"/>
            <a:ext cx="9901237" cy="14768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矩形 40"/>
          <p:cNvSpPr>
            <a:spLocks noChangeArrowheads="1"/>
          </p:cNvSpPr>
          <p:nvPr/>
        </p:nvSpPr>
        <p:spPr bwMode="auto">
          <a:xfrm flipH="1">
            <a:off x="1547812" y="4874035"/>
            <a:ext cx="9901237" cy="14768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等腰三角形 41"/>
          <p:cNvSpPr>
            <a:spLocks noChangeArrowheads="1"/>
          </p:cNvSpPr>
          <p:nvPr/>
        </p:nvSpPr>
        <p:spPr bwMode="auto">
          <a:xfrm rot="10800000">
            <a:off x="839788" y="2339106"/>
            <a:ext cx="706438" cy="234256"/>
          </a:xfrm>
          <a:prstGeom prst="triangle">
            <a:avLst>
              <a:gd name="adj" fmla="val 0"/>
            </a:avLst>
          </a:prstGeom>
          <a:solidFill>
            <a:srgbClr val="00729A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19" name="矩形 7"/>
          <p:cNvSpPr>
            <a:spLocks noChangeArrowheads="1"/>
          </p:cNvSpPr>
          <p:nvPr/>
        </p:nvSpPr>
        <p:spPr bwMode="auto">
          <a:xfrm>
            <a:off x="2387600" y="1870966"/>
            <a:ext cx="864870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7"/>
          <p:cNvSpPr>
            <a:spLocks noChangeArrowheads="1"/>
          </p:cNvSpPr>
          <p:nvPr/>
        </p:nvSpPr>
        <p:spPr bwMode="auto">
          <a:xfrm>
            <a:off x="2387600" y="3480269"/>
            <a:ext cx="864870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7"/>
          <p:cNvSpPr>
            <a:spLocks noChangeArrowheads="1"/>
          </p:cNvSpPr>
          <p:nvPr/>
        </p:nvSpPr>
        <p:spPr bwMode="auto">
          <a:xfrm>
            <a:off x="2387600" y="5100613"/>
            <a:ext cx="864870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8200" y="1926976"/>
            <a:ext cx="1242061" cy="41371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prstClr val="white"/>
                </a:solidFill>
              </a:rPr>
              <a:t>TEXT</a:t>
            </a:r>
            <a:endParaRPr lang="zh-CN" altLang="en-US" b="1" dirty="0">
              <a:solidFill>
                <a:prstClr val="white"/>
              </a:solidFill>
            </a:endParaRPr>
          </a:p>
        </p:txBody>
      </p:sp>
      <p:sp>
        <p:nvSpPr>
          <p:cNvPr id="23" name="等腰三角形 41"/>
          <p:cNvSpPr>
            <a:spLocks noChangeArrowheads="1"/>
          </p:cNvSpPr>
          <p:nvPr/>
        </p:nvSpPr>
        <p:spPr bwMode="auto">
          <a:xfrm rot="10800000">
            <a:off x="839788" y="4041096"/>
            <a:ext cx="706438" cy="234256"/>
          </a:xfrm>
          <a:prstGeom prst="triangle">
            <a:avLst>
              <a:gd name="adj" fmla="val 0"/>
            </a:avLst>
          </a:prstGeom>
          <a:solidFill>
            <a:srgbClr val="00729A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38200" y="3628966"/>
            <a:ext cx="1242061" cy="41371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prstClr val="white"/>
                </a:solidFill>
              </a:rPr>
              <a:t>TEXT</a:t>
            </a:r>
            <a:endParaRPr lang="zh-CN" altLang="en-US" b="1" dirty="0">
              <a:solidFill>
                <a:prstClr val="white"/>
              </a:solidFill>
            </a:endParaRPr>
          </a:p>
        </p:txBody>
      </p:sp>
      <p:sp>
        <p:nvSpPr>
          <p:cNvPr id="25" name="等腰三角形 41"/>
          <p:cNvSpPr>
            <a:spLocks noChangeArrowheads="1"/>
          </p:cNvSpPr>
          <p:nvPr/>
        </p:nvSpPr>
        <p:spPr bwMode="auto">
          <a:xfrm rot="10800000">
            <a:off x="839788" y="5698609"/>
            <a:ext cx="706438" cy="234256"/>
          </a:xfrm>
          <a:prstGeom prst="triangle">
            <a:avLst>
              <a:gd name="adj" fmla="val 0"/>
            </a:avLst>
          </a:prstGeom>
          <a:solidFill>
            <a:srgbClr val="00729A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38200" y="5286479"/>
            <a:ext cx="1242061" cy="41371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prstClr val="white"/>
                </a:solidFill>
              </a:rPr>
              <a:t>TEXT</a:t>
            </a:r>
            <a:endParaRPr lang="zh-CN" altLang="en-US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689222" y="-3406777"/>
            <a:ext cx="6813554" cy="6813554"/>
            <a:chOff x="4770903" y="970428"/>
            <a:chExt cx="2650192" cy="2650192"/>
          </a:xfrm>
        </p:grpSpPr>
        <p:sp>
          <p:nvSpPr>
            <p:cNvPr id="2" name="椭圆 1"/>
            <p:cNvSpPr/>
            <p:nvPr/>
          </p:nvSpPr>
          <p:spPr>
            <a:xfrm>
              <a:off x="4962524" y="1162048"/>
              <a:ext cx="2266952" cy="226695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Freeform 142"/>
            <p:cNvSpPr>
              <a:spLocks noChangeAspect="1" noEditPoints="1"/>
            </p:cNvSpPr>
            <p:nvPr/>
          </p:nvSpPr>
          <p:spPr bwMode="auto">
            <a:xfrm>
              <a:off x="5634714" y="2509826"/>
              <a:ext cx="922571" cy="644625"/>
            </a:xfrm>
            <a:custGeom>
              <a:avLst/>
              <a:gdLst/>
              <a:ahLst/>
              <a:cxnLst>
                <a:cxn ang="0">
                  <a:pos x="255" y="42"/>
                </a:cxn>
                <a:cxn ang="0">
                  <a:pos x="140" y="2"/>
                </a:cxn>
                <a:cxn ang="0">
                  <a:pos x="127" y="2"/>
                </a:cxn>
                <a:cxn ang="0">
                  <a:pos x="11" y="42"/>
                </a:cxn>
                <a:cxn ang="0">
                  <a:pos x="11" y="51"/>
                </a:cxn>
                <a:cxn ang="0">
                  <a:pos x="38" y="61"/>
                </a:cxn>
                <a:cxn ang="0">
                  <a:pos x="25" y="99"/>
                </a:cxn>
                <a:cxn ang="0">
                  <a:pos x="17" y="111"/>
                </a:cxn>
                <a:cxn ang="0">
                  <a:pos x="24" y="122"/>
                </a:cxn>
                <a:cxn ang="0">
                  <a:pos x="0" y="173"/>
                </a:cxn>
                <a:cxn ang="0">
                  <a:pos x="19" y="184"/>
                </a:cxn>
                <a:cxn ang="0">
                  <a:pos x="37" y="121"/>
                </a:cxn>
                <a:cxn ang="0">
                  <a:pos x="42" y="111"/>
                </a:cxn>
                <a:cxn ang="0">
                  <a:pos x="36" y="100"/>
                </a:cxn>
                <a:cxn ang="0">
                  <a:pos x="50" y="66"/>
                </a:cxn>
                <a:cxn ang="0">
                  <a:pos x="51" y="65"/>
                </a:cxn>
                <a:cxn ang="0">
                  <a:pos x="131" y="33"/>
                </a:cxn>
                <a:cxn ang="0">
                  <a:pos x="138" y="36"/>
                </a:cxn>
                <a:cxn ang="0">
                  <a:pos x="138" y="36"/>
                </a:cxn>
                <a:cxn ang="0">
                  <a:pos x="135" y="44"/>
                </a:cxn>
                <a:cxn ang="0">
                  <a:pos x="68" y="71"/>
                </a:cxn>
                <a:cxn ang="0">
                  <a:pos x="128" y="91"/>
                </a:cxn>
                <a:cxn ang="0">
                  <a:pos x="141" y="91"/>
                </a:cxn>
                <a:cxn ang="0">
                  <a:pos x="256" y="52"/>
                </a:cxn>
                <a:cxn ang="0">
                  <a:pos x="255" y="42"/>
                </a:cxn>
                <a:cxn ang="0">
                  <a:pos x="255" y="42"/>
                </a:cxn>
                <a:cxn ang="0">
                  <a:pos x="128" y="106"/>
                </a:cxn>
                <a:cxn ang="0">
                  <a:pos x="55" y="82"/>
                </a:cxn>
                <a:cxn ang="0">
                  <a:pos x="55" y="100"/>
                </a:cxn>
                <a:cxn ang="0">
                  <a:pos x="61" y="114"/>
                </a:cxn>
                <a:cxn ang="0">
                  <a:pos x="56" y="127"/>
                </a:cxn>
                <a:cxn ang="0">
                  <a:pos x="61" y="134"/>
                </a:cxn>
                <a:cxn ang="0">
                  <a:pos x="209" y="131"/>
                </a:cxn>
                <a:cxn ang="0">
                  <a:pos x="215" y="121"/>
                </a:cxn>
                <a:cxn ang="0">
                  <a:pos x="215" y="81"/>
                </a:cxn>
                <a:cxn ang="0">
                  <a:pos x="141" y="106"/>
                </a:cxn>
                <a:cxn ang="0">
                  <a:pos x="128" y="106"/>
                </a:cxn>
                <a:cxn ang="0">
                  <a:pos x="128" y="106"/>
                </a:cxn>
                <a:cxn ang="0">
                  <a:pos x="128" y="106"/>
                </a:cxn>
                <a:cxn ang="0">
                  <a:pos x="128" y="106"/>
                </a:cxn>
              </a:cxnLst>
              <a:rect l="0" t="0" r="r" b="b"/>
              <a:pathLst>
                <a:path w="263" h="184">
                  <a:moveTo>
                    <a:pt x="255" y="42"/>
                  </a:moveTo>
                  <a:cubicBezTo>
                    <a:pt x="140" y="2"/>
                    <a:pt x="140" y="2"/>
                    <a:pt x="140" y="2"/>
                  </a:cubicBezTo>
                  <a:cubicBezTo>
                    <a:pt x="133" y="0"/>
                    <a:pt x="134" y="0"/>
                    <a:pt x="127" y="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3" y="44"/>
                    <a:pt x="3" y="49"/>
                    <a:pt x="11" y="5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26" y="73"/>
                    <a:pt x="25" y="85"/>
                    <a:pt x="25" y="99"/>
                  </a:cubicBezTo>
                  <a:cubicBezTo>
                    <a:pt x="20" y="101"/>
                    <a:pt x="17" y="106"/>
                    <a:pt x="17" y="111"/>
                  </a:cubicBezTo>
                  <a:cubicBezTo>
                    <a:pt x="17" y="116"/>
                    <a:pt x="20" y="120"/>
                    <a:pt x="24" y="122"/>
                  </a:cubicBezTo>
                  <a:cubicBezTo>
                    <a:pt x="22" y="137"/>
                    <a:pt x="16" y="153"/>
                    <a:pt x="0" y="173"/>
                  </a:cubicBezTo>
                  <a:cubicBezTo>
                    <a:pt x="8" y="179"/>
                    <a:pt x="12" y="181"/>
                    <a:pt x="19" y="184"/>
                  </a:cubicBezTo>
                  <a:cubicBezTo>
                    <a:pt x="42" y="174"/>
                    <a:pt x="39" y="147"/>
                    <a:pt x="37" y="121"/>
                  </a:cubicBezTo>
                  <a:cubicBezTo>
                    <a:pt x="40" y="119"/>
                    <a:pt x="42" y="115"/>
                    <a:pt x="42" y="111"/>
                  </a:cubicBezTo>
                  <a:cubicBezTo>
                    <a:pt x="42" y="106"/>
                    <a:pt x="40" y="102"/>
                    <a:pt x="36" y="100"/>
                  </a:cubicBezTo>
                  <a:cubicBezTo>
                    <a:pt x="37" y="86"/>
                    <a:pt x="40" y="74"/>
                    <a:pt x="50" y="66"/>
                  </a:cubicBezTo>
                  <a:cubicBezTo>
                    <a:pt x="50" y="65"/>
                    <a:pt x="51" y="65"/>
                    <a:pt x="51" y="65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4" y="32"/>
                    <a:pt x="137" y="33"/>
                    <a:pt x="138" y="36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39" y="39"/>
                    <a:pt x="138" y="43"/>
                    <a:pt x="135" y="4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5" y="94"/>
                    <a:pt x="134" y="94"/>
                    <a:pt x="141" y="9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63" y="49"/>
                    <a:pt x="263" y="45"/>
                    <a:pt x="255" y="42"/>
                  </a:cubicBezTo>
                  <a:cubicBezTo>
                    <a:pt x="255" y="42"/>
                    <a:pt x="255" y="42"/>
                    <a:pt x="255" y="42"/>
                  </a:cubicBezTo>
                  <a:close/>
                  <a:moveTo>
                    <a:pt x="128" y="106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100"/>
                    <a:pt x="55" y="100"/>
                    <a:pt x="55" y="100"/>
                  </a:cubicBezTo>
                  <a:cubicBezTo>
                    <a:pt x="59" y="104"/>
                    <a:pt x="61" y="109"/>
                    <a:pt x="61" y="114"/>
                  </a:cubicBezTo>
                  <a:cubicBezTo>
                    <a:pt x="61" y="119"/>
                    <a:pt x="59" y="124"/>
                    <a:pt x="56" y="127"/>
                  </a:cubicBezTo>
                  <a:cubicBezTo>
                    <a:pt x="57" y="130"/>
                    <a:pt x="59" y="133"/>
                    <a:pt x="61" y="134"/>
                  </a:cubicBezTo>
                  <a:cubicBezTo>
                    <a:pt x="104" y="157"/>
                    <a:pt x="162" y="157"/>
                    <a:pt x="209" y="131"/>
                  </a:cubicBezTo>
                  <a:cubicBezTo>
                    <a:pt x="213" y="129"/>
                    <a:pt x="215" y="125"/>
                    <a:pt x="215" y="121"/>
                  </a:cubicBezTo>
                  <a:cubicBezTo>
                    <a:pt x="215" y="81"/>
                    <a:pt x="215" y="81"/>
                    <a:pt x="215" y="81"/>
                  </a:cubicBezTo>
                  <a:cubicBezTo>
                    <a:pt x="141" y="106"/>
                    <a:pt x="141" y="106"/>
                    <a:pt x="141" y="106"/>
                  </a:cubicBezTo>
                  <a:cubicBezTo>
                    <a:pt x="133" y="109"/>
                    <a:pt x="135" y="109"/>
                    <a:pt x="128" y="106"/>
                  </a:cubicBezTo>
                  <a:cubicBezTo>
                    <a:pt x="128" y="106"/>
                    <a:pt x="128" y="106"/>
                    <a:pt x="128" y="106"/>
                  </a:cubicBezTo>
                  <a:close/>
                  <a:moveTo>
                    <a:pt x="128" y="106"/>
                  </a:moveTo>
                  <a:cubicBezTo>
                    <a:pt x="128" y="106"/>
                    <a:pt x="128" y="106"/>
                    <a:pt x="128" y="10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770903" y="970428"/>
              <a:ext cx="2650192" cy="2650192"/>
            </a:xfrm>
            <a:prstGeom prst="ellipse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650998" y="3899426"/>
            <a:ext cx="8890002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 dirty="0" smtClean="0">
                <a:solidFill>
                  <a:srgbClr val="00B0F0"/>
                </a:solidFill>
                <a:latin typeface="Nokia Font YanTi" panose="020B0503020204020204" pitchFamily="34" charset="2"/>
                <a:ea typeface="Nokia Font YanTi" panose="020B0503020204020204" pitchFamily="34" charset="2"/>
              </a:rPr>
              <a:t>谢谢各位老师批评指正</a:t>
            </a:r>
            <a:endParaRPr lang="en-US" altLang="zh-CN" sz="6600" dirty="0" smtClean="0">
              <a:solidFill>
                <a:srgbClr val="00B0F0"/>
              </a:solidFill>
              <a:latin typeface="Nokia Font YanTi" panose="020B0503020204020204" pitchFamily="34" charset="2"/>
              <a:ea typeface="Nokia Font YanTi" panose="020B0503020204020204" pitchFamily="34" charset="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47447" y="5512344"/>
            <a:ext cx="7738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GRADUATION THESIS</a:t>
            </a:r>
            <a:r>
              <a:rPr lang="zh-CN" altLang="en-US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DEFENSE</a:t>
            </a:r>
            <a:r>
              <a:rPr lang="zh-CN" altLang="en-US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 </a:t>
            </a:r>
            <a:r>
              <a:rPr lang="en-US" altLang="zh-CN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TEMPLATE</a:t>
            </a:r>
            <a:r>
              <a:rPr lang="zh-CN" altLang="en-US" dirty="0" smtClean="0">
                <a:solidFill>
                  <a:srgbClr val="00B0F0"/>
                </a:solidFill>
                <a:latin typeface="Mongolian Baiti" panose="03000500000000000000" pitchFamily="66" charset="0"/>
                <a:ea typeface="方正兰亭粗黑简体" panose="02000000000000000000" pitchFamily="2" charset="-122"/>
                <a:cs typeface="Mongolian Baiti" panose="03000500000000000000" pitchFamily="66" charset="0"/>
              </a:rPr>
              <a:t>　　</a:t>
            </a:r>
            <a:endParaRPr lang="zh-CN" altLang="en-US" dirty="0">
              <a:solidFill>
                <a:srgbClr val="00B0F0"/>
              </a:solidFill>
              <a:latin typeface="Mongolian Baiti" panose="03000500000000000000" pitchFamily="66" charset="0"/>
              <a:ea typeface="方正兰亭粗黑简体" panose="02000000000000000000" pitchFamily="2" charset="-122"/>
              <a:cs typeface="Mongolian Baiti" panose="030005000000000000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46125" y="2182586"/>
            <a:ext cx="10634663" cy="3990975"/>
            <a:chOff x="746125" y="2501900"/>
            <a:chExt cx="10634663" cy="3990975"/>
          </a:xfrm>
          <a:solidFill>
            <a:srgbClr val="00A4DE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762000" y="2565400"/>
              <a:ext cx="436563" cy="403225"/>
            </a:xfrm>
            <a:custGeom>
              <a:avLst/>
              <a:gdLst>
                <a:gd name="T0" fmla="*/ 118 w 183"/>
                <a:gd name="T1" fmla="*/ 71 h 169"/>
                <a:gd name="T2" fmla="*/ 118 w 183"/>
                <a:gd name="T3" fmla="*/ 71 h 169"/>
                <a:gd name="T4" fmla="*/ 183 w 183"/>
                <a:gd name="T5" fmla="*/ 3 h 169"/>
                <a:gd name="T6" fmla="*/ 146 w 183"/>
                <a:gd name="T7" fmla="*/ 3 h 169"/>
                <a:gd name="T8" fmla="*/ 146 w 183"/>
                <a:gd name="T9" fmla="*/ 0 h 169"/>
                <a:gd name="T10" fmla="*/ 36 w 183"/>
                <a:gd name="T11" fmla="*/ 0 h 169"/>
                <a:gd name="T12" fmla="*/ 36 w 183"/>
                <a:gd name="T13" fmla="*/ 3 h 169"/>
                <a:gd name="T14" fmla="*/ 0 w 183"/>
                <a:gd name="T15" fmla="*/ 3 h 169"/>
                <a:gd name="T16" fmla="*/ 64 w 183"/>
                <a:gd name="T17" fmla="*/ 71 h 169"/>
                <a:gd name="T18" fmla="*/ 65 w 183"/>
                <a:gd name="T19" fmla="*/ 71 h 169"/>
                <a:gd name="T20" fmla="*/ 74 w 183"/>
                <a:gd name="T21" fmla="*/ 79 h 169"/>
                <a:gd name="T22" fmla="*/ 70 w 183"/>
                <a:gd name="T23" fmla="*/ 83 h 169"/>
                <a:gd name="T24" fmla="*/ 74 w 183"/>
                <a:gd name="T25" fmla="*/ 87 h 169"/>
                <a:gd name="T26" fmla="*/ 79 w 183"/>
                <a:gd name="T27" fmla="*/ 87 h 169"/>
                <a:gd name="T28" fmla="*/ 67 w 183"/>
                <a:gd name="T29" fmla="*/ 152 h 169"/>
                <a:gd name="T30" fmla="*/ 63 w 183"/>
                <a:gd name="T31" fmla="*/ 152 h 169"/>
                <a:gd name="T32" fmla="*/ 63 w 183"/>
                <a:gd name="T33" fmla="*/ 169 h 169"/>
                <a:gd name="T34" fmla="*/ 122 w 183"/>
                <a:gd name="T35" fmla="*/ 169 h 169"/>
                <a:gd name="T36" fmla="*/ 122 w 183"/>
                <a:gd name="T37" fmla="*/ 152 h 169"/>
                <a:gd name="T38" fmla="*/ 118 w 183"/>
                <a:gd name="T39" fmla="*/ 152 h 169"/>
                <a:gd name="T40" fmla="*/ 106 w 183"/>
                <a:gd name="T41" fmla="*/ 87 h 169"/>
                <a:gd name="T42" fmla="*/ 111 w 183"/>
                <a:gd name="T43" fmla="*/ 87 h 169"/>
                <a:gd name="T44" fmla="*/ 115 w 183"/>
                <a:gd name="T45" fmla="*/ 83 h 169"/>
                <a:gd name="T46" fmla="*/ 111 w 183"/>
                <a:gd name="T47" fmla="*/ 79 h 169"/>
                <a:gd name="T48" fmla="*/ 109 w 183"/>
                <a:gd name="T49" fmla="*/ 79 h 169"/>
                <a:gd name="T50" fmla="*/ 118 w 183"/>
                <a:gd name="T51" fmla="*/ 71 h 169"/>
                <a:gd name="T52" fmla="*/ 9 w 183"/>
                <a:gd name="T53" fmla="*/ 11 h 169"/>
                <a:gd name="T54" fmla="*/ 37 w 183"/>
                <a:gd name="T55" fmla="*/ 11 h 169"/>
                <a:gd name="T56" fmla="*/ 59 w 183"/>
                <a:gd name="T57" fmla="*/ 63 h 169"/>
                <a:gd name="T58" fmla="*/ 9 w 183"/>
                <a:gd name="T59" fmla="*/ 11 h 169"/>
                <a:gd name="T60" fmla="*/ 173 w 183"/>
                <a:gd name="T61" fmla="*/ 11 h 169"/>
                <a:gd name="T62" fmla="*/ 124 w 183"/>
                <a:gd name="T63" fmla="*/ 63 h 169"/>
                <a:gd name="T64" fmla="*/ 145 w 183"/>
                <a:gd name="T65" fmla="*/ 11 h 169"/>
                <a:gd name="T66" fmla="*/ 173 w 183"/>
                <a:gd name="T67" fmla="*/ 1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3" h="169">
                  <a:moveTo>
                    <a:pt x="118" y="71"/>
                  </a:moveTo>
                  <a:cubicBezTo>
                    <a:pt x="118" y="71"/>
                    <a:pt x="118" y="71"/>
                    <a:pt x="118" y="71"/>
                  </a:cubicBezTo>
                  <a:cubicBezTo>
                    <a:pt x="169" y="71"/>
                    <a:pt x="183" y="3"/>
                    <a:pt x="183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2"/>
                    <a:pt x="146" y="1"/>
                    <a:pt x="14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4" y="71"/>
                    <a:pt x="64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8" y="74"/>
                    <a:pt x="71" y="77"/>
                    <a:pt x="74" y="79"/>
                  </a:cubicBezTo>
                  <a:cubicBezTo>
                    <a:pt x="72" y="79"/>
                    <a:pt x="70" y="81"/>
                    <a:pt x="70" y="83"/>
                  </a:cubicBezTo>
                  <a:cubicBezTo>
                    <a:pt x="70" y="86"/>
                    <a:pt x="72" y="87"/>
                    <a:pt x="74" y="87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67" y="152"/>
                    <a:pt x="67" y="152"/>
                    <a:pt x="67" y="15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06" y="87"/>
                    <a:pt x="106" y="87"/>
                    <a:pt x="106" y="87"/>
                  </a:cubicBezTo>
                  <a:cubicBezTo>
                    <a:pt x="111" y="87"/>
                    <a:pt x="111" y="87"/>
                    <a:pt x="111" y="87"/>
                  </a:cubicBezTo>
                  <a:cubicBezTo>
                    <a:pt x="114" y="87"/>
                    <a:pt x="115" y="86"/>
                    <a:pt x="115" y="83"/>
                  </a:cubicBezTo>
                  <a:cubicBezTo>
                    <a:pt x="115" y="81"/>
                    <a:pt x="114" y="79"/>
                    <a:pt x="111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2" y="77"/>
                    <a:pt x="115" y="74"/>
                    <a:pt x="118" y="71"/>
                  </a:cubicBezTo>
                  <a:close/>
                  <a:moveTo>
                    <a:pt x="9" y="11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40" y="27"/>
                    <a:pt x="48" y="48"/>
                    <a:pt x="59" y="63"/>
                  </a:cubicBezTo>
                  <a:cubicBezTo>
                    <a:pt x="29" y="60"/>
                    <a:pt x="15" y="27"/>
                    <a:pt x="9" y="11"/>
                  </a:cubicBezTo>
                  <a:close/>
                  <a:moveTo>
                    <a:pt x="173" y="11"/>
                  </a:moveTo>
                  <a:cubicBezTo>
                    <a:pt x="168" y="27"/>
                    <a:pt x="154" y="60"/>
                    <a:pt x="124" y="63"/>
                  </a:cubicBezTo>
                  <a:cubicBezTo>
                    <a:pt x="135" y="48"/>
                    <a:pt x="143" y="27"/>
                    <a:pt x="145" y="11"/>
                  </a:cubicBezTo>
                  <a:lnTo>
                    <a:pt x="173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" name="组合 123"/>
            <p:cNvGrpSpPr/>
            <p:nvPr/>
          </p:nvGrpSpPr>
          <p:grpSpPr bwMode="auto">
            <a:xfrm>
              <a:off x="1538288" y="2505075"/>
              <a:ext cx="406400" cy="463550"/>
              <a:chOff x="0" y="0"/>
              <a:chExt cx="366310" cy="417339"/>
            </a:xfrm>
            <a:grpFill/>
          </p:grpSpPr>
          <p:sp>
            <p:nvSpPr>
              <p:cNvPr id="440" name="Freeform 6"/>
              <p:cNvSpPr>
                <a:spLocks noEditPoints="1"/>
              </p:cNvSpPr>
              <p:nvPr/>
            </p:nvSpPr>
            <p:spPr bwMode="auto">
              <a:xfrm>
                <a:off x="0" y="0"/>
                <a:ext cx="366310" cy="368133"/>
              </a:xfrm>
              <a:custGeom>
                <a:avLst/>
                <a:gdLst>
                  <a:gd name="T0" fmla="*/ 148 w 170"/>
                  <a:gd name="T1" fmla="*/ 87 h 171"/>
                  <a:gd name="T2" fmla="*/ 150 w 170"/>
                  <a:gd name="T3" fmla="*/ 85 h 171"/>
                  <a:gd name="T4" fmla="*/ 85 w 170"/>
                  <a:gd name="T5" fmla="*/ 19 h 171"/>
                  <a:gd name="T6" fmla="*/ 83 w 170"/>
                  <a:gd name="T7" fmla="*/ 21 h 171"/>
                  <a:gd name="T8" fmla="*/ 61 w 170"/>
                  <a:gd name="T9" fmla="*/ 0 h 171"/>
                  <a:gd name="T10" fmla="*/ 59 w 170"/>
                  <a:gd name="T11" fmla="*/ 78 h 171"/>
                  <a:gd name="T12" fmla="*/ 60 w 170"/>
                  <a:gd name="T13" fmla="*/ 79 h 171"/>
                  <a:gd name="T14" fmla="*/ 60 w 170"/>
                  <a:gd name="T15" fmla="*/ 89 h 171"/>
                  <a:gd name="T16" fmla="*/ 55 w 170"/>
                  <a:gd name="T17" fmla="*/ 89 h 171"/>
                  <a:gd name="T18" fmla="*/ 55 w 170"/>
                  <a:gd name="T19" fmla="*/ 94 h 171"/>
                  <a:gd name="T20" fmla="*/ 58 w 170"/>
                  <a:gd name="T21" fmla="*/ 97 h 171"/>
                  <a:gd name="T22" fmla="*/ 12 w 170"/>
                  <a:gd name="T23" fmla="*/ 128 h 171"/>
                  <a:gd name="T24" fmla="*/ 10 w 170"/>
                  <a:gd name="T25" fmla="*/ 126 h 171"/>
                  <a:gd name="T26" fmla="*/ 0 w 170"/>
                  <a:gd name="T27" fmla="*/ 136 h 171"/>
                  <a:gd name="T28" fmla="*/ 35 w 170"/>
                  <a:gd name="T29" fmla="*/ 171 h 171"/>
                  <a:gd name="T30" fmla="*/ 45 w 170"/>
                  <a:gd name="T31" fmla="*/ 161 h 171"/>
                  <a:gd name="T32" fmla="*/ 43 w 170"/>
                  <a:gd name="T33" fmla="*/ 159 h 171"/>
                  <a:gd name="T34" fmla="*/ 74 w 170"/>
                  <a:gd name="T35" fmla="*/ 113 h 171"/>
                  <a:gd name="T36" fmla="*/ 77 w 170"/>
                  <a:gd name="T37" fmla="*/ 116 h 171"/>
                  <a:gd name="T38" fmla="*/ 82 w 170"/>
                  <a:gd name="T39" fmla="*/ 116 h 171"/>
                  <a:gd name="T40" fmla="*/ 82 w 170"/>
                  <a:gd name="T41" fmla="*/ 111 h 171"/>
                  <a:gd name="T42" fmla="*/ 81 w 170"/>
                  <a:gd name="T43" fmla="*/ 110 h 171"/>
                  <a:gd name="T44" fmla="*/ 91 w 170"/>
                  <a:gd name="T45" fmla="*/ 110 h 171"/>
                  <a:gd name="T46" fmla="*/ 91 w 170"/>
                  <a:gd name="T47" fmla="*/ 111 h 171"/>
                  <a:gd name="T48" fmla="*/ 170 w 170"/>
                  <a:gd name="T49" fmla="*/ 108 h 171"/>
                  <a:gd name="T50" fmla="*/ 148 w 170"/>
                  <a:gd name="T51" fmla="*/ 87 h 171"/>
                  <a:gd name="T52" fmla="*/ 61 w 170"/>
                  <a:gd name="T53" fmla="*/ 69 h 171"/>
                  <a:gd name="T54" fmla="*/ 63 w 170"/>
                  <a:gd name="T55" fmla="*/ 11 h 171"/>
                  <a:gd name="T56" fmla="*/ 78 w 170"/>
                  <a:gd name="T57" fmla="*/ 27 h 171"/>
                  <a:gd name="T58" fmla="*/ 61 w 170"/>
                  <a:gd name="T59" fmla="*/ 69 h 171"/>
                  <a:gd name="T60" fmla="*/ 101 w 170"/>
                  <a:gd name="T61" fmla="*/ 109 h 171"/>
                  <a:gd name="T62" fmla="*/ 142 w 170"/>
                  <a:gd name="T63" fmla="*/ 91 h 171"/>
                  <a:gd name="T64" fmla="*/ 158 w 170"/>
                  <a:gd name="T65" fmla="*/ 107 h 171"/>
                  <a:gd name="T66" fmla="*/ 101 w 170"/>
                  <a:gd name="T67" fmla="*/ 10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0" h="171">
                    <a:moveTo>
                      <a:pt x="148" y="87"/>
                    </a:moveTo>
                    <a:cubicBezTo>
                      <a:pt x="149" y="86"/>
                      <a:pt x="150" y="85"/>
                      <a:pt x="150" y="85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20"/>
                      <a:pt x="84" y="21"/>
                      <a:pt x="83" y="21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29" y="48"/>
                      <a:pt x="59" y="78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59" y="82"/>
                      <a:pt x="59" y="86"/>
                      <a:pt x="60" y="89"/>
                    </a:cubicBezTo>
                    <a:cubicBezTo>
                      <a:pt x="59" y="88"/>
                      <a:pt x="56" y="88"/>
                      <a:pt x="55" y="89"/>
                    </a:cubicBezTo>
                    <a:cubicBezTo>
                      <a:pt x="54" y="90"/>
                      <a:pt x="54" y="93"/>
                      <a:pt x="55" y="94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12" y="128"/>
                      <a:pt x="12" y="128"/>
                      <a:pt x="12" y="128"/>
                    </a:cubicBezTo>
                    <a:cubicBezTo>
                      <a:pt x="10" y="126"/>
                      <a:pt x="10" y="126"/>
                      <a:pt x="10" y="126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5" y="171"/>
                      <a:pt x="35" y="171"/>
                      <a:pt x="35" y="171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74" y="113"/>
                      <a:pt x="74" y="113"/>
                      <a:pt x="74" y="113"/>
                    </a:cubicBezTo>
                    <a:cubicBezTo>
                      <a:pt x="77" y="116"/>
                      <a:pt x="77" y="116"/>
                      <a:pt x="77" y="116"/>
                    </a:cubicBezTo>
                    <a:cubicBezTo>
                      <a:pt x="79" y="118"/>
                      <a:pt x="81" y="118"/>
                      <a:pt x="82" y="116"/>
                    </a:cubicBezTo>
                    <a:cubicBezTo>
                      <a:pt x="84" y="115"/>
                      <a:pt x="84" y="113"/>
                      <a:pt x="82" y="111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4" y="110"/>
                      <a:pt x="87" y="110"/>
                      <a:pt x="91" y="110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121" y="141"/>
                      <a:pt x="170" y="108"/>
                      <a:pt x="170" y="108"/>
                    </a:cubicBezTo>
                    <a:lnTo>
                      <a:pt x="148" y="87"/>
                    </a:lnTo>
                    <a:close/>
                    <a:moveTo>
                      <a:pt x="61" y="69"/>
                    </a:moveTo>
                    <a:cubicBezTo>
                      <a:pt x="47" y="50"/>
                      <a:pt x="56" y="24"/>
                      <a:pt x="63" y="11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1" y="38"/>
                      <a:pt x="64" y="54"/>
                      <a:pt x="61" y="69"/>
                    </a:cubicBezTo>
                    <a:close/>
                    <a:moveTo>
                      <a:pt x="101" y="109"/>
                    </a:moveTo>
                    <a:cubicBezTo>
                      <a:pt x="116" y="106"/>
                      <a:pt x="132" y="99"/>
                      <a:pt x="142" y="91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45" y="113"/>
                      <a:pt x="119" y="123"/>
                      <a:pt x="101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1" name="Freeform 7"/>
              <p:cNvSpPr/>
              <p:nvPr/>
            </p:nvSpPr>
            <p:spPr bwMode="auto">
              <a:xfrm>
                <a:off x="49206" y="217782"/>
                <a:ext cx="258787" cy="199557"/>
              </a:xfrm>
              <a:custGeom>
                <a:avLst/>
                <a:gdLst>
                  <a:gd name="T0" fmla="*/ 33 w 120"/>
                  <a:gd name="T1" fmla="*/ 7 h 93"/>
                  <a:gd name="T2" fmla="*/ 13 w 120"/>
                  <a:gd name="T3" fmla="*/ 7 h 93"/>
                  <a:gd name="T4" fmla="*/ 7 w 120"/>
                  <a:gd name="T5" fmla="*/ 32 h 93"/>
                  <a:gd name="T6" fmla="*/ 33 w 120"/>
                  <a:gd name="T7" fmla="*/ 43 h 93"/>
                  <a:gd name="T8" fmla="*/ 68 w 120"/>
                  <a:gd name="T9" fmla="*/ 93 h 93"/>
                  <a:gd name="T10" fmla="*/ 120 w 120"/>
                  <a:gd name="T11" fmla="*/ 93 h 93"/>
                  <a:gd name="T12" fmla="*/ 33 w 120"/>
                  <a:gd name="T13" fmla="*/ 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93">
                    <a:moveTo>
                      <a:pt x="33" y="7"/>
                    </a:moveTo>
                    <a:cubicBezTo>
                      <a:pt x="26" y="0"/>
                      <a:pt x="20" y="0"/>
                      <a:pt x="13" y="7"/>
                    </a:cubicBezTo>
                    <a:cubicBezTo>
                      <a:pt x="6" y="14"/>
                      <a:pt x="0" y="25"/>
                      <a:pt x="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120" y="93"/>
                      <a:pt x="120" y="93"/>
                      <a:pt x="120" y="93"/>
                    </a:cubicBezTo>
                    <a:lnTo>
                      <a:pt x="33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7" name="组合 253"/>
            <p:cNvGrpSpPr/>
            <p:nvPr/>
          </p:nvGrpSpPr>
          <p:grpSpPr bwMode="auto">
            <a:xfrm>
              <a:off x="2898775" y="2501900"/>
              <a:ext cx="498475" cy="457200"/>
              <a:chOff x="0" y="0"/>
              <a:chExt cx="448321" cy="411872"/>
            </a:xfrm>
            <a:grpFill/>
          </p:grpSpPr>
          <p:sp>
            <p:nvSpPr>
              <p:cNvPr id="435" name="Freeform 8"/>
              <p:cNvSpPr/>
              <p:nvPr/>
            </p:nvSpPr>
            <p:spPr bwMode="auto">
              <a:xfrm>
                <a:off x="146707" y="377245"/>
                <a:ext cx="123015" cy="34627"/>
              </a:xfrm>
              <a:custGeom>
                <a:avLst/>
                <a:gdLst>
                  <a:gd name="T0" fmla="*/ 3 w 57"/>
                  <a:gd name="T1" fmla="*/ 9 h 16"/>
                  <a:gd name="T2" fmla="*/ 7 w 57"/>
                  <a:gd name="T3" fmla="*/ 13 h 16"/>
                  <a:gd name="T4" fmla="*/ 13 w 57"/>
                  <a:gd name="T5" fmla="*/ 12 h 16"/>
                  <a:gd name="T6" fmla="*/ 27 w 57"/>
                  <a:gd name="T7" fmla="*/ 1 h 16"/>
                  <a:gd name="T8" fmla="*/ 39 w 57"/>
                  <a:gd name="T9" fmla="*/ 14 h 16"/>
                  <a:gd name="T10" fmla="*/ 43 w 57"/>
                  <a:gd name="T11" fmla="*/ 16 h 16"/>
                  <a:gd name="T12" fmla="*/ 44 w 57"/>
                  <a:gd name="T13" fmla="*/ 16 h 16"/>
                  <a:gd name="T14" fmla="*/ 49 w 57"/>
                  <a:gd name="T15" fmla="*/ 13 h 16"/>
                  <a:gd name="T16" fmla="*/ 57 w 57"/>
                  <a:gd name="T17" fmla="*/ 0 h 16"/>
                  <a:gd name="T18" fmla="*/ 0 w 57"/>
                  <a:gd name="T19" fmla="*/ 0 h 16"/>
                  <a:gd name="T20" fmla="*/ 3 w 57"/>
                  <a:gd name="T21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16">
                    <a:moveTo>
                      <a:pt x="3" y="9"/>
                    </a:moveTo>
                    <a:cubicBezTo>
                      <a:pt x="3" y="10"/>
                      <a:pt x="5" y="12"/>
                      <a:pt x="7" y="13"/>
                    </a:cubicBezTo>
                    <a:cubicBezTo>
                      <a:pt x="9" y="13"/>
                      <a:pt x="11" y="13"/>
                      <a:pt x="13" y="12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0" y="15"/>
                      <a:pt x="42" y="16"/>
                      <a:pt x="43" y="16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6" y="16"/>
                      <a:pt x="48" y="15"/>
                      <a:pt x="49" y="13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6" name="Freeform 9"/>
              <p:cNvSpPr/>
              <p:nvPr/>
            </p:nvSpPr>
            <p:spPr bwMode="auto">
              <a:xfrm>
                <a:off x="15491" y="0"/>
                <a:ext cx="410961" cy="306170"/>
              </a:xfrm>
              <a:custGeom>
                <a:avLst/>
                <a:gdLst>
                  <a:gd name="T0" fmla="*/ 3 w 191"/>
                  <a:gd name="T1" fmla="*/ 110 h 142"/>
                  <a:gd name="T2" fmla="*/ 18 w 191"/>
                  <a:gd name="T3" fmla="*/ 119 h 142"/>
                  <a:gd name="T4" fmla="*/ 11 w 191"/>
                  <a:gd name="T5" fmla="*/ 135 h 142"/>
                  <a:gd name="T6" fmla="*/ 11 w 191"/>
                  <a:gd name="T7" fmla="*/ 141 h 142"/>
                  <a:gd name="T8" fmla="*/ 12 w 191"/>
                  <a:gd name="T9" fmla="*/ 142 h 142"/>
                  <a:gd name="T10" fmla="*/ 30 w 191"/>
                  <a:gd name="T11" fmla="*/ 142 h 142"/>
                  <a:gd name="T12" fmla="*/ 30 w 191"/>
                  <a:gd name="T13" fmla="*/ 127 h 142"/>
                  <a:gd name="T14" fmla="*/ 33 w 191"/>
                  <a:gd name="T15" fmla="*/ 127 h 142"/>
                  <a:gd name="T16" fmla="*/ 25 w 191"/>
                  <a:gd name="T17" fmla="*/ 96 h 142"/>
                  <a:gd name="T18" fmla="*/ 97 w 191"/>
                  <a:gd name="T19" fmla="*/ 24 h 142"/>
                  <a:gd name="T20" fmla="*/ 169 w 191"/>
                  <a:gd name="T21" fmla="*/ 96 h 142"/>
                  <a:gd name="T22" fmla="*/ 161 w 191"/>
                  <a:gd name="T23" fmla="*/ 127 h 142"/>
                  <a:gd name="T24" fmla="*/ 164 w 191"/>
                  <a:gd name="T25" fmla="*/ 127 h 142"/>
                  <a:gd name="T26" fmla="*/ 164 w 191"/>
                  <a:gd name="T27" fmla="*/ 142 h 142"/>
                  <a:gd name="T28" fmla="*/ 169 w 191"/>
                  <a:gd name="T29" fmla="*/ 142 h 142"/>
                  <a:gd name="T30" fmla="*/ 167 w 191"/>
                  <a:gd name="T31" fmla="*/ 134 h 142"/>
                  <a:gd name="T32" fmla="*/ 183 w 191"/>
                  <a:gd name="T33" fmla="*/ 128 h 142"/>
                  <a:gd name="T34" fmla="*/ 187 w 191"/>
                  <a:gd name="T35" fmla="*/ 124 h 142"/>
                  <a:gd name="T36" fmla="*/ 186 w 191"/>
                  <a:gd name="T37" fmla="*/ 118 h 142"/>
                  <a:gd name="T38" fmla="*/ 176 w 191"/>
                  <a:gd name="T39" fmla="*/ 104 h 142"/>
                  <a:gd name="T40" fmla="*/ 189 w 191"/>
                  <a:gd name="T41" fmla="*/ 92 h 142"/>
                  <a:gd name="T42" fmla="*/ 191 w 191"/>
                  <a:gd name="T43" fmla="*/ 86 h 142"/>
                  <a:gd name="T44" fmla="*/ 188 w 191"/>
                  <a:gd name="T45" fmla="*/ 82 h 142"/>
                  <a:gd name="T46" fmla="*/ 173 w 191"/>
                  <a:gd name="T47" fmla="*/ 72 h 142"/>
                  <a:gd name="T48" fmla="*/ 180 w 191"/>
                  <a:gd name="T49" fmla="*/ 56 h 142"/>
                  <a:gd name="T50" fmla="*/ 180 w 191"/>
                  <a:gd name="T51" fmla="*/ 51 h 142"/>
                  <a:gd name="T52" fmla="*/ 176 w 191"/>
                  <a:gd name="T53" fmla="*/ 47 h 142"/>
                  <a:gd name="T54" fmla="*/ 158 w 191"/>
                  <a:gd name="T55" fmla="*/ 44 h 142"/>
                  <a:gd name="T56" fmla="*/ 159 w 191"/>
                  <a:gd name="T57" fmla="*/ 27 h 142"/>
                  <a:gd name="T58" fmla="*/ 157 w 191"/>
                  <a:gd name="T59" fmla="*/ 22 h 142"/>
                  <a:gd name="T60" fmla="*/ 151 w 191"/>
                  <a:gd name="T61" fmla="*/ 20 h 142"/>
                  <a:gd name="T62" fmla="*/ 134 w 191"/>
                  <a:gd name="T63" fmla="*/ 24 h 142"/>
                  <a:gd name="T64" fmla="*/ 128 w 191"/>
                  <a:gd name="T65" fmla="*/ 8 h 142"/>
                  <a:gd name="T66" fmla="*/ 124 w 191"/>
                  <a:gd name="T67" fmla="*/ 4 h 142"/>
                  <a:gd name="T68" fmla="*/ 118 w 191"/>
                  <a:gd name="T69" fmla="*/ 5 h 142"/>
                  <a:gd name="T70" fmla="*/ 104 w 191"/>
                  <a:gd name="T71" fmla="*/ 15 h 142"/>
                  <a:gd name="T72" fmla="*/ 92 w 191"/>
                  <a:gd name="T73" fmla="*/ 2 h 142"/>
                  <a:gd name="T74" fmla="*/ 86 w 191"/>
                  <a:gd name="T75" fmla="*/ 0 h 142"/>
                  <a:gd name="T76" fmla="*/ 81 w 191"/>
                  <a:gd name="T77" fmla="*/ 3 h 142"/>
                  <a:gd name="T78" fmla="*/ 72 w 191"/>
                  <a:gd name="T79" fmla="*/ 18 h 142"/>
                  <a:gd name="T80" fmla="*/ 56 w 191"/>
                  <a:gd name="T81" fmla="*/ 11 h 142"/>
                  <a:gd name="T82" fmla="*/ 51 w 191"/>
                  <a:gd name="T83" fmla="*/ 11 h 142"/>
                  <a:gd name="T84" fmla="*/ 47 w 191"/>
                  <a:gd name="T85" fmla="*/ 16 h 142"/>
                  <a:gd name="T86" fmla="*/ 44 w 191"/>
                  <a:gd name="T87" fmla="*/ 33 h 142"/>
                  <a:gd name="T88" fmla="*/ 27 w 191"/>
                  <a:gd name="T89" fmla="*/ 33 h 142"/>
                  <a:gd name="T90" fmla="*/ 22 w 191"/>
                  <a:gd name="T91" fmla="*/ 35 h 142"/>
                  <a:gd name="T92" fmla="*/ 20 w 191"/>
                  <a:gd name="T93" fmla="*/ 41 h 142"/>
                  <a:gd name="T94" fmla="*/ 24 w 191"/>
                  <a:gd name="T95" fmla="*/ 58 h 142"/>
                  <a:gd name="T96" fmla="*/ 8 w 191"/>
                  <a:gd name="T97" fmla="*/ 64 h 142"/>
                  <a:gd name="T98" fmla="*/ 4 w 191"/>
                  <a:gd name="T99" fmla="*/ 68 h 142"/>
                  <a:gd name="T100" fmla="*/ 5 w 191"/>
                  <a:gd name="T101" fmla="*/ 74 h 142"/>
                  <a:gd name="T102" fmla="*/ 15 w 191"/>
                  <a:gd name="T103" fmla="*/ 88 h 142"/>
                  <a:gd name="T104" fmla="*/ 2 w 191"/>
                  <a:gd name="T105" fmla="*/ 100 h 142"/>
                  <a:gd name="T106" fmla="*/ 0 w 191"/>
                  <a:gd name="T107" fmla="*/ 105 h 142"/>
                  <a:gd name="T108" fmla="*/ 3 w 191"/>
                  <a:gd name="T109" fmla="*/ 11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1" h="142">
                    <a:moveTo>
                      <a:pt x="3" y="110"/>
                    </a:moveTo>
                    <a:cubicBezTo>
                      <a:pt x="18" y="119"/>
                      <a:pt x="18" y="119"/>
                      <a:pt x="18" y="119"/>
                    </a:cubicBezTo>
                    <a:cubicBezTo>
                      <a:pt x="11" y="135"/>
                      <a:pt x="11" y="135"/>
                      <a:pt x="11" y="135"/>
                    </a:cubicBezTo>
                    <a:cubicBezTo>
                      <a:pt x="10" y="137"/>
                      <a:pt x="10" y="139"/>
                      <a:pt x="11" y="141"/>
                    </a:cubicBezTo>
                    <a:cubicBezTo>
                      <a:pt x="12" y="142"/>
                      <a:pt x="12" y="142"/>
                      <a:pt x="12" y="142"/>
                    </a:cubicBezTo>
                    <a:cubicBezTo>
                      <a:pt x="30" y="142"/>
                      <a:pt x="30" y="142"/>
                      <a:pt x="30" y="142"/>
                    </a:cubicBezTo>
                    <a:cubicBezTo>
                      <a:pt x="30" y="127"/>
                      <a:pt x="30" y="127"/>
                      <a:pt x="30" y="127"/>
                    </a:cubicBezTo>
                    <a:cubicBezTo>
                      <a:pt x="33" y="127"/>
                      <a:pt x="33" y="127"/>
                      <a:pt x="33" y="127"/>
                    </a:cubicBezTo>
                    <a:cubicBezTo>
                      <a:pt x="28" y="118"/>
                      <a:pt x="25" y="107"/>
                      <a:pt x="25" y="96"/>
                    </a:cubicBezTo>
                    <a:cubicBezTo>
                      <a:pt x="25" y="56"/>
                      <a:pt x="57" y="24"/>
                      <a:pt x="97" y="24"/>
                    </a:cubicBezTo>
                    <a:cubicBezTo>
                      <a:pt x="136" y="24"/>
                      <a:pt x="169" y="56"/>
                      <a:pt x="169" y="96"/>
                    </a:cubicBezTo>
                    <a:cubicBezTo>
                      <a:pt x="169" y="107"/>
                      <a:pt x="166" y="118"/>
                      <a:pt x="161" y="127"/>
                    </a:cubicBezTo>
                    <a:cubicBezTo>
                      <a:pt x="164" y="127"/>
                      <a:pt x="164" y="127"/>
                      <a:pt x="164" y="127"/>
                    </a:cubicBezTo>
                    <a:cubicBezTo>
                      <a:pt x="164" y="142"/>
                      <a:pt x="164" y="142"/>
                      <a:pt x="164" y="142"/>
                    </a:cubicBezTo>
                    <a:cubicBezTo>
                      <a:pt x="169" y="142"/>
                      <a:pt x="169" y="142"/>
                      <a:pt x="169" y="142"/>
                    </a:cubicBezTo>
                    <a:cubicBezTo>
                      <a:pt x="167" y="134"/>
                      <a:pt x="167" y="134"/>
                      <a:pt x="167" y="134"/>
                    </a:cubicBezTo>
                    <a:cubicBezTo>
                      <a:pt x="183" y="128"/>
                      <a:pt x="183" y="128"/>
                      <a:pt x="183" y="128"/>
                    </a:cubicBezTo>
                    <a:cubicBezTo>
                      <a:pt x="185" y="127"/>
                      <a:pt x="187" y="126"/>
                      <a:pt x="187" y="124"/>
                    </a:cubicBezTo>
                    <a:cubicBezTo>
                      <a:pt x="188" y="122"/>
                      <a:pt x="188" y="120"/>
                      <a:pt x="186" y="118"/>
                    </a:cubicBezTo>
                    <a:cubicBezTo>
                      <a:pt x="176" y="104"/>
                      <a:pt x="176" y="104"/>
                      <a:pt x="176" y="104"/>
                    </a:cubicBezTo>
                    <a:cubicBezTo>
                      <a:pt x="189" y="92"/>
                      <a:pt x="189" y="92"/>
                      <a:pt x="189" y="92"/>
                    </a:cubicBezTo>
                    <a:cubicBezTo>
                      <a:pt x="191" y="90"/>
                      <a:pt x="191" y="88"/>
                      <a:pt x="191" y="86"/>
                    </a:cubicBezTo>
                    <a:cubicBezTo>
                      <a:pt x="191" y="84"/>
                      <a:pt x="190" y="83"/>
                      <a:pt x="188" y="8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80" y="56"/>
                      <a:pt x="180" y="56"/>
                      <a:pt x="180" y="56"/>
                    </a:cubicBezTo>
                    <a:cubicBezTo>
                      <a:pt x="181" y="55"/>
                      <a:pt x="181" y="52"/>
                      <a:pt x="180" y="51"/>
                    </a:cubicBezTo>
                    <a:cubicBezTo>
                      <a:pt x="179" y="49"/>
                      <a:pt x="178" y="48"/>
                      <a:pt x="176" y="47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59" y="27"/>
                      <a:pt x="159" y="27"/>
                      <a:pt x="159" y="27"/>
                    </a:cubicBezTo>
                    <a:cubicBezTo>
                      <a:pt x="159" y="25"/>
                      <a:pt x="158" y="23"/>
                      <a:pt x="157" y="22"/>
                    </a:cubicBezTo>
                    <a:cubicBezTo>
                      <a:pt x="155" y="20"/>
                      <a:pt x="153" y="20"/>
                      <a:pt x="151" y="20"/>
                    </a:cubicBezTo>
                    <a:cubicBezTo>
                      <a:pt x="134" y="24"/>
                      <a:pt x="134" y="24"/>
                      <a:pt x="134" y="24"/>
                    </a:cubicBezTo>
                    <a:cubicBezTo>
                      <a:pt x="128" y="8"/>
                      <a:pt x="128" y="8"/>
                      <a:pt x="128" y="8"/>
                    </a:cubicBezTo>
                    <a:cubicBezTo>
                      <a:pt x="127" y="6"/>
                      <a:pt x="125" y="5"/>
                      <a:pt x="124" y="4"/>
                    </a:cubicBezTo>
                    <a:cubicBezTo>
                      <a:pt x="122" y="3"/>
                      <a:pt x="119" y="4"/>
                      <a:pt x="118" y="5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90" y="1"/>
                      <a:pt x="88" y="0"/>
                      <a:pt x="86" y="0"/>
                    </a:cubicBezTo>
                    <a:cubicBezTo>
                      <a:pt x="84" y="1"/>
                      <a:pt x="82" y="2"/>
                      <a:pt x="81" y="3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4" y="10"/>
                      <a:pt x="52" y="10"/>
                      <a:pt x="51" y="11"/>
                    </a:cubicBezTo>
                    <a:cubicBezTo>
                      <a:pt x="49" y="12"/>
                      <a:pt x="47" y="14"/>
                      <a:pt x="47" y="16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5" y="33"/>
                      <a:pt x="23" y="33"/>
                      <a:pt x="22" y="35"/>
                    </a:cubicBezTo>
                    <a:cubicBezTo>
                      <a:pt x="20" y="37"/>
                      <a:pt x="20" y="39"/>
                      <a:pt x="20" y="41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6" y="64"/>
                      <a:pt x="5" y="66"/>
                      <a:pt x="4" y="68"/>
                    </a:cubicBezTo>
                    <a:cubicBezTo>
                      <a:pt x="3" y="70"/>
                      <a:pt x="4" y="72"/>
                      <a:pt x="5" y="74"/>
                    </a:cubicBezTo>
                    <a:cubicBezTo>
                      <a:pt x="15" y="88"/>
                      <a:pt x="15" y="88"/>
                      <a:pt x="15" y="88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" y="101"/>
                      <a:pt x="0" y="103"/>
                      <a:pt x="0" y="105"/>
                    </a:cubicBezTo>
                    <a:cubicBezTo>
                      <a:pt x="0" y="107"/>
                      <a:pt x="2" y="109"/>
                      <a:pt x="3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7" name="Freeform 10"/>
              <p:cNvSpPr/>
              <p:nvPr/>
            </p:nvSpPr>
            <p:spPr bwMode="auto">
              <a:xfrm>
                <a:off x="269722" y="377245"/>
                <a:ext cx="44649" cy="12757"/>
              </a:xfrm>
              <a:custGeom>
                <a:avLst/>
                <a:gdLst>
                  <a:gd name="T0" fmla="*/ 12 w 21"/>
                  <a:gd name="T1" fmla="*/ 5 h 6"/>
                  <a:gd name="T2" fmla="*/ 18 w 21"/>
                  <a:gd name="T3" fmla="*/ 5 h 6"/>
                  <a:gd name="T4" fmla="*/ 21 w 21"/>
                  <a:gd name="T5" fmla="*/ 1 h 6"/>
                  <a:gd name="T6" fmla="*/ 21 w 21"/>
                  <a:gd name="T7" fmla="*/ 0 h 6"/>
                  <a:gd name="T8" fmla="*/ 0 w 21"/>
                  <a:gd name="T9" fmla="*/ 0 h 6"/>
                  <a:gd name="T10" fmla="*/ 12 w 21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6">
                    <a:moveTo>
                      <a:pt x="12" y="5"/>
                    </a:moveTo>
                    <a:cubicBezTo>
                      <a:pt x="14" y="6"/>
                      <a:pt x="16" y="6"/>
                      <a:pt x="18" y="5"/>
                    </a:cubicBezTo>
                    <a:cubicBezTo>
                      <a:pt x="19" y="4"/>
                      <a:pt x="21" y="3"/>
                      <a:pt x="21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8" name="Freeform 11"/>
              <p:cNvSpPr/>
              <p:nvPr/>
            </p:nvSpPr>
            <p:spPr bwMode="auto">
              <a:xfrm>
                <a:off x="82011" y="64697"/>
                <a:ext cx="284301" cy="209580"/>
              </a:xfrm>
              <a:custGeom>
                <a:avLst/>
                <a:gdLst>
                  <a:gd name="T0" fmla="*/ 124 w 132"/>
                  <a:gd name="T1" fmla="*/ 97 h 97"/>
                  <a:gd name="T2" fmla="*/ 132 w 132"/>
                  <a:gd name="T3" fmla="*/ 66 h 97"/>
                  <a:gd name="T4" fmla="*/ 66 w 132"/>
                  <a:gd name="T5" fmla="*/ 0 h 97"/>
                  <a:gd name="T6" fmla="*/ 0 w 132"/>
                  <a:gd name="T7" fmla="*/ 66 h 97"/>
                  <a:gd name="T8" fmla="*/ 8 w 132"/>
                  <a:gd name="T9" fmla="*/ 97 h 97"/>
                  <a:gd name="T10" fmla="*/ 13 w 132"/>
                  <a:gd name="T11" fmla="*/ 97 h 97"/>
                  <a:gd name="T12" fmla="*/ 4 w 132"/>
                  <a:gd name="T13" fmla="*/ 66 h 97"/>
                  <a:gd name="T14" fmla="*/ 66 w 132"/>
                  <a:gd name="T15" fmla="*/ 4 h 97"/>
                  <a:gd name="T16" fmla="*/ 127 w 132"/>
                  <a:gd name="T17" fmla="*/ 66 h 97"/>
                  <a:gd name="T18" fmla="*/ 118 w 132"/>
                  <a:gd name="T19" fmla="*/ 97 h 97"/>
                  <a:gd name="T20" fmla="*/ 124 w 132"/>
                  <a:gd name="T2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97">
                    <a:moveTo>
                      <a:pt x="124" y="97"/>
                    </a:moveTo>
                    <a:cubicBezTo>
                      <a:pt x="129" y="88"/>
                      <a:pt x="132" y="77"/>
                      <a:pt x="132" y="66"/>
                    </a:cubicBezTo>
                    <a:cubicBezTo>
                      <a:pt x="132" y="29"/>
                      <a:pt x="102" y="0"/>
                      <a:pt x="66" y="0"/>
                    </a:cubicBezTo>
                    <a:cubicBezTo>
                      <a:pt x="29" y="0"/>
                      <a:pt x="0" y="29"/>
                      <a:pt x="0" y="66"/>
                    </a:cubicBezTo>
                    <a:cubicBezTo>
                      <a:pt x="0" y="77"/>
                      <a:pt x="3" y="88"/>
                      <a:pt x="8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8" y="88"/>
                      <a:pt x="4" y="77"/>
                      <a:pt x="4" y="66"/>
                    </a:cubicBezTo>
                    <a:cubicBezTo>
                      <a:pt x="4" y="32"/>
                      <a:pt x="32" y="4"/>
                      <a:pt x="66" y="4"/>
                    </a:cubicBezTo>
                    <a:cubicBezTo>
                      <a:pt x="100" y="4"/>
                      <a:pt x="127" y="32"/>
                      <a:pt x="127" y="66"/>
                    </a:cubicBezTo>
                    <a:cubicBezTo>
                      <a:pt x="127" y="77"/>
                      <a:pt x="124" y="88"/>
                      <a:pt x="118" y="97"/>
                    </a:cubicBezTo>
                    <a:lnTo>
                      <a:pt x="124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9" name="Freeform 12"/>
              <p:cNvSpPr>
                <a:spLocks noEditPoints="1"/>
              </p:cNvSpPr>
              <p:nvPr/>
            </p:nvSpPr>
            <p:spPr bwMode="auto">
              <a:xfrm>
                <a:off x="0" y="282478"/>
                <a:ext cx="448321" cy="94767"/>
              </a:xfrm>
              <a:custGeom>
                <a:avLst/>
                <a:gdLst>
                  <a:gd name="T0" fmla="*/ 492 w 492"/>
                  <a:gd name="T1" fmla="*/ 104 h 104"/>
                  <a:gd name="T2" fmla="*/ 468 w 492"/>
                  <a:gd name="T3" fmla="*/ 69 h 104"/>
                  <a:gd name="T4" fmla="*/ 492 w 492"/>
                  <a:gd name="T5" fmla="*/ 36 h 104"/>
                  <a:gd name="T6" fmla="*/ 395 w 492"/>
                  <a:gd name="T7" fmla="*/ 36 h 104"/>
                  <a:gd name="T8" fmla="*/ 395 w 492"/>
                  <a:gd name="T9" fmla="*/ 0 h 104"/>
                  <a:gd name="T10" fmla="*/ 97 w 492"/>
                  <a:gd name="T11" fmla="*/ 0 h 104"/>
                  <a:gd name="T12" fmla="*/ 97 w 492"/>
                  <a:gd name="T13" fmla="*/ 36 h 104"/>
                  <a:gd name="T14" fmla="*/ 0 w 492"/>
                  <a:gd name="T15" fmla="*/ 36 h 104"/>
                  <a:gd name="T16" fmla="*/ 24 w 492"/>
                  <a:gd name="T17" fmla="*/ 69 h 104"/>
                  <a:gd name="T18" fmla="*/ 0 w 492"/>
                  <a:gd name="T19" fmla="*/ 104 h 104"/>
                  <a:gd name="T20" fmla="*/ 109 w 492"/>
                  <a:gd name="T21" fmla="*/ 104 h 104"/>
                  <a:gd name="T22" fmla="*/ 109 w 492"/>
                  <a:gd name="T23" fmla="*/ 92 h 104"/>
                  <a:gd name="T24" fmla="*/ 381 w 492"/>
                  <a:gd name="T25" fmla="*/ 92 h 104"/>
                  <a:gd name="T26" fmla="*/ 381 w 492"/>
                  <a:gd name="T27" fmla="*/ 104 h 104"/>
                  <a:gd name="T28" fmla="*/ 492 w 492"/>
                  <a:gd name="T29" fmla="*/ 104 h 104"/>
                  <a:gd name="T30" fmla="*/ 100 w 492"/>
                  <a:gd name="T31" fmla="*/ 95 h 104"/>
                  <a:gd name="T32" fmla="*/ 19 w 492"/>
                  <a:gd name="T33" fmla="*/ 95 h 104"/>
                  <a:gd name="T34" fmla="*/ 38 w 492"/>
                  <a:gd name="T35" fmla="*/ 69 h 104"/>
                  <a:gd name="T36" fmla="*/ 19 w 492"/>
                  <a:gd name="T37" fmla="*/ 45 h 104"/>
                  <a:gd name="T38" fmla="*/ 97 w 492"/>
                  <a:gd name="T39" fmla="*/ 45 h 104"/>
                  <a:gd name="T40" fmla="*/ 97 w 492"/>
                  <a:gd name="T41" fmla="*/ 92 h 104"/>
                  <a:gd name="T42" fmla="*/ 100 w 492"/>
                  <a:gd name="T43" fmla="*/ 92 h 104"/>
                  <a:gd name="T44" fmla="*/ 100 w 492"/>
                  <a:gd name="T45" fmla="*/ 95 h 104"/>
                  <a:gd name="T46" fmla="*/ 393 w 492"/>
                  <a:gd name="T47" fmla="*/ 92 h 104"/>
                  <a:gd name="T48" fmla="*/ 395 w 492"/>
                  <a:gd name="T49" fmla="*/ 92 h 104"/>
                  <a:gd name="T50" fmla="*/ 395 w 492"/>
                  <a:gd name="T51" fmla="*/ 45 h 104"/>
                  <a:gd name="T52" fmla="*/ 471 w 492"/>
                  <a:gd name="T53" fmla="*/ 45 h 104"/>
                  <a:gd name="T54" fmla="*/ 454 w 492"/>
                  <a:gd name="T55" fmla="*/ 69 h 104"/>
                  <a:gd name="T56" fmla="*/ 471 w 492"/>
                  <a:gd name="T57" fmla="*/ 95 h 104"/>
                  <a:gd name="T58" fmla="*/ 393 w 492"/>
                  <a:gd name="T59" fmla="*/ 95 h 104"/>
                  <a:gd name="T60" fmla="*/ 393 w 492"/>
                  <a:gd name="T61" fmla="*/ 9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92" h="104">
                    <a:moveTo>
                      <a:pt x="492" y="104"/>
                    </a:moveTo>
                    <a:lnTo>
                      <a:pt x="468" y="69"/>
                    </a:lnTo>
                    <a:lnTo>
                      <a:pt x="492" y="36"/>
                    </a:lnTo>
                    <a:lnTo>
                      <a:pt x="395" y="36"/>
                    </a:lnTo>
                    <a:lnTo>
                      <a:pt x="395" y="0"/>
                    </a:lnTo>
                    <a:lnTo>
                      <a:pt x="97" y="0"/>
                    </a:lnTo>
                    <a:lnTo>
                      <a:pt x="97" y="36"/>
                    </a:lnTo>
                    <a:lnTo>
                      <a:pt x="0" y="36"/>
                    </a:lnTo>
                    <a:lnTo>
                      <a:pt x="24" y="69"/>
                    </a:lnTo>
                    <a:lnTo>
                      <a:pt x="0" y="104"/>
                    </a:lnTo>
                    <a:lnTo>
                      <a:pt x="109" y="104"/>
                    </a:lnTo>
                    <a:lnTo>
                      <a:pt x="109" y="92"/>
                    </a:lnTo>
                    <a:lnTo>
                      <a:pt x="381" y="92"/>
                    </a:lnTo>
                    <a:lnTo>
                      <a:pt x="381" y="104"/>
                    </a:lnTo>
                    <a:lnTo>
                      <a:pt x="492" y="104"/>
                    </a:lnTo>
                    <a:close/>
                    <a:moveTo>
                      <a:pt x="100" y="95"/>
                    </a:moveTo>
                    <a:lnTo>
                      <a:pt x="19" y="95"/>
                    </a:lnTo>
                    <a:lnTo>
                      <a:pt x="38" y="69"/>
                    </a:lnTo>
                    <a:lnTo>
                      <a:pt x="19" y="45"/>
                    </a:lnTo>
                    <a:lnTo>
                      <a:pt x="97" y="45"/>
                    </a:lnTo>
                    <a:lnTo>
                      <a:pt x="97" y="92"/>
                    </a:lnTo>
                    <a:lnTo>
                      <a:pt x="100" y="92"/>
                    </a:lnTo>
                    <a:lnTo>
                      <a:pt x="100" y="95"/>
                    </a:lnTo>
                    <a:close/>
                    <a:moveTo>
                      <a:pt x="393" y="92"/>
                    </a:moveTo>
                    <a:lnTo>
                      <a:pt x="395" y="92"/>
                    </a:lnTo>
                    <a:lnTo>
                      <a:pt x="395" y="45"/>
                    </a:lnTo>
                    <a:lnTo>
                      <a:pt x="471" y="45"/>
                    </a:lnTo>
                    <a:lnTo>
                      <a:pt x="454" y="69"/>
                    </a:lnTo>
                    <a:lnTo>
                      <a:pt x="471" y="95"/>
                    </a:lnTo>
                    <a:lnTo>
                      <a:pt x="393" y="95"/>
                    </a:lnTo>
                    <a:lnTo>
                      <a:pt x="393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" name="组合 127"/>
            <p:cNvGrpSpPr/>
            <p:nvPr/>
          </p:nvGrpSpPr>
          <p:grpSpPr bwMode="auto">
            <a:xfrm>
              <a:off x="2343150" y="6002338"/>
              <a:ext cx="428625" cy="409575"/>
              <a:chOff x="0" y="0"/>
              <a:chExt cx="386357" cy="369045"/>
            </a:xfrm>
            <a:grpFill/>
          </p:grpSpPr>
          <p:sp>
            <p:nvSpPr>
              <p:cNvPr id="415" name="Freeform 13"/>
              <p:cNvSpPr/>
              <p:nvPr/>
            </p:nvSpPr>
            <p:spPr bwMode="auto">
              <a:xfrm>
                <a:off x="246030" y="237829"/>
                <a:ext cx="36449" cy="36449"/>
              </a:xfrm>
              <a:custGeom>
                <a:avLst/>
                <a:gdLst>
                  <a:gd name="T0" fmla="*/ 40 w 40"/>
                  <a:gd name="T1" fmla="*/ 33 h 40"/>
                  <a:gd name="T2" fmla="*/ 33 w 40"/>
                  <a:gd name="T3" fmla="*/ 0 h 40"/>
                  <a:gd name="T4" fmla="*/ 0 w 40"/>
                  <a:gd name="T5" fmla="*/ 7 h 40"/>
                  <a:gd name="T6" fmla="*/ 7 w 40"/>
                  <a:gd name="T7" fmla="*/ 40 h 40"/>
                  <a:gd name="T8" fmla="*/ 40 w 40"/>
                  <a:gd name="T9" fmla="*/ 3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40" y="33"/>
                    </a:moveTo>
                    <a:lnTo>
                      <a:pt x="33" y="0"/>
                    </a:lnTo>
                    <a:lnTo>
                      <a:pt x="0" y="7"/>
                    </a:lnTo>
                    <a:lnTo>
                      <a:pt x="7" y="40"/>
                    </a:lnTo>
                    <a:lnTo>
                      <a:pt x="4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" name="Freeform 14"/>
              <p:cNvSpPr/>
              <p:nvPr/>
            </p:nvSpPr>
            <p:spPr bwMode="auto">
              <a:xfrm>
                <a:off x="220516" y="121193"/>
                <a:ext cx="33715" cy="34627"/>
              </a:xfrm>
              <a:custGeom>
                <a:avLst/>
                <a:gdLst>
                  <a:gd name="T0" fmla="*/ 0 w 37"/>
                  <a:gd name="T1" fmla="*/ 7 h 38"/>
                  <a:gd name="T2" fmla="*/ 4 w 37"/>
                  <a:gd name="T3" fmla="*/ 38 h 38"/>
                  <a:gd name="T4" fmla="*/ 37 w 37"/>
                  <a:gd name="T5" fmla="*/ 28 h 38"/>
                  <a:gd name="T6" fmla="*/ 33 w 37"/>
                  <a:gd name="T7" fmla="*/ 0 h 38"/>
                  <a:gd name="T8" fmla="*/ 0 w 37"/>
                  <a:gd name="T9" fmla="*/ 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0" y="7"/>
                    </a:moveTo>
                    <a:lnTo>
                      <a:pt x="4" y="38"/>
                    </a:lnTo>
                    <a:lnTo>
                      <a:pt x="37" y="28"/>
                    </a:lnTo>
                    <a:lnTo>
                      <a:pt x="33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7" name="Freeform 15"/>
              <p:cNvSpPr/>
              <p:nvPr/>
            </p:nvSpPr>
            <p:spPr bwMode="auto">
              <a:xfrm>
                <a:off x="235095" y="194090"/>
                <a:ext cx="36449" cy="39183"/>
              </a:xfrm>
              <a:custGeom>
                <a:avLst/>
                <a:gdLst>
                  <a:gd name="T0" fmla="*/ 0 w 40"/>
                  <a:gd name="T1" fmla="*/ 7 h 43"/>
                  <a:gd name="T2" fmla="*/ 7 w 40"/>
                  <a:gd name="T3" fmla="*/ 43 h 43"/>
                  <a:gd name="T4" fmla="*/ 40 w 40"/>
                  <a:gd name="T5" fmla="*/ 36 h 43"/>
                  <a:gd name="T6" fmla="*/ 33 w 40"/>
                  <a:gd name="T7" fmla="*/ 0 h 43"/>
                  <a:gd name="T8" fmla="*/ 0 w 40"/>
                  <a:gd name="T9" fmla="*/ 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3">
                    <a:moveTo>
                      <a:pt x="0" y="7"/>
                    </a:moveTo>
                    <a:lnTo>
                      <a:pt x="7" y="43"/>
                    </a:lnTo>
                    <a:lnTo>
                      <a:pt x="40" y="36"/>
                    </a:lnTo>
                    <a:lnTo>
                      <a:pt x="33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8" name="Freeform 16"/>
              <p:cNvSpPr/>
              <p:nvPr/>
            </p:nvSpPr>
            <p:spPr bwMode="auto">
              <a:xfrm>
                <a:off x="254231" y="277923"/>
                <a:ext cx="30070" cy="32804"/>
              </a:xfrm>
              <a:custGeom>
                <a:avLst/>
                <a:gdLst>
                  <a:gd name="T0" fmla="*/ 12 w 33"/>
                  <a:gd name="T1" fmla="*/ 34 h 36"/>
                  <a:gd name="T2" fmla="*/ 33 w 33"/>
                  <a:gd name="T3" fmla="*/ 0 h 36"/>
                  <a:gd name="T4" fmla="*/ 0 w 33"/>
                  <a:gd name="T5" fmla="*/ 10 h 36"/>
                  <a:gd name="T6" fmla="*/ 5 w 33"/>
                  <a:gd name="T7" fmla="*/ 36 h 36"/>
                  <a:gd name="T8" fmla="*/ 12 w 33"/>
                  <a:gd name="T9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12" y="34"/>
                    </a:moveTo>
                    <a:lnTo>
                      <a:pt x="33" y="0"/>
                    </a:lnTo>
                    <a:lnTo>
                      <a:pt x="0" y="10"/>
                    </a:lnTo>
                    <a:lnTo>
                      <a:pt x="5" y="36"/>
                    </a:lnTo>
                    <a:lnTo>
                      <a:pt x="1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" name="Freeform 17"/>
              <p:cNvSpPr/>
              <p:nvPr/>
            </p:nvSpPr>
            <p:spPr bwMode="auto">
              <a:xfrm>
                <a:off x="226894" y="159464"/>
                <a:ext cx="36449" cy="30070"/>
              </a:xfrm>
              <a:custGeom>
                <a:avLst/>
                <a:gdLst>
                  <a:gd name="T0" fmla="*/ 7 w 40"/>
                  <a:gd name="T1" fmla="*/ 33 h 33"/>
                  <a:gd name="T2" fmla="*/ 40 w 40"/>
                  <a:gd name="T3" fmla="*/ 26 h 33"/>
                  <a:gd name="T4" fmla="*/ 33 w 40"/>
                  <a:gd name="T5" fmla="*/ 0 h 33"/>
                  <a:gd name="T6" fmla="*/ 0 w 40"/>
                  <a:gd name="T7" fmla="*/ 7 h 33"/>
                  <a:gd name="T8" fmla="*/ 7 w 40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7" y="33"/>
                    </a:moveTo>
                    <a:lnTo>
                      <a:pt x="40" y="26"/>
                    </a:lnTo>
                    <a:lnTo>
                      <a:pt x="33" y="0"/>
                    </a:lnTo>
                    <a:lnTo>
                      <a:pt x="0" y="7"/>
                    </a:lnTo>
                    <a:lnTo>
                      <a:pt x="7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" name="Freeform 18"/>
              <p:cNvSpPr/>
              <p:nvPr/>
            </p:nvSpPr>
            <p:spPr bwMode="auto">
              <a:xfrm>
                <a:off x="213225" y="99324"/>
                <a:ext cx="32804" cy="17313"/>
              </a:xfrm>
              <a:custGeom>
                <a:avLst/>
                <a:gdLst>
                  <a:gd name="T0" fmla="*/ 0 w 15"/>
                  <a:gd name="T1" fmla="*/ 2 h 8"/>
                  <a:gd name="T2" fmla="*/ 1 w 15"/>
                  <a:gd name="T3" fmla="*/ 8 h 8"/>
                  <a:gd name="T4" fmla="*/ 15 w 15"/>
                  <a:gd name="T5" fmla="*/ 5 h 8"/>
                  <a:gd name="T6" fmla="*/ 15 w 15"/>
                  <a:gd name="T7" fmla="*/ 1 h 8"/>
                  <a:gd name="T8" fmla="*/ 0 w 15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0" y="2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0" y="0"/>
                      <a:pt x="5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1" name="Freeform 19"/>
              <p:cNvSpPr/>
              <p:nvPr/>
            </p:nvSpPr>
            <p:spPr bwMode="auto">
              <a:xfrm>
                <a:off x="269721" y="151263"/>
                <a:ext cx="28248" cy="28248"/>
              </a:xfrm>
              <a:custGeom>
                <a:avLst/>
                <a:gdLst>
                  <a:gd name="T0" fmla="*/ 0 w 31"/>
                  <a:gd name="T1" fmla="*/ 5 h 31"/>
                  <a:gd name="T2" fmla="*/ 5 w 31"/>
                  <a:gd name="T3" fmla="*/ 31 h 31"/>
                  <a:gd name="T4" fmla="*/ 31 w 31"/>
                  <a:gd name="T5" fmla="*/ 26 h 31"/>
                  <a:gd name="T6" fmla="*/ 26 w 31"/>
                  <a:gd name="T7" fmla="*/ 0 h 31"/>
                  <a:gd name="T8" fmla="*/ 0 w 31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5"/>
                    </a:moveTo>
                    <a:lnTo>
                      <a:pt x="5" y="31"/>
                    </a:lnTo>
                    <a:lnTo>
                      <a:pt x="31" y="26"/>
                    </a:lnTo>
                    <a:lnTo>
                      <a:pt x="26" y="0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" name="Freeform 20"/>
              <p:cNvSpPr/>
              <p:nvPr/>
            </p:nvSpPr>
            <p:spPr bwMode="auto">
              <a:xfrm>
                <a:off x="276099" y="185889"/>
                <a:ext cx="31892" cy="38271"/>
              </a:xfrm>
              <a:custGeom>
                <a:avLst/>
                <a:gdLst>
                  <a:gd name="T0" fmla="*/ 9 w 35"/>
                  <a:gd name="T1" fmla="*/ 42 h 42"/>
                  <a:gd name="T2" fmla="*/ 35 w 35"/>
                  <a:gd name="T3" fmla="*/ 35 h 42"/>
                  <a:gd name="T4" fmla="*/ 28 w 35"/>
                  <a:gd name="T5" fmla="*/ 0 h 42"/>
                  <a:gd name="T6" fmla="*/ 0 w 35"/>
                  <a:gd name="T7" fmla="*/ 7 h 42"/>
                  <a:gd name="T8" fmla="*/ 9 w 35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2">
                    <a:moveTo>
                      <a:pt x="9" y="42"/>
                    </a:moveTo>
                    <a:lnTo>
                      <a:pt x="35" y="35"/>
                    </a:lnTo>
                    <a:lnTo>
                      <a:pt x="28" y="0"/>
                    </a:lnTo>
                    <a:lnTo>
                      <a:pt x="0" y="7"/>
                    </a:lnTo>
                    <a:lnTo>
                      <a:pt x="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3" name="Freeform 21"/>
              <p:cNvSpPr/>
              <p:nvPr/>
            </p:nvSpPr>
            <p:spPr bwMode="auto">
              <a:xfrm>
                <a:off x="287035" y="228717"/>
                <a:ext cx="25514" cy="36449"/>
              </a:xfrm>
              <a:custGeom>
                <a:avLst/>
                <a:gdLst>
                  <a:gd name="T0" fmla="*/ 0 w 28"/>
                  <a:gd name="T1" fmla="*/ 7 h 40"/>
                  <a:gd name="T2" fmla="*/ 7 w 28"/>
                  <a:gd name="T3" fmla="*/ 40 h 40"/>
                  <a:gd name="T4" fmla="*/ 28 w 28"/>
                  <a:gd name="T5" fmla="*/ 7 h 40"/>
                  <a:gd name="T6" fmla="*/ 26 w 28"/>
                  <a:gd name="T7" fmla="*/ 0 h 40"/>
                  <a:gd name="T8" fmla="*/ 0 w 28"/>
                  <a:gd name="T9" fmla="*/ 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0">
                    <a:moveTo>
                      <a:pt x="0" y="7"/>
                    </a:moveTo>
                    <a:lnTo>
                      <a:pt x="7" y="40"/>
                    </a:lnTo>
                    <a:lnTo>
                      <a:pt x="28" y="7"/>
                    </a:lnTo>
                    <a:lnTo>
                      <a:pt x="26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4" name="Freeform 22"/>
              <p:cNvSpPr/>
              <p:nvPr/>
            </p:nvSpPr>
            <p:spPr bwMode="auto">
              <a:xfrm>
                <a:off x="260609" y="114814"/>
                <a:ext cx="30982" cy="30070"/>
              </a:xfrm>
              <a:custGeom>
                <a:avLst/>
                <a:gdLst>
                  <a:gd name="T0" fmla="*/ 19 w 34"/>
                  <a:gd name="T1" fmla="*/ 0 h 33"/>
                  <a:gd name="T2" fmla="*/ 0 w 34"/>
                  <a:gd name="T3" fmla="*/ 4 h 33"/>
                  <a:gd name="T4" fmla="*/ 8 w 34"/>
                  <a:gd name="T5" fmla="*/ 33 h 33"/>
                  <a:gd name="T6" fmla="*/ 34 w 34"/>
                  <a:gd name="T7" fmla="*/ 26 h 33"/>
                  <a:gd name="T8" fmla="*/ 29 w 34"/>
                  <a:gd name="T9" fmla="*/ 4 h 33"/>
                  <a:gd name="T10" fmla="*/ 19 w 34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3">
                    <a:moveTo>
                      <a:pt x="19" y="0"/>
                    </a:moveTo>
                    <a:lnTo>
                      <a:pt x="0" y="4"/>
                    </a:lnTo>
                    <a:lnTo>
                      <a:pt x="8" y="33"/>
                    </a:lnTo>
                    <a:lnTo>
                      <a:pt x="34" y="26"/>
                    </a:lnTo>
                    <a:lnTo>
                      <a:pt x="29" y="4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" name="Freeform 23"/>
              <p:cNvSpPr/>
              <p:nvPr/>
            </p:nvSpPr>
            <p:spPr bwMode="auto">
              <a:xfrm>
                <a:off x="256964" y="103880"/>
                <a:ext cx="6378" cy="4556"/>
              </a:xfrm>
              <a:custGeom>
                <a:avLst/>
                <a:gdLst>
                  <a:gd name="T0" fmla="*/ 1 w 3"/>
                  <a:gd name="T1" fmla="*/ 2 h 2"/>
                  <a:gd name="T2" fmla="*/ 3 w 3"/>
                  <a:gd name="T3" fmla="*/ 1 h 2"/>
                  <a:gd name="T4" fmla="*/ 0 w 3"/>
                  <a:gd name="T5" fmla="*/ 0 h 2"/>
                  <a:gd name="T6" fmla="*/ 1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6" name="Freeform 24"/>
              <p:cNvSpPr/>
              <p:nvPr/>
            </p:nvSpPr>
            <p:spPr bwMode="auto">
              <a:xfrm>
                <a:off x="217782" y="323484"/>
                <a:ext cx="34627" cy="10934"/>
              </a:xfrm>
              <a:custGeom>
                <a:avLst/>
                <a:gdLst>
                  <a:gd name="T0" fmla="*/ 0 w 16"/>
                  <a:gd name="T1" fmla="*/ 5 h 5"/>
                  <a:gd name="T2" fmla="*/ 11 w 16"/>
                  <a:gd name="T3" fmla="*/ 5 h 5"/>
                  <a:gd name="T4" fmla="*/ 16 w 16"/>
                  <a:gd name="T5" fmla="*/ 1 h 5"/>
                  <a:gd name="T6" fmla="*/ 15 w 16"/>
                  <a:gd name="T7" fmla="*/ 0 h 5"/>
                  <a:gd name="T8" fmla="*/ 0 w 16"/>
                  <a:gd name="T9" fmla="*/ 4 h 5"/>
                  <a:gd name="T10" fmla="*/ 0 w 16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5">
                    <a:moveTo>
                      <a:pt x="0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3" y="4"/>
                      <a:pt x="14" y="3"/>
                      <a:pt x="16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7" name="Freeform 25"/>
              <p:cNvSpPr/>
              <p:nvPr/>
            </p:nvSpPr>
            <p:spPr bwMode="auto">
              <a:xfrm>
                <a:off x="304348" y="146707"/>
                <a:ext cx="19135" cy="26426"/>
              </a:xfrm>
              <a:custGeom>
                <a:avLst/>
                <a:gdLst>
                  <a:gd name="T0" fmla="*/ 9 w 9"/>
                  <a:gd name="T1" fmla="*/ 10 h 12"/>
                  <a:gd name="T2" fmla="*/ 4 w 9"/>
                  <a:gd name="T3" fmla="*/ 0 h 12"/>
                  <a:gd name="T4" fmla="*/ 0 w 9"/>
                  <a:gd name="T5" fmla="*/ 1 h 12"/>
                  <a:gd name="T6" fmla="*/ 3 w 9"/>
                  <a:gd name="T7" fmla="*/ 12 h 12"/>
                  <a:gd name="T8" fmla="*/ 9 w 9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2">
                    <a:moveTo>
                      <a:pt x="9" y="10"/>
                    </a:moveTo>
                    <a:cubicBezTo>
                      <a:pt x="8" y="6"/>
                      <a:pt x="7" y="3"/>
                      <a:pt x="4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2"/>
                      <a:pt x="3" y="12"/>
                      <a:pt x="3" y="12"/>
                    </a:cubicBezTo>
                    <a:lnTo>
                      <a:pt x="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8" name="Freeform 26"/>
              <p:cNvSpPr/>
              <p:nvPr/>
            </p:nvSpPr>
            <p:spPr bwMode="auto">
              <a:xfrm>
                <a:off x="299792" y="129394"/>
                <a:ext cx="6378" cy="6378"/>
              </a:xfrm>
              <a:custGeom>
                <a:avLst/>
                <a:gdLst>
                  <a:gd name="T0" fmla="*/ 1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1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9" name="Freeform 27"/>
              <p:cNvSpPr/>
              <p:nvPr/>
            </p:nvSpPr>
            <p:spPr bwMode="auto">
              <a:xfrm>
                <a:off x="312549" y="179511"/>
                <a:ext cx="15491" cy="36449"/>
              </a:xfrm>
              <a:custGeom>
                <a:avLst/>
                <a:gdLst>
                  <a:gd name="T0" fmla="*/ 0 w 7"/>
                  <a:gd name="T1" fmla="*/ 2 h 17"/>
                  <a:gd name="T2" fmla="*/ 3 w 7"/>
                  <a:gd name="T3" fmla="*/ 17 h 17"/>
                  <a:gd name="T4" fmla="*/ 4 w 7"/>
                  <a:gd name="T5" fmla="*/ 17 h 17"/>
                  <a:gd name="T6" fmla="*/ 6 w 7"/>
                  <a:gd name="T7" fmla="*/ 0 h 17"/>
                  <a:gd name="T8" fmla="*/ 0 w 7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7">
                    <a:moveTo>
                      <a:pt x="0" y="2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6" y="11"/>
                      <a:pt x="7" y="6"/>
                      <a:pt x="6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" name="Freeform 28"/>
              <p:cNvSpPr/>
              <p:nvPr/>
            </p:nvSpPr>
            <p:spPr bwMode="auto">
              <a:xfrm>
                <a:off x="192267" y="0"/>
                <a:ext cx="194090" cy="162198"/>
              </a:xfrm>
              <a:custGeom>
                <a:avLst/>
                <a:gdLst>
                  <a:gd name="T0" fmla="*/ 69 w 90"/>
                  <a:gd name="T1" fmla="*/ 57 h 75"/>
                  <a:gd name="T2" fmla="*/ 57 w 90"/>
                  <a:gd name="T3" fmla="*/ 51 h 75"/>
                  <a:gd name="T4" fmla="*/ 53 w 90"/>
                  <a:gd name="T5" fmla="*/ 50 h 75"/>
                  <a:gd name="T6" fmla="*/ 55 w 90"/>
                  <a:gd name="T7" fmla="*/ 50 h 75"/>
                  <a:gd name="T8" fmla="*/ 68 w 90"/>
                  <a:gd name="T9" fmla="*/ 49 h 75"/>
                  <a:gd name="T10" fmla="*/ 79 w 90"/>
                  <a:gd name="T11" fmla="*/ 45 h 75"/>
                  <a:gd name="T12" fmla="*/ 90 w 90"/>
                  <a:gd name="T13" fmla="*/ 37 h 75"/>
                  <a:gd name="T14" fmla="*/ 77 w 90"/>
                  <a:gd name="T15" fmla="*/ 35 h 75"/>
                  <a:gd name="T16" fmla="*/ 65 w 90"/>
                  <a:gd name="T17" fmla="*/ 37 h 75"/>
                  <a:gd name="T18" fmla="*/ 53 w 90"/>
                  <a:gd name="T19" fmla="*/ 41 h 75"/>
                  <a:gd name="T20" fmla="*/ 52 w 90"/>
                  <a:gd name="T21" fmla="*/ 42 h 75"/>
                  <a:gd name="T22" fmla="*/ 53 w 90"/>
                  <a:gd name="T23" fmla="*/ 40 h 75"/>
                  <a:gd name="T24" fmla="*/ 61 w 90"/>
                  <a:gd name="T25" fmla="*/ 31 h 75"/>
                  <a:gd name="T26" fmla="*/ 66 w 90"/>
                  <a:gd name="T27" fmla="*/ 19 h 75"/>
                  <a:gd name="T28" fmla="*/ 69 w 90"/>
                  <a:gd name="T29" fmla="*/ 6 h 75"/>
                  <a:gd name="T30" fmla="*/ 58 w 90"/>
                  <a:gd name="T31" fmla="*/ 14 h 75"/>
                  <a:gd name="T32" fmla="*/ 50 w 90"/>
                  <a:gd name="T33" fmla="*/ 24 h 75"/>
                  <a:gd name="T34" fmla="*/ 45 w 90"/>
                  <a:gd name="T35" fmla="*/ 35 h 75"/>
                  <a:gd name="T36" fmla="*/ 44 w 90"/>
                  <a:gd name="T37" fmla="*/ 37 h 75"/>
                  <a:gd name="T38" fmla="*/ 44 w 90"/>
                  <a:gd name="T39" fmla="*/ 35 h 75"/>
                  <a:gd name="T40" fmla="*/ 43 w 90"/>
                  <a:gd name="T41" fmla="*/ 23 h 75"/>
                  <a:gd name="T42" fmla="*/ 39 w 90"/>
                  <a:gd name="T43" fmla="*/ 11 h 75"/>
                  <a:gd name="T44" fmla="*/ 31 w 90"/>
                  <a:gd name="T45" fmla="*/ 0 h 75"/>
                  <a:gd name="T46" fmla="*/ 29 w 90"/>
                  <a:gd name="T47" fmla="*/ 13 h 75"/>
                  <a:gd name="T48" fmla="*/ 31 w 90"/>
                  <a:gd name="T49" fmla="*/ 25 h 75"/>
                  <a:gd name="T50" fmla="*/ 35 w 90"/>
                  <a:gd name="T51" fmla="*/ 37 h 75"/>
                  <a:gd name="T52" fmla="*/ 36 w 90"/>
                  <a:gd name="T53" fmla="*/ 39 h 75"/>
                  <a:gd name="T54" fmla="*/ 34 w 90"/>
                  <a:gd name="T55" fmla="*/ 37 h 75"/>
                  <a:gd name="T56" fmla="*/ 25 w 90"/>
                  <a:gd name="T57" fmla="*/ 30 h 75"/>
                  <a:gd name="T58" fmla="*/ 13 w 90"/>
                  <a:gd name="T59" fmla="*/ 24 h 75"/>
                  <a:gd name="T60" fmla="*/ 0 w 90"/>
                  <a:gd name="T61" fmla="*/ 22 h 75"/>
                  <a:gd name="T62" fmla="*/ 8 w 90"/>
                  <a:gd name="T63" fmla="*/ 32 h 75"/>
                  <a:gd name="T64" fmla="*/ 18 w 90"/>
                  <a:gd name="T65" fmla="*/ 40 h 75"/>
                  <a:gd name="T66" fmla="*/ 29 w 90"/>
                  <a:gd name="T67" fmla="*/ 46 h 75"/>
                  <a:gd name="T68" fmla="*/ 42 w 90"/>
                  <a:gd name="T69" fmla="*/ 48 h 75"/>
                  <a:gd name="T70" fmla="*/ 45 w 90"/>
                  <a:gd name="T71" fmla="*/ 49 h 75"/>
                  <a:gd name="T72" fmla="*/ 44 w 90"/>
                  <a:gd name="T73" fmla="*/ 49 h 75"/>
                  <a:gd name="T74" fmla="*/ 52 w 90"/>
                  <a:gd name="T75" fmla="*/ 60 h 75"/>
                  <a:gd name="T76" fmla="*/ 62 w 90"/>
                  <a:gd name="T77" fmla="*/ 67 h 75"/>
                  <a:gd name="T78" fmla="*/ 73 w 90"/>
                  <a:gd name="T79" fmla="*/ 73 h 75"/>
                  <a:gd name="T80" fmla="*/ 86 w 90"/>
                  <a:gd name="T81" fmla="*/ 75 h 75"/>
                  <a:gd name="T82" fmla="*/ 78 w 90"/>
                  <a:gd name="T83" fmla="*/ 65 h 75"/>
                  <a:gd name="T84" fmla="*/ 69 w 90"/>
                  <a:gd name="T85" fmla="*/ 5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0" h="75">
                    <a:moveTo>
                      <a:pt x="69" y="57"/>
                    </a:moveTo>
                    <a:cubicBezTo>
                      <a:pt x="65" y="55"/>
                      <a:pt x="61" y="53"/>
                      <a:pt x="57" y="51"/>
                    </a:cubicBezTo>
                    <a:cubicBezTo>
                      <a:pt x="56" y="51"/>
                      <a:pt x="55" y="51"/>
                      <a:pt x="53" y="50"/>
                    </a:cubicBezTo>
                    <a:cubicBezTo>
                      <a:pt x="54" y="50"/>
                      <a:pt x="55" y="50"/>
                      <a:pt x="55" y="50"/>
                    </a:cubicBezTo>
                    <a:cubicBezTo>
                      <a:pt x="60" y="50"/>
                      <a:pt x="64" y="50"/>
                      <a:pt x="68" y="49"/>
                    </a:cubicBezTo>
                    <a:cubicBezTo>
                      <a:pt x="72" y="48"/>
                      <a:pt x="76" y="47"/>
                      <a:pt x="79" y="45"/>
                    </a:cubicBezTo>
                    <a:cubicBezTo>
                      <a:pt x="83" y="43"/>
                      <a:pt x="87" y="41"/>
                      <a:pt x="90" y="37"/>
                    </a:cubicBezTo>
                    <a:cubicBezTo>
                      <a:pt x="86" y="36"/>
                      <a:pt x="82" y="35"/>
                      <a:pt x="77" y="35"/>
                    </a:cubicBezTo>
                    <a:cubicBezTo>
                      <a:pt x="73" y="35"/>
                      <a:pt x="69" y="36"/>
                      <a:pt x="65" y="37"/>
                    </a:cubicBezTo>
                    <a:cubicBezTo>
                      <a:pt x="61" y="38"/>
                      <a:pt x="57" y="39"/>
                      <a:pt x="53" y="41"/>
                    </a:cubicBezTo>
                    <a:cubicBezTo>
                      <a:pt x="53" y="41"/>
                      <a:pt x="52" y="41"/>
                      <a:pt x="52" y="42"/>
                    </a:cubicBezTo>
                    <a:cubicBezTo>
                      <a:pt x="52" y="41"/>
                      <a:pt x="52" y="41"/>
                      <a:pt x="53" y="40"/>
                    </a:cubicBezTo>
                    <a:cubicBezTo>
                      <a:pt x="56" y="37"/>
                      <a:pt x="58" y="34"/>
                      <a:pt x="61" y="31"/>
                    </a:cubicBezTo>
                    <a:cubicBezTo>
                      <a:pt x="63" y="27"/>
                      <a:pt x="65" y="23"/>
                      <a:pt x="66" y="19"/>
                    </a:cubicBezTo>
                    <a:cubicBezTo>
                      <a:pt x="68" y="15"/>
                      <a:pt x="69" y="11"/>
                      <a:pt x="69" y="6"/>
                    </a:cubicBezTo>
                    <a:cubicBezTo>
                      <a:pt x="64" y="9"/>
                      <a:pt x="61" y="11"/>
                      <a:pt x="58" y="14"/>
                    </a:cubicBezTo>
                    <a:cubicBezTo>
                      <a:pt x="55" y="17"/>
                      <a:pt x="52" y="21"/>
                      <a:pt x="50" y="24"/>
                    </a:cubicBezTo>
                    <a:cubicBezTo>
                      <a:pt x="48" y="27"/>
                      <a:pt x="46" y="31"/>
                      <a:pt x="45" y="35"/>
                    </a:cubicBezTo>
                    <a:cubicBezTo>
                      <a:pt x="45" y="36"/>
                      <a:pt x="44" y="36"/>
                      <a:pt x="44" y="37"/>
                    </a:cubicBezTo>
                    <a:cubicBezTo>
                      <a:pt x="44" y="36"/>
                      <a:pt x="44" y="36"/>
                      <a:pt x="44" y="35"/>
                    </a:cubicBezTo>
                    <a:cubicBezTo>
                      <a:pt x="44" y="31"/>
                      <a:pt x="44" y="27"/>
                      <a:pt x="43" y="23"/>
                    </a:cubicBezTo>
                    <a:cubicBezTo>
                      <a:pt x="42" y="19"/>
                      <a:pt x="41" y="15"/>
                      <a:pt x="39" y="11"/>
                    </a:cubicBezTo>
                    <a:cubicBezTo>
                      <a:pt x="37" y="7"/>
                      <a:pt x="35" y="3"/>
                      <a:pt x="31" y="0"/>
                    </a:cubicBezTo>
                    <a:cubicBezTo>
                      <a:pt x="30" y="4"/>
                      <a:pt x="29" y="9"/>
                      <a:pt x="29" y="13"/>
                    </a:cubicBezTo>
                    <a:cubicBezTo>
                      <a:pt x="29" y="17"/>
                      <a:pt x="30" y="21"/>
                      <a:pt x="31" y="25"/>
                    </a:cubicBezTo>
                    <a:cubicBezTo>
                      <a:pt x="32" y="29"/>
                      <a:pt x="33" y="33"/>
                      <a:pt x="35" y="37"/>
                    </a:cubicBezTo>
                    <a:cubicBezTo>
                      <a:pt x="35" y="38"/>
                      <a:pt x="35" y="38"/>
                      <a:pt x="36" y="39"/>
                    </a:cubicBezTo>
                    <a:cubicBezTo>
                      <a:pt x="35" y="38"/>
                      <a:pt x="35" y="38"/>
                      <a:pt x="34" y="37"/>
                    </a:cubicBezTo>
                    <a:cubicBezTo>
                      <a:pt x="31" y="35"/>
                      <a:pt x="28" y="32"/>
                      <a:pt x="25" y="30"/>
                    </a:cubicBezTo>
                    <a:cubicBezTo>
                      <a:pt x="21" y="27"/>
                      <a:pt x="17" y="26"/>
                      <a:pt x="13" y="24"/>
                    </a:cubicBezTo>
                    <a:cubicBezTo>
                      <a:pt x="9" y="23"/>
                      <a:pt x="5" y="22"/>
                      <a:pt x="0" y="22"/>
                    </a:cubicBezTo>
                    <a:cubicBezTo>
                      <a:pt x="2" y="26"/>
                      <a:pt x="5" y="29"/>
                      <a:pt x="8" y="32"/>
                    </a:cubicBezTo>
                    <a:cubicBezTo>
                      <a:pt x="11" y="35"/>
                      <a:pt x="14" y="38"/>
                      <a:pt x="18" y="40"/>
                    </a:cubicBezTo>
                    <a:cubicBezTo>
                      <a:pt x="21" y="42"/>
                      <a:pt x="25" y="44"/>
                      <a:pt x="29" y="46"/>
                    </a:cubicBezTo>
                    <a:cubicBezTo>
                      <a:pt x="33" y="47"/>
                      <a:pt x="37" y="48"/>
                      <a:pt x="42" y="48"/>
                    </a:cubicBezTo>
                    <a:cubicBezTo>
                      <a:pt x="43" y="48"/>
                      <a:pt x="44" y="49"/>
                      <a:pt x="4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7" y="53"/>
                      <a:pt x="49" y="57"/>
                      <a:pt x="52" y="60"/>
                    </a:cubicBezTo>
                    <a:cubicBezTo>
                      <a:pt x="55" y="63"/>
                      <a:pt x="59" y="65"/>
                      <a:pt x="62" y="67"/>
                    </a:cubicBezTo>
                    <a:cubicBezTo>
                      <a:pt x="65" y="70"/>
                      <a:pt x="69" y="71"/>
                      <a:pt x="73" y="73"/>
                    </a:cubicBezTo>
                    <a:cubicBezTo>
                      <a:pt x="77" y="74"/>
                      <a:pt x="81" y="75"/>
                      <a:pt x="86" y="75"/>
                    </a:cubicBezTo>
                    <a:cubicBezTo>
                      <a:pt x="84" y="71"/>
                      <a:pt x="81" y="68"/>
                      <a:pt x="78" y="65"/>
                    </a:cubicBezTo>
                    <a:cubicBezTo>
                      <a:pt x="75" y="62"/>
                      <a:pt x="72" y="59"/>
                      <a:pt x="69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1" name="Freeform 29"/>
              <p:cNvSpPr/>
              <p:nvPr/>
            </p:nvSpPr>
            <p:spPr bwMode="auto">
              <a:xfrm>
                <a:off x="0" y="88389"/>
                <a:ext cx="247852" cy="246030"/>
              </a:xfrm>
              <a:custGeom>
                <a:avLst/>
                <a:gdLst>
                  <a:gd name="T0" fmla="*/ 91 w 115"/>
                  <a:gd name="T1" fmla="*/ 114 h 114"/>
                  <a:gd name="T2" fmla="*/ 99 w 115"/>
                  <a:gd name="T3" fmla="*/ 104 h 114"/>
                  <a:gd name="T4" fmla="*/ 100 w 115"/>
                  <a:gd name="T5" fmla="*/ 108 h 114"/>
                  <a:gd name="T6" fmla="*/ 115 w 115"/>
                  <a:gd name="T7" fmla="*/ 104 h 114"/>
                  <a:gd name="T8" fmla="*/ 113 w 115"/>
                  <a:gd name="T9" fmla="*/ 93 h 114"/>
                  <a:gd name="T10" fmla="*/ 103 w 115"/>
                  <a:gd name="T11" fmla="*/ 95 h 114"/>
                  <a:gd name="T12" fmla="*/ 105 w 115"/>
                  <a:gd name="T13" fmla="*/ 89 h 114"/>
                  <a:gd name="T14" fmla="*/ 111 w 115"/>
                  <a:gd name="T15" fmla="*/ 88 h 114"/>
                  <a:gd name="T16" fmla="*/ 108 w 115"/>
                  <a:gd name="T17" fmla="*/ 74 h 114"/>
                  <a:gd name="T18" fmla="*/ 105 w 115"/>
                  <a:gd name="T19" fmla="*/ 74 h 114"/>
                  <a:gd name="T20" fmla="*/ 104 w 115"/>
                  <a:gd name="T21" fmla="*/ 69 h 114"/>
                  <a:gd name="T22" fmla="*/ 107 w 115"/>
                  <a:gd name="T23" fmla="*/ 68 h 114"/>
                  <a:gd name="T24" fmla="*/ 104 w 115"/>
                  <a:gd name="T25" fmla="*/ 53 h 114"/>
                  <a:gd name="T26" fmla="*/ 98 w 115"/>
                  <a:gd name="T27" fmla="*/ 55 h 114"/>
                  <a:gd name="T28" fmla="*/ 94 w 115"/>
                  <a:gd name="T29" fmla="*/ 50 h 114"/>
                  <a:gd name="T30" fmla="*/ 103 w 115"/>
                  <a:gd name="T31" fmla="*/ 48 h 114"/>
                  <a:gd name="T32" fmla="*/ 100 w 115"/>
                  <a:gd name="T33" fmla="*/ 37 h 114"/>
                  <a:gd name="T34" fmla="*/ 87 w 115"/>
                  <a:gd name="T35" fmla="*/ 40 h 114"/>
                  <a:gd name="T36" fmla="*/ 87 w 115"/>
                  <a:gd name="T37" fmla="*/ 36 h 114"/>
                  <a:gd name="T38" fmla="*/ 87 w 115"/>
                  <a:gd name="T39" fmla="*/ 35 h 114"/>
                  <a:gd name="T40" fmla="*/ 99 w 115"/>
                  <a:gd name="T41" fmla="*/ 32 h 114"/>
                  <a:gd name="T42" fmla="*/ 96 w 115"/>
                  <a:gd name="T43" fmla="*/ 20 h 114"/>
                  <a:gd name="T44" fmla="*/ 84 w 115"/>
                  <a:gd name="T45" fmla="*/ 22 h 114"/>
                  <a:gd name="T46" fmla="*/ 82 w 115"/>
                  <a:gd name="T47" fmla="*/ 17 h 114"/>
                  <a:gd name="T48" fmla="*/ 95 w 115"/>
                  <a:gd name="T49" fmla="*/ 14 h 114"/>
                  <a:gd name="T50" fmla="*/ 94 w 115"/>
                  <a:gd name="T51" fmla="*/ 9 h 114"/>
                  <a:gd name="T52" fmla="*/ 82 w 115"/>
                  <a:gd name="T53" fmla="*/ 17 h 114"/>
                  <a:gd name="T54" fmla="*/ 58 w 115"/>
                  <a:gd name="T55" fmla="*/ 0 h 114"/>
                  <a:gd name="T56" fmla="*/ 53 w 115"/>
                  <a:gd name="T57" fmla="*/ 6 h 114"/>
                  <a:gd name="T58" fmla="*/ 47 w 115"/>
                  <a:gd name="T59" fmla="*/ 0 h 114"/>
                  <a:gd name="T60" fmla="*/ 19 w 115"/>
                  <a:gd name="T61" fmla="*/ 36 h 114"/>
                  <a:gd name="T62" fmla="*/ 20 w 115"/>
                  <a:gd name="T63" fmla="*/ 43 h 114"/>
                  <a:gd name="T64" fmla="*/ 0 w 115"/>
                  <a:gd name="T65" fmla="*/ 81 h 114"/>
                  <a:gd name="T66" fmla="*/ 15 w 115"/>
                  <a:gd name="T67" fmla="*/ 114 h 114"/>
                  <a:gd name="T68" fmla="*/ 91 w 115"/>
                  <a:gd name="T69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5" h="114">
                    <a:moveTo>
                      <a:pt x="91" y="114"/>
                    </a:moveTo>
                    <a:cubicBezTo>
                      <a:pt x="94" y="111"/>
                      <a:pt x="97" y="108"/>
                      <a:pt x="99" y="104"/>
                    </a:cubicBezTo>
                    <a:cubicBezTo>
                      <a:pt x="100" y="108"/>
                      <a:pt x="100" y="108"/>
                      <a:pt x="100" y="108"/>
                    </a:cubicBezTo>
                    <a:cubicBezTo>
                      <a:pt x="115" y="104"/>
                      <a:pt x="115" y="104"/>
                      <a:pt x="115" y="104"/>
                    </a:cubicBezTo>
                    <a:cubicBezTo>
                      <a:pt x="113" y="93"/>
                      <a:pt x="113" y="93"/>
                      <a:pt x="113" y="93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4" y="93"/>
                      <a:pt x="104" y="91"/>
                      <a:pt x="105" y="89"/>
                    </a:cubicBezTo>
                    <a:cubicBezTo>
                      <a:pt x="111" y="88"/>
                      <a:pt x="111" y="88"/>
                      <a:pt x="111" y="88"/>
                    </a:cubicBezTo>
                    <a:cubicBezTo>
                      <a:pt x="108" y="74"/>
                      <a:pt x="108" y="74"/>
                      <a:pt x="108" y="74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73"/>
                      <a:pt x="104" y="71"/>
                      <a:pt x="104" y="69"/>
                    </a:cubicBezTo>
                    <a:cubicBezTo>
                      <a:pt x="107" y="68"/>
                      <a:pt x="107" y="68"/>
                      <a:pt x="107" y="68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98" y="55"/>
                      <a:pt x="98" y="55"/>
                      <a:pt x="98" y="55"/>
                    </a:cubicBezTo>
                    <a:cubicBezTo>
                      <a:pt x="97" y="53"/>
                      <a:pt x="95" y="51"/>
                      <a:pt x="94" y="50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87" y="40"/>
                      <a:pt x="87" y="40"/>
                      <a:pt x="87" y="40"/>
                    </a:cubicBezTo>
                    <a:cubicBezTo>
                      <a:pt x="87" y="39"/>
                      <a:pt x="87" y="37"/>
                      <a:pt x="87" y="36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4" y="21"/>
                      <a:pt x="83" y="19"/>
                      <a:pt x="82" y="17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89" y="11"/>
                      <a:pt x="85" y="13"/>
                      <a:pt x="82" y="17"/>
                    </a:cubicBezTo>
                    <a:cubicBezTo>
                      <a:pt x="77" y="8"/>
                      <a:pt x="68" y="1"/>
                      <a:pt x="58" y="0"/>
                    </a:cubicBezTo>
                    <a:cubicBezTo>
                      <a:pt x="56" y="2"/>
                      <a:pt x="55" y="4"/>
                      <a:pt x="53" y="6"/>
                    </a:cubicBezTo>
                    <a:cubicBezTo>
                      <a:pt x="51" y="3"/>
                      <a:pt x="49" y="1"/>
                      <a:pt x="47" y="0"/>
                    </a:cubicBezTo>
                    <a:cubicBezTo>
                      <a:pt x="31" y="3"/>
                      <a:pt x="19" y="18"/>
                      <a:pt x="19" y="36"/>
                    </a:cubicBezTo>
                    <a:cubicBezTo>
                      <a:pt x="19" y="38"/>
                      <a:pt x="19" y="40"/>
                      <a:pt x="20" y="43"/>
                    </a:cubicBezTo>
                    <a:cubicBezTo>
                      <a:pt x="8" y="52"/>
                      <a:pt x="0" y="65"/>
                      <a:pt x="0" y="81"/>
                    </a:cubicBezTo>
                    <a:cubicBezTo>
                      <a:pt x="0" y="94"/>
                      <a:pt x="6" y="105"/>
                      <a:pt x="15" y="114"/>
                    </a:cubicBezTo>
                    <a:lnTo>
                      <a:pt x="91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2" name="Freeform 30"/>
              <p:cNvSpPr/>
              <p:nvPr/>
            </p:nvSpPr>
            <p:spPr bwMode="auto">
              <a:xfrm>
                <a:off x="62874" y="17313"/>
                <a:ext cx="66519" cy="71075"/>
              </a:xfrm>
              <a:custGeom>
                <a:avLst/>
                <a:gdLst>
                  <a:gd name="T0" fmla="*/ 29 w 31"/>
                  <a:gd name="T1" fmla="*/ 33 h 33"/>
                  <a:gd name="T2" fmla="*/ 30 w 31"/>
                  <a:gd name="T3" fmla="*/ 30 h 33"/>
                  <a:gd name="T4" fmla="*/ 29 w 31"/>
                  <a:gd name="T5" fmla="*/ 30 h 33"/>
                  <a:gd name="T6" fmla="*/ 31 w 31"/>
                  <a:gd name="T7" fmla="*/ 25 h 33"/>
                  <a:gd name="T8" fmla="*/ 27 w 31"/>
                  <a:gd name="T9" fmla="*/ 11 h 33"/>
                  <a:gd name="T10" fmla="*/ 15 w 31"/>
                  <a:gd name="T11" fmla="*/ 2 h 33"/>
                  <a:gd name="T12" fmla="*/ 0 w 31"/>
                  <a:gd name="T13" fmla="*/ 4 h 33"/>
                  <a:gd name="T14" fmla="*/ 6 w 31"/>
                  <a:gd name="T15" fmla="*/ 15 h 33"/>
                  <a:gd name="T16" fmla="*/ 10 w 31"/>
                  <a:gd name="T17" fmla="*/ 22 h 33"/>
                  <a:gd name="T18" fmla="*/ 15 w 31"/>
                  <a:gd name="T19" fmla="*/ 29 h 33"/>
                  <a:gd name="T20" fmla="*/ 18 w 31"/>
                  <a:gd name="T21" fmla="*/ 33 h 33"/>
                  <a:gd name="T22" fmla="*/ 24 w 31"/>
                  <a:gd name="T23" fmla="*/ 32 h 33"/>
                  <a:gd name="T24" fmla="*/ 29 w 31"/>
                  <a:gd name="T2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" h="33">
                    <a:moveTo>
                      <a:pt x="29" y="33"/>
                    </a:moveTo>
                    <a:cubicBezTo>
                      <a:pt x="29" y="32"/>
                      <a:pt x="29" y="31"/>
                      <a:pt x="30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30" y="28"/>
                      <a:pt x="30" y="26"/>
                      <a:pt x="31" y="25"/>
                    </a:cubicBezTo>
                    <a:cubicBezTo>
                      <a:pt x="31" y="20"/>
                      <a:pt x="30" y="16"/>
                      <a:pt x="27" y="11"/>
                    </a:cubicBezTo>
                    <a:cubicBezTo>
                      <a:pt x="24" y="7"/>
                      <a:pt x="20" y="3"/>
                      <a:pt x="15" y="2"/>
                    </a:cubicBezTo>
                    <a:cubicBezTo>
                      <a:pt x="10" y="0"/>
                      <a:pt x="5" y="1"/>
                      <a:pt x="0" y="4"/>
                    </a:cubicBezTo>
                    <a:cubicBezTo>
                      <a:pt x="3" y="9"/>
                      <a:pt x="5" y="12"/>
                      <a:pt x="6" y="15"/>
                    </a:cubicBezTo>
                    <a:cubicBezTo>
                      <a:pt x="8" y="18"/>
                      <a:pt x="9" y="20"/>
                      <a:pt x="10" y="22"/>
                    </a:cubicBezTo>
                    <a:cubicBezTo>
                      <a:pt x="11" y="24"/>
                      <a:pt x="13" y="26"/>
                      <a:pt x="15" y="29"/>
                    </a:cubicBezTo>
                    <a:cubicBezTo>
                      <a:pt x="16" y="30"/>
                      <a:pt x="17" y="31"/>
                      <a:pt x="18" y="33"/>
                    </a:cubicBezTo>
                    <a:cubicBezTo>
                      <a:pt x="20" y="32"/>
                      <a:pt x="22" y="32"/>
                      <a:pt x="24" y="32"/>
                    </a:cubicBezTo>
                    <a:cubicBezTo>
                      <a:pt x="26" y="32"/>
                      <a:pt x="27" y="32"/>
                      <a:pt x="2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3" name="Freeform 31"/>
              <p:cNvSpPr/>
              <p:nvPr/>
            </p:nvSpPr>
            <p:spPr bwMode="auto">
              <a:xfrm>
                <a:off x="127570" y="51940"/>
                <a:ext cx="53762" cy="32804"/>
              </a:xfrm>
              <a:custGeom>
                <a:avLst/>
                <a:gdLst>
                  <a:gd name="T0" fmla="*/ 0 w 25"/>
                  <a:gd name="T1" fmla="*/ 14 h 15"/>
                  <a:gd name="T2" fmla="*/ 8 w 25"/>
                  <a:gd name="T3" fmla="*/ 15 h 15"/>
                  <a:gd name="T4" fmla="*/ 14 w 25"/>
                  <a:gd name="T5" fmla="*/ 14 h 15"/>
                  <a:gd name="T6" fmla="*/ 19 w 25"/>
                  <a:gd name="T7" fmla="*/ 11 h 15"/>
                  <a:gd name="T8" fmla="*/ 25 w 25"/>
                  <a:gd name="T9" fmla="*/ 5 h 15"/>
                  <a:gd name="T10" fmla="*/ 17 w 25"/>
                  <a:gd name="T11" fmla="*/ 1 h 15"/>
                  <a:gd name="T12" fmla="*/ 9 w 25"/>
                  <a:gd name="T13" fmla="*/ 1 h 15"/>
                  <a:gd name="T14" fmla="*/ 3 w 25"/>
                  <a:gd name="T15" fmla="*/ 5 h 15"/>
                  <a:gd name="T16" fmla="*/ 1 w 25"/>
                  <a:gd name="T17" fmla="*/ 9 h 15"/>
                  <a:gd name="T18" fmla="*/ 1 w 25"/>
                  <a:gd name="T19" fmla="*/ 9 h 15"/>
                  <a:gd name="T20" fmla="*/ 0 w 25"/>
                  <a:gd name="T2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15">
                    <a:moveTo>
                      <a:pt x="0" y="14"/>
                    </a:moveTo>
                    <a:cubicBezTo>
                      <a:pt x="3" y="14"/>
                      <a:pt x="5" y="15"/>
                      <a:pt x="8" y="15"/>
                    </a:cubicBezTo>
                    <a:cubicBezTo>
                      <a:pt x="10" y="15"/>
                      <a:pt x="12" y="15"/>
                      <a:pt x="14" y="14"/>
                    </a:cubicBezTo>
                    <a:cubicBezTo>
                      <a:pt x="15" y="13"/>
                      <a:pt x="17" y="12"/>
                      <a:pt x="19" y="11"/>
                    </a:cubicBezTo>
                    <a:cubicBezTo>
                      <a:pt x="21" y="10"/>
                      <a:pt x="22" y="8"/>
                      <a:pt x="25" y="5"/>
                    </a:cubicBezTo>
                    <a:cubicBezTo>
                      <a:pt x="22" y="2"/>
                      <a:pt x="20" y="1"/>
                      <a:pt x="17" y="1"/>
                    </a:cubicBezTo>
                    <a:cubicBezTo>
                      <a:pt x="14" y="0"/>
                      <a:pt x="12" y="0"/>
                      <a:pt x="9" y="1"/>
                    </a:cubicBezTo>
                    <a:cubicBezTo>
                      <a:pt x="7" y="2"/>
                      <a:pt x="5" y="3"/>
                      <a:pt x="3" y="5"/>
                    </a:cubicBezTo>
                    <a:cubicBezTo>
                      <a:pt x="2" y="6"/>
                      <a:pt x="1" y="8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11"/>
                      <a:pt x="0" y="12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4" name="Freeform 32"/>
              <p:cNvSpPr/>
              <p:nvPr/>
            </p:nvSpPr>
            <p:spPr bwMode="auto">
              <a:xfrm>
                <a:off x="15491" y="340797"/>
                <a:ext cx="295235" cy="28248"/>
              </a:xfrm>
              <a:custGeom>
                <a:avLst/>
                <a:gdLst>
                  <a:gd name="T0" fmla="*/ 12 w 324"/>
                  <a:gd name="T1" fmla="*/ 31 h 31"/>
                  <a:gd name="T2" fmla="*/ 312 w 324"/>
                  <a:gd name="T3" fmla="*/ 31 h 31"/>
                  <a:gd name="T4" fmla="*/ 324 w 324"/>
                  <a:gd name="T5" fmla="*/ 0 h 31"/>
                  <a:gd name="T6" fmla="*/ 0 w 324"/>
                  <a:gd name="T7" fmla="*/ 0 h 31"/>
                  <a:gd name="T8" fmla="*/ 12 w 324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31">
                    <a:moveTo>
                      <a:pt x="12" y="31"/>
                    </a:moveTo>
                    <a:lnTo>
                      <a:pt x="312" y="31"/>
                    </a:lnTo>
                    <a:lnTo>
                      <a:pt x="324" y="0"/>
                    </a:lnTo>
                    <a:lnTo>
                      <a:pt x="0" y="0"/>
                    </a:lnTo>
                    <a:lnTo>
                      <a:pt x="12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9" name="Freeform 33"/>
            <p:cNvSpPr>
              <a:spLocks noEditPoints="1"/>
            </p:cNvSpPr>
            <p:nvPr/>
          </p:nvSpPr>
          <p:spPr bwMode="auto">
            <a:xfrm>
              <a:off x="3754438" y="2571750"/>
              <a:ext cx="392112" cy="392113"/>
            </a:xfrm>
            <a:custGeom>
              <a:avLst/>
              <a:gdLst>
                <a:gd name="T0" fmla="*/ 82 w 164"/>
                <a:gd name="T1" fmla="*/ 164 h 164"/>
                <a:gd name="T2" fmla="*/ 67 w 164"/>
                <a:gd name="T3" fmla="*/ 102 h 164"/>
                <a:gd name="T4" fmla="*/ 58 w 164"/>
                <a:gd name="T5" fmla="*/ 73 h 164"/>
                <a:gd name="T6" fmla="*/ 84 w 164"/>
                <a:gd name="T7" fmla="*/ 57 h 164"/>
                <a:gd name="T8" fmla="*/ 107 w 164"/>
                <a:gd name="T9" fmla="*/ 73 h 164"/>
                <a:gd name="T10" fmla="*/ 92 w 164"/>
                <a:gd name="T11" fmla="*/ 102 h 164"/>
                <a:gd name="T12" fmla="*/ 57 w 164"/>
                <a:gd name="T13" fmla="*/ 123 h 164"/>
                <a:gd name="T14" fmla="*/ 70 w 164"/>
                <a:gd name="T15" fmla="*/ 104 h 164"/>
                <a:gd name="T16" fmla="*/ 82 w 164"/>
                <a:gd name="T17" fmla="*/ 32 h 164"/>
                <a:gd name="T18" fmla="*/ 82 w 164"/>
                <a:gd name="T19" fmla="*/ 52 h 164"/>
                <a:gd name="T20" fmla="*/ 110 w 164"/>
                <a:gd name="T21" fmla="*/ 120 h 164"/>
                <a:gd name="T22" fmla="*/ 94 w 164"/>
                <a:gd name="T23" fmla="*/ 104 h 164"/>
                <a:gd name="T24" fmla="*/ 109 w 164"/>
                <a:gd name="T25" fmla="*/ 72 h 164"/>
                <a:gd name="T26" fmla="*/ 108 w 164"/>
                <a:gd name="T27" fmla="*/ 76 h 164"/>
                <a:gd name="T28" fmla="*/ 104 w 164"/>
                <a:gd name="T29" fmla="*/ 24 h 164"/>
                <a:gd name="T30" fmla="*/ 64 w 164"/>
                <a:gd name="T31" fmla="*/ 9 h 164"/>
                <a:gd name="T32" fmla="*/ 98 w 164"/>
                <a:gd name="T33" fmla="*/ 5 h 164"/>
                <a:gd name="T34" fmla="*/ 105 w 164"/>
                <a:gd name="T35" fmla="*/ 21 h 164"/>
                <a:gd name="T36" fmla="*/ 82 w 164"/>
                <a:gd name="T37" fmla="*/ 29 h 164"/>
                <a:gd name="T38" fmla="*/ 59 w 164"/>
                <a:gd name="T39" fmla="*/ 20 h 164"/>
                <a:gd name="T40" fmla="*/ 56 w 164"/>
                <a:gd name="T41" fmla="*/ 22 h 164"/>
                <a:gd name="T42" fmla="*/ 34 w 164"/>
                <a:gd name="T43" fmla="*/ 37 h 164"/>
                <a:gd name="T44" fmla="*/ 55 w 164"/>
                <a:gd name="T45" fmla="*/ 72 h 164"/>
                <a:gd name="T46" fmla="*/ 36 w 164"/>
                <a:gd name="T47" fmla="*/ 66 h 164"/>
                <a:gd name="T48" fmla="*/ 5 w 164"/>
                <a:gd name="T49" fmla="*/ 73 h 164"/>
                <a:gd name="T50" fmla="*/ 32 w 164"/>
                <a:gd name="T51" fmla="*/ 40 h 164"/>
                <a:gd name="T52" fmla="*/ 34 w 164"/>
                <a:gd name="T53" fmla="*/ 65 h 164"/>
                <a:gd name="T54" fmla="*/ 21 w 164"/>
                <a:gd name="T55" fmla="*/ 82 h 164"/>
                <a:gd name="T56" fmla="*/ 18 w 164"/>
                <a:gd name="T57" fmla="*/ 89 h 164"/>
                <a:gd name="T58" fmla="*/ 26 w 164"/>
                <a:gd name="T59" fmla="*/ 113 h 164"/>
                <a:gd name="T60" fmla="*/ 52 w 164"/>
                <a:gd name="T61" fmla="*/ 152 h 164"/>
                <a:gd name="T62" fmla="*/ 28 w 164"/>
                <a:gd name="T63" fmla="*/ 116 h 164"/>
                <a:gd name="T64" fmla="*/ 53 w 164"/>
                <a:gd name="T65" fmla="*/ 122 h 164"/>
                <a:gd name="T66" fmla="*/ 64 w 164"/>
                <a:gd name="T67" fmla="*/ 139 h 164"/>
                <a:gd name="T68" fmla="*/ 56 w 164"/>
                <a:gd name="T69" fmla="*/ 150 h 164"/>
                <a:gd name="T70" fmla="*/ 67 w 164"/>
                <a:gd name="T71" fmla="*/ 140 h 164"/>
                <a:gd name="T72" fmla="*/ 95 w 164"/>
                <a:gd name="T73" fmla="*/ 144 h 164"/>
                <a:gd name="T74" fmla="*/ 108 w 164"/>
                <a:gd name="T75" fmla="*/ 150 h 164"/>
                <a:gd name="T76" fmla="*/ 101 w 164"/>
                <a:gd name="T77" fmla="*/ 139 h 164"/>
                <a:gd name="T78" fmla="*/ 136 w 164"/>
                <a:gd name="T79" fmla="*/ 116 h 164"/>
                <a:gd name="T80" fmla="*/ 139 w 164"/>
                <a:gd name="T81" fmla="*/ 133 h 164"/>
                <a:gd name="T82" fmla="*/ 133 w 164"/>
                <a:gd name="T83" fmla="*/ 114 h 164"/>
                <a:gd name="T84" fmla="*/ 138 w 164"/>
                <a:gd name="T85" fmla="*/ 113 h 164"/>
                <a:gd name="T86" fmla="*/ 143 w 164"/>
                <a:gd name="T87" fmla="*/ 81 h 164"/>
                <a:gd name="T88" fmla="*/ 131 w 164"/>
                <a:gd name="T89" fmla="*/ 65 h 164"/>
                <a:gd name="T90" fmla="*/ 132 w 164"/>
                <a:gd name="T91" fmla="*/ 40 h 164"/>
                <a:gd name="T92" fmla="*/ 159 w 164"/>
                <a:gd name="T93" fmla="*/ 7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4" h="164">
                  <a:moveTo>
                    <a:pt x="82" y="0"/>
                  </a:moveTo>
                  <a:cubicBezTo>
                    <a:pt x="37" y="0"/>
                    <a:pt x="0" y="36"/>
                    <a:pt x="0" y="82"/>
                  </a:cubicBezTo>
                  <a:cubicBezTo>
                    <a:pt x="0" y="127"/>
                    <a:pt x="37" y="164"/>
                    <a:pt x="82" y="164"/>
                  </a:cubicBezTo>
                  <a:cubicBezTo>
                    <a:pt x="128" y="164"/>
                    <a:pt x="164" y="127"/>
                    <a:pt x="164" y="82"/>
                  </a:cubicBezTo>
                  <a:cubicBezTo>
                    <a:pt x="164" y="36"/>
                    <a:pt x="128" y="0"/>
                    <a:pt x="82" y="0"/>
                  </a:cubicBezTo>
                  <a:close/>
                  <a:moveTo>
                    <a:pt x="67" y="102"/>
                  </a:moveTo>
                  <a:cubicBezTo>
                    <a:pt x="67" y="100"/>
                    <a:pt x="59" y="77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59" y="72"/>
                    <a:pt x="75" y="61"/>
                    <a:pt x="80" y="57"/>
                  </a:cubicBezTo>
                  <a:cubicBezTo>
                    <a:pt x="81" y="56"/>
                    <a:pt x="82" y="55"/>
                    <a:pt x="82" y="55"/>
                  </a:cubicBezTo>
                  <a:cubicBezTo>
                    <a:pt x="82" y="55"/>
                    <a:pt x="83" y="56"/>
                    <a:pt x="84" y="57"/>
                  </a:cubicBezTo>
                  <a:cubicBezTo>
                    <a:pt x="90" y="61"/>
                    <a:pt x="106" y="72"/>
                    <a:pt x="107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5" y="77"/>
                    <a:pt x="98" y="100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6" y="102"/>
                    <a:pt x="94" y="102"/>
                    <a:pt x="92" y="102"/>
                  </a:cubicBezTo>
                  <a:cubicBezTo>
                    <a:pt x="84" y="102"/>
                    <a:pt x="69" y="102"/>
                    <a:pt x="67" y="102"/>
                  </a:cubicBezTo>
                  <a:close/>
                  <a:moveTo>
                    <a:pt x="70" y="104"/>
                  </a:moveTo>
                  <a:cubicBezTo>
                    <a:pt x="57" y="123"/>
                    <a:pt x="57" y="123"/>
                    <a:pt x="57" y="123"/>
                  </a:cubicBezTo>
                  <a:cubicBezTo>
                    <a:pt x="55" y="120"/>
                    <a:pt x="55" y="120"/>
                    <a:pt x="55" y="120"/>
                  </a:cubicBezTo>
                  <a:cubicBezTo>
                    <a:pt x="66" y="104"/>
                    <a:pt x="66" y="104"/>
                    <a:pt x="66" y="104"/>
                  </a:cubicBezTo>
                  <a:lnTo>
                    <a:pt x="70" y="104"/>
                  </a:lnTo>
                  <a:close/>
                  <a:moveTo>
                    <a:pt x="80" y="54"/>
                  </a:moveTo>
                  <a:cubicBezTo>
                    <a:pt x="80" y="31"/>
                    <a:pt x="80" y="31"/>
                    <a:pt x="80" y="31"/>
                  </a:cubicBezTo>
                  <a:cubicBezTo>
                    <a:pt x="82" y="32"/>
                    <a:pt x="82" y="32"/>
                    <a:pt x="82" y="32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2" y="52"/>
                    <a:pt x="82" y="52"/>
                    <a:pt x="82" y="52"/>
                  </a:cubicBezTo>
                  <a:lnTo>
                    <a:pt x="80" y="54"/>
                  </a:lnTo>
                  <a:close/>
                  <a:moveTo>
                    <a:pt x="98" y="104"/>
                  </a:moveTo>
                  <a:cubicBezTo>
                    <a:pt x="110" y="120"/>
                    <a:pt x="110" y="120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94" y="104"/>
                    <a:pt x="94" y="104"/>
                    <a:pt x="94" y="104"/>
                  </a:cubicBezTo>
                  <a:lnTo>
                    <a:pt x="98" y="104"/>
                  </a:lnTo>
                  <a:close/>
                  <a:moveTo>
                    <a:pt x="108" y="76"/>
                  </a:moveTo>
                  <a:cubicBezTo>
                    <a:pt x="109" y="72"/>
                    <a:pt x="109" y="72"/>
                    <a:pt x="109" y="72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31" y="69"/>
                    <a:pt x="131" y="69"/>
                    <a:pt x="131" y="69"/>
                  </a:cubicBezTo>
                  <a:lnTo>
                    <a:pt x="108" y="76"/>
                  </a:lnTo>
                  <a:close/>
                  <a:moveTo>
                    <a:pt x="130" y="38"/>
                  </a:moveTo>
                  <a:cubicBezTo>
                    <a:pt x="130" y="43"/>
                    <a:pt x="130" y="43"/>
                    <a:pt x="130" y="43"/>
                  </a:cubicBezTo>
                  <a:cubicBezTo>
                    <a:pt x="123" y="34"/>
                    <a:pt x="114" y="28"/>
                    <a:pt x="104" y="24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7" y="26"/>
                    <a:pt x="124" y="31"/>
                    <a:pt x="130" y="38"/>
                  </a:cubicBezTo>
                  <a:close/>
                  <a:moveTo>
                    <a:pt x="64" y="9"/>
                  </a:moveTo>
                  <a:cubicBezTo>
                    <a:pt x="64" y="8"/>
                    <a:pt x="65" y="6"/>
                    <a:pt x="66" y="5"/>
                  </a:cubicBezTo>
                  <a:cubicBezTo>
                    <a:pt x="71" y="4"/>
                    <a:pt x="76" y="3"/>
                    <a:pt x="82" y="3"/>
                  </a:cubicBezTo>
                  <a:cubicBezTo>
                    <a:pt x="87" y="3"/>
                    <a:pt x="93" y="4"/>
                    <a:pt x="98" y="5"/>
                  </a:cubicBezTo>
                  <a:cubicBezTo>
                    <a:pt x="99" y="6"/>
                    <a:pt x="100" y="8"/>
                    <a:pt x="100" y="9"/>
                  </a:cubicBezTo>
                  <a:cubicBezTo>
                    <a:pt x="103" y="14"/>
                    <a:pt x="106" y="19"/>
                    <a:pt x="106" y="20"/>
                  </a:cubicBezTo>
                  <a:cubicBezTo>
                    <a:pt x="106" y="20"/>
                    <a:pt x="106" y="20"/>
                    <a:pt x="105" y="21"/>
                  </a:cubicBezTo>
                  <a:cubicBezTo>
                    <a:pt x="104" y="21"/>
                    <a:pt x="102" y="22"/>
                    <a:pt x="100" y="23"/>
                  </a:cubicBezTo>
                  <a:cubicBezTo>
                    <a:pt x="95" y="25"/>
                    <a:pt x="87" y="27"/>
                    <a:pt x="84" y="29"/>
                  </a:cubicBezTo>
                  <a:cubicBezTo>
                    <a:pt x="83" y="29"/>
                    <a:pt x="82" y="29"/>
                    <a:pt x="82" y="29"/>
                  </a:cubicBezTo>
                  <a:cubicBezTo>
                    <a:pt x="82" y="29"/>
                    <a:pt x="81" y="29"/>
                    <a:pt x="80" y="29"/>
                  </a:cubicBezTo>
                  <a:cubicBezTo>
                    <a:pt x="77" y="27"/>
                    <a:pt x="70" y="25"/>
                    <a:pt x="64" y="22"/>
                  </a:cubicBezTo>
                  <a:cubicBezTo>
                    <a:pt x="62" y="22"/>
                    <a:pt x="60" y="21"/>
                    <a:pt x="59" y="20"/>
                  </a:cubicBezTo>
                  <a:cubicBezTo>
                    <a:pt x="59" y="20"/>
                    <a:pt x="58" y="20"/>
                    <a:pt x="58" y="20"/>
                  </a:cubicBezTo>
                  <a:cubicBezTo>
                    <a:pt x="59" y="19"/>
                    <a:pt x="61" y="14"/>
                    <a:pt x="64" y="9"/>
                  </a:cubicBezTo>
                  <a:close/>
                  <a:moveTo>
                    <a:pt x="56" y="22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50" y="27"/>
                    <a:pt x="42" y="34"/>
                    <a:pt x="35" y="42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40" y="31"/>
                    <a:pt x="48" y="25"/>
                    <a:pt x="56" y="22"/>
                  </a:cubicBezTo>
                  <a:close/>
                  <a:moveTo>
                    <a:pt x="36" y="66"/>
                  </a:moveTo>
                  <a:cubicBezTo>
                    <a:pt x="55" y="72"/>
                    <a:pt x="55" y="72"/>
                    <a:pt x="55" y="72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34" y="69"/>
                    <a:pt x="34" y="69"/>
                    <a:pt x="34" y="69"/>
                  </a:cubicBezTo>
                  <a:lnTo>
                    <a:pt x="36" y="66"/>
                  </a:lnTo>
                  <a:close/>
                  <a:moveTo>
                    <a:pt x="18" y="86"/>
                  </a:moveTo>
                  <a:cubicBezTo>
                    <a:pt x="16" y="84"/>
                    <a:pt x="12" y="80"/>
                    <a:pt x="8" y="77"/>
                  </a:cubicBezTo>
                  <a:cubicBezTo>
                    <a:pt x="7" y="75"/>
                    <a:pt x="6" y="74"/>
                    <a:pt x="5" y="73"/>
                  </a:cubicBezTo>
                  <a:cubicBezTo>
                    <a:pt x="6" y="62"/>
                    <a:pt x="9" y="52"/>
                    <a:pt x="14" y="43"/>
                  </a:cubicBezTo>
                  <a:cubicBezTo>
                    <a:pt x="16" y="43"/>
                    <a:pt x="17" y="42"/>
                    <a:pt x="19" y="42"/>
                  </a:cubicBezTo>
                  <a:cubicBezTo>
                    <a:pt x="24" y="41"/>
                    <a:pt x="31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2"/>
                    <a:pt x="32" y="45"/>
                  </a:cubicBezTo>
                  <a:cubicBezTo>
                    <a:pt x="33" y="52"/>
                    <a:pt x="34" y="62"/>
                    <a:pt x="34" y="65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3" y="67"/>
                    <a:pt x="32" y="68"/>
                  </a:cubicBezTo>
                  <a:cubicBezTo>
                    <a:pt x="29" y="72"/>
                    <a:pt x="24" y="78"/>
                    <a:pt x="21" y="82"/>
                  </a:cubicBezTo>
                  <a:cubicBezTo>
                    <a:pt x="19" y="84"/>
                    <a:pt x="18" y="85"/>
                    <a:pt x="18" y="86"/>
                  </a:cubicBezTo>
                  <a:close/>
                  <a:moveTo>
                    <a:pt x="18" y="89"/>
                  </a:moveTo>
                  <a:cubicBezTo>
                    <a:pt x="18" y="89"/>
                    <a:pt x="18" y="89"/>
                    <a:pt x="18" y="89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2" y="96"/>
                    <a:pt x="25" y="106"/>
                    <a:pt x="31" y="114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2" y="106"/>
                    <a:pt x="19" y="98"/>
                    <a:pt x="18" y="89"/>
                  </a:cubicBezTo>
                  <a:close/>
                  <a:moveTo>
                    <a:pt x="56" y="150"/>
                  </a:moveTo>
                  <a:cubicBezTo>
                    <a:pt x="55" y="151"/>
                    <a:pt x="53" y="152"/>
                    <a:pt x="52" y="152"/>
                  </a:cubicBezTo>
                  <a:cubicBezTo>
                    <a:pt x="42" y="148"/>
                    <a:pt x="33" y="142"/>
                    <a:pt x="25" y="134"/>
                  </a:cubicBezTo>
                  <a:cubicBezTo>
                    <a:pt x="26" y="132"/>
                    <a:pt x="26" y="131"/>
                    <a:pt x="26" y="129"/>
                  </a:cubicBezTo>
                  <a:cubicBezTo>
                    <a:pt x="27" y="124"/>
                    <a:pt x="28" y="119"/>
                    <a:pt x="28" y="116"/>
                  </a:cubicBezTo>
                  <a:cubicBezTo>
                    <a:pt x="28" y="116"/>
                    <a:pt x="28" y="116"/>
                    <a:pt x="28" y="116"/>
                  </a:cubicBezTo>
                  <a:cubicBezTo>
                    <a:pt x="29" y="116"/>
                    <a:pt x="31" y="116"/>
                    <a:pt x="33" y="117"/>
                  </a:cubicBezTo>
                  <a:cubicBezTo>
                    <a:pt x="40" y="119"/>
                    <a:pt x="51" y="122"/>
                    <a:pt x="53" y="122"/>
                  </a:cubicBezTo>
                  <a:cubicBezTo>
                    <a:pt x="53" y="122"/>
                    <a:pt x="53" y="122"/>
                    <a:pt x="53" y="122"/>
                  </a:cubicBezTo>
                  <a:cubicBezTo>
                    <a:pt x="53" y="123"/>
                    <a:pt x="54" y="124"/>
                    <a:pt x="55" y="125"/>
                  </a:cubicBezTo>
                  <a:cubicBezTo>
                    <a:pt x="57" y="128"/>
                    <a:pt x="61" y="134"/>
                    <a:pt x="64" y="139"/>
                  </a:cubicBezTo>
                  <a:cubicBezTo>
                    <a:pt x="65" y="141"/>
                    <a:pt x="66" y="142"/>
                    <a:pt x="67" y="143"/>
                  </a:cubicBezTo>
                  <a:cubicBezTo>
                    <a:pt x="67" y="144"/>
                    <a:pt x="67" y="144"/>
                    <a:pt x="67" y="144"/>
                  </a:cubicBezTo>
                  <a:cubicBezTo>
                    <a:pt x="66" y="145"/>
                    <a:pt x="61" y="148"/>
                    <a:pt x="56" y="150"/>
                  </a:cubicBezTo>
                  <a:close/>
                  <a:moveTo>
                    <a:pt x="82" y="145"/>
                  </a:moveTo>
                  <a:cubicBezTo>
                    <a:pt x="78" y="145"/>
                    <a:pt x="74" y="145"/>
                    <a:pt x="70" y="144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72" y="141"/>
                    <a:pt x="77" y="142"/>
                    <a:pt x="82" y="142"/>
                  </a:cubicBezTo>
                  <a:cubicBezTo>
                    <a:pt x="87" y="142"/>
                    <a:pt x="93" y="141"/>
                    <a:pt x="98" y="140"/>
                  </a:cubicBezTo>
                  <a:cubicBezTo>
                    <a:pt x="95" y="144"/>
                    <a:pt x="95" y="144"/>
                    <a:pt x="95" y="144"/>
                  </a:cubicBezTo>
                  <a:cubicBezTo>
                    <a:pt x="91" y="145"/>
                    <a:pt x="86" y="145"/>
                    <a:pt x="82" y="145"/>
                  </a:cubicBezTo>
                  <a:close/>
                  <a:moveTo>
                    <a:pt x="113" y="152"/>
                  </a:moveTo>
                  <a:cubicBezTo>
                    <a:pt x="111" y="151"/>
                    <a:pt x="110" y="151"/>
                    <a:pt x="108" y="150"/>
                  </a:cubicBezTo>
                  <a:cubicBezTo>
                    <a:pt x="104" y="147"/>
                    <a:pt x="99" y="145"/>
                    <a:pt x="97" y="144"/>
                  </a:cubicBezTo>
                  <a:cubicBezTo>
                    <a:pt x="98" y="144"/>
                    <a:pt x="98" y="144"/>
                    <a:pt x="98" y="143"/>
                  </a:cubicBezTo>
                  <a:cubicBezTo>
                    <a:pt x="99" y="142"/>
                    <a:pt x="100" y="141"/>
                    <a:pt x="101" y="139"/>
                  </a:cubicBezTo>
                  <a:cubicBezTo>
                    <a:pt x="105" y="132"/>
                    <a:pt x="111" y="123"/>
                    <a:pt x="111" y="122"/>
                  </a:cubicBezTo>
                  <a:cubicBezTo>
                    <a:pt x="112" y="122"/>
                    <a:pt x="123" y="119"/>
                    <a:pt x="131" y="117"/>
                  </a:cubicBezTo>
                  <a:cubicBezTo>
                    <a:pt x="133" y="116"/>
                    <a:pt x="135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7" y="117"/>
                    <a:pt x="138" y="123"/>
                    <a:pt x="139" y="128"/>
                  </a:cubicBezTo>
                  <a:cubicBezTo>
                    <a:pt x="139" y="130"/>
                    <a:pt x="139" y="131"/>
                    <a:pt x="139" y="133"/>
                  </a:cubicBezTo>
                  <a:cubicBezTo>
                    <a:pt x="132" y="141"/>
                    <a:pt x="123" y="147"/>
                    <a:pt x="113" y="152"/>
                  </a:cubicBezTo>
                  <a:close/>
                  <a:moveTo>
                    <a:pt x="138" y="113"/>
                  </a:moveTo>
                  <a:cubicBezTo>
                    <a:pt x="133" y="114"/>
                    <a:pt x="133" y="114"/>
                    <a:pt x="133" y="114"/>
                  </a:cubicBezTo>
                  <a:cubicBezTo>
                    <a:pt x="139" y="106"/>
                    <a:pt x="142" y="95"/>
                    <a:pt x="143" y="85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5" y="97"/>
                    <a:pt x="142" y="105"/>
                    <a:pt x="138" y="113"/>
                  </a:cubicBezTo>
                  <a:close/>
                  <a:moveTo>
                    <a:pt x="147" y="86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46" y="84"/>
                    <a:pt x="144" y="83"/>
                    <a:pt x="143" y="81"/>
                  </a:cubicBezTo>
                  <a:cubicBezTo>
                    <a:pt x="140" y="77"/>
                    <a:pt x="135" y="71"/>
                    <a:pt x="133" y="68"/>
                  </a:cubicBezTo>
                  <a:cubicBezTo>
                    <a:pt x="132" y="67"/>
                    <a:pt x="131" y="66"/>
                    <a:pt x="131" y="66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3"/>
                    <a:pt x="132" y="53"/>
                    <a:pt x="132" y="46"/>
                  </a:cubicBezTo>
                  <a:cubicBezTo>
                    <a:pt x="132" y="44"/>
                    <a:pt x="132" y="42"/>
                    <a:pt x="132" y="41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4" y="40"/>
                    <a:pt x="140" y="41"/>
                    <a:pt x="145" y="42"/>
                  </a:cubicBezTo>
                  <a:cubicBezTo>
                    <a:pt x="146" y="42"/>
                    <a:pt x="148" y="42"/>
                    <a:pt x="149" y="43"/>
                  </a:cubicBezTo>
                  <a:cubicBezTo>
                    <a:pt x="155" y="52"/>
                    <a:pt x="158" y="63"/>
                    <a:pt x="159" y="74"/>
                  </a:cubicBezTo>
                  <a:cubicBezTo>
                    <a:pt x="158" y="75"/>
                    <a:pt x="157" y="76"/>
                    <a:pt x="156" y="77"/>
                  </a:cubicBezTo>
                  <a:cubicBezTo>
                    <a:pt x="152" y="81"/>
                    <a:pt x="148" y="85"/>
                    <a:pt x="147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" name="组合 465"/>
            <p:cNvGrpSpPr/>
            <p:nvPr/>
          </p:nvGrpSpPr>
          <p:grpSpPr bwMode="auto">
            <a:xfrm>
              <a:off x="4479925" y="2557463"/>
              <a:ext cx="414338" cy="403225"/>
              <a:chOff x="0" y="0"/>
              <a:chExt cx="372689" cy="363577"/>
            </a:xfrm>
            <a:grpFill/>
          </p:grpSpPr>
          <p:sp>
            <p:nvSpPr>
              <p:cNvPr id="407" name="Freeform 34"/>
              <p:cNvSpPr/>
              <p:nvPr/>
            </p:nvSpPr>
            <p:spPr bwMode="auto">
              <a:xfrm>
                <a:off x="67430" y="189534"/>
                <a:ext cx="145796" cy="174043"/>
              </a:xfrm>
              <a:custGeom>
                <a:avLst/>
                <a:gdLst>
                  <a:gd name="T0" fmla="*/ 55 w 68"/>
                  <a:gd name="T1" fmla="*/ 0 h 81"/>
                  <a:gd name="T2" fmla="*/ 0 w 68"/>
                  <a:gd name="T3" fmla="*/ 61 h 81"/>
                  <a:gd name="T4" fmla="*/ 51 w 68"/>
                  <a:gd name="T5" fmla="*/ 81 h 81"/>
                  <a:gd name="T6" fmla="*/ 54 w 68"/>
                  <a:gd name="T7" fmla="*/ 60 h 81"/>
                  <a:gd name="T8" fmla="*/ 68 w 68"/>
                  <a:gd name="T9" fmla="*/ 12 h 81"/>
                  <a:gd name="T10" fmla="*/ 55 w 68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81">
                    <a:moveTo>
                      <a:pt x="55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15" y="73"/>
                      <a:pt x="33" y="80"/>
                      <a:pt x="51" y="81"/>
                    </a:cubicBezTo>
                    <a:cubicBezTo>
                      <a:pt x="52" y="77"/>
                      <a:pt x="54" y="69"/>
                      <a:pt x="54" y="60"/>
                    </a:cubicBezTo>
                    <a:cubicBezTo>
                      <a:pt x="54" y="48"/>
                      <a:pt x="54" y="29"/>
                      <a:pt x="68" y="12"/>
                    </a:cubicBezTo>
                    <a:lnTo>
                      <a:pt x="5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8" name="Freeform 35"/>
              <p:cNvSpPr/>
              <p:nvPr/>
            </p:nvSpPr>
            <p:spPr bwMode="auto">
              <a:xfrm>
                <a:off x="7289" y="156730"/>
                <a:ext cx="169487" cy="155819"/>
              </a:xfrm>
              <a:custGeom>
                <a:avLst/>
                <a:gdLst>
                  <a:gd name="T0" fmla="*/ 66 w 79"/>
                  <a:gd name="T1" fmla="*/ 0 h 72"/>
                  <a:gd name="T2" fmla="*/ 20 w 79"/>
                  <a:gd name="T3" fmla="*/ 18 h 72"/>
                  <a:gd name="T4" fmla="*/ 0 w 79"/>
                  <a:gd name="T5" fmla="*/ 23 h 72"/>
                  <a:gd name="T6" fmla="*/ 24 w 79"/>
                  <a:gd name="T7" fmla="*/ 72 h 72"/>
                  <a:gd name="T8" fmla="*/ 79 w 79"/>
                  <a:gd name="T9" fmla="*/ 12 h 72"/>
                  <a:gd name="T10" fmla="*/ 66 w 79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72">
                    <a:moveTo>
                      <a:pt x="66" y="0"/>
                    </a:moveTo>
                    <a:cubicBezTo>
                      <a:pt x="51" y="16"/>
                      <a:pt x="32" y="17"/>
                      <a:pt x="20" y="18"/>
                    </a:cubicBezTo>
                    <a:cubicBezTo>
                      <a:pt x="11" y="19"/>
                      <a:pt x="4" y="22"/>
                      <a:pt x="0" y="23"/>
                    </a:cubicBezTo>
                    <a:cubicBezTo>
                      <a:pt x="2" y="41"/>
                      <a:pt x="10" y="59"/>
                      <a:pt x="24" y="72"/>
                    </a:cubicBezTo>
                    <a:cubicBezTo>
                      <a:pt x="79" y="12"/>
                      <a:pt x="79" y="12"/>
                      <a:pt x="79" y="12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" name="Freeform 36"/>
              <p:cNvSpPr/>
              <p:nvPr/>
            </p:nvSpPr>
            <p:spPr bwMode="auto">
              <a:xfrm>
                <a:off x="157641" y="0"/>
                <a:ext cx="146706" cy="174043"/>
              </a:xfrm>
              <a:custGeom>
                <a:avLst/>
                <a:gdLst>
                  <a:gd name="T0" fmla="*/ 13 w 68"/>
                  <a:gd name="T1" fmla="*/ 81 h 81"/>
                  <a:gd name="T2" fmla="*/ 68 w 68"/>
                  <a:gd name="T3" fmla="*/ 20 h 81"/>
                  <a:gd name="T4" fmla="*/ 17 w 68"/>
                  <a:gd name="T5" fmla="*/ 0 h 81"/>
                  <a:gd name="T6" fmla="*/ 14 w 68"/>
                  <a:gd name="T7" fmla="*/ 22 h 81"/>
                  <a:gd name="T8" fmla="*/ 0 w 68"/>
                  <a:gd name="T9" fmla="*/ 69 h 81"/>
                  <a:gd name="T10" fmla="*/ 13 w 68"/>
                  <a:gd name="T1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81">
                    <a:moveTo>
                      <a:pt x="13" y="81"/>
                    </a:moveTo>
                    <a:cubicBezTo>
                      <a:pt x="68" y="20"/>
                      <a:pt x="68" y="20"/>
                      <a:pt x="68" y="20"/>
                    </a:cubicBezTo>
                    <a:cubicBezTo>
                      <a:pt x="53" y="7"/>
                      <a:pt x="35" y="1"/>
                      <a:pt x="17" y="0"/>
                    </a:cubicBezTo>
                    <a:cubicBezTo>
                      <a:pt x="16" y="4"/>
                      <a:pt x="14" y="12"/>
                      <a:pt x="14" y="22"/>
                    </a:cubicBezTo>
                    <a:cubicBezTo>
                      <a:pt x="14" y="34"/>
                      <a:pt x="14" y="52"/>
                      <a:pt x="0" y="69"/>
                    </a:cubicBezTo>
                    <a:lnTo>
                      <a:pt x="13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" name="Freeform 37"/>
              <p:cNvSpPr/>
              <p:nvPr/>
            </p:nvSpPr>
            <p:spPr bwMode="auto">
              <a:xfrm>
                <a:off x="194090" y="49206"/>
                <a:ext cx="172220" cy="159463"/>
              </a:xfrm>
              <a:custGeom>
                <a:avLst/>
                <a:gdLst>
                  <a:gd name="T0" fmla="*/ 13 w 80"/>
                  <a:gd name="T1" fmla="*/ 74 h 74"/>
                  <a:gd name="T2" fmla="*/ 59 w 80"/>
                  <a:gd name="T3" fmla="*/ 55 h 74"/>
                  <a:gd name="T4" fmla="*/ 80 w 80"/>
                  <a:gd name="T5" fmla="*/ 50 h 74"/>
                  <a:gd name="T6" fmla="*/ 55 w 80"/>
                  <a:gd name="T7" fmla="*/ 0 h 74"/>
                  <a:gd name="T8" fmla="*/ 0 w 80"/>
                  <a:gd name="T9" fmla="*/ 61 h 74"/>
                  <a:gd name="T10" fmla="*/ 13 w 80"/>
                  <a:gd name="T11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74">
                    <a:moveTo>
                      <a:pt x="13" y="74"/>
                    </a:moveTo>
                    <a:cubicBezTo>
                      <a:pt x="28" y="58"/>
                      <a:pt x="46" y="56"/>
                      <a:pt x="59" y="55"/>
                    </a:cubicBezTo>
                    <a:cubicBezTo>
                      <a:pt x="68" y="54"/>
                      <a:pt x="77" y="51"/>
                      <a:pt x="80" y="50"/>
                    </a:cubicBezTo>
                    <a:cubicBezTo>
                      <a:pt x="78" y="31"/>
                      <a:pt x="69" y="14"/>
                      <a:pt x="55" y="0"/>
                    </a:cubicBezTo>
                    <a:cubicBezTo>
                      <a:pt x="0" y="61"/>
                      <a:pt x="0" y="61"/>
                      <a:pt x="0" y="61"/>
                    </a:cubicBezTo>
                    <a:lnTo>
                      <a:pt x="13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1" name="Freeform 38"/>
              <p:cNvSpPr/>
              <p:nvPr/>
            </p:nvSpPr>
            <p:spPr bwMode="auto">
              <a:xfrm>
                <a:off x="187712" y="224160"/>
                <a:ext cx="129393" cy="139417"/>
              </a:xfrm>
              <a:custGeom>
                <a:avLst/>
                <a:gdLst>
                  <a:gd name="T0" fmla="*/ 3 w 60"/>
                  <a:gd name="T1" fmla="*/ 44 h 65"/>
                  <a:gd name="T2" fmla="*/ 0 w 60"/>
                  <a:gd name="T3" fmla="*/ 65 h 65"/>
                  <a:gd name="T4" fmla="*/ 60 w 60"/>
                  <a:gd name="T5" fmla="*/ 40 h 65"/>
                  <a:gd name="T6" fmla="*/ 16 w 60"/>
                  <a:gd name="T7" fmla="*/ 0 h 65"/>
                  <a:gd name="T8" fmla="*/ 3 w 60"/>
                  <a:gd name="T9" fmla="*/ 4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5">
                    <a:moveTo>
                      <a:pt x="3" y="44"/>
                    </a:moveTo>
                    <a:cubicBezTo>
                      <a:pt x="3" y="53"/>
                      <a:pt x="2" y="61"/>
                      <a:pt x="0" y="65"/>
                    </a:cubicBezTo>
                    <a:cubicBezTo>
                      <a:pt x="22" y="65"/>
                      <a:pt x="44" y="56"/>
                      <a:pt x="60" y="4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" y="15"/>
                      <a:pt x="3" y="32"/>
                      <a:pt x="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2" name="Freeform 39"/>
              <p:cNvSpPr/>
              <p:nvPr/>
            </p:nvSpPr>
            <p:spPr bwMode="auto">
              <a:xfrm>
                <a:off x="0" y="64697"/>
                <a:ext cx="140328" cy="131216"/>
              </a:xfrm>
              <a:custGeom>
                <a:avLst/>
                <a:gdLst>
                  <a:gd name="T0" fmla="*/ 65 w 65"/>
                  <a:gd name="T1" fmla="*/ 39 h 61"/>
                  <a:gd name="T2" fmla="*/ 22 w 65"/>
                  <a:gd name="T3" fmla="*/ 0 h 61"/>
                  <a:gd name="T4" fmla="*/ 2 w 65"/>
                  <a:gd name="T5" fmla="*/ 61 h 61"/>
                  <a:gd name="T6" fmla="*/ 23 w 65"/>
                  <a:gd name="T7" fmla="*/ 56 h 61"/>
                  <a:gd name="T8" fmla="*/ 65 w 65"/>
                  <a:gd name="T9" fmla="*/ 3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1">
                    <a:moveTo>
                      <a:pt x="65" y="39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7" y="17"/>
                      <a:pt x="0" y="39"/>
                      <a:pt x="2" y="61"/>
                    </a:cubicBezTo>
                    <a:cubicBezTo>
                      <a:pt x="7" y="59"/>
                      <a:pt x="14" y="57"/>
                      <a:pt x="23" y="56"/>
                    </a:cubicBezTo>
                    <a:cubicBezTo>
                      <a:pt x="35" y="55"/>
                      <a:pt x="51" y="54"/>
                      <a:pt x="65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3" name="Freeform 40"/>
              <p:cNvSpPr/>
              <p:nvPr/>
            </p:nvSpPr>
            <p:spPr bwMode="auto">
              <a:xfrm>
                <a:off x="230539" y="167665"/>
                <a:ext cx="142150" cy="133949"/>
              </a:xfrm>
              <a:custGeom>
                <a:avLst/>
                <a:gdLst>
                  <a:gd name="T0" fmla="*/ 64 w 66"/>
                  <a:gd name="T1" fmla="*/ 0 h 62"/>
                  <a:gd name="T2" fmla="*/ 42 w 66"/>
                  <a:gd name="T3" fmla="*/ 5 h 62"/>
                  <a:gd name="T4" fmla="*/ 0 w 66"/>
                  <a:gd name="T5" fmla="*/ 22 h 62"/>
                  <a:gd name="T6" fmla="*/ 44 w 66"/>
                  <a:gd name="T7" fmla="*/ 62 h 62"/>
                  <a:gd name="T8" fmla="*/ 64 w 66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2">
                    <a:moveTo>
                      <a:pt x="64" y="0"/>
                    </a:moveTo>
                    <a:cubicBezTo>
                      <a:pt x="60" y="2"/>
                      <a:pt x="51" y="4"/>
                      <a:pt x="42" y="5"/>
                    </a:cubicBezTo>
                    <a:cubicBezTo>
                      <a:pt x="30" y="6"/>
                      <a:pt x="14" y="8"/>
                      <a:pt x="0" y="2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59" y="44"/>
                      <a:pt x="66" y="22"/>
                      <a:pt x="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4" name="Freeform 41"/>
              <p:cNvSpPr/>
              <p:nvPr/>
            </p:nvSpPr>
            <p:spPr bwMode="auto">
              <a:xfrm>
                <a:off x="54673" y="0"/>
                <a:ext cx="126660" cy="142150"/>
              </a:xfrm>
              <a:custGeom>
                <a:avLst/>
                <a:gdLst>
                  <a:gd name="T0" fmla="*/ 57 w 59"/>
                  <a:gd name="T1" fmla="*/ 22 h 66"/>
                  <a:gd name="T2" fmla="*/ 59 w 59"/>
                  <a:gd name="T3" fmla="*/ 0 h 66"/>
                  <a:gd name="T4" fmla="*/ 0 w 59"/>
                  <a:gd name="T5" fmla="*/ 26 h 66"/>
                  <a:gd name="T6" fmla="*/ 44 w 59"/>
                  <a:gd name="T7" fmla="*/ 66 h 66"/>
                  <a:gd name="T8" fmla="*/ 57 w 59"/>
                  <a:gd name="T9" fmla="*/ 2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66">
                    <a:moveTo>
                      <a:pt x="57" y="22"/>
                    </a:moveTo>
                    <a:cubicBezTo>
                      <a:pt x="57" y="13"/>
                      <a:pt x="58" y="5"/>
                      <a:pt x="59" y="0"/>
                    </a:cubicBezTo>
                    <a:cubicBezTo>
                      <a:pt x="38" y="1"/>
                      <a:pt x="16" y="9"/>
                      <a:pt x="0" y="2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57" y="50"/>
                      <a:pt x="57" y="34"/>
                      <a:pt x="5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" name="Freeform 42"/>
            <p:cNvSpPr/>
            <p:nvPr/>
          </p:nvSpPr>
          <p:spPr bwMode="auto">
            <a:xfrm>
              <a:off x="5191125" y="2555875"/>
              <a:ext cx="393700" cy="393700"/>
            </a:xfrm>
            <a:custGeom>
              <a:avLst/>
              <a:gdLst>
                <a:gd name="T0" fmla="*/ 75 w 165"/>
                <a:gd name="T1" fmla="*/ 0 h 165"/>
                <a:gd name="T2" fmla="*/ 24 w 165"/>
                <a:gd name="T3" fmla="*/ 23 h 165"/>
                <a:gd name="T4" fmla="*/ 0 w 165"/>
                <a:gd name="T5" fmla="*/ 74 h 165"/>
                <a:gd name="T6" fmla="*/ 60 w 165"/>
                <a:gd name="T7" fmla="*/ 105 h 165"/>
                <a:gd name="T8" fmla="*/ 90 w 165"/>
                <a:gd name="T9" fmla="*/ 165 h 165"/>
                <a:gd name="T10" fmla="*/ 141 w 165"/>
                <a:gd name="T11" fmla="*/ 141 h 165"/>
                <a:gd name="T12" fmla="*/ 165 w 165"/>
                <a:gd name="T13" fmla="*/ 90 h 165"/>
                <a:gd name="T14" fmla="*/ 105 w 165"/>
                <a:gd name="T15" fmla="*/ 59 h 165"/>
                <a:gd name="T16" fmla="*/ 75 w 165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5">
                  <a:moveTo>
                    <a:pt x="75" y="0"/>
                  </a:moveTo>
                  <a:cubicBezTo>
                    <a:pt x="56" y="1"/>
                    <a:pt x="38" y="9"/>
                    <a:pt x="24" y="23"/>
                  </a:cubicBezTo>
                  <a:cubicBezTo>
                    <a:pt x="10" y="38"/>
                    <a:pt x="2" y="56"/>
                    <a:pt x="0" y="74"/>
                  </a:cubicBezTo>
                  <a:cubicBezTo>
                    <a:pt x="20" y="77"/>
                    <a:pt x="42" y="87"/>
                    <a:pt x="60" y="105"/>
                  </a:cubicBezTo>
                  <a:cubicBezTo>
                    <a:pt x="78" y="123"/>
                    <a:pt x="88" y="144"/>
                    <a:pt x="90" y="165"/>
                  </a:cubicBezTo>
                  <a:cubicBezTo>
                    <a:pt x="109" y="163"/>
                    <a:pt x="127" y="155"/>
                    <a:pt x="141" y="141"/>
                  </a:cubicBezTo>
                  <a:cubicBezTo>
                    <a:pt x="155" y="126"/>
                    <a:pt x="163" y="108"/>
                    <a:pt x="165" y="90"/>
                  </a:cubicBezTo>
                  <a:cubicBezTo>
                    <a:pt x="145" y="87"/>
                    <a:pt x="123" y="77"/>
                    <a:pt x="105" y="59"/>
                  </a:cubicBezTo>
                  <a:cubicBezTo>
                    <a:pt x="88" y="42"/>
                    <a:pt x="77" y="20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43"/>
            <p:cNvSpPr/>
            <p:nvPr/>
          </p:nvSpPr>
          <p:spPr bwMode="auto">
            <a:xfrm>
              <a:off x="5394325" y="2552700"/>
              <a:ext cx="190500" cy="195263"/>
            </a:xfrm>
            <a:custGeom>
              <a:avLst/>
              <a:gdLst>
                <a:gd name="T0" fmla="*/ 80 w 80"/>
                <a:gd name="T1" fmla="*/ 81 h 81"/>
                <a:gd name="T2" fmla="*/ 56 w 80"/>
                <a:gd name="T3" fmla="*/ 24 h 81"/>
                <a:gd name="T4" fmla="*/ 0 w 80"/>
                <a:gd name="T5" fmla="*/ 0 h 81"/>
                <a:gd name="T6" fmla="*/ 28 w 80"/>
                <a:gd name="T7" fmla="*/ 53 h 81"/>
                <a:gd name="T8" fmla="*/ 80 w 80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1">
                  <a:moveTo>
                    <a:pt x="80" y="81"/>
                  </a:moveTo>
                  <a:cubicBezTo>
                    <a:pt x="80" y="60"/>
                    <a:pt x="72" y="40"/>
                    <a:pt x="56" y="24"/>
                  </a:cubicBezTo>
                  <a:cubicBezTo>
                    <a:pt x="41" y="9"/>
                    <a:pt x="21" y="1"/>
                    <a:pt x="0" y="0"/>
                  </a:cubicBezTo>
                  <a:cubicBezTo>
                    <a:pt x="2" y="18"/>
                    <a:pt x="12" y="37"/>
                    <a:pt x="28" y="53"/>
                  </a:cubicBezTo>
                  <a:cubicBezTo>
                    <a:pt x="44" y="69"/>
                    <a:pt x="63" y="78"/>
                    <a:pt x="8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44"/>
            <p:cNvSpPr/>
            <p:nvPr/>
          </p:nvSpPr>
          <p:spPr bwMode="auto">
            <a:xfrm>
              <a:off x="5191125" y="2759075"/>
              <a:ext cx="190500" cy="190500"/>
            </a:xfrm>
            <a:custGeom>
              <a:avLst/>
              <a:gdLst>
                <a:gd name="T0" fmla="*/ 0 w 80"/>
                <a:gd name="T1" fmla="*/ 0 h 80"/>
                <a:gd name="T2" fmla="*/ 24 w 80"/>
                <a:gd name="T3" fmla="*/ 56 h 80"/>
                <a:gd name="T4" fmla="*/ 80 w 80"/>
                <a:gd name="T5" fmla="*/ 80 h 80"/>
                <a:gd name="T6" fmla="*/ 53 w 80"/>
                <a:gd name="T7" fmla="*/ 27 h 80"/>
                <a:gd name="T8" fmla="*/ 0 w 80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0">
                  <a:moveTo>
                    <a:pt x="0" y="0"/>
                  </a:moveTo>
                  <a:cubicBezTo>
                    <a:pt x="0" y="20"/>
                    <a:pt x="8" y="40"/>
                    <a:pt x="24" y="56"/>
                  </a:cubicBezTo>
                  <a:cubicBezTo>
                    <a:pt x="40" y="71"/>
                    <a:pt x="60" y="79"/>
                    <a:pt x="80" y="80"/>
                  </a:cubicBezTo>
                  <a:cubicBezTo>
                    <a:pt x="78" y="62"/>
                    <a:pt x="68" y="43"/>
                    <a:pt x="53" y="27"/>
                  </a:cubicBezTo>
                  <a:cubicBezTo>
                    <a:pt x="37" y="11"/>
                    <a:pt x="18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5980113" y="2544763"/>
              <a:ext cx="420687" cy="423862"/>
            </a:xfrm>
            <a:custGeom>
              <a:avLst/>
              <a:gdLst>
                <a:gd name="T0" fmla="*/ 133 w 176"/>
                <a:gd name="T1" fmla="*/ 14 h 178"/>
                <a:gd name="T2" fmla="*/ 6 w 176"/>
                <a:gd name="T3" fmla="*/ 56 h 178"/>
                <a:gd name="T4" fmla="*/ 142 w 176"/>
                <a:gd name="T5" fmla="*/ 152 h 178"/>
                <a:gd name="T6" fmla="*/ 164 w 176"/>
                <a:gd name="T7" fmla="*/ 57 h 178"/>
                <a:gd name="T8" fmla="*/ 164 w 176"/>
                <a:gd name="T9" fmla="*/ 78 h 178"/>
                <a:gd name="T10" fmla="*/ 136 w 176"/>
                <a:gd name="T11" fmla="*/ 71 h 178"/>
                <a:gd name="T12" fmla="*/ 87 w 176"/>
                <a:gd name="T13" fmla="*/ 84 h 178"/>
                <a:gd name="T14" fmla="*/ 62 w 176"/>
                <a:gd name="T15" fmla="*/ 66 h 178"/>
                <a:gd name="T16" fmla="*/ 89 w 176"/>
                <a:gd name="T17" fmla="*/ 51 h 178"/>
                <a:gd name="T18" fmla="*/ 164 w 176"/>
                <a:gd name="T19" fmla="*/ 57 h 178"/>
                <a:gd name="T20" fmla="*/ 157 w 176"/>
                <a:gd name="T21" fmla="*/ 44 h 178"/>
                <a:gd name="T22" fmla="*/ 142 w 176"/>
                <a:gd name="T23" fmla="*/ 41 h 178"/>
                <a:gd name="T24" fmla="*/ 68 w 176"/>
                <a:gd name="T25" fmla="*/ 57 h 178"/>
                <a:gd name="T26" fmla="*/ 55 w 176"/>
                <a:gd name="T27" fmla="*/ 58 h 178"/>
                <a:gd name="T28" fmla="*/ 51 w 176"/>
                <a:gd name="T29" fmla="*/ 37 h 178"/>
                <a:gd name="T30" fmla="*/ 142 w 176"/>
                <a:gd name="T31" fmla="*/ 25 h 178"/>
                <a:gd name="T32" fmla="*/ 121 w 176"/>
                <a:gd name="T33" fmla="*/ 11 h 178"/>
                <a:gd name="T34" fmla="*/ 116 w 176"/>
                <a:gd name="T35" fmla="*/ 17 h 178"/>
                <a:gd name="T36" fmla="*/ 51 w 176"/>
                <a:gd name="T37" fmla="*/ 34 h 178"/>
                <a:gd name="T38" fmla="*/ 45 w 176"/>
                <a:gd name="T39" fmla="*/ 22 h 178"/>
                <a:gd name="T40" fmla="*/ 19 w 176"/>
                <a:gd name="T41" fmla="*/ 40 h 178"/>
                <a:gd name="T42" fmla="*/ 41 w 176"/>
                <a:gd name="T43" fmla="*/ 23 h 178"/>
                <a:gd name="T44" fmla="*/ 58 w 176"/>
                <a:gd name="T45" fmla="*/ 66 h 178"/>
                <a:gd name="T46" fmla="*/ 86 w 176"/>
                <a:gd name="T47" fmla="*/ 88 h 178"/>
                <a:gd name="T48" fmla="*/ 81 w 176"/>
                <a:gd name="T49" fmla="*/ 117 h 178"/>
                <a:gd name="T50" fmla="*/ 60 w 176"/>
                <a:gd name="T51" fmla="*/ 107 h 178"/>
                <a:gd name="T52" fmla="*/ 6 w 176"/>
                <a:gd name="T53" fmla="*/ 69 h 178"/>
                <a:gd name="T54" fmla="*/ 16 w 176"/>
                <a:gd name="T55" fmla="*/ 46 h 178"/>
                <a:gd name="T56" fmla="*/ 25 w 176"/>
                <a:gd name="T57" fmla="*/ 70 h 178"/>
                <a:gd name="T58" fmla="*/ 77 w 176"/>
                <a:gd name="T59" fmla="*/ 121 h 178"/>
                <a:gd name="T60" fmla="*/ 71 w 176"/>
                <a:gd name="T61" fmla="*/ 141 h 178"/>
                <a:gd name="T62" fmla="*/ 47 w 176"/>
                <a:gd name="T63" fmla="*/ 133 h 178"/>
                <a:gd name="T64" fmla="*/ 45 w 176"/>
                <a:gd name="T65" fmla="*/ 151 h 178"/>
                <a:gd name="T66" fmla="*/ 8 w 176"/>
                <a:gd name="T67" fmla="*/ 111 h 178"/>
                <a:gd name="T68" fmla="*/ 5 w 176"/>
                <a:gd name="T69" fmla="*/ 83 h 178"/>
                <a:gd name="T70" fmla="*/ 17 w 176"/>
                <a:gd name="T71" fmla="*/ 105 h 178"/>
                <a:gd name="T72" fmla="*/ 63 w 176"/>
                <a:gd name="T73" fmla="*/ 146 h 178"/>
                <a:gd name="T74" fmla="*/ 57 w 176"/>
                <a:gd name="T75" fmla="*/ 155 h 178"/>
                <a:gd name="T76" fmla="*/ 85 w 176"/>
                <a:gd name="T77" fmla="*/ 168 h 178"/>
                <a:gd name="T78" fmla="*/ 61 w 176"/>
                <a:gd name="T79" fmla="*/ 164 h 178"/>
                <a:gd name="T80" fmla="*/ 59 w 176"/>
                <a:gd name="T81" fmla="*/ 157 h 178"/>
                <a:gd name="T82" fmla="*/ 88 w 176"/>
                <a:gd name="T83" fmla="*/ 103 h 178"/>
                <a:gd name="T84" fmla="*/ 96 w 176"/>
                <a:gd name="T85" fmla="*/ 84 h 178"/>
                <a:gd name="T86" fmla="*/ 118 w 176"/>
                <a:gd name="T87" fmla="*/ 76 h 178"/>
                <a:gd name="T88" fmla="*/ 117 w 176"/>
                <a:gd name="T89" fmla="*/ 106 h 178"/>
                <a:gd name="T90" fmla="*/ 85 w 176"/>
                <a:gd name="T91" fmla="*/ 168 h 178"/>
                <a:gd name="T92" fmla="*/ 95 w 176"/>
                <a:gd name="T93" fmla="*/ 168 h 178"/>
                <a:gd name="T94" fmla="*/ 95 w 176"/>
                <a:gd name="T95" fmla="*/ 162 h 178"/>
                <a:gd name="T96" fmla="*/ 122 w 176"/>
                <a:gd name="T97" fmla="*/ 82 h 178"/>
                <a:gd name="T98" fmla="*/ 143 w 176"/>
                <a:gd name="T99" fmla="*/ 75 h 178"/>
                <a:gd name="T100" fmla="*/ 147 w 176"/>
                <a:gd name="T101" fmla="*/ 102 h 178"/>
                <a:gd name="T102" fmla="*/ 119 w 176"/>
                <a:gd name="T103" fmla="*/ 160 h 178"/>
                <a:gd name="T104" fmla="*/ 129 w 176"/>
                <a:gd name="T105" fmla="*/ 157 h 178"/>
                <a:gd name="T106" fmla="*/ 124 w 176"/>
                <a:gd name="T107" fmla="*/ 158 h 178"/>
                <a:gd name="T108" fmla="*/ 146 w 176"/>
                <a:gd name="T109" fmla="*/ 117 h 178"/>
                <a:gd name="T110" fmla="*/ 152 w 176"/>
                <a:gd name="T111" fmla="*/ 77 h 178"/>
                <a:gd name="T112" fmla="*/ 163 w 176"/>
                <a:gd name="T113" fmla="*/ 85 h 178"/>
                <a:gd name="T114" fmla="*/ 144 w 176"/>
                <a:gd name="T115" fmla="*/ 14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6" h="178">
                  <a:moveTo>
                    <a:pt x="162" y="45"/>
                  </a:moveTo>
                  <a:cubicBezTo>
                    <a:pt x="158" y="38"/>
                    <a:pt x="153" y="30"/>
                    <a:pt x="146" y="25"/>
                  </a:cubicBezTo>
                  <a:cubicBezTo>
                    <a:pt x="142" y="21"/>
                    <a:pt x="138" y="17"/>
                    <a:pt x="133" y="14"/>
                  </a:cubicBezTo>
                  <a:cubicBezTo>
                    <a:pt x="119" y="5"/>
                    <a:pt x="104" y="1"/>
                    <a:pt x="89" y="1"/>
                  </a:cubicBezTo>
                  <a:cubicBezTo>
                    <a:pt x="78" y="0"/>
                    <a:pt x="67" y="2"/>
                    <a:pt x="57" y="6"/>
                  </a:cubicBezTo>
                  <a:cubicBezTo>
                    <a:pt x="34" y="14"/>
                    <a:pt x="15" y="33"/>
                    <a:pt x="6" y="56"/>
                  </a:cubicBezTo>
                  <a:cubicBezTo>
                    <a:pt x="1" y="71"/>
                    <a:pt x="0" y="87"/>
                    <a:pt x="3" y="103"/>
                  </a:cubicBezTo>
                  <a:cubicBezTo>
                    <a:pt x="6" y="122"/>
                    <a:pt x="17" y="139"/>
                    <a:pt x="32" y="152"/>
                  </a:cubicBezTo>
                  <a:cubicBezTo>
                    <a:pt x="63" y="178"/>
                    <a:pt x="111" y="178"/>
                    <a:pt x="142" y="152"/>
                  </a:cubicBezTo>
                  <a:cubicBezTo>
                    <a:pt x="151" y="144"/>
                    <a:pt x="159" y="134"/>
                    <a:pt x="164" y="123"/>
                  </a:cubicBezTo>
                  <a:cubicBezTo>
                    <a:pt x="176" y="98"/>
                    <a:pt x="175" y="69"/>
                    <a:pt x="162" y="45"/>
                  </a:cubicBezTo>
                  <a:close/>
                  <a:moveTo>
                    <a:pt x="164" y="57"/>
                  </a:moveTo>
                  <a:cubicBezTo>
                    <a:pt x="166" y="62"/>
                    <a:pt x="167" y="67"/>
                    <a:pt x="166" y="72"/>
                  </a:cubicBezTo>
                  <a:cubicBezTo>
                    <a:pt x="166" y="74"/>
                    <a:pt x="165" y="75"/>
                    <a:pt x="165" y="77"/>
                  </a:cubicBezTo>
                  <a:cubicBezTo>
                    <a:pt x="165" y="77"/>
                    <a:pt x="164" y="78"/>
                    <a:pt x="164" y="78"/>
                  </a:cubicBezTo>
                  <a:cubicBezTo>
                    <a:pt x="163" y="79"/>
                    <a:pt x="162" y="78"/>
                    <a:pt x="161" y="78"/>
                  </a:cubicBezTo>
                  <a:cubicBezTo>
                    <a:pt x="160" y="77"/>
                    <a:pt x="158" y="76"/>
                    <a:pt x="156" y="75"/>
                  </a:cubicBezTo>
                  <a:cubicBezTo>
                    <a:pt x="150" y="72"/>
                    <a:pt x="142" y="71"/>
                    <a:pt x="136" y="71"/>
                  </a:cubicBezTo>
                  <a:cubicBezTo>
                    <a:pt x="125" y="71"/>
                    <a:pt x="114" y="73"/>
                    <a:pt x="104" y="77"/>
                  </a:cubicBezTo>
                  <a:cubicBezTo>
                    <a:pt x="100" y="78"/>
                    <a:pt x="96" y="80"/>
                    <a:pt x="92" y="82"/>
                  </a:cubicBezTo>
                  <a:cubicBezTo>
                    <a:pt x="91" y="83"/>
                    <a:pt x="89" y="84"/>
                    <a:pt x="87" y="84"/>
                  </a:cubicBezTo>
                  <a:cubicBezTo>
                    <a:pt x="85" y="84"/>
                    <a:pt x="82" y="81"/>
                    <a:pt x="80" y="80"/>
                  </a:cubicBezTo>
                  <a:cubicBezTo>
                    <a:pt x="76" y="77"/>
                    <a:pt x="72" y="74"/>
                    <a:pt x="68" y="71"/>
                  </a:cubicBezTo>
                  <a:cubicBezTo>
                    <a:pt x="66" y="70"/>
                    <a:pt x="63" y="68"/>
                    <a:pt x="62" y="66"/>
                  </a:cubicBezTo>
                  <a:cubicBezTo>
                    <a:pt x="61" y="65"/>
                    <a:pt x="61" y="64"/>
                    <a:pt x="61" y="64"/>
                  </a:cubicBezTo>
                  <a:cubicBezTo>
                    <a:pt x="63" y="63"/>
                    <a:pt x="65" y="62"/>
                    <a:pt x="67" y="61"/>
                  </a:cubicBezTo>
                  <a:cubicBezTo>
                    <a:pt x="74" y="57"/>
                    <a:pt x="81" y="54"/>
                    <a:pt x="89" y="51"/>
                  </a:cubicBezTo>
                  <a:cubicBezTo>
                    <a:pt x="105" y="44"/>
                    <a:pt x="123" y="41"/>
                    <a:pt x="140" y="44"/>
                  </a:cubicBezTo>
                  <a:cubicBezTo>
                    <a:pt x="148" y="45"/>
                    <a:pt x="155" y="47"/>
                    <a:pt x="161" y="52"/>
                  </a:cubicBezTo>
                  <a:cubicBezTo>
                    <a:pt x="163" y="53"/>
                    <a:pt x="163" y="55"/>
                    <a:pt x="164" y="57"/>
                  </a:cubicBezTo>
                  <a:close/>
                  <a:moveTo>
                    <a:pt x="142" y="25"/>
                  </a:moveTo>
                  <a:cubicBezTo>
                    <a:pt x="147" y="29"/>
                    <a:pt x="151" y="35"/>
                    <a:pt x="155" y="40"/>
                  </a:cubicBezTo>
                  <a:cubicBezTo>
                    <a:pt x="156" y="41"/>
                    <a:pt x="156" y="42"/>
                    <a:pt x="157" y="44"/>
                  </a:cubicBezTo>
                  <a:cubicBezTo>
                    <a:pt x="157" y="44"/>
                    <a:pt x="158" y="45"/>
                    <a:pt x="158" y="45"/>
                  </a:cubicBezTo>
                  <a:cubicBezTo>
                    <a:pt x="157" y="46"/>
                    <a:pt x="154" y="45"/>
                    <a:pt x="154" y="44"/>
                  </a:cubicBezTo>
                  <a:cubicBezTo>
                    <a:pt x="150" y="43"/>
                    <a:pt x="146" y="42"/>
                    <a:pt x="142" y="41"/>
                  </a:cubicBezTo>
                  <a:cubicBezTo>
                    <a:pt x="128" y="39"/>
                    <a:pt x="114" y="40"/>
                    <a:pt x="100" y="44"/>
                  </a:cubicBezTo>
                  <a:cubicBezTo>
                    <a:pt x="93" y="47"/>
                    <a:pt x="85" y="50"/>
                    <a:pt x="78" y="53"/>
                  </a:cubicBezTo>
                  <a:cubicBezTo>
                    <a:pt x="75" y="54"/>
                    <a:pt x="72" y="56"/>
                    <a:pt x="68" y="57"/>
                  </a:cubicBezTo>
                  <a:cubicBezTo>
                    <a:pt x="66" y="58"/>
                    <a:pt x="63" y="60"/>
                    <a:pt x="61" y="61"/>
                  </a:cubicBezTo>
                  <a:cubicBezTo>
                    <a:pt x="60" y="61"/>
                    <a:pt x="59" y="62"/>
                    <a:pt x="58" y="61"/>
                  </a:cubicBezTo>
                  <a:cubicBezTo>
                    <a:pt x="57" y="61"/>
                    <a:pt x="56" y="59"/>
                    <a:pt x="55" y="58"/>
                  </a:cubicBezTo>
                  <a:cubicBezTo>
                    <a:pt x="52" y="54"/>
                    <a:pt x="50" y="50"/>
                    <a:pt x="48" y="45"/>
                  </a:cubicBezTo>
                  <a:cubicBezTo>
                    <a:pt x="48" y="44"/>
                    <a:pt x="46" y="41"/>
                    <a:pt x="47" y="40"/>
                  </a:cubicBezTo>
                  <a:cubicBezTo>
                    <a:pt x="48" y="38"/>
                    <a:pt x="50" y="38"/>
                    <a:pt x="51" y="37"/>
                  </a:cubicBezTo>
                  <a:cubicBezTo>
                    <a:pt x="56" y="34"/>
                    <a:pt x="61" y="32"/>
                    <a:pt x="66" y="30"/>
                  </a:cubicBezTo>
                  <a:cubicBezTo>
                    <a:pt x="84" y="22"/>
                    <a:pt x="102" y="19"/>
                    <a:pt x="122" y="20"/>
                  </a:cubicBezTo>
                  <a:cubicBezTo>
                    <a:pt x="128" y="21"/>
                    <a:pt x="136" y="20"/>
                    <a:pt x="142" y="25"/>
                  </a:cubicBezTo>
                  <a:close/>
                  <a:moveTo>
                    <a:pt x="70" y="6"/>
                  </a:moveTo>
                  <a:cubicBezTo>
                    <a:pt x="75" y="3"/>
                    <a:pt x="83" y="4"/>
                    <a:pt x="88" y="4"/>
                  </a:cubicBezTo>
                  <a:cubicBezTo>
                    <a:pt x="100" y="4"/>
                    <a:pt x="110" y="7"/>
                    <a:pt x="121" y="11"/>
                  </a:cubicBezTo>
                  <a:cubicBezTo>
                    <a:pt x="124" y="13"/>
                    <a:pt x="128" y="14"/>
                    <a:pt x="131" y="17"/>
                  </a:cubicBezTo>
                  <a:cubicBezTo>
                    <a:pt x="133" y="18"/>
                    <a:pt x="129" y="18"/>
                    <a:pt x="128" y="18"/>
                  </a:cubicBezTo>
                  <a:cubicBezTo>
                    <a:pt x="124" y="18"/>
                    <a:pt x="120" y="17"/>
                    <a:pt x="116" y="17"/>
                  </a:cubicBezTo>
                  <a:cubicBezTo>
                    <a:pt x="106" y="17"/>
                    <a:pt x="97" y="18"/>
                    <a:pt x="88" y="20"/>
                  </a:cubicBezTo>
                  <a:cubicBezTo>
                    <a:pt x="80" y="21"/>
                    <a:pt x="73" y="24"/>
                    <a:pt x="66" y="27"/>
                  </a:cubicBezTo>
                  <a:cubicBezTo>
                    <a:pt x="61" y="29"/>
                    <a:pt x="56" y="31"/>
                    <a:pt x="51" y="34"/>
                  </a:cubicBezTo>
                  <a:cubicBezTo>
                    <a:pt x="50" y="35"/>
                    <a:pt x="47" y="37"/>
                    <a:pt x="45" y="36"/>
                  </a:cubicBezTo>
                  <a:cubicBezTo>
                    <a:pt x="45" y="36"/>
                    <a:pt x="45" y="34"/>
                    <a:pt x="44" y="33"/>
                  </a:cubicBezTo>
                  <a:cubicBezTo>
                    <a:pt x="44" y="29"/>
                    <a:pt x="43" y="25"/>
                    <a:pt x="45" y="22"/>
                  </a:cubicBezTo>
                  <a:cubicBezTo>
                    <a:pt x="46" y="20"/>
                    <a:pt x="50" y="19"/>
                    <a:pt x="52" y="17"/>
                  </a:cubicBezTo>
                  <a:cubicBezTo>
                    <a:pt x="58" y="13"/>
                    <a:pt x="64" y="10"/>
                    <a:pt x="70" y="6"/>
                  </a:cubicBezTo>
                  <a:close/>
                  <a:moveTo>
                    <a:pt x="19" y="40"/>
                  </a:moveTo>
                  <a:cubicBezTo>
                    <a:pt x="19" y="38"/>
                    <a:pt x="21" y="36"/>
                    <a:pt x="22" y="35"/>
                  </a:cubicBezTo>
                  <a:cubicBezTo>
                    <a:pt x="25" y="31"/>
                    <a:pt x="29" y="26"/>
                    <a:pt x="34" y="24"/>
                  </a:cubicBezTo>
                  <a:cubicBezTo>
                    <a:pt x="36" y="24"/>
                    <a:pt x="39" y="22"/>
                    <a:pt x="41" y="23"/>
                  </a:cubicBezTo>
                  <a:cubicBezTo>
                    <a:pt x="42" y="24"/>
                    <a:pt x="41" y="27"/>
                    <a:pt x="41" y="28"/>
                  </a:cubicBezTo>
                  <a:cubicBezTo>
                    <a:pt x="42" y="33"/>
                    <a:pt x="43" y="38"/>
                    <a:pt x="44" y="43"/>
                  </a:cubicBezTo>
                  <a:cubicBezTo>
                    <a:pt x="48" y="52"/>
                    <a:pt x="52" y="60"/>
                    <a:pt x="58" y="66"/>
                  </a:cubicBezTo>
                  <a:cubicBezTo>
                    <a:pt x="61" y="69"/>
                    <a:pt x="64" y="72"/>
                    <a:pt x="67" y="74"/>
                  </a:cubicBezTo>
                  <a:cubicBezTo>
                    <a:pt x="72" y="78"/>
                    <a:pt x="77" y="81"/>
                    <a:pt x="81" y="84"/>
                  </a:cubicBezTo>
                  <a:cubicBezTo>
                    <a:pt x="83" y="85"/>
                    <a:pt x="86" y="86"/>
                    <a:pt x="86" y="88"/>
                  </a:cubicBezTo>
                  <a:cubicBezTo>
                    <a:pt x="87" y="90"/>
                    <a:pt x="86" y="93"/>
                    <a:pt x="86" y="95"/>
                  </a:cubicBezTo>
                  <a:cubicBezTo>
                    <a:pt x="85" y="101"/>
                    <a:pt x="84" y="106"/>
                    <a:pt x="83" y="112"/>
                  </a:cubicBezTo>
                  <a:cubicBezTo>
                    <a:pt x="82" y="113"/>
                    <a:pt x="82" y="115"/>
                    <a:pt x="81" y="117"/>
                  </a:cubicBezTo>
                  <a:cubicBezTo>
                    <a:pt x="81" y="118"/>
                    <a:pt x="80" y="119"/>
                    <a:pt x="79" y="118"/>
                  </a:cubicBezTo>
                  <a:cubicBezTo>
                    <a:pt x="77" y="118"/>
                    <a:pt x="75" y="116"/>
                    <a:pt x="73" y="115"/>
                  </a:cubicBezTo>
                  <a:cubicBezTo>
                    <a:pt x="69" y="113"/>
                    <a:pt x="64" y="110"/>
                    <a:pt x="60" y="107"/>
                  </a:cubicBezTo>
                  <a:cubicBezTo>
                    <a:pt x="42" y="93"/>
                    <a:pt x="26" y="74"/>
                    <a:pt x="20" y="52"/>
                  </a:cubicBezTo>
                  <a:cubicBezTo>
                    <a:pt x="19" y="48"/>
                    <a:pt x="18" y="44"/>
                    <a:pt x="19" y="40"/>
                  </a:cubicBezTo>
                  <a:close/>
                  <a:moveTo>
                    <a:pt x="6" y="69"/>
                  </a:moveTo>
                  <a:cubicBezTo>
                    <a:pt x="8" y="63"/>
                    <a:pt x="9" y="58"/>
                    <a:pt x="12" y="52"/>
                  </a:cubicBezTo>
                  <a:cubicBezTo>
                    <a:pt x="12" y="51"/>
                    <a:pt x="13" y="49"/>
                    <a:pt x="14" y="47"/>
                  </a:cubicBezTo>
                  <a:cubicBezTo>
                    <a:pt x="14" y="47"/>
                    <a:pt x="15" y="46"/>
                    <a:pt x="16" y="46"/>
                  </a:cubicBezTo>
                  <a:cubicBezTo>
                    <a:pt x="16" y="46"/>
                    <a:pt x="16" y="47"/>
                    <a:pt x="16" y="47"/>
                  </a:cubicBezTo>
                  <a:cubicBezTo>
                    <a:pt x="17" y="49"/>
                    <a:pt x="17" y="51"/>
                    <a:pt x="17" y="52"/>
                  </a:cubicBezTo>
                  <a:cubicBezTo>
                    <a:pt x="19" y="58"/>
                    <a:pt x="22" y="64"/>
                    <a:pt x="25" y="70"/>
                  </a:cubicBezTo>
                  <a:cubicBezTo>
                    <a:pt x="32" y="85"/>
                    <a:pt x="44" y="98"/>
                    <a:pt x="58" y="108"/>
                  </a:cubicBezTo>
                  <a:cubicBezTo>
                    <a:pt x="62" y="112"/>
                    <a:pt x="67" y="115"/>
                    <a:pt x="72" y="118"/>
                  </a:cubicBezTo>
                  <a:cubicBezTo>
                    <a:pt x="74" y="119"/>
                    <a:pt x="76" y="120"/>
                    <a:pt x="77" y="121"/>
                  </a:cubicBezTo>
                  <a:cubicBezTo>
                    <a:pt x="78" y="121"/>
                    <a:pt x="79" y="121"/>
                    <a:pt x="79" y="122"/>
                  </a:cubicBezTo>
                  <a:cubicBezTo>
                    <a:pt x="80" y="123"/>
                    <a:pt x="78" y="126"/>
                    <a:pt x="78" y="127"/>
                  </a:cubicBezTo>
                  <a:cubicBezTo>
                    <a:pt x="76" y="132"/>
                    <a:pt x="74" y="137"/>
                    <a:pt x="71" y="141"/>
                  </a:cubicBezTo>
                  <a:cubicBezTo>
                    <a:pt x="70" y="142"/>
                    <a:pt x="68" y="145"/>
                    <a:pt x="67" y="145"/>
                  </a:cubicBezTo>
                  <a:cubicBezTo>
                    <a:pt x="65" y="145"/>
                    <a:pt x="62" y="143"/>
                    <a:pt x="61" y="142"/>
                  </a:cubicBezTo>
                  <a:cubicBezTo>
                    <a:pt x="56" y="139"/>
                    <a:pt x="52" y="136"/>
                    <a:pt x="47" y="133"/>
                  </a:cubicBezTo>
                  <a:cubicBezTo>
                    <a:pt x="29" y="118"/>
                    <a:pt x="13" y="98"/>
                    <a:pt x="6" y="76"/>
                  </a:cubicBezTo>
                  <a:cubicBezTo>
                    <a:pt x="5" y="74"/>
                    <a:pt x="6" y="71"/>
                    <a:pt x="6" y="69"/>
                  </a:cubicBezTo>
                  <a:close/>
                  <a:moveTo>
                    <a:pt x="45" y="151"/>
                  </a:moveTo>
                  <a:cubicBezTo>
                    <a:pt x="37" y="148"/>
                    <a:pt x="29" y="144"/>
                    <a:pt x="22" y="137"/>
                  </a:cubicBezTo>
                  <a:cubicBezTo>
                    <a:pt x="21" y="136"/>
                    <a:pt x="19" y="133"/>
                    <a:pt x="18" y="131"/>
                  </a:cubicBezTo>
                  <a:cubicBezTo>
                    <a:pt x="14" y="125"/>
                    <a:pt x="11" y="118"/>
                    <a:pt x="8" y="111"/>
                  </a:cubicBezTo>
                  <a:cubicBezTo>
                    <a:pt x="6" y="104"/>
                    <a:pt x="5" y="97"/>
                    <a:pt x="5" y="90"/>
                  </a:cubicBezTo>
                  <a:cubicBezTo>
                    <a:pt x="4" y="88"/>
                    <a:pt x="4" y="86"/>
                    <a:pt x="4" y="85"/>
                  </a:cubicBezTo>
                  <a:cubicBezTo>
                    <a:pt x="4" y="84"/>
                    <a:pt x="4" y="83"/>
                    <a:pt x="5" y="83"/>
                  </a:cubicBezTo>
                  <a:cubicBezTo>
                    <a:pt x="6" y="83"/>
                    <a:pt x="6" y="84"/>
                    <a:pt x="6" y="85"/>
                  </a:cubicBezTo>
                  <a:cubicBezTo>
                    <a:pt x="7" y="87"/>
                    <a:pt x="8" y="88"/>
                    <a:pt x="9" y="90"/>
                  </a:cubicBezTo>
                  <a:cubicBezTo>
                    <a:pt x="11" y="95"/>
                    <a:pt x="14" y="100"/>
                    <a:pt x="17" y="105"/>
                  </a:cubicBezTo>
                  <a:cubicBezTo>
                    <a:pt x="26" y="116"/>
                    <a:pt x="36" y="127"/>
                    <a:pt x="47" y="136"/>
                  </a:cubicBezTo>
                  <a:cubicBezTo>
                    <a:pt x="51" y="139"/>
                    <a:pt x="55" y="141"/>
                    <a:pt x="59" y="144"/>
                  </a:cubicBezTo>
                  <a:cubicBezTo>
                    <a:pt x="60" y="145"/>
                    <a:pt x="62" y="146"/>
                    <a:pt x="63" y="146"/>
                  </a:cubicBezTo>
                  <a:cubicBezTo>
                    <a:pt x="63" y="147"/>
                    <a:pt x="64" y="147"/>
                    <a:pt x="64" y="147"/>
                  </a:cubicBezTo>
                  <a:cubicBezTo>
                    <a:pt x="65" y="149"/>
                    <a:pt x="64" y="150"/>
                    <a:pt x="63" y="150"/>
                  </a:cubicBezTo>
                  <a:cubicBezTo>
                    <a:pt x="61" y="152"/>
                    <a:pt x="59" y="153"/>
                    <a:pt x="57" y="155"/>
                  </a:cubicBezTo>
                  <a:cubicBezTo>
                    <a:pt x="56" y="155"/>
                    <a:pt x="55" y="156"/>
                    <a:pt x="54" y="155"/>
                  </a:cubicBezTo>
                  <a:cubicBezTo>
                    <a:pt x="51" y="155"/>
                    <a:pt x="48" y="153"/>
                    <a:pt x="45" y="151"/>
                  </a:cubicBezTo>
                  <a:close/>
                  <a:moveTo>
                    <a:pt x="85" y="168"/>
                  </a:moveTo>
                  <a:cubicBezTo>
                    <a:pt x="83" y="169"/>
                    <a:pt x="80" y="168"/>
                    <a:pt x="78" y="168"/>
                  </a:cubicBezTo>
                  <a:cubicBezTo>
                    <a:pt x="74" y="168"/>
                    <a:pt x="70" y="167"/>
                    <a:pt x="67" y="166"/>
                  </a:cubicBezTo>
                  <a:cubicBezTo>
                    <a:pt x="65" y="165"/>
                    <a:pt x="63" y="165"/>
                    <a:pt x="61" y="164"/>
                  </a:cubicBezTo>
                  <a:cubicBezTo>
                    <a:pt x="60" y="163"/>
                    <a:pt x="58" y="162"/>
                    <a:pt x="57" y="160"/>
                  </a:cubicBezTo>
                  <a:cubicBezTo>
                    <a:pt x="57" y="160"/>
                    <a:pt x="57" y="159"/>
                    <a:pt x="57" y="158"/>
                  </a:cubicBezTo>
                  <a:cubicBezTo>
                    <a:pt x="57" y="158"/>
                    <a:pt x="58" y="157"/>
                    <a:pt x="59" y="157"/>
                  </a:cubicBezTo>
                  <a:cubicBezTo>
                    <a:pt x="60" y="156"/>
                    <a:pt x="62" y="155"/>
                    <a:pt x="63" y="154"/>
                  </a:cubicBezTo>
                  <a:cubicBezTo>
                    <a:pt x="67" y="150"/>
                    <a:pt x="71" y="146"/>
                    <a:pt x="74" y="141"/>
                  </a:cubicBezTo>
                  <a:cubicBezTo>
                    <a:pt x="81" y="130"/>
                    <a:pt x="85" y="116"/>
                    <a:pt x="88" y="103"/>
                  </a:cubicBezTo>
                  <a:cubicBezTo>
                    <a:pt x="88" y="100"/>
                    <a:pt x="89" y="96"/>
                    <a:pt x="89" y="92"/>
                  </a:cubicBezTo>
                  <a:cubicBezTo>
                    <a:pt x="89" y="90"/>
                    <a:pt x="89" y="88"/>
                    <a:pt x="90" y="87"/>
                  </a:cubicBezTo>
                  <a:cubicBezTo>
                    <a:pt x="91" y="85"/>
                    <a:pt x="94" y="84"/>
                    <a:pt x="96" y="84"/>
                  </a:cubicBezTo>
                  <a:cubicBezTo>
                    <a:pt x="101" y="81"/>
                    <a:pt x="106" y="79"/>
                    <a:pt x="112" y="77"/>
                  </a:cubicBezTo>
                  <a:cubicBezTo>
                    <a:pt x="113" y="77"/>
                    <a:pt x="115" y="77"/>
                    <a:pt x="116" y="76"/>
                  </a:cubicBezTo>
                  <a:cubicBezTo>
                    <a:pt x="117" y="76"/>
                    <a:pt x="118" y="76"/>
                    <a:pt x="118" y="76"/>
                  </a:cubicBezTo>
                  <a:cubicBezTo>
                    <a:pt x="119" y="77"/>
                    <a:pt x="119" y="78"/>
                    <a:pt x="119" y="78"/>
                  </a:cubicBezTo>
                  <a:cubicBezTo>
                    <a:pt x="119" y="80"/>
                    <a:pt x="119" y="82"/>
                    <a:pt x="119" y="84"/>
                  </a:cubicBezTo>
                  <a:cubicBezTo>
                    <a:pt x="119" y="91"/>
                    <a:pt x="118" y="99"/>
                    <a:pt x="117" y="106"/>
                  </a:cubicBezTo>
                  <a:cubicBezTo>
                    <a:pt x="116" y="111"/>
                    <a:pt x="115" y="116"/>
                    <a:pt x="114" y="121"/>
                  </a:cubicBezTo>
                  <a:cubicBezTo>
                    <a:pt x="111" y="135"/>
                    <a:pt x="104" y="147"/>
                    <a:pt x="95" y="158"/>
                  </a:cubicBezTo>
                  <a:cubicBezTo>
                    <a:pt x="92" y="161"/>
                    <a:pt x="89" y="166"/>
                    <a:pt x="85" y="168"/>
                  </a:cubicBezTo>
                  <a:close/>
                  <a:moveTo>
                    <a:pt x="115" y="164"/>
                  </a:moveTo>
                  <a:cubicBezTo>
                    <a:pt x="114" y="164"/>
                    <a:pt x="111" y="165"/>
                    <a:pt x="110" y="165"/>
                  </a:cubicBezTo>
                  <a:cubicBezTo>
                    <a:pt x="105" y="167"/>
                    <a:pt x="100" y="168"/>
                    <a:pt x="95" y="168"/>
                  </a:cubicBezTo>
                  <a:cubicBezTo>
                    <a:pt x="94" y="168"/>
                    <a:pt x="91" y="169"/>
                    <a:pt x="91" y="168"/>
                  </a:cubicBezTo>
                  <a:cubicBezTo>
                    <a:pt x="90" y="168"/>
                    <a:pt x="91" y="167"/>
                    <a:pt x="91" y="167"/>
                  </a:cubicBezTo>
                  <a:cubicBezTo>
                    <a:pt x="92" y="165"/>
                    <a:pt x="94" y="164"/>
                    <a:pt x="95" y="162"/>
                  </a:cubicBezTo>
                  <a:cubicBezTo>
                    <a:pt x="101" y="155"/>
                    <a:pt x="106" y="148"/>
                    <a:pt x="110" y="140"/>
                  </a:cubicBezTo>
                  <a:cubicBezTo>
                    <a:pt x="117" y="127"/>
                    <a:pt x="120" y="111"/>
                    <a:pt x="121" y="96"/>
                  </a:cubicBezTo>
                  <a:cubicBezTo>
                    <a:pt x="122" y="92"/>
                    <a:pt x="122" y="87"/>
                    <a:pt x="122" y="82"/>
                  </a:cubicBezTo>
                  <a:cubicBezTo>
                    <a:pt x="122" y="80"/>
                    <a:pt x="121" y="77"/>
                    <a:pt x="122" y="76"/>
                  </a:cubicBezTo>
                  <a:cubicBezTo>
                    <a:pt x="123" y="74"/>
                    <a:pt x="127" y="75"/>
                    <a:pt x="128" y="74"/>
                  </a:cubicBezTo>
                  <a:cubicBezTo>
                    <a:pt x="133" y="74"/>
                    <a:pt x="138" y="74"/>
                    <a:pt x="143" y="75"/>
                  </a:cubicBezTo>
                  <a:cubicBezTo>
                    <a:pt x="144" y="75"/>
                    <a:pt x="146" y="75"/>
                    <a:pt x="148" y="76"/>
                  </a:cubicBezTo>
                  <a:cubicBezTo>
                    <a:pt x="149" y="77"/>
                    <a:pt x="149" y="80"/>
                    <a:pt x="149" y="82"/>
                  </a:cubicBezTo>
                  <a:cubicBezTo>
                    <a:pt x="149" y="89"/>
                    <a:pt x="148" y="95"/>
                    <a:pt x="147" y="102"/>
                  </a:cubicBezTo>
                  <a:cubicBezTo>
                    <a:pt x="144" y="115"/>
                    <a:pt x="141" y="127"/>
                    <a:pt x="135" y="138"/>
                  </a:cubicBezTo>
                  <a:cubicBezTo>
                    <a:pt x="133" y="143"/>
                    <a:pt x="129" y="147"/>
                    <a:pt x="126" y="151"/>
                  </a:cubicBezTo>
                  <a:cubicBezTo>
                    <a:pt x="124" y="154"/>
                    <a:pt x="121" y="157"/>
                    <a:pt x="119" y="160"/>
                  </a:cubicBezTo>
                  <a:cubicBezTo>
                    <a:pt x="118" y="161"/>
                    <a:pt x="117" y="163"/>
                    <a:pt x="115" y="164"/>
                  </a:cubicBezTo>
                  <a:close/>
                  <a:moveTo>
                    <a:pt x="144" y="146"/>
                  </a:moveTo>
                  <a:cubicBezTo>
                    <a:pt x="140" y="150"/>
                    <a:pt x="134" y="154"/>
                    <a:pt x="129" y="157"/>
                  </a:cubicBezTo>
                  <a:cubicBezTo>
                    <a:pt x="128" y="158"/>
                    <a:pt x="127" y="158"/>
                    <a:pt x="126" y="159"/>
                  </a:cubicBezTo>
                  <a:cubicBezTo>
                    <a:pt x="125" y="159"/>
                    <a:pt x="125" y="160"/>
                    <a:pt x="124" y="159"/>
                  </a:cubicBezTo>
                  <a:cubicBezTo>
                    <a:pt x="124" y="159"/>
                    <a:pt x="124" y="158"/>
                    <a:pt x="124" y="158"/>
                  </a:cubicBezTo>
                  <a:cubicBezTo>
                    <a:pt x="125" y="157"/>
                    <a:pt x="126" y="156"/>
                    <a:pt x="127" y="154"/>
                  </a:cubicBezTo>
                  <a:cubicBezTo>
                    <a:pt x="131" y="150"/>
                    <a:pt x="135" y="144"/>
                    <a:pt x="138" y="139"/>
                  </a:cubicBezTo>
                  <a:cubicBezTo>
                    <a:pt x="141" y="132"/>
                    <a:pt x="144" y="125"/>
                    <a:pt x="146" y="117"/>
                  </a:cubicBezTo>
                  <a:cubicBezTo>
                    <a:pt x="148" y="110"/>
                    <a:pt x="149" y="103"/>
                    <a:pt x="150" y="95"/>
                  </a:cubicBezTo>
                  <a:cubicBezTo>
                    <a:pt x="151" y="91"/>
                    <a:pt x="151" y="86"/>
                    <a:pt x="151" y="82"/>
                  </a:cubicBezTo>
                  <a:cubicBezTo>
                    <a:pt x="152" y="81"/>
                    <a:pt x="151" y="78"/>
                    <a:pt x="152" y="77"/>
                  </a:cubicBezTo>
                  <a:cubicBezTo>
                    <a:pt x="153" y="77"/>
                    <a:pt x="154" y="77"/>
                    <a:pt x="155" y="77"/>
                  </a:cubicBezTo>
                  <a:cubicBezTo>
                    <a:pt x="157" y="78"/>
                    <a:pt x="159" y="79"/>
                    <a:pt x="161" y="81"/>
                  </a:cubicBezTo>
                  <a:cubicBezTo>
                    <a:pt x="163" y="82"/>
                    <a:pt x="163" y="84"/>
                    <a:pt x="163" y="85"/>
                  </a:cubicBezTo>
                  <a:cubicBezTo>
                    <a:pt x="164" y="89"/>
                    <a:pt x="165" y="93"/>
                    <a:pt x="165" y="97"/>
                  </a:cubicBezTo>
                  <a:cubicBezTo>
                    <a:pt x="166" y="100"/>
                    <a:pt x="166" y="103"/>
                    <a:pt x="166" y="106"/>
                  </a:cubicBezTo>
                  <a:cubicBezTo>
                    <a:pt x="165" y="121"/>
                    <a:pt x="154" y="135"/>
                    <a:pt x="144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6727825" y="2565400"/>
              <a:ext cx="387350" cy="384175"/>
            </a:xfrm>
            <a:custGeom>
              <a:avLst/>
              <a:gdLst>
                <a:gd name="T0" fmla="*/ 81 w 162"/>
                <a:gd name="T1" fmla="*/ 0 h 161"/>
                <a:gd name="T2" fmla="*/ 0 w 162"/>
                <a:gd name="T3" fmla="*/ 81 h 161"/>
                <a:gd name="T4" fmla="*/ 81 w 162"/>
                <a:gd name="T5" fmla="*/ 161 h 161"/>
                <a:gd name="T6" fmla="*/ 162 w 162"/>
                <a:gd name="T7" fmla="*/ 81 h 161"/>
                <a:gd name="T8" fmla="*/ 81 w 162"/>
                <a:gd name="T9" fmla="*/ 0 h 161"/>
                <a:gd name="T10" fmla="*/ 141 w 162"/>
                <a:gd name="T11" fmla="*/ 84 h 161"/>
                <a:gd name="T12" fmla="*/ 151 w 162"/>
                <a:gd name="T13" fmla="*/ 75 h 161"/>
                <a:gd name="T14" fmla="*/ 151 w 162"/>
                <a:gd name="T15" fmla="*/ 76 h 161"/>
                <a:gd name="T16" fmla="*/ 141 w 162"/>
                <a:gd name="T17" fmla="*/ 86 h 161"/>
                <a:gd name="T18" fmla="*/ 131 w 162"/>
                <a:gd name="T19" fmla="*/ 77 h 161"/>
                <a:gd name="T20" fmla="*/ 141 w 162"/>
                <a:gd name="T21" fmla="*/ 84 h 161"/>
                <a:gd name="T22" fmla="*/ 138 w 162"/>
                <a:gd name="T23" fmla="*/ 93 h 161"/>
                <a:gd name="T24" fmla="*/ 138 w 162"/>
                <a:gd name="T25" fmla="*/ 95 h 161"/>
                <a:gd name="T26" fmla="*/ 129 w 162"/>
                <a:gd name="T27" fmla="*/ 105 h 161"/>
                <a:gd name="T28" fmla="*/ 119 w 162"/>
                <a:gd name="T29" fmla="*/ 95 h 161"/>
                <a:gd name="T30" fmla="*/ 128 w 162"/>
                <a:gd name="T31" fmla="*/ 102 h 161"/>
                <a:gd name="T32" fmla="*/ 138 w 162"/>
                <a:gd name="T33" fmla="*/ 93 h 161"/>
                <a:gd name="T34" fmla="*/ 115 w 162"/>
                <a:gd name="T35" fmla="*/ 84 h 161"/>
                <a:gd name="T36" fmla="*/ 124 w 162"/>
                <a:gd name="T37" fmla="*/ 75 h 161"/>
                <a:gd name="T38" fmla="*/ 125 w 162"/>
                <a:gd name="T39" fmla="*/ 76 h 161"/>
                <a:gd name="T40" fmla="*/ 115 w 162"/>
                <a:gd name="T41" fmla="*/ 86 h 161"/>
                <a:gd name="T42" fmla="*/ 105 w 162"/>
                <a:gd name="T43" fmla="*/ 77 h 161"/>
                <a:gd name="T44" fmla="*/ 115 w 162"/>
                <a:gd name="T45" fmla="*/ 84 h 161"/>
                <a:gd name="T46" fmla="*/ 109 w 162"/>
                <a:gd name="T47" fmla="*/ 116 h 161"/>
                <a:gd name="T48" fmla="*/ 119 w 162"/>
                <a:gd name="T49" fmla="*/ 107 h 161"/>
                <a:gd name="T50" fmla="*/ 119 w 162"/>
                <a:gd name="T51" fmla="*/ 109 h 161"/>
                <a:gd name="T52" fmla="*/ 109 w 162"/>
                <a:gd name="T53" fmla="*/ 118 h 161"/>
                <a:gd name="T54" fmla="*/ 99 w 162"/>
                <a:gd name="T55" fmla="*/ 109 h 161"/>
                <a:gd name="T56" fmla="*/ 109 w 162"/>
                <a:gd name="T57" fmla="*/ 116 h 161"/>
                <a:gd name="T58" fmla="*/ 99 w 162"/>
                <a:gd name="T59" fmla="*/ 145 h 161"/>
                <a:gd name="T60" fmla="*/ 90 w 162"/>
                <a:gd name="T61" fmla="*/ 135 h 161"/>
                <a:gd name="T62" fmla="*/ 99 w 162"/>
                <a:gd name="T63" fmla="*/ 142 h 161"/>
                <a:gd name="T64" fmla="*/ 109 w 162"/>
                <a:gd name="T65" fmla="*/ 133 h 161"/>
                <a:gd name="T66" fmla="*/ 109 w 162"/>
                <a:gd name="T67" fmla="*/ 135 h 161"/>
                <a:gd name="T68" fmla="*/ 99 w 162"/>
                <a:gd name="T69" fmla="*/ 145 h 161"/>
                <a:gd name="T70" fmla="*/ 122 w 162"/>
                <a:gd name="T71" fmla="*/ 133 h 161"/>
                <a:gd name="T72" fmla="*/ 112 w 162"/>
                <a:gd name="T73" fmla="*/ 124 h 161"/>
                <a:gd name="T74" fmla="*/ 121 w 162"/>
                <a:gd name="T75" fmla="*/ 131 h 161"/>
                <a:gd name="T76" fmla="*/ 131 w 162"/>
                <a:gd name="T77" fmla="*/ 122 h 161"/>
                <a:gd name="T78" fmla="*/ 131 w 162"/>
                <a:gd name="T79" fmla="*/ 124 h 161"/>
                <a:gd name="T80" fmla="*/ 122 w 162"/>
                <a:gd name="T81" fmla="*/ 133 h 161"/>
                <a:gd name="T82" fmla="*/ 141 w 162"/>
                <a:gd name="T83" fmla="*/ 116 h 161"/>
                <a:gd name="T84" fmla="*/ 131 w 162"/>
                <a:gd name="T85" fmla="*/ 106 h 161"/>
                <a:gd name="T86" fmla="*/ 141 w 162"/>
                <a:gd name="T87" fmla="*/ 113 h 161"/>
                <a:gd name="T88" fmla="*/ 151 w 162"/>
                <a:gd name="T89" fmla="*/ 105 h 161"/>
                <a:gd name="T90" fmla="*/ 151 w 162"/>
                <a:gd name="T91" fmla="*/ 106 h 161"/>
                <a:gd name="T92" fmla="*/ 141 w 162"/>
                <a:gd name="T93" fmla="*/ 11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2" h="161">
                  <a:moveTo>
                    <a:pt x="81" y="0"/>
                  </a:moveTo>
                  <a:cubicBezTo>
                    <a:pt x="36" y="0"/>
                    <a:pt x="0" y="36"/>
                    <a:pt x="0" y="81"/>
                  </a:cubicBezTo>
                  <a:cubicBezTo>
                    <a:pt x="0" y="125"/>
                    <a:pt x="36" y="161"/>
                    <a:pt x="81" y="161"/>
                  </a:cubicBezTo>
                  <a:cubicBezTo>
                    <a:pt x="126" y="161"/>
                    <a:pt x="162" y="125"/>
                    <a:pt x="162" y="81"/>
                  </a:cubicBezTo>
                  <a:cubicBezTo>
                    <a:pt x="162" y="36"/>
                    <a:pt x="126" y="0"/>
                    <a:pt x="81" y="0"/>
                  </a:cubicBezTo>
                  <a:close/>
                  <a:moveTo>
                    <a:pt x="141" y="84"/>
                  </a:moveTo>
                  <a:cubicBezTo>
                    <a:pt x="146" y="84"/>
                    <a:pt x="150" y="80"/>
                    <a:pt x="151" y="75"/>
                  </a:cubicBezTo>
                  <a:cubicBezTo>
                    <a:pt x="151" y="75"/>
                    <a:pt x="151" y="76"/>
                    <a:pt x="151" y="76"/>
                  </a:cubicBezTo>
                  <a:cubicBezTo>
                    <a:pt x="151" y="82"/>
                    <a:pt x="147" y="86"/>
                    <a:pt x="141" y="86"/>
                  </a:cubicBezTo>
                  <a:cubicBezTo>
                    <a:pt x="136" y="86"/>
                    <a:pt x="132" y="82"/>
                    <a:pt x="131" y="77"/>
                  </a:cubicBezTo>
                  <a:cubicBezTo>
                    <a:pt x="133" y="81"/>
                    <a:pt x="136" y="84"/>
                    <a:pt x="141" y="84"/>
                  </a:cubicBezTo>
                  <a:close/>
                  <a:moveTo>
                    <a:pt x="138" y="93"/>
                  </a:moveTo>
                  <a:cubicBezTo>
                    <a:pt x="138" y="94"/>
                    <a:pt x="138" y="94"/>
                    <a:pt x="138" y="95"/>
                  </a:cubicBezTo>
                  <a:cubicBezTo>
                    <a:pt x="138" y="100"/>
                    <a:pt x="134" y="105"/>
                    <a:pt x="129" y="105"/>
                  </a:cubicBezTo>
                  <a:cubicBezTo>
                    <a:pt x="123" y="105"/>
                    <a:pt x="119" y="100"/>
                    <a:pt x="119" y="95"/>
                  </a:cubicBezTo>
                  <a:cubicBezTo>
                    <a:pt x="120" y="99"/>
                    <a:pt x="124" y="102"/>
                    <a:pt x="128" y="102"/>
                  </a:cubicBezTo>
                  <a:cubicBezTo>
                    <a:pt x="133" y="102"/>
                    <a:pt x="138" y="98"/>
                    <a:pt x="138" y="93"/>
                  </a:cubicBezTo>
                  <a:close/>
                  <a:moveTo>
                    <a:pt x="115" y="84"/>
                  </a:moveTo>
                  <a:cubicBezTo>
                    <a:pt x="120" y="84"/>
                    <a:pt x="124" y="80"/>
                    <a:pt x="124" y="75"/>
                  </a:cubicBezTo>
                  <a:cubicBezTo>
                    <a:pt x="125" y="75"/>
                    <a:pt x="125" y="76"/>
                    <a:pt x="125" y="76"/>
                  </a:cubicBezTo>
                  <a:cubicBezTo>
                    <a:pt x="125" y="82"/>
                    <a:pt x="120" y="86"/>
                    <a:pt x="115" y="86"/>
                  </a:cubicBezTo>
                  <a:cubicBezTo>
                    <a:pt x="110" y="86"/>
                    <a:pt x="105" y="82"/>
                    <a:pt x="105" y="77"/>
                  </a:cubicBezTo>
                  <a:cubicBezTo>
                    <a:pt x="106" y="81"/>
                    <a:pt x="110" y="84"/>
                    <a:pt x="115" y="84"/>
                  </a:cubicBezTo>
                  <a:close/>
                  <a:moveTo>
                    <a:pt x="109" y="116"/>
                  </a:moveTo>
                  <a:cubicBezTo>
                    <a:pt x="114" y="116"/>
                    <a:pt x="118" y="112"/>
                    <a:pt x="119" y="107"/>
                  </a:cubicBezTo>
                  <a:cubicBezTo>
                    <a:pt x="119" y="108"/>
                    <a:pt x="119" y="108"/>
                    <a:pt x="119" y="109"/>
                  </a:cubicBezTo>
                  <a:cubicBezTo>
                    <a:pt x="119" y="114"/>
                    <a:pt x="114" y="118"/>
                    <a:pt x="109" y="118"/>
                  </a:cubicBezTo>
                  <a:cubicBezTo>
                    <a:pt x="104" y="118"/>
                    <a:pt x="100" y="114"/>
                    <a:pt x="99" y="109"/>
                  </a:cubicBezTo>
                  <a:cubicBezTo>
                    <a:pt x="101" y="113"/>
                    <a:pt x="104" y="116"/>
                    <a:pt x="109" y="116"/>
                  </a:cubicBezTo>
                  <a:close/>
                  <a:moveTo>
                    <a:pt x="99" y="145"/>
                  </a:moveTo>
                  <a:cubicBezTo>
                    <a:pt x="94" y="145"/>
                    <a:pt x="90" y="140"/>
                    <a:pt x="90" y="135"/>
                  </a:cubicBezTo>
                  <a:cubicBezTo>
                    <a:pt x="91" y="139"/>
                    <a:pt x="95" y="142"/>
                    <a:pt x="99" y="142"/>
                  </a:cubicBezTo>
                  <a:cubicBezTo>
                    <a:pt x="104" y="142"/>
                    <a:pt x="108" y="138"/>
                    <a:pt x="109" y="133"/>
                  </a:cubicBezTo>
                  <a:cubicBezTo>
                    <a:pt x="109" y="134"/>
                    <a:pt x="109" y="134"/>
                    <a:pt x="109" y="135"/>
                  </a:cubicBezTo>
                  <a:cubicBezTo>
                    <a:pt x="109" y="140"/>
                    <a:pt x="105" y="145"/>
                    <a:pt x="99" y="145"/>
                  </a:cubicBezTo>
                  <a:close/>
                  <a:moveTo>
                    <a:pt x="122" y="133"/>
                  </a:moveTo>
                  <a:cubicBezTo>
                    <a:pt x="116" y="133"/>
                    <a:pt x="112" y="129"/>
                    <a:pt x="112" y="124"/>
                  </a:cubicBezTo>
                  <a:cubicBezTo>
                    <a:pt x="113" y="128"/>
                    <a:pt x="117" y="131"/>
                    <a:pt x="121" y="131"/>
                  </a:cubicBezTo>
                  <a:cubicBezTo>
                    <a:pt x="126" y="131"/>
                    <a:pt x="131" y="127"/>
                    <a:pt x="131" y="122"/>
                  </a:cubicBezTo>
                  <a:cubicBezTo>
                    <a:pt x="131" y="123"/>
                    <a:pt x="131" y="123"/>
                    <a:pt x="131" y="124"/>
                  </a:cubicBezTo>
                  <a:cubicBezTo>
                    <a:pt x="131" y="129"/>
                    <a:pt x="127" y="133"/>
                    <a:pt x="122" y="133"/>
                  </a:cubicBezTo>
                  <a:close/>
                  <a:moveTo>
                    <a:pt x="141" y="116"/>
                  </a:moveTo>
                  <a:cubicBezTo>
                    <a:pt x="136" y="116"/>
                    <a:pt x="132" y="112"/>
                    <a:pt x="131" y="106"/>
                  </a:cubicBezTo>
                  <a:cubicBezTo>
                    <a:pt x="133" y="110"/>
                    <a:pt x="136" y="113"/>
                    <a:pt x="141" y="113"/>
                  </a:cubicBezTo>
                  <a:cubicBezTo>
                    <a:pt x="146" y="113"/>
                    <a:pt x="150" y="110"/>
                    <a:pt x="151" y="105"/>
                  </a:cubicBezTo>
                  <a:cubicBezTo>
                    <a:pt x="151" y="105"/>
                    <a:pt x="151" y="106"/>
                    <a:pt x="151" y="106"/>
                  </a:cubicBezTo>
                  <a:cubicBezTo>
                    <a:pt x="151" y="111"/>
                    <a:pt x="147" y="116"/>
                    <a:pt x="141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6" name="组合 477"/>
            <p:cNvGrpSpPr/>
            <p:nvPr/>
          </p:nvGrpSpPr>
          <p:grpSpPr bwMode="auto">
            <a:xfrm>
              <a:off x="7559675" y="2557463"/>
              <a:ext cx="255588" cy="395287"/>
              <a:chOff x="0" y="0"/>
              <a:chExt cx="230539" cy="355376"/>
            </a:xfrm>
            <a:grpFill/>
          </p:grpSpPr>
          <p:sp>
            <p:nvSpPr>
              <p:cNvPr id="405" name="Oval 47"/>
              <p:cNvSpPr>
                <a:spLocks noChangeArrowheads="1"/>
              </p:cNvSpPr>
              <p:nvPr/>
            </p:nvSpPr>
            <p:spPr bwMode="auto">
              <a:xfrm>
                <a:off x="129393" y="0"/>
                <a:ext cx="60141" cy="601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6" name="Freeform 48"/>
              <p:cNvSpPr>
                <a:spLocks noEditPoints="1"/>
              </p:cNvSpPr>
              <p:nvPr/>
            </p:nvSpPr>
            <p:spPr bwMode="auto">
              <a:xfrm>
                <a:off x="0" y="30070"/>
                <a:ext cx="230539" cy="325306"/>
              </a:xfrm>
              <a:custGeom>
                <a:avLst/>
                <a:gdLst>
                  <a:gd name="T0" fmla="*/ 106 w 107"/>
                  <a:gd name="T1" fmla="*/ 41 h 151"/>
                  <a:gd name="T2" fmla="*/ 107 w 107"/>
                  <a:gd name="T3" fmla="*/ 42 h 151"/>
                  <a:gd name="T4" fmla="*/ 107 w 107"/>
                  <a:gd name="T5" fmla="*/ 33 h 151"/>
                  <a:gd name="T6" fmla="*/ 87 w 107"/>
                  <a:gd name="T7" fmla="*/ 18 h 151"/>
                  <a:gd name="T8" fmla="*/ 59 w 107"/>
                  <a:gd name="T9" fmla="*/ 18 h 151"/>
                  <a:gd name="T10" fmla="*/ 40 w 107"/>
                  <a:gd name="T11" fmla="*/ 33 h 151"/>
                  <a:gd name="T12" fmla="*/ 40 w 107"/>
                  <a:gd name="T13" fmla="*/ 35 h 151"/>
                  <a:gd name="T14" fmla="*/ 11 w 107"/>
                  <a:gd name="T15" fmla="*/ 2 h 151"/>
                  <a:gd name="T16" fmla="*/ 2 w 107"/>
                  <a:gd name="T17" fmla="*/ 2 h 151"/>
                  <a:gd name="T18" fmla="*/ 2 w 107"/>
                  <a:gd name="T19" fmla="*/ 11 h 151"/>
                  <a:gd name="T20" fmla="*/ 38 w 107"/>
                  <a:gd name="T21" fmla="*/ 42 h 151"/>
                  <a:gd name="T22" fmla="*/ 40 w 107"/>
                  <a:gd name="T23" fmla="*/ 44 h 151"/>
                  <a:gd name="T24" fmla="*/ 40 w 107"/>
                  <a:gd name="T25" fmla="*/ 49 h 151"/>
                  <a:gd name="T26" fmla="*/ 40 w 107"/>
                  <a:gd name="T27" fmla="*/ 49 h 151"/>
                  <a:gd name="T28" fmla="*/ 40 w 107"/>
                  <a:gd name="T29" fmla="*/ 49 h 151"/>
                  <a:gd name="T30" fmla="*/ 46 w 107"/>
                  <a:gd name="T31" fmla="*/ 55 h 151"/>
                  <a:gd name="T32" fmla="*/ 50 w 107"/>
                  <a:gd name="T33" fmla="*/ 53 h 151"/>
                  <a:gd name="T34" fmla="*/ 50 w 107"/>
                  <a:gd name="T35" fmla="*/ 53 h 151"/>
                  <a:gd name="T36" fmla="*/ 46 w 107"/>
                  <a:gd name="T37" fmla="*/ 62 h 151"/>
                  <a:gd name="T38" fmla="*/ 55 w 107"/>
                  <a:gd name="T39" fmla="*/ 65 h 151"/>
                  <a:gd name="T40" fmla="*/ 55 w 107"/>
                  <a:gd name="T41" fmla="*/ 73 h 151"/>
                  <a:gd name="T42" fmla="*/ 49 w 107"/>
                  <a:gd name="T43" fmla="*/ 110 h 151"/>
                  <a:gd name="T44" fmla="*/ 55 w 107"/>
                  <a:gd name="T45" fmla="*/ 143 h 151"/>
                  <a:gd name="T46" fmla="*/ 63 w 107"/>
                  <a:gd name="T47" fmla="*/ 151 h 151"/>
                  <a:gd name="T48" fmla="*/ 71 w 107"/>
                  <a:gd name="T49" fmla="*/ 143 h 151"/>
                  <a:gd name="T50" fmla="*/ 65 w 107"/>
                  <a:gd name="T51" fmla="*/ 109 h 151"/>
                  <a:gd name="T52" fmla="*/ 71 w 107"/>
                  <a:gd name="T53" fmla="*/ 72 h 151"/>
                  <a:gd name="T54" fmla="*/ 75 w 107"/>
                  <a:gd name="T55" fmla="*/ 72 h 151"/>
                  <a:gd name="T56" fmla="*/ 88 w 107"/>
                  <a:gd name="T57" fmla="*/ 143 h 151"/>
                  <a:gd name="T58" fmla="*/ 88 w 107"/>
                  <a:gd name="T59" fmla="*/ 143 h 151"/>
                  <a:gd name="T60" fmla="*/ 96 w 107"/>
                  <a:gd name="T61" fmla="*/ 151 h 151"/>
                  <a:gd name="T62" fmla="*/ 104 w 107"/>
                  <a:gd name="T63" fmla="*/ 143 h 151"/>
                  <a:gd name="T64" fmla="*/ 93 w 107"/>
                  <a:gd name="T65" fmla="*/ 52 h 151"/>
                  <a:gd name="T66" fmla="*/ 100 w 107"/>
                  <a:gd name="T67" fmla="*/ 49 h 151"/>
                  <a:gd name="T68" fmla="*/ 106 w 107"/>
                  <a:gd name="T69" fmla="*/ 41 h 151"/>
                  <a:gd name="T70" fmla="*/ 55 w 107"/>
                  <a:gd name="T71" fmla="*/ 36 h 151"/>
                  <a:gd name="T72" fmla="*/ 55 w 107"/>
                  <a:gd name="T73" fmla="*/ 51 h 151"/>
                  <a:gd name="T74" fmla="*/ 52 w 107"/>
                  <a:gd name="T75" fmla="*/ 47 h 151"/>
                  <a:gd name="T76" fmla="*/ 52 w 107"/>
                  <a:gd name="T77" fmla="*/ 36 h 151"/>
                  <a:gd name="T78" fmla="*/ 55 w 107"/>
                  <a:gd name="T79" fmla="*/ 36 h 151"/>
                  <a:gd name="T80" fmla="*/ 91 w 107"/>
                  <a:gd name="T81" fmla="*/ 36 h 151"/>
                  <a:gd name="T82" fmla="*/ 95 w 107"/>
                  <a:gd name="T83" fmla="*/ 36 h 151"/>
                  <a:gd name="T84" fmla="*/ 95 w 107"/>
                  <a:gd name="T85" fmla="*/ 36 h 151"/>
                  <a:gd name="T86" fmla="*/ 91 w 107"/>
                  <a:gd name="T87" fmla="*/ 38 h 151"/>
                  <a:gd name="T88" fmla="*/ 91 w 107"/>
                  <a:gd name="T89" fmla="*/ 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7" h="151">
                    <a:moveTo>
                      <a:pt x="106" y="41"/>
                    </a:moveTo>
                    <a:cubicBezTo>
                      <a:pt x="107" y="42"/>
                      <a:pt x="107" y="42"/>
                      <a:pt x="107" y="42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05" y="18"/>
                      <a:pt x="87" y="18"/>
                      <a:pt x="87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39" y="19"/>
                      <a:pt x="40" y="33"/>
                      <a:pt x="40" y="33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0"/>
                      <a:pt x="5" y="0"/>
                      <a:pt x="2" y="2"/>
                    </a:cubicBezTo>
                    <a:cubicBezTo>
                      <a:pt x="0" y="5"/>
                      <a:pt x="0" y="9"/>
                      <a:pt x="2" y="11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9" y="43"/>
                      <a:pt x="39" y="43"/>
                      <a:pt x="40" y="44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52"/>
                      <a:pt x="42" y="55"/>
                      <a:pt x="46" y="55"/>
                    </a:cubicBezTo>
                    <a:cubicBezTo>
                      <a:pt x="47" y="55"/>
                      <a:pt x="49" y="54"/>
                      <a:pt x="50" y="5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47" y="55"/>
                      <a:pt x="45" y="59"/>
                      <a:pt x="46" y="62"/>
                    </a:cubicBezTo>
                    <a:cubicBezTo>
                      <a:pt x="47" y="65"/>
                      <a:pt x="51" y="66"/>
                      <a:pt x="55" y="65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55" y="143"/>
                      <a:pt x="55" y="143"/>
                      <a:pt x="55" y="143"/>
                    </a:cubicBezTo>
                    <a:cubicBezTo>
                      <a:pt x="55" y="148"/>
                      <a:pt x="59" y="151"/>
                      <a:pt x="63" y="151"/>
                    </a:cubicBezTo>
                    <a:cubicBezTo>
                      <a:pt x="68" y="151"/>
                      <a:pt x="71" y="148"/>
                      <a:pt x="71" y="143"/>
                    </a:cubicBezTo>
                    <a:cubicBezTo>
                      <a:pt x="65" y="109"/>
                      <a:pt x="65" y="109"/>
                      <a:pt x="65" y="109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88" y="143"/>
                      <a:pt x="88" y="143"/>
                      <a:pt x="88" y="143"/>
                    </a:cubicBezTo>
                    <a:cubicBezTo>
                      <a:pt x="88" y="143"/>
                      <a:pt x="88" y="143"/>
                      <a:pt x="88" y="143"/>
                    </a:cubicBezTo>
                    <a:cubicBezTo>
                      <a:pt x="88" y="148"/>
                      <a:pt x="91" y="151"/>
                      <a:pt x="96" y="151"/>
                    </a:cubicBezTo>
                    <a:cubicBezTo>
                      <a:pt x="100" y="151"/>
                      <a:pt x="104" y="148"/>
                      <a:pt x="104" y="143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0" y="49"/>
                      <a:pt x="100" y="49"/>
                      <a:pt x="100" y="49"/>
                    </a:cubicBezTo>
                    <a:cubicBezTo>
                      <a:pt x="104" y="47"/>
                      <a:pt x="106" y="44"/>
                      <a:pt x="106" y="41"/>
                    </a:cubicBezTo>
                    <a:close/>
                    <a:moveTo>
                      <a:pt x="55" y="36"/>
                    </a:moveTo>
                    <a:cubicBezTo>
                      <a:pt x="55" y="51"/>
                      <a:pt x="55" y="51"/>
                      <a:pt x="55" y="51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2" y="36"/>
                      <a:pt x="52" y="36"/>
                      <a:pt x="52" y="36"/>
                    </a:cubicBezTo>
                    <a:lnTo>
                      <a:pt x="55" y="36"/>
                    </a:lnTo>
                    <a:close/>
                    <a:moveTo>
                      <a:pt x="91" y="36"/>
                    </a:moveTo>
                    <a:cubicBezTo>
                      <a:pt x="95" y="36"/>
                      <a:pt x="95" y="36"/>
                      <a:pt x="95" y="36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1" y="38"/>
                      <a:pt x="91" y="38"/>
                      <a:pt x="91" y="38"/>
                    </a:cubicBezTo>
                    <a:lnTo>
                      <a:pt x="91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7" name="组合 1"/>
            <p:cNvGrpSpPr/>
            <p:nvPr/>
          </p:nvGrpSpPr>
          <p:grpSpPr bwMode="auto">
            <a:xfrm>
              <a:off x="852488" y="3219450"/>
              <a:ext cx="303212" cy="374650"/>
              <a:chOff x="0" y="0"/>
              <a:chExt cx="273366" cy="338063"/>
            </a:xfrm>
            <a:grpFill/>
          </p:grpSpPr>
          <p:sp>
            <p:nvSpPr>
              <p:cNvPr id="401" name="Freeform 49"/>
              <p:cNvSpPr>
                <a:spLocks noEditPoints="1"/>
              </p:cNvSpPr>
              <p:nvPr/>
            </p:nvSpPr>
            <p:spPr bwMode="auto">
              <a:xfrm>
                <a:off x="0" y="0"/>
                <a:ext cx="273366" cy="338063"/>
              </a:xfrm>
              <a:custGeom>
                <a:avLst/>
                <a:gdLst>
                  <a:gd name="T0" fmla="*/ 0 w 300"/>
                  <a:gd name="T1" fmla="*/ 0 h 371"/>
                  <a:gd name="T2" fmla="*/ 0 w 300"/>
                  <a:gd name="T3" fmla="*/ 224 h 371"/>
                  <a:gd name="T4" fmla="*/ 26 w 300"/>
                  <a:gd name="T5" fmla="*/ 224 h 371"/>
                  <a:gd name="T6" fmla="*/ 26 w 300"/>
                  <a:gd name="T7" fmla="*/ 366 h 371"/>
                  <a:gd name="T8" fmla="*/ 61 w 300"/>
                  <a:gd name="T9" fmla="*/ 366 h 371"/>
                  <a:gd name="T10" fmla="*/ 61 w 300"/>
                  <a:gd name="T11" fmla="*/ 224 h 371"/>
                  <a:gd name="T12" fmla="*/ 236 w 300"/>
                  <a:gd name="T13" fmla="*/ 224 h 371"/>
                  <a:gd name="T14" fmla="*/ 236 w 300"/>
                  <a:gd name="T15" fmla="*/ 371 h 371"/>
                  <a:gd name="T16" fmla="*/ 272 w 300"/>
                  <a:gd name="T17" fmla="*/ 371 h 371"/>
                  <a:gd name="T18" fmla="*/ 272 w 300"/>
                  <a:gd name="T19" fmla="*/ 224 h 371"/>
                  <a:gd name="T20" fmla="*/ 300 w 300"/>
                  <a:gd name="T21" fmla="*/ 224 h 371"/>
                  <a:gd name="T22" fmla="*/ 300 w 300"/>
                  <a:gd name="T23" fmla="*/ 0 h 371"/>
                  <a:gd name="T24" fmla="*/ 0 w 300"/>
                  <a:gd name="T25" fmla="*/ 0 h 371"/>
                  <a:gd name="T26" fmla="*/ 279 w 300"/>
                  <a:gd name="T27" fmla="*/ 203 h 371"/>
                  <a:gd name="T28" fmla="*/ 21 w 300"/>
                  <a:gd name="T29" fmla="*/ 203 h 371"/>
                  <a:gd name="T30" fmla="*/ 21 w 300"/>
                  <a:gd name="T31" fmla="*/ 21 h 371"/>
                  <a:gd name="T32" fmla="*/ 279 w 300"/>
                  <a:gd name="T33" fmla="*/ 21 h 371"/>
                  <a:gd name="T34" fmla="*/ 279 w 300"/>
                  <a:gd name="T35" fmla="*/ 203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0" h="371">
                    <a:moveTo>
                      <a:pt x="0" y="0"/>
                    </a:moveTo>
                    <a:lnTo>
                      <a:pt x="0" y="224"/>
                    </a:lnTo>
                    <a:lnTo>
                      <a:pt x="26" y="224"/>
                    </a:lnTo>
                    <a:lnTo>
                      <a:pt x="26" y="366"/>
                    </a:lnTo>
                    <a:lnTo>
                      <a:pt x="61" y="366"/>
                    </a:lnTo>
                    <a:lnTo>
                      <a:pt x="61" y="224"/>
                    </a:lnTo>
                    <a:lnTo>
                      <a:pt x="236" y="224"/>
                    </a:lnTo>
                    <a:lnTo>
                      <a:pt x="236" y="371"/>
                    </a:lnTo>
                    <a:lnTo>
                      <a:pt x="272" y="371"/>
                    </a:lnTo>
                    <a:lnTo>
                      <a:pt x="272" y="224"/>
                    </a:lnTo>
                    <a:lnTo>
                      <a:pt x="300" y="224"/>
                    </a:lnTo>
                    <a:lnTo>
                      <a:pt x="300" y="0"/>
                    </a:lnTo>
                    <a:lnTo>
                      <a:pt x="0" y="0"/>
                    </a:lnTo>
                    <a:close/>
                    <a:moveTo>
                      <a:pt x="279" y="203"/>
                    </a:moveTo>
                    <a:lnTo>
                      <a:pt x="21" y="203"/>
                    </a:lnTo>
                    <a:lnTo>
                      <a:pt x="21" y="21"/>
                    </a:lnTo>
                    <a:lnTo>
                      <a:pt x="279" y="21"/>
                    </a:lnTo>
                    <a:lnTo>
                      <a:pt x="279" y="2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2" name="Freeform 50"/>
              <p:cNvSpPr>
                <a:spLocks noEditPoints="1"/>
              </p:cNvSpPr>
              <p:nvPr/>
            </p:nvSpPr>
            <p:spPr bwMode="auto">
              <a:xfrm>
                <a:off x="137595" y="31893"/>
                <a:ext cx="103879" cy="140328"/>
              </a:xfrm>
              <a:custGeom>
                <a:avLst/>
                <a:gdLst>
                  <a:gd name="T0" fmla="*/ 48 w 48"/>
                  <a:gd name="T1" fmla="*/ 0 h 65"/>
                  <a:gd name="T2" fmla="*/ 0 w 48"/>
                  <a:gd name="T3" fmla="*/ 0 h 65"/>
                  <a:gd name="T4" fmla="*/ 0 w 48"/>
                  <a:gd name="T5" fmla="*/ 65 h 65"/>
                  <a:gd name="T6" fmla="*/ 48 w 48"/>
                  <a:gd name="T7" fmla="*/ 65 h 65"/>
                  <a:gd name="T8" fmla="*/ 48 w 48"/>
                  <a:gd name="T9" fmla="*/ 0 h 65"/>
                  <a:gd name="T10" fmla="*/ 36 w 48"/>
                  <a:gd name="T11" fmla="*/ 30 h 65"/>
                  <a:gd name="T12" fmla="*/ 34 w 48"/>
                  <a:gd name="T13" fmla="*/ 34 h 65"/>
                  <a:gd name="T14" fmla="*/ 31 w 48"/>
                  <a:gd name="T15" fmla="*/ 35 h 65"/>
                  <a:gd name="T16" fmla="*/ 18 w 48"/>
                  <a:gd name="T17" fmla="*/ 35 h 65"/>
                  <a:gd name="T18" fmla="*/ 18 w 48"/>
                  <a:gd name="T19" fmla="*/ 46 h 65"/>
                  <a:gd name="T20" fmla="*/ 33 w 48"/>
                  <a:gd name="T21" fmla="*/ 46 h 65"/>
                  <a:gd name="T22" fmla="*/ 35 w 48"/>
                  <a:gd name="T23" fmla="*/ 46 h 65"/>
                  <a:gd name="T24" fmla="*/ 36 w 48"/>
                  <a:gd name="T25" fmla="*/ 48 h 65"/>
                  <a:gd name="T26" fmla="*/ 35 w 48"/>
                  <a:gd name="T27" fmla="*/ 50 h 65"/>
                  <a:gd name="T28" fmla="*/ 33 w 48"/>
                  <a:gd name="T29" fmla="*/ 50 h 65"/>
                  <a:gd name="T30" fmla="*/ 13 w 48"/>
                  <a:gd name="T31" fmla="*/ 50 h 65"/>
                  <a:gd name="T32" fmla="*/ 13 w 48"/>
                  <a:gd name="T33" fmla="*/ 35 h 65"/>
                  <a:gd name="T34" fmla="*/ 15 w 48"/>
                  <a:gd name="T35" fmla="*/ 32 h 65"/>
                  <a:gd name="T36" fmla="*/ 18 w 48"/>
                  <a:gd name="T37" fmla="*/ 30 h 65"/>
                  <a:gd name="T38" fmla="*/ 31 w 48"/>
                  <a:gd name="T39" fmla="*/ 30 h 65"/>
                  <a:gd name="T40" fmla="*/ 31 w 48"/>
                  <a:gd name="T41" fmla="*/ 20 h 65"/>
                  <a:gd name="T42" fmla="*/ 15 w 48"/>
                  <a:gd name="T43" fmla="*/ 20 h 65"/>
                  <a:gd name="T44" fmla="*/ 14 w 48"/>
                  <a:gd name="T45" fmla="*/ 19 h 65"/>
                  <a:gd name="T46" fmla="*/ 13 w 48"/>
                  <a:gd name="T47" fmla="*/ 17 h 65"/>
                  <a:gd name="T48" fmla="*/ 14 w 48"/>
                  <a:gd name="T49" fmla="*/ 16 h 65"/>
                  <a:gd name="T50" fmla="*/ 15 w 48"/>
                  <a:gd name="T51" fmla="*/ 15 h 65"/>
                  <a:gd name="T52" fmla="*/ 31 w 48"/>
                  <a:gd name="T53" fmla="*/ 15 h 65"/>
                  <a:gd name="T54" fmla="*/ 34 w 48"/>
                  <a:gd name="T55" fmla="*/ 16 h 65"/>
                  <a:gd name="T56" fmla="*/ 36 w 48"/>
                  <a:gd name="T57" fmla="*/ 20 h 65"/>
                  <a:gd name="T58" fmla="*/ 36 w 48"/>
                  <a:gd name="T59" fmla="*/ 3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65">
                    <a:moveTo>
                      <a:pt x="4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48" y="65"/>
                      <a:pt x="48" y="65"/>
                      <a:pt x="48" y="65"/>
                    </a:cubicBezTo>
                    <a:lnTo>
                      <a:pt x="48" y="0"/>
                    </a:lnTo>
                    <a:close/>
                    <a:moveTo>
                      <a:pt x="36" y="30"/>
                    </a:moveTo>
                    <a:cubicBezTo>
                      <a:pt x="36" y="32"/>
                      <a:pt x="35" y="33"/>
                      <a:pt x="34" y="34"/>
                    </a:cubicBezTo>
                    <a:cubicBezTo>
                      <a:pt x="33" y="34"/>
                      <a:pt x="32" y="35"/>
                      <a:pt x="31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4" y="46"/>
                      <a:pt x="35" y="46"/>
                      <a:pt x="35" y="46"/>
                    </a:cubicBezTo>
                    <a:cubicBezTo>
                      <a:pt x="35" y="47"/>
                      <a:pt x="36" y="47"/>
                      <a:pt x="36" y="48"/>
                    </a:cubicBezTo>
                    <a:cubicBezTo>
                      <a:pt x="36" y="49"/>
                      <a:pt x="35" y="49"/>
                      <a:pt x="35" y="50"/>
                    </a:cubicBezTo>
                    <a:cubicBezTo>
                      <a:pt x="35" y="50"/>
                      <a:pt x="34" y="50"/>
                      <a:pt x="3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4"/>
                      <a:pt x="14" y="33"/>
                      <a:pt x="15" y="32"/>
                    </a:cubicBezTo>
                    <a:cubicBezTo>
                      <a:pt x="15" y="31"/>
                      <a:pt x="16" y="30"/>
                      <a:pt x="18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4" y="19"/>
                      <a:pt x="14" y="19"/>
                    </a:cubicBezTo>
                    <a:cubicBezTo>
                      <a:pt x="13" y="19"/>
                      <a:pt x="13" y="18"/>
                      <a:pt x="13" y="17"/>
                    </a:cubicBezTo>
                    <a:cubicBezTo>
                      <a:pt x="13" y="17"/>
                      <a:pt x="13" y="16"/>
                      <a:pt x="14" y="16"/>
                    </a:cubicBezTo>
                    <a:cubicBezTo>
                      <a:pt x="14" y="15"/>
                      <a:pt x="15" y="15"/>
                      <a:pt x="15" y="15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15"/>
                      <a:pt x="33" y="16"/>
                      <a:pt x="34" y="16"/>
                    </a:cubicBezTo>
                    <a:cubicBezTo>
                      <a:pt x="35" y="17"/>
                      <a:pt x="36" y="18"/>
                      <a:pt x="36" y="20"/>
                    </a:cubicBezTo>
                    <a:lnTo>
                      <a:pt x="36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3" name="Freeform 51"/>
              <p:cNvSpPr/>
              <p:nvPr/>
            </p:nvSpPr>
            <p:spPr bwMode="auto">
              <a:xfrm>
                <a:off x="39183" y="101145"/>
                <a:ext cx="36449" cy="10934"/>
              </a:xfrm>
              <a:custGeom>
                <a:avLst/>
                <a:gdLst>
                  <a:gd name="T0" fmla="*/ 2 w 17"/>
                  <a:gd name="T1" fmla="*/ 5 h 5"/>
                  <a:gd name="T2" fmla="*/ 15 w 17"/>
                  <a:gd name="T3" fmla="*/ 5 h 5"/>
                  <a:gd name="T4" fmla="*/ 16 w 17"/>
                  <a:gd name="T5" fmla="*/ 4 h 5"/>
                  <a:gd name="T6" fmla="*/ 17 w 17"/>
                  <a:gd name="T7" fmla="*/ 3 h 5"/>
                  <a:gd name="T8" fmla="*/ 17 w 17"/>
                  <a:gd name="T9" fmla="*/ 1 h 5"/>
                  <a:gd name="T10" fmla="*/ 16 w 17"/>
                  <a:gd name="T11" fmla="*/ 0 h 5"/>
                  <a:gd name="T12" fmla="*/ 15 w 17"/>
                  <a:gd name="T13" fmla="*/ 0 h 5"/>
                  <a:gd name="T14" fmla="*/ 2 w 17"/>
                  <a:gd name="T15" fmla="*/ 0 h 5"/>
                  <a:gd name="T16" fmla="*/ 1 w 17"/>
                  <a:gd name="T17" fmla="*/ 0 h 5"/>
                  <a:gd name="T18" fmla="*/ 0 w 17"/>
                  <a:gd name="T19" fmla="*/ 1 h 5"/>
                  <a:gd name="T20" fmla="*/ 0 w 17"/>
                  <a:gd name="T21" fmla="*/ 3 h 5"/>
                  <a:gd name="T22" fmla="*/ 1 w 17"/>
                  <a:gd name="T23" fmla="*/ 4 h 5"/>
                  <a:gd name="T24" fmla="*/ 2 w 17"/>
                  <a:gd name="T2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5">
                    <a:moveTo>
                      <a:pt x="2" y="5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6" y="4"/>
                      <a:pt x="16" y="4"/>
                    </a:cubicBezTo>
                    <a:cubicBezTo>
                      <a:pt x="16" y="4"/>
                      <a:pt x="17" y="3"/>
                      <a:pt x="17" y="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6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4" name="Freeform 52"/>
              <p:cNvSpPr/>
              <p:nvPr/>
            </p:nvSpPr>
            <p:spPr bwMode="auto">
              <a:xfrm>
                <a:off x="69253" y="66518"/>
                <a:ext cx="47384" cy="75631"/>
              </a:xfrm>
              <a:custGeom>
                <a:avLst/>
                <a:gdLst>
                  <a:gd name="T0" fmla="*/ 2 w 22"/>
                  <a:gd name="T1" fmla="*/ 5 h 35"/>
                  <a:gd name="T2" fmla="*/ 9 w 22"/>
                  <a:gd name="T3" fmla="*/ 5 h 35"/>
                  <a:gd name="T4" fmla="*/ 9 w 22"/>
                  <a:gd name="T5" fmla="*/ 31 h 35"/>
                  <a:gd name="T6" fmla="*/ 2 w 22"/>
                  <a:gd name="T7" fmla="*/ 31 h 35"/>
                  <a:gd name="T8" fmla="*/ 0 w 22"/>
                  <a:gd name="T9" fmla="*/ 31 h 35"/>
                  <a:gd name="T10" fmla="*/ 0 w 22"/>
                  <a:gd name="T11" fmla="*/ 33 h 35"/>
                  <a:gd name="T12" fmla="*/ 0 w 22"/>
                  <a:gd name="T13" fmla="*/ 34 h 35"/>
                  <a:gd name="T14" fmla="*/ 2 w 22"/>
                  <a:gd name="T15" fmla="*/ 35 h 35"/>
                  <a:gd name="T16" fmla="*/ 20 w 22"/>
                  <a:gd name="T17" fmla="*/ 35 h 35"/>
                  <a:gd name="T18" fmla="*/ 21 w 22"/>
                  <a:gd name="T19" fmla="*/ 34 h 35"/>
                  <a:gd name="T20" fmla="*/ 22 w 22"/>
                  <a:gd name="T21" fmla="*/ 33 h 35"/>
                  <a:gd name="T22" fmla="*/ 22 w 22"/>
                  <a:gd name="T23" fmla="*/ 22 h 35"/>
                  <a:gd name="T24" fmla="*/ 21 w 22"/>
                  <a:gd name="T25" fmla="*/ 20 h 35"/>
                  <a:gd name="T26" fmla="*/ 20 w 22"/>
                  <a:gd name="T27" fmla="*/ 19 h 35"/>
                  <a:gd name="T28" fmla="*/ 18 w 22"/>
                  <a:gd name="T29" fmla="*/ 20 h 35"/>
                  <a:gd name="T30" fmla="*/ 18 w 22"/>
                  <a:gd name="T31" fmla="*/ 22 h 35"/>
                  <a:gd name="T32" fmla="*/ 18 w 22"/>
                  <a:gd name="T33" fmla="*/ 31 h 35"/>
                  <a:gd name="T34" fmla="*/ 13 w 22"/>
                  <a:gd name="T35" fmla="*/ 31 h 35"/>
                  <a:gd name="T36" fmla="*/ 13 w 22"/>
                  <a:gd name="T37" fmla="*/ 0 h 35"/>
                  <a:gd name="T38" fmla="*/ 2 w 22"/>
                  <a:gd name="T39" fmla="*/ 0 h 35"/>
                  <a:gd name="T40" fmla="*/ 1 w 22"/>
                  <a:gd name="T41" fmla="*/ 1 h 35"/>
                  <a:gd name="T42" fmla="*/ 0 w 22"/>
                  <a:gd name="T43" fmla="*/ 3 h 35"/>
                  <a:gd name="T44" fmla="*/ 1 w 22"/>
                  <a:gd name="T45" fmla="*/ 4 h 35"/>
                  <a:gd name="T46" fmla="*/ 2 w 22"/>
                  <a:gd name="T47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35">
                    <a:moveTo>
                      <a:pt x="2" y="5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1"/>
                      <a:pt x="0" y="31"/>
                    </a:cubicBezTo>
                    <a:cubicBezTo>
                      <a:pt x="0" y="32"/>
                      <a:pt x="0" y="32"/>
                      <a:pt x="0" y="33"/>
                    </a:cubicBezTo>
                    <a:cubicBezTo>
                      <a:pt x="0" y="33"/>
                      <a:pt x="0" y="34"/>
                      <a:pt x="0" y="34"/>
                    </a:cubicBezTo>
                    <a:cubicBezTo>
                      <a:pt x="1" y="35"/>
                      <a:pt x="1" y="35"/>
                      <a:pt x="2" y="35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35"/>
                      <a:pt x="21" y="35"/>
                      <a:pt x="21" y="34"/>
                    </a:cubicBezTo>
                    <a:cubicBezTo>
                      <a:pt x="22" y="34"/>
                      <a:pt x="22" y="33"/>
                      <a:pt x="22" y="3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0"/>
                      <a:pt x="21" y="20"/>
                    </a:cubicBezTo>
                    <a:cubicBezTo>
                      <a:pt x="21" y="20"/>
                      <a:pt x="20" y="19"/>
                      <a:pt x="20" y="19"/>
                    </a:cubicBezTo>
                    <a:cubicBezTo>
                      <a:pt x="19" y="19"/>
                      <a:pt x="19" y="20"/>
                      <a:pt x="18" y="20"/>
                    </a:cubicBezTo>
                    <a:cubicBezTo>
                      <a:pt x="18" y="20"/>
                      <a:pt x="18" y="21"/>
                      <a:pt x="18" y="2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1" y="5"/>
                      <a:pt x="2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" name="组合 122"/>
            <p:cNvGrpSpPr/>
            <p:nvPr/>
          </p:nvGrpSpPr>
          <p:grpSpPr bwMode="auto">
            <a:xfrm>
              <a:off x="1670050" y="3175000"/>
              <a:ext cx="276225" cy="419100"/>
              <a:chOff x="0" y="0"/>
              <a:chExt cx="249675" cy="379068"/>
            </a:xfrm>
            <a:grpFill/>
          </p:grpSpPr>
          <p:sp>
            <p:nvSpPr>
              <p:cNvPr id="399" name="Rectangle 53"/>
              <p:cNvSpPr>
                <a:spLocks noChangeArrowheads="1"/>
              </p:cNvSpPr>
              <p:nvPr/>
            </p:nvSpPr>
            <p:spPr bwMode="auto">
              <a:xfrm>
                <a:off x="0" y="51940"/>
                <a:ext cx="25514" cy="3271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0" name="Freeform 54"/>
              <p:cNvSpPr/>
              <p:nvPr/>
            </p:nvSpPr>
            <p:spPr bwMode="auto">
              <a:xfrm>
                <a:off x="41005" y="0"/>
                <a:ext cx="208670" cy="230539"/>
              </a:xfrm>
              <a:custGeom>
                <a:avLst/>
                <a:gdLst>
                  <a:gd name="T0" fmla="*/ 49 w 97"/>
                  <a:gd name="T1" fmla="*/ 29 h 107"/>
                  <a:gd name="T2" fmla="*/ 0 w 97"/>
                  <a:gd name="T3" fmla="*/ 29 h 107"/>
                  <a:gd name="T4" fmla="*/ 0 w 97"/>
                  <a:gd name="T5" fmla="*/ 84 h 107"/>
                  <a:gd name="T6" fmla="*/ 47 w 97"/>
                  <a:gd name="T7" fmla="*/ 84 h 107"/>
                  <a:gd name="T8" fmla="*/ 97 w 97"/>
                  <a:gd name="T9" fmla="*/ 84 h 107"/>
                  <a:gd name="T10" fmla="*/ 97 w 97"/>
                  <a:gd name="T11" fmla="*/ 29 h 107"/>
                  <a:gd name="T12" fmla="*/ 49 w 97"/>
                  <a:gd name="T13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107">
                    <a:moveTo>
                      <a:pt x="49" y="29"/>
                    </a:moveTo>
                    <a:cubicBezTo>
                      <a:pt x="33" y="0"/>
                      <a:pt x="0" y="29"/>
                      <a:pt x="0" y="2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29" y="62"/>
                      <a:pt x="47" y="84"/>
                    </a:cubicBezTo>
                    <a:cubicBezTo>
                      <a:pt x="66" y="107"/>
                      <a:pt x="97" y="84"/>
                      <a:pt x="97" y="84"/>
                    </a:cubicBezTo>
                    <a:cubicBezTo>
                      <a:pt x="97" y="29"/>
                      <a:pt x="97" y="29"/>
                      <a:pt x="97" y="29"/>
                    </a:cubicBezTo>
                    <a:cubicBezTo>
                      <a:pt x="97" y="29"/>
                      <a:pt x="65" y="57"/>
                      <a:pt x="49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9" name="Freeform 55"/>
            <p:cNvSpPr>
              <a:spLocks noEditPoints="1"/>
            </p:cNvSpPr>
            <p:nvPr/>
          </p:nvSpPr>
          <p:spPr bwMode="auto">
            <a:xfrm>
              <a:off x="2343150" y="3232150"/>
              <a:ext cx="265113" cy="336550"/>
            </a:xfrm>
            <a:custGeom>
              <a:avLst/>
              <a:gdLst>
                <a:gd name="T0" fmla="*/ 77 w 111"/>
                <a:gd name="T1" fmla="*/ 112 h 141"/>
                <a:gd name="T2" fmla="*/ 111 w 111"/>
                <a:gd name="T3" fmla="*/ 7 h 141"/>
                <a:gd name="T4" fmla="*/ 89 w 111"/>
                <a:gd name="T5" fmla="*/ 0 h 141"/>
                <a:gd name="T6" fmla="*/ 74 w 111"/>
                <a:gd name="T7" fmla="*/ 7 h 141"/>
                <a:gd name="T8" fmla="*/ 55 w 111"/>
                <a:gd name="T9" fmla="*/ 0 h 141"/>
                <a:gd name="T10" fmla="*/ 40 w 111"/>
                <a:gd name="T11" fmla="*/ 7 h 141"/>
                <a:gd name="T12" fmla="*/ 40 w 111"/>
                <a:gd name="T13" fmla="*/ 7 h 141"/>
                <a:gd name="T14" fmla="*/ 19 w 111"/>
                <a:gd name="T15" fmla="*/ 0 h 141"/>
                <a:gd name="T16" fmla="*/ 0 w 111"/>
                <a:gd name="T17" fmla="*/ 7 h 141"/>
                <a:gd name="T18" fmla="*/ 34 w 111"/>
                <a:gd name="T19" fmla="*/ 112 h 141"/>
                <a:gd name="T20" fmla="*/ 34 w 111"/>
                <a:gd name="T21" fmla="*/ 112 h 141"/>
                <a:gd name="T22" fmla="*/ 33 w 111"/>
                <a:gd name="T23" fmla="*/ 118 h 141"/>
                <a:gd name="T24" fmla="*/ 55 w 111"/>
                <a:gd name="T25" fmla="*/ 141 h 141"/>
                <a:gd name="T26" fmla="*/ 78 w 111"/>
                <a:gd name="T27" fmla="*/ 118 h 141"/>
                <a:gd name="T28" fmla="*/ 77 w 111"/>
                <a:gd name="T29" fmla="*/ 112 h 141"/>
                <a:gd name="T30" fmla="*/ 74 w 111"/>
                <a:gd name="T31" fmla="*/ 108 h 141"/>
                <a:gd name="T32" fmla="*/ 73 w 111"/>
                <a:gd name="T33" fmla="*/ 108 h 141"/>
                <a:gd name="T34" fmla="*/ 59 w 111"/>
                <a:gd name="T35" fmla="*/ 107 h 141"/>
                <a:gd name="T36" fmla="*/ 66 w 111"/>
                <a:gd name="T37" fmla="*/ 68 h 141"/>
                <a:gd name="T38" fmla="*/ 89 w 111"/>
                <a:gd name="T39" fmla="*/ 63 h 141"/>
                <a:gd name="T40" fmla="*/ 74 w 111"/>
                <a:gd name="T41" fmla="*/ 108 h 141"/>
                <a:gd name="T42" fmla="*/ 50 w 111"/>
                <a:gd name="T43" fmla="*/ 68 h 141"/>
                <a:gd name="T44" fmla="*/ 58 w 111"/>
                <a:gd name="T45" fmla="*/ 68 h 141"/>
                <a:gd name="T46" fmla="*/ 62 w 111"/>
                <a:gd name="T47" fmla="*/ 68 h 141"/>
                <a:gd name="T48" fmla="*/ 56 w 111"/>
                <a:gd name="T49" fmla="*/ 106 h 141"/>
                <a:gd name="T50" fmla="*/ 50 w 111"/>
                <a:gd name="T51" fmla="*/ 68 h 141"/>
                <a:gd name="T52" fmla="*/ 90 w 111"/>
                <a:gd name="T53" fmla="*/ 4 h 141"/>
                <a:gd name="T54" fmla="*/ 106 w 111"/>
                <a:gd name="T55" fmla="*/ 10 h 141"/>
                <a:gd name="T56" fmla="*/ 91 w 111"/>
                <a:gd name="T57" fmla="*/ 58 h 141"/>
                <a:gd name="T58" fmla="*/ 67 w 111"/>
                <a:gd name="T59" fmla="*/ 64 h 141"/>
                <a:gd name="T60" fmla="*/ 76 w 111"/>
                <a:gd name="T61" fmla="*/ 11 h 141"/>
                <a:gd name="T62" fmla="*/ 90 w 111"/>
                <a:gd name="T63" fmla="*/ 4 h 141"/>
                <a:gd name="T64" fmla="*/ 56 w 111"/>
                <a:gd name="T65" fmla="*/ 4 h 141"/>
                <a:gd name="T66" fmla="*/ 72 w 111"/>
                <a:gd name="T67" fmla="*/ 11 h 141"/>
                <a:gd name="T68" fmla="*/ 63 w 111"/>
                <a:gd name="T69" fmla="*/ 64 h 141"/>
                <a:gd name="T70" fmla="*/ 50 w 111"/>
                <a:gd name="T71" fmla="*/ 64 h 141"/>
                <a:gd name="T72" fmla="*/ 43 w 111"/>
                <a:gd name="T73" fmla="*/ 10 h 141"/>
                <a:gd name="T74" fmla="*/ 56 w 111"/>
                <a:gd name="T75" fmla="*/ 4 h 141"/>
                <a:gd name="T76" fmla="*/ 19 w 111"/>
                <a:gd name="T77" fmla="*/ 4 h 141"/>
                <a:gd name="T78" fmla="*/ 39 w 111"/>
                <a:gd name="T79" fmla="*/ 11 h 141"/>
                <a:gd name="T80" fmla="*/ 46 w 111"/>
                <a:gd name="T81" fmla="*/ 64 h 141"/>
                <a:gd name="T82" fmla="*/ 20 w 111"/>
                <a:gd name="T83" fmla="*/ 58 h 141"/>
                <a:gd name="T84" fmla="*/ 4 w 111"/>
                <a:gd name="T85" fmla="*/ 9 h 141"/>
                <a:gd name="T86" fmla="*/ 19 w 111"/>
                <a:gd name="T87" fmla="*/ 4 h 141"/>
                <a:gd name="T88" fmla="*/ 21 w 111"/>
                <a:gd name="T89" fmla="*/ 62 h 141"/>
                <a:gd name="T90" fmla="*/ 47 w 111"/>
                <a:gd name="T91" fmla="*/ 68 h 141"/>
                <a:gd name="T92" fmla="*/ 52 w 111"/>
                <a:gd name="T93" fmla="*/ 107 h 141"/>
                <a:gd name="T94" fmla="*/ 38 w 111"/>
                <a:gd name="T95" fmla="*/ 108 h 141"/>
                <a:gd name="T96" fmla="*/ 36 w 111"/>
                <a:gd name="T97" fmla="*/ 108 h 141"/>
                <a:gd name="T98" fmla="*/ 21 w 111"/>
                <a:gd name="T9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1" h="141">
                  <a:moveTo>
                    <a:pt x="77" y="112"/>
                  </a:moveTo>
                  <a:cubicBezTo>
                    <a:pt x="111" y="7"/>
                    <a:pt x="111" y="7"/>
                    <a:pt x="111" y="7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3" y="114"/>
                    <a:pt x="33" y="116"/>
                    <a:pt x="33" y="118"/>
                  </a:cubicBezTo>
                  <a:cubicBezTo>
                    <a:pt x="33" y="131"/>
                    <a:pt x="43" y="141"/>
                    <a:pt x="55" y="141"/>
                  </a:cubicBezTo>
                  <a:cubicBezTo>
                    <a:pt x="68" y="141"/>
                    <a:pt x="78" y="131"/>
                    <a:pt x="78" y="118"/>
                  </a:cubicBezTo>
                  <a:cubicBezTo>
                    <a:pt x="78" y="116"/>
                    <a:pt x="78" y="114"/>
                    <a:pt x="77" y="112"/>
                  </a:cubicBezTo>
                  <a:close/>
                  <a:moveTo>
                    <a:pt x="74" y="108"/>
                  </a:moveTo>
                  <a:cubicBezTo>
                    <a:pt x="73" y="108"/>
                    <a:pt x="73" y="108"/>
                    <a:pt x="73" y="108"/>
                  </a:cubicBezTo>
                  <a:cubicBezTo>
                    <a:pt x="69" y="107"/>
                    <a:pt x="65" y="107"/>
                    <a:pt x="59" y="107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77" y="67"/>
                    <a:pt x="85" y="64"/>
                    <a:pt x="89" y="63"/>
                  </a:cubicBezTo>
                  <a:lnTo>
                    <a:pt x="74" y="108"/>
                  </a:lnTo>
                  <a:close/>
                  <a:moveTo>
                    <a:pt x="50" y="68"/>
                  </a:moveTo>
                  <a:cubicBezTo>
                    <a:pt x="53" y="68"/>
                    <a:pt x="55" y="68"/>
                    <a:pt x="58" y="68"/>
                  </a:cubicBezTo>
                  <a:cubicBezTo>
                    <a:pt x="59" y="68"/>
                    <a:pt x="61" y="68"/>
                    <a:pt x="62" y="68"/>
                  </a:cubicBezTo>
                  <a:cubicBezTo>
                    <a:pt x="56" y="106"/>
                    <a:pt x="56" y="106"/>
                    <a:pt x="56" y="106"/>
                  </a:cubicBezTo>
                  <a:lnTo>
                    <a:pt x="50" y="68"/>
                  </a:lnTo>
                  <a:close/>
                  <a:moveTo>
                    <a:pt x="90" y="4"/>
                  </a:moveTo>
                  <a:cubicBezTo>
                    <a:pt x="106" y="10"/>
                    <a:pt x="106" y="10"/>
                    <a:pt x="106" y="1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89" y="59"/>
                    <a:pt x="80" y="63"/>
                    <a:pt x="67" y="64"/>
                  </a:cubicBezTo>
                  <a:cubicBezTo>
                    <a:pt x="76" y="11"/>
                    <a:pt x="76" y="11"/>
                    <a:pt x="76" y="11"/>
                  </a:cubicBezTo>
                  <a:lnTo>
                    <a:pt x="90" y="4"/>
                  </a:lnTo>
                  <a:close/>
                  <a:moveTo>
                    <a:pt x="56" y="4"/>
                  </a:moveTo>
                  <a:cubicBezTo>
                    <a:pt x="72" y="11"/>
                    <a:pt x="72" y="11"/>
                    <a:pt x="72" y="11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59" y="64"/>
                    <a:pt x="55" y="64"/>
                    <a:pt x="50" y="64"/>
                  </a:cubicBezTo>
                  <a:cubicBezTo>
                    <a:pt x="43" y="10"/>
                    <a:pt x="43" y="10"/>
                    <a:pt x="43" y="10"/>
                  </a:cubicBezTo>
                  <a:lnTo>
                    <a:pt x="56" y="4"/>
                  </a:lnTo>
                  <a:close/>
                  <a:moveTo>
                    <a:pt x="19" y="4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38" y="63"/>
                    <a:pt x="30" y="61"/>
                    <a:pt x="20" y="58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19" y="4"/>
                  </a:lnTo>
                  <a:close/>
                  <a:moveTo>
                    <a:pt x="21" y="62"/>
                  </a:moveTo>
                  <a:cubicBezTo>
                    <a:pt x="31" y="65"/>
                    <a:pt x="39" y="67"/>
                    <a:pt x="47" y="68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47" y="107"/>
                    <a:pt x="42" y="107"/>
                    <a:pt x="38" y="108"/>
                  </a:cubicBezTo>
                  <a:cubicBezTo>
                    <a:pt x="36" y="108"/>
                    <a:pt x="36" y="108"/>
                    <a:pt x="36" y="108"/>
                  </a:cubicBezTo>
                  <a:lnTo>
                    <a:pt x="21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56"/>
            <p:cNvSpPr>
              <a:spLocks noEditPoints="1"/>
            </p:cNvSpPr>
            <p:nvPr/>
          </p:nvSpPr>
          <p:spPr bwMode="auto">
            <a:xfrm>
              <a:off x="2366963" y="5238750"/>
              <a:ext cx="339725" cy="341313"/>
            </a:xfrm>
            <a:custGeom>
              <a:avLst/>
              <a:gdLst>
                <a:gd name="T0" fmla="*/ 132 w 142"/>
                <a:gd name="T1" fmla="*/ 58 h 143"/>
                <a:gd name="T2" fmla="*/ 116 w 142"/>
                <a:gd name="T3" fmla="*/ 53 h 143"/>
                <a:gd name="T4" fmla="*/ 108 w 142"/>
                <a:gd name="T5" fmla="*/ 34 h 143"/>
                <a:gd name="T6" fmla="*/ 92 w 142"/>
                <a:gd name="T7" fmla="*/ 29 h 143"/>
                <a:gd name="T8" fmla="*/ 92 w 142"/>
                <a:gd name="T9" fmla="*/ 29 h 143"/>
                <a:gd name="T10" fmla="*/ 83 w 142"/>
                <a:gd name="T11" fmla="*/ 8 h 143"/>
                <a:gd name="T12" fmla="*/ 64 w 142"/>
                <a:gd name="T13" fmla="*/ 0 h 143"/>
                <a:gd name="T14" fmla="*/ 14 w 142"/>
                <a:gd name="T15" fmla="*/ 98 h 143"/>
                <a:gd name="T16" fmla="*/ 14 w 142"/>
                <a:gd name="T17" fmla="*/ 99 h 143"/>
                <a:gd name="T18" fmla="*/ 9 w 142"/>
                <a:gd name="T19" fmla="*/ 102 h 143"/>
                <a:gd name="T20" fmla="*/ 9 w 142"/>
                <a:gd name="T21" fmla="*/ 134 h 143"/>
                <a:gd name="T22" fmla="*/ 41 w 142"/>
                <a:gd name="T23" fmla="*/ 134 h 143"/>
                <a:gd name="T24" fmla="*/ 44 w 142"/>
                <a:gd name="T25" fmla="*/ 129 h 143"/>
                <a:gd name="T26" fmla="*/ 44 w 142"/>
                <a:gd name="T27" fmla="*/ 129 h 143"/>
                <a:gd name="T28" fmla="*/ 142 w 142"/>
                <a:gd name="T29" fmla="*/ 79 h 143"/>
                <a:gd name="T30" fmla="*/ 132 w 142"/>
                <a:gd name="T31" fmla="*/ 58 h 143"/>
                <a:gd name="T32" fmla="*/ 20 w 142"/>
                <a:gd name="T33" fmla="*/ 99 h 143"/>
                <a:gd name="T34" fmla="*/ 18 w 142"/>
                <a:gd name="T35" fmla="*/ 98 h 143"/>
                <a:gd name="T36" fmla="*/ 40 w 142"/>
                <a:gd name="T37" fmla="*/ 54 h 143"/>
                <a:gd name="T38" fmla="*/ 54 w 142"/>
                <a:gd name="T39" fmla="*/ 76 h 143"/>
                <a:gd name="T40" fmla="*/ 30 w 142"/>
                <a:gd name="T41" fmla="*/ 108 h 143"/>
                <a:gd name="T42" fmla="*/ 20 w 142"/>
                <a:gd name="T43" fmla="*/ 99 h 143"/>
                <a:gd name="T44" fmla="*/ 57 w 142"/>
                <a:gd name="T45" fmla="*/ 79 h 143"/>
                <a:gd name="T46" fmla="*/ 62 w 142"/>
                <a:gd name="T47" fmla="*/ 84 h 143"/>
                <a:gd name="T48" fmla="*/ 65 w 142"/>
                <a:gd name="T49" fmla="*/ 87 h 143"/>
                <a:gd name="T50" fmla="*/ 33 w 142"/>
                <a:gd name="T51" fmla="*/ 110 h 143"/>
                <a:gd name="T52" fmla="*/ 57 w 142"/>
                <a:gd name="T53" fmla="*/ 79 h 143"/>
                <a:gd name="T54" fmla="*/ 45 w 142"/>
                <a:gd name="T55" fmla="*/ 124 h 143"/>
                <a:gd name="T56" fmla="*/ 44 w 142"/>
                <a:gd name="T57" fmla="*/ 123 h 143"/>
                <a:gd name="T58" fmla="*/ 35 w 142"/>
                <a:gd name="T59" fmla="*/ 113 h 143"/>
                <a:gd name="T60" fmla="*/ 68 w 142"/>
                <a:gd name="T61" fmla="*/ 90 h 143"/>
                <a:gd name="T62" fmla="*/ 88 w 142"/>
                <a:gd name="T63" fmla="*/ 102 h 143"/>
                <a:gd name="T64" fmla="*/ 45 w 142"/>
                <a:gd name="T65" fmla="*/ 12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43">
                  <a:moveTo>
                    <a:pt x="132" y="58"/>
                  </a:moveTo>
                  <a:cubicBezTo>
                    <a:pt x="116" y="53"/>
                    <a:pt x="116" y="53"/>
                    <a:pt x="116" y="5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2" y="99"/>
                    <a:pt x="10" y="100"/>
                    <a:pt x="9" y="102"/>
                  </a:cubicBezTo>
                  <a:cubicBezTo>
                    <a:pt x="0" y="111"/>
                    <a:pt x="0" y="125"/>
                    <a:pt x="9" y="134"/>
                  </a:cubicBezTo>
                  <a:cubicBezTo>
                    <a:pt x="17" y="143"/>
                    <a:pt x="32" y="143"/>
                    <a:pt x="41" y="134"/>
                  </a:cubicBezTo>
                  <a:cubicBezTo>
                    <a:pt x="42" y="132"/>
                    <a:pt x="44" y="130"/>
                    <a:pt x="44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142" y="79"/>
                    <a:pt x="142" y="79"/>
                    <a:pt x="142" y="79"/>
                  </a:cubicBezTo>
                  <a:lnTo>
                    <a:pt x="132" y="58"/>
                  </a:lnTo>
                  <a:close/>
                  <a:moveTo>
                    <a:pt x="20" y="99"/>
                  </a:moveTo>
                  <a:cubicBezTo>
                    <a:pt x="18" y="98"/>
                    <a:pt x="18" y="98"/>
                    <a:pt x="18" y="98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5" y="63"/>
                    <a:pt x="49" y="70"/>
                    <a:pt x="54" y="76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26" y="104"/>
                    <a:pt x="23" y="100"/>
                    <a:pt x="20" y="99"/>
                  </a:cubicBezTo>
                  <a:close/>
                  <a:moveTo>
                    <a:pt x="57" y="79"/>
                  </a:moveTo>
                  <a:cubicBezTo>
                    <a:pt x="58" y="81"/>
                    <a:pt x="60" y="83"/>
                    <a:pt x="62" y="84"/>
                  </a:cubicBezTo>
                  <a:cubicBezTo>
                    <a:pt x="63" y="85"/>
                    <a:pt x="64" y="86"/>
                    <a:pt x="65" y="87"/>
                  </a:cubicBezTo>
                  <a:cubicBezTo>
                    <a:pt x="33" y="110"/>
                    <a:pt x="33" y="110"/>
                    <a:pt x="33" y="110"/>
                  </a:cubicBezTo>
                  <a:lnTo>
                    <a:pt x="57" y="79"/>
                  </a:lnTo>
                  <a:close/>
                  <a:moveTo>
                    <a:pt x="45" y="124"/>
                  </a:moveTo>
                  <a:cubicBezTo>
                    <a:pt x="44" y="123"/>
                    <a:pt x="44" y="123"/>
                    <a:pt x="44" y="123"/>
                  </a:cubicBezTo>
                  <a:cubicBezTo>
                    <a:pt x="42" y="120"/>
                    <a:pt x="39" y="116"/>
                    <a:pt x="35" y="113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76" y="97"/>
                    <a:pt x="83" y="101"/>
                    <a:pt x="88" y="102"/>
                  </a:cubicBezTo>
                  <a:lnTo>
                    <a:pt x="4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1" name="组合 252"/>
            <p:cNvGrpSpPr/>
            <p:nvPr/>
          </p:nvGrpSpPr>
          <p:grpSpPr bwMode="auto">
            <a:xfrm>
              <a:off x="3101975" y="3222625"/>
              <a:ext cx="250825" cy="384175"/>
              <a:chOff x="0" y="0"/>
              <a:chExt cx="225983" cy="347176"/>
            </a:xfrm>
            <a:grpFill/>
          </p:grpSpPr>
          <p:sp>
            <p:nvSpPr>
              <p:cNvPr id="395" name="Freeform 57"/>
              <p:cNvSpPr>
                <a:spLocks noEditPoints="1"/>
              </p:cNvSpPr>
              <p:nvPr/>
            </p:nvSpPr>
            <p:spPr bwMode="auto">
              <a:xfrm>
                <a:off x="17313" y="154908"/>
                <a:ext cx="192268" cy="192268"/>
              </a:xfrm>
              <a:custGeom>
                <a:avLst/>
                <a:gdLst>
                  <a:gd name="T0" fmla="*/ 44 w 89"/>
                  <a:gd name="T1" fmla="*/ 89 h 89"/>
                  <a:gd name="T2" fmla="*/ 0 w 89"/>
                  <a:gd name="T3" fmla="*/ 45 h 89"/>
                  <a:gd name="T4" fmla="*/ 44 w 89"/>
                  <a:gd name="T5" fmla="*/ 0 h 89"/>
                  <a:gd name="T6" fmla="*/ 89 w 89"/>
                  <a:gd name="T7" fmla="*/ 45 h 89"/>
                  <a:gd name="T8" fmla="*/ 44 w 89"/>
                  <a:gd name="T9" fmla="*/ 89 h 89"/>
                  <a:gd name="T10" fmla="*/ 44 w 89"/>
                  <a:gd name="T11" fmla="*/ 8 h 89"/>
                  <a:gd name="T12" fmla="*/ 8 w 89"/>
                  <a:gd name="T13" fmla="*/ 45 h 89"/>
                  <a:gd name="T14" fmla="*/ 44 w 89"/>
                  <a:gd name="T15" fmla="*/ 81 h 89"/>
                  <a:gd name="T16" fmla="*/ 81 w 89"/>
                  <a:gd name="T17" fmla="*/ 45 h 89"/>
                  <a:gd name="T18" fmla="*/ 44 w 89"/>
                  <a:gd name="T19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9">
                    <a:moveTo>
                      <a:pt x="44" y="89"/>
                    </a:moveTo>
                    <a:cubicBezTo>
                      <a:pt x="20" y="89"/>
                      <a:pt x="0" y="69"/>
                      <a:pt x="0" y="45"/>
                    </a:cubicBezTo>
                    <a:cubicBezTo>
                      <a:pt x="0" y="20"/>
                      <a:pt x="20" y="0"/>
                      <a:pt x="44" y="0"/>
                    </a:cubicBezTo>
                    <a:cubicBezTo>
                      <a:pt x="69" y="0"/>
                      <a:pt x="89" y="20"/>
                      <a:pt x="89" y="45"/>
                    </a:cubicBezTo>
                    <a:cubicBezTo>
                      <a:pt x="89" y="69"/>
                      <a:pt x="69" y="89"/>
                      <a:pt x="44" y="89"/>
                    </a:cubicBezTo>
                    <a:close/>
                    <a:moveTo>
                      <a:pt x="44" y="8"/>
                    </a:moveTo>
                    <a:cubicBezTo>
                      <a:pt x="24" y="8"/>
                      <a:pt x="8" y="24"/>
                      <a:pt x="8" y="45"/>
                    </a:cubicBezTo>
                    <a:cubicBezTo>
                      <a:pt x="8" y="65"/>
                      <a:pt x="24" y="81"/>
                      <a:pt x="44" y="81"/>
                    </a:cubicBezTo>
                    <a:cubicBezTo>
                      <a:pt x="65" y="81"/>
                      <a:pt x="81" y="65"/>
                      <a:pt x="81" y="45"/>
                    </a:cubicBezTo>
                    <a:cubicBezTo>
                      <a:pt x="81" y="24"/>
                      <a:pt x="65" y="8"/>
                      <a:pt x="4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6" name="Freeform 58"/>
              <p:cNvSpPr>
                <a:spLocks noEditPoints="1"/>
              </p:cNvSpPr>
              <p:nvPr/>
            </p:nvSpPr>
            <p:spPr bwMode="auto">
              <a:xfrm>
                <a:off x="42828" y="181333"/>
                <a:ext cx="140328" cy="139417"/>
              </a:xfrm>
              <a:custGeom>
                <a:avLst/>
                <a:gdLst>
                  <a:gd name="T0" fmla="*/ 32 w 65"/>
                  <a:gd name="T1" fmla="*/ 0 h 65"/>
                  <a:gd name="T2" fmla="*/ 0 w 65"/>
                  <a:gd name="T3" fmla="*/ 33 h 65"/>
                  <a:gd name="T4" fmla="*/ 32 w 65"/>
                  <a:gd name="T5" fmla="*/ 65 h 65"/>
                  <a:gd name="T6" fmla="*/ 65 w 65"/>
                  <a:gd name="T7" fmla="*/ 33 h 65"/>
                  <a:gd name="T8" fmla="*/ 32 w 65"/>
                  <a:gd name="T9" fmla="*/ 0 h 65"/>
                  <a:gd name="T10" fmla="*/ 37 w 65"/>
                  <a:gd name="T11" fmla="*/ 57 h 65"/>
                  <a:gd name="T12" fmla="*/ 30 w 65"/>
                  <a:gd name="T13" fmla="*/ 57 h 65"/>
                  <a:gd name="T14" fmla="*/ 30 w 65"/>
                  <a:gd name="T15" fmla="*/ 15 h 65"/>
                  <a:gd name="T16" fmla="*/ 23 w 65"/>
                  <a:gd name="T17" fmla="*/ 22 h 65"/>
                  <a:gd name="T18" fmla="*/ 23 w 65"/>
                  <a:gd name="T19" fmla="*/ 15 h 65"/>
                  <a:gd name="T20" fmla="*/ 30 w 65"/>
                  <a:gd name="T21" fmla="*/ 9 h 65"/>
                  <a:gd name="T22" fmla="*/ 37 w 65"/>
                  <a:gd name="T23" fmla="*/ 9 h 65"/>
                  <a:gd name="T24" fmla="*/ 37 w 65"/>
                  <a:gd name="T25" fmla="*/ 5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65">
                    <a:moveTo>
                      <a:pt x="32" y="0"/>
                    </a:moveTo>
                    <a:cubicBezTo>
                      <a:pt x="14" y="0"/>
                      <a:pt x="0" y="15"/>
                      <a:pt x="0" y="33"/>
                    </a:cubicBezTo>
                    <a:cubicBezTo>
                      <a:pt x="0" y="51"/>
                      <a:pt x="14" y="65"/>
                      <a:pt x="32" y="65"/>
                    </a:cubicBezTo>
                    <a:cubicBezTo>
                      <a:pt x="51" y="65"/>
                      <a:pt x="65" y="51"/>
                      <a:pt x="65" y="33"/>
                    </a:cubicBezTo>
                    <a:cubicBezTo>
                      <a:pt x="65" y="15"/>
                      <a:pt x="51" y="0"/>
                      <a:pt x="32" y="0"/>
                    </a:cubicBezTo>
                    <a:close/>
                    <a:moveTo>
                      <a:pt x="37" y="57"/>
                    </a:move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7" y="9"/>
                      <a:pt x="37" y="9"/>
                      <a:pt x="37" y="9"/>
                    </a:cubicBezTo>
                    <a:lnTo>
                      <a:pt x="3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7" name="Freeform 59"/>
              <p:cNvSpPr>
                <a:spLocks noEditPoints="1"/>
              </p:cNvSpPr>
              <p:nvPr/>
            </p:nvSpPr>
            <p:spPr bwMode="auto">
              <a:xfrm>
                <a:off x="73809" y="113903"/>
                <a:ext cx="79276" cy="47384"/>
              </a:xfrm>
              <a:custGeom>
                <a:avLst/>
                <a:gdLst>
                  <a:gd name="T0" fmla="*/ 87 w 87"/>
                  <a:gd name="T1" fmla="*/ 52 h 52"/>
                  <a:gd name="T2" fmla="*/ 0 w 87"/>
                  <a:gd name="T3" fmla="*/ 52 h 52"/>
                  <a:gd name="T4" fmla="*/ 0 w 87"/>
                  <a:gd name="T5" fmla="*/ 0 h 52"/>
                  <a:gd name="T6" fmla="*/ 87 w 87"/>
                  <a:gd name="T7" fmla="*/ 0 h 52"/>
                  <a:gd name="T8" fmla="*/ 87 w 87"/>
                  <a:gd name="T9" fmla="*/ 52 h 52"/>
                  <a:gd name="T10" fmla="*/ 11 w 87"/>
                  <a:gd name="T11" fmla="*/ 41 h 52"/>
                  <a:gd name="T12" fmla="*/ 75 w 87"/>
                  <a:gd name="T13" fmla="*/ 41 h 52"/>
                  <a:gd name="T14" fmla="*/ 75 w 87"/>
                  <a:gd name="T15" fmla="*/ 12 h 52"/>
                  <a:gd name="T16" fmla="*/ 11 w 87"/>
                  <a:gd name="T17" fmla="*/ 12 h 52"/>
                  <a:gd name="T18" fmla="*/ 11 w 87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52">
                    <a:moveTo>
                      <a:pt x="87" y="52"/>
                    </a:moveTo>
                    <a:lnTo>
                      <a:pt x="0" y="52"/>
                    </a:lnTo>
                    <a:lnTo>
                      <a:pt x="0" y="0"/>
                    </a:lnTo>
                    <a:lnTo>
                      <a:pt x="87" y="0"/>
                    </a:lnTo>
                    <a:lnTo>
                      <a:pt x="87" y="52"/>
                    </a:lnTo>
                    <a:close/>
                    <a:moveTo>
                      <a:pt x="11" y="41"/>
                    </a:moveTo>
                    <a:lnTo>
                      <a:pt x="75" y="41"/>
                    </a:lnTo>
                    <a:lnTo>
                      <a:pt x="75" y="12"/>
                    </a:lnTo>
                    <a:lnTo>
                      <a:pt x="11" y="12"/>
                    </a:lnTo>
                    <a:lnTo>
                      <a:pt x="1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8" name="Freeform 60"/>
              <p:cNvSpPr>
                <a:spLocks noEditPoints="1"/>
              </p:cNvSpPr>
              <p:nvPr/>
            </p:nvSpPr>
            <p:spPr bwMode="auto">
              <a:xfrm>
                <a:off x="0" y="0"/>
                <a:ext cx="225983" cy="133949"/>
              </a:xfrm>
              <a:custGeom>
                <a:avLst/>
                <a:gdLst>
                  <a:gd name="T0" fmla="*/ 208 w 248"/>
                  <a:gd name="T1" fmla="*/ 0 h 147"/>
                  <a:gd name="T2" fmla="*/ 123 w 248"/>
                  <a:gd name="T3" fmla="*/ 85 h 147"/>
                  <a:gd name="T4" fmla="*/ 40 w 248"/>
                  <a:gd name="T5" fmla="*/ 0 h 147"/>
                  <a:gd name="T6" fmla="*/ 0 w 248"/>
                  <a:gd name="T7" fmla="*/ 40 h 147"/>
                  <a:gd name="T8" fmla="*/ 107 w 248"/>
                  <a:gd name="T9" fmla="*/ 147 h 147"/>
                  <a:gd name="T10" fmla="*/ 142 w 248"/>
                  <a:gd name="T11" fmla="*/ 147 h 147"/>
                  <a:gd name="T12" fmla="*/ 248 w 248"/>
                  <a:gd name="T13" fmla="*/ 40 h 147"/>
                  <a:gd name="T14" fmla="*/ 208 w 248"/>
                  <a:gd name="T15" fmla="*/ 0 h 147"/>
                  <a:gd name="T16" fmla="*/ 208 w 248"/>
                  <a:gd name="T17" fmla="*/ 12 h 147"/>
                  <a:gd name="T18" fmla="*/ 237 w 248"/>
                  <a:gd name="T19" fmla="*/ 40 h 147"/>
                  <a:gd name="T20" fmla="*/ 159 w 248"/>
                  <a:gd name="T21" fmla="*/ 118 h 147"/>
                  <a:gd name="T22" fmla="*/ 130 w 248"/>
                  <a:gd name="T23" fmla="*/ 90 h 147"/>
                  <a:gd name="T24" fmla="*/ 208 w 248"/>
                  <a:gd name="T25" fmla="*/ 1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147">
                    <a:moveTo>
                      <a:pt x="208" y="0"/>
                    </a:moveTo>
                    <a:lnTo>
                      <a:pt x="123" y="85"/>
                    </a:lnTo>
                    <a:lnTo>
                      <a:pt x="40" y="0"/>
                    </a:lnTo>
                    <a:lnTo>
                      <a:pt x="0" y="40"/>
                    </a:lnTo>
                    <a:lnTo>
                      <a:pt x="107" y="147"/>
                    </a:lnTo>
                    <a:lnTo>
                      <a:pt x="142" y="147"/>
                    </a:lnTo>
                    <a:lnTo>
                      <a:pt x="248" y="40"/>
                    </a:lnTo>
                    <a:lnTo>
                      <a:pt x="208" y="0"/>
                    </a:lnTo>
                    <a:close/>
                    <a:moveTo>
                      <a:pt x="208" y="12"/>
                    </a:moveTo>
                    <a:lnTo>
                      <a:pt x="237" y="40"/>
                    </a:lnTo>
                    <a:lnTo>
                      <a:pt x="159" y="118"/>
                    </a:lnTo>
                    <a:lnTo>
                      <a:pt x="130" y="90"/>
                    </a:lnTo>
                    <a:lnTo>
                      <a:pt x="20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2" name="Freeform 61"/>
            <p:cNvSpPr>
              <a:spLocks noEditPoints="1"/>
            </p:cNvSpPr>
            <p:nvPr/>
          </p:nvSpPr>
          <p:spPr bwMode="auto">
            <a:xfrm>
              <a:off x="3757613" y="3222625"/>
              <a:ext cx="388937" cy="385763"/>
            </a:xfrm>
            <a:custGeom>
              <a:avLst/>
              <a:gdLst>
                <a:gd name="T0" fmla="*/ 81 w 163"/>
                <a:gd name="T1" fmla="*/ 0 h 162"/>
                <a:gd name="T2" fmla="*/ 0 w 163"/>
                <a:gd name="T3" fmla="*/ 81 h 162"/>
                <a:gd name="T4" fmla="*/ 81 w 163"/>
                <a:gd name="T5" fmla="*/ 162 h 162"/>
                <a:gd name="T6" fmla="*/ 163 w 163"/>
                <a:gd name="T7" fmla="*/ 81 h 162"/>
                <a:gd name="T8" fmla="*/ 81 w 163"/>
                <a:gd name="T9" fmla="*/ 0 h 162"/>
                <a:gd name="T10" fmla="*/ 61 w 163"/>
                <a:gd name="T11" fmla="*/ 75 h 162"/>
                <a:gd name="T12" fmla="*/ 49 w 163"/>
                <a:gd name="T13" fmla="*/ 63 h 162"/>
                <a:gd name="T14" fmla="*/ 61 w 163"/>
                <a:gd name="T15" fmla="*/ 51 h 162"/>
                <a:gd name="T16" fmla="*/ 73 w 163"/>
                <a:gd name="T17" fmla="*/ 63 h 162"/>
                <a:gd name="T18" fmla="*/ 61 w 163"/>
                <a:gd name="T19" fmla="*/ 75 h 162"/>
                <a:gd name="T20" fmla="*/ 73 w 163"/>
                <a:gd name="T21" fmla="*/ 37 h 162"/>
                <a:gd name="T22" fmla="*/ 88 w 163"/>
                <a:gd name="T23" fmla="*/ 22 h 162"/>
                <a:gd name="T24" fmla="*/ 102 w 163"/>
                <a:gd name="T25" fmla="*/ 37 h 162"/>
                <a:gd name="T26" fmla="*/ 88 w 163"/>
                <a:gd name="T27" fmla="*/ 51 h 162"/>
                <a:gd name="T28" fmla="*/ 73 w 163"/>
                <a:gd name="T29" fmla="*/ 37 h 162"/>
                <a:gd name="T30" fmla="*/ 100 w 163"/>
                <a:gd name="T31" fmla="*/ 93 h 162"/>
                <a:gd name="T32" fmla="*/ 85 w 163"/>
                <a:gd name="T33" fmla="*/ 78 h 162"/>
                <a:gd name="T34" fmla="*/ 100 w 163"/>
                <a:gd name="T35" fmla="*/ 63 h 162"/>
                <a:gd name="T36" fmla="*/ 115 w 163"/>
                <a:gd name="T37" fmla="*/ 78 h 162"/>
                <a:gd name="T38" fmla="*/ 100 w 163"/>
                <a:gd name="T39" fmla="*/ 9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" h="162">
                  <a:moveTo>
                    <a:pt x="81" y="0"/>
                  </a:moveTo>
                  <a:cubicBezTo>
                    <a:pt x="36" y="0"/>
                    <a:pt x="0" y="36"/>
                    <a:pt x="0" y="81"/>
                  </a:cubicBezTo>
                  <a:cubicBezTo>
                    <a:pt x="0" y="126"/>
                    <a:pt x="36" y="162"/>
                    <a:pt x="81" y="162"/>
                  </a:cubicBezTo>
                  <a:cubicBezTo>
                    <a:pt x="126" y="162"/>
                    <a:pt x="163" y="126"/>
                    <a:pt x="163" y="81"/>
                  </a:cubicBezTo>
                  <a:cubicBezTo>
                    <a:pt x="163" y="36"/>
                    <a:pt x="126" y="0"/>
                    <a:pt x="81" y="0"/>
                  </a:cubicBezTo>
                  <a:close/>
                  <a:moveTo>
                    <a:pt x="61" y="75"/>
                  </a:moveTo>
                  <a:cubicBezTo>
                    <a:pt x="55" y="75"/>
                    <a:pt x="49" y="70"/>
                    <a:pt x="49" y="63"/>
                  </a:cubicBezTo>
                  <a:cubicBezTo>
                    <a:pt x="49" y="56"/>
                    <a:pt x="55" y="51"/>
                    <a:pt x="61" y="51"/>
                  </a:cubicBezTo>
                  <a:cubicBezTo>
                    <a:pt x="68" y="51"/>
                    <a:pt x="73" y="56"/>
                    <a:pt x="73" y="63"/>
                  </a:cubicBezTo>
                  <a:cubicBezTo>
                    <a:pt x="73" y="70"/>
                    <a:pt x="68" y="75"/>
                    <a:pt x="61" y="75"/>
                  </a:cubicBezTo>
                  <a:close/>
                  <a:moveTo>
                    <a:pt x="73" y="37"/>
                  </a:moveTo>
                  <a:cubicBezTo>
                    <a:pt x="73" y="29"/>
                    <a:pt x="80" y="22"/>
                    <a:pt x="88" y="22"/>
                  </a:cubicBezTo>
                  <a:cubicBezTo>
                    <a:pt x="96" y="22"/>
                    <a:pt x="102" y="29"/>
                    <a:pt x="102" y="37"/>
                  </a:cubicBezTo>
                  <a:cubicBezTo>
                    <a:pt x="102" y="45"/>
                    <a:pt x="96" y="51"/>
                    <a:pt x="88" y="51"/>
                  </a:cubicBezTo>
                  <a:cubicBezTo>
                    <a:pt x="80" y="51"/>
                    <a:pt x="73" y="45"/>
                    <a:pt x="73" y="37"/>
                  </a:cubicBezTo>
                  <a:close/>
                  <a:moveTo>
                    <a:pt x="100" y="93"/>
                  </a:moveTo>
                  <a:cubicBezTo>
                    <a:pt x="92" y="93"/>
                    <a:pt x="85" y="86"/>
                    <a:pt x="85" y="78"/>
                  </a:cubicBezTo>
                  <a:cubicBezTo>
                    <a:pt x="85" y="70"/>
                    <a:pt x="92" y="63"/>
                    <a:pt x="100" y="63"/>
                  </a:cubicBezTo>
                  <a:cubicBezTo>
                    <a:pt x="108" y="63"/>
                    <a:pt x="115" y="70"/>
                    <a:pt x="115" y="78"/>
                  </a:cubicBezTo>
                  <a:cubicBezTo>
                    <a:pt x="115" y="86"/>
                    <a:pt x="108" y="93"/>
                    <a:pt x="100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62"/>
            <p:cNvSpPr>
              <a:spLocks noEditPoints="1"/>
            </p:cNvSpPr>
            <p:nvPr/>
          </p:nvSpPr>
          <p:spPr bwMode="auto">
            <a:xfrm>
              <a:off x="4497388" y="3224213"/>
              <a:ext cx="385762" cy="384175"/>
            </a:xfrm>
            <a:custGeom>
              <a:avLst/>
              <a:gdLst>
                <a:gd name="T0" fmla="*/ 80 w 161"/>
                <a:gd name="T1" fmla="*/ 0 h 161"/>
                <a:gd name="T2" fmla="*/ 0 w 161"/>
                <a:gd name="T3" fmla="*/ 80 h 161"/>
                <a:gd name="T4" fmla="*/ 80 w 161"/>
                <a:gd name="T5" fmla="*/ 161 h 161"/>
                <a:gd name="T6" fmla="*/ 161 w 161"/>
                <a:gd name="T7" fmla="*/ 80 h 161"/>
                <a:gd name="T8" fmla="*/ 80 w 161"/>
                <a:gd name="T9" fmla="*/ 0 h 161"/>
                <a:gd name="T10" fmla="*/ 80 w 161"/>
                <a:gd name="T11" fmla="*/ 141 h 161"/>
                <a:gd name="T12" fmla="*/ 30 w 161"/>
                <a:gd name="T13" fmla="*/ 90 h 161"/>
                <a:gd name="T14" fmla="*/ 80 w 161"/>
                <a:gd name="T15" fmla="*/ 39 h 161"/>
                <a:gd name="T16" fmla="*/ 131 w 161"/>
                <a:gd name="T17" fmla="*/ 90 h 161"/>
                <a:gd name="T18" fmla="*/ 80 w 161"/>
                <a:gd name="T19" fmla="*/ 14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61">
                  <a:moveTo>
                    <a:pt x="80" y="0"/>
                  </a:moveTo>
                  <a:cubicBezTo>
                    <a:pt x="36" y="0"/>
                    <a:pt x="0" y="36"/>
                    <a:pt x="0" y="80"/>
                  </a:cubicBezTo>
                  <a:cubicBezTo>
                    <a:pt x="0" y="125"/>
                    <a:pt x="36" y="161"/>
                    <a:pt x="80" y="161"/>
                  </a:cubicBezTo>
                  <a:cubicBezTo>
                    <a:pt x="125" y="161"/>
                    <a:pt x="161" y="125"/>
                    <a:pt x="161" y="80"/>
                  </a:cubicBezTo>
                  <a:cubicBezTo>
                    <a:pt x="161" y="36"/>
                    <a:pt x="125" y="0"/>
                    <a:pt x="80" y="0"/>
                  </a:cubicBezTo>
                  <a:close/>
                  <a:moveTo>
                    <a:pt x="80" y="141"/>
                  </a:moveTo>
                  <a:cubicBezTo>
                    <a:pt x="52" y="141"/>
                    <a:pt x="30" y="118"/>
                    <a:pt x="30" y="90"/>
                  </a:cubicBezTo>
                  <a:cubicBezTo>
                    <a:pt x="30" y="62"/>
                    <a:pt x="52" y="39"/>
                    <a:pt x="80" y="39"/>
                  </a:cubicBezTo>
                  <a:cubicBezTo>
                    <a:pt x="108" y="39"/>
                    <a:pt x="131" y="62"/>
                    <a:pt x="131" y="90"/>
                  </a:cubicBezTo>
                  <a:cubicBezTo>
                    <a:pt x="131" y="118"/>
                    <a:pt x="108" y="141"/>
                    <a:pt x="80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63"/>
            <p:cNvSpPr>
              <a:spLocks noEditPoints="1"/>
            </p:cNvSpPr>
            <p:nvPr/>
          </p:nvSpPr>
          <p:spPr bwMode="auto">
            <a:xfrm>
              <a:off x="4629150" y="3348038"/>
              <a:ext cx="119063" cy="184150"/>
            </a:xfrm>
            <a:custGeom>
              <a:avLst/>
              <a:gdLst>
                <a:gd name="T0" fmla="*/ 35 w 50"/>
                <a:gd name="T1" fmla="*/ 36 h 77"/>
                <a:gd name="T2" fmla="*/ 35 w 50"/>
                <a:gd name="T3" fmla="*/ 36 h 77"/>
                <a:gd name="T4" fmla="*/ 48 w 50"/>
                <a:gd name="T5" fmla="*/ 19 h 77"/>
                <a:gd name="T6" fmla="*/ 26 w 50"/>
                <a:gd name="T7" fmla="*/ 0 h 77"/>
                <a:gd name="T8" fmla="*/ 3 w 50"/>
                <a:gd name="T9" fmla="*/ 20 h 77"/>
                <a:gd name="T10" fmla="*/ 15 w 50"/>
                <a:gd name="T11" fmla="*/ 37 h 77"/>
                <a:gd name="T12" fmla="*/ 15 w 50"/>
                <a:gd name="T13" fmla="*/ 37 h 77"/>
                <a:gd name="T14" fmla="*/ 0 w 50"/>
                <a:gd name="T15" fmla="*/ 57 h 77"/>
                <a:gd name="T16" fmla="*/ 25 w 50"/>
                <a:gd name="T17" fmla="*/ 77 h 77"/>
                <a:gd name="T18" fmla="*/ 50 w 50"/>
                <a:gd name="T19" fmla="*/ 55 h 77"/>
                <a:gd name="T20" fmla="*/ 35 w 50"/>
                <a:gd name="T21" fmla="*/ 36 h 77"/>
                <a:gd name="T22" fmla="*/ 13 w 50"/>
                <a:gd name="T23" fmla="*/ 19 h 77"/>
                <a:gd name="T24" fmla="*/ 26 w 50"/>
                <a:gd name="T25" fmla="*/ 8 h 77"/>
                <a:gd name="T26" fmla="*/ 38 w 50"/>
                <a:gd name="T27" fmla="*/ 20 h 77"/>
                <a:gd name="T28" fmla="*/ 27 w 50"/>
                <a:gd name="T29" fmla="*/ 33 h 77"/>
                <a:gd name="T30" fmla="*/ 13 w 50"/>
                <a:gd name="T31" fmla="*/ 19 h 77"/>
                <a:gd name="T32" fmla="*/ 25 w 50"/>
                <a:gd name="T33" fmla="*/ 70 h 77"/>
                <a:gd name="T34" fmla="*/ 11 w 50"/>
                <a:gd name="T35" fmla="*/ 56 h 77"/>
                <a:gd name="T36" fmla="*/ 24 w 50"/>
                <a:gd name="T37" fmla="*/ 40 h 77"/>
                <a:gd name="T38" fmla="*/ 40 w 50"/>
                <a:gd name="T39" fmla="*/ 56 h 77"/>
                <a:gd name="T40" fmla="*/ 25 w 50"/>
                <a:gd name="T41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77">
                  <a:moveTo>
                    <a:pt x="35" y="36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45" y="32"/>
                    <a:pt x="48" y="25"/>
                    <a:pt x="48" y="19"/>
                  </a:cubicBezTo>
                  <a:cubicBezTo>
                    <a:pt x="48" y="9"/>
                    <a:pt x="40" y="0"/>
                    <a:pt x="26" y="0"/>
                  </a:cubicBezTo>
                  <a:cubicBezTo>
                    <a:pt x="13" y="0"/>
                    <a:pt x="3" y="8"/>
                    <a:pt x="3" y="20"/>
                  </a:cubicBezTo>
                  <a:cubicBezTo>
                    <a:pt x="3" y="26"/>
                    <a:pt x="7" y="33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6" y="41"/>
                    <a:pt x="0" y="48"/>
                    <a:pt x="0" y="57"/>
                  </a:cubicBezTo>
                  <a:cubicBezTo>
                    <a:pt x="0" y="68"/>
                    <a:pt x="10" y="77"/>
                    <a:pt x="25" y="77"/>
                  </a:cubicBezTo>
                  <a:cubicBezTo>
                    <a:pt x="39" y="77"/>
                    <a:pt x="50" y="68"/>
                    <a:pt x="50" y="55"/>
                  </a:cubicBezTo>
                  <a:cubicBezTo>
                    <a:pt x="50" y="47"/>
                    <a:pt x="45" y="40"/>
                    <a:pt x="35" y="36"/>
                  </a:cubicBezTo>
                  <a:close/>
                  <a:moveTo>
                    <a:pt x="13" y="19"/>
                  </a:moveTo>
                  <a:cubicBezTo>
                    <a:pt x="13" y="13"/>
                    <a:pt x="17" y="8"/>
                    <a:pt x="26" y="8"/>
                  </a:cubicBezTo>
                  <a:cubicBezTo>
                    <a:pt x="35" y="8"/>
                    <a:pt x="38" y="14"/>
                    <a:pt x="38" y="20"/>
                  </a:cubicBezTo>
                  <a:cubicBezTo>
                    <a:pt x="38" y="26"/>
                    <a:pt x="33" y="31"/>
                    <a:pt x="27" y="33"/>
                  </a:cubicBezTo>
                  <a:cubicBezTo>
                    <a:pt x="18" y="31"/>
                    <a:pt x="13" y="27"/>
                    <a:pt x="13" y="19"/>
                  </a:cubicBezTo>
                  <a:close/>
                  <a:moveTo>
                    <a:pt x="25" y="70"/>
                  </a:moveTo>
                  <a:cubicBezTo>
                    <a:pt x="16" y="70"/>
                    <a:pt x="10" y="63"/>
                    <a:pt x="11" y="56"/>
                  </a:cubicBezTo>
                  <a:cubicBezTo>
                    <a:pt x="11" y="49"/>
                    <a:pt x="15" y="43"/>
                    <a:pt x="24" y="40"/>
                  </a:cubicBezTo>
                  <a:cubicBezTo>
                    <a:pt x="34" y="43"/>
                    <a:pt x="40" y="48"/>
                    <a:pt x="40" y="56"/>
                  </a:cubicBezTo>
                  <a:cubicBezTo>
                    <a:pt x="40" y="64"/>
                    <a:pt x="34" y="70"/>
                    <a:pt x="2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64"/>
            <p:cNvSpPr/>
            <p:nvPr/>
          </p:nvSpPr>
          <p:spPr bwMode="auto">
            <a:xfrm>
              <a:off x="5213350" y="3241675"/>
              <a:ext cx="361950" cy="360363"/>
            </a:xfrm>
            <a:custGeom>
              <a:avLst/>
              <a:gdLst>
                <a:gd name="T0" fmla="*/ 136 w 151"/>
                <a:gd name="T1" fmla="*/ 96 h 151"/>
                <a:gd name="T2" fmla="*/ 126 w 151"/>
                <a:gd name="T3" fmla="*/ 92 h 151"/>
                <a:gd name="T4" fmla="*/ 131 w 151"/>
                <a:gd name="T5" fmla="*/ 78 h 151"/>
                <a:gd name="T6" fmla="*/ 119 w 151"/>
                <a:gd name="T7" fmla="*/ 72 h 151"/>
                <a:gd name="T8" fmla="*/ 112 w 151"/>
                <a:gd name="T9" fmla="*/ 84 h 151"/>
                <a:gd name="T10" fmla="*/ 103 w 151"/>
                <a:gd name="T11" fmla="*/ 79 h 151"/>
                <a:gd name="T12" fmla="*/ 110 w 151"/>
                <a:gd name="T13" fmla="*/ 67 h 151"/>
                <a:gd name="T14" fmla="*/ 98 w 151"/>
                <a:gd name="T15" fmla="*/ 56 h 151"/>
                <a:gd name="T16" fmla="*/ 88 w 151"/>
                <a:gd name="T17" fmla="*/ 66 h 151"/>
                <a:gd name="T18" fmla="*/ 81 w 151"/>
                <a:gd name="T19" fmla="*/ 59 h 151"/>
                <a:gd name="T20" fmla="*/ 90 w 151"/>
                <a:gd name="T21" fmla="*/ 49 h 151"/>
                <a:gd name="T22" fmla="*/ 81 w 151"/>
                <a:gd name="T23" fmla="*/ 36 h 151"/>
                <a:gd name="T24" fmla="*/ 68 w 151"/>
                <a:gd name="T25" fmla="*/ 42 h 151"/>
                <a:gd name="T26" fmla="*/ 64 w 151"/>
                <a:gd name="T27" fmla="*/ 33 h 151"/>
                <a:gd name="T28" fmla="*/ 76 w 151"/>
                <a:gd name="T29" fmla="*/ 27 h 151"/>
                <a:gd name="T30" fmla="*/ 72 w 151"/>
                <a:gd name="T31" fmla="*/ 16 h 151"/>
                <a:gd name="T32" fmla="*/ 55 w 151"/>
                <a:gd name="T33" fmla="*/ 20 h 151"/>
                <a:gd name="T34" fmla="*/ 53 w 151"/>
                <a:gd name="T35" fmla="*/ 10 h 151"/>
                <a:gd name="T36" fmla="*/ 69 w 151"/>
                <a:gd name="T37" fmla="*/ 6 h 151"/>
                <a:gd name="T38" fmla="*/ 68 w 151"/>
                <a:gd name="T39" fmla="*/ 0 h 151"/>
                <a:gd name="T40" fmla="*/ 22 w 151"/>
                <a:gd name="T41" fmla="*/ 22 h 151"/>
                <a:gd name="T42" fmla="*/ 0 w 151"/>
                <a:gd name="T43" fmla="*/ 69 h 151"/>
                <a:gd name="T44" fmla="*/ 8 w 151"/>
                <a:gd name="T45" fmla="*/ 70 h 151"/>
                <a:gd name="T46" fmla="*/ 14 w 151"/>
                <a:gd name="T47" fmla="*/ 54 h 151"/>
                <a:gd name="T48" fmla="*/ 23 w 151"/>
                <a:gd name="T49" fmla="*/ 57 h 151"/>
                <a:gd name="T50" fmla="*/ 18 w 151"/>
                <a:gd name="T51" fmla="*/ 73 h 151"/>
                <a:gd name="T52" fmla="*/ 30 w 151"/>
                <a:gd name="T53" fmla="*/ 78 h 151"/>
                <a:gd name="T54" fmla="*/ 37 w 151"/>
                <a:gd name="T55" fmla="*/ 65 h 151"/>
                <a:gd name="T56" fmla="*/ 46 w 151"/>
                <a:gd name="T57" fmla="*/ 70 h 151"/>
                <a:gd name="T58" fmla="*/ 38 w 151"/>
                <a:gd name="T59" fmla="*/ 84 h 151"/>
                <a:gd name="T60" fmla="*/ 51 w 151"/>
                <a:gd name="T61" fmla="*/ 94 h 151"/>
                <a:gd name="T62" fmla="*/ 62 w 151"/>
                <a:gd name="T63" fmla="*/ 83 h 151"/>
                <a:gd name="T64" fmla="*/ 69 w 151"/>
                <a:gd name="T65" fmla="*/ 91 h 151"/>
                <a:gd name="T66" fmla="*/ 58 w 151"/>
                <a:gd name="T67" fmla="*/ 101 h 151"/>
                <a:gd name="T68" fmla="*/ 68 w 151"/>
                <a:gd name="T69" fmla="*/ 113 h 151"/>
                <a:gd name="T70" fmla="*/ 81 w 151"/>
                <a:gd name="T71" fmla="*/ 107 h 151"/>
                <a:gd name="T72" fmla="*/ 86 w 151"/>
                <a:gd name="T73" fmla="*/ 116 h 151"/>
                <a:gd name="T74" fmla="*/ 73 w 151"/>
                <a:gd name="T75" fmla="*/ 122 h 151"/>
                <a:gd name="T76" fmla="*/ 78 w 151"/>
                <a:gd name="T77" fmla="*/ 133 h 151"/>
                <a:gd name="T78" fmla="*/ 95 w 151"/>
                <a:gd name="T79" fmla="*/ 129 h 151"/>
                <a:gd name="T80" fmla="*/ 97 w 151"/>
                <a:gd name="T81" fmla="*/ 139 h 151"/>
                <a:gd name="T82" fmla="*/ 81 w 151"/>
                <a:gd name="T83" fmla="*/ 143 h 151"/>
                <a:gd name="T84" fmla="*/ 82 w 151"/>
                <a:gd name="T85" fmla="*/ 151 h 151"/>
                <a:gd name="T86" fmla="*/ 129 w 151"/>
                <a:gd name="T87" fmla="*/ 129 h 151"/>
                <a:gd name="T88" fmla="*/ 151 w 151"/>
                <a:gd name="T89" fmla="*/ 83 h 151"/>
                <a:gd name="T90" fmla="*/ 141 w 151"/>
                <a:gd name="T91" fmla="*/ 81 h 151"/>
                <a:gd name="T92" fmla="*/ 136 w 151"/>
                <a:gd name="T93" fmla="*/ 9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1" h="151">
                  <a:moveTo>
                    <a:pt x="136" y="96"/>
                  </a:moveTo>
                  <a:cubicBezTo>
                    <a:pt x="126" y="92"/>
                    <a:pt x="126" y="92"/>
                    <a:pt x="126" y="92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7" y="76"/>
                    <a:pt x="123" y="75"/>
                    <a:pt x="119" y="72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03" y="79"/>
                    <a:pt x="103" y="79"/>
                    <a:pt x="103" y="79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06" y="64"/>
                    <a:pt x="102" y="60"/>
                    <a:pt x="98" y="5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87" y="45"/>
                    <a:pt x="84" y="41"/>
                    <a:pt x="81" y="36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4" y="24"/>
                    <a:pt x="73" y="20"/>
                    <a:pt x="72" y="16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9" y="4"/>
                    <a:pt x="68" y="2"/>
                    <a:pt x="68" y="0"/>
                  </a:cubicBezTo>
                  <a:cubicBezTo>
                    <a:pt x="51" y="2"/>
                    <a:pt x="35" y="9"/>
                    <a:pt x="22" y="22"/>
                  </a:cubicBezTo>
                  <a:cubicBezTo>
                    <a:pt x="9" y="35"/>
                    <a:pt x="1" y="52"/>
                    <a:pt x="0" y="69"/>
                  </a:cubicBezTo>
                  <a:cubicBezTo>
                    <a:pt x="2" y="69"/>
                    <a:pt x="5" y="70"/>
                    <a:pt x="8" y="70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2" y="75"/>
                    <a:pt x="26" y="76"/>
                    <a:pt x="30" y="78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3" y="87"/>
                    <a:pt x="47" y="90"/>
                    <a:pt x="51" y="94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62" y="105"/>
                    <a:pt x="65" y="109"/>
                    <a:pt x="68" y="113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73" y="122"/>
                    <a:pt x="73" y="122"/>
                    <a:pt x="73" y="122"/>
                  </a:cubicBezTo>
                  <a:cubicBezTo>
                    <a:pt x="75" y="126"/>
                    <a:pt x="77" y="130"/>
                    <a:pt x="78" y="133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6"/>
                    <a:pt x="82" y="149"/>
                    <a:pt x="82" y="151"/>
                  </a:cubicBezTo>
                  <a:cubicBezTo>
                    <a:pt x="99" y="150"/>
                    <a:pt x="116" y="142"/>
                    <a:pt x="129" y="129"/>
                  </a:cubicBezTo>
                  <a:cubicBezTo>
                    <a:pt x="142" y="116"/>
                    <a:pt x="149" y="100"/>
                    <a:pt x="151" y="83"/>
                  </a:cubicBezTo>
                  <a:cubicBezTo>
                    <a:pt x="147" y="83"/>
                    <a:pt x="144" y="82"/>
                    <a:pt x="141" y="81"/>
                  </a:cubicBezTo>
                  <a:lnTo>
                    <a:pt x="136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65"/>
            <p:cNvSpPr/>
            <p:nvPr/>
          </p:nvSpPr>
          <p:spPr bwMode="auto">
            <a:xfrm>
              <a:off x="5397500" y="3241675"/>
              <a:ext cx="177800" cy="176213"/>
            </a:xfrm>
            <a:custGeom>
              <a:avLst/>
              <a:gdLst>
                <a:gd name="T0" fmla="*/ 11 w 74"/>
                <a:gd name="T1" fmla="*/ 2 h 74"/>
                <a:gd name="T2" fmla="*/ 13 w 74"/>
                <a:gd name="T3" fmla="*/ 12 h 74"/>
                <a:gd name="T4" fmla="*/ 4 w 74"/>
                <a:gd name="T5" fmla="*/ 14 h 74"/>
                <a:gd name="T6" fmla="*/ 8 w 74"/>
                <a:gd name="T7" fmla="*/ 23 h 74"/>
                <a:gd name="T8" fmla="*/ 20 w 74"/>
                <a:gd name="T9" fmla="*/ 18 h 74"/>
                <a:gd name="T10" fmla="*/ 24 w 74"/>
                <a:gd name="T11" fmla="*/ 27 h 74"/>
                <a:gd name="T12" fmla="*/ 13 w 74"/>
                <a:gd name="T13" fmla="*/ 32 h 74"/>
                <a:gd name="T14" fmla="*/ 20 w 74"/>
                <a:gd name="T15" fmla="*/ 42 h 74"/>
                <a:gd name="T16" fmla="*/ 29 w 74"/>
                <a:gd name="T17" fmla="*/ 34 h 74"/>
                <a:gd name="T18" fmla="*/ 36 w 74"/>
                <a:gd name="T19" fmla="*/ 41 h 74"/>
                <a:gd name="T20" fmla="*/ 27 w 74"/>
                <a:gd name="T21" fmla="*/ 50 h 74"/>
                <a:gd name="T22" fmla="*/ 38 w 74"/>
                <a:gd name="T23" fmla="*/ 59 h 74"/>
                <a:gd name="T24" fmla="*/ 44 w 74"/>
                <a:gd name="T25" fmla="*/ 48 h 74"/>
                <a:gd name="T26" fmla="*/ 53 w 74"/>
                <a:gd name="T27" fmla="*/ 53 h 74"/>
                <a:gd name="T28" fmla="*/ 47 w 74"/>
                <a:gd name="T29" fmla="*/ 64 h 74"/>
                <a:gd name="T30" fmla="*/ 57 w 74"/>
                <a:gd name="T31" fmla="*/ 69 h 74"/>
                <a:gd name="T32" fmla="*/ 61 w 74"/>
                <a:gd name="T33" fmla="*/ 58 h 74"/>
                <a:gd name="T34" fmla="*/ 71 w 74"/>
                <a:gd name="T35" fmla="*/ 62 h 74"/>
                <a:gd name="T36" fmla="*/ 67 w 74"/>
                <a:gd name="T37" fmla="*/ 72 h 74"/>
                <a:gd name="T38" fmla="*/ 74 w 74"/>
                <a:gd name="T39" fmla="*/ 74 h 74"/>
                <a:gd name="T40" fmla="*/ 52 w 74"/>
                <a:gd name="T41" fmla="*/ 22 h 74"/>
                <a:gd name="T42" fmla="*/ 0 w 74"/>
                <a:gd name="T43" fmla="*/ 0 h 74"/>
                <a:gd name="T44" fmla="*/ 1 w 74"/>
                <a:gd name="T45" fmla="*/ 4 h 74"/>
                <a:gd name="T46" fmla="*/ 11 w 74"/>
                <a:gd name="T47" fmla="*/ 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74">
                  <a:moveTo>
                    <a:pt x="11" y="2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7"/>
                    <a:pt x="6" y="20"/>
                    <a:pt x="8" y="23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5" y="36"/>
                    <a:pt x="17" y="39"/>
                    <a:pt x="20" y="42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31" y="53"/>
                    <a:pt x="34" y="56"/>
                    <a:pt x="38" y="59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50" y="66"/>
                    <a:pt x="54" y="68"/>
                    <a:pt x="57" y="69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73"/>
                    <a:pt x="72" y="73"/>
                    <a:pt x="74" y="74"/>
                  </a:cubicBezTo>
                  <a:cubicBezTo>
                    <a:pt x="73" y="55"/>
                    <a:pt x="66" y="36"/>
                    <a:pt x="52" y="22"/>
                  </a:cubicBezTo>
                  <a:cubicBezTo>
                    <a:pt x="38" y="8"/>
                    <a:pt x="19" y="1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66"/>
            <p:cNvSpPr/>
            <p:nvPr/>
          </p:nvSpPr>
          <p:spPr bwMode="auto">
            <a:xfrm>
              <a:off x="5211763" y="3427413"/>
              <a:ext cx="177800" cy="176212"/>
            </a:xfrm>
            <a:custGeom>
              <a:avLst/>
              <a:gdLst>
                <a:gd name="T0" fmla="*/ 63 w 74"/>
                <a:gd name="T1" fmla="*/ 69 h 74"/>
                <a:gd name="T2" fmla="*/ 61 w 74"/>
                <a:gd name="T3" fmla="*/ 60 h 74"/>
                <a:gd name="T4" fmla="*/ 70 w 74"/>
                <a:gd name="T5" fmla="*/ 57 h 74"/>
                <a:gd name="T6" fmla="*/ 66 w 74"/>
                <a:gd name="T7" fmla="*/ 48 h 74"/>
                <a:gd name="T8" fmla="*/ 54 w 74"/>
                <a:gd name="T9" fmla="*/ 53 h 74"/>
                <a:gd name="T10" fmla="*/ 50 w 74"/>
                <a:gd name="T11" fmla="*/ 44 h 74"/>
                <a:gd name="T12" fmla="*/ 60 w 74"/>
                <a:gd name="T13" fmla="*/ 39 h 74"/>
                <a:gd name="T14" fmla="*/ 53 w 74"/>
                <a:gd name="T15" fmla="*/ 30 h 74"/>
                <a:gd name="T16" fmla="*/ 44 w 74"/>
                <a:gd name="T17" fmla="*/ 38 h 74"/>
                <a:gd name="T18" fmla="*/ 37 w 74"/>
                <a:gd name="T19" fmla="*/ 31 h 74"/>
                <a:gd name="T20" fmla="*/ 45 w 74"/>
                <a:gd name="T21" fmla="*/ 22 h 74"/>
                <a:gd name="T22" fmla="*/ 35 w 74"/>
                <a:gd name="T23" fmla="*/ 14 h 74"/>
                <a:gd name="T24" fmla="*/ 29 w 74"/>
                <a:gd name="T25" fmla="*/ 23 h 74"/>
                <a:gd name="T26" fmla="*/ 21 w 74"/>
                <a:gd name="T27" fmla="*/ 18 h 74"/>
                <a:gd name="T28" fmla="*/ 26 w 74"/>
                <a:gd name="T29" fmla="*/ 9 h 74"/>
                <a:gd name="T30" fmla="*/ 16 w 74"/>
                <a:gd name="T31" fmla="*/ 4 h 74"/>
                <a:gd name="T32" fmla="*/ 12 w 74"/>
                <a:gd name="T33" fmla="*/ 13 h 74"/>
                <a:gd name="T34" fmla="*/ 3 w 74"/>
                <a:gd name="T35" fmla="*/ 10 h 74"/>
                <a:gd name="T36" fmla="*/ 6 w 74"/>
                <a:gd name="T37" fmla="*/ 1 h 74"/>
                <a:gd name="T38" fmla="*/ 0 w 74"/>
                <a:gd name="T39" fmla="*/ 0 h 74"/>
                <a:gd name="T40" fmla="*/ 23 w 74"/>
                <a:gd name="T41" fmla="*/ 51 h 74"/>
                <a:gd name="T42" fmla="*/ 74 w 74"/>
                <a:gd name="T43" fmla="*/ 74 h 74"/>
                <a:gd name="T44" fmla="*/ 73 w 74"/>
                <a:gd name="T45" fmla="*/ 67 h 74"/>
                <a:gd name="T46" fmla="*/ 63 w 74"/>
                <a:gd name="T47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74">
                  <a:moveTo>
                    <a:pt x="63" y="69"/>
                  </a:moveTo>
                  <a:cubicBezTo>
                    <a:pt x="61" y="60"/>
                    <a:pt x="61" y="60"/>
                    <a:pt x="61" y="60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68" y="54"/>
                    <a:pt x="67" y="51"/>
                    <a:pt x="66" y="48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8" y="36"/>
                    <a:pt x="55" y="33"/>
                    <a:pt x="53" y="3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2" y="19"/>
                    <a:pt x="38" y="16"/>
                    <a:pt x="35" y="1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3" y="7"/>
                    <a:pt x="19" y="5"/>
                    <a:pt x="16" y="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1" y="19"/>
                    <a:pt x="8" y="37"/>
                    <a:pt x="23" y="51"/>
                  </a:cubicBezTo>
                  <a:cubicBezTo>
                    <a:pt x="37" y="66"/>
                    <a:pt x="55" y="73"/>
                    <a:pt x="74" y="74"/>
                  </a:cubicBezTo>
                  <a:cubicBezTo>
                    <a:pt x="74" y="71"/>
                    <a:pt x="73" y="69"/>
                    <a:pt x="73" y="67"/>
                  </a:cubicBezTo>
                  <a:lnTo>
                    <a:pt x="6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67"/>
            <p:cNvSpPr>
              <a:spLocks noEditPoints="1"/>
            </p:cNvSpPr>
            <p:nvPr/>
          </p:nvSpPr>
          <p:spPr bwMode="auto">
            <a:xfrm>
              <a:off x="5980113" y="3224213"/>
              <a:ext cx="419100" cy="409575"/>
            </a:xfrm>
            <a:custGeom>
              <a:avLst/>
              <a:gdLst>
                <a:gd name="T0" fmla="*/ 147 w 175"/>
                <a:gd name="T1" fmla="*/ 24 h 171"/>
                <a:gd name="T2" fmla="*/ 52 w 175"/>
                <a:gd name="T3" fmla="*/ 51 h 171"/>
                <a:gd name="T4" fmla="*/ 25 w 175"/>
                <a:gd name="T5" fmla="*/ 146 h 171"/>
                <a:gd name="T6" fmla="*/ 121 w 175"/>
                <a:gd name="T7" fmla="*/ 120 h 171"/>
                <a:gd name="T8" fmla="*/ 147 w 175"/>
                <a:gd name="T9" fmla="*/ 24 h 171"/>
                <a:gd name="T10" fmla="*/ 105 w 175"/>
                <a:gd name="T11" fmla="*/ 71 h 171"/>
                <a:gd name="T12" fmla="*/ 115 w 175"/>
                <a:gd name="T13" fmla="*/ 81 h 171"/>
                <a:gd name="T14" fmla="*/ 111 w 175"/>
                <a:gd name="T15" fmla="*/ 85 h 171"/>
                <a:gd name="T16" fmla="*/ 101 w 175"/>
                <a:gd name="T17" fmla="*/ 75 h 171"/>
                <a:gd name="T18" fmla="*/ 96 w 175"/>
                <a:gd name="T19" fmla="*/ 80 h 171"/>
                <a:gd name="T20" fmla="*/ 106 w 175"/>
                <a:gd name="T21" fmla="*/ 90 h 171"/>
                <a:gd name="T22" fmla="*/ 102 w 175"/>
                <a:gd name="T23" fmla="*/ 94 h 171"/>
                <a:gd name="T24" fmla="*/ 92 w 175"/>
                <a:gd name="T25" fmla="*/ 84 h 171"/>
                <a:gd name="T26" fmla="*/ 86 w 175"/>
                <a:gd name="T27" fmla="*/ 90 h 171"/>
                <a:gd name="T28" fmla="*/ 95 w 175"/>
                <a:gd name="T29" fmla="*/ 99 h 171"/>
                <a:gd name="T30" fmla="*/ 91 w 175"/>
                <a:gd name="T31" fmla="*/ 104 h 171"/>
                <a:gd name="T32" fmla="*/ 82 w 175"/>
                <a:gd name="T33" fmla="*/ 94 h 171"/>
                <a:gd name="T34" fmla="*/ 76 w 175"/>
                <a:gd name="T35" fmla="*/ 100 h 171"/>
                <a:gd name="T36" fmla="*/ 85 w 175"/>
                <a:gd name="T37" fmla="*/ 110 h 171"/>
                <a:gd name="T38" fmla="*/ 81 w 175"/>
                <a:gd name="T39" fmla="*/ 114 h 171"/>
                <a:gd name="T40" fmla="*/ 72 w 175"/>
                <a:gd name="T41" fmla="*/ 104 h 171"/>
                <a:gd name="T42" fmla="*/ 31 w 175"/>
                <a:gd name="T43" fmla="*/ 145 h 171"/>
                <a:gd name="T44" fmla="*/ 27 w 175"/>
                <a:gd name="T45" fmla="*/ 141 h 171"/>
                <a:gd name="T46" fmla="*/ 68 w 175"/>
                <a:gd name="T47" fmla="*/ 100 h 171"/>
                <a:gd name="T48" fmla="*/ 56 w 175"/>
                <a:gd name="T49" fmla="*/ 89 h 171"/>
                <a:gd name="T50" fmla="*/ 60 w 175"/>
                <a:gd name="T51" fmla="*/ 85 h 171"/>
                <a:gd name="T52" fmla="*/ 72 w 175"/>
                <a:gd name="T53" fmla="*/ 96 h 171"/>
                <a:gd name="T54" fmla="*/ 78 w 175"/>
                <a:gd name="T55" fmla="*/ 90 h 171"/>
                <a:gd name="T56" fmla="*/ 66 w 175"/>
                <a:gd name="T57" fmla="*/ 79 h 171"/>
                <a:gd name="T58" fmla="*/ 71 w 175"/>
                <a:gd name="T59" fmla="*/ 75 h 171"/>
                <a:gd name="T60" fmla="*/ 82 w 175"/>
                <a:gd name="T61" fmla="*/ 86 h 171"/>
                <a:gd name="T62" fmla="*/ 88 w 175"/>
                <a:gd name="T63" fmla="*/ 80 h 171"/>
                <a:gd name="T64" fmla="*/ 77 w 175"/>
                <a:gd name="T65" fmla="*/ 69 h 171"/>
                <a:gd name="T66" fmla="*/ 81 w 175"/>
                <a:gd name="T67" fmla="*/ 65 h 171"/>
                <a:gd name="T68" fmla="*/ 92 w 175"/>
                <a:gd name="T69" fmla="*/ 76 h 171"/>
                <a:gd name="T70" fmla="*/ 97 w 175"/>
                <a:gd name="T71" fmla="*/ 71 h 171"/>
                <a:gd name="T72" fmla="*/ 86 w 175"/>
                <a:gd name="T73" fmla="*/ 60 h 171"/>
                <a:gd name="T74" fmla="*/ 90 w 175"/>
                <a:gd name="T75" fmla="*/ 56 h 171"/>
                <a:gd name="T76" fmla="*/ 101 w 175"/>
                <a:gd name="T77" fmla="*/ 66 h 171"/>
                <a:gd name="T78" fmla="*/ 142 w 175"/>
                <a:gd name="T79" fmla="*/ 26 h 171"/>
                <a:gd name="T80" fmla="*/ 146 w 175"/>
                <a:gd name="T81" fmla="*/ 30 h 171"/>
                <a:gd name="T82" fmla="*/ 105 w 175"/>
                <a:gd name="T83" fmla="*/ 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5" h="171">
                  <a:moveTo>
                    <a:pt x="147" y="24"/>
                  </a:moveTo>
                  <a:cubicBezTo>
                    <a:pt x="147" y="24"/>
                    <a:pt x="103" y="0"/>
                    <a:pt x="52" y="51"/>
                  </a:cubicBezTo>
                  <a:cubicBezTo>
                    <a:pt x="0" y="102"/>
                    <a:pt x="25" y="146"/>
                    <a:pt x="25" y="146"/>
                  </a:cubicBezTo>
                  <a:cubicBezTo>
                    <a:pt x="25" y="146"/>
                    <a:pt x="70" y="171"/>
                    <a:pt x="121" y="120"/>
                  </a:cubicBezTo>
                  <a:cubicBezTo>
                    <a:pt x="175" y="65"/>
                    <a:pt x="147" y="24"/>
                    <a:pt x="147" y="24"/>
                  </a:cubicBezTo>
                  <a:close/>
                  <a:moveTo>
                    <a:pt x="105" y="71"/>
                  </a:moveTo>
                  <a:cubicBezTo>
                    <a:pt x="115" y="81"/>
                    <a:pt x="115" y="81"/>
                    <a:pt x="115" y="81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8" y="90"/>
                    <a:pt x="78" y="90"/>
                    <a:pt x="78" y="90"/>
                  </a:cubicBezTo>
                  <a:cubicBezTo>
                    <a:pt x="66" y="79"/>
                    <a:pt x="66" y="79"/>
                    <a:pt x="66" y="79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82" y="86"/>
                    <a:pt x="82" y="86"/>
                    <a:pt x="82" y="86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6" y="30"/>
                    <a:pt x="146" y="30"/>
                    <a:pt x="146" y="30"/>
                  </a:cubicBezTo>
                  <a:lnTo>
                    <a:pt x="105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9" name="组合 476"/>
            <p:cNvGrpSpPr/>
            <p:nvPr/>
          </p:nvGrpSpPr>
          <p:grpSpPr bwMode="auto">
            <a:xfrm>
              <a:off x="6786563" y="3238500"/>
              <a:ext cx="309562" cy="328613"/>
              <a:chOff x="0" y="0"/>
              <a:chExt cx="279744" cy="295236"/>
            </a:xfrm>
            <a:grpFill/>
          </p:grpSpPr>
          <p:sp>
            <p:nvSpPr>
              <p:cNvPr id="392" name="Freeform 68"/>
              <p:cNvSpPr/>
              <p:nvPr/>
            </p:nvSpPr>
            <p:spPr bwMode="auto">
              <a:xfrm>
                <a:off x="42827" y="0"/>
                <a:ext cx="236917" cy="234184"/>
              </a:xfrm>
              <a:custGeom>
                <a:avLst/>
                <a:gdLst>
                  <a:gd name="T0" fmla="*/ 90 w 110"/>
                  <a:gd name="T1" fmla="*/ 19 h 109"/>
                  <a:gd name="T2" fmla="*/ 20 w 110"/>
                  <a:gd name="T3" fmla="*/ 19 h 109"/>
                  <a:gd name="T4" fmla="*/ 20 w 110"/>
                  <a:gd name="T5" fmla="*/ 90 h 109"/>
                  <a:gd name="T6" fmla="*/ 90 w 110"/>
                  <a:gd name="T7" fmla="*/ 90 h 109"/>
                  <a:gd name="T8" fmla="*/ 90 w 110"/>
                  <a:gd name="T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09">
                    <a:moveTo>
                      <a:pt x="90" y="19"/>
                    </a:moveTo>
                    <a:cubicBezTo>
                      <a:pt x="71" y="0"/>
                      <a:pt x="39" y="0"/>
                      <a:pt x="20" y="19"/>
                    </a:cubicBezTo>
                    <a:cubicBezTo>
                      <a:pt x="0" y="39"/>
                      <a:pt x="0" y="70"/>
                      <a:pt x="20" y="90"/>
                    </a:cubicBezTo>
                    <a:cubicBezTo>
                      <a:pt x="39" y="109"/>
                      <a:pt x="71" y="109"/>
                      <a:pt x="90" y="90"/>
                    </a:cubicBezTo>
                    <a:cubicBezTo>
                      <a:pt x="110" y="70"/>
                      <a:pt x="110" y="39"/>
                      <a:pt x="9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3" name="Freeform 69"/>
              <p:cNvSpPr/>
              <p:nvPr/>
            </p:nvSpPr>
            <p:spPr bwMode="auto">
              <a:xfrm>
                <a:off x="0" y="186800"/>
                <a:ext cx="90211" cy="92944"/>
              </a:xfrm>
              <a:custGeom>
                <a:avLst/>
                <a:gdLst>
                  <a:gd name="T0" fmla="*/ 0 w 99"/>
                  <a:gd name="T1" fmla="*/ 74 h 102"/>
                  <a:gd name="T2" fmla="*/ 26 w 99"/>
                  <a:gd name="T3" fmla="*/ 102 h 102"/>
                  <a:gd name="T4" fmla="*/ 99 w 99"/>
                  <a:gd name="T5" fmla="*/ 29 h 102"/>
                  <a:gd name="T6" fmla="*/ 73 w 99"/>
                  <a:gd name="T7" fmla="*/ 0 h 102"/>
                  <a:gd name="T8" fmla="*/ 0 w 99"/>
                  <a:gd name="T9" fmla="*/ 7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102">
                    <a:moveTo>
                      <a:pt x="0" y="74"/>
                    </a:moveTo>
                    <a:lnTo>
                      <a:pt x="26" y="102"/>
                    </a:lnTo>
                    <a:lnTo>
                      <a:pt x="99" y="29"/>
                    </a:lnTo>
                    <a:lnTo>
                      <a:pt x="73" y="0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4" name="Freeform 70"/>
              <p:cNvSpPr/>
              <p:nvPr/>
            </p:nvSpPr>
            <p:spPr bwMode="auto">
              <a:xfrm>
                <a:off x="159463" y="234184"/>
                <a:ext cx="58318" cy="61052"/>
              </a:xfrm>
              <a:custGeom>
                <a:avLst/>
                <a:gdLst>
                  <a:gd name="T0" fmla="*/ 5 w 27"/>
                  <a:gd name="T1" fmla="*/ 5 h 28"/>
                  <a:gd name="T2" fmla="*/ 5 w 27"/>
                  <a:gd name="T3" fmla="*/ 23 h 28"/>
                  <a:gd name="T4" fmla="*/ 22 w 27"/>
                  <a:gd name="T5" fmla="*/ 23 h 28"/>
                  <a:gd name="T6" fmla="*/ 22 w 27"/>
                  <a:gd name="T7" fmla="*/ 5 h 28"/>
                  <a:gd name="T8" fmla="*/ 5 w 27"/>
                  <a:gd name="T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5" y="5"/>
                    </a:moveTo>
                    <a:cubicBezTo>
                      <a:pt x="0" y="10"/>
                      <a:pt x="0" y="18"/>
                      <a:pt x="5" y="23"/>
                    </a:cubicBezTo>
                    <a:cubicBezTo>
                      <a:pt x="10" y="28"/>
                      <a:pt x="18" y="28"/>
                      <a:pt x="22" y="23"/>
                    </a:cubicBezTo>
                    <a:cubicBezTo>
                      <a:pt x="27" y="18"/>
                      <a:pt x="27" y="10"/>
                      <a:pt x="22" y="5"/>
                    </a:cubicBezTo>
                    <a:cubicBezTo>
                      <a:pt x="18" y="0"/>
                      <a:pt x="10" y="0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0" name="组合 478"/>
            <p:cNvGrpSpPr/>
            <p:nvPr/>
          </p:nvGrpSpPr>
          <p:grpSpPr bwMode="auto">
            <a:xfrm>
              <a:off x="7554913" y="3208338"/>
              <a:ext cx="387350" cy="407987"/>
              <a:chOff x="0" y="0"/>
              <a:chExt cx="348998" cy="368134"/>
            </a:xfrm>
            <a:grpFill/>
          </p:grpSpPr>
          <p:sp>
            <p:nvSpPr>
              <p:cNvPr id="388" name="Oval 71"/>
              <p:cNvSpPr>
                <a:spLocks noChangeArrowheads="1"/>
              </p:cNvSpPr>
              <p:nvPr/>
            </p:nvSpPr>
            <p:spPr bwMode="auto">
              <a:xfrm>
                <a:off x="144885" y="0"/>
                <a:ext cx="66519" cy="665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9" name="Freeform 72"/>
              <p:cNvSpPr/>
              <p:nvPr/>
            </p:nvSpPr>
            <p:spPr bwMode="auto">
              <a:xfrm>
                <a:off x="118459" y="164020"/>
                <a:ext cx="99323" cy="204114"/>
              </a:xfrm>
              <a:custGeom>
                <a:avLst/>
                <a:gdLst>
                  <a:gd name="T0" fmla="*/ 35 w 46"/>
                  <a:gd name="T1" fmla="*/ 14 h 95"/>
                  <a:gd name="T2" fmla="*/ 7 w 46"/>
                  <a:gd name="T3" fmla="*/ 0 h 95"/>
                  <a:gd name="T4" fmla="*/ 7 w 46"/>
                  <a:gd name="T5" fmla="*/ 45 h 95"/>
                  <a:gd name="T6" fmla="*/ 2 w 46"/>
                  <a:gd name="T7" fmla="*/ 69 h 95"/>
                  <a:gd name="T8" fmla="*/ 10 w 46"/>
                  <a:gd name="T9" fmla="*/ 78 h 95"/>
                  <a:gd name="T10" fmla="*/ 20 w 46"/>
                  <a:gd name="T11" fmla="*/ 70 h 95"/>
                  <a:gd name="T12" fmla="*/ 25 w 46"/>
                  <a:gd name="T13" fmla="*/ 48 h 95"/>
                  <a:gd name="T14" fmla="*/ 25 w 46"/>
                  <a:gd name="T15" fmla="*/ 15 h 95"/>
                  <a:gd name="T16" fmla="*/ 29 w 46"/>
                  <a:gd name="T17" fmla="*/ 15 h 95"/>
                  <a:gd name="T18" fmla="*/ 29 w 46"/>
                  <a:gd name="T19" fmla="*/ 87 h 95"/>
                  <a:gd name="T20" fmla="*/ 29 w 46"/>
                  <a:gd name="T21" fmla="*/ 87 h 95"/>
                  <a:gd name="T22" fmla="*/ 37 w 46"/>
                  <a:gd name="T23" fmla="*/ 95 h 95"/>
                  <a:gd name="T24" fmla="*/ 46 w 46"/>
                  <a:gd name="T25" fmla="*/ 87 h 95"/>
                  <a:gd name="T26" fmla="*/ 46 w 46"/>
                  <a:gd name="T27" fmla="*/ 20 h 95"/>
                  <a:gd name="T28" fmla="*/ 35 w 46"/>
                  <a:gd name="T29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" h="95">
                    <a:moveTo>
                      <a:pt x="35" y="14"/>
                    </a:moveTo>
                    <a:cubicBezTo>
                      <a:pt x="23" y="7"/>
                      <a:pt x="14" y="3"/>
                      <a:pt x="7" y="0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0" y="75"/>
                      <a:pt x="5" y="78"/>
                      <a:pt x="10" y="78"/>
                    </a:cubicBezTo>
                    <a:cubicBezTo>
                      <a:pt x="15" y="78"/>
                      <a:pt x="18" y="75"/>
                      <a:pt x="20" y="7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87"/>
                      <a:pt x="29" y="87"/>
                      <a:pt x="29" y="87"/>
                    </a:cubicBezTo>
                    <a:cubicBezTo>
                      <a:pt x="29" y="87"/>
                      <a:pt x="29" y="87"/>
                      <a:pt x="29" y="87"/>
                    </a:cubicBezTo>
                    <a:cubicBezTo>
                      <a:pt x="29" y="91"/>
                      <a:pt x="33" y="95"/>
                      <a:pt x="37" y="95"/>
                    </a:cubicBezTo>
                    <a:cubicBezTo>
                      <a:pt x="42" y="95"/>
                      <a:pt x="46" y="91"/>
                      <a:pt x="46" y="87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3" y="18"/>
                      <a:pt x="39" y="16"/>
                      <a:pt x="3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0" name="Freeform 73"/>
              <p:cNvSpPr>
                <a:spLocks noEditPoints="1"/>
              </p:cNvSpPr>
              <p:nvPr/>
            </p:nvSpPr>
            <p:spPr bwMode="auto">
              <a:xfrm>
                <a:off x="45561" y="17313"/>
                <a:ext cx="260609" cy="126660"/>
              </a:xfrm>
              <a:custGeom>
                <a:avLst/>
                <a:gdLst>
                  <a:gd name="T0" fmla="*/ 3 w 121"/>
                  <a:gd name="T1" fmla="*/ 12 h 59"/>
                  <a:gd name="T2" fmla="*/ 31 w 121"/>
                  <a:gd name="T3" fmla="*/ 41 h 59"/>
                  <a:gd name="T4" fmla="*/ 80 w 121"/>
                  <a:gd name="T5" fmla="*/ 59 h 59"/>
                  <a:gd name="T6" fmla="*/ 80 w 121"/>
                  <a:gd name="T7" fmla="*/ 51 h 59"/>
                  <a:gd name="T8" fmla="*/ 118 w 121"/>
                  <a:gd name="T9" fmla="*/ 12 h 59"/>
                  <a:gd name="T10" fmla="*/ 118 w 121"/>
                  <a:gd name="T11" fmla="*/ 12 h 59"/>
                  <a:gd name="T12" fmla="*/ 118 w 121"/>
                  <a:gd name="T13" fmla="*/ 3 h 59"/>
                  <a:gd name="T14" fmla="*/ 109 w 121"/>
                  <a:gd name="T15" fmla="*/ 3 h 59"/>
                  <a:gd name="T16" fmla="*/ 109 w 121"/>
                  <a:gd name="T17" fmla="*/ 3 h 59"/>
                  <a:gd name="T18" fmla="*/ 84 w 121"/>
                  <a:gd name="T19" fmla="*/ 28 h 59"/>
                  <a:gd name="T20" fmla="*/ 84 w 121"/>
                  <a:gd name="T21" fmla="*/ 28 h 59"/>
                  <a:gd name="T22" fmla="*/ 84 w 121"/>
                  <a:gd name="T23" fmla="*/ 28 h 59"/>
                  <a:gd name="T24" fmla="*/ 37 w 121"/>
                  <a:gd name="T25" fmla="*/ 28 h 59"/>
                  <a:gd name="T26" fmla="*/ 12 w 121"/>
                  <a:gd name="T27" fmla="*/ 3 h 59"/>
                  <a:gd name="T28" fmla="*/ 12 w 121"/>
                  <a:gd name="T29" fmla="*/ 3 h 59"/>
                  <a:gd name="T30" fmla="*/ 3 w 121"/>
                  <a:gd name="T31" fmla="*/ 3 h 59"/>
                  <a:gd name="T32" fmla="*/ 3 w 121"/>
                  <a:gd name="T33" fmla="*/ 12 h 59"/>
                  <a:gd name="T34" fmla="*/ 80 w 121"/>
                  <a:gd name="T35" fmla="*/ 47 h 59"/>
                  <a:gd name="T36" fmla="*/ 80 w 121"/>
                  <a:gd name="T37" fmla="*/ 47 h 59"/>
                  <a:gd name="T38" fmla="*/ 80 w 121"/>
                  <a:gd name="T39" fmla="*/ 48 h 59"/>
                  <a:gd name="T40" fmla="*/ 80 w 121"/>
                  <a:gd name="T41" fmla="*/ 4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1" h="59">
                    <a:moveTo>
                      <a:pt x="3" y="12"/>
                    </a:moveTo>
                    <a:cubicBezTo>
                      <a:pt x="31" y="41"/>
                      <a:pt x="31" y="41"/>
                      <a:pt x="31" y="41"/>
                    </a:cubicBezTo>
                    <a:cubicBezTo>
                      <a:pt x="45" y="42"/>
                      <a:pt x="62" y="49"/>
                      <a:pt x="80" y="59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21" y="10"/>
                      <a:pt x="121" y="6"/>
                      <a:pt x="118" y="3"/>
                    </a:cubicBezTo>
                    <a:cubicBezTo>
                      <a:pt x="116" y="0"/>
                      <a:pt x="112" y="0"/>
                      <a:pt x="109" y="3"/>
                    </a:cubicBezTo>
                    <a:cubicBezTo>
                      <a:pt x="109" y="3"/>
                      <a:pt x="109" y="3"/>
                      <a:pt x="109" y="3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0" y="0"/>
                      <a:pt x="6" y="0"/>
                      <a:pt x="3" y="3"/>
                    </a:cubicBezTo>
                    <a:cubicBezTo>
                      <a:pt x="0" y="6"/>
                      <a:pt x="0" y="10"/>
                      <a:pt x="3" y="12"/>
                    </a:cubicBezTo>
                    <a:close/>
                    <a:moveTo>
                      <a:pt x="80" y="47"/>
                    </a:move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48"/>
                      <a:pt x="80" y="48"/>
                      <a:pt x="80" y="48"/>
                    </a:cubicBezTo>
                    <a:lnTo>
                      <a:pt x="80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1" name="Freeform 74"/>
              <p:cNvSpPr/>
              <p:nvPr/>
            </p:nvSpPr>
            <p:spPr bwMode="auto">
              <a:xfrm>
                <a:off x="0" y="94767"/>
                <a:ext cx="348998" cy="143973"/>
              </a:xfrm>
              <a:custGeom>
                <a:avLst/>
                <a:gdLst>
                  <a:gd name="T0" fmla="*/ 144 w 162"/>
                  <a:gd name="T1" fmla="*/ 30 h 67"/>
                  <a:gd name="T2" fmla="*/ 130 w 162"/>
                  <a:gd name="T3" fmla="*/ 42 h 67"/>
                  <a:gd name="T4" fmla="*/ 104 w 162"/>
                  <a:gd name="T5" fmla="*/ 28 h 67"/>
                  <a:gd name="T6" fmla="*/ 20 w 162"/>
                  <a:gd name="T7" fmla="*/ 9 h 67"/>
                  <a:gd name="T8" fmla="*/ 0 w 162"/>
                  <a:gd name="T9" fmla="*/ 35 h 67"/>
                  <a:gd name="T10" fmla="*/ 19 w 162"/>
                  <a:gd name="T11" fmla="*/ 38 h 67"/>
                  <a:gd name="T12" fmla="*/ 28 w 162"/>
                  <a:gd name="T13" fmla="*/ 27 h 67"/>
                  <a:gd name="T14" fmla="*/ 94 w 162"/>
                  <a:gd name="T15" fmla="*/ 45 h 67"/>
                  <a:gd name="T16" fmla="*/ 145 w 162"/>
                  <a:gd name="T17" fmla="*/ 67 h 67"/>
                  <a:gd name="T18" fmla="*/ 155 w 162"/>
                  <a:gd name="T19" fmla="*/ 62 h 67"/>
                  <a:gd name="T20" fmla="*/ 144 w 162"/>
                  <a:gd name="T21" fmla="*/ 3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2" h="67">
                    <a:moveTo>
                      <a:pt x="144" y="30"/>
                    </a:moveTo>
                    <a:cubicBezTo>
                      <a:pt x="130" y="42"/>
                      <a:pt x="130" y="42"/>
                      <a:pt x="130" y="42"/>
                    </a:cubicBezTo>
                    <a:cubicBezTo>
                      <a:pt x="124" y="39"/>
                      <a:pt x="116" y="35"/>
                      <a:pt x="104" y="28"/>
                    </a:cubicBezTo>
                    <a:cubicBezTo>
                      <a:pt x="68" y="7"/>
                      <a:pt x="39" y="0"/>
                      <a:pt x="20" y="9"/>
                    </a:cubicBezTo>
                    <a:cubicBezTo>
                      <a:pt x="7" y="16"/>
                      <a:pt x="1" y="28"/>
                      <a:pt x="0" y="35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21" y="30"/>
                      <a:pt x="28" y="27"/>
                    </a:cubicBezTo>
                    <a:cubicBezTo>
                      <a:pt x="36" y="23"/>
                      <a:pt x="54" y="21"/>
                      <a:pt x="94" y="45"/>
                    </a:cubicBezTo>
                    <a:cubicBezTo>
                      <a:pt x="122" y="61"/>
                      <a:pt x="137" y="67"/>
                      <a:pt x="145" y="67"/>
                    </a:cubicBezTo>
                    <a:cubicBezTo>
                      <a:pt x="150" y="67"/>
                      <a:pt x="153" y="65"/>
                      <a:pt x="155" y="62"/>
                    </a:cubicBezTo>
                    <a:cubicBezTo>
                      <a:pt x="159" y="58"/>
                      <a:pt x="162" y="49"/>
                      <a:pt x="14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1" name="组合 2"/>
            <p:cNvGrpSpPr/>
            <p:nvPr/>
          </p:nvGrpSpPr>
          <p:grpSpPr bwMode="auto">
            <a:xfrm>
              <a:off x="812800" y="3716338"/>
              <a:ext cx="409575" cy="487362"/>
              <a:chOff x="0" y="0"/>
              <a:chExt cx="369956" cy="439208"/>
            </a:xfrm>
            <a:grpFill/>
          </p:grpSpPr>
          <p:sp>
            <p:nvSpPr>
              <p:cNvPr id="380" name="Freeform 75"/>
              <p:cNvSpPr>
                <a:spLocks noEditPoints="1"/>
              </p:cNvSpPr>
              <p:nvPr/>
            </p:nvSpPr>
            <p:spPr bwMode="auto">
              <a:xfrm>
                <a:off x="0" y="0"/>
                <a:ext cx="369956" cy="439208"/>
              </a:xfrm>
              <a:custGeom>
                <a:avLst/>
                <a:gdLst>
                  <a:gd name="T0" fmla="*/ 172 w 172"/>
                  <a:gd name="T1" fmla="*/ 53 h 204"/>
                  <a:gd name="T2" fmla="*/ 90 w 172"/>
                  <a:gd name="T3" fmla="*/ 53 h 204"/>
                  <a:gd name="T4" fmla="*/ 139 w 172"/>
                  <a:gd name="T5" fmla="*/ 5 h 204"/>
                  <a:gd name="T6" fmla="*/ 134 w 172"/>
                  <a:gd name="T7" fmla="*/ 0 h 204"/>
                  <a:gd name="T8" fmla="*/ 86 w 172"/>
                  <a:gd name="T9" fmla="*/ 49 h 204"/>
                  <a:gd name="T10" fmla="*/ 30 w 172"/>
                  <a:gd name="T11" fmla="*/ 0 h 204"/>
                  <a:gd name="T12" fmla="*/ 26 w 172"/>
                  <a:gd name="T13" fmla="*/ 5 h 204"/>
                  <a:gd name="T14" fmla="*/ 81 w 172"/>
                  <a:gd name="T15" fmla="*/ 53 h 204"/>
                  <a:gd name="T16" fmla="*/ 0 w 172"/>
                  <a:gd name="T17" fmla="*/ 53 h 204"/>
                  <a:gd name="T18" fmla="*/ 0 w 172"/>
                  <a:gd name="T19" fmla="*/ 177 h 204"/>
                  <a:gd name="T20" fmla="*/ 127 w 172"/>
                  <a:gd name="T21" fmla="*/ 177 h 204"/>
                  <a:gd name="T22" fmla="*/ 138 w 172"/>
                  <a:gd name="T23" fmla="*/ 187 h 204"/>
                  <a:gd name="T24" fmla="*/ 155 w 172"/>
                  <a:gd name="T25" fmla="*/ 204 h 204"/>
                  <a:gd name="T26" fmla="*/ 161 w 172"/>
                  <a:gd name="T27" fmla="*/ 204 h 204"/>
                  <a:gd name="T28" fmla="*/ 138 w 172"/>
                  <a:gd name="T29" fmla="*/ 180 h 204"/>
                  <a:gd name="T30" fmla="*/ 134 w 172"/>
                  <a:gd name="T31" fmla="*/ 177 h 204"/>
                  <a:gd name="T32" fmla="*/ 172 w 172"/>
                  <a:gd name="T33" fmla="*/ 177 h 204"/>
                  <a:gd name="T34" fmla="*/ 172 w 172"/>
                  <a:gd name="T35" fmla="*/ 53 h 204"/>
                  <a:gd name="T36" fmla="*/ 162 w 172"/>
                  <a:gd name="T37" fmla="*/ 165 h 204"/>
                  <a:gd name="T38" fmla="*/ 9 w 172"/>
                  <a:gd name="T39" fmla="*/ 165 h 204"/>
                  <a:gd name="T40" fmla="*/ 9 w 172"/>
                  <a:gd name="T41" fmla="*/ 65 h 204"/>
                  <a:gd name="T42" fmla="*/ 162 w 172"/>
                  <a:gd name="T43" fmla="*/ 65 h 204"/>
                  <a:gd name="T44" fmla="*/ 162 w 172"/>
                  <a:gd name="T45" fmla="*/ 1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2" h="204">
                    <a:moveTo>
                      <a:pt x="172" y="53"/>
                    </a:moveTo>
                    <a:cubicBezTo>
                      <a:pt x="90" y="53"/>
                      <a:pt x="90" y="53"/>
                      <a:pt x="90" y="53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7" y="180"/>
                      <a:pt x="128" y="187"/>
                      <a:pt x="138" y="187"/>
                    </a:cubicBezTo>
                    <a:cubicBezTo>
                      <a:pt x="138" y="187"/>
                      <a:pt x="155" y="186"/>
                      <a:pt x="155" y="204"/>
                    </a:cubicBezTo>
                    <a:cubicBezTo>
                      <a:pt x="161" y="204"/>
                      <a:pt x="161" y="204"/>
                      <a:pt x="161" y="204"/>
                    </a:cubicBezTo>
                    <a:cubicBezTo>
                      <a:pt x="161" y="204"/>
                      <a:pt x="163" y="180"/>
                      <a:pt x="138" y="180"/>
                    </a:cubicBezTo>
                    <a:cubicBezTo>
                      <a:pt x="138" y="180"/>
                      <a:pt x="133" y="180"/>
                      <a:pt x="134" y="177"/>
                    </a:cubicBezTo>
                    <a:cubicBezTo>
                      <a:pt x="172" y="177"/>
                      <a:pt x="172" y="177"/>
                      <a:pt x="172" y="177"/>
                    </a:cubicBezTo>
                    <a:lnTo>
                      <a:pt x="172" y="53"/>
                    </a:lnTo>
                    <a:close/>
                    <a:moveTo>
                      <a:pt x="162" y="165"/>
                    </a:moveTo>
                    <a:cubicBezTo>
                      <a:pt x="9" y="165"/>
                      <a:pt x="9" y="165"/>
                      <a:pt x="9" y="165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162" y="65"/>
                      <a:pt x="162" y="65"/>
                      <a:pt x="162" y="65"/>
                    </a:cubicBezTo>
                    <a:lnTo>
                      <a:pt x="162" y="1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1" name="Rectangle 76"/>
              <p:cNvSpPr>
                <a:spLocks noChangeArrowheads="1"/>
              </p:cNvSpPr>
              <p:nvPr/>
            </p:nvSpPr>
            <p:spPr bwMode="auto">
              <a:xfrm>
                <a:off x="133038" y="390003"/>
                <a:ext cx="105702" cy="1913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2" name="Rectangle 77"/>
              <p:cNvSpPr>
                <a:spLocks noChangeArrowheads="1"/>
              </p:cNvSpPr>
              <p:nvPr/>
            </p:nvSpPr>
            <p:spPr bwMode="auto">
              <a:xfrm>
                <a:off x="77453" y="415517"/>
                <a:ext cx="217782" cy="145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3" name="Freeform 78"/>
              <p:cNvSpPr>
                <a:spLocks noEditPoints="1"/>
              </p:cNvSpPr>
              <p:nvPr/>
            </p:nvSpPr>
            <p:spPr bwMode="auto">
              <a:xfrm>
                <a:off x="133038" y="158553"/>
                <a:ext cx="102057" cy="99323"/>
              </a:xfrm>
              <a:custGeom>
                <a:avLst/>
                <a:gdLst>
                  <a:gd name="T0" fmla="*/ 24 w 47"/>
                  <a:gd name="T1" fmla="*/ 0 h 46"/>
                  <a:gd name="T2" fmla="*/ 16 w 47"/>
                  <a:gd name="T3" fmla="*/ 42 h 46"/>
                  <a:gd name="T4" fmla="*/ 8 w 47"/>
                  <a:gd name="T5" fmla="*/ 36 h 46"/>
                  <a:gd name="T6" fmla="*/ 10 w 47"/>
                  <a:gd name="T7" fmla="*/ 33 h 46"/>
                  <a:gd name="T8" fmla="*/ 16 w 47"/>
                  <a:gd name="T9" fmla="*/ 35 h 46"/>
                  <a:gd name="T10" fmla="*/ 19 w 47"/>
                  <a:gd name="T11" fmla="*/ 41 h 46"/>
                  <a:gd name="T12" fmla="*/ 24 w 47"/>
                  <a:gd name="T13" fmla="*/ 16 h 46"/>
                  <a:gd name="T14" fmla="*/ 31 w 47"/>
                  <a:gd name="T15" fmla="*/ 20 h 46"/>
                  <a:gd name="T16" fmla="*/ 27 w 47"/>
                  <a:gd name="T17" fmla="*/ 29 h 46"/>
                  <a:gd name="T18" fmla="*/ 17 w 47"/>
                  <a:gd name="T19" fmla="*/ 20 h 46"/>
                  <a:gd name="T20" fmla="*/ 24 w 47"/>
                  <a:gd name="T21" fmla="*/ 15 h 46"/>
                  <a:gd name="T22" fmla="*/ 24 w 47"/>
                  <a:gd name="T23" fmla="*/ 9 h 46"/>
                  <a:gd name="T24" fmla="*/ 24 w 47"/>
                  <a:gd name="T25" fmla="*/ 15 h 46"/>
                  <a:gd name="T26" fmla="*/ 31 w 47"/>
                  <a:gd name="T27" fmla="*/ 34 h 46"/>
                  <a:gd name="T28" fmla="*/ 28 w 47"/>
                  <a:gd name="T29" fmla="*/ 29 h 46"/>
                  <a:gd name="T30" fmla="*/ 20 w 47"/>
                  <a:gd name="T31" fmla="*/ 29 h 46"/>
                  <a:gd name="T32" fmla="*/ 19 w 47"/>
                  <a:gd name="T33" fmla="*/ 29 h 46"/>
                  <a:gd name="T34" fmla="*/ 19 w 47"/>
                  <a:gd name="T35" fmla="*/ 39 h 46"/>
                  <a:gd name="T36" fmla="*/ 27 w 47"/>
                  <a:gd name="T37" fmla="*/ 41 h 46"/>
                  <a:gd name="T38" fmla="*/ 31 w 47"/>
                  <a:gd name="T39" fmla="*/ 42 h 46"/>
                  <a:gd name="T40" fmla="*/ 29 w 47"/>
                  <a:gd name="T41" fmla="*/ 39 h 46"/>
                  <a:gd name="T42" fmla="*/ 39 w 47"/>
                  <a:gd name="T43" fmla="*/ 33 h 46"/>
                  <a:gd name="T44" fmla="*/ 40 w 47"/>
                  <a:gd name="T45" fmla="*/ 37 h 46"/>
                  <a:gd name="T46" fmla="*/ 38 w 47"/>
                  <a:gd name="T47" fmla="*/ 32 h 46"/>
                  <a:gd name="T48" fmla="*/ 39 w 47"/>
                  <a:gd name="T49" fmla="*/ 32 h 46"/>
                  <a:gd name="T50" fmla="*/ 38 w 47"/>
                  <a:gd name="T51" fmla="*/ 11 h 46"/>
                  <a:gd name="T52" fmla="*/ 43 w 47"/>
                  <a:gd name="T53" fmla="*/ 12 h 46"/>
                  <a:gd name="T54" fmla="*/ 42 w 47"/>
                  <a:gd name="T55" fmla="*/ 24 h 46"/>
                  <a:gd name="T56" fmla="*/ 38 w 47"/>
                  <a:gd name="T57" fmla="*/ 19 h 46"/>
                  <a:gd name="T58" fmla="*/ 31 w 47"/>
                  <a:gd name="T59" fmla="*/ 20 h 46"/>
                  <a:gd name="T60" fmla="*/ 31 w 47"/>
                  <a:gd name="T61" fmla="*/ 21 h 46"/>
                  <a:gd name="T62" fmla="*/ 30 w 47"/>
                  <a:gd name="T63" fmla="*/ 6 h 46"/>
                  <a:gd name="T64" fmla="*/ 18 w 47"/>
                  <a:gd name="T65" fmla="*/ 2 h 46"/>
                  <a:gd name="T66" fmla="*/ 28 w 47"/>
                  <a:gd name="T67" fmla="*/ 1 h 46"/>
                  <a:gd name="T68" fmla="*/ 30 w 47"/>
                  <a:gd name="T69" fmla="*/ 6 h 46"/>
                  <a:gd name="T70" fmla="*/ 24 w 47"/>
                  <a:gd name="T71" fmla="*/ 8 h 46"/>
                  <a:gd name="T72" fmla="*/ 17 w 47"/>
                  <a:gd name="T73" fmla="*/ 6 h 46"/>
                  <a:gd name="T74" fmla="*/ 16 w 47"/>
                  <a:gd name="T75" fmla="*/ 6 h 46"/>
                  <a:gd name="T76" fmla="*/ 10 w 47"/>
                  <a:gd name="T77" fmla="*/ 10 h 46"/>
                  <a:gd name="T78" fmla="*/ 16 w 47"/>
                  <a:gd name="T79" fmla="*/ 20 h 46"/>
                  <a:gd name="T80" fmla="*/ 11 w 47"/>
                  <a:gd name="T81" fmla="*/ 18 h 46"/>
                  <a:gd name="T82" fmla="*/ 2 w 47"/>
                  <a:gd name="T83" fmla="*/ 21 h 46"/>
                  <a:gd name="T84" fmla="*/ 9 w 47"/>
                  <a:gd name="T85" fmla="*/ 11 h 46"/>
                  <a:gd name="T86" fmla="*/ 10 w 47"/>
                  <a:gd name="T87" fmla="*/ 18 h 46"/>
                  <a:gd name="T88" fmla="*/ 6 w 47"/>
                  <a:gd name="T89" fmla="*/ 23 h 46"/>
                  <a:gd name="T90" fmla="*/ 6 w 47"/>
                  <a:gd name="T91" fmla="*/ 24 h 46"/>
                  <a:gd name="T92" fmla="*/ 5 w 47"/>
                  <a:gd name="T93" fmla="*/ 2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7" h="46">
                    <a:moveTo>
                      <a:pt x="24" y="46"/>
                    </a:moveTo>
                    <a:cubicBezTo>
                      <a:pt x="37" y="46"/>
                      <a:pt x="47" y="36"/>
                      <a:pt x="47" y="23"/>
                    </a:cubicBezTo>
                    <a:cubicBezTo>
                      <a:pt x="47" y="10"/>
                      <a:pt x="37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36"/>
                      <a:pt x="11" y="46"/>
                      <a:pt x="24" y="46"/>
                    </a:cubicBezTo>
                    <a:close/>
                    <a:moveTo>
                      <a:pt x="16" y="42"/>
                    </a:moveTo>
                    <a:cubicBezTo>
                      <a:pt x="16" y="42"/>
                      <a:pt x="15" y="43"/>
                      <a:pt x="15" y="43"/>
                    </a:cubicBezTo>
                    <a:cubicBezTo>
                      <a:pt x="12" y="42"/>
                      <a:pt x="10" y="40"/>
                      <a:pt x="8" y="38"/>
                    </a:cubicBezTo>
                    <a:cubicBezTo>
                      <a:pt x="8" y="37"/>
                      <a:pt x="8" y="37"/>
                      <a:pt x="8" y="36"/>
                    </a:cubicBezTo>
                    <a:cubicBezTo>
                      <a:pt x="8" y="35"/>
                      <a:pt x="8" y="33"/>
                      <a:pt x="8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9" y="33"/>
                      <a:pt x="9" y="33"/>
                      <a:pt x="10" y="33"/>
                    </a:cubicBezTo>
                    <a:cubicBezTo>
                      <a:pt x="12" y="33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6" y="35"/>
                      <a:pt x="16" y="35"/>
                    </a:cubicBezTo>
                    <a:cubicBezTo>
                      <a:pt x="17" y="36"/>
                      <a:pt x="18" y="38"/>
                      <a:pt x="18" y="39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41"/>
                      <a:pt x="18" y="42"/>
                      <a:pt x="16" y="42"/>
                    </a:cubicBezTo>
                    <a:close/>
                    <a:moveTo>
                      <a:pt x="24" y="15"/>
                    </a:moveTo>
                    <a:cubicBezTo>
                      <a:pt x="24" y="16"/>
                      <a:pt x="24" y="16"/>
                      <a:pt x="24" y="16"/>
                    </a:cubicBezTo>
                    <a:cubicBezTo>
                      <a:pt x="26" y="17"/>
                      <a:pt x="30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1"/>
                      <a:pt x="28" y="28"/>
                      <a:pt x="28" y="29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8" y="29"/>
                      <a:pt x="27" y="29"/>
                      <a:pt x="27" y="29"/>
                    </a:cubicBezTo>
                    <a:cubicBezTo>
                      <a:pt x="24" y="29"/>
                      <a:pt x="20" y="29"/>
                      <a:pt x="19" y="29"/>
                    </a:cubicBezTo>
                    <a:cubicBezTo>
                      <a:pt x="19" y="28"/>
                      <a:pt x="17" y="21"/>
                      <a:pt x="17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22" y="17"/>
                      <a:pt x="23" y="16"/>
                    </a:cubicBezTo>
                    <a:lnTo>
                      <a:pt x="24" y="15"/>
                    </a:lnTo>
                    <a:close/>
                    <a:moveTo>
                      <a:pt x="23" y="15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lnTo>
                      <a:pt x="23" y="15"/>
                    </a:lnTo>
                    <a:close/>
                    <a:moveTo>
                      <a:pt x="32" y="34"/>
                    </a:move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8" y="29"/>
                      <a:pt x="28" y="29"/>
                      <a:pt x="28" y="29"/>
                    </a:cubicBezTo>
                    <a:lnTo>
                      <a:pt x="32" y="34"/>
                    </a:lnTo>
                    <a:close/>
                    <a:moveTo>
                      <a:pt x="19" y="29"/>
                    </a:moveTo>
                    <a:cubicBezTo>
                      <a:pt x="20" y="29"/>
                      <a:pt x="20" y="29"/>
                      <a:pt x="20" y="29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4"/>
                      <a:pt x="16" y="34"/>
                      <a:pt x="16" y="34"/>
                    </a:cubicBezTo>
                    <a:lnTo>
                      <a:pt x="19" y="29"/>
                    </a:lnTo>
                    <a:close/>
                    <a:moveTo>
                      <a:pt x="24" y="41"/>
                    </a:moveTo>
                    <a:cubicBezTo>
                      <a:pt x="22" y="41"/>
                      <a:pt x="21" y="41"/>
                      <a:pt x="20" y="41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1" y="40"/>
                      <a:pt x="22" y="40"/>
                      <a:pt x="24" y="40"/>
                    </a:cubicBezTo>
                    <a:cubicBezTo>
                      <a:pt x="25" y="40"/>
                      <a:pt x="27" y="40"/>
                      <a:pt x="28" y="39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1"/>
                      <a:pt x="25" y="41"/>
                      <a:pt x="24" y="41"/>
                    </a:cubicBezTo>
                    <a:close/>
                    <a:moveTo>
                      <a:pt x="32" y="43"/>
                    </a:moveTo>
                    <a:cubicBezTo>
                      <a:pt x="32" y="43"/>
                      <a:pt x="31" y="42"/>
                      <a:pt x="31" y="42"/>
                    </a:cubicBezTo>
                    <a:cubicBezTo>
                      <a:pt x="30" y="42"/>
                      <a:pt x="28" y="41"/>
                      <a:pt x="28" y="41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0"/>
                      <a:pt x="29" y="40"/>
                      <a:pt x="29" y="39"/>
                    </a:cubicBezTo>
                    <a:cubicBezTo>
                      <a:pt x="30" y="37"/>
                      <a:pt x="32" y="35"/>
                      <a:pt x="32" y="34"/>
                    </a:cubicBezTo>
                    <a:cubicBezTo>
                      <a:pt x="32" y="34"/>
                      <a:pt x="35" y="34"/>
                      <a:pt x="37" y="33"/>
                    </a:cubicBezTo>
                    <a:cubicBezTo>
                      <a:pt x="38" y="33"/>
                      <a:pt x="39" y="33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9" y="35"/>
                      <a:pt x="40" y="36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38" y="40"/>
                      <a:pt x="35" y="42"/>
                      <a:pt x="32" y="43"/>
                    </a:cubicBezTo>
                    <a:close/>
                    <a:moveTo>
                      <a:pt x="39" y="32"/>
                    </a:moveTo>
                    <a:cubicBezTo>
                      <a:pt x="38" y="32"/>
                      <a:pt x="38" y="32"/>
                      <a:pt x="38" y="32"/>
                    </a:cubicBezTo>
                    <a:cubicBezTo>
                      <a:pt x="40" y="30"/>
                      <a:pt x="41" y="27"/>
                      <a:pt x="41" y="24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1" y="27"/>
                      <a:pt x="41" y="30"/>
                      <a:pt x="39" y="32"/>
                    </a:cubicBezTo>
                    <a:close/>
                    <a:moveTo>
                      <a:pt x="37" y="18"/>
                    </a:moveTo>
                    <a:cubicBezTo>
                      <a:pt x="37" y="17"/>
                      <a:pt x="38" y="15"/>
                      <a:pt x="38" y="13"/>
                    </a:cubicBezTo>
                    <a:cubicBezTo>
                      <a:pt x="38" y="12"/>
                      <a:pt x="38" y="12"/>
                      <a:pt x="38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8" y="11"/>
                      <a:pt x="40" y="11"/>
                      <a:pt x="41" y="12"/>
                    </a:cubicBezTo>
                    <a:cubicBezTo>
                      <a:pt x="42" y="12"/>
                      <a:pt x="42" y="12"/>
                      <a:pt x="43" y="12"/>
                    </a:cubicBezTo>
                    <a:cubicBezTo>
                      <a:pt x="44" y="14"/>
                      <a:pt x="45" y="17"/>
                      <a:pt x="45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3"/>
                      <a:pt x="42" y="24"/>
                      <a:pt x="42" y="24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0" y="22"/>
                      <a:pt x="39" y="20"/>
                      <a:pt x="38" y="19"/>
                    </a:cubicBezTo>
                    <a:cubicBezTo>
                      <a:pt x="38" y="19"/>
                      <a:pt x="37" y="18"/>
                      <a:pt x="37" y="18"/>
                    </a:cubicBezTo>
                    <a:close/>
                    <a:moveTo>
                      <a:pt x="31" y="21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lnTo>
                      <a:pt x="31" y="21"/>
                    </a:lnTo>
                    <a:close/>
                    <a:moveTo>
                      <a:pt x="37" y="10"/>
                    </a:moveTo>
                    <a:cubicBezTo>
                      <a:pt x="37" y="12"/>
                      <a:pt x="37" y="12"/>
                      <a:pt x="37" y="12"/>
                    </a:cubicBezTo>
                    <a:cubicBezTo>
                      <a:pt x="35" y="10"/>
                      <a:pt x="33" y="8"/>
                      <a:pt x="30" y="6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3" y="7"/>
                      <a:pt x="36" y="9"/>
                      <a:pt x="37" y="10"/>
                    </a:cubicBezTo>
                    <a:close/>
                    <a:moveTo>
                      <a:pt x="18" y="2"/>
                    </a:moveTo>
                    <a:cubicBezTo>
                      <a:pt x="19" y="2"/>
                      <a:pt x="19" y="1"/>
                      <a:pt x="19" y="1"/>
                    </a:cubicBezTo>
                    <a:cubicBezTo>
                      <a:pt x="20" y="1"/>
                      <a:pt x="22" y="1"/>
                      <a:pt x="24" y="1"/>
                    </a:cubicBezTo>
                    <a:cubicBezTo>
                      <a:pt x="25" y="1"/>
                      <a:pt x="27" y="1"/>
                      <a:pt x="28" y="1"/>
                    </a:cubicBezTo>
                    <a:cubicBezTo>
                      <a:pt x="28" y="1"/>
                      <a:pt x="29" y="2"/>
                      <a:pt x="29" y="2"/>
                    </a:cubicBezTo>
                    <a:cubicBezTo>
                      <a:pt x="30" y="4"/>
                      <a:pt x="30" y="5"/>
                      <a:pt x="31" y="5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6"/>
                      <a:pt x="29" y="6"/>
                      <a:pt x="29" y="6"/>
                    </a:cubicBezTo>
                    <a:cubicBezTo>
                      <a:pt x="27" y="7"/>
                      <a:pt x="25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2" y="7"/>
                      <a:pt x="20" y="7"/>
                      <a:pt x="19" y="6"/>
                    </a:cubicBezTo>
                    <a:cubicBezTo>
                      <a:pt x="18" y="6"/>
                      <a:pt x="17" y="6"/>
                      <a:pt x="17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8" y="4"/>
                      <a:pt x="18" y="2"/>
                    </a:cubicBezTo>
                    <a:close/>
                    <a:moveTo>
                      <a:pt x="16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5" y="8"/>
                      <a:pt x="12" y="9"/>
                      <a:pt x="10" y="12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" y="8"/>
                      <a:pt x="14" y="7"/>
                      <a:pt x="16" y="6"/>
                    </a:cubicBezTo>
                    <a:close/>
                    <a:moveTo>
                      <a:pt x="11" y="18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0" y="19"/>
                      <a:pt x="10" y="19"/>
                      <a:pt x="10" y="19"/>
                    </a:cubicBezTo>
                    <a:lnTo>
                      <a:pt x="11" y="18"/>
                    </a:lnTo>
                    <a:close/>
                    <a:moveTo>
                      <a:pt x="5" y="24"/>
                    </a:moveTo>
                    <a:cubicBezTo>
                      <a:pt x="5" y="24"/>
                      <a:pt x="4" y="22"/>
                      <a:pt x="3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17"/>
                      <a:pt x="3" y="14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7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10" y="12"/>
                      <a:pt x="10" y="13"/>
                    </a:cubicBezTo>
                    <a:cubicBezTo>
                      <a:pt x="10" y="14"/>
                      <a:pt x="10" y="17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9"/>
                      <a:pt x="9" y="19"/>
                    </a:cubicBezTo>
                    <a:cubicBezTo>
                      <a:pt x="9" y="20"/>
                      <a:pt x="7" y="22"/>
                      <a:pt x="6" y="23"/>
                    </a:cubicBezTo>
                    <a:cubicBezTo>
                      <a:pt x="6" y="23"/>
                      <a:pt x="6" y="24"/>
                      <a:pt x="5" y="24"/>
                    </a:cubicBezTo>
                    <a:close/>
                    <a:moveTo>
                      <a:pt x="5" y="25"/>
                    </a:moveTo>
                    <a:cubicBezTo>
                      <a:pt x="6" y="24"/>
                      <a:pt x="6" y="24"/>
                      <a:pt x="6" y="24"/>
                    </a:cubicBezTo>
                    <a:cubicBezTo>
                      <a:pt x="7" y="27"/>
                      <a:pt x="8" y="30"/>
                      <a:pt x="9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7" y="30"/>
                      <a:pt x="6" y="28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4" name="Freeform 79"/>
              <p:cNvSpPr/>
              <p:nvPr/>
            </p:nvSpPr>
            <p:spPr bwMode="auto">
              <a:xfrm>
                <a:off x="61962" y="275189"/>
                <a:ext cx="58318" cy="58318"/>
              </a:xfrm>
              <a:custGeom>
                <a:avLst/>
                <a:gdLst>
                  <a:gd name="T0" fmla="*/ 18 w 27"/>
                  <a:gd name="T1" fmla="*/ 0 h 27"/>
                  <a:gd name="T2" fmla="*/ 22 w 27"/>
                  <a:gd name="T3" fmla="*/ 2 h 27"/>
                  <a:gd name="T4" fmla="*/ 22 w 27"/>
                  <a:gd name="T5" fmla="*/ 5 h 27"/>
                  <a:gd name="T6" fmla="*/ 22 w 27"/>
                  <a:gd name="T7" fmla="*/ 16 h 27"/>
                  <a:gd name="T8" fmla="*/ 9 w 27"/>
                  <a:gd name="T9" fmla="*/ 0 h 27"/>
                  <a:gd name="T10" fmla="*/ 0 w 27"/>
                  <a:gd name="T11" fmla="*/ 0 h 27"/>
                  <a:gd name="T12" fmla="*/ 0 w 27"/>
                  <a:gd name="T13" fmla="*/ 0 h 27"/>
                  <a:gd name="T14" fmla="*/ 1 w 27"/>
                  <a:gd name="T15" fmla="*/ 1 h 27"/>
                  <a:gd name="T16" fmla="*/ 3 w 27"/>
                  <a:gd name="T17" fmla="*/ 2 h 27"/>
                  <a:gd name="T18" fmla="*/ 3 w 27"/>
                  <a:gd name="T19" fmla="*/ 3 h 27"/>
                  <a:gd name="T20" fmla="*/ 3 w 27"/>
                  <a:gd name="T21" fmla="*/ 22 h 27"/>
                  <a:gd name="T22" fmla="*/ 3 w 27"/>
                  <a:gd name="T23" fmla="*/ 25 h 27"/>
                  <a:gd name="T24" fmla="*/ 0 w 27"/>
                  <a:gd name="T25" fmla="*/ 26 h 27"/>
                  <a:gd name="T26" fmla="*/ 0 w 27"/>
                  <a:gd name="T27" fmla="*/ 27 h 27"/>
                  <a:gd name="T28" fmla="*/ 9 w 27"/>
                  <a:gd name="T29" fmla="*/ 27 h 27"/>
                  <a:gd name="T30" fmla="*/ 9 w 27"/>
                  <a:gd name="T31" fmla="*/ 26 h 27"/>
                  <a:gd name="T32" fmla="*/ 8 w 27"/>
                  <a:gd name="T33" fmla="*/ 26 h 27"/>
                  <a:gd name="T34" fmla="*/ 6 w 27"/>
                  <a:gd name="T35" fmla="*/ 25 h 27"/>
                  <a:gd name="T36" fmla="*/ 5 w 27"/>
                  <a:gd name="T37" fmla="*/ 22 h 27"/>
                  <a:gd name="T38" fmla="*/ 5 w 27"/>
                  <a:gd name="T39" fmla="*/ 5 h 27"/>
                  <a:gd name="T40" fmla="*/ 23 w 27"/>
                  <a:gd name="T41" fmla="*/ 27 h 27"/>
                  <a:gd name="T42" fmla="*/ 24 w 27"/>
                  <a:gd name="T43" fmla="*/ 27 h 27"/>
                  <a:gd name="T44" fmla="*/ 24 w 27"/>
                  <a:gd name="T45" fmla="*/ 5 h 27"/>
                  <a:gd name="T46" fmla="*/ 24 w 27"/>
                  <a:gd name="T47" fmla="*/ 2 h 27"/>
                  <a:gd name="T48" fmla="*/ 25 w 27"/>
                  <a:gd name="T49" fmla="*/ 1 h 27"/>
                  <a:gd name="T50" fmla="*/ 27 w 27"/>
                  <a:gd name="T51" fmla="*/ 0 h 27"/>
                  <a:gd name="T52" fmla="*/ 27 w 27"/>
                  <a:gd name="T53" fmla="*/ 0 h 27"/>
                  <a:gd name="T54" fmla="*/ 18 w 27"/>
                  <a:gd name="T5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" h="27">
                    <a:moveTo>
                      <a:pt x="18" y="0"/>
                    </a:moveTo>
                    <a:cubicBezTo>
                      <a:pt x="20" y="0"/>
                      <a:pt x="21" y="1"/>
                      <a:pt x="22" y="2"/>
                    </a:cubicBezTo>
                    <a:cubicBezTo>
                      <a:pt x="22" y="2"/>
                      <a:pt x="22" y="3"/>
                      <a:pt x="22" y="5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2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3"/>
                      <a:pt x="3" y="24"/>
                      <a:pt x="3" y="25"/>
                    </a:cubicBezTo>
                    <a:cubicBezTo>
                      <a:pt x="2" y="26"/>
                      <a:pt x="1" y="26"/>
                      <a:pt x="0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6"/>
                      <a:pt x="7" y="26"/>
                      <a:pt x="6" y="25"/>
                    </a:cubicBezTo>
                    <a:cubicBezTo>
                      <a:pt x="5" y="25"/>
                      <a:pt x="5" y="24"/>
                      <a:pt x="5" y="2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4"/>
                      <a:pt x="24" y="3"/>
                      <a:pt x="24" y="2"/>
                    </a:cubicBezTo>
                    <a:cubicBezTo>
                      <a:pt x="24" y="2"/>
                      <a:pt x="25" y="1"/>
                      <a:pt x="25" y="1"/>
                    </a:cubicBezTo>
                    <a:cubicBezTo>
                      <a:pt x="25" y="1"/>
                      <a:pt x="26" y="1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8" y="0"/>
                      <a:pt x="18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5" name="Freeform 80"/>
              <p:cNvSpPr/>
              <p:nvPr/>
            </p:nvSpPr>
            <p:spPr bwMode="auto">
              <a:xfrm>
                <a:off x="124837" y="275189"/>
                <a:ext cx="53762" cy="58318"/>
              </a:xfrm>
              <a:custGeom>
                <a:avLst/>
                <a:gdLst>
                  <a:gd name="T0" fmla="*/ 21 w 25"/>
                  <a:gd name="T1" fmla="*/ 23 h 27"/>
                  <a:gd name="T2" fmla="*/ 15 w 25"/>
                  <a:gd name="T3" fmla="*/ 25 h 27"/>
                  <a:gd name="T4" fmla="*/ 13 w 25"/>
                  <a:gd name="T5" fmla="*/ 25 h 27"/>
                  <a:gd name="T6" fmla="*/ 11 w 25"/>
                  <a:gd name="T7" fmla="*/ 25 h 27"/>
                  <a:gd name="T8" fmla="*/ 11 w 25"/>
                  <a:gd name="T9" fmla="*/ 24 h 27"/>
                  <a:gd name="T10" fmla="*/ 10 w 25"/>
                  <a:gd name="T11" fmla="*/ 21 h 27"/>
                  <a:gd name="T12" fmla="*/ 10 w 25"/>
                  <a:gd name="T13" fmla="*/ 14 h 27"/>
                  <a:gd name="T14" fmla="*/ 13 w 25"/>
                  <a:gd name="T15" fmla="*/ 14 h 27"/>
                  <a:gd name="T16" fmla="*/ 15 w 25"/>
                  <a:gd name="T17" fmla="*/ 16 h 27"/>
                  <a:gd name="T18" fmla="*/ 16 w 25"/>
                  <a:gd name="T19" fmla="*/ 20 h 27"/>
                  <a:gd name="T20" fmla="*/ 17 w 25"/>
                  <a:gd name="T21" fmla="*/ 20 h 27"/>
                  <a:gd name="T22" fmla="*/ 17 w 25"/>
                  <a:gd name="T23" fmla="*/ 6 h 27"/>
                  <a:gd name="T24" fmla="*/ 16 w 25"/>
                  <a:gd name="T25" fmla="*/ 6 h 27"/>
                  <a:gd name="T26" fmla="*/ 15 w 25"/>
                  <a:gd name="T27" fmla="*/ 11 h 27"/>
                  <a:gd name="T28" fmla="*/ 11 w 25"/>
                  <a:gd name="T29" fmla="*/ 12 h 27"/>
                  <a:gd name="T30" fmla="*/ 10 w 25"/>
                  <a:gd name="T31" fmla="*/ 12 h 27"/>
                  <a:gd name="T32" fmla="*/ 10 w 25"/>
                  <a:gd name="T33" fmla="*/ 1 h 27"/>
                  <a:gd name="T34" fmla="*/ 13 w 25"/>
                  <a:gd name="T35" fmla="*/ 1 h 27"/>
                  <a:gd name="T36" fmla="*/ 17 w 25"/>
                  <a:gd name="T37" fmla="*/ 2 h 27"/>
                  <a:gd name="T38" fmla="*/ 20 w 25"/>
                  <a:gd name="T39" fmla="*/ 4 h 27"/>
                  <a:gd name="T40" fmla="*/ 22 w 25"/>
                  <a:gd name="T41" fmla="*/ 8 h 27"/>
                  <a:gd name="T42" fmla="*/ 23 w 25"/>
                  <a:gd name="T43" fmla="*/ 8 h 27"/>
                  <a:gd name="T44" fmla="*/ 23 w 25"/>
                  <a:gd name="T45" fmla="*/ 0 h 27"/>
                  <a:gd name="T46" fmla="*/ 0 w 25"/>
                  <a:gd name="T47" fmla="*/ 0 h 27"/>
                  <a:gd name="T48" fmla="*/ 0 w 25"/>
                  <a:gd name="T49" fmla="*/ 0 h 27"/>
                  <a:gd name="T50" fmla="*/ 1 w 25"/>
                  <a:gd name="T51" fmla="*/ 0 h 27"/>
                  <a:gd name="T52" fmla="*/ 3 w 25"/>
                  <a:gd name="T53" fmla="*/ 1 h 27"/>
                  <a:gd name="T54" fmla="*/ 4 w 25"/>
                  <a:gd name="T55" fmla="*/ 2 h 27"/>
                  <a:gd name="T56" fmla="*/ 4 w 25"/>
                  <a:gd name="T57" fmla="*/ 4 h 27"/>
                  <a:gd name="T58" fmla="*/ 4 w 25"/>
                  <a:gd name="T59" fmla="*/ 22 h 27"/>
                  <a:gd name="T60" fmla="*/ 4 w 25"/>
                  <a:gd name="T61" fmla="*/ 25 h 27"/>
                  <a:gd name="T62" fmla="*/ 3 w 25"/>
                  <a:gd name="T63" fmla="*/ 25 h 27"/>
                  <a:gd name="T64" fmla="*/ 1 w 25"/>
                  <a:gd name="T65" fmla="*/ 26 h 27"/>
                  <a:gd name="T66" fmla="*/ 0 w 25"/>
                  <a:gd name="T67" fmla="*/ 26 h 27"/>
                  <a:gd name="T68" fmla="*/ 0 w 25"/>
                  <a:gd name="T69" fmla="*/ 27 h 27"/>
                  <a:gd name="T70" fmla="*/ 23 w 25"/>
                  <a:gd name="T71" fmla="*/ 27 h 27"/>
                  <a:gd name="T72" fmla="*/ 25 w 25"/>
                  <a:gd name="T73" fmla="*/ 18 h 27"/>
                  <a:gd name="T74" fmla="*/ 24 w 25"/>
                  <a:gd name="T75" fmla="*/ 18 h 27"/>
                  <a:gd name="T76" fmla="*/ 21 w 25"/>
                  <a:gd name="T7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7">
                    <a:moveTo>
                      <a:pt x="21" y="23"/>
                    </a:moveTo>
                    <a:cubicBezTo>
                      <a:pt x="19" y="25"/>
                      <a:pt x="17" y="25"/>
                      <a:pt x="1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2" y="25"/>
                      <a:pt x="12" y="25"/>
                      <a:pt x="11" y="2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4"/>
                      <a:pt x="10" y="23"/>
                      <a:pt x="10" y="21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2" y="14"/>
                      <a:pt x="13" y="14"/>
                      <a:pt x="13" y="14"/>
                    </a:cubicBezTo>
                    <a:cubicBezTo>
                      <a:pt x="14" y="15"/>
                      <a:pt x="15" y="15"/>
                      <a:pt x="15" y="16"/>
                    </a:cubicBezTo>
                    <a:cubicBezTo>
                      <a:pt x="16" y="17"/>
                      <a:pt x="16" y="18"/>
                      <a:pt x="16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8"/>
                      <a:pt x="15" y="10"/>
                      <a:pt x="15" y="11"/>
                    </a:cubicBezTo>
                    <a:cubicBezTo>
                      <a:pt x="14" y="12"/>
                      <a:pt x="13" y="12"/>
                      <a:pt x="11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1"/>
                      <a:pt x="17" y="1"/>
                      <a:pt x="17" y="2"/>
                    </a:cubicBezTo>
                    <a:cubicBezTo>
                      <a:pt x="19" y="2"/>
                      <a:pt x="20" y="3"/>
                      <a:pt x="20" y="4"/>
                    </a:cubicBezTo>
                    <a:cubicBezTo>
                      <a:pt x="21" y="4"/>
                      <a:pt x="21" y="6"/>
                      <a:pt x="22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6"/>
                      <a:pt x="2" y="26"/>
                      <a:pt x="1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3" y="20"/>
                      <a:pt x="22" y="22"/>
                      <a:pt x="2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6" name="Freeform 81"/>
              <p:cNvSpPr/>
              <p:nvPr/>
            </p:nvSpPr>
            <p:spPr bwMode="auto">
              <a:xfrm>
                <a:off x="183155" y="275189"/>
                <a:ext cx="85655" cy="58318"/>
              </a:xfrm>
              <a:custGeom>
                <a:avLst/>
                <a:gdLst>
                  <a:gd name="T0" fmla="*/ 33 w 40"/>
                  <a:gd name="T1" fmla="*/ 0 h 27"/>
                  <a:gd name="T2" fmla="*/ 35 w 40"/>
                  <a:gd name="T3" fmla="*/ 1 h 27"/>
                  <a:gd name="T4" fmla="*/ 35 w 40"/>
                  <a:gd name="T5" fmla="*/ 2 h 27"/>
                  <a:gd name="T6" fmla="*/ 35 w 40"/>
                  <a:gd name="T7" fmla="*/ 3 h 27"/>
                  <a:gd name="T8" fmla="*/ 34 w 40"/>
                  <a:gd name="T9" fmla="*/ 6 h 27"/>
                  <a:gd name="T10" fmla="*/ 30 w 40"/>
                  <a:gd name="T11" fmla="*/ 17 h 27"/>
                  <a:gd name="T12" fmla="*/ 25 w 40"/>
                  <a:gd name="T13" fmla="*/ 5 h 27"/>
                  <a:gd name="T14" fmla="*/ 24 w 40"/>
                  <a:gd name="T15" fmla="*/ 2 h 27"/>
                  <a:gd name="T16" fmla="*/ 24 w 40"/>
                  <a:gd name="T17" fmla="*/ 1 h 27"/>
                  <a:gd name="T18" fmla="*/ 25 w 40"/>
                  <a:gd name="T19" fmla="*/ 1 h 27"/>
                  <a:gd name="T20" fmla="*/ 27 w 40"/>
                  <a:gd name="T21" fmla="*/ 0 h 27"/>
                  <a:gd name="T22" fmla="*/ 27 w 40"/>
                  <a:gd name="T23" fmla="*/ 0 h 27"/>
                  <a:gd name="T24" fmla="*/ 14 w 40"/>
                  <a:gd name="T25" fmla="*/ 0 h 27"/>
                  <a:gd name="T26" fmla="*/ 14 w 40"/>
                  <a:gd name="T27" fmla="*/ 0 h 27"/>
                  <a:gd name="T28" fmla="*/ 16 w 40"/>
                  <a:gd name="T29" fmla="*/ 1 h 27"/>
                  <a:gd name="T30" fmla="*/ 17 w 40"/>
                  <a:gd name="T31" fmla="*/ 2 h 27"/>
                  <a:gd name="T32" fmla="*/ 18 w 40"/>
                  <a:gd name="T33" fmla="*/ 5 h 27"/>
                  <a:gd name="T34" fmla="*/ 20 w 40"/>
                  <a:gd name="T35" fmla="*/ 8 h 27"/>
                  <a:gd name="T36" fmla="*/ 15 w 40"/>
                  <a:gd name="T37" fmla="*/ 18 h 27"/>
                  <a:gd name="T38" fmla="*/ 10 w 40"/>
                  <a:gd name="T39" fmla="*/ 5 h 27"/>
                  <a:gd name="T40" fmla="*/ 9 w 40"/>
                  <a:gd name="T41" fmla="*/ 2 h 27"/>
                  <a:gd name="T42" fmla="*/ 10 w 40"/>
                  <a:gd name="T43" fmla="*/ 1 h 27"/>
                  <a:gd name="T44" fmla="*/ 11 w 40"/>
                  <a:gd name="T45" fmla="*/ 0 h 27"/>
                  <a:gd name="T46" fmla="*/ 11 w 40"/>
                  <a:gd name="T47" fmla="*/ 0 h 27"/>
                  <a:gd name="T48" fmla="*/ 0 w 40"/>
                  <a:gd name="T49" fmla="*/ 0 h 27"/>
                  <a:gd name="T50" fmla="*/ 0 w 40"/>
                  <a:gd name="T51" fmla="*/ 0 h 27"/>
                  <a:gd name="T52" fmla="*/ 2 w 40"/>
                  <a:gd name="T53" fmla="*/ 1 h 27"/>
                  <a:gd name="T54" fmla="*/ 3 w 40"/>
                  <a:gd name="T55" fmla="*/ 5 h 27"/>
                  <a:gd name="T56" fmla="*/ 12 w 40"/>
                  <a:gd name="T57" fmla="*/ 27 h 27"/>
                  <a:gd name="T58" fmla="*/ 13 w 40"/>
                  <a:gd name="T59" fmla="*/ 27 h 27"/>
                  <a:gd name="T60" fmla="*/ 20 w 40"/>
                  <a:gd name="T61" fmla="*/ 10 h 27"/>
                  <a:gd name="T62" fmla="*/ 27 w 40"/>
                  <a:gd name="T63" fmla="*/ 27 h 27"/>
                  <a:gd name="T64" fmla="*/ 28 w 40"/>
                  <a:gd name="T65" fmla="*/ 27 h 27"/>
                  <a:gd name="T66" fmla="*/ 36 w 40"/>
                  <a:gd name="T67" fmla="*/ 5 h 27"/>
                  <a:gd name="T68" fmla="*/ 37 w 40"/>
                  <a:gd name="T69" fmla="*/ 2 h 27"/>
                  <a:gd name="T70" fmla="*/ 38 w 40"/>
                  <a:gd name="T71" fmla="*/ 1 h 27"/>
                  <a:gd name="T72" fmla="*/ 40 w 40"/>
                  <a:gd name="T73" fmla="*/ 0 h 27"/>
                  <a:gd name="T74" fmla="*/ 40 w 40"/>
                  <a:gd name="T75" fmla="*/ 0 h 27"/>
                  <a:gd name="T76" fmla="*/ 33 w 40"/>
                  <a:gd name="T7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0" h="27">
                    <a:moveTo>
                      <a:pt x="33" y="0"/>
                    </a:moveTo>
                    <a:cubicBezTo>
                      <a:pt x="34" y="1"/>
                      <a:pt x="34" y="1"/>
                      <a:pt x="35" y="1"/>
                    </a:cubicBezTo>
                    <a:cubicBezTo>
                      <a:pt x="35" y="1"/>
                      <a:pt x="35" y="2"/>
                      <a:pt x="35" y="2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4"/>
                      <a:pt x="35" y="5"/>
                      <a:pt x="34" y="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3"/>
                      <a:pt x="24" y="2"/>
                      <a:pt x="24" y="2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6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5" y="1"/>
                      <a:pt x="16" y="1"/>
                    </a:cubicBezTo>
                    <a:cubicBezTo>
                      <a:pt x="16" y="1"/>
                      <a:pt x="17" y="1"/>
                      <a:pt x="17" y="2"/>
                    </a:cubicBezTo>
                    <a:cubicBezTo>
                      <a:pt x="17" y="2"/>
                      <a:pt x="18" y="4"/>
                      <a:pt x="18" y="5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3"/>
                      <a:pt x="9" y="2"/>
                      <a:pt x="9" y="2"/>
                    </a:cubicBezTo>
                    <a:cubicBezTo>
                      <a:pt x="9" y="1"/>
                      <a:pt x="9" y="1"/>
                      <a:pt x="10" y="1"/>
                    </a:cubicBezTo>
                    <a:cubicBezTo>
                      <a:pt x="10" y="1"/>
                      <a:pt x="10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2"/>
                      <a:pt x="3" y="3"/>
                      <a:pt x="3" y="5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7" y="3"/>
                      <a:pt x="37" y="2"/>
                      <a:pt x="37" y="2"/>
                    </a:cubicBezTo>
                    <a:cubicBezTo>
                      <a:pt x="38" y="2"/>
                      <a:pt x="38" y="1"/>
                      <a:pt x="38" y="1"/>
                    </a:cubicBezTo>
                    <a:cubicBezTo>
                      <a:pt x="39" y="1"/>
                      <a:pt x="39" y="1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3" y="0"/>
                      <a:pt x="33" y="0"/>
                      <a:pt x="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7" name="Freeform 82"/>
              <p:cNvSpPr/>
              <p:nvPr/>
            </p:nvSpPr>
            <p:spPr bwMode="auto">
              <a:xfrm>
                <a:off x="273366" y="273367"/>
                <a:ext cx="41005" cy="60141"/>
              </a:xfrm>
              <a:custGeom>
                <a:avLst/>
                <a:gdLst>
                  <a:gd name="T0" fmla="*/ 17 w 19"/>
                  <a:gd name="T1" fmla="*/ 15 h 28"/>
                  <a:gd name="T2" fmla="*/ 11 w 19"/>
                  <a:gd name="T3" fmla="*/ 11 h 28"/>
                  <a:gd name="T4" fmla="*/ 7 w 19"/>
                  <a:gd name="T5" fmla="*/ 9 h 28"/>
                  <a:gd name="T6" fmla="*/ 5 w 19"/>
                  <a:gd name="T7" fmla="*/ 7 h 28"/>
                  <a:gd name="T8" fmla="*/ 4 w 19"/>
                  <a:gd name="T9" fmla="*/ 5 h 28"/>
                  <a:gd name="T10" fmla="*/ 6 w 19"/>
                  <a:gd name="T11" fmla="*/ 3 h 28"/>
                  <a:gd name="T12" fmla="*/ 9 w 19"/>
                  <a:gd name="T13" fmla="*/ 2 h 28"/>
                  <a:gd name="T14" fmla="*/ 14 w 19"/>
                  <a:gd name="T15" fmla="*/ 4 h 28"/>
                  <a:gd name="T16" fmla="*/ 17 w 19"/>
                  <a:gd name="T17" fmla="*/ 9 h 28"/>
                  <a:gd name="T18" fmla="*/ 17 w 19"/>
                  <a:gd name="T19" fmla="*/ 9 h 28"/>
                  <a:gd name="T20" fmla="*/ 17 w 19"/>
                  <a:gd name="T21" fmla="*/ 0 h 28"/>
                  <a:gd name="T22" fmla="*/ 17 w 19"/>
                  <a:gd name="T23" fmla="*/ 0 h 28"/>
                  <a:gd name="T24" fmla="*/ 16 w 19"/>
                  <a:gd name="T25" fmla="*/ 2 h 28"/>
                  <a:gd name="T26" fmla="*/ 15 w 19"/>
                  <a:gd name="T27" fmla="*/ 2 h 28"/>
                  <a:gd name="T28" fmla="*/ 13 w 19"/>
                  <a:gd name="T29" fmla="*/ 1 h 28"/>
                  <a:gd name="T30" fmla="*/ 11 w 19"/>
                  <a:gd name="T31" fmla="*/ 0 h 28"/>
                  <a:gd name="T32" fmla="*/ 8 w 19"/>
                  <a:gd name="T33" fmla="*/ 0 h 28"/>
                  <a:gd name="T34" fmla="*/ 3 w 19"/>
                  <a:gd name="T35" fmla="*/ 2 h 28"/>
                  <a:gd name="T36" fmla="*/ 0 w 19"/>
                  <a:gd name="T37" fmla="*/ 8 h 28"/>
                  <a:gd name="T38" fmla="*/ 1 w 19"/>
                  <a:gd name="T39" fmla="*/ 11 h 28"/>
                  <a:gd name="T40" fmla="*/ 3 w 19"/>
                  <a:gd name="T41" fmla="*/ 14 h 28"/>
                  <a:gd name="T42" fmla="*/ 9 w 19"/>
                  <a:gd name="T43" fmla="*/ 17 h 28"/>
                  <a:gd name="T44" fmla="*/ 12 w 19"/>
                  <a:gd name="T45" fmla="*/ 19 h 28"/>
                  <a:gd name="T46" fmla="*/ 14 w 19"/>
                  <a:gd name="T47" fmla="*/ 21 h 28"/>
                  <a:gd name="T48" fmla="*/ 14 w 19"/>
                  <a:gd name="T49" fmla="*/ 23 h 28"/>
                  <a:gd name="T50" fmla="*/ 13 w 19"/>
                  <a:gd name="T51" fmla="*/ 26 h 28"/>
                  <a:gd name="T52" fmla="*/ 10 w 19"/>
                  <a:gd name="T53" fmla="*/ 27 h 28"/>
                  <a:gd name="T54" fmla="*/ 4 w 19"/>
                  <a:gd name="T55" fmla="*/ 25 h 28"/>
                  <a:gd name="T56" fmla="*/ 1 w 19"/>
                  <a:gd name="T57" fmla="*/ 18 h 28"/>
                  <a:gd name="T58" fmla="*/ 0 w 19"/>
                  <a:gd name="T59" fmla="*/ 18 h 28"/>
                  <a:gd name="T60" fmla="*/ 0 w 19"/>
                  <a:gd name="T61" fmla="*/ 28 h 28"/>
                  <a:gd name="T62" fmla="*/ 1 w 19"/>
                  <a:gd name="T63" fmla="*/ 28 h 28"/>
                  <a:gd name="T64" fmla="*/ 2 w 19"/>
                  <a:gd name="T65" fmla="*/ 27 h 28"/>
                  <a:gd name="T66" fmla="*/ 3 w 19"/>
                  <a:gd name="T67" fmla="*/ 27 h 28"/>
                  <a:gd name="T68" fmla="*/ 4 w 19"/>
                  <a:gd name="T69" fmla="*/ 27 h 28"/>
                  <a:gd name="T70" fmla="*/ 7 w 19"/>
                  <a:gd name="T71" fmla="*/ 28 h 28"/>
                  <a:gd name="T72" fmla="*/ 10 w 19"/>
                  <a:gd name="T73" fmla="*/ 28 h 28"/>
                  <a:gd name="T74" fmla="*/ 16 w 19"/>
                  <a:gd name="T75" fmla="*/ 26 h 28"/>
                  <a:gd name="T76" fmla="*/ 19 w 19"/>
                  <a:gd name="T77" fmla="*/ 20 h 28"/>
                  <a:gd name="T78" fmla="*/ 17 w 19"/>
                  <a:gd name="T79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28">
                    <a:moveTo>
                      <a:pt x="17" y="15"/>
                    </a:moveTo>
                    <a:cubicBezTo>
                      <a:pt x="16" y="14"/>
                      <a:pt x="14" y="12"/>
                      <a:pt x="11" y="11"/>
                    </a:cubicBezTo>
                    <a:cubicBezTo>
                      <a:pt x="9" y="10"/>
                      <a:pt x="7" y="9"/>
                      <a:pt x="7" y="9"/>
                    </a:cubicBezTo>
                    <a:cubicBezTo>
                      <a:pt x="6" y="8"/>
                      <a:pt x="5" y="7"/>
                      <a:pt x="5" y="7"/>
                    </a:cubicBezTo>
                    <a:cubicBezTo>
                      <a:pt x="5" y="6"/>
                      <a:pt x="4" y="6"/>
                      <a:pt x="4" y="5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6" y="2"/>
                      <a:pt x="7" y="2"/>
                      <a:pt x="9" y="2"/>
                    </a:cubicBezTo>
                    <a:cubicBezTo>
                      <a:pt x="11" y="2"/>
                      <a:pt x="12" y="2"/>
                      <a:pt x="14" y="4"/>
                    </a:cubicBezTo>
                    <a:cubicBezTo>
                      <a:pt x="15" y="5"/>
                      <a:pt x="16" y="7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1"/>
                      <a:pt x="16" y="1"/>
                      <a:pt x="16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2" y="1"/>
                      <a:pt x="12" y="1"/>
                      <a:pt x="11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6" y="0"/>
                      <a:pt x="4" y="1"/>
                      <a:pt x="3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2" y="12"/>
                      <a:pt x="2" y="13"/>
                      <a:pt x="3" y="14"/>
                    </a:cubicBezTo>
                    <a:cubicBezTo>
                      <a:pt x="5" y="15"/>
                      <a:pt x="6" y="16"/>
                      <a:pt x="9" y="17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4" y="20"/>
                      <a:pt x="14" y="21"/>
                    </a:cubicBezTo>
                    <a:cubicBezTo>
                      <a:pt x="14" y="22"/>
                      <a:pt x="14" y="22"/>
                      <a:pt x="14" y="23"/>
                    </a:cubicBezTo>
                    <a:cubicBezTo>
                      <a:pt x="14" y="24"/>
                      <a:pt x="14" y="25"/>
                      <a:pt x="13" y="26"/>
                    </a:cubicBezTo>
                    <a:cubicBezTo>
                      <a:pt x="12" y="26"/>
                      <a:pt x="11" y="27"/>
                      <a:pt x="10" y="27"/>
                    </a:cubicBezTo>
                    <a:cubicBezTo>
                      <a:pt x="8" y="27"/>
                      <a:pt x="6" y="26"/>
                      <a:pt x="4" y="25"/>
                    </a:cubicBezTo>
                    <a:cubicBezTo>
                      <a:pt x="3" y="23"/>
                      <a:pt x="1" y="21"/>
                      <a:pt x="1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" y="28"/>
                      <a:pt x="1" y="27"/>
                      <a:pt x="2" y="27"/>
                    </a:cubicBezTo>
                    <a:cubicBezTo>
                      <a:pt x="2" y="27"/>
                      <a:pt x="3" y="27"/>
                      <a:pt x="3" y="27"/>
                    </a:cubicBezTo>
                    <a:cubicBezTo>
                      <a:pt x="3" y="27"/>
                      <a:pt x="4" y="27"/>
                      <a:pt x="4" y="27"/>
                    </a:cubicBezTo>
                    <a:cubicBezTo>
                      <a:pt x="6" y="28"/>
                      <a:pt x="7" y="28"/>
                      <a:pt x="7" y="28"/>
                    </a:cubicBezTo>
                    <a:cubicBezTo>
                      <a:pt x="8" y="28"/>
                      <a:pt x="9" y="28"/>
                      <a:pt x="10" y="28"/>
                    </a:cubicBezTo>
                    <a:cubicBezTo>
                      <a:pt x="12" y="28"/>
                      <a:pt x="15" y="27"/>
                      <a:pt x="16" y="26"/>
                    </a:cubicBezTo>
                    <a:cubicBezTo>
                      <a:pt x="18" y="24"/>
                      <a:pt x="19" y="22"/>
                      <a:pt x="19" y="20"/>
                    </a:cubicBezTo>
                    <a:cubicBezTo>
                      <a:pt x="19" y="18"/>
                      <a:pt x="18" y="17"/>
                      <a:pt x="1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2" name="组合 121"/>
            <p:cNvGrpSpPr/>
            <p:nvPr/>
          </p:nvGrpSpPr>
          <p:grpSpPr bwMode="auto">
            <a:xfrm>
              <a:off x="1571625" y="3803650"/>
              <a:ext cx="323850" cy="400050"/>
              <a:chOff x="0" y="0"/>
              <a:chExt cx="292502" cy="361755"/>
            </a:xfrm>
            <a:grpFill/>
          </p:grpSpPr>
          <p:sp>
            <p:nvSpPr>
              <p:cNvPr id="371" name="Freeform 83"/>
              <p:cNvSpPr/>
              <p:nvPr/>
            </p:nvSpPr>
            <p:spPr bwMode="auto">
              <a:xfrm>
                <a:off x="109346" y="10024"/>
                <a:ext cx="75631" cy="30982"/>
              </a:xfrm>
              <a:custGeom>
                <a:avLst/>
                <a:gdLst>
                  <a:gd name="T0" fmla="*/ 17 w 35"/>
                  <a:gd name="T1" fmla="*/ 14 h 14"/>
                  <a:gd name="T2" fmla="*/ 35 w 35"/>
                  <a:gd name="T3" fmla="*/ 2 h 14"/>
                  <a:gd name="T4" fmla="*/ 35 w 35"/>
                  <a:gd name="T5" fmla="*/ 0 h 14"/>
                  <a:gd name="T6" fmla="*/ 0 w 35"/>
                  <a:gd name="T7" fmla="*/ 0 h 14"/>
                  <a:gd name="T8" fmla="*/ 0 w 35"/>
                  <a:gd name="T9" fmla="*/ 2 h 14"/>
                  <a:gd name="T10" fmla="*/ 17 w 35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4">
                    <a:moveTo>
                      <a:pt x="17" y="14"/>
                    </a:moveTo>
                    <a:cubicBezTo>
                      <a:pt x="27" y="14"/>
                      <a:pt x="35" y="9"/>
                      <a:pt x="35" y="2"/>
                    </a:cubicBezTo>
                    <a:cubicBezTo>
                      <a:pt x="35" y="1"/>
                      <a:pt x="35" y="1"/>
                      <a:pt x="3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9"/>
                      <a:pt x="8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" name="Freeform 84"/>
              <p:cNvSpPr/>
              <p:nvPr/>
            </p:nvSpPr>
            <p:spPr bwMode="auto">
              <a:xfrm>
                <a:off x="58318" y="105702"/>
                <a:ext cx="139417" cy="109346"/>
              </a:xfrm>
              <a:custGeom>
                <a:avLst/>
                <a:gdLst>
                  <a:gd name="T0" fmla="*/ 0 w 153"/>
                  <a:gd name="T1" fmla="*/ 44 h 120"/>
                  <a:gd name="T2" fmla="*/ 92 w 153"/>
                  <a:gd name="T3" fmla="*/ 120 h 120"/>
                  <a:gd name="T4" fmla="*/ 153 w 153"/>
                  <a:gd name="T5" fmla="*/ 120 h 120"/>
                  <a:gd name="T6" fmla="*/ 0 w 153"/>
                  <a:gd name="T7" fmla="*/ 0 h 120"/>
                  <a:gd name="T8" fmla="*/ 0 w 153"/>
                  <a:gd name="T9" fmla="*/ 4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20">
                    <a:moveTo>
                      <a:pt x="0" y="44"/>
                    </a:moveTo>
                    <a:lnTo>
                      <a:pt x="92" y="120"/>
                    </a:lnTo>
                    <a:lnTo>
                      <a:pt x="153" y="12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3" name="Freeform 85"/>
              <p:cNvSpPr/>
              <p:nvPr/>
            </p:nvSpPr>
            <p:spPr bwMode="auto">
              <a:xfrm>
                <a:off x="139416" y="72898"/>
                <a:ext cx="23691" cy="45561"/>
              </a:xfrm>
              <a:custGeom>
                <a:avLst/>
                <a:gdLst>
                  <a:gd name="T0" fmla="*/ 10 w 11"/>
                  <a:gd name="T1" fmla="*/ 3 h 21"/>
                  <a:gd name="T2" fmla="*/ 8 w 11"/>
                  <a:gd name="T3" fmla="*/ 1 h 21"/>
                  <a:gd name="T4" fmla="*/ 6 w 11"/>
                  <a:gd name="T5" fmla="*/ 0 h 21"/>
                  <a:gd name="T6" fmla="*/ 3 w 11"/>
                  <a:gd name="T7" fmla="*/ 1 h 21"/>
                  <a:gd name="T8" fmla="*/ 1 w 11"/>
                  <a:gd name="T9" fmla="*/ 3 h 21"/>
                  <a:gd name="T10" fmla="*/ 1 w 11"/>
                  <a:gd name="T11" fmla="*/ 6 h 21"/>
                  <a:gd name="T12" fmla="*/ 0 w 11"/>
                  <a:gd name="T13" fmla="*/ 10 h 21"/>
                  <a:gd name="T14" fmla="*/ 1 w 11"/>
                  <a:gd name="T15" fmla="*/ 15 h 21"/>
                  <a:gd name="T16" fmla="*/ 1 w 11"/>
                  <a:gd name="T17" fmla="*/ 18 h 21"/>
                  <a:gd name="T18" fmla="*/ 3 w 11"/>
                  <a:gd name="T19" fmla="*/ 20 h 21"/>
                  <a:gd name="T20" fmla="*/ 6 w 11"/>
                  <a:gd name="T21" fmla="*/ 21 h 21"/>
                  <a:gd name="T22" fmla="*/ 8 w 11"/>
                  <a:gd name="T23" fmla="*/ 20 h 21"/>
                  <a:gd name="T24" fmla="*/ 10 w 11"/>
                  <a:gd name="T25" fmla="*/ 18 h 21"/>
                  <a:gd name="T26" fmla="*/ 11 w 11"/>
                  <a:gd name="T27" fmla="*/ 15 h 21"/>
                  <a:gd name="T28" fmla="*/ 11 w 11"/>
                  <a:gd name="T29" fmla="*/ 10 h 21"/>
                  <a:gd name="T30" fmla="*/ 11 w 11"/>
                  <a:gd name="T31" fmla="*/ 6 h 21"/>
                  <a:gd name="T32" fmla="*/ 10 w 11"/>
                  <a:gd name="T33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21">
                    <a:moveTo>
                      <a:pt x="10" y="3"/>
                    </a:moveTo>
                    <a:cubicBezTo>
                      <a:pt x="9" y="2"/>
                      <a:pt x="9" y="1"/>
                      <a:pt x="8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0"/>
                      <a:pt x="4" y="0"/>
                      <a:pt x="3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7"/>
                      <a:pt x="0" y="9"/>
                      <a:pt x="0" y="10"/>
                    </a:cubicBezTo>
                    <a:cubicBezTo>
                      <a:pt x="0" y="12"/>
                      <a:pt x="1" y="14"/>
                      <a:pt x="1" y="15"/>
                    </a:cubicBezTo>
                    <a:cubicBezTo>
                      <a:pt x="1" y="16"/>
                      <a:pt x="1" y="17"/>
                      <a:pt x="1" y="18"/>
                    </a:cubicBezTo>
                    <a:cubicBezTo>
                      <a:pt x="2" y="19"/>
                      <a:pt x="2" y="19"/>
                      <a:pt x="3" y="20"/>
                    </a:cubicBezTo>
                    <a:cubicBezTo>
                      <a:pt x="4" y="20"/>
                      <a:pt x="5" y="21"/>
                      <a:pt x="6" y="21"/>
                    </a:cubicBezTo>
                    <a:cubicBezTo>
                      <a:pt x="7" y="21"/>
                      <a:pt x="8" y="20"/>
                      <a:pt x="8" y="20"/>
                    </a:cubicBezTo>
                    <a:cubicBezTo>
                      <a:pt x="9" y="19"/>
                      <a:pt x="10" y="19"/>
                      <a:pt x="10" y="18"/>
                    </a:cubicBezTo>
                    <a:cubicBezTo>
                      <a:pt x="10" y="17"/>
                      <a:pt x="11" y="16"/>
                      <a:pt x="11" y="15"/>
                    </a:cubicBezTo>
                    <a:cubicBezTo>
                      <a:pt x="11" y="13"/>
                      <a:pt x="11" y="12"/>
                      <a:pt x="11" y="10"/>
                    </a:cubicBezTo>
                    <a:cubicBezTo>
                      <a:pt x="11" y="9"/>
                      <a:pt x="11" y="7"/>
                      <a:pt x="11" y="6"/>
                    </a:cubicBezTo>
                    <a:cubicBezTo>
                      <a:pt x="11" y="5"/>
                      <a:pt x="10" y="4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4" name="Freeform 86"/>
              <p:cNvSpPr/>
              <p:nvPr/>
            </p:nvSpPr>
            <p:spPr bwMode="auto">
              <a:xfrm>
                <a:off x="189533" y="72898"/>
                <a:ext cx="19135" cy="19135"/>
              </a:xfrm>
              <a:custGeom>
                <a:avLst/>
                <a:gdLst>
                  <a:gd name="T0" fmla="*/ 2 w 9"/>
                  <a:gd name="T1" fmla="*/ 7 h 9"/>
                  <a:gd name="T2" fmla="*/ 4 w 9"/>
                  <a:gd name="T3" fmla="*/ 8 h 9"/>
                  <a:gd name="T4" fmla="*/ 6 w 9"/>
                  <a:gd name="T5" fmla="*/ 9 h 9"/>
                  <a:gd name="T6" fmla="*/ 9 w 9"/>
                  <a:gd name="T7" fmla="*/ 6 h 9"/>
                  <a:gd name="T8" fmla="*/ 9 w 9"/>
                  <a:gd name="T9" fmla="*/ 4 h 9"/>
                  <a:gd name="T10" fmla="*/ 8 w 9"/>
                  <a:gd name="T11" fmla="*/ 1 h 9"/>
                  <a:gd name="T12" fmla="*/ 4 w 9"/>
                  <a:gd name="T13" fmla="*/ 0 h 9"/>
                  <a:gd name="T14" fmla="*/ 1 w 9"/>
                  <a:gd name="T15" fmla="*/ 1 h 9"/>
                  <a:gd name="T16" fmla="*/ 0 w 9"/>
                  <a:gd name="T17" fmla="*/ 3 h 9"/>
                  <a:gd name="T18" fmla="*/ 0 w 9"/>
                  <a:gd name="T19" fmla="*/ 6 h 9"/>
                  <a:gd name="T20" fmla="*/ 2 w 9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9">
                    <a:moveTo>
                      <a:pt x="2" y="7"/>
                    </a:moveTo>
                    <a:cubicBezTo>
                      <a:pt x="3" y="7"/>
                      <a:pt x="3" y="8"/>
                      <a:pt x="4" y="8"/>
                    </a:cubicBezTo>
                    <a:cubicBezTo>
                      <a:pt x="5" y="8"/>
                      <a:pt x="6" y="8"/>
                      <a:pt x="6" y="9"/>
                    </a:cubicBezTo>
                    <a:cubicBezTo>
                      <a:pt x="7" y="8"/>
                      <a:pt x="8" y="7"/>
                      <a:pt x="9" y="6"/>
                    </a:cubicBezTo>
                    <a:cubicBezTo>
                      <a:pt x="9" y="6"/>
                      <a:pt x="9" y="5"/>
                      <a:pt x="9" y="4"/>
                    </a:cubicBezTo>
                    <a:cubicBezTo>
                      <a:pt x="9" y="2"/>
                      <a:pt x="9" y="2"/>
                      <a:pt x="8" y="1"/>
                    </a:cubicBezTo>
                    <a:cubicBezTo>
                      <a:pt x="7" y="0"/>
                      <a:pt x="6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1" y="6"/>
                      <a:pt x="1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5" name="Freeform 87"/>
              <p:cNvSpPr>
                <a:spLocks noEditPoints="1"/>
              </p:cNvSpPr>
              <p:nvPr/>
            </p:nvSpPr>
            <p:spPr bwMode="auto">
              <a:xfrm>
                <a:off x="0" y="0"/>
                <a:ext cx="292502" cy="215048"/>
              </a:xfrm>
              <a:custGeom>
                <a:avLst/>
                <a:gdLst>
                  <a:gd name="T0" fmla="*/ 109 w 136"/>
                  <a:gd name="T1" fmla="*/ 0 h 100"/>
                  <a:gd name="T2" fmla="*/ 109 w 136"/>
                  <a:gd name="T3" fmla="*/ 0 h 100"/>
                  <a:gd name="T4" fmla="*/ 85 w 136"/>
                  <a:gd name="T5" fmla="*/ 0 h 100"/>
                  <a:gd name="T6" fmla="*/ 88 w 136"/>
                  <a:gd name="T7" fmla="*/ 7 h 100"/>
                  <a:gd name="T8" fmla="*/ 68 w 136"/>
                  <a:gd name="T9" fmla="*/ 21 h 100"/>
                  <a:gd name="T10" fmla="*/ 49 w 136"/>
                  <a:gd name="T11" fmla="*/ 7 h 100"/>
                  <a:gd name="T12" fmla="*/ 52 w 136"/>
                  <a:gd name="T13" fmla="*/ 0 h 100"/>
                  <a:gd name="T14" fmla="*/ 27 w 136"/>
                  <a:gd name="T15" fmla="*/ 0 h 100"/>
                  <a:gd name="T16" fmla="*/ 27 w 136"/>
                  <a:gd name="T17" fmla="*/ 0 h 100"/>
                  <a:gd name="T18" fmla="*/ 0 w 136"/>
                  <a:gd name="T19" fmla="*/ 27 h 100"/>
                  <a:gd name="T20" fmla="*/ 18 w 136"/>
                  <a:gd name="T21" fmla="*/ 45 h 100"/>
                  <a:gd name="T22" fmla="*/ 27 w 136"/>
                  <a:gd name="T23" fmla="*/ 36 h 100"/>
                  <a:gd name="T24" fmla="*/ 27 w 136"/>
                  <a:gd name="T25" fmla="*/ 45 h 100"/>
                  <a:gd name="T26" fmla="*/ 97 w 136"/>
                  <a:gd name="T27" fmla="*/ 100 h 100"/>
                  <a:gd name="T28" fmla="*/ 109 w 136"/>
                  <a:gd name="T29" fmla="*/ 100 h 100"/>
                  <a:gd name="T30" fmla="*/ 109 w 136"/>
                  <a:gd name="T31" fmla="*/ 36 h 100"/>
                  <a:gd name="T32" fmla="*/ 119 w 136"/>
                  <a:gd name="T33" fmla="*/ 45 h 100"/>
                  <a:gd name="T34" fmla="*/ 136 w 136"/>
                  <a:gd name="T35" fmla="*/ 27 h 100"/>
                  <a:gd name="T36" fmla="*/ 109 w 136"/>
                  <a:gd name="T37" fmla="*/ 0 h 100"/>
                  <a:gd name="T38" fmla="*/ 77 w 136"/>
                  <a:gd name="T39" fmla="*/ 54 h 100"/>
                  <a:gd name="T40" fmla="*/ 71 w 136"/>
                  <a:gd name="T41" fmla="*/ 57 h 100"/>
                  <a:gd name="T42" fmla="*/ 64 w 136"/>
                  <a:gd name="T43" fmla="*/ 54 h 100"/>
                  <a:gd name="T44" fmla="*/ 62 w 136"/>
                  <a:gd name="T45" fmla="*/ 44 h 100"/>
                  <a:gd name="T46" fmla="*/ 64 w 136"/>
                  <a:gd name="T47" fmla="*/ 35 h 100"/>
                  <a:gd name="T48" fmla="*/ 71 w 136"/>
                  <a:gd name="T49" fmla="*/ 31 h 100"/>
                  <a:gd name="T50" fmla="*/ 77 w 136"/>
                  <a:gd name="T51" fmla="*/ 35 h 100"/>
                  <a:gd name="T52" fmla="*/ 79 w 136"/>
                  <a:gd name="T53" fmla="*/ 44 h 100"/>
                  <a:gd name="T54" fmla="*/ 77 w 136"/>
                  <a:gd name="T55" fmla="*/ 54 h 100"/>
                  <a:gd name="T56" fmla="*/ 99 w 136"/>
                  <a:gd name="T57" fmla="*/ 55 h 100"/>
                  <a:gd name="T58" fmla="*/ 92 w 136"/>
                  <a:gd name="T59" fmla="*/ 57 h 100"/>
                  <a:gd name="T60" fmla="*/ 86 w 136"/>
                  <a:gd name="T61" fmla="*/ 55 h 100"/>
                  <a:gd name="T62" fmla="*/ 84 w 136"/>
                  <a:gd name="T63" fmla="*/ 50 h 100"/>
                  <a:gd name="T64" fmla="*/ 85 w 136"/>
                  <a:gd name="T65" fmla="*/ 46 h 100"/>
                  <a:gd name="T66" fmla="*/ 88 w 136"/>
                  <a:gd name="T67" fmla="*/ 43 h 100"/>
                  <a:gd name="T68" fmla="*/ 88 w 136"/>
                  <a:gd name="T69" fmla="*/ 43 h 100"/>
                  <a:gd name="T70" fmla="*/ 85 w 136"/>
                  <a:gd name="T71" fmla="*/ 41 h 100"/>
                  <a:gd name="T72" fmla="*/ 84 w 136"/>
                  <a:gd name="T73" fmla="*/ 38 h 100"/>
                  <a:gd name="T74" fmla="*/ 87 w 136"/>
                  <a:gd name="T75" fmla="*/ 33 h 100"/>
                  <a:gd name="T76" fmla="*/ 92 w 136"/>
                  <a:gd name="T77" fmla="*/ 31 h 100"/>
                  <a:gd name="T78" fmla="*/ 98 w 136"/>
                  <a:gd name="T79" fmla="*/ 33 h 100"/>
                  <a:gd name="T80" fmla="*/ 101 w 136"/>
                  <a:gd name="T81" fmla="*/ 38 h 100"/>
                  <a:gd name="T82" fmla="*/ 100 w 136"/>
                  <a:gd name="T83" fmla="*/ 41 h 100"/>
                  <a:gd name="T84" fmla="*/ 96 w 136"/>
                  <a:gd name="T85" fmla="*/ 43 h 100"/>
                  <a:gd name="T86" fmla="*/ 96 w 136"/>
                  <a:gd name="T87" fmla="*/ 44 h 100"/>
                  <a:gd name="T88" fmla="*/ 100 w 136"/>
                  <a:gd name="T89" fmla="*/ 46 h 100"/>
                  <a:gd name="T90" fmla="*/ 101 w 136"/>
                  <a:gd name="T91" fmla="*/ 50 h 100"/>
                  <a:gd name="T92" fmla="*/ 99 w 136"/>
                  <a:gd name="T93" fmla="*/ 5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6" h="100">
                    <a:moveTo>
                      <a:pt x="109" y="0"/>
                    </a:moveTo>
                    <a:cubicBezTo>
                      <a:pt x="109" y="0"/>
                      <a:pt x="109" y="0"/>
                      <a:pt x="109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7" y="2"/>
                      <a:pt x="88" y="4"/>
                      <a:pt x="88" y="7"/>
                    </a:cubicBezTo>
                    <a:cubicBezTo>
                      <a:pt x="88" y="15"/>
                      <a:pt x="79" y="21"/>
                      <a:pt x="68" y="21"/>
                    </a:cubicBezTo>
                    <a:cubicBezTo>
                      <a:pt x="57" y="21"/>
                      <a:pt x="49" y="15"/>
                      <a:pt x="49" y="7"/>
                    </a:cubicBezTo>
                    <a:cubicBezTo>
                      <a:pt x="49" y="4"/>
                      <a:pt x="50" y="2"/>
                      <a:pt x="52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97" y="100"/>
                      <a:pt x="97" y="100"/>
                      <a:pt x="97" y="100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19" y="45"/>
                      <a:pt x="119" y="45"/>
                      <a:pt x="119" y="45"/>
                    </a:cubicBezTo>
                    <a:cubicBezTo>
                      <a:pt x="136" y="27"/>
                      <a:pt x="136" y="27"/>
                      <a:pt x="136" y="27"/>
                    </a:cubicBezTo>
                    <a:lnTo>
                      <a:pt x="109" y="0"/>
                    </a:lnTo>
                    <a:close/>
                    <a:moveTo>
                      <a:pt x="77" y="54"/>
                    </a:moveTo>
                    <a:cubicBezTo>
                      <a:pt x="76" y="56"/>
                      <a:pt x="74" y="57"/>
                      <a:pt x="71" y="57"/>
                    </a:cubicBezTo>
                    <a:cubicBezTo>
                      <a:pt x="68" y="57"/>
                      <a:pt x="66" y="56"/>
                      <a:pt x="64" y="54"/>
                    </a:cubicBezTo>
                    <a:cubicBezTo>
                      <a:pt x="63" y="52"/>
                      <a:pt x="62" y="49"/>
                      <a:pt x="62" y="44"/>
                    </a:cubicBezTo>
                    <a:cubicBezTo>
                      <a:pt x="62" y="40"/>
                      <a:pt x="63" y="37"/>
                      <a:pt x="64" y="35"/>
                    </a:cubicBezTo>
                    <a:cubicBezTo>
                      <a:pt x="66" y="32"/>
                      <a:pt x="68" y="31"/>
                      <a:pt x="71" y="31"/>
                    </a:cubicBezTo>
                    <a:cubicBezTo>
                      <a:pt x="74" y="31"/>
                      <a:pt x="76" y="32"/>
                      <a:pt x="77" y="35"/>
                    </a:cubicBezTo>
                    <a:cubicBezTo>
                      <a:pt x="79" y="37"/>
                      <a:pt x="79" y="40"/>
                      <a:pt x="79" y="44"/>
                    </a:cubicBezTo>
                    <a:cubicBezTo>
                      <a:pt x="79" y="49"/>
                      <a:pt x="79" y="52"/>
                      <a:pt x="77" y="54"/>
                    </a:cubicBezTo>
                    <a:close/>
                    <a:moveTo>
                      <a:pt x="99" y="55"/>
                    </a:moveTo>
                    <a:cubicBezTo>
                      <a:pt x="97" y="57"/>
                      <a:pt x="95" y="57"/>
                      <a:pt x="92" y="57"/>
                    </a:cubicBezTo>
                    <a:cubicBezTo>
                      <a:pt x="90" y="57"/>
                      <a:pt x="88" y="57"/>
                      <a:pt x="86" y="55"/>
                    </a:cubicBezTo>
                    <a:cubicBezTo>
                      <a:pt x="84" y="54"/>
                      <a:pt x="84" y="52"/>
                      <a:pt x="84" y="50"/>
                    </a:cubicBezTo>
                    <a:cubicBezTo>
                      <a:pt x="84" y="48"/>
                      <a:pt x="84" y="47"/>
                      <a:pt x="85" y="46"/>
                    </a:cubicBezTo>
                    <a:cubicBezTo>
                      <a:pt x="86" y="45"/>
                      <a:pt x="87" y="44"/>
                      <a:pt x="88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7" y="43"/>
                      <a:pt x="86" y="42"/>
                      <a:pt x="85" y="41"/>
                    </a:cubicBezTo>
                    <a:cubicBezTo>
                      <a:pt x="85" y="40"/>
                      <a:pt x="84" y="39"/>
                      <a:pt x="84" y="38"/>
                    </a:cubicBezTo>
                    <a:cubicBezTo>
                      <a:pt x="84" y="36"/>
                      <a:pt x="85" y="34"/>
                      <a:pt x="87" y="33"/>
                    </a:cubicBezTo>
                    <a:cubicBezTo>
                      <a:pt x="88" y="32"/>
                      <a:pt x="90" y="31"/>
                      <a:pt x="92" y="31"/>
                    </a:cubicBezTo>
                    <a:cubicBezTo>
                      <a:pt x="95" y="31"/>
                      <a:pt x="97" y="32"/>
                      <a:pt x="98" y="33"/>
                    </a:cubicBezTo>
                    <a:cubicBezTo>
                      <a:pt x="100" y="34"/>
                      <a:pt x="101" y="36"/>
                      <a:pt x="101" y="38"/>
                    </a:cubicBezTo>
                    <a:cubicBezTo>
                      <a:pt x="101" y="39"/>
                      <a:pt x="100" y="40"/>
                      <a:pt x="100" y="41"/>
                    </a:cubicBezTo>
                    <a:cubicBezTo>
                      <a:pt x="99" y="42"/>
                      <a:pt x="98" y="43"/>
                      <a:pt x="96" y="43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8" y="44"/>
                      <a:pt x="99" y="45"/>
                      <a:pt x="100" y="46"/>
                    </a:cubicBezTo>
                    <a:cubicBezTo>
                      <a:pt x="101" y="47"/>
                      <a:pt x="101" y="48"/>
                      <a:pt x="101" y="50"/>
                    </a:cubicBezTo>
                    <a:cubicBezTo>
                      <a:pt x="101" y="52"/>
                      <a:pt x="100" y="54"/>
                      <a:pt x="99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6" name="Freeform 88"/>
              <p:cNvSpPr/>
              <p:nvPr/>
            </p:nvSpPr>
            <p:spPr bwMode="auto">
              <a:xfrm>
                <a:off x="186800" y="94767"/>
                <a:ext cx="23691" cy="23691"/>
              </a:xfrm>
              <a:custGeom>
                <a:avLst/>
                <a:gdLst>
                  <a:gd name="T0" fmla="*/ 7 w 11"/>
                  <a:gd name="T1" fmla="*/ 2 h 11"/>
                  <a:gd name="T2" fmla="*/ 6 w 11"/>
                  <a:gd name="T3" fmla="*/ 1 h 11"/>
                  <a:gd name="T4" fmla="*/ 3 w 11"/>
                  <a:gd name="T5" fmla="*/ 0 h 11"/>
                  <a:gd name="T6" fmla="*/ 1 w 11"/>
                  <a:gd name="T7" fmla="*/ 2 h 11"/>
                  <a:gd name="T8" fmla="*/ 0 w 11"/>
                  <a:gd name="T9" fmla="*/ 6 h 11"/>
                  <a:gd name="T10" fmla="*/ 2 w 11"/>
                  <a:gd name="T11" fmla="*/ 9 h 11"/>
                  <a:gd name="T12" fmla="*/ 5 w 11"/>
                  <a:gd name="T13" fmla="*/ 11 h 11"/>
                  <a:gd name="T14" fmla="*/ 9 w 11"/>
                  <a:gd name="T15" fmla="*/ 10 h 11"/>
                  <a:gd name="T16" fmla="*/ 11 w 11"/>
                  <a:gd name="T17" fmla="*/ 6 h 11"/>
                  <a:gd name="T18" fmla="*/ 10 w 11"/>
                  <a:gd name="T19" fmla="*/ 4 h 11"/>
                  <a:gd name="T20" fmla="*/ 7 w 11"/>
                  <a:gd name="T21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11">
                    <a:moveTo>
                      <a:pt x="7" y="2"/>
                    </a:moveTo>
                    <a:cubicBezTo>
                      <a:pt x="7" y="2"/>
                      <a:pt x="6" y="1"/>
                      <a:pt x="6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7"/>
                      <a:pt x="0" y="8"/>
                      <a:pt x="2" y="9"/>
                    </a:cubicBezTo>
                    <a:cubicBezTo>
                      <a:pt x="3" y="10"/>
                      <a:pt x="4" y="11"/>
                      <a:pt x="5" y="11"/>
                    </a:cubicBezTo>
                    <a:cubicBezTo>
                      <a:pt x="7" y="11"/>
                      <a:pt x="8" y="10"/>
                      <a:pt x="9" y="10"/>
                    </a:cubicBezTo>
                    <a:cubicBezTo>
                      <a:pt x="10" y="9"/>
                      <a:pt x="11" y="8"/>
                      <a:pt x="11" y="6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10" y="3"/>
                      <a:pt x="9" y="2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7" name="Freeform 89"/>
              <p:cNvSpPr/>
              <p:nvPr/>
            </p:nvSpPr>
            <p:spPr bwMode="auto">
              <a:xfrm>
                <a:off x="58318" y="156730"/>
                <a:ext cx="72898" cy="58318"/>
              </a:xfrm>
              <a:custGeom>
                <a:avLst/>
                <a:gdLst>
                  <a:gd name="T0" fmla="*/ 0 w 80"/>
                  <a:gd name="T1" fmla="*/ 64 h 64"/>
                  <a:gd name="T2" fmla="*/ 80 w 80"/>
                  <a:gd name="T3" fmla="*/ 64 h 64"/>
                  <a:gd name="T4" fmla="*/ 0 w 80"/>
                  <a:gd name="T5" fmla="*/ 0 h 64"/>
                  <a:gd name="T6" fmla="*/ 0 w 80"/>
                  <a:gd name="T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64">
                    <a:moveTo>
                      <a:pt x="0" y="64"/>
                    </a:moveTo>
                    <a:lnTo>
                      <a:pt x="80" y="64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8" name="Rectangle 90"/>
              <p:cNvSpPr>
                <a:spLocks noChangeArrowheads="1"/>
              </p:cNvSpPr>
              <p:nvPr/>
            </p:nvSpPr>
            <p:spPr bwMode="auto">
              <a:xfrm>
                <a:off x="58318" y="219604"/>
                <a:ext cx="175865" cy="255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79" name="Freeform 91"/>
              <p:cNvSpPr/>
              <p:nvPr/>
            </p:nvSpPr>
            <p:spPr bwMode="auto">
              <a:xfrm>
                <a:off x="42827" y="249675"/>
                <a:ext cx="206847" cy="112080"/>
              </a:xfrm>
              <a:custGeom>
                <a:avLst/>
                <a:gdLst>
                  <a:gd name="T0" fmla="*/ 113 w 227"/>
                  <a:gd name="T1" fmla="*/ 0 h 123"/>
                  <a:gd name="T2" fmla="*/ 113 w 227"/>
                  <a:gd name="T3" fmla="*/ 0 h 123"/>
                  <a:gd name="T4" fmla="*/ 17 w 227"/>
                  <a:gd name="T5" fmla="*/ 0 h 123"/>
                  <a:gd name="T6" fmla="*/ 0 w 227"/>
                  <a:gd name="T7" fmla="*/ 123 h 123"/>
                  <a:gd name="T8" fmla="*/ 97 w 227"/>
                  <a:gd name="T9" fmla="*/ 123 h 123"/>
                  <a:gd name="T10" fmla="*/ 113 w 227"/>
                  <a:gd name="T11" fmla="*/ 78 h 123"/>
                  <a:gd name="T12" fmla="*/ 130 w 227"/>
                  <a:gd name="T13" fmla="*/ 123 h 123"/>
                  <a:gd name="T14" fmla="*/ 227 w 227"/>
                  <a:gd name="T15" fmla="*/ 123 h 123"/>
                  <a:gd name="T16" fmla="*/ 210 w 227"/>
                  <a:gd name="T17" fmla="*/ 0 h 123"/>
                  <a:gd name="T18" fmla="*/ 113 w 227"/>
                  <a:gd name="T1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23">
                    <a:moveTo>
                      <a:pt x="113" y="0"/>
                    </a:moveTo>
                    <a:lnTo>
                      <a:pt x="113" y="0"/>
                    </a:lnTo>
                    <a:lnTo>
                      <a:pt x="17" y="0"/>
                    </a:lnTo>
                    <a:lnTo>
                      <a:pt x="0" y="123"/>
                    </a:lnTo>
                    <a:lnTo>
                      <a:pt x="97" y="123"/>
                    </a:lnTo>
                    <a:lnTo>
                      <a:pt x="113" y="78"/>
                    </a:lnTo>
                    <a:lnTo>
                      <a:pt x="130" y="123"/>
                    </a:lnTo>
                    <a:lnTo>
                      <a:pt x="227" y="123"/>
                    </a:lnTo>
                    <a:lnTo>
                      <a:pt x="210" y="0"/>
                    </a:lnTo>
                    <a:lnTo>
                      <a:pt x="1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3" name="组合 125"/>
            <p:cNvGrpSpPr/>
            <p:nvPr/>
          </p:nvGrpSpPr>
          <p:grpSpPr bwMode="auto">
            <a:xfrm>
              <a:off x="2273300" y="3844925"/>
              <a:ext cx="395288" cy="411163"/>
              <a:chOff x="0" y="0"/>
              <a:chExt cx="355376" cy="370867"/>
            </a:xfrm>
            <a:grpFill/>
          </p:grpSpPr>
          <p:sp>
            <p:nvSpPr>
              <p:cNvPr id="367" name="Freeform 92"/>
              <p:cNvSpPr/>
              <p:nvPr/>
            </p:nvSpPr>
            <p:spPr bwMode="auto">
              <a:xfrm>
                <a:off x="0" y="176777"/>
                <a:ext cx="176777" cy="176777"/>
              </a:xfrm>
              <a:custGeom>
                <a:avLst/>
                <a:gdLst>
                  <a:gd name="T0" fmla="*/ 8 w 82"/>
                  <a:gd name="T1" fmla="*/ 1 h 82"/>
                  <a:gd name="T2" fmla="*/ 6 w 82"/>
                  <a:gd name="T3" fmla="*/ 0 h 82"/>
                  <a:gd name="T4" fmla="*/ 0 w 82"/>
                  <a:gd name="T5" fmla="*/ 6 h 82"/>
                  <a:gd name="T6" fmla="*/ 1 w 82"/>
                  <a:gd name="T7" fmla="*/ 8 h 82"/>
                  <a:gd name="T8" fmla="*/ 5 w 82"/>
                  <a:gd name="T9" fmla="*/ 12 h 82"/>
                  <a:gd name="T10" fmla="*/ 4 w 82"/>
                  <a:gd name="T11" fmla="*/ 18 h 82"/>
                  <a:gd name="T12" fmla="*/ 10 w 82"/>
                  <a:gd name="T13" fmla="*/ 17 h 82"/>
                  <a:gd name="T14" fmla="*/ 13 w 82"/>
                  <a:gd name="T15" fmla="*/ 20 h 82"/>
                  <a:gd name="T16" fmla="*/ 12 w 82"/>
                  <a:gd name="T17" fmla="*/ 26 h 82"/>
                  <a:gd name="T18" fmla="*/ 18 w 82"/>
                  <a:gd name="T19" fmla="*/ 25 h 82"/>
                  <a:gd name="T20" fmla="*/ 51 w 82"/>
                  <a:gd name="T21" fmla="*/ 58 h 82"/>
                  <a:gd name="T22" fmla="*/ 49 w 82"/>
                  <a:gd name="T23" fmla="*/ 64 h 82"/>
                  <a:gd name="T24" fmla="*/ 55 w 82"/>
                  <a:gd name="T25" fmla="*/ 63 h 82"/>
                  <a:gd name="T26" fmla="*/ 59 w 82"/>
                  <a:gd name="T27" fmla="*/ 67 h 82"/>
                  <a:gd name="T28" fmla="*/ 58 w 82"/>
                  <a:gd name="T29" fmla="*/ 73 h 82"/>
                  <a:gd name="T30" fmla="*/ 64 w 82"/>
                  <a:gd name="T31" fmla="*/ 72 h 82"/>
                  <a:gd name="T32" fmla="*/ 67 w 82"/>
                  <a:gd name="T33" fmla="*/ 74 h 82"/>
                  <a:gd name="T34" fmla="*/ 66 w 82"/>
                  <a:gd name="T35" fmla="*/ 80 h 82"/>
                  <a:gd name="T36" fmla="*/ 72 w 82"/>
                  <a:gd name="T37" fmla="*/ 79 h 82"/>
                  <a:gd name="T38" fmla="*/ 74 w 82"/>
                  <a:gd name="T39" fmla="*/ 81 h 82"/>
                  <a:gd name="T40" fmla="*/ 76 w 82"/>
                  <a:gd name="T41" fmla="*/ 82 h 82"/>
                  <a:gd name="T42" fmla="*/ 82 w 82"/>
                  <a:gd name="T43" fmla="*/ 77 h 82"/>
                  <a:gd name="T44" fmla="*/ 81 w 82"/>
                  <a:gd name="T45" fmla="*/ 74 h 82"/>
                  <a:gd name="T46" fmla="*/ 8 w 82"/>
                  <a:gd name="T47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2" h="82">
                    <a:moveTo>
                      <a:pt x="8" y="1"/>
                    </a:moveTo>
                    <a:cubicBezTo>
                      <a:pt x="7" y="0"/>
                      <a:pt x="6" y="0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58" y="73"/>
                      <a:pt x="58" y="73"/>
                      <a:pt x="58" y="73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7" y="74"/>
                      <a:pt x="67" y="74"/>
                      <a:pt x="67" y="74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72" y="79"/>
                      <a:pt x="72" y="79"/>
                      <a:pt x="72" y="79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5" y="82"/>
                      <a:pt x="76" y="82"/>
                      <a:pt x="76" y="82"/>
                    </a:cubicBezTo>
                    <a:cubicBezTo>
                      <a:pt x="82" y="77"/>
                      <a:pt x="82" y="77"/>
                      <a:pt x="82" y="77"/>
                    </a:cubicBezTo>
                    <a:cubicBezTo>
                      <a:pt x="82" y="76"/>
                      <a:pt x="82" y="75"/>
                      <a:pt x="81" y="74"/>
                    </a:cubicBezTo>
                    <a:lnTo>
                      <a:pt x="8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8" name="Freeform 93"/>
              <p:cNvSpPr/>
              <p:nvPr/>
            </p:nvSpPr>
            <p:spPr bwMode="auto">
              <a:xfrm>
                <a:off x="19136" y="0"/>
                <a:ext cx="194090" cy="334418"/>
              </a:xfrm>
              <a:custGeom>
                <a:avLst/>
                <a:gdLst>
                  <a:gd name="T0" fmla="*/ 54 w 90"/>
                  <a:gd name="T1" fmla="*/ 103 h 155"/>
                  <a:gd name="T2" fmla="*/ 58 w 90"/>
                  <a:gd name="T3" fmla="*/ 107 h 155"/>
                  <a:gd name="T4" fmla="*/ 36 w 90"/>
                  <a:gd name="T5" fmla="*/ 114 h 155"/>
                  <a:gd name="T6" fmla="*/ 41 w 90"/>
                  <a:gd name="T7" fmla="*/ 119 h 155"/>
                  <a:gd name="T8" fmla="*/ 55 w 90"/>
                  <a:gd name="T9" fmla="*/ 115 h 155"/>
                  <a:gd name="T10" fmla="*/ 59 w 90"/>
                  <a:gd name="T11" fmla="*/ 120 h 155"/>
                  <a:gd name="T12" fmla="*/ 45 w 90"/>
                  <a:gd name="T13" fmla="*/ 123 h 155"/>
                  <a:gd name="T14" fmla="*/ 50 w 90"/>
                  <a:gd name="T15" fmla="*/ 128 h 155"/>
                  <a:gd name="T16" fmla="*/ 57 w 90"/>
                  <a:gd name="T17" fmla="*/ 126 h 155"/>
                  <a:gd name="T18" fmla="*/ 61 w 90"/>
                  <a:gd name="T19" fmla="*/ 130 h 155"/>
                  <a:gd name="T20" fmla="*/ 54 w 90"/>
                  <a:gd name="T21" fmla="*/ 132 h 155"/>
                  <a:gd name="T22" fmla="*/ 77 w 90"/>
                  <a:gd name="T23" fmla="*/ 155 h 155"/>
                  <a:gd name="T24" fmla="*/ 83 w 90"/>
                  <a:gd name="T25" fmla="*/ 142 h 155"/>
                  <a:gd name="T26" fmla="*/ 61 w 90"/>
                  <a:gd name="T27" fmla="*/ 80 h 155"/>
                  <a:gd name="T28" fmla="*/ 56 w 90"/>
                  <a:gd name="T29" fmla="*/ 79 h 155"/>
                  <a:gd name="T30" fmla="*/ 85 w 90"/>
                  <a:gd name="T31" fmla="*/ 0 h 155"/>
                  <a:gd name="T32" fmla="*/ 54 w 90"/>
                  <a:gd name="T33" fmla="*/ 0 h 155"/>
                  <a:gd name="T34" fmla="*/ 34 w 90"/>
                  <a:gd name="T35" fmla="*/ 53 h 155"/>
                  <a:gd name="T36" fmla="*/ 33 w 90"/>
                  <a:gd name="T37" fmla="*/ 52 h 155"/>
                  <a:gd name="T38" fmla="*/ 23 w 90"/>
                  <a:gd name="T39" fmla="*/ 56 h 155"/>
                  <a:gd name="T40" fmla="*/ 0 w 90"/>
                  <a:gd name="T41" fmla="*/ 79 h 155"/>
                  <a:gd name="T42" fmla="*/ 31 w 90"/>
                  <a:gd name="T43" fmla="*/ 109 h 155"/>
                  <a:gd name="T44" fmla="*/ 54 w 90"/>
                  <a:gd name="T45" fmla="*/ 103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0" h="155">
                    <a:moveTo>
                      <a:pt x="54" y="103"/>
                    </a:moveTo>
                    <a:cubicBezTo>
                      <a:pt x="58" y="107"/>
                      <a:pt x="58" y="107"/>
                      <a:pt x="58" y="107"/>
                    </a:cubicBezTo>
                    <a:cubicBezTo>
                      <a:pt x="36" y="114"/>
                      <a:pt x="36" y="114"/>
                      <a:pt x="36" y="114"/>
                    </a:cubicBezTo>
                    <a:cubicBezTo>
                      <a:pt x="41" y="119"/>
                      <a:pt x="41" y="119"/>
                      <a:pt x="41" y="119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45" y="123"/>
                      <a:pt x="45" y="123"/>
                      <a:pt x="45" y="123"/>
                    </a:cubicBezTo>
                    <a:cubicBezTo>
                      <a:pt x="50" y="128"/>
                      <a:pt x="50" y="128"/>
                      <a:pt x="50" y="128"/>
                    </a:cubicBezTo>
                    <a:cubicBezTo>
                      <a:pt x="57" y="126"/>
                      <a:pt x="57" y="126"/>
                      <a:pt x="57" y="126"/>
                    </a:cubicBezTo>
                    <a:cubicBezTo>
                      <a:pt x="61" y="130"/>
                      <a:pt x="61" y="130"/>
                      <a:pt x="61" y="130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7" y="155"/>
                      <a:pt x="90" y="154"/>
                      <a:pt x="83" y="142"/>
                    </a:cubicBezTo>
                    <a:cubicBezTo>
                      <a:pt x="83" y="142"/>
                      <a:pt x="57" y="110"/>
                      <a:pt x="61" y="80"/>
                    </a:cubicBezTo>
                    <a:cubicBezTo>
                      <a:pt x="61" y="80"/>
                      <a:pt x="62" y="72"/>
                      <a:pt x="56" y="7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3"/>
                      <a:pt x="33" y="52"/>
                      <a:pt x="33" y="52"/>
                    </a:cubicBezTo>
                    <a:cubicBezTo>
                      <a:pt x="31" y="51"/>
                      <a:pt x="28" y="51"/>
                      <a:pt x="23" y="5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31" y="109"/>
                      <a:pt x="31" y="109"/>
                      <a:pt x="31" y="109"/>
                    </a:cubicBezTo>
                    <a:lnTo>
                      <a:pt x="54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" name="Freeform 94"/>
              <p:cNvSpPr>
                <a:spLocks noEditPoints="1"/>
              </p:cNvSpPr>
              <p:nvPr/>
            </p:nvSpPr>
            <p:spPr bwMode="auto">
              <a:xfrm>
                <a:off x="200469" y="146707"/>
                <a:ext cx="154907" cy="154907"/>
              </a:xfrm>
              <a:custGeom>
                <a:avLst/>
                <a:gdLst>
                  <a:gd name="T0" fmla="*/ 36 w 72"/>
                  <a:gd name="T1" fmla="*/ 0 h 72"/>
                  <a:gd name="T2" fmla="*/ 25 w 72"/>
                  <a:gd name="T3" fmla="*/ 66 h 72"/>
                  <a:gd name="T4" fmla="*/ 11 w 72"/>
                  <a:gd name="T5" fmla="*/ 57 h 72"/>
                  <a:gd name="T6" fmla="*/ 14 w 72"/>
                  <a:gd name="T7" fmla="*/ 51 h 72"/>
                  <a:gd name="T8" fmla="*/ 24 w 72"/>
                  <a:gd name="T9" fmla="*/ 55 h 72"/>
                  <a:gd name="T10" fmla="*/ 29 w 72"/>
                  <a:gd name="T11" fmla="*/ 63 h 72"/>
                  <a:gd name="T12" fmla="*/ 37 w 72"/>
                  <a:gd name="T13" fmla="*/ 25 h 72"/>
                  <a:gd name="T14" fmla="*/ 47 w 72"/>
                  <a:gd name="T15" fmla="*/ 32 h 72"/>
                  <a:gd name="T16" fmla="*/ 40 w 72"/>
                  <a:gd name="T17" fmla="*/ 45 h 72"/>
                  <a:gd name="T18" fmla="*/ 25 w 72"/>
                  <a:gd name="T19" fmla="*/ 32 h 72"/>
                  <a:gd name="T20" fmla="*/ 36 w 72"/>
                  <a:gd name="T21" fmla="*/ 24 h 72"/>
                  <a:gd name="T22" fmla="*/ 36 w 72"/>
                  <a:gd name="T23" fmla="*/ 14 h 72"/>
                  <a:gd name="T24" fmla="*/ 36 w 72"/>
                  <a:gd name="T25" fmla="*/ 23 h 72"/>
                  <a:gd name="T26" fmla="*/ 48 w 72"/>
                  <a:gd name="T27" fmla="*/ 53 h 72"/>
                  <a:gd name="T28" fmla="*/ 43 w 72"/>
                  <a:gd name="T29" fmla="*/ 46 h 72"/>
                  <a:gd name="T30" fmla="*/ 31 w 72"/>
                  <a:gd name="T31" fmla="*/ 46 h 72"/>
                  <a:gd name="T32" fmla="*/ 29 w 72"/>
                  <a:gd name="T33" fmla="*/ 46 h 72"/>
                  <a:gd name="T34" fmla="*/ 29 w 72"/>
                  <a:gd name="T35" fmla="*/ 61 h 72"/>
                  <a:gd name="T36" fmla="*/ 41 w 72"/>
                  <a:gd name="T37" fmla="*/ 63 h 72"/>
                  <a:gd name="T38" fmla="*/ 47 w 72"/>
                  <a:gd name="T39" fmla="*/ 66 h 72"/>
                  <a:gd name="T40" fmla="*/ 44 w 72"/>
                  <a:gd name="T41" fmla="*/ 61 h 72"/>
                  <a:gd name="T42" fmla="*/ 59 w 72"/>
                  <a:gd name="T43" fmla="*/ 51 h 72"/>
                  <a:gd name="T44" fmla="*/ 61 w 72"/>
                  <a:gd name="T45" fmla="*/ 58 h 72"/>
                  <a:gd name="T46" fmla="*/ 58 w 72"/>
                  <a:gd name="T47" fmla="*/ 50 h 72"/>
                  <a:gd name="T48" fmla="*/ 60 w 72"/>
                  <a:gd name="T49" fmla="*/ 49 h 72"/>
                  <a:gd name="T50" fmla="*/ 58 w 72"/>
                  <a:gd name="T51" fmla="*/ 18 h 72"/>
                  <a:gd name="T52" fmla="*/ 65 w 72"/>
                  <a:gd name="T53" fmla="*/ 19 h 72"/>
                  <a:gd name="T54" fmla="*/ 64 w 72"/>
                  <a:gd name="T55" fmla="*/ 38 h 72"/>
                  <a:gd name="T56" fmla="*/ 58 w 72"/>
                  <a:gd name="T57" fmla="*/ 30 h 72"/>
                  <a:gd name="T58" fmla="*/ 48 w 72"/>
                  <a:gd name="T59" fmla="*/ 32 h 72"/>
                  <a:gd name="T60" fmla="*/ 47 w 72"/>
                  <a:gd name="T61" fmla="*/ 33 h 72"/>
                  <a:gd name="T62" fmla="*/ 45 w 72"/>
                  <a:gd name="T63" fmla="*/ 11 h 72"/>
                  <a:gd name="T64" fmla="*/ 28 w 72"/>
                  <a:gd name="T65" fmla="*/ 4 h 72"/>
                  <a:gd name="T66" fmla="*/ 43 w 72"/>
                  <a:gd name="T67" fmla="*/ 2 h 72"/>
                  <a:gd name="T68" fmla="*/ 46 w 72"/>
                  <a:gd name="T69" fmla="*/ 9 h 72"/>
                  <a:gd name="T70" fmla="*/ 36 w 72"/>
                  <a:gd name="T71" fmla="*/ 13 h 72"/>
                  <a:gd name="T72" fmla="*/ 26 w 72"/>
                  <a:gd name="T73" fmla="*/ 9 h 72"/>
                  <a:gd name="T74" fmla="*/ 24 w 72"/>
                  <a:gd name="T75" fmla="*/ 10 h 72"/>
                  <a:gd name="T76" fmla="*/ 15 w 72"/>
                  <a:gd name="T77" fmla="*/ 16 h 72"/>
                  <a:gd name="T78" fmla="*/ 24 w 72"/>
                  <a:gd name="T79" fmla="*/ 32 h 72"/>
                  <a:gd name="T80" fmla="*/ 16 w 72"/>
                  <a:gd name="T81" fmla="*/ 29 h 72"/>
                  <a:gd name="T82" fmla="*/ 2 w 72"/>
                  <a:gd name="T83" fmla="*/ 32 h 72"/>
                  <a:gd name="T84" fmla="*/ 14 w 72"/>
                  <a:gd name="T85" fmla="*/ 17 h 72"/>
                  <a:gd name="T86" fmla="*/ 15 w 72"/>
                  <a:gd name="T87" fmla="*/ 29 h 72"/>
                  <a:gd name="T88" fmla="*/ 9 w 72"/>
                  <a:gd name="T89" fmla="*/ 36 h 72"/>
                  <a:gd name="T90" fmla="*/ 9 w 72"/>
                  <a:gd name="T91" fmla="*/ 37 h 72"/>
                  <a:gd name="T92" fmla="*/ 8 w 72"/>
                  <a:gd name="T93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6"/>
                      <a:pt x="5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lose/>
                    <a:moveTo>
                      <a:pt x="25" y="66"/>
                    </a:moveTo>
                    <a:cubicBezTo>
                      <a:pt x="24" y="66"/>
                      <a:pt x="23" y="66"/>
                      <a:pt x="23" y="67"/>
                    </a:cubicBezTo>
                    <a:cubicBezTo>
                      <a:pt x="18" y="65"/>
                      <a:pt x="14" y="62"/>
                      <a:pt x="11" y="59"/>
                    </a:cubicBezTo>
                    <a:cubicBezTo>
                      <a:pt x="11" y="58"/>
                      <a:pt x="11" y="57"/>
                      <a:pt x="11" y="57"/>
                    </a:cubicBezTo>
                    <a:cubicBezTo>
                      <a:pt x="12" y="54"/>
                      <a:pt x="12" y="52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1"/>
                      <a:pt x="13" y="51"/>
                      <a:pt x="14" y="51"/>
                    </a:cubicBezTo>
                    <a:cubicBezTo>
                      <a:pt x="17" y="52"/>
                      <a:pt x="22" y="53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4" y="54"/>
                      <a:pt x="24" y="55"/>
                    </a:cubicBezTo>
                    <a:cubicBezTo>
                      <a:pt x="25" y="56"/>
                      <a:pt x="27" y="59"/>
                      <a:pt x="28" y="61"/>
                    </a:cubicBezTo>
                    <a:cubicBezTo>
                      <a:pt x="28" y="62"/>
                      <a:pt x="29" y="62"/>
                      <a:pt x="29" y="6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9" y="64"/>
                      <a:pt x="26" y="65"/>
                      <a:pt x="25" y="66"/>
                    </a:cubicBezTo>
                    <a:close/>
                    <a:moveTo>
                      <a:pt x="36" y="24"/>
                    </a:moveTo>
                    <a:cubicBezTo>
                      <a:pt x="36" y="24"/>
                      <a:pt x="36" y="25"/>
                      <a:pt x="37" y="25"/>
                    </a:cubicBezTo>
                    <a:cubicBezTo>
                      <a:pt x="39" y="27"/>
                      <a:pt x="46" y="32"/>
                      <a:pt x="47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6" y="34"/>
                      <a:pt x="43" y="44"/>
                      <a:pt x="42" y="45"/>
                    </a:cubicBezTo>
                    <a:cubicBezTo>
                      <a:pt x="42" y="45"/>
                      <a:pt x="42" y="45"/>
                      <a:pt x="42" y="45"/>
                    </a:cubicBezTo>
                    <a:cubicBezTo>
                      <a:pt x="42" y="45"/>
                      <a:pt x="41" y="45"/>
                      <a:pt x="40" y="45"/>
                    </a:cubicBezTo>
                    <a:cubicBezTo>
                      <a:pt x="37" y="45"/>
                      <a:pt x="30" y="45"/>
                      <a:pt x="29" y="45"/>
                    </a:cubicBezTo>
                    <a:cubicBezTo>
                      <a:pt x="29" y="44"/>
                      <a:pt x="26" y="34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2"/>
                      <a:pt x="33" y="27"/>
                      <a:pt x="35" y="25"/>
                    </a:cubicBezTo>
                    <a:cubicBezTo>
                      <a:pt x="36" y="25"/>
                      <a:pt x="36" y="24"/>
                      <a:pt x="36" y="24"/>
                    </a:cubicBezTo>
                    <a:close/>
                    <a:moveTo>
                      <a:pt x="35" y="24"/>
                    </a:moveTo>
                    <a:cubicBezTo>
                      <a:pt x="35" y="14"/>
                      <a:pt x="35" y="14"/>
                      <a:pt x="35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6" y="23"/>
                      <a:pt x="36" y="23"/>
                      <a:pt x="36" y="23"/>
                    </a:cubicBezTo>
                    <a:lnTo>
                      <a:pt x="35" y="24"/>
                    </a:lnTo>
                    <a:close/>
                    <a:moveTo>
                      <a:pt x="48" y="53"/>
                    </a:moveTo>
                    <a:cubicBezTo>
                      <a:pt x="48" y="53"/>
                      <a:pt x="48" y="53"/>
                      <a:pt x="48" y="53"/>
                    </a:cubicBezTo>
                    <a:cubicBezTo>
                      <a:pt x="47" y="54"/>
                      <a:pt x="47" y="54"/>
                      <a:pt x="47" y="54"/>
                    </a:cubicBezTo>
                    <a:cubicBezTo>
                      <a:pt x="41" y="46"/>
                      <a:pt x="41" y="46"/>
                      <a:pt x="41" y="46"/>
                    </a:cubicBezTo>
                    <a:cubicBezTo>
                      <a:pt x="43" y="46"/>
                      <a:pt x="43" y="46"/>
                      <a:pt x="43" y="46"/>
                    </a:cubicBezTo>
                    <a:lnTo>
                      <a:pt x="48" y="53"/>
                    </a:lnTo>
                    <a:close/>
                    <a:moveTo>
                      <a:pt x="29" y="46"/>
                    </a:moveTo>
                    <a:cubicBezTo>
                      <a:pt x="31" y="46"/>
                      <a:pt x="31" y="46"/>
                      <a:pt x="31" y="46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4" y="53"/>
                      <a:pt x="24" y="53"/>
                      <a:pt x="24" y="53"/>
                    </a:cubicBezTo>
                    <a:lnTo>
                      <a:pt x="29" y="46"/>
                    </a:lnTo>
                    <a:close/>
                    <a:moveTo>
                      <a:pt x="36" y="64"/>
                    </a:moveTo>
                    <a:cubicBezTo>
                      <a:pt x="34" y="64"/>
                      <a:pt x="32" y="63"/>
                      <a:pt x="31" y="63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1" y="62"/>
                      <a:pt x="34" y="62"/>
                      <a:pt x="36" y="62"/>
                    </a:cubicBezTo>
                    <a:cubicBezTo>
                      <a:pt x="38" y="62"/>
                      <a:pt x="40" y="62"/>
                      <a:pt x="43" y="61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0" y="63"/>
                      <a:pt x="38" y="64"/>
                      <a:pt x="36" y="64"/>
                    </a:cubicBezTo>
                    <a:close/>
                    <a:moveTo>
                      <a:pt x="49" y="67"/>
                    </a:moveTo>
                    <a:cubicBezTo>
                      <a:pt x="49" y="66"/>
                      <a:pt x="48" y="66"/>
                      <a:pt x="47" y="66"/>
                    </a:cubicBezTo>
                    <a:cubicBezTo>
                      <a:pt x="45" y="65"/>
                      <a:pt x="43" y="63"/>
                      <a:pt x="43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3" y="62"/>
                      <a:pt x="44" y="62"/>
                      <a:pt x="44" y="61"/>
                    </a:cubicBezTo>
                    <a:cubicBezTo>
                      <a:pt x="46" y="58"/>
                      <a:pt x="48" y="54"/>
                      <a:pt x="49" y="54"/>
                    </a:cubicBezTo>
                    <a:cubicBezTo>
                      <a:pt x="49" y="54"/>
                      <a:pt x="54" y="52"/>
                      <a:pt x="57" y="51"/>
                    </a:cubicBezTo>
                    <a:cubicBezTo>
                      <a:pt x="58" y="51"/>
                      <a:pt x="59" y="51"/>
                      <a:pt x="5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0" y="51"/>
                      <a:pt x="60" y="54"/>
                      <a:pt x="61" y="56"/>
                    </a:cubicBezTo>
                    <a:cubicBezTo>
                      <a:pt x="61" y="57"/>
                      <a:pt x="61" y="58"/>
                      <a:pt x="61" y="58"/>
                    </a:cubicBezTo>
                    <a:cubicBezTo>
                      <a:pt x="58" y="62"/>
                      <a:pt x="54" y="65"/>
                      <a:pt x="49" y="67"/>
                    </a:cubicBezTo>
                    <a:close/>
                    <a:moveTo>
                      <a:pt x="60" y="49"/>
                    </a:moveTo>
                    <a:cubicBezTo>
                      <a:pt x="58" y="50"/>
                      <a:pt x="58" y="50"/>
                      <a:pt x="58" y="50"/>
                    </a:cubicBezTo>
                    <a:cubicBezTo>
                      <a:pt x="61" y="46"/>
                      <a:pt x="62" y="42"/>
                      <a:pt x="62" y="37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3" y="43"/>
                      <a:pt x="62" y="46"/>
                      <a:pt x="60" y="49"/>
                    </a:cubicBezTo>
                    <a:close/>
                    <a:moveTo>
                      <a:pt x="57" y="29"/>
                    </a:moveTo>
                    <a:cubicBezTo>
                      <a:pt x="57" y="27"/>
                      <a:pt x="57" y="23"/>
                      <a:pt x="58" y="20"/>
                    </a:cubicBezTo>
                    <a:cubicBezTo>
                      <a:pt x="58" y="19"/>
                      <a:pt x="58" y="18"/>
                      <a:pt x="58" y="18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8"/>
                      <a:pt x="61" y="18"/>
                      <a:pt x="63" y="18"/>
                    </a:cubicBezTo>
                    <a:cubicBezTo>
                      <a:pt x="64" y="19"/>
                      <a:pt x="65" y="19"/>
                      <a:pt x="65" y="19"/>
                    </a:cubicBezTo>
                    <a:cubicBezTo>
                      <a:pt x="68" y="23"/>
                      <a:pt x="69" y="28"/>
                      <a:pt x="70" y="32"/>
                    </a:cubicBezTo>
                    <a:cubicBezTo>
                      <a:pt x="69" y="33"/>
                      <a:pt x="69" y="33"/>
                      <a:pt x="68" y="34"/>
                    </a:cubicBezTo>
                    <a:cubicBezTo>
                      <a:pt x="66" y="35"/>
                      <a:pt x="65" y="37"/>
                      <a:pt x="64" y="38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64" y="37"/>
                      <a:pt x="63" y="36"/>
                      <a:pt x="62" y="35"/>
                    </a:cubicBezTo>
                    <a:cubicBezTo>
                      <a:pt x="61" y="34"/>
                      <a:pt x="59" y="31"/>
                      <a:pt x="58" y="30"/>
                    </a:cubicBezTo>
                    <a:cubicBezTo>
                      <a:pt x="57" y="29"/>
                      <a:pt x="57" y="29"/>
                      <a:pt x="57" y="29"/>
                    </a:cubicBezTo>
                    <a:close/>
                    <a:moveTo>
                      <a:pt x="47" y="33"/>
                    </a:moveTo>
                    <a:cubicBezTo>
                      <a:pt x="48" y="32"/>
                      <a:pt x="48" y="32"/>
                      <a:pt x="48" y="32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7" y="30"/>
                      <a:pt x="57" y="30"/>
                      <a:pt x="57" y="30"/>
                    </a:cubicBezTo>
                    <a:lnTo>
                      <a:pt x="47" y="33"/>
                    </a:lnTo>
                    <a:close/>
                    <a:moveTo>
                      <a:pt x="57" y="17"/>
                    </a:moveTo>
                    <a:cubicBezTo>
                      <a:pt x="57" y="19"/>
                      <a:pt x="57" y="19"/>
                      <a:pt x="57" y="19"/>
                    </a:cubicBezTo>
                    <a:cubicBezTo>
                      <a:pt x="54" y="15"/>
                      <a:pt x="50" y="12"/>
                      <a:pt x="45" y="1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51" y="11"/>
                      <a:pt x="54" y="14"/>
                      <a:pt x="57" y="17"/>
                    </a:cubicBezTo>
                    <a:close/>
                    <a:moveTo>
                      <a:pt x="28" y="4"/>
                    </a:moveTo>
                    <a:cubicBezTo>
                      <a:pt x="28" y="3"/>
                      <a:pt x="28" y="3"/>
                      <a:pt x="29" y="2"/>
                    </a:cubicBezTo>
                    <a:cubicBezTo>
                      <a:pt x="31" y="2"/>
                      <a:pt x="33" y="2"/>
                      <a:pt x="36" y="2"/>
                    </a:cubicBezTo>
                    <a:cubicBezTo>
                      <a:pt x="38" y="2"/>
                      <a:pt x="41" y="2"/>
                      <a:pt x="43" y="2"/>
                    </a:cubicBezTo>
                    <a:cubicBezTo>
                      <a:pt x="43" y="3"/>
                      <a:pt x="43" y="3"/>
                      <a:pt x="44" y="4"/>
                    </a:cubicBezTo>
                    <a:cubicBezTo>
                      <a:pt x="45" y="6"/>
                      <a:pt x="46" y="8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9"/>
                      <a:pt x="45" y="10"/>
                      <a:pt x="44" y="10"/>
                    </a:cubicBezTo>
                    <a:cubicBezTo>
                      <a:pt x="41" y="11"/>
                      <a:pt x="38" y="12"/>
                      <a:pt x="37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5" y="13"/>
                    </a:cubicBezTo>
                    <a:cubicBezTo>
                      <a:pt x="34" y="12"/>
                      <a:pt x="30" y="11"/>
                      <a:pt x="28" y="10"/>
                    </a:cubicBezTo>
                    <a:cubicBezTo>
                      <a:pt x="27" y="10"/>
                      <a:pt x="26" y="9"/>
                      <a:pt x="26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6" y="8"/>
                      <a:pt x="27" y="6"/>
                      <a:pt x="28" y="4"/>
                    </a:cubicBezTo>
                    <a:close/>
                    <a:moveTo>
                      <a:pt x="24" y="10"/>
                    </a:moveTo>
                    <a:cubicBezTo>
                      <a:pt x="26" y="10"/>
                      <a:pt x="26" y="10"/>
                      <a:pt x="26" y="10"/>
                    </a:cubicBezTo>
                    <a:cubicBezTo>
                      <a:pt x="22" y="12"/>
                      <a:pt x="18" y="15"/>
                      <a:pt x="15" y="1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8" y="14"/>
                      <a:pt x="21" y="11"/>
                      <a:pt x="24" y="10"/>
                    </a:cubicBezTo>
                    <a:close/>
                    <a:moveTo>
                      <a:pt x="16" y="29"/>
                    </a:moveTo>
                    <a:cubicBezTo>
                      <a:pt x="24" y="32"/>
                      <a:pt x="24" y="32"/>
                      <a:pt x="24" y="32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16" y="29"/>
                    </a:lnTo>
                    <a:close/>
                    <a:moveTo>
                      <a:pt x="8" y="38"/>
                    </a:moveTo>
                    <a:cubicBezTo>
                      <a:pt x="7" y="37"/>
                      <a:pt x="5" y="35"/>
                      <a:pt x="4" y="34"/>
                    </a:cubicBezTo>
                    <a:cubicBezTo>
                      <a:pt x="3" y="33"/>
                      <a:pt x="2" y="33"/>
                      <a:pt x="2" y="32"/>
                    </a:cubicBezTo>
                    <a:cubicBezTo>
                      <a:pt x="3" y="27"/>
                      <a:pt x="4" y="23"/>
                      <a:pt x="6" y="19"/>
                    </a:cubicBezTo>
                    <a:cubicBezTo>
                      <a:pt x="7" y="19"/>
                      <a:pt x="8" y="19"/>
                      <a:pt x="8" y="18"/>
                    </a:cubicBezTo>
                    <a:cubicBezTo>
                      <a:pt x="11" y="18"/>
                      <a:pt x="13" y="18"/>
                      <a:pt x="14" y="17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9"/>
                      <a:pt x="14" y="20"/>
                    </a:cubicBezTo>
                    <a:cubicBezTo>
                      <a:pt x="14" y="23"/>
                      <a:pt x="15" y="27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4" y="29"/>
                      <a:pt x="14" y="30"/>
                    </a:cubicBezTo>
                    <a:cubicBezTo>
                      <a:pt x="13" y="31"/>
                      <a:pt x="11" y="34"/>
                      <a:pt x="9" y="36"/>
                    </a:cubicBezTo>
                    <a:cubicBezTo>
                      <a:pt x="8" y="37"/>
                      <a:pt x="8" y="37"/>
                      <a:pt x="8" y="38"/>
                    </a:cubicBezTo>
                    <a:close/>
                    <a:moveTo>
                      <a:pt x="8" y="39"/>
                    </a:moveTo>
                    <a:cubicBezTo>
                      <a:pt x="9" y="37"/>
                      <a:pt x="9" y="37"/>
                      <a:pt x="9" y="37"/>
                    </a:cubicBezTo>
                    <a:cubicBezTo>
                      <a:pt x="10" y="42"/>
                      <a:pt x="11" y="46"/>
                      <a:pt x="13" y="50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9" y="46"/>
                      <a:pt x="8" y="43"/>
                      <a:pt x="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0" name="Freeform 95"/>
              <p:cNvSpPr/>
              <p:nvPr/>
            </p:nvSpPr>
            <p:spPr bwMode="auto">
              <a:xfrm>
                <a:off x="183155" y="299792"/>
                <a:ext cx="154907" cy="71075"/>
              </a:xfrm>
              <a:custGeom>
                <a:avLst/>
                <a:gdLst>
                  <a:gd name="T0" fmla="*/ 57 w 72"/>
                  <a:gd name="T1" fmla="*/ 13 h 33"/>
                  <a:gd name="T2" fmla="*/ 41 w 72"/>
                  <a:gd name="T3" fmla="*/ 23 h 33"/>
                  <a:gd name="T4" fmla="*/ 21 w 72"/>
                  <a:gd name="T5" fmla="*/ 29 h 33"/>
                  <a:gd name="T6" fmla="*/ 0 w 72"/>
                  <a:gd name="T7" fmla="*/ 31 h 33"/>
                  <a:gd name="T8" fmla="*/ 0 w 72"/>
                  <a:gd name="T9" fmla="*/ 32 h 33"/>
                  <a:gd name="T10" fmla="*/ 21 w 72"/>
                  <a:gd name="T11" fmla="*/ 33 h 33"/>
                  <a:gd name="T12" fmla="*/ 43 w 72"/>
                  <a:gd name="T13" fmla="*/ 30 h 33"/>
                  <a:gd name="T14" fmla="*/ 63 w 72"/>
                  <a:gd name="T15" fmla="*/ 20 h 33"/>
                  <a:gd name="T16" fmla="*/ 72 w 72"/>
                  <a:gd name="T17" fmla="*/ 0 h 33"/>
                  <a:gd name="T18" fmla="*/ 72 w 72"/>
                  <a:gd name="T19" fmla="*/ 0 h 33"/>
                  <a:gd name="T20" fmla="*/ 57 w 72"/>
                  <a:gd name="T21" fmla="*/ 1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33">
                    <a:moveTo>
                      <a:pt x="57" y="13"/>
                    </a:moveTo>
                    <a:cubicBezTo>
                      <a:pt x="52" y="17"/>
                      <a:pt x="47" y="21"/>
                      <a:pt x="41" y="23"/>
                    </a:cubicBezTo>
                    <a:cubicBezTo>
                      <a:pt x="34" y="26"/>
                      <a:pt x="28" y="28"/>
                      <a:pt x="21" y="29"/>
                    </a:cubicBezTo>
                    <a:cubicBezTo>
                      <a:pt x="14" y="30"/>
                      <a:pt x="7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7" y="33"/>
                      <a:pt x="14" y="33"/>
                      <a:pt x="21" y="33"/>
                    </a:cubicBezTo>
                    <a:cubicBezTo>
                      <a:pt x="29" y="33"/>
                      <a:pt x="36" y="32"/>
                      <a:pt x="43" y="30"/>
                    </a:cubicBezTo>
                    <a:cubicBezTo>
                      <a:pt x="50" y="28"/>
                      <a:pt x="57" y="25"/>
                      <a:pt x="63" y="20"/>
                    </a:cubicBezTo>
                    <a:cubicBezTo>
                      <a:pt x="68" y="15"/>
                      <a:pt x="72" y="7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67" y="5"/>
                      <a:pt x="62" y="10"/>
                      <a:pt x="5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4" name="组合 232"/>
            <p:cNvGrpSpPr/>
            <p:nvPr/>
          </p:nvGrpSpPr>
          <p:grpSpPr bwMode="auto">
            <a:xfrm>
              <a:off x="3016250" y="3922713"/>
              <a:ext cx="427038" cy="261937"/>
              <a:chOff x="0" y="0"/>
              <a:chExt cx="385446" cy="236917"/>
            </a:xfrm>
            <a:grpFill/>
          </p:grpSpPr>
          <p:sp>
            <p:nvSpPr>
              <p:cNvPr id="361" name="Freeform 96"/>
              <p:cNvSpPr>
                <a:spLocks noEditPoints="1"/>
              </p:cNvSpPr>
              <p:nvPr/>
            </p:nvSpPr>
            <p:spPr bwMode="auto">
              <a:xfrm>
                <a:off x="0" y="0"/>
                <a:ext cx="385446" cy="236917"/>
              </a:xfrm>
              <a:custGeom>
                <a:avLst/>
                <a:gdLst>
                  <a:gd name="T0" fmla="*/ 0 w 423"/>
                  <a:gd name="T1" fmla="*/ 0 h 260"/>
                  <a:gd name="T2" fmla="*/ 0 w 423"/>
                  <a:gd name="T3" fmla="*/ 260 h 260"/>
                  <a:gd name="T4" fmla="*/ 423 w 423"/>
                  <a:gd name="T5" fmla="*/ 260 h 260"/>
                  <a:gd name="T6" fmla="*/ 423 w 423"/>
                  <a:gd name="T7" fmla="*/ 0 h 260"/>
                  <a:gd name="T8" fmla="*/ 0 w 423"/>
                  <a:gd name="T9" fmla="*/ 0 h 260"/>
                  <a:gd name="T10" fmla="*/ 409 w 423"/>
                  <a:gd name="T11" fmla="*/ 246 h 260"/>
                  <a:gd name="T12" fmla="*/ 14 w 423"/>
                  <a:gd name="T13" fmla="*/ 246 h 260"/>
                  <a:gd name="T14" fmla="*/ 14 w 423"/>
                  <a:gd name="T15" fmla="*/ 14 h 260"/>
                  <a:gd name="T16" fmla="*/ 409 w 423"/>
                  <a:gd name="T17" fmla="*/ 14 h 260"/>
                  <a:gd name="T18" fmla="*/ 409 w 423"/>
                  <a:gd name="T19" fmla="*/ 246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260">
                    <a:moveTo>
                      <a:pt x="0" y="0"/>
                    </a:moveTo>
                    <a:lnTo>
                      <a:pt x="0" y="260"/>
                    </a:lnTo>
                    <a:lnTo>
                      <a:pt x="423" y="260"/>
                    </a:lnTo>
                    <a:lnTo>
                      <a:pt x="423" y="0"/>
                    </a:lnTo>
                    <a:lnTo>
                      <a:pt x="0" y="0"/>
                    </a:lnTo>
                    <a:close/>
                    <a:moveTo>
                      <a:pt x="409" y="246"/>
                    </a:moveTo>
                    <a:lnTo>
                      <a:pt x="14" y="246"/>
                    </a:lnTo>
                    <a:lnTo>
                      <a:pt x="14" y="14"/>
                    </a:lnTo>
                    <a:lnTo>
                      <a:pt x="409" y="14"/>
                    </a:lnTo>
                    <a:lnTo>
                      <a:pt x="409" y="2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2" name="Freeform 97"/>
              <p:cNvSpPr/>
              <p:nvPr/>
            </p:nvSpPr>
            <p:spPr bwMode="auto">
              <a:xfrm>
                <a:off x="159463" y="83833"/>
                <a:ext cx="28248" cy="69253"/>
              </a:xfrm>
              <a:custGeom>
                <a:avLst/>
                <a:gdLst>
                  <a:gd name="T0" fmla="*/ 0 w 13"/>
                  <a:gd name="T1" fmla="*/ 16 h 32"/>
                  <a:gd name="T2" fmla="*/ 13 w 13"/>
                  <a:gd name="T3" fmla="*/ 32 h 32"/>
                  <a:gd name="T4" fmla="*/ 13 w 13"/>
                  <a:gd name="T5" fmla="*/ 0 h 32"/>
                  <a:gd name="T6" fmla="*/ 0 w 13"/>
                  <a:gd name="T7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2">
                    <a:moveTo>
                      <a:pt x="0" y="16"/>
                    </a:moveTo>
                    <a:cubicBezTo>
                      <a:pt x="0" y="24"/>
                      <a:pt x="6" y="31"/>
                      <a:pt x="13" y="3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2"/>
                      <a:pt x="0" y="8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3" name="Rectangle 98"/>
              <p:cNvSpPr>
                <a:spLocks noChangeArrowheads="1"/>
              </p:cNvSpPr>
              <p:nvPr/>
            </p:nvSpPr>
            <p:spPr bwMode="auto">
              <a:xfrm>
                <a:off x="307993" y="79276"/>
                <a:ext cx="36449" cy="7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4" name="Freeform 99"/>
              <p:cNvSpPr/>
              <p:nvPr/>
            </p:nvSpPr>
            <p:spPr bwMode="auto">
              <a:xfrm>
                <a:off x="198646" y="83833"/>
                <a:ext cx="30070" cy="69253"/>
              </a:xfrm>
              <a:custGeom>
                <a:avLst/>
                <a:gdLst>
                  <a:gd name="T0" fmla="*/ 14 w 14"/>
                  <a:gd name="T1" fmla="*/ 16 h 32"/>
                  <a:gd name="T2" fmla="*/ 0 w 14"/>
                  <a:gd name="T3" fmla="*/ 0 h 32"/>
                  <a:gd name="T4" fmla="*/ 0 w 14"/>
                  <a:gd name="T5" fmla="*/ 32 h 32"/>
                  <a:gd name="T6" fmla="*/ 14 w 14"/>
                  <a:gd name="T7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2">
                    <a:moveTo>
                      <a:pt x="14" y="16"/>
                    </a:moveTo>
                    <a:cubicBezTo>
                      <a:pt x="14" y="8"/>
                      <a:pt x="8" y="1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8" y="31"/>
                      <a:pt x="14" y="24"/>
                      <a:pt x="1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5" name="Rectangle 100"/>
              <p:cNvSpPr>
                <a:spLocks noChangeArrowheads="1"/>
              </p:cNvSpPr>
              <p:nvPr/>
            </p:nvSpPr>
            <p:spPr bwMode="auto">
              <a:xfrm>
                <a:off x="42828" y="79276"/>
                <a:ext cx="37360" cy="7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6" name="Freeform 101"/>
              <p:cNvSpPr/>
              <p:nvPr/>
            </p:nvSpPr>
            <p:spPr bwMode="auto">
              <a:xfrm>
                <a:off x="30070" y="28248"/>
                <a:ext cx="328039" cy="183156"/>
              </a:xfrm>
              <a:custGeom>
                <a:avLst/>
                <a:gdLst>
                  <a:gd name="T0" fmla="*/ 152 w 152"/>
                  <a:gd name="T1" fmla="*/ 18 h 85"/>
                  <a:gd name="T2" fmla="*/ 152 w 152"/>
                  <a:gd name="T3" fmla="*/ 0 h 85"/>
                  <a:gd name="T4" fmla="*/ 0 w 152"/>
                  <a:gd name="T5" fmla="*/ 0 h 85"/>
                  <a:gd name="T6" fmla="*/ 0 w 152"/>
                  <a:gd name="T7" fmla="*/ 18 h 85"/>
                  <a:gd name="T8" fmla="*/ 29 w 152"/>
                  <a:gd name="T9" fmla="*/ 18 h 85"/>
                  <a:gd name="T10" fmla="*/ 29 w 152"/>
                  <a:gd name="T11" fmla="*/ 66 h 85"/>
                  <a:gd name="T12" fmla="*/ 0 w 152"/>
                  <a:gd name="T13" fmla="*/ 66 h 85"/>
                  <a:gd name="T14" fmla="*/ 0 w 152"/>
                  <a:gd name="T15" fmla="*/ 85 h 85"/>
                  <a:gd name="T16" fmla="*/ 73 w 152"/>
                  <a:gd name="T17" fmla="*/ 85 h 85"/>
                  <a:gd name="T18" fmla="*/ 73 w 152"/>
                  <a:gd name="T19" fmla="*/ 64 h 85"/>
                  <a:gd name="T20" fmla="*/ 54 w 152"/>
                  <a:gd name="T21" fmla="*/ 42 h 85"/>
                  <a:gd name="T22" fmla="*/ 73 w 152"/>
                  <a:gd name="T23" fmla="*/ 20 h 85"/>
                  <a:gd name="T24" fmla="*/ 73 w 152"/>
                  <a:gd name="T25" fmla="*/ 0 h 85"/>
                  <a:gd name="T26" fmla="*/ 78 w 152"/>
                  <a:gd name="T27" fmla="*/ 0 h 85"/>
                  <a:gd name="T28" fmla="*/ 78 w 152"/>
                  <a:gd name="T29" fmla="*/ 20 h 85"/>
                  <a:gd name="T30" fmla="*/ 98 w 152"/>
                  <a:gd name="T31" fmla="*/ 42 h 85"/>
                  <a:gd name="T32" fmla="*/ 78 w 152"/>
                  <a:gd name="T33" fmla="*/ 64 h 85"/>
                  <a:gd name="T34" fmla="*/ 78 w 152"/>
                  <a:gd name="T35" fmla="*/ 85 h 85"/>
                  <a:gd name="T36" fmla="*/ 152 w 152"/>
                  <a:gd name="T37" fmla="*/ 85 h 85"/>
                  <a:gd name="T38" fmla="*/ 152 w 152"/>
                  <a:gd name="T39" fmla="*/ 66 h 85"/>
                  <a:gd name="T40" fmla="*/ 123 w 152"/>
                  <a:gd name="T41" fmla="*/ 66 h 85"/>
                  <a:gd name="T42" fmla="*/ 123 w 152"/>
                  <a:gd name="T43" fmla="*/ 18 h 85"/>
                  <a:gd name="T44" fmla="*/ 152 w 152"/>
                  <a:gd name="T45" fmla="*/ 1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2" h="85">
                    <a:moveTo>
                      <a:pt x="152" y="18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73" y="85"/>
                      <a:pt x="73" y="85"/>
                      <a:pt x="73" y="85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62" y="63"/>
                      <a:pt x="54" y="53"/>
                      <a:pt x="54" y="42"/>
                    </a:cubicBezTo>
                    <a:cubicBezTo>
                      <a:pt x="54" y="31"/>
                      <a:pt x="62" y="22"/>
                      <a:pt x="73" y="2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9" y="21"/>
                      <a:pt x="98" y="31"/>
                      <a:pt x="98" y="42"/>
                    </a:cubicBezTo>
                    <a:cubicBezTo>
                      <a:pt x="98" y="54"/>
                      <a:pt x="89" y="63"/>
                      <a:pt x="78" y="64"/>
                    </a:cubicBezTo>
                    <a:cubicBezTo>
                      <a:pt x="78" y="85"/>
                      <a:pt x="78" y="85"/>
                      <a:pt x="78" y="85"/>
                    </a:cubicBezTo>
                    <a:cubicBezTo>
                      <a:pt x="152" y="85"/>
                      <a:pt x="152" y="85"/>
                      <a:pt x="152" y="85"/>
                    </a:cubicBezTo>
                    <a:cubicBezTo>
                      <a:pt x="152" y="66"/>
                      <a:pt x="152" y="66"/>
                      <a:pt x="152" y="66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23" y="18"/>
                      <a:pt x="123" y="18"/>
                      <a:pt x="123" y="18"/>
                    </a:cubicBezTo>
                    <a:lnTo>
                      <a:pt x="15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5" name="组合 254"/>
            <p:cNvGrpSpPr/>
            <p:nvPr/>
          </p:nvGrpSpPr>
          <p:grpSpPr bwMode="auto">
            <a:xfrm>
              <a:off x="3783013" y="3857625"/>
              <a:ext cx="355600" cy="393700"/>
              <a:chOff x="0" y="0"/>
              <a:chExt cx="320750" cy="355376"/>
            </a:xfrm>
            <a:grpFill/>
          </p:grpSpPr>
          <p:sp>
            <p:nvSpPr>
              <p:cNvPr id="359" name="Freeform 102"/>
              <p:cNvSpPr>
                <a:spLocks noEditPoints="1"/>
              </p:cNvSpPr>
              <p:nvPr/>
            </p:nvSpPr>
            <p:spPr bwMode="auto">
              <a:xfrm>
                <a:off x="0" y="0"/>
                <a:ext cx="320750" cy="329862"/>
              </a:xfrm>
              <a:custGeom>
                <a:avLst/>
                <a:gdLst>
                  <a:gd name="T0" fmla="*/ 119 w 149"/>
                  <a:gd name="T1" fmla="*/ 2 h 153"/>
                  <a:gd name="T2" fmla="*/ 119 w 149"/>
                  <a:gd name="T3" fmla="*/ 0 h 153"/>
                  <a:gd name="T4" fmla="*/ 30 w 149"/>
                  <a:gd name="T5" fmla="*/ 0 h 153"/>
                  <a:gd name="T6" fmla="*/ 30 w 149"/>
                  <a:gd name="T7" fmla="*/ 2 h 153"/>
                  <a:gd name="T8" fmla="*/ 0 w 149"/>
                  <a:gd name="T9" fmla="*/ 2 h 153"/>
                  <a:gd name="T10" fmla="*/ 52 w 149"/>
                  <a:gd name="T11" fmla="*/ 58 h 153"/>
                  <a:gd name="T12" fmla="*/ 53 w 149"/>
                  <a:gd name="T13" fmla="*/ 58 h 153"/>
                  <a:gd name="T14" fmla="*/ 60 w 149"/>
                  <a:gd name="T15" fmla="*/ 64 h 153"/>
                  <a:gd name="T16" fmla="*/ 57 w 149"/>
                  <a:gd name="T17" fmla="*/ 68 h 153"/>
                  <a:gd name="T18" fmla="*/ 60 w 149"/>
                  <a:gd name="T19" fmla="*/ 71 h 153"/>
                  <a:gd name="T20" fmla="*/ 65 w 149"/>
                  <a:gd name="T21" fmla="*/ 71 h 153"/>
                  <a:gd name="T22" fmla="*/ 55 w 149"/>
                  <a:gd name="T23" fmla="*/ 113 h 153"/>
                  <a:gd name="T24" fmla="*/ 47 w 149"/>
                  <a:gd name="T25" fmla="*/ 113 h 153"/>
                  <a:gd name="T26" fmla="*/ 47 w 149"/>
                  <a:gd name="T27" fmla="*/ 153 h 153"/>
                  <a:gd name="T28" fmla="*/ 104 w 149"/>
                  <a:gd name="T29" fmla="*/ 153 h 153"/>
                  <a:gd name="T30" fmla="*/ 104 w 149"/>
                  <a:gd name="T31" fmla="*/ 113 h 153"/>
                  <a:gd name="T32" fmla="*/ 97 w 149"/>
                  <a:gd name="T33" fmla="*/ 113 h 153"/>
                  <a:gd name="T34" fmla="*/ 86 w 149"/>
                  <a:gd name="T35" fmla="*/ 71 h 153"/>
                  <a:gd name="T36" fmla="*/ 91 w 149"/>
                  <a:gd name="T37" fmla="*/ 71 h 153"/>
                  <a:gd name="T38" fmla="*/ 94 w 149"/>
                  <a:gd name="T39" fmla="*/ 68 h 153"/>
                  <a:gd name="T40" fmla="*/ 91 w 149"/>
                  <a:gd name="T41" fmla="*/ 64 h 153"/>
                  <a:gd name="T42" fmla="*/ 89 w 149"/>
                  <a:gd name="T43" fmla="*/ 64 h 153"/>
                  <a:gd name="T44" fmla="*/ 96 w 149"/>
                  <a:gd name="T45" fmla="*/ 58 h 153"/>
                  <a:gd name="T46" fmla="*/ 97 w 149"/>
                  <a:gd name="T47" fmla="*/ 58 h 153"/>
                  <a:gd name="T48" fmla="*/ 149 w 149"/>
                  <a:gd name="T49" fmla="*/ 2 h 153"/>
                  <a:gd name="T50" fmla="*/ 119 w 149"/>
                  <a:gd name="T51" fmla="*/ 2 h 153"/>
                  <a:gd name="T52" fmla="*/ 8 w 149"/>
                  <a:gd name="T53" fmla="*/ 8 h 153"/>
                  <a:gd name="T54" fmla="*/ 30 w 149"/>
                  <a:gd name="T55" fmla="*/ 8 h 153"/>
                  <a:gd name="T56" fmla="*/ 48 w 149"/>
                  <a:gd name="T57" fmla="*/ 51 h 153"/>
                  <a:gd name="T58" fmla="*/ 8 w 149"/>
                  <a:gd name="T59" fmla="*/ 8 h 153"/>
                  <a:gd name="T60" fmla="*/ 96 w 149"/>
                  <a:gd name="T61" fmla="*/ 119 h 153"/>
                  <a:gd name="T62" fmla="*/ 96 w 149"/>
                  <a:gd name="T63" fmla="*/ 147 h 153"/>
                  <a:gd name="T64" fmla="*/ 55 w 149"/>
                  <a:gd name="T65" fmla="*/ 147 h 153"/>
                  <a:gd name="T66" fmla="*/ 55 w 149"/>
                  <a:gd name="T67" fmla="*/ 119 h 153"/>
                  <a:gd name="T68" fmla="*/ 96 w 149"/>
                  <a:gd name="T69" fmla="*/ 119 h 153"/>
                  <a:gd name="T70" fmla="*/ 101 w 149"/>
                  <a:gd name="T71" fmla="*/ 51 h 153"/>
                  <a:gd name="T72" fmla="*/ 119 w 149"/>
                  <a:gd name="T73" fmla="*/ 8 h 153"/>
                  <a:gd name="T74" fmla="*/ 141 w 149"/>
                  <a:gd name="T75" fmla="*/ 8 h 153"/>
                  <a:gd name="T76" fmla="*/ 101 w 149"/>
                  <a:gd name="T77" fmla="*/ 5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9" h="153">
                    <a:moveTo>
                      <a:pt x="119" y="2"/>
                    </a:moveTo>
                    <a:cubicBezTo>
                      <a:pt x="119" y="1"/>
                      <a:pt x="119" y="0"/>
                      <a:pt x="119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1"/>
                      <a:pt x="3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1" y="58"/>
                      <a:pt x="52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5" y="60"/>
                      <a:pt x="58" y="62"/>
                      <a:pt x="60" y="64"/>
                    </a:cubicBezTo>
                    <a:cubicBezTo>
                      <a:pt x="59" y="64"/>
                      <a:pt x="57" y="66"/>
                      <a:pt x="57" y="68"/>
                    </a:cubicBezTo>
                    <a:cubicBezTo>
                      <a:pt x="57" y="69"/>
                      <a:pt x="59" y="71"/>
                      <a:pt x="60" y="71"/>
                    </a:cubicBezTo>
                    <a:cubicBezTo>
                      <a:pt x="65" y="71"/>
                      <a:pt x="65" y="71"/>
                      <a:pt x="65" y="71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47" y="113"/>
                      <a:pt x="47" y="113"/>
                      <a:pt x="47" y="113"/>
                    </a:cubicBezTo>
                    <a:cubicBezTo>
                      <a:pt x="47" y="153"/>
                      <a:pt x="47" y="153"/>
                      <a:pt x="47" y="153"/>
                    </a:cubicBezTo>
                    <a:cubicBezTo>
                      <a:pt x="104" y="153"/>
                      <a:pt x="104" y="153"/>
                      <a:pt x="104" y="153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97" y="113"/>
                      <a:pt x="97" y="113"/>
                      <a:pt x="97" y="113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3" y="71"/>
                      <a:pt x="94" y="69"/>
                      <a:pt x="94" y="68"/>
                    </a:cubicBezTo>
                    <a:cubicBezTo>
                      <a:pt x="94" y="66"/>
                      <a:pt x="93" y="64"/>
                      <a:pt x="91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91" y="62"/>
                      <a:pt x="94" y="60"/>
                      <a:pt x="96" y="58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138" y="58"/>
                      <a:pt x="149" y="2"/>
                      <a:pt x="149" y="2"/>
                    </a:cubicBezTo>
                    <a:lnTo>
                      <a:pt x="119" y="2"/>
                    </a:lnTo>
                    <a:close/>
                    <a:moveTo>
                      <a:pt x="8" y="8"/>
                    </a:moveTo>
                    <a:cubicBezTo>
                      <a:pt x="30" y="8"/>
                      <a:pt x="30" y="8"/>
                      <a:pt x="30" y="8"/>
                    </a:cubicBezTo>
                    <a:cubicBezTo>
                      <a:pt x="32" y="22"/>
                      <a:pt x="39" y="39"/>
                      <a:pt x="48" y="51"/>
                    </a:cubicBezTo>
                    <a:cubicBezTo>
                      <a:pt x="23" y="48"/>
                      <a:pt x="12" y="21"/>
                      <a:pt x="8" y="8"/>
                    </a:cubicBezTo>
                    <a:close/>
                    <a:moveTo>
                      <a:pt x="96" y="119"/>
                    </a:moveTo>
                    <a:cubicBezTo>
                      <a:pt x="96" y="147"/>
                      <a:pt x="96" y="147"/>
                      <a:pt x="96" y="147"/>
                    </a:cubicBezTo>
                    <a:cubicBezTo>
                      <a:pt x="55" y="147"/>
                      <a:pt x="55" y="147"/>
                      <a:pt x="55" y="147"/>
                    </a:cubicBezTo>
                    <a:cubicBezTo>
                      <a:pt x="55" y="119"/>
                      <a:pt x="55" y="119"/>
                      <a:pt x="55" y="119"/>
                    </a:cubicBezTo>
                    <a:lnTo>
                      <a:pt x="96" y="119"/>
                    </a:lnTo>
                    <a:close/>
                    <a:moveTo>
                      <a:pt x="101" y="51"/>
                    </a:moveTo>
                    <a:cubicBezTo>
                      <a:pt x="110" y="39"/>
                      <a:pt x="117" y="22"/>
                      <a:pt x="119" y="8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37" y="21"/>
                      <a:pt x="125" y="48"/>
                      <a:pt x="10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0" name="Rectangle 103"/>
              <p:cNvSpPr>
                <a:spLocks noChangeArrowheads="1"/>
              </p:cNvSpPr>
              <p:nvPr/>
            </p:nvSpPr>
            <p:spPr bwMode="auto">
              <a:xfrm>
                <a:off x="80187" y="334418"/>
                <a:ext cx="161286" cy="209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6" name="组合 464"/>
            <p:cNvGrpSpPr/>
            <p:nvPr/>
          </p:nvGrpSpPr>
          <p:grpSpPr bwMode="auto">
            <a:xfrm>
              <a:off x="4465638" y="3836988"/>
              <a:ext cx="398462" cy="427037"/>
              <a:chOff x="0" y="0"/>
              <a:chExt cx="358109" cy="385446"/>
            </a:xfrm>
            <a:grpFill/>
          </p:grpSpPr>
          <p:sp>
            <p:nvSpPr>
              <p:cNvPr id="357" name="Freeform 104"/>
              <p:cNvSpPr>
                <a:spLocks noEditPoints="1"/>
              </p:cNvSpPr>
              <p:nvPr/>
            </p:nvSpPr>
            <p:spPr bwMode="auto">
              <a:xfrm>
                <a:off x="0" y="0"/>
                <a:ext cx="358109" cy="385446"/>
              </a:xfrm>
              <a:custGeom>
                <a:avLst/>
                <a:gdLst>
                  <a:gd name="T0" fmla="*/ 91 w 166"/>
                  <a:gd name="T1" fmla="*/ 13 h 179"/>
                  <a:gd name="T2" fmla="*/ 91 w 166"/>
                  <a:gd name="T3" fmla="*/ 9 h 179"/>
                  <a:gd name="T4" fmla="*/ 96 w 166"/>
                  <a:gd name="T5" fmla="*/ 9 h 179"/>
                  <a:gd name="T6" fmla="*/ 96 w 166"/>
                  <a:gd name="T7" fmla="*/ 0 h 179"/>
                  <a:gd name="T8" fmla="*/ 71 w 166"/>
                  <a:gd name="T9" fmla="*/ 0 h 179"/>
                  <a:gd name="T10" fmla="*/ 71 w 166"/>
                  <a:gd name="T11" fmla="*/ 9 h 179"/>
                  <a:gd name="T12" fmla="*/ 75 w 166"/>
                  <a:gd name="T13" fmla="*/ 9 h 179"/>
                  <a:gd name="T14" fmla="*/ 75 w 166"/>
                  <a:gd name="T15" fmla="*/ 13 h 179"/>
                  <a:gd name="T16" fmla="*/ 25 w 166"/>
                  <a:gd name="T17" fmla="*/ 37 h 179"/>
                  <a:gd name="T18" fmla="*/ 23 w 166"/>
                  <a:gd name="T19" fmla="*/ 35 h 179"/>
                  <a:gd name="T20" fmla="*/ 26 w 166"/>
                  <a:gd name="T21" fmla="*/ 32 h 179"/>
                  <a:gd name="T22" fmla="*/ 22 w 166"/>
                  <a:gd name="T23" fmla="*/ 28 h 179"/>
                  <a:gd name="T24" fmla="*/ 11 w 166"/>
                  <a:gd name="T25" fmla="*/ 39 h 179"/>
                  <a:gd name="T26" fmla="*/ 14 w 166"/>
                  <a:gd name="T27" fmla="*/ 43 h 179"/>
                  <a:gd name="T28" fmla="*/ 18 w 166"/>
                  <a:gd name="T29" fmla="*/ 40 h 179"/>
                  <a:gd name="T30" fmla="*/ 20 w 166"/>
                  <a:gd name="T31" fmla="*/ 42 h 179"/>
                  <a:gd name="T32" fmla="*/ 0 w 166"/>
                  <a:gd name="T33" fmla="*/ 96 h 179"/>
                  <a:gd name="T34" fmla="*/ 83 w 166"/>
                  <a:gd name="T35" fmla="*/ 179 h 179"/>
                  <a:gd name="T36" fmla="*/ 166 w 166"/>
                  <a:gd name="T37" fmla="*/ 96 h 179"/>
                  <a:gd name="T38" fmla="*/ 91 w 166"/>
                  <a:gd name="T39" fmla="*/ 13 h 179"/>
                  <a:gd name="T40" fmla="*/ 87 w 166"/>
                  <a:gd name="T41" fmla="*/ 166 h 179"/>
                  <a:gd name="T42" fmla="*/ 87 w 166"/>
                  <a:gd name="T43" fmla="*/ 153 h 179"/>
                  <a:gd name="T44" fmla="*/ 83 w 166"/>
                  <a:gd name="T45" fmla="*/ 150 h 179"/>
                  <a:gd name="T46" fmla="*/ 80 w 166"/>
                  <a:gd name="T47" fmla="*/ 153 h 179"/>
                  <a:gd name="T48" fmla="*/ 80 w 166"/>
                  <a:gd name="T49" fmla="*/ 166 h 179"/>
                  <a:gd name="T50" fmla="*/ 14 w 166"/>
                  <a:gd name="T51" fmla="*/ 100 h 179"/>
                  <a:gd name="T52" fmla="*/ 26 w 166"/>
                  <a:gd name="T53" fmla="*/ 100 h 179"/>
                  <a:gd name="T54" fmla="*/ 29 w 166"/>
                  <a:gd name="T55" fmla="*/ 96 h 179"/>
                  <a:gd name="T56" fmla="*/ 26 w 166"/>
                  <a:gd name="T57" fmla="*/ 93 h 179"/>
                  <a:gd name="T58" fmla="*/ 14 w 166"/>
                  <a:gd name="T59" fmla="*/ 93 h 179"/>
                  <a:gd name="T60" fmla="*/ 80 w 166"/>
                  <a:gd name="T61" fmla="*/ 27 h 179"/>
                  <a:gd name="T62" fmla="*/ 80 w 166"/>
                  <a:gd name="T63" fmla="*/ 27 h 179"/>
                  <a:gd name="T64" fmla="*/ 80 w 166"/>
                  <a:gd name="T65" fmla="*/ 40 h 179"/>
                  <a:gd name="T66" fmla="*/ 83 w 166"/>
                  <a:gd name="T67" fmla="*/ 43 h 179"/>
                  <a:gd name="T68" fmla="*/ 87 w 166"/>
                  <a:gd name="T69" fmla="*/ 40 h 179"/>
                  <a:gd name="T70" fmla="*/ 87 w 166"/>
                  <a:gd name="T71" fmla="*/ 27 h 179"/>
                  <a:gd name="T72" fmla="*/ 87 w 166"/>
                  <a:gd name="T73" fmla="*/ 27 h 179"/>
                  <a:gd name="T74" fmla="*/ 153 w 166"/>
                  <a:gd name="T75" fmla="*/ 93 h 179"/>
                  <a:gd name="T76" fmla="*/ 141 w 166"/>
                  <a:gd name="T77" fmla="*/ 93 h 179"/>
                  <a:gd name="T78" fmla="*/ 137 w 166"/>
                  <a:gd name="T79" fmla="*/ 96 h 179"/>
                  <a:gd name="T80" fmla="*/ 141 w 166"/>
                  <a:gd name="T81" fmla="*/ 100 h 179"/>
                  <a:gd name="T82" fmla="*/ 153 w 166"/>
                  <a:gd name="T83" fmla="*/ 100 h 179"/>
                  <a:gd name="T84" fmla="*/ 87 w 166"/>
                  <a:gd name="T85" fmla="*/ 16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6" h="179">
                    <a:moveTo>
                      <a:pt x="91" y="13"/>
                    </a:moveTo>
                    <a:cubicBezTo>
                      <a:pt x="91" y="9"/>
                      <a:pt x="91" y="9"/>
                      <a:pt x="91" y="9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56" y="15"/>
                      <a:pt x="38" y="24"/>
                      <a:pt x="25" y="37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7" y="56"/>
                      <a:pt x="0" y="75"/>
                      <a:pt x="0" y="96"/>
                    </a:cubicBezTo>
                    <a:cubicBezTo>
                      <a:pt x="0" y="142"/>
                      <a:pt x="37" y="179"/>
                      <a:pt x="83" y="179"/>
                    </a:cubicBezTo>
                    <a:cubicBezTo>
                      <a:pt x="129" y="179"/>
                      <a:pt x="166" y="142"/>
                      <a:pt x="166" y="96"/>
                    </a:cubicBezTo>
                    <a:cubicBezTo>
                      <a:pt x="166" y="53"/>
                      <a:pt x="133" y="17"/>
                      <a:pt x="91" y="13"/>
                    </a:cubicBezTo>
                    <a:close/>
                    <a:moveTo>
                      <a:pt x="87" y="166"/>
                    </a:moveTo>
                    <a:cubicBezTo>
                      <a:pt x="87" y="153"/>
                      <a:pt x="87" y="153"/>
                      <a:pt x="87" y="153"/>
                    </a:cubicBezTo>
                    <a:cubicBezTo>
                      <a:pt x="87" y="151"/>
                      <a:pt x="85" y="150"/>
                      <a:pt x="83" y="150"/>
                    </a:cubicBezTo>
                    <a:cubicBezTo>
                      <a:pt x="81" y="150"/>
                      <a:pt x="80" y="151"/>
                      <a:pt x="80" y="153"/>
                    </a:cubicBezTo>
                    <a:cubicBezTo>
                      <a:pt x="80" y="166"/>
                      <a:pt x="80" y="166"/>
                      <a:pt x="80" y="166"/>
                    </a:cubicBezTo>
                    <a:cubicBezTo>
                      <a:pt x="44" y="164"/>
                      <a:pt x="15" y="135"/>
                      <a:pt x="14" y="100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27" y="100"/>
                      <a:pt x="29" y="98"/>
                      <a:pt x="29" y="96"/>
                    </a:cubicBezTo>
                    <a:cubicBezTo>
                      <a:pt x="29" y="94"/>
                      <a:pt x="27" y="93"/>
                      <a:pt x="26" y="93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5" y="57"/>
                      <a:pt x="44" y="28"/>
                      <a:pt x="80" y="27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42"/>
                      <a:pt x="81" y="43"/>
                      <a:pt x="83" y="43"/>
                    </a:cubicBezTo>
                    <a:cubicBezTo>
                      <a:pt x="85" y="43"/>
                      <a:pt x="87" y="42"/>
                      <a:pt x="87" y="40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122" y="28"/>
                      <a:pt x="151" y="57"/>
                      <a:pt x="153" y="93"/>
                    </a:cubicBezTo>
                    <a:cubicBezTo>
                      <a:pt x="141" y="93"/>
                      <a:pt x="141" y="93"/>
                      <a:pt x="141" y="93"/>
                    </a:cubicBezTo>
                    <a:cubicBezTo>
                      <a:pt x="139" y="93"/>
                      <a:pt x="137" y="94"/>
                      <a:pt x="137" y="96"/>
                    </a:cubicBezTo>
                    <a:cubicBezTo>
                      <a:pt x="137" y="98"/>
                      <a:pt x="139" y="100"/>
                      <a:pt x="141" y="100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1" y="135"/>
                      <a:pt x="122" y="164"/>
                      <a:pt x="87" y="1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" name="Freeform 105"/>
              <p:cNvSpPr/>
              <p:nvPr/>
            </p:nvSpPr>
            <p:spPr bwMode="auto">
              <a:xfrm>
                <a:off x="164019" y="194090"/>
                <a:ext cx="96589" cy="88388"/>
              </a:xfrm>
              <a:custGeom>
                <a:avLst/>
                <a:gdLst>
                  <a:gd name="T0" fmla="*/ 14 w 45"/>
                  <a:gd name="T1" fmla="*/ 9 h 41"/>
                  <a:gd name="T2" fmla="*/ 14 w 45"/>
                  <a:gd name="T3" fmla="*/ 7 h 41"/>
                  <a:gd name="T4" fmla="*/ 7 w 45"/>
                  <a:gd name="T5" fmla="*/ 0 h 41"/>
                  <a:gd name="T6" fmla="*/ 0 w 45"/>
                  <a:gd name="T7" fmla="*/ 7 h 41"/>
                  <a:gd name="T8" fmla="*/ 7 w 45"/>
                  <a:gd name="T9" fmla="*/ 14 h 41"/>
                  <a:gd name="T10" fmla="*/ 8 w 45"/>
                  <a:gd name="T11" fmla="*/ 13 h 41"/>
                  <a:gd name="T12" fmla="*/ 8 w 45"/>
                  <a:gd name="T13" fmla="*/ 14 h 41"/>
                  <a:gd name="T14" fmla="*/ 37 w 45"/>
                  <a:gd name="T15" fmla="*/ 39 h 41"/>
                  <a:gd name="T16" fmla="*/ 45 w 45"/>
                  <a:gd name="T17" fmla="*/ 41 h 41"/>
                  <a:gd name="T18" fmla="*/ 41 w 45"/>
                  <a:gd name="T19" fmla="*/ 33 h 41"/>
                  <a:gd name="T20" fmla="*/ 14 w 45"/>
                  <a:gd name="T21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41">
                    <a:moveTo>
                      <a:pt x="14" y="9"/>
                    </a:moveTo>
                    <a:cubicBezTo>
                      <a:pt x="14" y="8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8" y="14"/>
                      <a:pt x="8" y="14"/>
                      <a:pt x="8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1" y="33"/>
                      <a:pt x="41" y="33"/>
                      <a:pt x="41" y="33"/>
                    </a:cubicBezTo>
                    <a:lnTo>
                      <a:pt x="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" name="Freeform 106"/>
            <p:cNvSpPr>
              <a:spLocks noEditPoints="1"/>
            </p:cNvSpPr>
            <p:nvPr/>
          </p:nvSpPr>
          <p:spPr bwMode="auto">
            <a:xfrm>
              <a:off x="5167313" y="3963988"/>
              <a:ext cx="452437" cy="300037"/>
            </a:xfrm>
            <a:custGeom>
              <a:avLst/>
              <a:gdLst>
                <a:gd name="T0" fmla="*/ 298 w 449"/>
                <a:gd name="T1" fmla="*/ 142 h 296"/>
                <a:gd name="T2" fmla="*/ 298 w 449"/>
                <a:gd name="T3" fmla="*/ 0 h 296"/>
                <a:gd name="T4" fmla="*/ 144 w 449"/>
                <a:gd name="T5" fmla="*/ 0 h 296"/>
                <a:gd name="T6" fmla="*/ 144 w 449"/>
                <a:gd name="T7" fmla="*/ 109 h 296"/>
                <a:gd name="T8" fmla="*/ 0 w 449"/>
                <a:gd name="T9" fmla="*/ 109 h 296"/>
                <a:gd name="T10" fmla="*/ 0 w 449"/>
                <a:gd name="T11" fmla="*/ 296 h 296"/>
                <a:gd name="T12" fmla="*/ 144 w 449"/>
                <a:gd name="T13" fmla="*/ 296 h 296"/>
                <a:gd name="T14" fmla="*/ 151 w 449"/>
                <a:gd name="T15" fmla="*/ 296 h 296"/>
                <a:gd name="T16" fmla="*/ 296 w 449"/>
                <a:gd name="T17" fmla="*/ 296 h 296"/>
                <a:gd name="T18" fmla="*/ 298 w 449"/>
                <a:gd name="T19" fmla="*/ 296 h 296"/>
                <a:gd name="T20" fmla="*/ 449 w 449"/>
                <a:gd name="T21" fmla="*/ 296 h 296"/>
                <a:gd name="T22" fmla="*/ 449 w 449"/>
                <a:gd name="T23" fmla="*/ 142 h 296"/>
                <a:gd name="T24" fmla="*/ 298 w 449"/>
                <a:gd name="T25" fmla="*/ 142 h 296"/>
                <a:gd name="T26" fmla="*/ 139 w 449"/>
                <a:gd name="T27" fmla="*/ 284 h 296"/>
                <a:gd name="T28" fmla="*/ 12 w 449"/>
                <a:gd name="T29" fmla="*/ 284 h 296"/>
                <a:gd name="T30" fmla="*/ 12 w 449"/>
                <a:gd name="T31" fmla="*/ 121 h 296"/>
                <a:gd name="T32" fmla="*/ 139 w 449"/>
                <a:gd name="T33" fmla="*/ 121 h 296"/>
                <a:gd name="T34" fmla="*/ 139 w 449"/>
                <a:gd name="T35" fmla="*/ 284 h 296"/>
                <a:gd name="T36" fmla="*/ 286 w 449"/>
                <a:gd name="T37" fmla="*/ 284 h 296"/>
                <a:gd name="T38" fmla="*/ 158 w 449"/>
                <a:gd name="T39" fmla="*/ 284 h 296"/>
                <a:gd name="T40" fmla="*/ 158 w 449"/>
                <a:gd name="T41" fmla="*/ 12 h 296"/>
                <a:gd name="T42" fmla="*/ 286 w 449"/>
                <a:gd name="T43" fmla="*/ 12 h 296"/>
                <a:gd name="T44" fmla="*/ 286 w 449"/>
                <a:gd name="T45" fmla="*/ 284 h 296"/>
                <a:gd name="T46" fmla="*/ 437 w 449"/>
                <a:gd name="T47" fmla="*/ 284 h 296"/>
                <a:gd name="T48" fmla="*/ 310 w 449"/>
                <a:gd name="T49" fmla="*/ 284 h 296"/>
                <a:gd name="T50" fmla="*/ 310 w 449"/>
                <a:gd name="T51" fmla="*/ 154 h 296"/>
                <a:gd name="T52" fmla="*/ 437 w 449"/>
                <a:gd name="T53" fmla="*/ 154 h 296"/>
                <a:gd name="T54" fmla="*/ 437 w 449"/>
                <a:gd name="T55" fmla="*/ 284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9" h="296">
                  <a:moveTo>
                    <a:pt x="298" y="142"/>
                  </a:moveTo>
                  <a:lnTo>
                    <a:pt x="298" y="0"/>
                  </a:lnTo>
                  <a:lnTo>
                    <a:pt x="144" y="0"/>
                  </a:lnTo>
                  <a:lnTo>
                    <a:pt x="144" y="109"/>
                  </a:lnTo>
                  <a:lnTo>
                    <a:pt x="0" y="109"/>
                  </a:lnTo>
                  <a:lnTo>
                    <a:pt x="0" y="296"/>
                  </a:lnTo>
                  <a:lnTo>
                    <a:pt x="144" y="296"/>
                  </a:lnTo>
                  <a:lnTo>
                    <a:pt x="151" y="296"/>
                  </a:lnTo>
                  <a:lnTo>
                    <a:pt x="296" y="296"/>
                  </a:lnTo>
                  <a:lnTo>
                    <a:pt x="298" y="296"/>
                  </a:lnTo>
                  <a:lnTo>
                    <a:pt x="449" y="296"/>
                  </a:lnTo>
                  <a:lnTo>
                    <a:pt x="449" y="142"/>
                  </a:lnTo>
                  <a:lnTo>
                    <a:pt x="298" y="142"/>
                  </a:lnTo>
                  <a:close/>
                  <a:moveTo>
                    <a:pt x="139" y="284"/>
                  </a:moveTo>
                  <a:lnTo>
                    <a:pt x="12" y="284"/>
                  </a:lnTo>
                  <a:lnTo>
                    <a:pt x="12" y="121"/>
                  </a:lnTo>
                  <a:lnTo>
                    <a:pt x="139" y="121"/>
                  </a:lnTo>
                  <a:lnTo>
                    <a:pt x="139" y="284"/>
                  </a:lnTo>
                  <a:close/>
                  <a:moveTo>
                    <a:pt x="286" y="284"/>
                  </a:moveTo>
                  <a:lnTo>
                    <a:pt x="158" y="284"/>
                  </a:lnTo>
                  <a:lnTo>
                    <a:pt x="158" y="12"/>
                  </a:lnTo>
                  <a:lnTo>
                    <a:pt x="286" y="12"/>
                  </a:lnTo>
                  <a:lnTo>
                    <a:pt x="286" y="284"/>
                  </a:lnTo>
                  <a:close/>
                  <a:moveTo>
                    <a:pt x="437" y="284"/>
                  </a:moveTo>
                  <a:lnTo>
                    <a:pt x="310" y="284"/>
                  </a:lnTo>
                  <a:lnTo>
                    <a:pt x="310" y="154"/>
                  </a:lnTo>
                  <a:lnTo>
                    <a:pt x="437" y="154"/>
                  </a:lnTo>
                  <a:lnTo>
                    <a:pt x="437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07"/>
            <p:cNvSpPr/>
            <p:nvPr/>
          </p:nvSpPr>
          <p:spPr bwMode="auto">
            <a:xfrm>
              <a:off x="5364163" y="4033838"/>
              <a:ext cx="60325" cy="107950"/>
            </a:xfrm>
            <a:custGeom>
              <a:avLst/>
              <a:gdLst>
                <a:gd name="T0" fmla="*/ 25 w 25"/>
                <a:gd name="T1" fmla="*/ 41 h 45"/>
                <a:gd name="T2" fmla="*/ 15 w 25"/>
                <a:gd name="T3" fmla="*/ 41 h 45"/>
                <a:gd name="T4" fmla="*/ 15 w 25"/>
                <a:gd name="T5" fmla="*/ 0 h 45"/>
                <a:gd name="T6" fmla="*/ 11 w 25"/>
                <a:gd name="T7" fmla="*/ 0 h 45"/>
                <a:gd name="T8" fmla="*/ 10 w 25"/>
                <a:gd name="T9" fmla="*/ 3 h 45"/>
                <a:gd name="T10" fmla="*/ 8 w 25"/>
                <a:gd name="T11" fmla="*/ 5 h 45"/>
                <a:gd name="T12" fmla="*/ 4 w 25"/>
                <a:gd name="T13" fmla="*/ 6 h 45"/>
                <a:gd name="T14" fmla="*/ 0 w 25"/>
                <a:gd name="T15" fmla="*/ 6 h 45"/>
                <a:gd name="T16" fmla="*/ 0 w 25"/>
                <a:gd name="T17" fmla="*/ 10 h 45"/>
                <a:gd name="T18" fmla="*/ 10 w 25"/>
                <a:gd name="T19" fmla="*/ 10 h 45"/>
                <a:gd name="T20" fmla="*/ 10 w 25"/>
                <a:gd name="T21" fmla="*/ 41 h 45"/>
                <a:gd name="T22" fmla="*/ 0 w 25"/>
                <a:gd name="T23" fmla="*/ 41 h 45"/>
                <a:gd name="T24" fmla="*/ 0 w 25"/>
                <a:gd name="T25" fmla="*/ 45 h 45"/>
                <a:gd name="T26" fmla="*/ 25 w 25"/>
                <a:gd name="T27" fmla="*/ 45 h 45"/>
                <a:gd name="T28" fmla="*/ 25 w 25"/>
                <a:gd name="T29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45">
                  <a:moveTo>
                    <a:pt x="25" y="41"/>
                  </a:moveTo>
                  <a:cubicBezTo>
                    <a:pt x="15" y="41"/>
                    <a:pt x="15" y="41"/>
                    <a:pt x="15" y="4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"/>
                    <a:pt x="10" y="2"/>
                    <a:pt x="10" y="3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7" y="5"/>
                    <a:pt x="6" y="5"/>
                    <a:pt x="4" y="6"/>
                  </a:cubicBezTo>
                  <a:cubicBezTo>
                    <a:pt x="3" y="6"/>
                    <a:pt x="1" y="6"/>
                    <a:pt x="0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5" y="45"/>
                    <a:pt x="25" y="45"/>
                    <a:pt x="25" y="45"/>
                  </a:cubicBezTo>
                  <a:lnTo>
                    <a:pt x="25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08"/>
            <p:cNvSpPr/>
            <p:nvPr/>
          </p:nvSpPr>
          <p:spPr bwMode="auto">
            <a:xfrm>
              <a:off x="5210175" y="4111625"/>
              <a:ext cx="69850" cy="111125"/>
            </a:xfrm>
            <a:custGeom>
              <a:avLst/>
              <a:gdLst>
                <a:gd name="T0" fmla="*/ 30 w 30"/>
                <a:gd name="T1" fmla="*/ 41 h 47"/>
                <a:gd name="T2" fmla="*/ 6 w 30"/>
                <a:gd name="T3" fmla="*/ 41 h 47"/>
                <a:gd name="T4" fmla="*/ 12 w 30"/>
                <a:gd name="T5" fmla="*/ 36 h 47"/>
                <a:gd name="T6" fmla="*/ 19 w 30"/>
                <a:gd name="T7" fmla="*/ 29 h 47"/>
                <a:gd name="T8" fmla="*/ 23 w 30"/>
                <a:gd name="T9" fmla="*/ 25 h 47"/>
                <a:gd name="T10" fmla="*/ 26 w 30"/>
                <a:gd name="T11" fmla="*/ 22 h 47"/>
                <a:gd name="T12" fmla="*/ 28 w 30"/>
                <a:gd name="T13" fmla="*/ 17 h 47"/>
                <a:gd name="T14" fmla="*/ 28 w 30"/>
                <a:gd name="T15" fmla="*/ 13 h 47"/>
                <a:gd name="T16" fmla="*/ 24 w 30"/>
                <a:gd name="T17" fmla="*/ 3 h 47"/>
                <a:gd name="T18" fmla="*/ 14 w 30"/>
                <a:gd name="T19" fmla="*/ 0 h 47"/>
                <a:gd name="T20" fmla="*/ 6 w 30"/>
                <a:gd name="T21" fmla="*/ 1 h 47"/>
                <a:gd name="T22" fmla="*/ 1 w 30"/>
                <a:gd name="T23" fmla="*/ 3 h 47"/>
                <a:gd name="T24" fmla="*/ 1 w 30"/>
                <a:gd name="T25" fmla="*/ 9 h 47"/>
                <a:gd name="T26" fmla="*/ 1 w 30"/>
                <a:gd name="T27" fmla="*/ 9 h 47"/>
                <a:gd name="T28" fmla="*/ 7 w 30"/>
                <a:gd name="T29" fmla="*/ 6 h 47"/>
                <a:gd name="T30" fmla="*/ 13 w 30"/>
                <a:gd name="T31" fmla="*/ 5 h 47"/>
                <a:gd name="T32" fmla="*/ 20 w 30"/>
                <a:gd name="T33" fmla="*/ 7 h 47"/>
                <a:gd name="T34" fmla="*/ 22 w 30"/>
                <a:gd name="T35" fmla="*/ 13 h 47"/>
                <a:gd name="T36" fmla="*/ 20 w 30"/>
                <a:gd name="T37" fmla="*/ 20 h 47"/>
                <a:gd name="T38" fmla="*/ 12 w 30"/>
                <a:gd name="T39" fmla="*/ 29 h 47"/>
                <a:gd name="T40" fmla="*/ 6 w 30"/>
                <a:gd name="T41" fmla="*/ 35 h 47"/>
                <a:gd name="T42" fmla="*/ 0 w 30"/>
                <a:gd name="T43" fmla="*/ 40 h 47"/>
                <a:gd name="T44" fmla="*/ 0 w 30"/>
                <a:gd name="T45" fmla="*/ 47 h 47"/>
                <a:gd name="T46" fmla="*/ 30 w 30"/>
                <a:gd name="T47" fmla="*/ 47 h 47"/>
                <a:gd name="T48" fmla="*/ 30 w 30"/>
                <a:gd name="T4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47">
                  <a:moveTo>
                    <a:pt x="30" y="41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8" y="40"/>
                    <a:pt x="10" y="38"/>
                    <a:pt x="12" y="36"/>
                  </a:cubicBezTo>
                  <a:cubicBezTo>
                    <a:pt x="15" y="34"/>
                    <a:pt x="17" y="32"/>
                    <a:pt x="19" y="29"/>
                  </a:cubicBezTo>
                  <a:cubicBezTo>
                    <a:pt x="21" y="28"/>
                    <a:pt x="22" y="27"/>
                    <a:pt x="23" y="25"/>
                  </a:cubicBezTo>
                  <a:cubicBezTo>
                    <a:pt x="24" y="24"/>
                    <a:pt x="25" y="23"/>
                    <a:pt x="26" y="22"/>
                  </a:cubicBezTo>
                  <a:cubicBezTo>
                    <a:pt x="27" y="20"/>
                    <a:pt x="27" y="19"/>
                    <a:pt x="28" y="17"/>
                  </a:cubicBezTo>
                  <a:cubicBezTo>
                    <a:pt x="28" y="16"/>
                    <a:pt x="28" y="14"/>
                    <a:pt x="28" y="13"/>
                  </a:cubicBezTo>
                  <a:cubicBezTo>
                    <a:pt x="28" y="9"/>
                    <a:pt x="27" y="6"/>
                    <a:pt x="24" y="3"/>
                  </a:cubicBezTo>
                  <a:cubicBezTo>
                    <a:pt x="22" y="1"/>
                    <a:pt x="18" y="0"/>
                    <a:pt x="14" y="0"/>
                  </a:cubicBezTo>
                  <a:cubicBezTo>
                    <a:pt x="11" y="0"/>
                    <a:pt x="9" y="0"/>
                    <a:pt x="6" y="1"/>
                  </a:cubicBezTo>
                  <a:cubicBezTo>
                    <a:pt x="4" y="2"/>
                    <a:pt x="2" y="2"/>
                    <a:pt x="1" y="3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3" y="8"/>
                    <a:pt x="5" y="7"/>
                    <a:pt x="7" y="6"/>
                  </a:cubicBezTo>
                  <a:cubicBezTo>
                    <a:pt x="9" y="6"/>
                    <a:pt x="11" y="5"/>
                    <a:pt x="13" y="5"/>
                  </a:cubicBezTo>
                  <a:cubicBezTo>
                    <a:pt x="16" y="5"/>
                    <a:pt x="18" y="6"/>
                    <a:pt x="20" y="7"/>
                  </a:cubicBezTo>
                  <a:cubicBezTo>
                    <a:pt x="21" y="9"/>
                    <a:pt x="22" y="11"/>
                    <a:pt x="22" y="13"/>
                  </a:cubicBezTo>
                  <a:cubicBezTo>
                    <a:pt x="22" y="15"/>
                    <a:pt x="21" y="18"/>
                    <a:pt x="20" y="20"/>
                  </a:cubicBezTo>
                  <a:cubicBezTo>
                    <a:pt x="19" y="22"/>
                    <a:pt x="16" y="25"/>
                    <a:pt x="12" y="29"/>
                  </a:cubicBezTo>
                  <a:cubicBezTo>
                    <a:pt x="10" y="31"/>
                    <a:pt x="8" y="33"/>
                    <a:pt x="6" y="35"/>
                  </a:cubicBezTo>
                  <a:cubicBezTo>
                    <a:pt x="4" y="36"/>
                    <a:pt x="2" y="38"/>
                    <a:pt x="0" y="4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30" y="47"/>
                    <a:pt x="30" y="47"/>
                    <a:pt x="30" y="47"/>
                  </a:cubicBezTo>
                  <a:lnTo>
                    <a:pt x="3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09"/>
            <p:cNvSpPr/>
            <p:nvPr/>
          </p:nvSpPr>
          <p:spPr bwMode="auto">
            <a:xfrm>
              <a:off x="5510213" y="4127500"/>
              <a:ext cx="71437" cy="114300"/>
            </a:xfrm>
            <a:custGeom>
              <a:avLst/>
              <a:gdLst>
                <a:gd name="T0" fmla="*/ 13 w 30"/>
                <a:gd name="T1" fmla="*/ 48 h 48"/>
                <a:gd name="T2" fmla="*/ 20 w 30"/>
                <a:gd name="T3" fmla="*/ 47 h 48"/>
                <a:gd name="T4" fmla="*/ 25 w 30"/>
                <a:gd name="T5" fmla="*/ 43 h 48"/>
                <a:gd name="T6" fmla="*/ 28 w 30"/>
                <a:gd name="T7" fmla="*/ 39 h 48"/>
                <a:gd name="T8" fmla="*/ 30 w 30"/>
                <a:gd name="T9" fmla="*/ 33 h 48"/>
                <a:gd name="T10" fmla="*/ 29 w 30"/>
                <a:gd name="T11" fmla="*/ 28 h 48"/>
                <a:gd name="T12" fmla="*/ 26 w 30"/>
                <a:gd name="T13" fmla="*/ 25 h 48"/>
                <a:gd name="T14" fmla="*/ 23 w 30"/>
                <a:gd name="T15" fmla="*/ 23 h 48"/>
                <a:gd name="T16" fmla="*/ 20 w 30"/>
                <a:gd name="T17" fmla="*/ 22 h 48"/>
                <a:gd name="T18" fmla="*/ 20 w 30"/>
                <a:gd name="T19" fmla="*/ 21 h 48"/>
                <a:gd name="T20" fmla="*/ 26 w 30"/>
                <a:gd name="T21" fmla="*/ 18 h 48"/>
                <a:gd name="T22" fmla="*/ 29 w 30"/>
                <a:gd name="T23" fmla="*/ 11 h 48"/>
                <a:gd name="T24" fmla="*/ 28 w 30"/>
                <a:gd name="T25" fmla="*/ 6 h 48"/>
                <a:gd name="T26" fmla="*/ 24 w 30"/>
                <a:gd name="T27" fmla="*/ 3 h 48"/>
                <a:gd name="T28" fmla="*/ 20 w 30"/>
                <a:gd name="T29" fmla="*/ 1 h 48"/>
                <a:gd name="T30" fmla="*/ 14 w 30"/>
                <a:gd name="T31" fmla="*/ 0 h 48"/>
                <a:gd name="T32" fmla="*/ 7 w 30"/>
                <a:gd name="T33" fmla="*/ 1 h 48"/>
                <a:gd name="T34" fmla="*/ 1 w 30"/>
                <a:gd name="T35" fmla="*/ 3 h 48"/>
                <a:gd name="T36" fmla="*/ 1 w 30"/>
                <a:gd name="T37" fmla="*/ 9 h 48"/>
                <a:gd name="T38" fmla="*/ 1 w 30"/>
                <a:gd name="T39" fmla="*/ 9 h 48"/>
                <a:gd name="T40" fmla="*/ 7 w 30"/>
                <a:gd name="T41" fmla="*/ 7 h 48"/>
                <a:gd name="T42" fmla="*/ 14 w 30"/>
                <a:gd name="T43" fmla="*/ 5 h 48"/>
                <a:gd name="T44" fmla="*/ 17 w 30"/>
                <a:gd name="T45" fmla="*/ 6 h 48"/>
                <a:gd name="T46" fmla="*/ 20 w 30"/>
                <a:gd name="T47" fmla="*/ 7 h 48"/>
                <a:gd name="T48" fmla="*/ 22 w 30"/>
                <a:gd name="T49" fmla="*/ 9 h 48"/>
                <a:gd name="T50" fmla="*/ 22 w 30"/>
                <a:gd name="T51" fmla="*/ 12 h 48"/>
                <a:gd name="T52" fmla="*/ 20 w 30"/>
                <a:gd name="T53" fmla="*/ 18 h 48"/>
                <a:gd name="T54" fmla="*/ 12 w 30"/>
                <a:gd name="T55" fmla="*/ 19 h 48"/>
                <a:gd name="T56" fmla="*/ 10 w 30"/>
                <a:gd name="T57" fmla="*/ 19 h 48"/>
                <a:gd name="T58" fmla="*/ 10 w 30"/>
                <a:gd name="T59" fmla="*/ 25 h 48"/>
                <a:gd name="T60" fmla="*/ 13 w 30"/>
                <a:gd name="T61" fmla="*/ 25 h 48"/>
                <a:gd name="T62" fmla="*/ 17 w 30"/>
                <a:gd name="T63" fmla="*/ 25 h 48"/>
                <a:gd name="T64" fmla="*/ 20 w 30"/>
                <a:gd name="T65" fmla="*/ 26 h 48"/>
                <a:gd name="T66" fmla="*/ 23 w 30"/>
                <a:gd name="T67" fmla="*/ 29 h 48"/>
                <a:gd name="T68" fmla="*/ 23 w 30"/>
                <a:gd name="T69" fmla="*/ 33 h 48"/>
                <a:gd name="T70" fmla="*/ 23 w 30"/>
                <a:gd name="T71" fmla="*/ 37 h 48"/>
                <a:gd name="T72" fmla="*/ 21 w 30"/>
                <a:gd name="T73" fmla="*/ 40 h 48"/>
                <a:gd name="T74" fmla="*/ 17 w 30"/>
                <a:gd name="T75" fmla="*/ 42 h 48"/>
                <a:gd name="T76" fmla="*/ 13 w 30"/>
                <a:gd name="T77" fmla="*/ 42 h 48"/>
                <a:gd name="T78" fmla="*/ 6 w 30"/>
                <a:gd name="T79" fmla="*/ 41 h 48"/>
                <a:gd name="T80" fmla="*/ 0 w 30"/>
                <a:gd name="T81" fmla="*/ 38 h 48"/>
                <a:gd name="T82" fmla="*/ 0 w 30"/>
                <a:gd name="T83" fmla="*/ 38 h 48"/>
                <a:gd name="T84" fmla="*/ 0 w 30"/>
                <a:gd name="T85" fmla="*/ 45 h 48"/>
                <a:gd name="T86" fmla="*/ 6 w 30"/>
                <a:gd name="T87" fmla="*/ 47 h 48"/>
                <a:gd name="T88" fmla="*/ 13 w 30"/>
                <a:gd name="T8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48">
                  <a:moveTo>
                    <a:pt x="13" y="48"/>
                  </a:moveTo>
                  <a:cubicBezTo>
                    <a:pt x="16" y="48"/>
                    <a:pt x="18" y="47"/>
                    <a:pt x="20" y="47"/>
                  </a:cubicBezTo>
                  <a:cubicBezTo>
                    <a:pt x="22" y="46"/>
                    <a:pt x="24" y="45"/>
                    <a:pt x="25" y="43"/>
                  </a:cubicBezTo>
                  <a:cubicBezTo>
                    <a:pt x="27" y="42"/>
                    <a:pt x="28" y="41"/>
                    <a:pt x="28" y="39"/>
                  </a:cubicBezTo>
                  <a:cubicBezTo>
                    <a:pt x="29" y="37"/>
                    <a:pt x="30" y="35"/>
                    <a:pt x="30" y="33"/>
                  </a:cubicBezTo>
                  <a:cubicBezTo>
                    <a:pt x="30" y="31"/>
                    <a:pt x="29" y="29"/>
                    <a:pt x="29" y="28"/>
                  </a:cubicBezTo>
                  <a:cubicBezTo>
                    <a:pt x="28" y="27"/>
                    <a:pt x="27" y="26"/>
                    <a:pt x="26" y="25"/>
                  </a:cubicBezTo>
                  <a:cubicBezTo>
                    <a:pt x="25" y="24"/>
                    <a:pt x="24" y="23"/>
                    <a:pt x="23" y="23"/>
                  </a:cubicBezTo>
                  <a:cubicBezTo>
                    <a:pt x="22" y="22"/>
                    <a:pt x="21" y="22"/>
                    <a:pt x="20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2" y="21"/>
                    <a:pt x="24" y="20"/>
                    <a:pt x="26" y="18"/>
                  </a:cubicBezTo>
                  <a:cubicBezTo>
                    <a:pt x="28" y="16"/>
                    <a:pt x="29" y="14"/>
                    <a:pt x="29" y="11"/>
                  </a:cubicBezTo>
                  <a:cubicBezTo>
                    <a:pt x="29" y="9"/>
                    <a:pt x="28" y="8"/>
                    <a:pt x="28" y="6"/>
                  </a:cubicBezTo>
                  <a:cubicBezTo>
                    <a:pt x="27" y="5"/>
                    <a:pt x="26" y="4"/>
                    <a:pt x="24" y="3"/>
                  </a:cubicBezTo>
                  <a:cubicBezTo>
                    <a:pt x="23" y="2"/>
                    <a:pt x="21" y="1"/>
                    <a:pt x="20" y="1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1" y="0"/>
                    <a:pt x="9" y="1"/>
                    <a:pt x="7" y="1"/>
                  </a:cubicBezTo>
                  <a:cubicBezTo>
                    <a:pt x="4" y="2"/>
                    <a:pt x="2" y="2"/>
                    <a:pt x="1" y="3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3" y="8"/>
                    <a:pt x="5" y="7"/>
                    <a:pt x="7" y="7"/>
                  </a:cubicBezTo>
                  <a:cubicBezTo>
                    <a:pt x="10" y="6"/>
                    <a:pt x="12" y="5"/>
                    <a:pt x="14" y="5"/>
                  </a:cubicBezTo>
                  <a:cubicBezTo>
                    <a:pt x="15" y="5"/>
                    <a:pt x="16" y="6"/>
                    <a:pt x="17" y="6"/>
                  </a:cubicBezTo>
                  <a:cubicBezTo>
                    <a:pt x="18" y="6"/>
                    <a:pt x="19" y="6"/>
                    <a:pt x="20" y="7"/>
                  </a:cubicBezTo>
                  <a:cubicBezTo>
                    <a:pt x="21" y="7"/>
                    <a:pt x="21" y="8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cubicBezTo>
                    <a:pt x="22" y="14"/>
                    <a:pt x="22" y="16"/>
                    <a:pt x="20" y="18"/>
                  </a:cubicBezTo>
                  <a:cubicBezTo>
                    <a:pt x="18" y="19"/>
                    <a:pt x="15" y="19"/>
                    <a:pt x="12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6" y="25"/>
                    <a:pt x="17" y="25"/>
                  </a:cubicBezTo>
                  <a:cubicBezTo>
                    <a:pt x="18" y="25"/>
                    <a:pt x="20" y="26"/>
                    <a:pt x="20" y="26"/>
                  </a:cubicBezTo>
                  <a:cubicBezTo>
                    <a:pt x="21" y="27"/>
                    <a:pt x="22" y="28"/>
                    <a:pt x="23" y="29"/>
                  </a:cubicBezTo>
                  <a:cubicBezTo>
                    <a:pt x="23" y="30"/>
                    <a:pt x="23" y="31"/>
                    <a:pt x="23" y="33"/>
                  </a:cubicBezTo>
                  <a:cubicBezTo>
                    <a:pt x="23" y="34"/>
                    <a:pt x="23" y="36"/>
                    <a:pt x="23" y="37"/>
                  </a:cubicBezTo>
                  <a:cubicBezTo>
                    <a:pt x="22" y="38"/>
                    <a:pt x="22" y="39"/>
                    <a:pt x="21" y="40"/>
                  </a:cubicBezTo>
                  <a:cubicBezTo>
                    <a:pt x="20" y="41"/>
                    <a:pt x="19" y="41"/>
                    <a:pt x="17" y="42"/>
                  </a:cubicBezTo>
                  <a:cubicBezTo>
                    <a:pt x="16" y="42"/>
                    <a:pt x="14" y="42"/>
                    <a:pt x="13" y="42"/>
                  </a:cubicBezTo>
                  <a:cubicBezTo>
                    <a:pt x="11" y="42"/>
                    <a:pt x="9" y="42"/>
                    <a:pt x="6" y="41"/>
                  </a:cubicBezTo>
                  <a:cubicBezTo>
                    <a:pt x="4" y="40"/>
                    <a:pt x="2" y="40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3" y="46"/>
                    <a:pt x="6" y="47"/>
                  </a:cubicBezTo>
                  <a:cubicBezTo>
                    <a:pt x="8" y="47"/>
                    <a:pt x="11" y="48"/>
                    <a:pt x="1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" name="组合 469"/>
            <p:cNvGrpSpPr/>
            <p:nvPr/>
          </p:nvGrpSpPr>
          <p:grpSpPr bwMode="auto">
            <a:xfrm>
              <a:off x="5975350" y="3908425"/>
              <a:ext cx="358775" cy="355600"/>
              <a:chOff x="0" y="0"/>
              <a:chExt cx="323484" cy="320750"/>
            </a:xfrm>
            <a:grpFill/>
          </p:grpSpPr>
          <p:sp>
            <p:nvSpPr>
              <p:cNvPr id="353" name="Freeform 110"/>
              <p:cNvSpPr/>
              <p:nvPr/>
            </p:nvSpPr>
            <p:spPr bwMode="auto">
              <a:xfrm>
                <a:off x="0" y="0"/>
                <a:ext cx="323484" cy="320750"/>
              </a:xfrm>
              <a:custGeom>
                <a:avLst/>
                <a:gdLst>
                  <a:gd name="T0" fmla="*/ 143 w 150"/>
                  <a:gd name="T1" fmla="*/ 7 h 149"/>
                  <a:gd name="T2" fmla="*/ 129 w 150"/>
                  <a:gd name="T3" fmla="*/ 5 h 149"/>
                  <a:gd name="T4" fmla="*/ 53 w 150"/>
                  <a:gd name="T5" fmla="*/ 91 h 149"/>
                  <a:gd name="T6" fmla="*/ 8 w 150"/>
                  <a:gd name="T7" fmla="*/ 135 h 149"/>
                  <a:gd name="T8" fmla="*/ 7 w 150"/>
                  <a:gd name="T9" fmla="*/ 134 h 149"/>
                  <a:gd name="T10" fmla="*/ 2 w 150"/>
                  <a:gd name="T11" fmla="*/ 134 h 149"/>
                  <a:gd name="T12" fmla="*/ 2 w 150"/>
                  <a:gd name="T13" fmla="*/ 139 h 149"/>
                  <a:gd name="T14" fmla="*/ 10 w 150"/>
                  <a:gd name="T15" fmla="*/ 147 h 149"/>
                  <a:gd name="T16" fmla="*/ 15 w 150"/>
                  <a:gd name="T17" fmla="*/ 147 h 149"/>
                  <a:gd name="T18" fmla="*/ 15 w 150"/>
                  <a:gd name="T19" fmla="*/ 142 h 149"/>
                  <a:gd name="T20" fmla="*/ 15 w 150"/>
                  <a:gd name="T21" fmla="*/ 142 h 149"/>
                  <a:gd name="T22" fmla="*/ 59 w 150"/>
                  <a:gd name="T23" fmla="*/ 97 h 149"/>
                  <a:gd name="T24" fmla="*/ 145 w 150"/>
                  <a:gd name="T25" fmla="*/ 21 h 149"/>
                  <a:gd name="T26" fmla="*/ 143 w 150"/>
                  <a:gd name="T27" fmla="*/ 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0" h="149">
                    <a:moveTo>
                      <a:pt x="143" y="7"/>
                    </a:moveTo>
                    <a:cubicBezTo>
                      <a:pt x="138" y="3"/>
                      <a:pt x="133" y="0"/>
                      <a:pt x="129" y="5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8" y="135"/>
                      <a:pt x="8" y="135"/>
                      <a:pt x="8" y="135"/>
                    </a:cubicBezTo>
                    <a:cubicBezTo>
                      <a:pt x="7" y="134"/>
                      <a:pt x="7" y="134"/>
                      <a:pt x="7" y="134"/>
                    </a:cubicBezTo>
                    <a:cubicBezTo>
                      <a:pt x="5" y="132"/>
                      <a:pt x="3" y="132"/>
                      <a:pt x="2" y="134"/>
                    </a:cubicBezTo>
                    <a:cubicBezTo>
                      <a:pt x="0" y="135"/>
                      <a:pt x="0" y="137"/>
                      <a:pt x="2" y="139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12" y="149"/>
                      <a:pt x="14" y="149"/>
                      <a:pt x="15" y="147"/>
                    </a:cubicBezTo>
                    <a:cubicBezTo>
                      <a:pt x="17" y="146"/>
                      <a:pt x="17" y="144"/>
                      <a:pt x="15" y="142"/>
                    </a:cubicBezTo>
                    <a:cubicBezTo>
                      <a:pt x="15" y="142"/>
                      <a:pt x="15" y="142"/>
                      <a:pt x="15" y="142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145" y="21"/>
                      <a:pt x="145" y="21"/>
                      <a:pt x="145" y="21"/>
                    </a:cubicBezTo>
                    <a:cubicBezTo>
                      <a:pt x="150" y="17"/>
                      <a:pt x="147" y="12"/>
                      <a:pt x="14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4" name="Freeform 111"/>
              <p:cNvSpPr/>
              <p:nvPr/>
            </p:nvSpPr>
            <p:spPr bwMode="auto">
              <a:xfrm>
                <a:off x="230539" y="145795"/>
                <a:ext cx="75631" cy="75631"/>
              </a:xfrm>
              <a:custGeom>
                <a:avLst/>
                <a:gdLst>
                  <a:gd name="T0" fmla="*/ 32 w 35"/>
                  <a:gd name="T1" fmla="*/ 22 h 35"/>
                  <a:gd name="T2" fmla="*/ 30 w 35"/>
                  <a:gd name="T3" fmla="*/ 21 h 35"/>
                  <a:gd name="T4" fmla="*/ 31 w 35"/>
                  <a:gd name="T5" fmla="*/ 18 h 35"/>
                  <a:gd name="T6" fmla="*/ 28 w 35"/>
                  <a:gd name="T7" fmla="*/ 16 h 35"/>
                  <a:gd name="T8" fmla="*/ 27 w 35"/>
                  <a:gd name="T9" fmla="*/ 19 h 35"/>
                  <a:gd name="T10" fmla="*/ 25 w 35"/>
                  <a:gd name="T11" fmla="*/ 18 h 35"/>
                  <a:gd name="T12" fmla="*/ 26 w 35"/>
                  <a:gd name="T13" fmla="*/ 15 h 35"/>
                  <a:gd name="T14" fmla="*/ 23 w 35"/>
                  <a:gd name="T15" fmla="*/ 13 h 35"/>
                  <a:gd name="T16" fmla="*/ 21 w 35"/>
                  <a:gd name="T17" fmla="*/ 15 h 35"/>
                  <a:gd name="T18" fmla="*/ 19 w 35"/>
                  <a:gd name="T19" fmla="*/ 13 h 35"/>
                  <a:gd name="T20" fmla="*/ 22 w 35"/>
                  <a:gd name="T21" fmla="*/ 11 h 35"/>
                  <a:gd name="T22" fmla="*/ 19 w 35"/>
                  <a:gd name="T23" fmla="*/ 8 h 35"/>
                  <a:gd name="T24" fmla="*/ 16 w 35"/>
                  <a:gd name="T25" fmla="*/ 9 h 35"/>
                  <a:gd name="T26" fmla="*/ 15 w 35"/>
                  <a:gd name="T27" fmla="*/ 7 h 35"/>
                  <a:gd name="T28" fmla="*/ 18 w 35"/>
                  <a:gd name="T29" fmla="*/ 6 h 35"/>
                  <a:gd name="T30" fmla="*/ 17 w 35"/>
                  <a:gd name="T31" fmla="*/ 3 h 35"/>
                  <a:gd name="T32" fmla="*/ 13 w 35"/>
                  <a:gd name="T33" fmla="*/ 4 h 35"/>
                  <a:gd name="T34" fmla="*/ 13 w 35"/>
                  <a:gd name="T35" fmla="*/ 2 h 35"/>
                  <a:gd name="T36" fmla="*/ 17 w 35"/>
                  <a:gd name="T37" fmla="*/ 1 h 35"/>
                  <a:gd name="T38" fmla="*/ 16 w 35"/>
                  <a:gd name="T39" fmla="*/ 0 h 35"/>
                  <a:gd name="T40" fmla="*/ 6 w 35"/>
                  <a:gd name="T41" fmla="*/ 5 h 35"/>
                  <a:gd name="T42" fmla="*/ 0 w 35"/>
                  <a:gd name="T43" fmla="*/ 15 h 35"/>
                  <a:gd name="T44" fmla="*/ 2 w 35"/>
                  <a:gd name="T45" fmla="*/ 16 h 35"/>
                  <a:gd name="T46" fmla="*/ 4 w 35"/>
                  <a:gd name="T47" fmla="*/ 12 h 35"/>
                  <a:gd name="T48" fmla="*/ 6 w 35"/>
                  <a:gd name="T49" fmla="*/ 13 h 35"/>
                  <a:gd name="T50" fmla="*/ 5 w 35"/>
                  <a:gd name="T51" fmla="*/ 16 h 35"/>
                  <a:gd name="T52" fmla="*/ 7 w 35"/>
                  <a:gd name="T53" fmla="*/ 18 h 35"/>
                  <a:gd name="T54" fmla="*/ 9 w 35"/>
                  <a:gd name="T55" fmla="*/ 15 h 35"/>
                  <a:gd name="T56" fmla="*/ 11 w 35"/>
                  <a:gd name="T57" fmla="*/ 16 h 35"/>
                  <a:gd name="T58" fmla="*/ 9 w 35"/>
                  <a:gd name="T59" fmla="*/ 19 h 35"/>
                  <a:gd name="T60" fmla="*/ 12 w 35"/>
                  <a:gd name="T61" fmla="*/ 21 h 35"/>
                  <a:gd name="T62" fmla="*/ 15 w 35"/>
                  <a:gd name="T63" fmla="*/ 19 h 35"/>
                  <a:gd name="T64" fmla="*/ 17 w 35"/>
                  <a:gd name="T65" fmla="*/ 20 h 35"/>
                  <a:gd name="T66" fmla="*/ 14 w 35"/>
                  <a:gd name="T67" fmla="*/ 23 h 35"/>
                  <a:gd name="T68" fmla="*/ 16 w 35"/>
                  <a:gd name="T69" fmla="*/ 26 h 35"/>
                  <a:gd name="T70" fmla="*/ 19 w 35"/>
                  <a:gd name="T71" fmla="*/ 24 h 35"/>
                  <a:gd name="T72" fmla="*/ 20 w 35"/>
                  <a:gd name="T73" fmla="*/ 26 h 35"/>
                  <a:gd name="T74" fmla="*/ 17 w 35"/>
                  <a:gd name="T75" fmla="*/ 28 h 35"/>
                  <a:gd name="T76" fmla="*/ 19 w 35"/>
                  <a:gd name="T77" fmla="*/ 30 h 35"/>
                  <a:gd name="T78" fmla="*/ 22 w 35"/>
                  <a:gd name="T79" fmla="*/ 29 h 35"/>
                  <a:gd name="T80" fmla="*/ 23 w 35"/>
                  <a:gd name="T81" fmla="*/ 32 h 35"/>
                  <a:gd name="T82" fmla="*/ 19 w 35"/>
                  <a:gd name="T83" fmla="*/ 33 h 35"/>
                  <a:gd name="T84" fmla="*/ 20 w 35"/>
                  <a:gd name="T85" fmla="*/ 35 h 35"/>
                  <a:gd name="T86" fmla="*/ 30 w 35"/>
                  <a:gd name="T87" fmla="*/ 29 h 35"/>
                  <a:gd name="T88" fmla="*/ 35 w 35"/>
                  <a:gd name="T89" fmla="*/ 19 h 35"/>
                  <a:gd name="T90" fmla="*/ 33 w 35"/>
                  <a:gd name="T91" fmla="*/ 18 h 35"/>
                  <a:gd name="T92" fmla="*/ 32 w 35"/>
                  <a:gd name="T93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" h="35">
                    <a:moveTo>
                      <a:pt x="32" y="22"/>
                    </a:moveTo>
                    <a:cubicBezTo>
                      <a:pt x="30" y="21"/>
                      <a:pt x="30" y="21"/>
                      <a:pt x="30" y="21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17"/>
                      <a:pt x="29" y="17"/>
                      <a:pt x="28" y="16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4"/>
                      <a:pt x="24" y="13"/>
                      <a:pt x="23" y="13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0"/>
                      <a:pt x="20" y="9"/>
                      <a:pt x="19" y="8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0"/>
                      <a:pt x="9" y="2"/>
                      <a:pt x="6" y="5"/>
                    </a:cubicBezTo>
                    <a:cubicBezTo>
                      <a:pt x="3" y="8"/>
                      <a:pt x="1" y="11"/>
                      <a:pt x="0" y="15"/>
                    </a:cubicBezTo>
                    <a:cubicBezTo>
                      <a:pt x="1" y="15"/>
                      <a:pt x="2" y="16"/>
                      <a:pt x="2" y="16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20"/>
                      <a:pt x="11" y="20"/>
                      <a:pt x="12" y="21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4"/>
                      <a:pt x="16" y="25"/>
                      <a:pt x="16" y="26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9"/>
                      <a:pt x="18" y="30"/>
                      <a:pt x="19" y="30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20" y="34"/>
                      <a:pt x="20" y="35"/>
                    </a:cubicBezTo>
                    <a:cubicBezTo>
                      <a:pt x="24" y="34"/>
                      <a:pt x="27" y="33"/>
                      <a:pt x="30" y="29"/>
                    </a:cubicBezTo>
                    <a:cubicBezTo>
                      <a:pt x="33" y="26"/>
                      <a:pt x="35" y="23"/>
                      <a:pt x="35" y="19"/>
                    </a:cubicBezTo>
                    <a:cubicBezTo>
                      <a:pt x="35" y="19"/>
                      <a:pt x="34" y="18"/>
                      <a:pt x="33" y="18"/>
                    </a:cubicBezTo>
                    <a:lnTo>
                      <a:pt x="3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5" name="Freeform 112"/>
              <p:cNvSpPr/>
              <p:nvPr/>
            </p:nvSpPr>
            <p:spPr bwMode="auto">
              <a:xfrm>
                <a:off x="269722" y="143973"/>
                <a:ext cx="39183" cy="39183"/>
              </a:xfrm>
              <a:custGeom>
                <a:avLst/>
                <a:gdLst>
                  <a:gd name="T0" fmla="*/ 0 w 18"/>
                  <a:gd name="T1" fmla="*/ 0 h 18"/>
                  <a:gd name="T2" fmla="*/ 1 w 18"/>
                  <a:gd name="T3" fmla="*/ 1 h 18"/>
                  <a:gd name="T4" fmla="*/ 3 w 18"/>
                  <a:gd name="T5" fmla="*/ 1 h 18"/>
                  <a:gd name="T6" fmla="*/ 3 w 18"/>
                  <a:gd name="T7" fmla="*/ 3 h 18"/>
                  <a:gd name="T8" fmla="*/ 1 w 18"/>
                  <a:gd name="T9" fmla="*/ 4 h 18"/>
                  <a:gd name="T10" fmla="*/ 2 w 18"/>
                  <a:gd name="T11" fmla="*/ 6 h 18"/>
                  <a:gd name="T12" fmla="*/ 5 w 18"/>
                  <a:gd name="T13" fmla="*/ 5 h 18"/>
                  <a:gd name="T14" fmla="*/ 6 w 18"/>
                  <a:gd name="T15" fmla="*/ 7 h 18"/>
                  <a:gd name="T16" fmla="*/ 3 w 18"/>
                  <a:gd name="T17" fmla="*/ 8 h 18"/>
                  <a:gd name="T18" fmla="*/ 5 w 18"/>
                  <a:gd name="T19" fmla="*/ 10 h 18"/>
                  <a:gd name="T20" fmla="*/ 7 w 18"/>
                  <a:gd name="T21" fmla="*/ 8 h 18"/>
                  <a:gd name="T22" fmla="*/ 9 w 18"/>
                  <a:gd name="T23" fmla="*/ 10 h 18"/>
                  <a:gd name="T24" fmla="*/ 7 w 18"/>
                  <a:gd name="T25" fmla="*/ 12 h 18"/>
                  <a:gd name="T26" fmla="*/ 9 w 18"/>
                  <a:gd name="T27" fmla="*/ 14 h 18"/>
                  <a:gd name="T28" fmla="*/ 11 w 18"/>
                  <a:gd name="T29" fmla="*/ 12 h 18"/>
                  <a:gd name="T30" fmla="*/ 13 w 18"/>
                  <a:gd name="T31" fmla="*/ 13 h 18"/>
                  <a:gd name="T32" fmla="*/ 11 w 18"/>
                  <a:gd name="T33" fmla="*/ 15 h 18"/>
                  <a:gd name="T34" fmla="*/ 14 w 18"/>
                  <a:gd name="T35" fmla="*/ 17 h 18"/>
                  <a:gd name="T36" fmla="*/ 15 w 18"/>
                  <a:gd name="T37" fmla="*/ 14 h 18"/>
                  <a:gd name="T38" fmla="*/ 17 w 18"/>
                  <a:gd name="T39" fmla="*/ 15 h 18"/>
                  <a:gd name="T40" fmla="*/ 16 w 18"/>
                  <a:gd name="T41" fmla="*/ 17 h 18"/>
                  <a:gd name="T42" fmla="*/ 18 w 18"/>
                  <a:gd name="T43" fmla="*/ 18 h 18"/>
                  <a:gd name="T44" fmla="*/ 12 w 18"/>
                  <a:gd name="T45" fmla="*/ 6 h 18"/>
                  <a:gd name="T46" fmla="*/ 0 w 18"/>
                  <a:gd name="T4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4" y="10"/>
                      <a:pt x="5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3"/>
                      <a:pt x="8" y="13"/>
                      <a:pt x="9" y="14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3" y="16"/>
                      <a:pt x="14" y="17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7" y="17"/>
                      <a:pt x="18" y="18"/>
                    </a:cubicBezTo>
                    <a:cubicBezTo>
                      <a:pt x="17" y="13"/>
                      <a:pt x="16" y="9"/>
                      <a:pt x="12" y="6"/>
                    </a:cubicBezTo>
                    <a:cubicBezTo>
                      <a:pt x="9" y="2"/>
                      <a:pt x="5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6" name="Freeform 113"/>
              <p:cNvSpPr/>
              <p:nvPr/>
            </p:nvSpPr>
            <p:spPr bwMode="auto">
              <a:xfrm>
                <a:off x="230539" y="184978"/>
                <a:ext cx="37360" cy="36449"/>
              </a:xfrm>
              <a:custGeom>
                <a:avLst/>
                <a:gdLst>
                  <a:gd name="T0" fmla="*/ 15 w 17"/>
                  <a:gd name="T1" fmla="*/ 16 h 17"/>
                  <a:gd name="T2" fmla="*/ 14 w 17"/>
                  <a:gd name="T3" fmla="*/ 13 h 17"/>
                  <a:gd name="T4" fmla="*/ 16 w 17"/>
                  <a:gd name="T5" fmla="*/ 13 h 17"/>
                  <a:gd name="T6" fmla="*/ 15 w 17"/>
                  <a:gd name="T7" fmla="*/ 11 h 17"/>
                  <a:gd name="T8" fmla="*/ 13 w 17"/>
                  <a:gd name="T9" fmla="*/ 12 h 17"/>
                  <a:gd name="T10" fmla="*/ 12 w 17"/>
                  <a:gd name="T11" fmla="*/ 10 h 17"/>
                  <a:gd name="T12" fmla="*/ 14 w 17"/>
                  <a:gd name="T13" fmla="*/ 9 h 17"/>
                  <a:gd name="T14" fmla="*/ 12 w 17"/>
                  <a:gd name="T15" fmla="*/ 6 h 17"/>
                  <a:gd name="T16" fmla="*/ 11 w 17"/>
                  <a:gd name="T17" fmla="*/ 8 h 17"/>
                  <a:gd name="T18" fmla="*/ 9 w 17"/>
                  <a:gd name="T19" fmla="*/ 7 h 17"/>
                  <a:gd name="T20" fmla="*/ 11 w 17"/>
                  <a:gd name="T21" fmla="*/ 5 h 17"/>
                  <a:gd name="T22" fmla="*/ 8 w 17"/>
                  <a:gd name="T23" fmla="*/ 3 h 17"/>
                  <a:gd name="T24" fmla="*/ 7 w 17"/>
                  <a:gd name="T25" fmla="*/ 5 h 17"/>
                  <a:gd name="T26" fmla="*/ 5 w 17"/>
                  <a:gd name="T27" fmla="*/ 4 h 17"/>
                  <a:gd name="T28" fmla="*/ 6 w 17"/>
                  <a:gd name="T29" fmla="*/ 2 h 17"/>
                  <a:gd name="T30" fmla="*/ 4 w 17"/>
                  <a:gd name="T31" fmla="*/ 0 h 17"/>
                  <a:gd name="T32" fmla="*/ 3 w 17"/>
                  <a:gd name="T33" fmla="*/ 3 h 17"/>
                  <a:gd name="T34" fmla="*/ 1 w 17"/>
                  <a:gd name="T35" fmla="*/ 2 h 17"/>
                  <a:gd name="T36" fmla="*/ 2 w 17"/>
                  <a:gd name="T37" fmla="*/ 0 h 17"/>
                  <a:gd name="T38" fmla="*/ 0 w 17"/>
                  <a:gd name="T39" fmla="*/ 0 h 17"/>
                  <a:gd name="T40" fmla="*/ 6 w 17"/>
                  <a:gd name="T41" fmla="*/ 11 h 17"/>
                  <a:gd name="T42" fmla="*/ 17 w 17"/>
                  <a:gd name="T43" fmla="*/ 17 h 17"/>
                  <a:gd name="T44" fmla="*/ 17 w 17"/>
                  <a:gd name="T45" fmla="*/ 15 h 17"/>
                  <a:gd name="T46" fmla="*/ 15 w 17"/>
                  <a:gd name="T47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17">
                    <a:moveTo>
                      <a:pt x="15" y="16"/>
                    </a:move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2"/>
                      <a:pt x="16" y="11"/>
                      <a:pt x="15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3" y="7"/>
                      <a:pt x="12" y="6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4"/>
                      <a:pt x="9" y="3"/>
                      <a:pt x="8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1"/>
                      <a:pt x="4" y="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4"/>
                      <a:pt x="2" y="8"/>
                      <a:pt x="6" y="11"/>
                    </a:cubicBezTo>
                    <a:cubicBezTo>
                      <a:pt x="9" y="15"/>
                      <a:pt x="13" y="17"/>
                      <a:pt x="17" y="17"/>
                    </a:cubicBezTo>
                    <a:cubicBezTo>
                      <a:pt x="17" y="16"/>
                      <a:pt x="17" y="16"/>
                      <a:pt x="17" y="15"/>
                    </a:cubicBezTo>
                    <a:lnTo>
                      <a:pt x="15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" name="组合 475"/>
            <p:cNvGrpSpPr/>
            <p:nvPr/>
          </p:nvGrpSpPr>
          <p:grpSpPr bwMode="auto">
            <a:xfrm>
              <a:off x="6726238" y="3983038"/>
              <a:ext cx="419100" cy="255587"/>
              <a:chOff x="0" y="0"/>
              <a:chExt cx="377246" cy="230539"/>
            </a:xfrm>
            <a:grpFill/>
          </p:grpSpPr>
          <p:sp>
            <p:nvSpPr>
              <p:cNvPr id="349" name="Freeform 114"/>
              <p:cNvSpPr/>
              <p:nvPr/>
            </p:nvSpPr>
            <p:spPr bwMode="auto">
              <a:xfrm>
                <a:off x="36449" y="155820"/>
                <a:ext cx="34627" cy="55585"/>
              </a:xfrm>
              <a:custGeom>
                <a:avLst/>
                <a:gdLst>
                  <a:gd name="T0" fmla="*/ 0 w 16"/>
                  <a:gd name="T1" fmla="*/ 0 h 26"/>
                  <a:gd name="T2" fmla="*/ 6 w 16"/>
                  <a:gd name="T3" fmla="*/ 7 h 26"/>
                  <a:gd name="T4" fmla="*/ 6 w 16"/>
                  <a:gd name="T5" fmla="*/ 7 h 26"/>
                  <a:gd name="T6" fmla="*/ 7 w 16"/>
                  <a:gd name="T7" fmla="*/ 26 h 26"/>
                  <a:gd name="T8" fmla="*/ 8 w 16"/>
                  <a:gd name="T9" fmla="*/ 26 h 26"/>
                  <a:gd name="T10" fmla="*/ 10 w 16"/>
                  <a:gd name="T11" fmla="*/ 7 h 26"/>
                  <a:gd name="T12" fmla="*/ 10 w 16"/>
                  <a:gd name="T13" fmla="*/ 7 h 26"/>
                  <a:gd name="T14" fmla="*/ 16 w 16"/>
                  <a:gd name="T15" fmla="*/ 0 h 26"/>
                  <a:gd name="T16" fmla="*/ 0 w 16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26">
                    <a:moveTo>
                      <a:pt x="0" y="0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7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0" name="Freeform 115"/>
              <p:cNvSpPr>
                <a:spLocks noEditPoints="1"/>
              </p:cNvSpPr>
              <p:nvPr/>
            </p:nvSpPr>
            <p:spPr bwMode="auto">
              <a:xfrm>
                <a:off x="0" y="45562"/>
                <a:ext cx="107524" cy="107524"/>
              </a:xfrm>
              <a:custGeom>
                <a:avLst/>
                <a:gdLst>
                  <a:gd name="T0" fmla="*/ 25 w 50"/>
                  <a:gd name="T1" fmla="*/ 0 h 50"/>
                  <a:gd name="T2" fmla="*/ 0 w 50"/>
                  <a:gd name="T3" fmla="*/ 25 h 50"/>
                  <a:gd name="T4" fmla="*/ 25 w 50"/>
                  <a:gd name="T5" fmla="*/ 50 h 50"/>
                  <a:gd name="T6" fmla="*/ 50 w 50"/>
                  <a:gd name="T7" fmla="*/ 25 h 50"/>
                  <a:gd name="T8" fmla="*/ 25 w 50"/>
                  <a:gd name="T9" fmla="*/ 0 h 50"/>
                  <a:gd name="T10" fmla="*/ 44 w 50"/>
                  <a:gd name="T11" fmla="*/ 26 h 50"/>
                  <a:gd name="T12" fmla="*/ 47 w 50"/>
                  <a:gd name="T13" fmla="*/ 24 h 50"/>
                  <a:gd name="T14" fmla="*/ 47 w 50"/>
                  <a:gd name="T15" fmla="*/ 24 h 50"/>
                  <a:gd name="T16" fmla="*/ 44 w 50"/>
                  <a:gd name="T17" fmla="*/ 27 h 50"/>
                  <a:gd name="T18" fmla="*/ 41 w 50"/>
                  <a:gd name="T19" fmla="*/ 24 h 50"/>
                  <a:gd name="T20" fmla="*/ 44 w 50"/>
                  <a:gd name="T21" fmla="*/ 26 h 50"/>
                  <a:gd name="T22" fmla="*/ 43 w 50"/>
                  <a:gd name="T23" fmla="*/ 29 h 50"/>
                  <a:gd name="T24" fmla="*/ 43 w 50"/>
                  <a:gd name="T25" fmla="*/ 30 h 50"/>
                  <a:gd name="T26" fmla="*/ 40 w 50"/>
                  <a:gd name="T27" fmla="*/ 33 h 50"/>
                  <a:gd name="T28" fmla="*/ 37 w 50"/>
                  <a:gd name="T29" fmla="*/ 30 h 50"/>
                  <a:gd name="T30" fmla="*/ 40 w 50"/>
                  <a:gd name="T31" fmla="*/ 32 h 50"/>
                  <a:gd name="T32" fmla="*/ 43 w 50"/>
                  <a:gd name="T33" fmla="*/ 29 h 50"/>
                  <a:gd name="T34" fmla="*/ 35 w 50"/>
                  <a:gd name="T35" fmla="*/ 26 h 50"/>
                  <a:gd name="T36" fmla="*/ 38 w 50"/>
                  <a:gd name="T37" fmla="*/ 24 h 50"/>
                  <a:gd name="T38" fmla="*/ 38 w 50"/>
                  <a:gd name="T39" fmla="*/ 24 h 50"/>
                  <a:gd name="T40" fmla="*/ 35 w 50"/>
                  <a:gd name="T41" fmla="*/ 27 h 50"/>
                  <a:gd name="T42" fmla="*/ 32 w 50"/>
                  <a:gd name="T43" fmla="*/ 24 h 50"/>
                  <a:gd name="T44" fmla="*/ 35 w 50"/>
                  <a:gd name="T45" fmla="*/ 26 h 50"/>
                  <a:gd name="T46" fmla="*/ 34 w 50"/>
                  <a:gd name="T47" fmla="*/ 36 h 50"/>
                  <a:gd name="T48" fmla="*/ 37 w 50"/>
                  <a:gd name="T49" fmla="*/ 34 h 50"/>
                  <a:gd name="T50" fmla="*/ 37 w 50"/>
                  <a:gd name="T51" fmla="*/ 34 h 50"/>
                  <a:gd name="T52" fmla="*/ 34 w 50"/>
                  <a:gd name="T53" fmla="*/ 37 h 50"/>
                  <a:gd name="T54" fmla="*/ 31 w 50"/>
                  <a:gd name="T55" fmla="*/ 34 h 50"/>
                  <a:gd name="T56" fmla="*/ 34 w 50"/>
                  <a:gd name="T57" fmla="*/ 36 h 50"/>
                  <a:gd name="T58" fmla="*/ 31 w 50"/>
                  <a:gd name="T59" fmla="*/ 45 h 50"/>
                  <a:gd name="T60" fmla="*/ 28 w 50"/>
                  <a:gd name="T61" fmla="*/ 42 h 50"/>
                  <a:gd name="T62" fmla="*/ 31 w 50"/>
                  <a:gd name="T63" fmla="*/ 44 h 50"/>
                  <a:gd name="T64" fmla="*/ 34 w 50"/>
                  <a:gd name="T65" fmla="*/ 42 h 50"/>
                  <a:gd name="T66" fmla="*/ 34 w 50"/>
                  <a:gd name="T67" fmla="*/ 42 h 50"/>
                  <a:gd name="T68" fmla="*/ 31 w 50"/>
                  <a:gd name="T69" fmla="*/ 45 h 50"/>
                  <a:gd name="T70" fmla="*/ 38 w 50"/>
                  <a:gd name="T71" fmla="*/ 42 h 50"/>
                  <a:gd name="T72" fmla="*/ 35 w 50"/>
                  <a:gd name="T73" fmla="*/ 39 h 50"/>
                  <a:gd name="T74" fmla="*/ 37 w 50"/>
                  <a:gd name="T75" fmla="*/ 41 h 50"/>
                  <a:gd name="T76" fmla="*/ 41 w 50"/>
                  <a:gd name="T77" fmla="*/ 38 h 50"/>
                  <a:gd name="T78" fmla="*/ 41 w 50"/>
                  <a:gd name="T79" fmla="*/ 39 h 50"/>
                  <a:gd name="T80" fmla="*/ 38 w 50"/>
                  <a:gd name="T81" fmla="*/ 42 h 50"/>
                  <a:gd name="T82" fmla="*/ 44 w 50"/>
                  <a:gd name="T83" fmla="*/ 36 h 50"/>
                  <a:gd name="T84" fmla="*/ 41 w 50"/>
                  <a:gd name="T85" fmla="*/ 33 h 50"/>
                  <a:gd name="T86" fmla="*/ 44 w 50"/>
                  <a:gd name="T87" fmla="*/ 35 h 50"/>
                  <a:gd name="T88" fmla="*/ 47 w 50"/>
                  <a:gd name="T89" fmla="*/ 33 h 50"/>
                  <a:gd name="T90" fmla="*/ 47 w 50"/>
                  <a:gd name="T91" fmla="*/ 33 h 50"/>
                  <a:gd name="T92" fmla="*/ 44 w 50"/>
                  <a:gd name="T93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cubicBezTo>
                      <a:pt x="11" y="0"/>
                      <a:pt x="0" y="12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50" y="12"/>
                      <a:pt x="39" y="0"/>
                      <a:pt x="25" y="0"/>
                    </a:cubicBezTo>
                    <a:close/>
                    <a:moveTo>
                      <a:pt x="44" y="26"/>
                    </a:moveTo>
                    <a:cubicBezTo>
                      <a:pt x="45" y="26"/>
                      <a:pt x="46" y="25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6"/>
                      <a:pt x="45" y="27"/>
                      <a:pt x="44" y="27"/>
                    </a:cubicBezTo>
                    <a:cubicBezTo>
                      <a:pt x="42" y="27"/>
                      <a:pt x="41" y="26"/>
                      <a:pt x="41" y="24"/>
                    </a:cubicBezTo>
                    <a:cubicBezTo>
                      <a:pt x="41" y="25"/>
                      <a:pt x="42" y="26"/>
                      <a:pt x="44" y="26"/>
                    </a:cubicBezTo>
                    <a:close/>
                    <a:moveTo>
                      <a:pt x="43" y="29"/>
                    </a:move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1"/>
                      <a:pt x="41" y="33"/>
                      <a:pt x="40" y="33"/>
                    </a:cubicBezTo>
                    <a:cubicBezTo>
                      <a:pt x="38" y="33"/>
                      <a:pt x="37" y="32"/>
                      <a:pt x="37" y="30"/>
                    </a:cubicBezTo>
                    <a:cubicBezTo>
                      <a:pt x="37" y="31"/>
                      <a:pt x="38" y="32"/>
                      <a:pt x="40" y="32"/>
                    </a:cubicBezTo>
                    <a:cubicBezTo>
                      <a:pt x="41" y="32"/>
                      <a:pt x="43" y="31"/>
                      <a:pt x="43" y="29"/>
                    </a:cubicBezTo>
                    <a:close/>
                    <a:moveTo>
                      <a:pt x="35" y="26"/>
                    </a:moveTo>
                    <a:cubicBezTo>
                      <a:pt x="37" y="26"/>
                      <a:pt x="38" y="25"/>
                      <a:pt x="38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6"/>
                      <a:pt x="37" y="27"/>
                      <a:pt x="35" y="27"/>
                    </a:cubicBezTo>
                    <a:cubicBezTo>
                      <a:pt x="34" y="27"/>
                      <a:pt x="32" y="26"/>
                      <a:pt x="32" y="24"/>
                    </a:cubicBezTo>
                    <a:cubicBezTo>
                      <a:pt x="33" y="25"/>
                      <a:pt x="34" y="26"/>
                      <a:pt x="35" y="26"/>
                    </a:cubicBezTo>
                    <a:close/>
                    <a:moveTo>
                      <a:pt x="34" y="36"/>
                    </a:moveTo>
                    <a:cubicBezTo>
                      <a:pt x="35" y="36"/>
                      <a:pt x="36" y="35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6"/>
                      <a:pt x="35" y="37"/>
                      <a:pt x="34" y="37"/>
                    </a:cubicBezTo>
                    <a:cubicBezTo>
                      <a:pt x="32" y="37"/>
                      <a:pt x="31" y="36"/>
                      <a:pt x="31" y="34"/>
                    </a:cubicBezTo>
                    <a:cubicBezTo>
                      <a:pt x="31" y="35"/>
                      <a:pt x="32" y="36"/>
                      <a:pt x="34" y="36"/>
                    </a:cubicBezTo>
                    <a:close/>
                    <a:moveTo>
                      <a:pt x="31" y="45"/>
                    </a:moveTo>
                    <a:cubicBezTo>
                      <a:pt x="29" y="45"/>
                      <a:pt x="28" y="44"/>
                      <a:pt x="28" y="42"/>
                    </a:cubicBezTo>
                    <a:cubicBezTo>
                      <a:pt x="28" y="43"/>
                      <a:pt x="29" y="44"/>
                      <a:pt x="31" y="44"/>
                    </a:cubicBezTo>
                    <a:cubicBezTo>
                      <a:pt x="32" y="44"/>
                      <a:pt x="33" y="43"/>
                      <a:pt x="34" y="4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4"/>
                      <a:pt x="32" y="45"/>
                      <a:pt x="31" y="45"/>
                    </a:cubicBezTo>
                    <a:close/>
                    <a:moveTo>
                      <a:pt x="38" y="42"/>
                    </a:moveTo>
                    <a:cubicBezTo>
                      <a:pt x="36" y="42"/>
                      <a:pt x="35" y="40"/>
                      <a:pt x="35" y="39"/>
                    </a:cubicBezTo>
                    <a:cubicBezTo>
                      <a:pt x="35" y="40"/>
                      <a:pt x="36" y="41"/>
                      <a:pt x="37" y="41"/>
                    </a:cubicBezTo>
                    <a:cubicBezTo>
                      <a:pt x="39" y="41"/>
                      <a:pt x="40" y="40"/>
                      <a:pt x="41" y="38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1" y="40"/>
                      <a:pt x="39" y="42"/>
                      <a:pt x="38" y="42"/>
                    </a:cubicBezTo>
                    <a:close/>
                    <a:moveTo>
                      <a:pt x="44" y="36"/>
                    </a:moveTo>
                    <a:cubicBezTo>
                      <a:pt x="42" y="36"/>
                      <a:pt x="41" y="35"/>
                      <a:pt x="41" y="33"/>
                    </a:cubicBezTo>
                    <a:cubicBezTo>
                      <a:pt x="41" y="35"/>
                      <a:pt x="42" y="35"/>
                      <a:pt x="44" y="35"/>
                    </a:cubicBezTo>
                    <a:cubicBezTo>
                      <a:pt x="45" y="35"/>
                      <a:pt x="46" y="34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5"/>
                      <a:pt x="45" y="36"/>
                      <a:pt x="4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1" name="Freeform 116"/>
              <p:cNvSpPr>
                <a:spLocks noEditPoints="1"/>
              </p:cNvSpPr>
              <p:nvPr/>
            </p:nvSpPr>
            <p:spPr bwMode="auto">
              <a:xfrm>
                <a:off x="96590" y="138506"/>
                <a:ext cx="198646" cy="92033"/>
              </a:xfrm>
              <a:custGeom>
                <a:avLst/>
                <a:gdLst>
                  <a:gd name="T0" fmla="*/ 80 w 92"/>
                  <a:gd name="T1" fmla="*/ 6 h 43"/>
                  <a:gd name="T2" fmla="*/ 0 w 92"/>
                  <a:gd name="T3" fmla="*/ 6 h 43"/>
                  <a:gd name="T4" fmla="*/ 42 w 92"/>
                  <a:gd name="T5" fmla="*/ 43 h 43"/>
                  <a:gd name="T6" fmla="*/ 84 w 92"/>
                  <a:gd name="T7" fmla="*/ 13 h 43"/>
                  <a:gd name="T8" fmla="*/ 92 w 92"/>
                  <a:gd name="T9" fmla="*/ 0 h 43"/>
                  <a:gd name="T10" fmla="*/ 84 w 92"/>
                  <a:gd name="T11" fmla="*/ 0 h 43"/>
                  <a:gd name="T12" fmla="*/ 80 w 92"/>
                  <a:gd name="T13" fmla="*/ 6 h 43"/>
                  <a:gd name="T14" fmla="*/ 42 w 92"/>
                  <a:gd name="T15" fmla="*/ 35 h 43"/>
                  <a:gd name="T16" fmla="*/ 10 w 92"/>
                  <a:gd name="T17" fmla="*/ 16 h 43"/>
                  <a:gd name="T18" fmla="*/ 13 w 92"/>
                  <a:gd name="T19" fmla="*/ 15 h 43"/>
                  <a:gd name="T20" fmla="*/ 43 w 92"/>
                  <a:gd name="T21" fmla="*/ 32 h 43"/>
                  <a:gd name="T22" fmla="*/ 42 w 92"/>
                  <a:gd name="T23" fmla="*/ 3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2" h="43">
                    <a:moveTo>
                      <a:pt x="8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26"/>
                      <a:pt x="19" y="43"/>
                      <a:pt x="42" y="43"/>
                    </a:cubicBezTo>
                    <a:cubicBezTo>
                      <a:pt x="63" y="43"/>
                      <a:pt x="80" y="30"/>
                      <a:pt x="84" y="13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0" y="6"/>
                    </a:lnTo>
                    <a:close/>
                    <a:moveTo>
                      <a:pt x="42" y="35"/>
                    </a:moveTo>
                    <a:cubicBezTo>
                      <a:pt x="19" y="34"/>
                      <a:pt x="11" y="17"/>
                      <a:pt x="10" y="16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6"/>
                      <a:pt x="21" y="31"/>
                      <a:pt x="43" y="32"/>
                    </a:cubicBezTo>
                    <a:lnTo>
                      <a:pt x="42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2" name="Freeform 117"/>
              <p:cNvSpPr/>
              <p:nvPr/>
            </p:nvSpPr>
            <p:spPr bwMode="auto">
              <a:xfrm>
                <a:off x="282479" y="0"/>
                <a:ext cx="94767" cy="132127"/>
              </a:xfrm>
              <a:custGeom>
                <a:avLst/>
                <a:gdLst>
                  <a:gd name="T0" fmla="*/ 80 w 104"/>
                  <a:gd name="T1" fmla="*/ 0 h 145"/>
                  <a:gd name="T2" fmla="*/ 0 w 104"/>
                  <a:gd name="T3" fmla="*/ 145 h 145"/>
                  <a:gd name="T4" fmla="*/ 19 w 104"/>
                  <a:gd name="T5" fmla="*/ 145 h 145"/>
                  <a:gd name="T6" fmla="*/ 104 w 104"/>
                  <a:gd name="T7" fmla="*/ 0 h 145"/>
                  <a:gd name="T8" fmla="*/ 80 w 104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45">
                    <a:moveTo>
                      <a:pt x="80" y="0"/>
                    </a:moveTo>
                    <a:lnTo>
                      <a:pt x="0" y="145"/>
                    </a:lnTo>
                    <a:lnTo>
                      <a:pt x="19" y="145"/>
                    </a:lnTo>
                    <a:lnTo>
                      <a:pt x="104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" name="组合 479"/>
            <p:cNvGrpSpPr/>
            <p:nvPr/>
          </p:nvGrpSpPr>
          <p:grpSpPr bwMode="auto">
            <a:xfrm>
              <a:off x="7569200" y="3797300"/>
              <a:ext cx="339725" cy="473075"/>
              <a:chOff x="0" y="0"/>
              <a:chExt cx="306170" cy="426451"/>
            </a:xfrm>
            <a:grpFill/>
          </p:grpSpPr>
          <p:sp>
            <p:nvSpPr>
              <p:cNvPr id="346" name="Freeform 118"/>
              <p:cNvSpPr>
                <a:spLocks noEditPoints="1"/>
              </p:cNvSpPr>
              <p:nvPr/>
            </p:nvSpPr>
            <p:spPr bwMode="auto">
              <a:xfrm>
                <a:off x="37359" y="79276"/>
                <a:ext cx="230539" cy="328039"/>
              </a:xfrm>
              <a:custGeom>
                <a:avLst/>
                <a:gdLst>
                  <a:gd name="T0" fmla="*/ 105 w 107"/>
                  <a:gd name="T1" fmla="*/ 121 h 152"/>
                  <a:gd name="T2" fmla="*/ 78 w 107"/>
                  <a:gd name="T3" fmla="*/ 98 h 152"/>
                  <a:gd name="T4" fmla="*/ 69 w 107"/>
                  <a:gd name="T5" fmla="*/ 66 h 152"/>
                  <a:gd name="T6" fmla="*/ 83 w 107"/>
                  <a:gd name="T7" fmla="*/ 59 h 152"/>
                  <a:gd name="T8" fmla="*/ 86 w 107"/>
                  <a:gd name="T9" fmla="*/ 51 h 152"/>
                  <a:gd name="T10" fmla="*/ 86 w 107"/>
                  <a:gd name="T11" fmla="*/ 50 h 152"/>
                  <a:gd name="T12" fmla="*/ 86 w 107"/>
                  <a:gd name="T13" fmla="*/ 50 h 152"/>
                  <a:gd name="T14" fmla="*/ 85 w 107"/>
                  <a:gd name="T15" fmla="*/ 48 h 152"/>
                  <a:gd name="T16" fmla="*/ 62 w 107"/>
                  <a:gd name="T17" fmla="*/ 15 h 152"/>
                  <a:gd name="T18" fmla="*/ 46 w 107"/>
                  <a:gd name="T19" fmla="*/ 1 h 152"/>
                  <a:gd name="T20" fmla="*/ 33 w 107"/>
                  <a:gd name="T21" fmla="*/ 17 h 152"/>
                  <a:gd name="T22" fmla="*/ 19 w 107"/>
                  <a:gd name="T23" fmla="*/ 40 h 152"/>
                  <a:gd name="T24" fmla="*/ 3 w 107"/>
                  <a:gd name="T25" fmla="*/ 48 h 152"/>
                  <a:gd name="T26" fmla="*/ 2 w 107"/>
                  <a:gd name="T27" fmla="*/ 56 h 152"/>
                  <a:gd name="T28" fmla="*/ 11 w 107"/>
                  <a:gd name="T29" fmla="*/ 58 h 152"/>
                  <a:gd name="T30" fmla="*/ 27 w 107"/>
                  <a:gd name="T31" fmla="*/ 51 h 152"/>
                  <a:gd name="T32" fmla="*/ 33 w 107"/>
                  <a:gd name="T33" fmla="*/ 39 h 152"/>
                  <a:gd name="T34" fmla="*/ 35 w 107"/>
                  <a:gd name="T35" fmla="*/ 70 h 152"/>
                  <a:gd name="T36" fmla="*/ 20 w 107"/>
                  <a:gd name="T37" fmla="*/ 106 h 152"/>
                  <a:gd name="T38" fmla="*/ 29 w 107"/>
                  <a:gd name="T39" fmla="*/ 137 h 152"/>
                  <a:gd name="T40" fmla="*/ 40 w 107"/>
                  <a:gd name="T41" fmla="*/ 152 h 152"/>
                  <a:gd name="T42" fmla="*/ 47 w 107"/>
                  <a:gd name="T43" fmla="*/ 141 h 152"/>
                  <a:gd name="T44" fmla="*/ 37 w 107"/>
                  <a:gd name="T45" fmla="*/ 107 h 152"/>
                  <a:gd name="T46" fmla="*/ 53 w 107"/>
                  <a:gd name="T47" fmla="*/ 71 h 152"/>
                  <a:gd name="T48" fmla="*/ 65 w 107"/>
                  <a:gd name="T49" fmla="*/ 105 h 152"/>
                  <a:gd name="T50" fmla="*/ 90 w 107"/>
                  <a:gd name="T51" fmla="*/ 129 h 152"/>
                  <a:gd name="T52" fmla="*/ 101 w 107"/>
                  <a:gd name="T53" fmla="*/ 132 h 152"/>
                  <a:gd name="T54" fmla="*/ 105 w 107"/>
                  <a:gd name="T55" fmla="*/ 121 h 152"/>
                  <a:gd name="T56" fmla="*/ 70 w 107"/>
                  <a:gd name="T57" fmla="*/ 51 h 152"/>
                  <a:gd name="T58" fmla="*/ 65 w 107"/>
                  <a:gd name="T59" fmla="*/ 53 h 152"/>
                  <a:gd name="T60" fmla="*/ 65 w 107"/>
                  <a:gd name="T61" fmla="*/ 43 h 152"/>
                  <a:gd name="T62" fmla="*/ 70 w 107"/>
                  <a:gd name="T63" fmla="*/ 51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7" h="152">
                    <a:moveTo>
                      <a:pt x="105" y="121"/>
                    </a:moveTo>
                    <a:cubicBezTo>
                      <a:pt x="78" y="98"/>
                      <a:pt x="78" y="98"/>
                      <a:pt x="78" y="98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83" y="59"/>
                      <a:pt x="83" y="59"/>
                      <a:pt x="83" y="59"/>
                    </a:cubicBezTo>
                    <a:cubicBezTo>
                      <a:pt x="86" y="57"/>
                      <a:pt x="87" y="54"/>
                      <a:pt x="86" y="51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49"/>
                      <a:pt x="85" y="49"/>
                      <a:pt x="85" y="48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6"/>
                      <a:pt x="53" y="0"/>
                      <a:pt x="46" y="1"/>
                    </a:cubicBezTo>
                    <a:cubicBezTo>
                      <a:pt x="40" y="1"/>
                      <a:pt x="35" y="8"/>
                      <a:pt x="33" y="17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9"/>
                      <a:pt x="0" y="51"/>
                      <a:pt x="2" y="56"/>
                    </a:cubicBezTo>
                    <a:cubicBezTo>
                      <a:pt x="4" y="58"/>
                      <a:pt x="7" y="60"/>
                      <a:pt x="11" y="58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5" y="70"/>
                      <a:pt x="18" y="100"/>
                      <a:pt x="20" y="106"/>
                    </a:cubicBezTo>
                    <a:cubicBezTo>
                      <a:pt x="22" y="112"/>
                      <a:pt x="29" y="137"/>
                      <a:pt x="29" y="137"/>
                    </a:cubicBezTo>
                    <a:cubicBezTo>
                      <a:pt x="34" y="151"/>
                      <a:pt x="37" y="152"/>
                      <a:pt x="40" y="152"/>
                    </a:cubicBezTo>
                    <a:cubicBezTo>
                      <a:pt x="50" y="151"/>
                      <a:pt x="48" y="146"/>
                      <a:pt x="47" y="141"/>
                    </a:cubicBezTo>
                    <a:cubicBezTo>
                      <a:pt x="37" y="107"/>
                      <a:pt x="37" y="107"/>
                      <a:pt x="37" y="107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3" y="71"/>
                      <a:pt x="62" y="99"/>
                      <a:pt x="65" y="105"/>
                    </a:cubicBezTo>
                    <a:cubicBezTo>
                      <a:pt x="67" y="111"/>
                      <a:pt x="90" y="129"/>
                      <a:pt x="90" y="129"/>
                    </a:cubicBezTo>
                    <a:cubicBezTo>
                      <a:pt x="92" y="133"/>
                      <a:pt x="97" y="134"/>
                      <a:pt x="101" y="132"/>
                    </a:cubicBezTo>
                    <a:cubicBezTo>
                      <a:pt x="105" y="130"/>
                      <a:pt x="107" y="125"/>
                      <a:pt x="105" y="121"/>
                    </a:cubicBezTo>
                    <a:close/>
                    <a:moveTo>
                      <a:pt x="70" y="51"/>
                    </a:move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43"/>
                      <a:pt x="65" y="43"/>
                      <a:pt x="65" y="43"/>
                    </a:cubicBezTo>
                    <a:lnTo>
                      <a:pt x="70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7" name="Freeform 119"/>
              <p:cNvSpPr/>
              <p:nvPr/>
            </p:nvSpPr>
            <p:spPr bwMode="auto">
              <a:xfrm>
                <a:off x="92944" y="0"/>
                <a:ext cx="80187" cy="79276"/>
              </a:xfrm>
              <a:custGeom>
                <a:avLst/>
                <a:gdLst>
                  <a:gd name="T0" fmla="*/ 19 w 37"/>
                  <a:gd name="T1" fmla="*/ 36 h 37"/>
                  <a:gd name="T2" fmla="*/ 36 w 37"/>
                  <a:gd name="T3" fmla="*/ 17 h 37"/>
                  <a:gd name="T4" fmla="*/ 17 w 37"/>
                  <a:gd name="T5" fmla="*/ 1 h 37"/>
                  <a:gd name="T6" fmla="*/ 0 w 37"/>
                  <a:gd name="T7" fmla="*/ 20 h 37"/>
                  <a:gd name="T8" fmla="*/ 19 w 37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19" y="36"/>
                    </a:moveTo>
                    <a:cubicBezTo>
                      <a:pt x="29" y="35"/>
                      <a:pt x="37" y="27"/>
                      <a:pt x="36" y="17"/>
                    </a:cubicBezTo>
                    <a:cubicBezTo>
                      <a:pt x="35" y="7"/>
                      <a:pt x="27" y="0"/>
                      <a:pt x="17" y="1"/>
                    </a:cubicBezTo>
                    <a:cubicBezTo>
                      <a:pt x="7" y="1"/>
                      <a:pt x="0" y="10"/>
                      <a:pt x="0" y="20"/>
                    </a:cubicBezTo>
                    <a:cubicBezTo>
                      <a:pt x="1" y="29"/>
                      <a:pt x="10" y="37"/>
                      <a:pt x="19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" name="Rectangle 120"/>
              <p:cNvSpPr>
                <a:spLocks noChangeArrowheads="1"/>
              </p:cNvSpPr>
              <p:nvPr/>
            </p:nvSpPr>
            <p:spPr bwMode="auto">
              <a:xfrm>
                <a:off x="0" y="388180"/>
                <a:ext cx="306170" cy="382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4" name="组合 3"/>
            <p:cNvGrpSpPr/>
            <p:nvPr/>
          </p:nvGrpSpPr>
          <p:grpSpPr bwMode="auto">
            <a:xfrm>
              <a:off x="895350" y="4460875"/>
              <a:ext cx="306388" cy="481013"/>
              <a:chOff x="0" y="0"/>
              <a:chExt cx="275189" cy="433741"/>
            </a:xfrm>
            <a:grpFill/>
          </p:grpSpPr>
          <p:sp>
            <p:nvSpPr>
              <p:cNvPr id="344" name="Freeform 121"/>
              <p:cNvSpPr>
                <a:spLocks noEditPoints="1"/>
              </p:cNvSpPr>
              <p:nvPr/>
            </p:nvSpPr>
            <p:spPr bwMode="auto">
              <a:xfrm>
                <a:off x="0" y="0"/>
                <a:ext cx="275189" cy="377245"/>
              </a:xfrm>
              <a:custGeom>
                <a:avLst/>
                <a:gdLst>
                  <a:gd name="T0" fmla="*/ 126 w 128"/>
                  <a:gd name="T1" fmla="*/ 94 h 175"/>
                  <a:gd name="T2" fmla="*/ 120 w 128"/>
                  <a:gd name="T3" fmla="*/ 88 h 175"/>
                  <a:gd name="T4" fmla="*/ 95 w 128"/>
                  <a:gd name="T5" fmla="*/ 75 h 175"/>
                  <a:gd name="T6" fmla="*/ 93 w 128"/>
                  <a:gd name="T7" fmla="*/ 75 h 175"/>
                  <a:gd name="T8" fmla="*/ 93 w 128"/>
                  <a:gd name="T9" fmla="*/ 0 h 175"/>
                  <a:gd name="T10" fmla="*/ 0 w 128"/>
                  <a:gd name="T11" fmla="*/ 0 h 175"/>
                  <a:gd name="T12" fmla="*/ 0 w 128"/>
                  <a:gd name="T13" fmla="*/ 137 h 175"/>
                  <a:gd name="T14" fmla="*/ 60 w 128"/>
                  <a:gd name="T15" fmla="*/ 137 h 175"/>
                  <a:gd name="T16" fmla="*/ 60 w 128"/>
                  <a:gd name="T17" fmla="*/ 175 h 175"/>
                  <a:gd name="T18" fmla="*/ 105 w 128"/>
                  <a:gd name="T19" fmla="*/ 175 h 175"/>
                  <a:gd name="T20" fmla="*/ 127 w 128"/>
                  <a:gd name="T21" fmla="*/ 106 h 175"/>
                  <a:gd name="T22" fmla="*/ 126 w 128"/>
                  <a:gd name="T23" fmla="*/ 94 h 175"/>
                  <a:gd name="T24" fmla="*/ 7 w 128"/>
                  <a:gd name="T25" fmla="*/ 7 h 175"/>
                  <a:gd name="T26" fmla="*/ 86 w 128"/>
                  <a:gd name="T27" fmla="*/ 7 h 175"/>
                  <a:gd name="T28" fmla="*/ 86 w 128"/>
                  <a:gd name="T29" fmla="*/ 125 h 175"/>
                  <a:gd name="T30" fmla="*/ 81 w 128"/>
                  <a:gd name="T31" fmla="*/ 120 h 175"/>
                  <a:gd name="T32" fmla="*/ 81 w 128"/>
                  <a:gd name="T33" fmla="*/ 98 h 175"/>
                  <a:gd name="T34" fmla="*/ 74 w 128"/>
                  <a:gd name="T35" fmla="*/ 84 h 175"/>
                  <a:gd name="T36" fmla="*/ 60 w 128"/>
                  <a:gd name="T37" fmla="*/ 98 h 175"/>
                  <a:gd name="T38" fmla="*/ 60 w 128"/>
                  <a:gd name="T39" fmla="*/ 130 h 175"/>
                  <a:gd name="T40" fmla="*/ 7 w 128"/>
                  <a:gd name="T41" fmla="*/ 130 h 175"/>
                  <a:gd name="T42" fmla="*/ 7 w 128"/>
                  <a:gd name="T43" fmla="*/ 7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8" h="175">
                    <a:moveTo>
                      <a:pt x="126" y="94"/>
                    </a:moveTo>
                    <a:cubicBezTo>
                      <a:pt x="125" y="91"/>
                      <a:pt x="123" y="89"/>
                      <a:pt x="120" y="88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4" y="75"/>
                      <a:pt x="93" y="7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60" y="143"/>
                      <a:pt x="60" y="175"/>
                      <a:pt x="60" y="175"/>
                    </a:cubicBezTo>
                    <a:cubicBezTo>
                      <a:pt x="105" y="175"/>
                      <a:pt x="105" y="175"/>
                      <a:pt x="105" y="175"/>
                    </a:cubicBezTo>
                    <a:cubicBezTo>
                      <a:pt x="127" y="106"/>
                      <a:pt x="127" y="106"/>
                      <a:pt x="127" y="106"/>
                    </a:cubicBezTo>
                    <a:cubicBezTo>
                      <a:pt x="128" y="102"/>
                      <a:pt x="128" y="98"/>
                      <a:pt x="126" y="94"/>
                    </a:cubicBezTo>
                    <a:close/>
                    <a:moveTo>
                      <a:pt x="7" y="7"/>
                    </a:moveTo>
                    <a:cubicBezTo>
                      <a:pt x="86" y="7"/>
                      <a:pt x="86" y="7"/>
                      <a:pt x="86" y="7"/>
                    </a:cubicBezTo>
                    <a:cubicBezTo>
                      <a:pt x="86" y="125"/>
                      <a:pt x="86" y="125"/>
                      <a:pt x="86" y="125"/>
                    </a:cubicBezTo>
                    <a:cubicBezTo>
                      <a:pt x="85" y="124"/>
                      <a:pt x="83" y="123"/>
                      <a:pt x="81" y="120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1" y="90"/>
                      <a:pt x="82" y="84"/>
                      <a:pt x="74" y="84"/>
                    </a:cubicBezTo>
                    <a:cubicBezTo>
                      <a:pt x="66" y="84"/>
                      <a:pt x="60" y="90"/>
                      <a:pt x="60" y="98"/>
                    </a:cubicBezTo>
                    <a:cubicBezTo>
                      <a:pt x="60" y="130"/>
                      <a:pt x="60" y="130"/>
                      <a:pt x="60" y="130"/>
                    </a:cubicBezTo>
                    <a:cubicBezTo>
                      <a:pt x="7" y="130"/>
                      <a:pt x="7" y="130"/>
                      <a:pt x="7" y="130"/>
                    </a:cubicBezTo>
                    <a:lnTo>
                      <a:pt x="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5" name="Rectangle 122"/>
              <p:cNvSpPr>
                <a:spLocks noChangeArrowheads="1"/>
              </p:cNvSpPr>
              <p:nvPr/>
            </p:nvSpPr>
            <p:spPr bwMode="auto">
              <a:xfrm>
                <a:off x="118459" y="390002"/>
                <a:ext cx="126660" cy="4373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5" name="Freeform 123"/>
            <p:cNvSpPr>
              <a:spLocks noEditPoints="1"/>
            </p:cNvSpPr>
            <p:nvPr/>
          </p:nvSpPr>
          <p:spPr bwMode="auto">
            <a:xfrm>
              <a:off x="1573213" y="4486275"/>
              <a:ext cx="366712" cy="431800"/>
            </a:xfrm>
            <a:custGeom>
              <a:avLst/>
              <a:gdLst>
                <a:gd name="T0" fmla="*/ 149 w 153"/>
                <a:gd name="T1" fmla="*/ 73 h 181"/>
                <a:gd name="T2" fmla="*/ 148 w 153"/>
                <a:gd name="T3" fmla="*/ 57 h 181"/>
                <a:gd name="T4" fmla="*/ 131 w 153"/>
                <a:gd name="T5" fmla="*/ 61 h 181"/>
                <a:gd name="T6" fmla="*/ 131 w 153"/>
                <a:gd name="T7" fmla="*/ 61 h 181"/>
                <a:gd name="T8" fmla="*/ 68 w 153"/>
                <a:gd name="T9" fmla="*/ 0 h 181"/>
                <a:gd name="T10" fmla="*/ 0 w 153"/>
                <a:gd name="T11" fmla="*/ 68 h 181"/>
                <a:gd name="T12" fmla="*/ 44 w 153"/>
                <a:gd name="T13" fmla="*/ 146 h 181"/>
                <a:gd name="T14" fmla="*/ 44 w 153"/>
                <a:gd name="T15" fmla="*/ 181 h 181"/>
                <a:gd name="T16" fmla="*/ 109 w 153"/>
                <a:gd name="T17" fmla="*/ 181 h 181"/>
                <a:gd name="T18" fmla="*/ 114 w 153"/>
                <a:gd name="T19" fmla="*/ 181 h 181"/>
                <a:gd name="T20" fmla="*/ 114 w 153"/>
                <a:gd name="T21" fmla="*/ 167 h 181"/>
                <a:gd name="T22" fmla="*/ 114 w 153"/>
                <a:gd name="T23" fmla="*/ 155 h 181"/>
                <a:gd name="T24" fmla="*/ 114 w 153"/>
                <a:gd name="T25" fmla="*/ 144 h 181"/>
                <a:gd name="T26" fmla="*/ 125 w 153"/>
                <a:gd name="T27" fmla="*/ 125 h 181"/>
                <a:gd name="T28" fmla="*/ 125 w 153"/>
                <a:gd name="T29" fmla="*/ 125 h 181"/>
                <a:gd name="T30" fmla="*/ 149 w 153"/>
                <a:gd name="T31" fmla="*/ 73 h 181"/>
                <a:gd name="T32" fmla="*/ 49 w 153"/>
                <a:gd name="T33" fmla="*/ 17 h 181"/>
                <a:gd name="T34" fmla="*/ 29 w 153"/>
                <a:gd name="T35" fmla="*/ 31 h 181"/>
                <a:gd name="T36" fmla="*/ 14 w 153"/>
                <a:gd name="T37" fmla="*/ 51 h 181"/>
                <a:gd name="T38" fmla="*/ 26 w 153"/>
                <a:gd name="T39" fmla="*/ 28 h 181"/>
                <a:gd name="T40" fmla="*/ 36 w 153"/>
                <a:gd name="T41" fmla="*/ 19 h 181"/>
                <a:gd name="T42" fmla="*/ 47 w 153"/>
                <a:gd name="T43" fmla="*/ 12 h 181"/>
                <a:gd name="T44" fmla="*/ 60 w 153"/>
                <a:gd name="T45" fmla="*/ 8 h 181"/>
                <a:gd name="T46" fmla="*/ 73 w 153"/>
                <a:gd name="T47" fmla="*/ 8 h 181"/>
                <a:gd name="T48" fmla="*/ 97 w 153"/>
                <a:gd name="T49" fmla="*/ 16 h 181"/>
                <a:gd name="T50" fmla="*/ 73 w 153"/>
                <a:gd name="T51" fmla="*/ 12 h 181"/>
                <a:gd name="T52" fmla="*/ 49 w 153"/>
                <a:gd name="T53" fmla="*/ 17 h 181"/>
                <a:gd name="T54" fmla="*/ 109 w 153"/>
                <a:gd name="T55" fmla="*/ 167 h 181"/>
                <a:gd name="T56" fmla="*/ 79 w 153"/>
                <a:gd name="T57" fmla="*/ 167 h 181"/>
                <a:gd name="T58" fmla="*/ 79 w 153"/>
                <a:gd name="T59" fmla="*/ 155 h 181"/>
                <a:gd name="T60" fmla="*/ 109 w 153"/>
                <a:gd name="T61" fmla="*/ 155 h 181"/>
                <a:gd name="T62" fmla="*/ 109 w 153"/>
                <a:gd name="T63" fmla="*/ 16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3" h="181">
                  <a:moveTo>
                    <a:pt x="149" y="73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38" y="39"/>
                    <a:pt x="131" y="61"/>
                    <a:pt x="131" y="61"/>
                  </a:cubicBezTo>
                  <a:cubicBezTo>
                    <a:pt x="131" y="61"/>
                    <a:pt x="131" y="61"/>
                    <a:pt x="131" y="61"/>
                  </a:cubicBezTo>
                  <a:cubicBezTo>
                    <a:pt x="128" y="21"/>
                    <a:pt x="103" y="0"/>
                    <a:pt x="68" y="0"/>
                  </a:cubicBezTo>
                  <a:cubicBezTo>
                    <a:pt x="31" y="0"/>
                    <a:pt x="0" y="23"/>
                    <a:pt x="0" y="68"/>
                  </a:cubicBezTo>
                  <a:cubicBezTo>
                    <a:pt x="0" y="101"/>
                    <a:pt x="19" y="132"/>
                    <a:pt x="44" y="146"/>
                  </a:cubicBezTo>
                  <a:cubicBezTo>
                    <a:pt x="44" y="181"/>
                    <a:pt x="44" y="181"/>
                    <a:pt x="44" y="181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14" y="181"/>
                    <a:pt x="114" y="181"/>
                    <a:pt x="114" y="181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9" y="139"/>
                    <a:pt x="122" y="132"/>
                    <a:pt x="125" y="125"/>
                  </a:cubicBezTo>
                  <a:cubicBezTo>
                    <a:pt x="125" y="125"/>
                    <a:pt x="125" y="125"/>
                    <a:pt x="125" y="125"/>
                  </a:cubicBezTo>
                  <a:cubicBezTo>
                    <a:pt x="153" y="99"/>
                    <a:pt x="149" y="73"/>
                    <a:pt x="149" y="73"/>
                  </a:cubicBezTo>
                  <a:close/>
                  <a:moveTo>
                    <a:pt x="49" y="17"/>
                  </a:moveTo>
                  <a:cubicBezTo>
                    <a:pt x="42" y="20"/>
                    <a:pt x="35" y="25"/>
                    <a:pt x="29" y="31"/>
                  </a:cubicBezTo>
                  <a:cubicBezTo>
                    <a:pt x="24" y="37"/>
                    <a:pt x="19" y="44"/>
                    <a:pt x="14" y="51"/>
                  </a:cubicBezTo>
                  <a:cubicBezTo>
                    <a:pt x="17" y="43"/>
                    <a:pt x="21" y="35"/>
                    <a:pt x="26" y="28"/>
                  </a:cubicBezTo>
                  <a:cubicBezTo>
                    <a:pt x="29" y="25"/>
                    <a:pt x="32" y="22"/>
                    <a:pt x="36" y="19"/>
                  </a:cubicBezTo>
                  <a:cubicBezTo>
                    <a:pt x="39" y="16"/>
                    <a:pt x="43" y="14"/>
                    <a:pt x="47" y="12"/>
                  </a:cubicBezTo>
                  <a:cubicBezTo>
                    <a:pt x="51" y="10"/>
                    <a:pt x="55" y="9"/>
                    <a:pt x="60" y="8"/>
                  </a:cubicBezTo>
                  <a:cubicBezTo>
                    <a:pt x="64" y="8"/>
                    <a:pt x="69" y="7"/>
                    <a:pt x="73" y="8"/>
                  </a:cubicBezTo>
                  <a:cubicBezTo>
                    <a:pt x="82" y="9"/>
                    <a:pt x="90" y="12"/>
                    <a:pt x="97" y="16"/>
                  </a:cubicBezTo>
                  <a:cubicBezTo>
                    <a:pt x="89" y="14"/>
                    <a:pt x="81" y="12"/>
                    <a:pt x="73" y="12"/>
                  </a:cubicBezTo>
                  <a:cubicBezTo>
                    <a:pt x="64" y="12"/>
                    <a:pt x="56" y="13"/>
                    <a:pt x="49" y="17"/>
                  </a:cubicBezTo>
                  <a:close/>
                  <a:moveTo>
                    <a:pt x="109" y="167"/>
                  </a:moveTo>
                  <a:cubicBezTo>
                    <a:pt x="79" y="167"/>
                    <a:pt x="79" y="167"/>
                    <a:pt x="79" y="167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109" y="155"/>
                    <a:pt x="109" y="155"/>
                    <a:pt x="109" y="155"/>
                  </a:cubicBezTo>
                  <a:lnTo>
                    <a:pt x="109" y="1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6" name="组合 126"/>
            <p:cNvGrpSpPr/>
            <p:nvPr/>
          </p:nvGrpSpPr>
          <p:grpSpPr bwMode="auto">
            <a:xfrm>
              <a:off x="2301875" y="4676775"/>
              <a:ext cx="444500" cy="209550"/>
              <a:chOff x="0" y="0"/>
              <a:chExt cx="400937" cy="189533"/>
            </a:xfrm>
            <a:grpFill/>
          </p:grpSpPr>
          <p:sp>
            <p:nvSpPr>
              <p:cNvPr id="342" name="Freeform 124"/>
              <p:cNvSpPr/>
              <p:nvPr/>
            </p:nvSpPr>
            <p:spPr bwMode="auto">
              <a:xfrm>
                <a:off x="0" y="146706"/>
                <a:ext cx="370867" cy="42827"/>
              </a:xfrm>
              <a:custGeom>
                <a:avLst/>
                <a:gdLst>
                  <a:gd name="T0" fmla="*/ 168 w 172"/>
                  <a:gd name="T1" fmla="*/ 0 h 20"/>
                  <a:gd name="T2" fmla="*/ 4 w 172"/>
                  <a:gd name="T3" fmla="*/ 0 h 20"/>
                  <a:gd name="T4" fmla="*/ 0 w 172"/>
                  <a:gd name="T5" fmla="*/ 2 h 20"/>
                  <a:gd name="T6" fmla="*/ 0 w 172"/>
                  <a:gd name="T7" fmla="*/ 12 h 20"/>
                  <a:gd name="T8" fmla="*/ 4 w 172"/>
                  <a:gd name="T9" fmla="*/ 13 h 20"/>
                  <a:gd name="T10" fmla="*/ 13 w 172"/>
                  <a:gd name="T11" fmla="*/ 13 h 20"/>
                  <a:gd name="T12" fmla="*/ 18 w 172"/>
                  <a:gd name="T13" fmla="*/ 20 h 20"/>
                  <a:gd name="T14" fmla="*/ 24 w 172"/>
                  <a:gd name="T15" fmla="*/ 13 h 20"/>
                  <a:gd name="T16" fmla="*/ 31 w 172"/>
                  <a:gd name="T17" fmla="*/ 13 h 20"/>
                  <a:gd name="T18" fmla="*/ 36 w 172"/>
                  <a:gd name="T19" fmla="*/ 20 h 20"/>
                  <a:gd name="T20" fmla="*/ 42 w 172"/>
                  <a:gd name="T21" fmla="*/ 13 h 20"/>
                  <a:gd name="T22" fmla="*/ 115 w 172"/>
                  <a:gd name="T23" fmla="*/ 13 h 20"/>
                  <a:gd name="T24" fmla="*/ 121 w 172"/>
                  <a:gd name="T25" fmla="*/ 20 h 20"/>
                  <a:gd name="T26" fmla="*/ 126 w 172"/>
                  <a:gd name="T27" fmla="*/ 13 h 20"/>
                  <a:gd name="T28" fmla="*/ 136 w 172"/>
                  <a:gd name="T29" fmla="*/ 13 h 20"/>
                  <a:gd name="T30" fmla="*/ 141 w 172"/>
                  <a:gd name="T31" fmla="*/ 20 h 20"/>
                  <a:gd name="T32" fmla="*/ 147 w 172"/>
                  <a:gd name="T33" fmla="*/ 13 h 20"/>
                  <a:gd name="T34" fmla="*/ 152 w 172"/>
                  <a:gd name="T35" fmla="*/ 13 h 20"/>
                  <a:gd name="T36" fmla="*/ 158 w 172"/>
                  <a:gd name="T37" fmla="*/ 20 h 20"/>
                  <a:gd name="T38" fmla="*/ 163 w 172"/>
                  <a:gd name="T39" fmla="*/ 13 h 20"/>
                  <a:gd name="T40" fmla="*/ 168 w 172"/>
                  <a:gd name="T41" fmla="*/ 13 h 20"/>
                  <a:gd name="T42" fmla="*/ 172 w 172"/>
                  <a:gd name="T43" fmla="*/ 12 h 20"/>
                  <a:gd name="T44" fmla="*/ 172 w 172"/>
                  <a:gd name="T45" fmla="*/ 2 h 20"/>
                  <a:gd name="T46" fmla="*/ 168 w 172"/>
                  <a:gd name="T4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2" h="20">
                    <a:moveTo>
                      <a:pt x="16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2" y="13"/>
                      <a:pt x="4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115" y="13"/>
                      <a:pt x="115" y="13"/>
                      <a:pt x="115" y="13"/>
                    </a:cubicBezTo>
                    <a:cubicBezTo>
                      <a:pt x="121" y="20"/>
                      <a:pt x="121" y="20"/>
                      <a:pt x="121" y="20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36" y="13"/>
                      <a:pt x="136" y="13"/>
                      <a:pt x="136" y="13"/>
                    </a:cubicBezTo>
                    <a:cubicBezTo>
                      <a:pt x="141" y="20"/>
                      <a:pt x="141" y="20"/>
                      <a:pt x="141" y="20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52" y="13"/>
                      <a:pt x="152" y="13"/>
                      <a:pt x="152" y="13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63" y="13"/>
                      <a:pt x="163" y="13"/>
                      <a:pt x="163" y="13"/>
                    </a:cubicBezTo>
                    <a:cubicBezTo>
                      <a:pt x="168" y="13"/>
                      <a:pt x="168" y="13"/>
                      <a:pt x="168" y="13"/>
                    </a:cubicBezTo>
                    <a:cubicBezTo>
                      <a:pt x="170" y="13"/>
                      <a:pt x="172" y="12"/>
                      <a:pt x="172" y="12"/>
                    </a:cubicBezTo>
                    <a:cubicBezTo>
                      <a:pt x="172" y="2"/>
                      <a:pt x="172" y="2"/>
                      <a:pt x="172" y="2"/>
                    </a:cubicBezTo>
                    <a:cubicBezTo>
                      <a:pt x="172" y="1"/>
                      <a:pt x="170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" name="Freeform 125"/>
              <p:cNvSpPr/>
              <p:nvPr/>
            </p:nvSpPr>
            <p:spPr bwMode="auto">
              <a:xfrm>
                <a:off x="0" y="0"/>
                <a:ext cx="400937" cy="135772"/>
              </a:xfrm>
              <a:custGeom>
                <a:avLst/>
                <a:gdLst>
                  <a:gd name="T0" fmla="*/ 88 w 186"/>
                  <a:gd name="T1" fmla="*/ 36 h 63"/>
                  <a:gd name="T2" fmla="*/ 97 w 186"/>
                  <a:gd name="T3" fmla="*/ 36 h 63"/>
                  <a:gd name="T4" fmla="*/ 80 w 186"/>
                  <a:gd name="T5" fmla="*/ 63 h 63"/>
                  <a:gd name="T6" fmla="*/ 91 w 186"/>
                  <a:gd name="T7" fmla="*/ 63 h 63"/>
                  <a:gd name="T8" fmla="*/ 103 w 186"/>
                  <a:gd name="T9" fmla="*/ 46 h 63"/>
                  <a:gd name="T10" fmla="*/ 113 w 186"/>
                  <a:gd name="T11" fmla="*/ 46 h 63"/>
                  <a:gd name="T12" fmla="*/ 101 w 186"/>
                  <a:gd name="T13" fmla="*/ 63 h 63"/>
                  <a:gd name="T14" fmla="*/ 112 w 186"/>
                  <a:gd name="T15" fmla="*/ 63 h 63"/>
                  <a:gd name="T16" fmla="*/ 118 w 186"/>
                  <a:gd name="T17" fmla="*/ 54 h 63"/>
                  <a:gd name="T18" fmla="*/ 126 w 186"/>
                  <a:gd name="T19" fmla="*/ 54 h 63"/>
                  <a:gd name="T20" fmla="*/ 121 w 186"/>
                  <a:gd name="T21" fmla="*/ 63 h 63"/>
                  <a:gd name="T22" fmla="*/ 172 w 186"/>
                  <a:gd name="T23" fmla="*/ 63 h 63"/>
                  <a:gd name="T24" fmla="*/ 165 w 186"/>
                  <a:gd name="T25" fmla="*/ 45 h 63"/>
                  <a:gd name="T26" fmla="*/ 70 w 186"/>
                  <a:gd name="T27" fmla="*/ 8 h 63"/>
                  <a:gd name="T28" fmla="*/ 63 w 186"/>
                  <a:gd name="T29" fmla="*/ 11 h 63"/>
                  <a:gd name="T30" fmla="*/ 58 w 186"/>
                  <a:gd name="T31" fmla="*/ 15 h 63"/>
                  <a:gd name="T32" fmla="*/ 10 w 186"/>
                  <a:gd name="T33" fmla="*/ 9 h 63"/>
                  <a:gd name="T34" fmla="*/ 6 w 186"/>
                  <a:gd name="T35" fmla="*/ 9 h 63"/>
                  <a:gd name="T36" fmla="*/ 0 w 186"/>
                  <a:gd name="T37" fmla="*/ 21 h 63"/>
                  <a:gd name="T38" fmla="*/ 0 w 186"/>
                  <a:gd name="T39" fmla="*/ 63 h 63"/>
                  <a:gd name="T40" fmla="*/ 69 w 186"/>
                  <a:gd name="T41" fmla="*/ 63 h 63"/>
                  <a:gd name="T42" fmla="*/ 88 w 186"/>
                  <a:gd name="T43" fmla="*/ 3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6" h="63">
                    <a:moveTo>
                      <a:pt x="88" y="36"/>
                    </a:moveTo>
                    <a:cubicBezTo>
                      <a:pt x="97" y="36"/>
                      <a:pt x="97" y="36"/>
                      <a:pt x="97" y="36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91" y="63"/>
                      <a:pt x="91" y="63"/>
                      <a:pt x="91" y="63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13" y="46"/>
                      <a:pt x="113" y="46"/>
                      <a:pt x="113" y="46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12" y="63"/>
                      <a:pt x="112" y="63"/>
                      <a:pt x="112" y="63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26" y="54"/>
                      <a:pt x="126" y="54"/>
                      <a:pt x="126" y="54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86" y="49"/>
                      <a:pt x="165" y="45"/>
                    </a:cubicBezTo>
                    <a:cubicBezTo>
                      <a:pt x="165" y="45"/>
                      <a:pt x="100" y="39"/>
                      <a:pt x="70" y="8"/>
                    </a:cubicBezTo>
                    <a:cubicBezTo>
                      <a:pt x="70" y="8"/>
                      <a:pt x="62" y="0"/>
                      <a:pt x="63" y="11"/>
                    </a:cubicBezTo>
                    <a:cubicBezTo>
                      <a:pt x="62" y="12"/>
                      <a:pt x="60" y="13"/>
                      <a:pt x="58" y="15"/>
                    </a:cubicBezTo>
                    <a:cubicBezTo>
                      <a:pt x="43" y="28"/>
                      <a:pt x="10" y="9"/>
                      <a:pt x="10" y="9"/>
                    </a:cubicBezTo>
                    <a:cubicBezTo>
                      <a:pt x="9" y="8"/>
                      <a:pt x="7" y="8"/>
                      <a:pt x="6" y="9"/>
                    </a:cubicBezTo>
                    <a:cubicBezTo>
                      <a:pt x="3" y="9"/>
                      <a:pt x="0" y="12"/>
                      <a:pt x="0" y="21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69" y="63"/>
                      <a:pt x="69" y="63"/>
                      <a:pt x="69" y="63"/>
                    </a:cubicBezTo>
                    <a:lnTo>
                      <a:pt x="8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" name="组合 231"/>
            <p:cNvGrpSpPr/>
            <p:nvPr/>
          </p:nvGrpSpPr>
          <p:grpSpPr bwMode="auto">
            <a:xfrm>
              <a:off x="3052763" y="4408488"/>
              <a:ext cx="371475" cy="504825"/>
              <a:chOff x="0" y="0"/>
              <a:chExt cx="335329" cy="454699"/>
            </a:xfrm>
            <a:grpFill/>
          </p:grpSpPr>
          <p:sp>
            <p:nvSpPr>
              <p:cNvPr id="334" name="Freeform 126"/>
              <p:cNvSpPr>
                <a:spLocks noEditPoints="1"/>
              </p:cNvSpPr>
              <p:nvPr/>
            </p:nvSpPr>
            <p:spPr bwMode="auto">
              <a:xfrm>
                <a:off x="0" y="144884"/>
                <a:ext cx="335329" cy="309815"/>
              </a:xfrm>
              <a:custGeom>
                <a:avLst/>
                <a:gdLst>
                  <a:gd name="T0" fmla="*/ 142 w 156"/>
                  <a:gd name="T1" fmla="*/ 86 h 144"/>
                  <a:gd name="T2" fmla="*/ 144 w 156"/>
                  <a:gd name="T3" fmla="*/ 23 h 144"/>
                  <a:gd name="T4" fmla="*/ 144 w 156"/>
                  <a:gd name="T5" fmla="*/ 43 h 144"/>
                  <a:gd name="T6" fmla="*/ 148 w 156"/>
                  <a:gd name="T7" fmla="*/ 47 h 144"/>
                  <a:gd name="T8" fmla="*/ 151 w 156"/>
                  <a:gd name="T9" fmla="*/ 43 h 144"/>
                  <a:gd name="T10" fmla="*/ 139 w 156"/>
                  <a:gd name="T11" fmla="*/ 12 h 144"/>
                  <a:gd name="T12" fmla="*/ 109 w 156"/>
                  <a:gd name="T13" fmla="*/ 22 h 144"/>
                  <a:gd name="T14" fmla="*/ 109 w 156"/>
                  <a:gd name="T15" fmla="*/ 43 h 144"/>
                  <a:gd name="T16" fmla="*/ 113 w 156"/>
                  <a:gd name="T17" fmla="*/ 47 h 144"/>
                  <a:gd name="T18" fmla="*/ 117 w 156"/>
                  <a:gd name="T19" fmla="*/ 43 h 144"/>
                  <a:gd name="T20" fmla="*/ 117 w 156"/>
                  <a:gd name="T21" fmla="*/ 23 h 144"/>
                  <a:gd name="T22" fmla="*/ 119 w 156"/>
                  <a:gd name="T23" fmla="*/ 86 h 144"/>
                  <a:gd name="T24" fmla="*/ 104 w 156"/>
                  <a:gd name="T25" fmla="*/ 91 h 144"/>
                  <a:gd name="T26" fmla="*/ 70 w 156"/>
                  <a:gd name="T27" fmla="*/ 42 h 144"/>
                  <a:gd name="T28" fmla="*/ 50 w 156"/>
                  <a:gd name="T29" fmla="*/ 79 h 144"/>
                  <a:gd name="T30" fmla="*/ 36 w 156"/>
                  <a:gd name="T31" fmla="*/ 74 h 144"/>
                  <a:gd name="T32" fmla="*/ 38 w 156"/>
                  <a:gd name="T33" fmla="*/ 11 h 144"/>
                  <a:gd name="T34" fmla="*/ 38 w 156"/>
                  <a:gd name="T35" fmla="*/ 31 h 144"/>
                  <a:gd name="T36" fmla="*/ 42 w 156"/>
                  <a:gd name="T37" fmla="*/ 35 h 144"/>
                  <a:gd name="T38" fmla="*/ 46 w 156"/>
                  <a:gd name="T39" fmla="*/ 31 h 144"/>
                  <a:gd name="T40" fmla="*/ 34 w 156"/>
                  <a:gd name="T41" fmla="*/ 0 h 144"/>
                  <a:gd name="T42" fmla="*/ 4 w 156"/>
                  <a:gd name="T43" fmla="*/ 10 h 144"/>
                  <a:gd name="T44" fmla="*/ 4 w 156"/>
                  <a:gd name="T45" fmla="*/ 31 h 144"/>
                  <a:gd name="T46" fmla="*/ 7 w 156"/>
                  <a:gd name="T47" fmla="*/ 35 h 144"/>
                  <a:gd name="T48" fmla="*/ 11 w 156"/>
                  <a:gd name="T49" fmla="*/ 31 h 144"/>
                  <a:gd name="T50" fmla="*/ 11 w 156"/>
                  <a:gd name="T51" fmla="*/ 11 h 144"/>
                  <a:gd name="T52" fmla="*/ 13 w 156"/>
                  <a:gd name="T53" fmla="*/ 74 h 144"/>
                  <a:gd name="T54" fmla="*/ 0 w 156"/>
                  <a:gd name="T55" fmla="*/ 79 h 144"/>
                  <a:gd name="T56" fmla="*/ 50 w 156"/>
                  <a:gd name="T57" fmla="*/ 144 h 144"/>
                  <a:gd name="T58" fmla="*/ 103 w 156"/>
                  <a:gd name="T59" fmla="*/ 144 h 144"/>
                  <a:gd name="T60" fmla="*/ 156 w 156"/>
                  <a:gd name="T61" fmla="*/ 144 h 144"/>
                  <a:gd name="T62" fmla="*/ 139 w 156"/>
                  <a:gd name="T63" fmla="*/ 91 h 144"/>
                  <a:gd name="T64" fmla="*/ 24 w 156"/>
                  <a:gd name="T65" fmla="*/ 34 h 144"/>
                  <a:gd name="T66" fmla="*/ 26 w 156"/>
                  <a:gd name="T67" fmla="*/ 74 h 144"/>
                  <a:gd name="T68" fmla="*/ 29 w 156"/>
                  <a:gd name="T69" fmla="*/ 79 h 144"/>
                  <a:gd name="T70" fmla="*/ 24 w 156"/>
                  <a:gd name="T71" fmla="*/ 74 h 144"/>
                  <a:gd name="T72" fmla="*/ 4 w 156"/>
                  <a:gd name="T73" fmla="*/ 140 h 144"/>
                  <a:gd name="T74" fmla="*/ 49 w 156"/>
                  <a:gd name="T75" fmla="*/ 83 h 144"/>
                  <a:gd name="T76" fmla="*/ 99 w 156"/>
                  <a:gd name="T77" fmla="*/ 140 h 144"/>
                  <a:gd name="T78" fmla="*/ 55 w 156"/>
                  <a:gd name="T79" fmla="*/ 46 h 144"/>
                  <a:gd name="T80" fmla="*/ 99 w 156"/>
                  <a:gd name="T81" fmla="*/ 140 h 144"/>
                  <a:gd name="T82" fmla="*/ 129 w 156"/>
                  <a:gd name="T83" fmla="*/ 46 h 144"/>
                  <a:gd name="T84" fmla="*/ 131 w 156"/>
                  <a:gd name="T85" fmla="*/ 86 h 144"/>
                  <a:gd name="T86" fmla="*/ 134 w 156"/>
                  <a:gd name="T87" fmla="*/ 91 h 144"/>
                  <a:gd name="T88" fmla="*/ 129 w 156"/>
                  <a:gd name="T89" fmla="*/ 86 h 144"/>
                  <a:gd name="T90" fmla="*/ 107 w 156"/>
                  <a:gd name="T91" fmla="*/ 140 h 144"/>
                  <a:gd name="T92" fmla="*/ 152 w 156"/>
                  <a:gd name="T93" fmla="*/ 9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6" h="144">
                    <a:moveTo>
                      <a:pt x="139" y="91"/>
                    </a:moveTo>
                    <a:cubicBezTo>
                      <a:pt x="140" y="90"/>
                      <a:pt x="142" y="88"/>
                      <a:pt x="142" y="86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44" y="23"/>
                      <a:pt x="144" y="23"/>
                      <a:pt x="144" y="23"/>
                    </a:cubicBezTo>
                    <a:cubicBezTo>
                      <a:pt x="144" y="43"/>
                      <a:pt x="144" y="43"/>
                      <a:pt x="144" y="43"/>
                    </a:cubicBezTo>
                    <a:cubicBezTo>
                      <a:pt x="144" y="43"/>
                      <a:pt x="144" y="43"/>
                      <a:pt x="144" y="43"/>
                    </a:cubicBezTo>
                    <a:cubicBezTo>
                      <a:pt x="144" y="43"/>
                      <a:pt x="144" y="43"/>
                      <a:pt x="144" y="43"/>
                    </a:cubicBezTo>
                    <a:cubicBezTo>
                      <a:pt x="144" y="45"/>
                      <a:pt x="146" y="47"/>
                      <a:pt x="148" y="47"/>
                    </a:cubicBezTo>
                    <a:cubicBezTo>
                      <a:pt x="150" y="47"/>
                      <a:pt x="151" y="45"/>
                      <a:pt x="151" y="43"/>
                    </a:cubicBezTo>
                    <a:cubicBezTo>
                      <a:pt x="151" y="43"/>
                      <a:pt x="151" y="43"/>
                      <a:pt x="151" y="43"/>
                    </a:cubicBezTo>
                    <a:cubicBezTo>
                      <a:pt x="151" y="22"/>
                      <a:pt x="151" y="22"/>
                      <a:pt x="151" y="22"/>
                    </a:cubicBezTo>
                    <a:cubicBezTo>
                      <a:pt x="151" y="12"/>
                      <a:pt x="139" y="12"/>
                      <a:pt x="139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09" y="12"/>
                      <a:pt x="109" y="22"/>
                      <a:pt x="109" y="22"/>
                    </a:cubicBezTo>
                    <a:cubicBezTo>
                      <a:pt x="109" y="43"/>
                      <a:pt x="109" y="43"/>
                      <a:pt x="109" y="43"/>
                    </a:cubicBezTo>
                    <a:cubicBezTo>
                      <a:pt x="109" y="43"/>
                      <a:pt x="109" y="43"/>
                      <a:pt x="109" y="43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09" y="46"/>
                      <a:pt x="111" y="47"/>
                      <a:pt x="113" y="47"/>
                    </a:cubicBezTo>
                    <a:cubicBezTo>
                      <a:pt x="115" y="47"/>
                      <a:pt x="117" y="46"/>
                      <a:pt x="117" y="44"/>
                    </a:cubicBezTo>
                    <a:cubicBezTo>
                      <a:pt x="117" y="43"/>
                      <a:pt x="117" y="43"/>
                      <a:pt x="117" y="43"/>
                    </a:cubicBezTo>
                    <a:cubicBezTo>
                      <a:pt x="117" y="43"/>
                      <a:pt x="117" y="43"/>
                      <a:pt x="117" y="43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9" y="23"/>
                      <a:pt x="119" y="23"/>
                      <a:pt x="119" y="23"/>
                    </a:cubicBezTo>
                    <a:cubicBezTo>
                      <a:pt x="119" y="86"/>
                      <a:pt x="119" y="86"/>
                      <a:pt x="119" y="86"/>
                    </a:cubicBezTo>
                    <a:cubicBezTo>
                      <a:pt x="119" y="88"/>
                      <a:pt x="120" y="90"/>
                      <a:pt x="122" y="91"/>
                    </a:cubicBezTo>
                    <a:cubicBezTo>
                      <a:pt x="104" y="91"/>
                      <a:pt x="104" y="91"/>
                      <a:pt x="104" y="91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0" y="79"/>
                      <a:pt x="50" y="79"/>
                      <a:pt x="50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5" y="78"/>
                      <a:pt x="36" y="76"/>
                      <a:pt x="36" y="74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33"/>
                      <a:pt x="40" y="35"/>
                      <a:pt x="42" y="35"/>
                    </a:cubicBezTo>
                    <a:cubicBezTo>
                      <a:pt x="44" y="35"/>
                      <a:pt x="46" y="33"/>
                      <a:pt x="46" y="31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5" y="0"/>
                      <a:pt x="34" y="0"/>
                      <a:pt x="3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" y="0"/>
                      <a:pt x="4" y="10"/>
                      <a:pt x="4" y="1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4"/>
                      <a:pt x="5" y="35"/>
                      <a:pt x="7" y="35"/>
                    </a:cubicBezTo>
                    <a:cubicBezTo>
                      <a:pt x="10" y="35"/>
                      <a:pt x="11" y="34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3" y="74"/>
                      <a:pt x="13" y="74"/>
                      <a:pt x="13" y="74"/>
                    </a:cubicBezTo>
                    <a:cubicBezTo>
                      <a:pt x="13" y="76"/>
                      <a:pt x="15" y="78"/>
                      <a:pt x="16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50" y="144"/>
                      <a:pt x="50" y="144"/>
                      <a:pt x="50" y="144"/>
                    </a:cubicBezTo>
                    <a:cubicBezTo>
                      <a:pt x="53" y="144"/>
                      <a:pt x="53" y="144"/>
                      <a:pt x="53" y="144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104" y="144"/>
                      <a:pt x="104" y="144"/>
                      <a:pt x="104" y="144"/>
                    </a:cubicBezTo>
                    <a:cubicBezTo>
                      <a:pt x="156" y="144"/>
                      <a:pt x="156" y="144"/>
                      <a:pt x="156" y="144"/>
                    </a:cubicBezTo>
                    <a:cubicBezTo>
                      <a:pt x="156" y="91"/>
                      <a:pt x="156" y="91"/>
                      <a:pt x="156" y="91"/>
                    </a:cubicBezTo>
                    <a:lnTo>
                      <a:pt x="139" y="91"/>
                    </a:lnTo>
                    <a:close/>
                    <a:moveTo>
                      <a:pt x="24" y="74"/>
                    </a:moveTo>
                    <a:cubicBezTo>
                      <a:pt x="24" y="34"/>
                      <a:pt x="24" y="34"/>
                      <a:pt x="24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7"/>
                      <a:pt x="27" y="78"/>
                      <a:pt x="29" y="79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2" y="78"/>
                      <a:pt x="24" y="76"/>
                      <a:pt x="24" y="74"/>
                    </a:cubicBezTo>
                    <a:close/>
                    <a:moveTo>
                      <a:pt x="49" y="140"/>
                    </a:moveTo>
                    <a:cubicBezTo>
                      <a:pt x="4" y="140"/>
                      <a:pt x="4" y="140"/>
                      <a:pt x="4" y="140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9" y="83"/>
                      <a:pt x="49" y="83"/>
                      <a:pt x="49" y="83"/>
                    </a:cubicBezTo>
                    <a:lnTo>
                      <a:pt x="49" y="140"/>
                    </a:lnTo>
                    <a:close/>
                    <a:moveTo>
                      <a:pt x="99" y="140"/>
                    </a:moveTo>
                    <a:cubicBezTo>
                      <a:pt x="55" y="140"/>
                      <a:pt x="55" y="140"/>
                      <a:pt x="55" y="140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99" y="46"/>
                      <a:pt x="99" y="46"/>
                      <a:pt x="99" y="46"/>
                    </a:cubicBezTo>
                    <a:lnTo>
                      <a:pt x="99" y="140"/>
                    </a:lnTo>
                    <a:close/>
                    <a:moveTo>
                      <a:pt x="129" y="86"/>
                    </a:moveTo>
                    <a:cubicBezTo>
                      <a:pt x="129" y="46"/>
                      <a:pt x="129" y="46"/>
                      <a:pt x="129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2" y="87"/>
                      <a:pt x="132" y="87"/>
                      <a:pt x="132" y="87"/>
                    </a:cubicBezTo>
                    <a:cubicBezTo>
                      <a:pt x="132" y="88"/>
                      <a:pt x="133" y="90"/>
                      <a:pt x="134" y="91"/>
                    </a:cubicBezTo>
                    <a:cubicBezTo>
                      <a:pt x="127" y="91"/>
                      <a:pt x="127" y="91"/>
                      <a:pt x="127" y="91"/>
                    </a:cubicBezTo>
                    <a:cubicBezTo>
                      <a:pt x="128" y="90"/>
                      <a:pt x="129" y="88"/>
                      <a:pt x="129" y="86"/>
                    </a:cubicBezTo>
                    <a:close/>
                    <a:moveTo>
                      <a:pt x="152" y="140"/>
                    </a:move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7" y="95"/>
                      <a:pt x="107" y="95"/>
                      <a:pt x="107" y="95"/>
                    </a:cubicBezTo>
                    <a:cubicBezTo>
                      <a:pt x="152" y="95"/>
                      <a:pt x="152" y="95"/>
                      <a:pt x="152" y="95"/>
                    </a:cubicBezTo>
                    <a:lnTo>
                      <a:pt x="152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" name="Freeform 127"/>
              <p:cNvSpPr/>
              <p:nvPr/>
            </p:nvSpPr>
            <p:spPr bwMode="auto">
              <a:xfrm>
                <a:off x="145795" y="284301"/>
                <a:ext cx="45561" cy="80187"/>
              </a:xfrm>
              <a:custGeom>
                <a:avLst/>
                <a:gdLst>
                  <a:gd name="T0" fmla="*/ 21 w 21"/>
                  <a:gd name="T1" fmla="*/ 34 h 37"/>
                  <a:gd name="T2" fmla="*/ 13 w 21"/>
                  <a:gd name="T3" fmla="*/ 34 h 37"/>
                  <a:gd name="T4" fmla="*/ 13 w 21"/>
                  <a:gd name="T5" fmla="*/ 0 h 37"/>
                  <a:gd name="T6" fmla="*/ 9 w 21"/>
                  <a:gd name="T7" fmla="*/ 0 h 37"/>
                  <a:gd name="T8" fmla="*/ 8 w 21"/>
                  <a:gd name="T9" fmla="*/ 3 h 37"/>
                  <a:gd name="T10" fmla="*/ 6 w 21"/>
                  <a:gd name="T11" fmla="*/ 4 h 37"/>
                  <a:gd name="T12" fmla="*/ 4 w 21"/>
                  <a:gd name="T13" fmla="*/ 5 h 37"/>
                  <a:gd name="T14" fmla="*/ 0 w 21"/>
                  <a:gd name="T15" fmla="*/ 5 h 37"/>
                  <a:gd name="T16" fmla="*/ 0 w 21"/>
                  <a:gd name="T17" fmla="*/ 9 h 37"/>
                  <a:gd name="T18" fmla="*/ 8 w 21"/>
                  <a:gd name="T19" fmla="*/ 9 h 37"/>
                  <a:gd name="T20" fmla="*/ 8 w 21"/>
                  <a:gd name="T21" fmla="*/ 34 h 37"/>
                  <a:gd name="T22" fmla="*/ 0 w 21"/>
                  <a:gd name="T23" fmla="*/ 34 h 37"/>
                  <a:gd name="T24" fmla="*/ 0 w 21"/>
                  <a:gd name="T25" fmla="*/ 37 h 37"/>
                  <a:gd name="T26" fmla="*/ 21 w 21"/>
                  <a:gd name="T27" fmla="*/ 37 h 37"/>
                  <a:gd name="T28" fmla="*/ 21 w 21"/>
                  <a:gd name="T29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37">
                    <a:moveTo>
                      <a:pt x="21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1"/>
                      <a:pt x="9" y="2"/>
                      <a:pt x="8" y="3"/>
                    </a:cubicBezTo>
                    <a:cubicBezTo>
                      <a:pt x="8" y="3"/>
                      <a:pt x="7" y="4"/>
                      <a:pt x="6" y="4"/>
                    </a:cubicBezTo>
                    <a:cubicBezTo>
                      <a:pt x="6" y="4"/>
                      <a:pt x="5" y="5"/>
                      <a:pt x="4" y="5"/>
                    </a:cubicBezTo>
                    <a:cubicBezTo>
                      <a:pt x="3" y="5"/>
                      <a:pt x="1" y="5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1" y="37"/>
                      <a:pt x="21" y="37"/>
                      <a:pt x="21" y="37"/>
                    </a:cubicBezTo>
                    <a:lnTo>
                      <a:pt x="2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" name="Freeform 128"/>
              <p:cNvSpPr/>
              <p:nvPr/>
            </p:nvSpPr>
            <p:spPr bwMode="auto">
              <a:xfrm>
                <a:off x="31893" y="342619"/>
                <a:ext cx="53762" cy="82010"/>
              </a:xfrm>
              <a:custGeom>
                <a:avLst/>
                <a:gdLst>
                  <a:gd name="T0" fmla="*/ 25 w 25"/>
                  <a:gd name="T1" fmla="*/ 34 h 38"/>
                  <a:gd name="T2" fmla="*/ 5 w 25"/>
                  <a:gd name="T3" fmla="*/ 34 h 38"/>
                  <a:gd name="T4" fmla="*/ 10 w 25"/>
                  <a:gd name="T5" fmla="*/ 29 h 38"/>
                  <a:gd name="T6" fmla="*/ 16 w 25"/>
                  <a:gd name="T7" fmla="*/ 24 h 38"/>
                  <a:gd name="T8" fmla="*/ 19 w 25"/>
                  <a:gd name="T9" fmla="*/ 20 h 38"/>
                  <a:gd name="T10" fmla="*/ 21 w 25"/>
                  <a:gd name="T11" fmla="*/ 17 h 38"/>
                  <a:gd name="T12" fmla="*/ 23 w 25"/>
                  <a:gd name="T13" fmla="*/ 14 h 38"/>
                  <a:gd name="T14" fmla="*/ 23 w 25"/>
                  <a:gd name="T15" fmla="*/ 10 h 38"/>
                  <a:gd name="T16" fmla="*/ 20 w 25"/>
                  <a:gd name="T17" fmla="*/ 2 h 38"/>
                  <a:gd name="T18" fmla="*/ 11 w 25"/>
                  <a:gd name="T19" fmla="*/ 0 h 38"/>
                  <a:gd name="T20" fmla="*/ 5 w 25"/>
                  <a:gd name="T21" fmla="*/ 0 h 38"/>
                  <a:gd name="T22" fmla="*/ 0 w 25"/>
                  <a:gd name="T23" fmla="*/ 2 h 38"/>
                  <a:gd name="T24" fmla="*/ 0 w 25"/>
                  <a:gd name="T25" fmla="*/ 7 h 38"/>
                  <a:gd name="T26" fmla="*/ 1 w 25"/>
                  <a:gd name="T27" fmla="*/ 7 h 38"/>
                  <a:gd name="T28" fmla="*/ 6 w 25"/>
                  <a:gd name="T29" fmla="*/ 5 h 38"/>
                  <a:gd name="T30" fmla="*/ 11 w 25"/>
                  <a:gd name="T31" fmla="*/ 4 h 38"/>
                  <a:gd name="T32" fmla="*/ 16 w 25"/>
                  <a:gd name="T33" fmla="*/ 6 h 38"/>
                  <a:gd name="T34" fmla="*/ 18 w 25"/>
                  <a:gd name="T35" fmla="*/ 10 h 38"/>
                  <a:gd name="T36" fmla="*/ 16 w 25"/>
                  <a:gd name="T37" fmla="*/ 16 h 38"/>
                  <a:gd name="T38" fmla="*/ 10 w 25"/>
                  <a:gd name="T39" fmla="*/ 24 h 38"/>
                  <a:gd name="T40" fmla="*/ 5 w 25"/>
                  <a:gd name="T41" fmla="*/ 28 h 38"/>
                  <a:gd name="T42" fmla="*/ 0 w 25"/>
                  <a:gd name="T43" fmla="*/ 33 h 38"/>
                  <a:gd name="T44" fmla="*/ 0 w 25"/>
                  <a:gd name="T45" fmla="*/ 38 h 38"/>
                  <a:gd name="T46" fmla="*/ 25 w 25"/>
                  <a:gd name="T47" fmla="*/ 38 h 38"/>
                  <a:gd name="T48" fmla="*/ 25 w 25"/>
                  <a:gd name="T49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" h="38">
                    <a:moveTo>
                      <a:pt x="25" y="34"/>
                    </a:moveTo>
                    <a:cubicBezTo>
                      <a:pt x="5" y="34"/>
                      <a:pt x="5" y="34"/>
                      <a:pt x="5" y="34"/>
                    </a:cubicBezTo>
                    <a:cubicBezTo>
                      <a:pt x="6" y="32"/>
                      <a:pt x="8" y="31"/>
                      <a:pt x="10" y="29"/>
                    </a:cubicBezTo>
                    <a:cubicBezTo>
                      <a:pt x="12" y="27"/>
                      <a:pt x="14" y="26"/>
                      <a:pt x="16" y="24"/>
                    </a:cubicBezTo>
                    <a:cubicBezTo>
                      <a:pt x="17" y="23"/>
                      <a:pt x="18" y="21"/>
                      <a:pt x="19" y="20"/>
                    </a:cubicBezTo>
                    <a:cubicBezTo>
                      <a:pt x="20" y="19"/>
                      <a:pt x="20" y="18"/>
                      <a:pt x="21" y="17"/>
                    </a:cubicBezTo>
                    <a:cubicBezTo>
                      <a:pt x="22" y="16"/>
                      <a:pt x="22" y="15"/>
                      <a:pt x="23" y="14"/>
                    </a:cubicBezTo>
                    <a:cubicBezTo>
                      <a:pt x="23" y="13"/>
                      <a:pt x="23" y="11"/>
                      <a:pt x="23" y="10"/>
                    </a:cubicBezTo>
                    <a:cubicBezTo>
                      <a:pt x="23" y="7"/>
                      <a:pt x="22" y="4"/>
                      <a:pt x="20" y="2"/>
                    </a:cubicBezTo>
                    <a:cubicBezTo>
                      <a:pt x="18" y="1"/>
                      <a:pt x="15" y="0"/>
                      <a:pt x="11" y="0"/>
                    </a:cubicBezTo>
                    <a:cubicBezTo>
                      <a:pt x="9" y="0"/>
                      <a:pt x="7" y="0"/>
                      <a:pt x="5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4" y="5"/>
                      <a:pt x="6" y="5"/>
                    </a:cubicBezTo>
                    <a:cubicBezTo>
                      <a:pt x="8" y="4"/>
                      <a:pt x="9" y="4"/>
                      <a:pt x="11" y="4"/>
                    </a:cubicBezTo>
                    <a:cubicBezTo>
                      <a:pt x="13" y="4"/>
                      <a:pt x="15" y="5"/>
                      <a:pt x="16" y="6"/>
                    </a:cubicBezTo>
                    <a:cubicBezTo>
                      <a:pt x="17" y="7"/>
                      <a:pt x="18" y="8"/>
                      <a:pt x="18" y="10"/>
                    </a:cubicBezTo>
                    <a:cubicBezTo>
                      <a:pt x="18" y="12"/>
                      <a:pt x="18" y="14"/>
                      <a:pt x="16" y="16"/>
                    </a:cubicBezTo>
                    <a:cubicBezTo>
                      <a:pt x="15" y="18"/>
                      <a:pt x="13" y="20"/>
                      <a:pt x="10" y="24"/>
                    </a:cubicBezTo>
                    <a:cubicBezTo>
                      <a:pt x="8" y="25"/>
                      <a:pt x="7" y="27"/>
                      <a:pt x="5" y="28"/>
                    </a:cubicBezTo>
                    <a:cubicBezTo>
                      <a:pt x="3" y="30"/>
                      <a:pt x="1" y="31"/>
                      <a:pt x="0" y="33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25" y="38"/>
                      <a:pt x="25" y="38"/>
                      <a:pt x="25" y="38"/>
                    </a:cubicBezTo>
                    <a:lnTo>
                      <a:pt x="2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" name="Freeform 129"/>
              <p:cNvSpPr/>
              <p:nvPr/>
            </p:nvSpPr>
            <p:spPr bwMode="auto">
              <a:xfrm>
                <a:off x="254230" y="355376"/>
                <a:ext cx="53762" cy="82010"/>
              </a:xfrm>
              <a:custGeom>
                <a:avLst/>
                <a:gdLst>
                  <a:gd name="T0" fmla="*/ 11 w 25"/>
                  <a:gd name="T1" fmla="*/ 38 h 38"/>
                  <a:gd name="T2" fmla="*/ 17 w 25"/>
                  <a:gd name="T3" fmla="*/ 38 h 38"/>
                  <a:gd name="T4" fmla="*/ 21 w 25"/>
                  <a:gd name="T5" fmla="*/ 35 h 38"/>
                  <a:gd name="T6" fmla="*/ 24 w 25"/>
                  <a:gd name="T7" fmla="*/ 31 h 38"/>
                  <a:gd name="T8" fmla="*/ 25 w 25"/>
                  <a:gd name="T9" fmla="*/ 27 h 38"/>
                  <a:gd name="T10" fmla="*/ 24 w 25"/>
                  <a:gd name="T11" fmla="*/ 22 h 38"/>
                  <a:gd name="T12" fmla="*/ 22 w 25"/>
                  <a:gd name="T13" fmla="*/ 20 h 38"/>
                  <a:gd name="T14" fmla="*/ 19 w 25"/>
                  <a:gd name="T15" fmla="*/ 18 h 38"/>
                  <a:gd name="T16" fmla="*/ 17 w 25"/>
                  <a:gd name="T17" fmla="*/ 17 h 38"/>
                  <a:gd name="T18" fmla="*/ 17 w 25"/>
                  <a:gd name="T19" fmla="*/ 17 h 38"/>
                  <a:gd name="T20" fmla="*/ 22 w 25"/>
                  <a:gd name="T21" fmla="*/ 14 h 38"/>
                  <a:gd name="T22" fmla="*/ 24 w 25"/>
                  <a:gd name="T23" fmla="*/ 9 h 38"/>
                  <a:gd name="T24" fmla="*/ 23 w 25"/>
                  <a:gd name="T25" fmla="*/ 5 h 38"/>
                  <a:gd name="T26" fmla="*/ 20 w 25"/>
                  <a:gd name="T27" fmla="*/ 2 h 38"/>
                  <a:gd name="T28" fmla="*/ 17 w 25"/>
                  <a:gd name="T29" fmla="*/ 0 h 38"/>
                  <a:gd name="T30" fmla="*/ 12 w 25"/>
                  <a:gd name="T31" fmla="*/ 0 h 38"/>
                  <a:gd name="T32" fmla="*/ 6 w 25"/>
                  <a:gd name="T33" fmla="*/ 0 h 38"/>
                  <a:gd name="T34" fmla="*/ 1 w 25"/>
                  <a:gd name="T35" fmla="*/ 2 h 38"/>
                  <a:gd name="T36" fmla="*/ 1 w 25"/>
                  <a:gd name="T37" fmla="*/ 7 h 38"/>
                  <a:gd name="T38" fmla="*/ 1 w 25"/>
                  <a:gd name="T39" fmla="*/ 7 h 38"/>
                  <a:gd name="T40" fmla="*/ 6 w 25"/>
                  <a:gd name="T41" fmla="*/ 5 h 38"/>
                  <a:gd name="T42" fmla="*/ 12 w 25"/>
                  <a:gd name="T43" fmla="*/ 4 h 38"/>
                  <a:gd name="T44" fmla="*/ 14 w 25"/>
                  <a:gd name="T45" fmla="*/ 4 h 38"/>
                  <a:gd name="T46" fmla="*/ 17 w 25"/>
                  <a:gd name="T47" fmla="*/ 5 h 38"/>
                  <a:gd name="T48" fmla="*/ 18 w 25"/>
                  <a:gd name="T49" fmla="*/ 7 h 38"/>
                  <a:gd name="T50" fmla="*/ 19 w 25"/>
                  <a:gd name="T51" fmla="*/ 9 h 38"/>
                  <a:gd name="T52" fmla="*/ 17 w 25"/>
                  <a:gd name="T53" fmla="*/ 14 h 38"/>
                  <a:gd name="T54" fmla="*/ 10 w 25"/>
                  <a:gd name="T55" fmla="*/ 15 h 38"/>
                  <a:gd name="T56" fmla="*/ 9 w 25"/>
                  <a:gd name="T57" fmla="*/ 15 h 38"/>
                  <a:gd name="T58" fmla="*/ 9 w 25"/>
                  <a:gd name="T59" fmla="*/ 20 h 38"/>
                  <a:gd name="T60" fmla="*/ 11 w 25"/>
                  <a:gd name="T61" fmla="*/ 20 h 38"/>
                  <a:gd name="T62" fmla="*/ 14 w 25"/>
                  <a:gd name="T63" fmla="*/ 20 h 38"/>
                  <a:gd name="T64" fmla="*/ 17 w 25"/>
                  <a:gd name="T65" fmla="*/ 21 h 38"/>
                  <a:gd name="T66" fmla="*/ 19 w 25"/>
                  <a:gd name="T67" fmla="*/ 23 h 38"/>
                  <a:gd name="T68" fmla="*/ 20 w 25"/>
                  <a:gd name="T69" fmla="*/ 26 h 38"/>
                  <a:gd name="T70" fmla="*/ 19 w 25"/>
                  <a:gd name="T71" fmla="*/ 30 h 38"/>
                  <a:gd name="T72" fmla="*/ 17 w 25"/>
                  <a:gd name="T73" fmla="*/ 32 h 38"/>
                  <a:gd name="T74" fmla="*/ 14 w 25"/>
                  <a:gd name="T75" fmla="*/ 34 h 38"/>
                  <a:gd name="T76" fmla="*/ 11 w 25"/>
                  <a:gd name="T77" fmla="*/ 34 h 38"/>
                  <a:gd name="T78" fmla="*/ 5 w 25"/>
                  <a:gd name="T79" fmla="*/ 33 h 38"/>
                  <a:gd name="T80" fmla="*/ 0 w 25"/>
                  <a:gd name="T81" fmla="*/ 31 h 38"/>
                  <a:gd name="T82" fmla="*/ 0 w 25"/>
                  <a:gd name="T83" fmla="*/ 31 h 38"/>
                  <a:gd name="T84" fmla="*/ 0 w 25"/>
                  <a:gd name="T85" fmla="*/ 36 h 38"/>
                  <a:gd name="T86" fmla="*/ 5 w 25"/>
                  <a:gd name="T87" fmla="*/ 38 h 38"/>
                  <a:gd name="T88" fmla="*/ 11 w 25"/>
                  <a:gd name="T8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" h="38">
                    <a:moveTo>
                      <a:pt x="11" y="38"/>
                    </a:moveTo>
                    <a:cubicBezTo>
                      <a:pt x="13" y="38"/>
                      <a:pt x="15" y="38"/>
                      <a:pt x="17" y="38"/>
                    </a:cubicBezTo>
                    <a:cubicBezTo>
                      <a:pt x="18" y="37"/>
                      <a:pt x="20" y="36"/>
                      <a:pt x="21" y="35"/>
                    </a:cubicBezTo>
                    <a:cubicBezTo>
                      <a:pt x="22" y="34"/>
                      <a:pt x="23" y="33"/>
                      <a:pt x="24" y="31"/>
                    </a:cubicBezTo>
                    <a:cubicBezTo>
                      <a:pt x="24" y="30"/>
                      <a:pt x="25" y="28"/>
                      <a:pt x="25" y="27"/>
                    </a:cubicBezTo>
                    <a:cubicBezTo>
                      <a:pt x="25" y="25"/>
                      <a:pt x="24" y="24"/>
                      <a:pt x="24" y="22"/>
                    </a:cubicBezTo>
                    <a:cubicBezTo>
                      <a:pt x="23" y="21"/>
                      <a:pt x="23" y="20"/>
                      <a:pt x="22" y="20"/>
                    </a:cubicBezTo>
                    <a:cubicBezTo>
                      <a:pt x="21" y="19"/>
                      <a:pt x="20" y="19"/>
                      <a:pt x="19" y="18"/>
                    </a:cubicBezTo>
                    <a:cubicBezTo>
                      <a:pt x="18" y="18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9" y="17"/>
                      <a:pt x="20" y="16"/>
                      <a:pt x="22" y="14"/>
                    </a:cubicBezTo>
                    <a:cubicBezTo>
                      <a:pt x="23" y="12"/>
                      <a:pt x="24" y="11"/>
                      <a:pt x="24" y="9"/>
                    </a:cubicBezTo>
                    <a:cubicBezTo>
                      <a:pt x="24" y="7"/>
                      <a:pt x="24" y="6"/>
                      <a:pt x="23" y="5"/>
                    </a:cubicBezTo>
                    <a:cubicBezTo>
                      <a:pt x="22" y="3"/>
                      <a:pt x="21" y="2"/>
                      <a:pt x="20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5" y="0"/>
                      <a:pt x="14" y="0"/>
                      <a:pt x="12" y="0"/>
                    </a:cubicBezTo>
                    <a:cubicBezTo>
                      <a:pt x="10" y="0"/>
                      <a:pt x="8" y="0"/>
                      <a:pt x="6" y="0"/>
                    </a:cubicBezTo>
                    <a:cubicBezTo>
                      <a:pt x="4" y="1"/>
                      <a:pt x="2" y="1"/>
                      <a:pt x="1" y="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8" y="4"/>
                      <a:pt x="10" y="4"/>
                      <a:pt x="12" y="4"/>
                    </a:cubicBezTo>
                    <a:cubicBezTo>
                      <a:pt x="13" y="4"/>
                      <a:pt x="14" y="4"/>
                      <a:pt x="14" y="4"/>
                    </a:cubicBezTo>
                    <a:cubicBezTo>
                      <a:pt x="15" y="4"/>
                      <a:pt x="16" y="5"/>
                      <a:pt x="17" y="5"/>
                    </a:cubicBezTo>
                    <a:cubicBezTo>
                      <a:pt x="17" y="5"/>
                      <a:pt x="18" y="6"/>
                      <a:pt x="18" y="7"/>
                    </a:cubicBezTo>
                    <a:cubicBezTo>
                      <a:pt x="19" y="7"/>
                      <a:pt x="19" y="8"/>
                      <a:pt x="19" y="9"/>
                    </a:cubicBezTo>
                    <a:cubicBezTo>
                      <a:pt x="19" y="11"/>
                      <a:pt x="18" y="13"/>
                      <a:pt x="17" y="14"/>
                    </a:cubicBezTo>
                    <a:cubicBezTo>
                      <a:pt x="15" y="15"/>
                      <a:pt x="13" y="15"/>
                      <a:pt x="10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0"/>
                      <a:pt x="13" y="20"/>
                      <a:pt x="14" y="20"/>
                    </a:cubicBezTo>
                    <a:cubicBezTo>
                      <a:pt x="16" y="20"/>
                      <a:pt x="16" y="20"/>
                      <a:pt x="17" y="21"/>
                    </a:cubicBezTo>
                    <a:cubicBezTo>
                      <a:pt x="18" y="21"/>
                      <a:pt x="19" y="22"/>
                      <a:pt x="19" y="23"/>
                    </a:cubicBezTo>
                    <a:cubicBezTo>
                      <a:pt x="19" y="24"/>
                      <a:pt x="20" y="25"/>
                      <a:pt x="20" y="26"/>
                    </a:cubicBezTo>
                    <a:cubicBezTo>
                      <a:pt x="20" y="28"/>
                      <a:pt x="19" y="29"/>
                      <a:pt x="19" y="30"/>
                    </a:cubicBezTo>
                    <a:cubicBezTo>
                      <a:pt x="19" y="31"/>
                      <a:pt x="18" y="31"/>
                      <a:pt x="17" y="32"/>
                    </a:cubicBezTo>
                    <a:cubicBezTo>
                      <a:pt x="17" y="33"/>
                      <a:pt x="16" y="33"/>
                      <a:pt x="14" y="34"/>
                    </a:cubicBezTo>
                    <a:cubicBezTo>
                      <a:pt x="13" y="34"/>
                      <a:pt x="12" y="34"/>
                      <a:pt x="11" y="34"/>
                    </a:cubicBezTo>
                    <a:cubicBezTo>
                      <a:pt x="9" y="34"/>
                      <a:pt x="7" y="34"/>
                      <a:pt x="5" y="33"/>
                    </a:cubicBezTo>
                    <a:cubicBezTo>
                      <a:pt x="4" y="33"/>
                      <a:pt x="2" y="32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" y="37"/>
                      <a:pt x="3" y="37"/>
                      <a:pt x="5" y="38"/>
                    </a:cubicBezTo>
                    <a:cubicBezTo>
                      <a:pt x="7" y="38"/>
                      <a:pt x="9" y="38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" name="Oval 130"/>
              <p:cNvSpPr>
                <a:spLocks noChangeArrowheads="1"/>
              </p:cNvSpPr>
              <p:nvPr/>
            </p:nvSpPr>
            <p:spPr bwMode="auto">
              <a:xfrm>
                <a:off x="145795" y="0"/>
                <a:ext cx="41005" cy="4100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9" name="Freeform 131"/>
              <p:cNvSpPr/>
              <p:nvPr/>
            </p:nvSpPr>
            <p:spPr bwMode="auto">
              <a:xfrm>
                <a:off x="83832" y="10934"/>
                <a:ext cx="161286" cy="224160"/>
              </a:xfrm>
              <a:custGeom>
                <a:avLst/>
                <a:gdLst>
                  <a:gd name="T0" fmla="*/ 36 w 75"/>
                  <a:gd name="T1" fmla="*/ 98 h 104"/>
                  <a:gd name="T2" fmla="*/ 36 w 75"/>
                  <a:gd name="T3" fmla="*/ 54 h 104"/>
                  <a:gd name="T4" fmla="*/ 39 w 75"/>
                  <a:gd name="T5" fmla="*/ 54 h 104"/>
                  <a:gd name="T6" fmla="*/ 39 w 75"/>
                  <a:gd name="T7" fmla="*/ 98 h 104"/>
                  <a:gd name="T8" fmla="*/ 39 w 75"/>
                  <a:gd name="T9" fmla="*/ 98 h 104"/>
                  <a:gd name="T10" fmla="*/ 44 w 75"/>
                  <a:gd name="T11" fmla="*/ 104 h 104"/>
                  <a:gd name="T12" fmla="*/ 50 w 75"/>
                  <a:gd name="T13" fmla="*/ 98 h 104"/>
                  <a:gd name="T14" fmla="*/ 50 w 75"/>
                  <a:gd name="T15" fmla="*/ 32 h 104"/>
                  <a:gd name="T16" fmla="*/ 73 w 75"/>
                  <a:gd name="T17" fmla="*/ 8 h 104"/>
                  <a:gd name="T18" fmla="*/ 73 w 75"/>
                  <a:gd name="T19" fmla="*/ 8 h 104"/>
                  <a:gd name="T20" fmla="*/ 73 w 75"/>
                  <a:gd name="T21" fmla="*/ 8 h 104"/>
                  <a:gd name="T22" fmla="*/ 73 w 75"/>
                  <a:gd name="T23" fmla="*/ 2 h 104"/>
                  <a:gd name="T24" fmla="*/ 68 w 75"/>
                  <a:gd name="T25" fmla="*/ 2 h 104"/>
                  <a:gd name="T26" fmla="*/ 68 w 75"/>
                  <a:gd name="T27" fmla="*/ 2 h 104"/>
                  <a:gd name="T28" fmla="*/ 52 w 75"/>
                  <a:gd name="T29" fmla="*/ 17 h 104"/>
                  <a:gd name="T30" fmla="*/ 23 w 75"/>
                  <a:gd name="T31" fmla="*/ 17 h 104"/>
                  <a:gd name="T32" fmla="*/ 8 w 75"/>
                  <a:gd name="T33" fmla="*/ 2 h 104"/>
                  <a:gd name="T34" fmla="*/ 8 w 75"/>
                  <a:gd name="T35" fmla="*/ 2 h 104"/>
                  <a:gd name="T36" fmla="*/ 2 w 75"/>
                  <a:gd name="T37" fmla="*/ 2 h 104"/>
                  <a:gd name="T38" fmla="*/ 2 w 75"/>
                  <a:gd name="T39" fmla="*/ 8 h 104"/>
                  <a:gd name="T40" fmla="*/ 2 w 75"/>
                  <a:gd name="T41" fmla="*/ 8 h 104"/>
                  <a:gd name="T42" fmla="*/ 2 w 75"/>
                  <a:gd name="T43" fmla="*/ 8 h 104"/>
                  <a:gd name="T44" fmla="*/ 25 w 75"/>
                  <a:gd name="T45" fmla="*/ 32 h 104"/>
                  <a:gd name="T46" fmla="*/ 25 w 75"/>
                  <a:gd name="T47" fmla="*/ 98 h 104"/>
                  <a:gd name="T48" fmla="*/ 31 w 75"/>
                  <a:gd name="T49" fmla="*/ 104 h 104"/>
                  <a:gd name="T50" fmla="*/ 36 w 75"/>
                  <a:gd name="T51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5" h="104">
                    <a:moveTo>
                      <a:pt x="36" y="98"/>
                    </a:moveTo>
                    <a:cubicBezTo>
                      <a:pt x="36" y="54"/>
                      <a:pt x="36" y="54"/>
                      <a:pt x="36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98"/>
                      <a:pt x="39" y="98"/>
                      <a:pt x="39" y="98"/>
                    </a:cubicBezTo>
                    <a:cubicBezTo>
                      <a:pt x="39" y="98"/>
                      <a:pt x="39" y="98"/>
                      <a:pt x="39" y="98"/>
                    </a:cubicBezTo>
                    <a:cubicBezTo>
                      <a:pt x="39" y="101"/>
                      <a:pt x="41" y="104"/>
                      <a:pt x="44" y="104"/>
                    </a:cubicBezTo>
                    <a:cubicBezTo>
                      <a:pt x="47" y="104"/>
                      <a:pt x="50" y="101"/>
                      <a:pt x="50" y="98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5" y="6"/>
                      <a:pt x="75" y="3"/>
                      <a:pt x="73" y="2"/>
                    </a:cubicBezTo>
                    <a:cubicBezTo>
                      <a:pt x="72" y="0"/>
                      <a:pt x="69" y="0"/>
                      <a:pt x="68" y="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2"/>
                    </a:cubicBezTo>
                    <a:cubicBezTo>
                      <a:pt x="0" y="3"/>
                      <a:pt x="0" y="6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98"/>
                      <a:pt x="25" y="98"/>
                      <a:pt x="25" y="98"/>
                    </a:cubicBezTo>
                    <a:cubicBezTo>
                      <a:pt x="25" y="101"/>
                      <a:pt x="28" y="104"/>
                      <a:pt x="31" y="104"/>
                    </a:cubicBezTo>
                    <a:cubicBezTo>
                      <a:pt x="34" y="104"/>
                      <a:pt x="36" y="101"/>
                      <a:pt x="36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" name="Oval 132"/>
              <p:cNvSpPr>
                <a:spLocks noChangeArrowheads="1"/>
              </p:cNvSpPr>
              <p:nvPr/>
            </p:nvSpPr>
            <p:spPr bwMode="auto">
              <a:xfrm>
                <a:off x="33715" y="101145"/>
                <a:ext cx="39183" cy="3736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1" name="Oval 133"/>
              <p:cNvSpPr>
                <a:spLocks noChangeArrowheads="1"/>
              </p:cNvSpPr>
              <p:nvPr/>
            </p:nvSpPr>
            <p:spPr bwMode="auto">
              <a:xfrm>
                <a:off x="262431" y="127571"/>
                <a:ext cx="39183" cy="364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8" name="组合 255"/>
            <p:cNvGrpSpPr/>
            <p:nvPr/>
          </p:nvGrpSpPr>
          <p:grpSpPr bwMode="auto">
            <a:xfrm>
              <a:off x="3811588" y="4656138"/>
              <a:ext cx="338137" cy="190500"/>
              <a:chOff x="0" y="0"/>
              <a:chExt cx="304348" cy="172220"/>
            </a:xfrm>
            <a:grpFill/>
          </p:grpSpPr>
          <p:sp>
            <p:nvSpPr>
              <p:cNvPr id="332" name="Oval 134"/>
              <p:cNvSpPr>
                <a:spLocks noChangeArrowheads="1"/>
              </p:cNvSpPr>
              <p:nvPr/>
            </p:nvSpPr>
            <p:spPr bwMode="auto">
              <a:xfrm>
                <a:off x="71075" y="55585"/>
                <a:ext cx="61052" cy="601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3" name="Freeform 135"/>
              <p:cNvSpPr>
                <a:spLocks noEditPoints="1"/>
              </p:cNvSpPr>
              <p:nvPr/>
            </p:nvSpPr>
            <p:spPr bwMode="auto">
              <a:xfrm>
                <a:off x="0" y="0"/>
                <a:ext cx="304348" cy="172220"/>
              </a:xfrm>
              <a:custGeom>
                <a:avLst/>
                <a:gdLst>
                  <a:gd name="T0" fmla="*/ 141 w 141"/>
                  <a:gd name="T1" fmla="*/ 0 h 80"/>
                  <a:gd name="T2" fmla="*/ 74 w 141"/>
                  <a:gd name="T3" fmla="*/ 0 h 80"/>
                  <a:gd name="T4" fmla="*/ 74 w 141"/>
                  <a:gd name="T5" fmla="*/ 2 h 80"/>
                  <a:gd name="T6" fmla="*/ 53 w 141"/>
                  <a:gd name="T7" fmla="*/ 2 h 80"/>
                  <a:gd name="T8" fmla="*/ 53 w 141"/>
                  <a:gd name="T9" fmla="*/ 0 h 80"/>
                  <a:gd name="T10" fmla="*/ 47 w 141"/>
                  <a:gd name="T11" fmla="*/ 0 h 80"/>
                  <a:gd name="T12" fmla="*/ 8 w 141"/>
                  <a:gd name="T13" fmla="*/ 30 h 80"/>
                  <a:gd name="T14" fmla="*/ 0 w 141"/>
                  <a:gd name="T15" fmla="*/ 40 h 80"/>
                  <a:gd name="T16" fmla="*/ 8 w 141"/>
                  <a:gd name="T17" fmla="*/ 50 h 80"/>
                  <a:gd name="T18" fmla="*/ 47 w 141"/>
                  <a:gd name="T19" fmla="*/ 80 h 80"/>
                  <a:gd name="T20" fmla="*/ 87 w 141"/>
                  <a:gd name="T21" fmla="*/ 40 h 80"/>
                  <a:gd name="T22" fmla="*/ 85 w 141"/>
                  <a:gd name="T23" fmla="*/ 28 h 80"/>
                  <a:gd name="T24" fmla="*/ 141 w 141"/>
                  <a:gd name="T25" fmla="*/ 11 h 80"/>
                  <a:gd name="T26" fmla="*/ 141 w 141"/>
                  <a:gd name="T27" fmla="*/ 0 h 80"/>
                  <a:gd name="T28" fmla="*/ 7 w 141"/>
                  <a:gd name="T29" fmla="*/ 45 h 80"/>
                  <a:gd name="T30" fmla="*/ 4 w 141"/>
                  <a:gd name="T31" fmla="*/ 40 h 80"/>
                  <a:gd name="T32" fmla="*/ 7 w 141"/>
                  <a:gd name="T33" fmla="*/ 35 h 80"/>
                  <a:gd name="T34" fmla="*/ 7 w 141"/>
                  <a:gd name="T35" fmla="*/ 40 h 80"/>
                  <a:gd name="T36" fmla="*/ 7 w 141"/>
                  <a:gd name="T37" fmla="*/ 45 h 80"/>
                  <a:gd name="T38" fmla="*/ 47 w 141"/>
                  <a:gd name="T39" fmla="*/ 58 h 80"/>
                  <a:gd name="T40" fmla="*/ 29 w 141"/>
                  <a:gd name="T41" fmla="*/ 40 h 80"/>
                  <a:gd name="T42" fmla="*/ 47 w 141"/>
                  <a:gd name="T43" fmla="*/ 22 h 80"/>
                  <a:gd name="T44" fmla="*/ 65 w 141"/>
                  <a:gd name="T45" fmla="*/ 40 h 80"/>
                  <a:gd name="T46" fmla="*/ 47 w 141"/>
                  <a:gd name="T47" fmla="*/ 5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1" h="80">
                    <a:moveTo>
                      <a:pt x="141" y="0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8" y="0"/>
                      <a:pt x="13" y="13"/>
                      <a:pt x="8" y="30"/>
                    </a:cubicBezTo>
                    <a:cubicBezTo>
                      <a:pt x="3" y="31"/>
                      <a:pt x="0" y="35"/>
                      <a:pt x="0" y="40"/>
                    </a:cubicBezTo>
                    <a:cubicBezTo>
                      <a:pt x="0" y="45"/>
                      <a:pt x="3" y="49"/>
                      <a:pt x="8" y="50"/>
                    </a:cubicBezTo>
                    <a:cubicBezTo>
                      <a:pt x="13" y="67"/>
                      <a:pt x="28" y="80"/>
                      <a:pt x="47" y="80"/>
                    </a:cubicBezTo>
                    <a:cubicBezTo>
                      <a:pt x="69" y="80"/>
                      <a:pt x="87" y="62"/>
                      <a:pt x="87" y="40"/>
                    </a:cubicBezTo>
                    <a:cubicBezTo>
                      <a:pt x="87" y="36"/>
                      <a:pt x="86" y="32"/>
                      <a:pt x="85" y="28"/>
                    </a:cubicBezTo>
                    <a:cubicBezTo>
                      <a:pt x="141" y="11"/>
                      <a:pt x="141" y="11"/>
                      <a:pt x="141" y="11"/>
                    </a:cubicBezTo>
                    <a:lnTo>
                      <a:pt x="141" y="0"/>
                    </a:lnTo>
                    <a:close/>
                    <a:moveTo>
                      <a:pt x="7" y="45"/>
                    </a:moveTo>
                    <a:cubicBezTo>
                      <a:pt x="5" y="44"/>
                      <a:pt x="4" y="42"/>
                      <a:pt x="4" y="40"/>
                    </a:cubicBezTo>
                    <a:cubicBezTo>
                      <a:pt x="4" y="38"/>
                      <a:pt x="5" y="36"/>
                      <a:pt x="7" y="35"/>
                    </a:cubicBezTo>
                    <a:cubicBezTo>
                      <a:pt x="7" y="37"/>
                      <a:pt x="7" y="38"/>
                      <a:pt x="7" y="40"/>
                    </a:cubicBezTo>
                    <a:cubicBezTo>
                      <a:pt x="7" y="42"/>
                      <a:pt x="7" y="44"/>
                      <a:pt x="7" y="45"/>
                    </a:cubicBezTo>
                    <a:close/>
                    <a:moveTo>
                      <a:pt x="47" y="58"/>
                    </a:moveTo>
                    <a:cubicBezTo>
                      <a:pt x="37" y="58"/>
                      <a:pt x="29" y="50"/>
                      <a:pt x="29" y="40"/>
                    </a:cubicBezTo>
                    <a:cubicBezTo>
                      <a:pt x="29" y="30"/>
                      <a:pt x="37" y="22"/>
                      <a:pt x="47" y="22"/>
                    </a:cubicBezTo>
                    <a:cubicBezTo>
                      <a:pt x="57" y="22"/>
                      <a:pt x="65" y="30"/>
                      <a:pt x="65" y="40"/>
                    </a:cubicBezTo>
                    <a:cubicBezTo>
                      <a:pt x="65" y="50"/>
                      <a:pt x="57" y="58"/>
                      <a:pt x="4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9" name="组合 257"/>
            <p:cNvGrpSpPr/>
            <p:nvPr/>
          </p:nvGrpSpPr>
          <p:grpSpPr bwMode="auto">
            <a:xfrm>
              <a:off x="4530725" y="4519613"/>
              <a:ext cx="292100" cy="392112"/>
              <a:chOff x="0" y="0"/>
              <a:chExt cx="263342" cy="353554"/>
            </a:xfrm>
            <a:grpFill/>
          </p:grpSpPr>
          <p:sp>
            <p:nvSpPr>
              <p:cNvPr id="323" name="Freeform 136"/>
              <p:cNvSpPr/>
              <p:nvPr/>
            </p:nvSpPr>
            <p:spPr bwMode="auto">
              <a:xfrm>
                <a:off x="0" y="71075"/>
                <a:ext cx="90211" cy="249674"/>
              </a:xfrm>
              <a:custGeom>
                <a:avLst/>
                <a:gdLst>
                  <a:gd name="T0" fmla="*/ 42 w 42"/>
                  <a:gd name="T1" fmla="*/ 32 h 116"/>
                  <a:gd name="T2" fmla="*/ 31 w 42"/>
                  <a:gd name="T3" fmla="*/ 13 h 116"/>
                  <a:gd name="T4" fmla="*/ 31 w 42"/>
                  <a:gd name="T5" fmla="*/ 5 h 116"/>
                  <a:gd name="T6" fmla="*/ 26 w 42"/>
                  <a:gd name="T7" fmla="*/ 0 h 116"/>
                  <a:gd name="T8" fmla="*/ 21 w 42"/>
                  <a:gd name="T9" fmla="*/ 0 h 116"/>
                  <a:gd name="T10" fmla="*/ 15 w 42"/>
                  <a:gd name="T11" fmla="*/ 5 h 116"/>
                  <a:gd name="T12" fmla="*/ 16 w 42"/>
                  <a:gd name="T13" fmla="*/ 13 h 116"/>
                  <a:gd name="T14" fmla="*/ 0 w 42"/>
                  <a:gd name="T15" fmla="*/ 63 h 116"/>
                  <a:gd name="T16" fmla="*/ 20 w 42"/>
                  <a:gd name="T17" fmla="*/ 116 h 116"/>
                  <a:gd name="T18" fmla="*/ 28 w 42"/>
                  <a:gd name="T19" fmla="*/ 116 h 116"/>
                  <a:gd name="T20" fmla="*/ 35 w 42"/>
                  <a:gd name="T21" fmla="*/ 112 h 116"/>
                  <a:gd name="T22" fmla="*/ 31 w 42"/>
                  <a:gd name="T23" fmla="*/ 78 h 116"/>
                  <a:gd name="T24" fmla="*/ 42 w 42"/>
                  <a:gd name="T25" fmla="*/ 3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116">
                    <a:moveTo>
                      <a:pt x="42" y="32"/>
                    </a:moveTo>
                    <a:cubicBezTo>
                      <a:pt x="39" y="23"/>
                      <a:pt x="35" y="16"/>
                      <a:pt x="31" y="13"/>
                    </a:cubicBezTo>
                    <a:cubicBezTo>
                      <a:pt x="32" y="11"/>
                      <a:pt x="31" y="7"/>
                      <a:pt x="31" y="5"/>
                    </a:cubicBezTo>
                    <a:cubicBezTo>
                      <a:pt x="31" y="2"/>
                      <a:pt x="29" y="0"/>
                      <a:pt x="26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0"/>
                      <a:pt x="15" y="2"/>
                      <a:pt x="15" y="5"/>
                    </a:cubicBezTo>
                    <a:cubicBezTo>
                      <a:pt x="15" y="7"/>
                      <a:pt x="15" y="11"/>
                      <a:pt x="16" y="13"/>
                    </a:cubicBezTo>
                    <a:cubicBezTo>
                      <a:pt x="7" y="20"/>
                      <a:pt x="0" y="40"/>
                      <a:pt x="0" y="63"/>
                    </a:cubicBezTo>
                    <a:cubicBezTo>
                      <a:pt x="0" y="92"/>
                      <a:pt x="7" y="116"/>
                      <a:pt x="20" y="11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30" y="116"/>
                      <a:pt x="33" y="114"/>
                      <a:pt x="35" y="112"/>
                    </a:cubicBezTo>
                    <a:cubicBezTo>
                      <a:pt x="32" y="103"/>
                      <a:pt x="31" y="91"/>
                      <a:pt x="31" y="78"/>
                    </a:cubicBezTo>
                    <a:cubicBezTo>
                      <a:pt x="31" y="58"/>
                      <a:pt x="35" y="41"/>
                      <a:pt x="4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4" name="Freeform 137"/>
              <p:cNvSpPr/>
              <p:nvPr/>
            </p:nvSpPr>
            <p:spPr bwMode="auto">
              <a:xfrm>
                <a:off x="34626" y="0"/>
                <a:ext cx="31892" cy="47384"/>
              </a:xfrm>
              <a:custGeom>
                <a:avLst/>
                <a:gdLst>
                  <a:gd name="T0" fmla="*/ 7 w 15"/>
                  <a:gd name="T1" fmla="*/ 21 h 22"/>
                  <a:gd name="T2" fmla="*/ 15 w 15"/>
                  <a:gd name="T3" fmla="*/ 15 h 22"/>
                  <a:gd name="T4" fmla="*/ 15 w 15"/>
                  <a:gd name="T5" fmla="*/ 13 h 22"/>
                  <a:gd name="T6" fmla="*/ 15 w 15"/>
                  <a:gd name="T7" fmla="*/ 13 h 22"/>
                  <a:gd name="T8" fmla="*/ 15 w 15"/>
                  <a:gd name="T9" fmla="*/ 7 h 22"/>
                  <a:gd name="T10" fmla="*/ 7 w 15"/>
                  <a:gd name="T11" fmla="*/ 0 h 22"/>
                  <a:gd name="T12" fmla="*/ 0 w 15"/>
                  <a:gd name="T13" fmla="*/ 7 h 22"/>
                  <a:gd name="T14" fmla="*/ 0 w 15"/>
                  <a:gd name="T15" fmla="*/ 13 h 22"/>
                  <a:gd name="T16" fmla="*/ 0 w 15"/>
                  <a:gd name="T17" fmla="*/ 13 h 22"/>
                  <a:gd name="T18" fmla="*/ 0 w 15"/>
                  <a:gd name="T19" fmla="*/ 15 h 22"/>
                  <a:gd name="T20" fmla="*/ 7 w 15"/>
                  <a:gd name="T2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22">
                    <a:moveTo>
                      <a:pt x="7" y="21"/>
                    </a:moveTo>
                    <a:cubicBezTo>
                      <a:pt x="12" y="21"/>
                      <a:pt x="15" y="22"/>
                      <a:pt x="15" y="15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22"/>
                      <a:pt x="3" y="21"/>
                      <a:pt x="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5" name="Rectangle 138"/>
              <p:cNvSpPr>
                <a:spLocks noChangeArrowheads="1"/>
              </p:cNvSpPr>
              <p:nvPr/>
            </p:nvSpPr>
            <p:spPr bwMode="auto">
              <a:xfrm>
                <a:off x="36449" y="49207"/>
                <a:ext cx="28248" cy="1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6" name="Freeform 139"/>
              <p:cNvSpPr/>
              <p:nvPr/>
            </p:nvSpPr>
            <p:spPr bwMode="auto">
              <a:xfrm>
                <a:off x="170398" y="71075"/>
                <a:ext cx="92944" cy="249674"/>
              </a:xfrm>
              <a:custGeom>
                <a:avLst/>
                <a:gdLst>
                  <a:gd name="T0" fmla="*/ 27 w 43"/>
                  <a:gd name="T1" fmla="*/ 13 h 116"/>
                  <a:gd name="T2" fmla="*/ 27 w 43"/>
                  <a:gd name="T3" fmla="*/ 5 h 116"/>
                  <a:gd name="T4" fmla="*/ 22 w 43"/>
                  <a:gd name="T5" fmla="*/ 0 h 116"/>
                  <a:gd name="T6" fmla="*/ 17 w 43"/>
                  <a:gd name="T7" fmla="*/ 0 h 116"/>
                  <a:gd name="T8" fmla="*/ 12 w 43"/>
                  <a:gd name="T9" fmla="*/ 5 h 116"/>
                  <a:gd name="T10" fmla="*/ 12 w 43"/>
                  <a:gd name="T11" fmla="*/ 13 h 116"/>
                  <a:gd name="T12" fmla="*/ 0 w 43"/>
                  <a:gd name="T13" fmla="*/ 35 h 116"/>
                  <a:gd name="T14" fmla="*/ 9 w 43"/>
                  <a:gd name="T15" fmla="*/ 78 h 116"/>
                  <a:gd name="T16" fmla="*/ 6 w 43"/>
                  <a:gd name="T17" fmla="*/ 110 h 116"/>
                  <a:gd name="T18" fmla="*/ 16 w 43"/>
                  <a:gd name="T19" fmla="*/ 116 h 116"/>
                  <a:gd name="T20" fmla="*/ 24 w 43"/>
                  <a:gd name="T21" fmla="*/ 116 h 116"/>
                  <a:gd name="T22" fmla="*/ 43 w 43"/>
                  <a:gd name="T23" fmla="*/ 63 h 116"/>
                  <a:gd name="T24" fmla="*/ 27 w 43"/>
                  <a:gd name="T25" fmla="*/ 1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116">
                    <a:moveTo>
                      <a:pt x="27" y="13"/>
                    </a:moveTo>
                    <a:cubicBezTo>
                      <a:pt x="28" y="11"/>
                      <a:pt x="27" y="7"/>
                      <a:pt x="27" y="5"/>
                    </a:cubicBezTo>
                    <a:cubicBezTo>
                      <a:pt x="27" y="2"/>
                      <a:pt x="25" y="0"/>
                      <a:pt x="2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4" y="0"/>
                      <a:pt x="12" y="2"/>
                      <a:pt x="12" y="5"/>
                    </a:cubicBezTo>
                    <a:cubicBezTo>
                      <a:pt x="12" y="7"/>
                      <a:pt x="11" y="11"/>
                      <a:pt x="12" y="13"/>
                    </a:cubicBezTo>
                    <a:cubicBezTo>
                      <a:pt x="7" y="17"/>
                      <a:pt x="3" y="25"/>
                      <a:pt x="0" y="35"/>
                    </a:cubicBezTo>
                    <a:cubicBezTo>
                      <a:pt x="5" y="45"/>
                      <a:pt x="9" y="60"/>
                      <a:pt x="9" y="78"/>
                    </a:cubicBezTo>
                    <a:cubicBezTo>
                      <a:pt x="9" y="90"/>
                      <a:pt x="8" y="101"/>
                      <a:pt x="6" y="110"/>
                    </a:cubicBezTo>
                    <a:cubicBezTo>
                      <a:pt x="9" y="114"/>
                      <a:pt x="12" y="116"/>
                      <a:pt x="16" y="116"/>
                    </a:cubicBezTo>
                    <a:cubicBezTo>
                      <a:pt x="24" y="116"/>
                      <a:pt x="24" y="116"/>
                      <a:pt x="24" y="116"/>
                    </a:cubicBezTo>
                    <a:cubicBezTo>
                      <a:pt x="36" y="115"/>
                      <a:pt x="43" y="91"/>
                      <a:pt x="43" y="63"/>
                    </a:cubicBezTo>
                    <a:cubicBezTo>
                      <a:pt x="43" y="40"/>
                      <a:pt x="36" y="20"/>
                      <a:pt x="2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" name="Freeform 140"/>
              <p:cNvSpPr/>
              <p:nvPr/>
            </p:nvSpPr>
            <p:spPr bwMode="auto">
              <a:xfrm>
                <a:off x="195912" y="0"/>
                <a:ext cx="32804" cy="47384"/>
              </a:xfrm>
              <a:custGeom>
                <a:avLst/>
                <a:gdLst>
                  <a:gd name="T0" fmla="*/ 7 w 15"/>
                  <a:gd name="T1" fmla="*/ 21 h 22"/>
                  <a:gd name="T2" fmla="*/ 15 w 15"/>
                  <a:gd name="T3" fmla="*/ 15 h 22"/>
                  <a:gd name="T4" fmla="*/ 15 w 15"/>
                  <a:gd name="T5" fmla="*/ 13 h 22"/>
                  <a:gd name="T6" fmla="*/ 15 w 15"/>
                  <a:gd name="T7" fmla="*/ 13 h 22"/>
                  <a:gd name="T8" fmla="*/ 15 w 15"/>
                  <a:gd name="T9" fmla="*/ 7 h 22"/>
                  <a:gd name="T10" fmla="*/ 7 w 15"/>
                  <a:gd name="T11" fmla="*/ 0 h 22"/>
                  <a:gd name="T12" fmla="*/ 0 w 15"/>
                  <a:gd name="T13" fmla="*/ 7 h 22"/>
                  <a:gd name="T14" fmla="*/ 0 w 15"/>
                  <a:gd name="T15" fmla="*/ 13 h 22"/>
                  <a:gd name="T16" fmla="*/ 0 w 15"/>
                  <a:gd name="T17" fmla="*/ 13 h 22"/>
                  <a:gd name="T18" fmla="*/ 0 w 15"/>
                  <a:gd name="T19" fmla="*/ 15 h 22"/>
                  <a:gd name="T20" fmla="*/ 7 w 15"/>
                  <a:gd name="T2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22">
                    <a:moveTo>
                      <a:pt x="7" y="21"/>
                    </a:moveTo>
                    <a:cubicBezTo>
                      <a:pt x="12" y="21"/>
                      <a:pt x="15" y="22"/>
                      <a:pt x="15" y="15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3"/>
                      <a:pt x="12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22"/>
                      <a:pt x="3" y="21"/>
                      <a:pt x="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" name="Rectangle 141"/>
              <p:cNvSpPr>
                <a:spLocks noChangeArrowheads="1"/>
              </p:cNvSpPr>
              <p:nvPr/>
            </p:nvSpPr>
            <p:spPr bwMode="auto">
              <a:xfrm>
                <a:off x="198646" y="49207"/>
                <a:ext cx="27337" cy="1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9" name="Freeform 142"/>
              <p:cNvSpPr/>
              <p:nvPr/>
            </p:nvSpPr>
            <p:spPr bwMode="auto">
              <a:xfrm>
                <a:off x="80187" y="101146"/>
                <a:ext cx="101145" cy="252408"/>
              </a:xfrm>
              <a:custGeom>
                <a:avLst/>
                <a:gdLst>
                  <a:gd name="T0" fmla="*/ 31 w 47"/>
                  <a:gd name="T1" fmla="*/ 13 h 117"/>
                  <a:gd name="T2" fmla="*/ 31 w 47"/>
                  <a:gd name="T3" fmla="*/ 6 h 117"/>
                  <a:gd name="T4" fmla="*/ 26 w 47"/>
                  <a:gd name="T5" fmla="*/ 0 h 117"/>
                  <a:gd name="T6" fmla="*/ 21 w 47"/>
                  <a:gd name="T7" fmla="*/ 0 h 117"/>
                  <a:gd name="T8" fmla="*/ 16 w 47"/>
                  <a:gd name="T9" fmla="*/ 6 h 117"/>
                  <a:gd name="T10" fmla="*/ 16 w 47"/>
                  <a:gd name="T11" fmla="*/ 13 h 117"/>
                  <a:gd name="T12" fmla="*/ 0 w 47"/>
                  <a:gd name="T13" fmla="*/ 63 h 117"/>
                  <a:gd name="T14" fmla="*/ 20 w 47"/>
                  <a:gd name="T15" fmla="*/ 117 h 117"/>
                  <a:gd name="T16" fmla="*/ 28 w 47"/>
                  <a:gd name="T17" fmla="*/ 117 h 117"/>
                  <a:gd name="T18" fmla="*/ 47 w 47"/>
                  <a:gd name="T19" fmla="*/ 63 h 117"/>
                  <a:gd name="T20" fmla="*/ 31 w 47"/>
                  <a:gd name="T21" fmla="*/ 13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" h="117">
                    <a:moveTo>
                      <a:pt x="31" y="13"/>
                    </a:moveTo>
                    <a:cubicBezTo>
                      <a:pt x="32" y="11"/>
                      <a:pt x="31" y="8"/>
                      <a:pt x="31" y="6"/>
                    </a:cubicBezTo>
                    <a:cubicBezTo>
                      <a:pt x="31" y="3"/>
                      <a:pt x="29" y="0"/>
                      <a:pt x="26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0"/>
                      <a:pt x="16" y="3"/>
                      <a:pt x="16" y="6"/>
                    </a:cubicBezTo>
                    <a:cubicBezTo>
                      <a:pt x="16" y="8"/>
                      <a:pt x="15" y="11"/>
                      <a:pt x="16" y="13"/>
                    </a:cubicBezTo>
                    <a:cubicBezTo>
                      <a:pt x="7" y="20"/>
                      <a:pt x="0" y="40"/>
                      <a:pt x="0" y="63"/>
                    </a:cubicBezTo>
                    <a:cubicBezTo>
                      <a:pt x="0" y="93"/>
                      <a:pt x="7" y="117"/>
                      <a:pt x="20" y="117"/>
                    </a:cubicBezTo>
                    <a:cubicBezTo>
                      <a:pt x="28" y="117"/>
                      <a:pt x="28" y="117"/>
                      <a:pt x="28" y="117"/>
                    </a:cubicBezTo>
                    <a:cubicBezTo>
                      <a:pt x="40" y="115"/>
                      <a:pt x="47" y="92"/>
                      <a:pt x="47" y="63"/>
                    </a:cubicBezTo>
                    <a:cubicBezTo>
                      <a:pt x="47" y="40"/>
                      <a:pt x="40" y="20"/>
                      <a:pt x="3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" name="Freeform 143"/>
              <p:cNvSpPr/>
              <p:nvPr/>
            </p:nvSpPr>
            <p:spPr bwMode="auto">
              <a:xfrm>
                <a:off x="113902" y="30071"/>
                <a:ext cx="32804" cy="50117"/>
              </a:xfrm>
              <a:custGeom>
                <a:avLst/>
                <a:gdLst>
                  <a:gd name="T0" fmla="*/ 7 w 15"/>
                  <a:gd name="T1" fmla="*/ 21 h 23"/>
                  <a:gd name="T2" fmla="*/ 15 w 15"/>
                  <a:gd name="T3" fmla="*/ 15 h 23"/>
                  <a:gd name="T4" fmla="*/ 15 w 15"/>
                  <a:gd name="T5" fmla="*/ 14 h 23"/>
                  <a:gd name="T6" fmla="*/ 15 w 15"/>
                  <a:gd name="T7" fmla="*/ 14 h 23"/>
                  <a:gd name="T8" fmla="*/ 15 w 15"/>
                  <a:gd name="T9" fmla="*/ 8 h 23"/>
                  <a:gd name="T10" fmla="*/ 7 w 15"/>
                  <a:gd name="T11" fmla="*/ 0 h 23"/>
                  <a:gd name="T12" fmla="*/ 0 w 15"/>
                  <a:gd name="T13" fmla="*/ 8 h 23"/>
                  <a:gd name="T14" fmla="*/ 0 w 15"/>
                  <a:gd name="T15" fmla="*/ 14 h 23"/>
                  <a:gd name="T16" fmla="*/ 0 w 15"/>
                  <a:gd name="T17" fmla="*/ 14 h 23"/>
                  <a:gd name="T18" fmla="*/ 0 w 15"/>
                  <a:gd name="T19" fmla="*/ 15 h 23"/>
                  <a:gd name="T20" fmla="*/ 7 w 15"/>
                  <a:gd name="T21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23">
                    <a:moveTo>
                      <a:pt x="7" y="21"/>
                    </a:moveTo>
                    <a:cubicBezTo>
                      <a:pt x="12" y="21"/>
                      <a:pt x="15" y="23"/>
                      <a:pt x="15" y="15"/>
                    </a:cubicBezTo>
                    <a:cubicBezTo>
                      <a:pt x="15" y="15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4"/>
                      <a:pt x="12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0" y="23"/>
                      <a:pt x="3" y="21"/>
                      <a:pt x="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" name="Rectangle 144"/>
              <p:cNvSpPr>
                <a:spLocks noChangeArrowheads="1"/>
              </p:cNvSpPr>
              <p:nvPr/>
            </p:nvSpPr>
            <p:spPr bwMode="auto">
              <a:xfrm>
                <a:off x="116636" y="80188"/>
                <a:ext cx="27337" cy="1913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0" name="Freeform 145"/>
            <p:cNvSpPr/>
            <p:nvPr/>
          </p:nvSpPr>
          <p:spPr bwMode="auto">
            <a:xfrm>
              <a:off x="5367338" y="4605338"/>
              <a:ext cx="76200" cy="141287"/>
            </a:xfrm>
            <a:custGeom>
              <a:avLst/>
              <a:gdLst>
                <a:gd name="T0" fmla="*/ 20 w 32"/>
                <a:gd name="T1" fmla="*/ 0 h 59"/>
                <a:gd name="T2" fmla="*/ 14 w 32"/>
                <a:gd name="T3" fmla="*/ 0 h 59"/>
                <a:gd name="T4" fmla="*/ 13 w 32"/>
                <a:gd name="T5" fmla="*/ 4 h 59"/>
                <a:gd name="T6" fmla="*/ 10 w 32"/>
                <a:gd name="T7" fmla="*/ 7 h 59"/>
                <a:gd name="T8" fmla="*/ 5 w 32"/>
                <a:gd name="T9" fmla="*/ 8 h 59"/>
                <a:gd name="T10" fmla="*/ 0 w 32"/>
                <a:gd name="T11" fmla="*/ 8 h 59"/>
                <a:gd name="T12" fmla="*/ 0 w 32"/>
                <a:gd name="T13" fmla="*/ 14 h 59"/>
                <a:gd name="T14" fmla="*/ 12 w 32"/>
                <a:gd name="T15" fmla="*/ 14 h 59"/>
                <a:gd name="T16" fmla="*/ 12 w 32"/>
                <a:gd name="T17" fmla="*/ 53 h 59"/>
                <a:gd name="T18" fmla="*/ 0 w 32"/>
                <a:gd name="T19" fmla="*/ 53 h 59"/>
                <a:gd name="T20" fmla="*/ 0 w 32"/>
                <a:gd name="T21" fmla="*/ 59 h 59"/>
                <a:gd name="T22" fmla="*/ 32 w 32"/>
                <a:gd name="T23" fmla="*/ 59 h 59"/>
                <a:gd name="T24" fmla="*/ 32 w 32"/>
                <a:gd name="T25" fmla="*/ 53 h 59"/>
                <a:gd name="T26" fmla="*/ 20 w 32"/>
                <a:gd name="T27" fmla="*/ 53 h 59"/>
                <a:gd name="T28" fmla="*/ 20 w 32"/>
                <a:gd name="T2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59">
                  <a:moveTo>
                    <a:pt x="20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3" y="3"/>
                    <a:pt x="13" y="4"/>
                  </a:cubicBezTo>
                  <a:cubicBezTo>
                    <a:pt x="12" y="5"/>
                    <a:pt x="11" y="6"/>
                    <a:pt x="10" y="7"/>
                  </a:cubicBezTo>
                  <a:cubicBezTo>
                    <a:pt x="9" y="7"/>
                    <a:pt x="7" y="8"/>
                    <a:pt x="5" y="8"/>
                  </a:cubicBezTo>
                  <a:cubicBezTo>
                    <a:pt x="4" y="8"/>
                    <a:pt x="2" y="8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20" y="53"/>
                    <a:pt x="20" y="53"/>
                    <a:pt x="20" y="53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146"/>
            <p:cNvSpPr>
              <a:spLocks noEditPoints="1"/>
            </p:cNvSpPr>
            <p:nvPr/>
          </p:nvSpPr>
          <p:spPr bwMode="auto">
            <a:xfrm>
              <a:off x="5245100" y="4516438"/>
              <a:ext cx="349250" cy="468312"/>
            </a:xfrm>
            <a:custGeom>
              <a:avLst/>
              <a:gdLst>
                <a:gd name="T0" fmla="*/ 113 w 146"/>
                <a:gd name="T1" fmla="*/ 118 h 196"/>
                <a:gd name="T2" fmla="*/ 114 w 146"/>
                <a:gd name="T3" fmla="*/ 117 h 196"/>
                <a:gd name="T4" fmla="*/ 122 w 146"/>
                <a:gd name="T5" fmla="*/ 94 h 196"/>
                <a:gd name="T6" fmla="*/ 125 w 146"/>
                <a:gd name="T7" fmla="*/ 84 h 196"/>
                <a:gd name="T8" fmla="*/ 133 w 146"/>
                <a:gd name="T9" fmla="*/ 65 h 196"/>
                <a:gd name="T10" fmla="*/ 119 w 146"/>
                <a:gd name="T11" fmla="*/ 42 h 196"/>
                <a:gd name="T12" fmla="*/ 117 w 146"/>
                <a:gd name="T13" fmla="*/ 40 h 196"/>
                <a:gd name="T14" fmla="*/ 110 w 146"/>
                <a:gd name="T15" fmla="*/ 21 h 196"/>
                <a:gd name="T16" fmla="*/ 92 w 146"/>
                <a:gd name="T17" fmla="*/ 13 h 196"/>
                <a:gd name="T18" fmla="*/ 69 w 146"/>
                <a:gd name="T19" fmla="*/ 0 h 196"/>
                <a:gd name="T20" fmla="*/ 46 w 146"/>
                <a:gd name="T21" fmla="*/ 13 h 196"/>
                <a:gd name="T22" fmla="*/ 18 w 146"/>
                <a:gd name="T23" fmla="*/ 19 h 196"/>
                <a:gd name="T24" fmla="*/ 12 w 146"/>
                <a:gd name="T25" fmla="*/ 46 h 196"/>
                <a:gd name="T26" fmla="*/ 11 w 146"/>
                <a:gd name="T27" fmla="*/ 47 h 196"/>
                <a:gd name="T28" fmla="*/ 0 w 146"/>
                <a:gd name="T29" fmla="*/ 69 h 196"/>
                <a:gd name="T30" fmla="*/ 9 w 146"/>
                <a:gd name="T31" fmla="*/ 89 h 196"/>
                <a:gd name="T32" fmla="*/ 11 w 146"/>
                <a:gd name="T33" fmla="*/ 94 h 196"/>
                <a:gd name="T34" fmla="*/ 18 w 146"/>
                <a:gd name="T35" fmla="*/ 117 h 196"/>
                <a:gd name="T36" fmla="*/ 24 w 146"/>
                <a:gd name="T37" fmla="*/ 121 h 196"/>
                <a:gd name="T38" fmla="*/ 6 w 146"/>
                <a:gd name="T39" fmla="*/ 167 h 196"/>
                <a:gd name="T40" fmla="*/ 32 w 146"/>
                <a:gd name="T41" fmla="*/ 162 h 196"/>
                <a:gd name="T42" fmla="*/ 43 w 146"/>
                <a:gd name="T43" fmla="*/ 182 h 196"/>
                <a:gd name="T44" fmla="*/ 61 w 146"/>
                <a:gd name="T45" fmla="*/ 136 h 196"/>
                <a:gd name="T46" fmla="*/ 68 w 146"/>
                <a:gd name="T47" fmla="*/ 137 h 196"/>
                <a:gd name="T48" fmla="*/ 77 w 146"/>
                <a:gd name="T49" fmla="*/ 135 h 196"/>
                <a:gd name="T50" fmla="*/ 110 w 146"/>
                <a:gd name="T51" fmla="*/ 196 h 196"/>
                <a:gd name="T52" fmla="*/ 121 w 146"/>
                <a:gd name="T53" fmla="*/ 172 h 196"/>
                <a:gd name="T54" fmla="*/ 146 w 146"/>
                <a:gd name="T55" fmla="*/ 177 h 196"/>
                <a:gd name="T56" fmla="*/ 113 w 146"/>
                <a:gd name="T57" fmla="*/ 118 h 196"/>
                <a:gd name="T58" fmla="*/ 66 w 146"/>
                <a:gd name="T59" fmla="*/ 118 h 196"/>
                <a:gd name="T60" fmla="*/ 17 w 146"/>
                <a:gd name="T61" fmla="*/ 70 h 196"/>
                <a:gd name="T62" fmla="*/ 66 w 146"/>
                <a:gd name="T63" fmla="*/ 21 h 196"/>
                <a:gd name="T64" fmla="*/ 115 w 146"/>
                <a:gd name="T65" fmla="*/ 70 h 196"/>
                <a:gd name="T66" fmla="*/ 66 w 146"/>
                <a:gd name="T67" fmla="*/ 11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6" h="196">
                  <a:moveTo>
                    <a:pt x="113" y="118"/>
                  </a:moveTo>
                  <a:cubicBezTo>
                    <a:pt x="114" y="117"/>
                    <a:pt x="114" y="117"/>
                    <a:pt x="114" y="117"/>
                  </a:cubicBezTo>
                  <a:cubicBezTo>
                    <a:pt x="120" y="111"/>
                    <a:pt x="123" y="102"/>
                    <a:pt x="122" y="94"/>
                  </a:cubicBezTo>
                  <a:cubicBezTo>
                    <a:pt x="123" y="91"/>
                    <a:pt x="124" y="88"/>
                    <a:pt x="125" y="84"/>
                  </a:cubicBezTo>
                  <a:cubicBezTo>
                    <a:pt x="130" y="79"/>
                    <a:pt x="133" y="73"/>
                    <a:pt x="133" y="65"/>
                  </a:cubicBezTo>
                  <a:cubicBezTo>
                    <a:pt x="133" y="55"/>
                    <a:pt x="127" y="47"/>
                    <a:pt x="119" y="42"/>
                  </a:cubicBezTo>
                  <a:cubicBezTo>
                    <a:pt x="118" y="41"/>
                    <a:pt x="118" y="40"/>
                    <a:pt x="117" y="40"/>
                  </a:cubicBezTo>
                  <a:cubicBezTo>
                    <a:pt x="117" y="33"/>
                    <a:pt x="115" y="26"/>
                    <a:pt x="110" y="21"/>
                  </a:cubicBezTo>
                  <a:cubicBezTo>
                    <a:pt x="105" y="16"/>
                    <a:pt x="98" y="13"/>
                    <a:pt x="92" y="13"/>
                  </a:cubicBezTo>
                  <a:cubicBezTo>
                    <a:pt x="87" y="5"/>
                    <a:pt x="79" y="0"/>
                    <a:pt x="69" y="0"/>
                  </a:cubicBezTo>
                  <a:cubicBezTo>
                    <a:pt x="59" y="0"/>
                    <a:pt x="51" y="5"/>
                    <a:pt x="46" y="13"/>
                  </a:cubicBezTo>
                  <a:cubicBezTo>
                    <a:pt x="37" y="10"/>
                    <a:pt x="26" y="12"/>
                    <a:pt x="18" y="19"/>
                  </a:cubicBezTo>
                  <a:cubicBezTo>
                    <a:pt x="11" y="26"/>
                    <a:pt x="9" y="37"/>
                    <a:pt x="12" y="46"/>
                  </a:cubicBezTo>
                  <a:cubicBezTo>
                    <a:pt x="11" y="46"/>
                    <a:pt x="11" y="47"/>
                    <a:pt x="11" y="47"/>
                  </a:cubicBezTo>
                  <a:cubicBezTo>
                    <a:pt x="4" y="52"/>
                    <a:pt x="0" y="60"/>
                    <a:pt x="0" y="69"/>
                  </a:cubicBezTo>
                  <a:cubicBezTo>
                    <a:pt x="0" y="77"/>
                    <a:pt x="3" y="84"/>
                    <a:pt x="9" y="89"/>
                  </a:cubicBezTo>
                  <a:cubicBezTo>
                    <a:pt x="9" y="91"/>
                    <a:pt x="10" y="92"/>
                    <a:pt x="11" y="94"/>
                  </a:cubicBezTo>
                  <a:cubicBezTo>
                    <a:pt x="10" y="102"/>
                    <a:pt x="12" y="111"/>
                    <a:pt x="18" y="117"/>
                  </a:cubicBezTo>
                  <a:cubicBezTo>
                    <a:pt x="20" y="119"/>
                    <a:pt x="22" y="120"/>
                    <a:pt x="24" y="12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43" y="182"/>
                    <a:pt x="43" y="182"/>
                    <a:pt x="43" y="182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3" y="136"/>
                    <a:pt x="65" y="137"/>
                    <a:pt x="68" y="137"/>
                  </a:cubicBezTo>
                  <a:cubicBezTo>
                    <a:pt x="71" y="137"/>
                    <a:pt x="74" y="136"/>
                    <a:pt x="77" y="13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46" y="177"/>
                    <a:pt x="146" y="177"/>
                    <a:pt x="146" y="177"/>
                  </a:cubicBezTo>
                  <a:lnTo>
                    <a:pt x="113" y="118"/>
                  </a:lnTo>
                  <a:close/>
                  <a:moveTo>
                    <a:pt x="66" y="118"/>
                  </a:moveTo>
                  <a:cubicBezTo>
                    <a:pt x="39" y="118"/>
                    <a:pt x="17" y="97"/>
                    <a:pt x="17" y="70"/>
                  </a:cubicBezTo>
                  <a:cubicBezTo>
                    <a:pt x="17" y="43"/>
                    <a:pt x="39" y="21"/>
                    <a:pt x="66" y="21"/>
                  </a:cubicBezTo>
                  <a:cubicBezTo>
                    <a:pt x="93" y="21"/>
                    <a:pt x="115" y="43"/>
                    <a:pt x="115" y="70"/>
                  </a:cubicBezTo>
                  <a:cubicBezTo>
                    <a:pt x="115" y="97"/>
                    <a:pt x="93" y="118"/>
                    <a:pt x="66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147"/>
            <p:cNvSpPr>
              <a:spLocks noEditPoints="1"/>
            </p:cNvSpPr>
            <p:nvPr/>
          </p:nvSpPr>
          <p:spPr bwMode="auto">
            <a:xfrm>
              <a:off x="5992813" y="4637088"/>
              <a:ext cx="401637" cy="271462"/>
            </a:xfrm>
            <a:custGeom>
              <a:avLst/>
              <a:gdLst>
                <a:gd name="T0" fmla="*/ 154 w 168"/>
                <a:gd name="T1" fmla="*/ 71 h 114"/>
                <a:gd name="T2" fmla="*/ 52 w 168"/>
                <a:gd name="T3" fmla="*/ 71 h 114"/>
                <a:gd name="T4" fmla="*/ 52 w 168"/>
                <a:gd name="T5" fmla="*/ 66 h 114"/>
                <a:gd name="T6" fmla="*/ 155 w 168"/>
                <a:gd name="T7" fmla="*/ 66 h 114"/>
                <a:gd name="T8" fmla="*/ 149 w 168"/>
                <a:gd name="T9" fmla="*/ 50 h 114"/>
                <a:gd name="T10" fmla="*/ 105 w 168"/>
                <a:gd name="T11" fmla="*/ 40 h 114"/>
                <a:gd name="T12" fmla="*/ 90 w 168"/>
                <a:gd name="T13" fmla="*/ 51 h 114"/>
                <a:gd name="T14" fmla="*/ 87 w 168"/>
                <a:gd name="T15" fmla="*/ 46 h 114"/>
                <a:gd name="T16" fmla="*/ 99 w 168"/>
                <a:gd name="T17" fmla="*/ 38 h 114"/>
                <a:gd name="T18" fmla="*/ 94 w 168"/>
                <a:gd name="T19" fmla="*/ 36 h 114"/>
                <a:gd name="T20" fmla="*/ 77 w 168"/>
                <a:gd name="T21" fmla="*/ 49 h 114"/>
                <a:gd name="T22" fmla="*/ 73 w 168"/>
                <a:gd name="T23" fmla="*/ 44 h 114"/>
                <a:gd name="T24" fmla="*/ 88 w 168"/>
                <a:gd name="T25" fmla="*/ 33 h 114"/>
                <a:gd name="T26" fmla="*/ 84 w 168"/>
                <a:gd name="T27" fmla="*/ 31 h 114"/>
                <a:gd name="T28" fmla="*/ 66 w 168"/>
                <a:gd name="T29" fmla="*/ 44 h 114"/>
                <a:gd name="T30" fmla="*/ 62 w 168"/>
                <a:gd name="T31" fmla="*/ 39 h 114"/>
                <a:gd name="T32" fmla="*/ 78 w 168"/>
                <a:gd name="T33" fmla="*/ 28 h 114"/>
                <a:gd name="T34" fmla="*/ 53 w 168"/>
                <a:gd name="T35" fmla="*/ 0 h 114"/>
                <a:gd name="T36" fmla="*/ 8 w 168"/>
                <a:gd name="T37" fmla="*/ 0 h 114"/>
                <a:gd name="T38" fmla="*/ 5 w 168"/>
                <a:gd name="T39" fmla="*/ 0 h 114"/>
                <a:gd name="T40" fmla="*/ 0 w 168"/>
                <a:gd name="T41" fmla="*/ 11 h 114"/>
                <a:gd name="T42" fmla="*/ 0 w 168"/>
                <a:gd name="T43" fmla="*/ 65 h 114"/>
                <a:gd name="T44" fmla="*/ 0 w 168"/>
                <a:gd name="T45" fmla="*/ 66 h 114"/>
                <a:gd name="T46" fmla="*/ 0 w 168"/>
                <a:gd name="T47" fmla="*/ 77 h 114"/>
                <a:gd name="T48" fmla="*/ 0 w 168"/>
                <a:gd name="T49" fmla="*/ 89 h 114"/>
                <a:gd name="T50" fmla="*/ 0 w 168"/>
                <a:gd name="T51" fmla="*/ 114 h 114"/>
                <a:gd name="T52" fmla="*/ 5 w 168"/>
                <a:gd name="T53" fmla="*/ 114 h 114"/>
                <a:gd name="T54" fmla="*/ 10 w 168"/>
                <a:gd name="T55" fmla="*/ 114 h 114"/>
                <a:gd name="T56" fmla="*/ 96 w 168"/>
                <a:gd name="T57" fmla="*/ 114 h 114"/>
                <a:gd name="T58" fmla="*/ 106 w 168"/>
                <a:gd name="T59" fmla="*/ 114 h 114"/>
                <a:gd name="T60" fmla="*/ 122 w 168"/>
                <a:gd name="T61" fmla="*/ 114 h 114"/>
                <a:gd name="T62" fmla="*/ 122 w 168"/>
                <a:gd name="T63" fmla="*/ 114 h 114"/>
                <a:gd name="T64" fmla="*/ 146 w 168"/>
                <a:gd name="T65" fmla="*/ 105 h 114"/>
                <a:gd name="T66" fmla="*/ 155 w 168"/>
                <a:gd name="T67" fmla="*/ 83 h 114"/>
                <a:gd name="T68" fmla="*/ 160 w 168"/>
                <a:gd name="T69" fmla="*/ 77 h 114"/>
                <a:gd name="T70" fmla="*/ 154 w 168"/>
                <a:gd name="T71" fmla="*/ 71 h 114"/>
                <a:gd name="T72" fmla="*/ 47 w 168"/>
                <a:gd name="T73" fmla="*/ 109 h 114"/>
                <a:gd name="T74" fmla="*/ 10 w 168"/>
                <a:gd name="T75" fmla="*/ 109 h 114"/>
                <a:gd name="T76" fmla="*/ 10 w 168"/>
                <a:gd name="T77" fmla="*/ 89 h 114"/>
                <a:gd name="T78" fmla="*/ 47 w 168"/>
                <a:gd name="T79" fmla="*/ 89 h 114"/>
                <a:gd name="T80" fmla="*/ 47 w 168"/>
                <a:gd name="T81" fmla="*/ 109 h 114"/>
                <a:gd name="T82" fmla="*/ 57 w 168"/>
                <a:gd name="T83" fmla="*/ 109 h 114"/>
                <a:gd name="T84" fmla="*/ 57 w 168"/>
                <a:gd name="T85" fmla="*/ 83 h 114"/>
                <a:gd name="T86" fmla="*/ 96 w 168"/>
                <a:gd name="T87" fmla="*/ 83 h 114"/>
                <a:gd name="T88" fmla="*/ 96 w 168"/>
                <a:gd name="T89" fmla="*/ 109 h 114"/>
                <a:gd name="T90" fmla="*/ 57 w 168"/>
                <a:gd name="T91" fmla="*/ 109 h 114"/>
                <a:gd name="T92" fmla="*/ 142 w 168"/>
                <a:gd name="T93" fmla="*/ 101 h 114"/>
                <a:gd name="T94" fmla="*/ 122 w 168"/>
                <a:gd name="T95" fmla="*/ 109 h 114"/>
                <a:gd name="T96" fmla="*/ 106 w 168"/>
                <a:gd name="T97" fmla="*/ 109 h 114"/>
                <a:gd name="T98" fmla="*/ 106 w 168"/>
                <a:gd name="T99" fmla="*/ 83 h 114"/>
                <a:gd name="T100" fmla="*/ 149 w 168"/>
                <a:gd name="T101" fmla="*/ 83 h 114"/>
                <a:gd name="T102" fmla="*/ 142 w 168"/>
                <a:gd name="T103" fmla="*/ 10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8" h="114">
                  <a:moveTo>
                    <a:pt x="154" y="71"/>
                  </a:moveTo>
                  <a:cubicBezTo>
                    <a:pt x="52" y="71"/>
                    <a:pt x="52" y="71"/>
                    <a:pt x="52" y="71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155" y="66"/>
                    <a:pt x="155" y="66"/>
                    <a:pt x="155" y="66"/>
                  </a:cubicBezTo>
                  <a:cubicBezTo>
                    <a:pt x="155" y="66"/>
                    <a:pt x="168" y="53"/>
                    <a:pt x="149" y="50"/>
                  </a:cubicBezTo>
                  <a:cubicBezTo>
                    <a:pt x="149" y="50"/>
                    <a:pt x="128" y="48"/>
                    <a:pt x="105" y="4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7" y="37"/>
                    <a:pt x="96" y="37"/>
                    <a:pt x="94" y="36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7" y="33"/>
                    <a:pt x="85" y="32"/>
                    <a:pt x="84" y="31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60" y="29"/>
                    <a:pt x="57" y="5"/>
                    <a:pt x="5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5" y="0"/>
                  </a:cubicBezTo>
                  <a:cubicBezTo>
                    <a:pt x="3" y="1"/>
                    <a:pt x="0" y="3"/>
                    <a:pt x="0" y="11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22" y="114"/>
                    <a:pt x="122" y="114"/>
                    <a:pt x="122" y="114"/>
                  </a:cubicBezTo>
                  <a:cubicBezTo>
                    <a:pt x="122" y="114"/>
                    <a:pt x="122" y="114"/>
                    <a:pt x="122" y="114"/>
                  </a:cubicBezTo>
                  <a:cubicBezTo>
                    <a:pt x="123" y="114"/>
                    <a:pt x="137" y="114"/>
                    <a:pt x="146" y="105"/>
                  </a:cubicBezTo>
                  <a:cubicBezTo>
                    <a:pt x="152" y="99"/>
                    <a:pt x="155" y="92"/>
                    <a:pt x="155" y="83"/>
                  </a:cubicBezTo>
                  <a:cubicBezTo>
                    <a:pt x="158" y="82"/>
                    <a:pt x="160" y="80"/>
                    <a:pt x="160" y="77"/>
                  </a:cubicBezTo>
                  <a:cubicBezTo>
                    <a:pt x="160" y="74"/>
                    <a:pt x="157" y="71"/>
                    <a:pt x="154" y="71"/>
                  </a:cubicBezTo>
                  <a:close/>
                  <a:moveTo>
                    <a:pt x="47" y="109"/>
                  </a:moveTo>
                  <a:cubicBezTo>
                    <a:pt x="10" y="109"/>
                    <a:pt x="10" y="109"/>
                    <a:pt x="10" y="109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47" y="89"/>
                    <a:pt x="47" y="89"/>
                    <a:pt x="47" y="89"/>
                  </a:cubicBezTo>
                  <a:lnTo>
                    <a:pt x="47" y="109"/>
                  </a:lnTo>
                  <a:close/>
                  <a:moveTo>
                    <a:pt x="57" y="109"/>
                  </a:moveTo>
                  <a:cubicBezTo>
                    <a:pt x="57" y="83"/>
                    <a:pt x="57" y="83"/>
                    <a:pt x="57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6" y="109"/>
                    <a:pt x="96" y="109"/>
                    <a:pt x="96" y="109"/>
                  </a:cubicBezTo>
                  <a:lnTo>
                    <a:pt x="57" y="109"/>
                  </a:lnTo>
                  <a:close/>
                  <a:moveTo>
                    <a:pt x="142" y="101"/>
                  </a:moveTo>
                  <a:cubicBezTo>
                    <a:pt x="135" y="108"/>
                    <a:pt x="122" y="109"/>
                    <a:pt x="122" y="109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106" y="83"/>
                    <a:pt x="106" y="83"/>
                    <a:pt x="106" y="83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90"/>
                    <a:pt x="147" y="96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3" name="组合 474"/>
            <p:cNvGrpSpPr/>
            <p:nvPr/>
          </p:nvGrpSpPr>
          <p:grpSpPr bwMode="auto">
            <a:xfrm>
              <a:off x="6715125" y="4730750"/>
              <a:ext cx="460375" cy="180975"/>
              <a:chOff x="0" y="0"/>
              <a:chExt cx="415517" cy="162198"/>
            </a:xfrm>
            <a:grpFill/>
          </p:grpSpPr>
          <p:sp>
            <p:nvSpPr>
              <p:cNvPr id="320" name="Rectangle 148"/>
              <p:cNvSpPr>
                <a:spLocks noChangeArrowheads="1"/>
              </p:cNvSpPr>
              <p:nvPr/>
            </p:nvSpPr>
            <p:spPr bwMode="auto">
              <a:xfrm>
                <a:off x="0" y="17313"/>
                <a:ext cx="39183" cy="1321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1" name="Freeform 149"/>
              <p:cNvSpPr/>
              <p:nvPr/>
            </p:nvSpPr>
            <p:spPr bwMode="auto">
              <a:xfrm>
                <a:off x="47383" y="0"/>
                <a:ext cx="318927" cy="162198"/>
              </a:xfrm>
              <a:custGeom>
                <a:avLst/>
                <a:gdLst>
                  <a:gd name="T0" fmla="*/ 307 w 350"/>
                  <a:gd name="T1" fmla="*/ 74 h 178"/>
                  <a:gd name="T2" fmla="*/ 45 w 350"/>
                  <a:gd name="T3" fmla="*/ 74 h 178"/>
                  <a:gd name="T4" fmla="*/ 45 w 350"/>
                  <a:gd name="T5" fmla="*/ 5 h 178"/>
                  <a:gd name="T6" fmla="*/ 0 w 350"/>
                  <a:gd name="T7" fmla="*/ 5 h 178"/>
                  <a:gd name="T8" fmla="*/ 0 w 350"/>
                  <a:gd name="T9" fmla="*/ 178 h 178"/>
                  <a:gd name="T10" fmla="*/ 45 w 350"/>
                  <a:gd name="T11" fmla="*/ 178 h 178"/>
                  <a:gd name="T12" fmla="*/ 45 w 350"/>
                  <a:gd name="T13" fmla="*/ 97 h 178"/>
                  <a:gd name="T14" fmla="*/ 307 w 350"/>
                  <a:gd name="T15" fmla="*/ 97 h 178"/>
                  <a:gd name="T16" fmla="*/ 307 w 350"/>
                  <a:gd name="T17" fmla="*/ 173 h 178"/>
                  <a:gd name="T18" fmla="*/ 350 w 350"/>
                  <a:gd name="T19" fmla="*/ 173 h 178"/>
                  <a:gd name="T20" fmla="*/ 350 w 350"/>
                  <a:gd name="T21" fmla="*/ 0 h 178"/>
                  <a:gd name="T22" fmla="*/ 307 w 350"/>
                  <a:gd name="T23" fmla="*/ 0 h 178"/>
                  <a:gd name="T24" fmla="*/ 307 w 350"/>
                  <a:gd name="T25" fmla="*/ 74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0" h="178">
                    <a:moveTo>
                      <a:pt x="307" y="74"/>
                    </a:moveTo>
                    <a:lnTo>
                      <a:pt x="45" y="74"/>
                    </a:lnTo>
                    <a:lnTo>
                      <a:pt x="45" y="5"/>
                    </a:lnTo>
                    <a:lnTo>
                      <a:pt x="0" y="5"/>
                    </a:lnTo>
                    <a:lnTo>
                      <a:pt x="0" y="178"/>
                    </a:lnTo>
                    <a:lnTo>
                      <a:pt x="45" y="178"/>
                    </a:lnTo>
                    <a:lnTo>
                      <a:pt x="45" y="97"/>
                    </a:lnTo>
                    <a:lnTo>
                      <a:pt x="307" y="97"/>
                    </a:lnTo>
                    <a:lnTo>
                      <a:pt x="307" y="173"/>
                    </a:lnTo>
                    <a:lnTo>
                      <a:pt x="350" y="173"/>
                    </a:lnTo>
                    <a:lnTo>
                      <a:pt x="350" y="0"/>
                    </a:lnTo>
                    <a:lnTo>
                      <a:pt x="307" y="0"/>
                    </a:lnTo>
                    <a:lnTo>
                      <a:pt x="307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2" name="Rectangle 150"/>
              <p:cNvSpPr>
                <a:spLocks noChangeArrowheads="1"/>
              </p:cNvSpPr>
              <p:nvPr/>
            </p:nvSpPr>
            <p:spPr bwMode="auto">
              <a:xfrm>
                <a:off x="374512" y="13668"/>
                <a:ext cx="41005" cy="13121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4" name="Freeform 157"/>
            <p:cNvSpPr>
              <a:spLocks noEditPoints="1"/>
            </p:cNvSpPr>
            <p:nvPr/>
          </p:nvSpPr>
          <p:spPr bwMode="auto">
            <a:xfrm>
              <a:off x="7554913" y="4684713"/>
              <a:ext cx="392112" cy="227012"/>
            </a:xfrm>
            <a:custGeom>
              <a:avLst/>
              <a:gdLst>
                <a:gd name="T0" fmla="*/ 110 w 164"/>
                <a:gd name="T1" fmla="*/ 0 h 95"/>
                <a:gd name="T2" fmla="*/ 55 w 164"/>
                <a:gd name="T3" fmla="*/ 40 h 95"/>
                <a:gd name="T4" fmla="*/ 0 w 164"/>
                <a:gd name="T5" fmla="*/ 95 h 95"/>
                <a:gd name="T6" fmla="*/ 110 w 164"/>
                <a:gd name="T7" fmla="*/ 95 h 95"/>
                <a:gd name="T8" fmla="*/ 164 w 164"/>
                <a:gd name="T9" fmla="*/ 40 h 95"/>
                <a:gd name="T10" fmla="*/ 40 w 164"/>
                <a:gd name="T11" fmla="*/ 83 h 95"/>
                <a:gd name="T12" fmla="*/ 19 w 164"/>
                <a:gd name="T13" fmla="*/ 79 h 95"/>
                <a:gd name="T14" fmla="*/ 27 w 164"/>
                <a:gd name="T15" fmla="*/ 71 h 95"/>
                <a:gd name="T16" fmla="*/ 34 w 164"/>
                <a:gd name="T17" fmla="*/ 60 h 95"/>
                <a:gd name="T18" fmla="*/ 28 w 164"/>
                <a:gd name="T19" fmla="*/ 54 h 95"/>
                <a:gd name="T20" fmla="*/ 20 w 164"/>
                <a:gd name="T21" fmla="*/ 57 h 95"/>
                <a:gd name="T22" fmla="*/ 19 w 164"/>
                <a:gd name="T23" fmla="*/ 53 h 95"/>
                <a:gd name="T24" fmla="*/ 28 w 164"/>
                <a:gd name="T25" fmla="*/ 51 h 95"/>
                <a:gd name="T26" fmla="*/ 39 w 164"/>
                <a:gd name="T27" fmla="*/ 59 h 95"/>
                <a:gd name="T28" fmla="*/ 37 w 164"/>
                <a:gd name="T29" fmla="*/ 66 h 95"/>
                <a:gd name="T30" fmla="*/ 32 w 164"/>
                <a:gd name="T31" fmla="*/ 71 h 95"/>
                <a:gd name="T32" fmla="*/ 23 w 164"/>
                <a:gd name="T33" fmla="*/ 79 h 95"/>
                <a:gd name="T34" fmla="*/ 40 w 164"/>
                <a:gd name="T35" fmla="*/ 83 h 95"/>
                <a:gd name="T36" fmla="*/ 75 w 164"/>
                <a:gd name="T37" fmla="*/ 39 h 95"/>
                <a:gd name="T38" fmla="*/ 81 w 164"/>
                <a:gd name="T39" fmla="*/ 35 h 95"/>
                <a:gd name="T40" fmla="*/ 75 w 164"/>
                <a:gd name="T41" fmla="*/ 14 h 95"/>
                <a:gd name="T42" fmla="*/ 78 w 164"/>
                <a:gd name="T43" fmla="*/ 10 h 95"/>
                <a:gd name="T44" fmla="*/ 81 w 164"/>
                <a:gd name="T45" fmla="*/ 8 h 95"/>
                <a:gd name="T46" fmla="*/ 86 w 164"/>
                <a:gd name="T47" fmla="*/ 6 h 95"/>
                <a:gd name="T48" fmla="*/ 92 w 164"/>
                <a:gd name="T49" fmla="*/ 35 h 95"/>
                <a:gd name="T50" fmla="*/ 151 w 164"/>
                <a:gd name="T51" fmla="*/ 77 h 95"/>
                <a:gd name="T52" fmla="*/ 144 w 164"/>
                <a:gd name="T53" fmla="*/ 83 h 95"/>
                <a:gd name="T54" fmla="*/ 134 w 164"/>
                <a:gd name="T55" fmla="*/ 83 h 95"/>
                <a:gd name="T56" fmla="*/ 129 w 164"/>
                <a:gd name="T57" fmla="*/ 77 h 95"/>
                <a:gd name="T58" fmla="*/ 134 w 164"/>
                <a:gd name="T59" fmla="*/ 79 h 95"/>
                <a:gd name="T60" fmla="*/ 142 w 164"/>
                <a:gd name="T61" fmla="*/ 79 h 95"/>
                <a:gd name="T62" fmla="*/ 146 w 164"/>
                <a:gd name="T63" fmla="*/ 76 h 95"/>
                <a:gd name="T64" fmla="*/ 146 w 164"/>
                <a:gd name="T65" fmla="*/ 70 h 95"/>
                <a:gd name="T66" fmla="*/ 142 w 164"/>
                <a:gd name="T67" fmla="*/ 67 h 95"/>
                <a:gd name="T68" fmla="*/ 137 w 164"/>
                <a:gd name="T69" fmla="*/ 67 h 95"/>
                <a:gd name="T70" fmla="*/ 138 w 164"/>
                <a:gd name="T71" fmla="*/ 63 h 95"/>
                <a:gd name="T72" fmla="*/ 146 w 164"/>
                <a:gd name="T73" fmla="*/ 57 h 95"/>
                <a:gd name="T74" fmla="*/ 144 w 164"/>
                <a:gd name="T75" fmla="*/ 53 h 95"/>
                <a:gd name="T76" fmla="*/ 139 w 164"/>
                <a:gd name="T77" fmla="*/ 52 h 95"/>
                <a:gd name="T78" fmla="*/ 130 w 164"/>
                <a:gd name="T79" fmla="*/ 55 h 95"/>
                <a:gd name="T80" fmla="*/ 130 w 164"/>
                <a:gd name="T81" fmla="*/ 51 h 95"/>
                <a:gd name="T82" fmla="*/ 140 w 164"/>
                <a:gd name="T83" fmla="*/ 48 h 95"/>
                <a:gd name="T84" fmla="*/ 147 w 164"/>
                <a:gd name="T85" fmla="*/ 50 h 95"/>
                <a:gd name="T86" fmla="*/ 151 w 164"/>
                <a:gd name="T87" fmla="*/ 57 h 95"/>
                <a:gd name="T88" fmla="*/ 144 w 164"/>
                <a:gd name="T89" fmla="*/ 64 h 95"/>
                <a:gd name="T90" fmla="*/ 147 w 164"/>
                <a:gd name="T91" fmla="*/ 65 h 95"/>
                <a:gd name="T92" fmla="*/ 151 w 164"/>
                <a:gd name="T93" fmla="*/ 69 h 95"/>
                <a:gd name="T94" fmla="*/ 151 w 164"/>
                <a:gd name="T95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4" h="95">
                  <a:moveTo>
                    <a:pt x="110" y="4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110" y="95"/>
                    <a:pt x="110" y="95"/>
                    <a:pt x="110" y="95"/>
                  </a:cubicBezTo>
                  <a:cubicBezTo>
                    <a:pt x="164" y="95"/>
                    <a:pt x="164" y="95"/>
                    <a:pt x="164" y="95"/>
                  </a:cubicBezTo>
                  <a:cubicBezTo>
                    <a:pt x="164" y="40"/>
                    <a:pt x="164" y="40"/>
                    <a:pt x="164" y="40"/>
                  </a:cubicBezTo>
                  <a:lnTo>
                    <a:pt x="110" y="40"/>
                  </a:lnTo>
                  <a:close/>
                  <a:moveTo>
                    <a:pt x="40" y="83"/>
                  </a:moveTo>
                  <a:cubicBezTo>
                    <a:pt x="19" y="83"/>
                    <a:pt x="19" y="83"/>
                    <a:pt x="19" y="83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0" y="77"/>
                    <a:pt x="22" y="76"/>
                    <a:pt x="23" y="75"/>
                  </a:cubicBezTo>
                  <a:cubicBezTo>
                    <a:pt x="25" y="74"/>
                    <a:pt x="26" y="72"/>
                    <a:pt x="27" y="71"/>
                  </a:cubicBezTo>
                  <a:cubicBezTo>
                    <a:pt x="30" y="68"/>
                    <a:pt x="32" y="66"/>
                    <a:pt x="33" y="65"/>
                  </a:cubicBezTo>
                  <a:cubicBezTo>
                    <a:pt x="34" y="63"/>
                    <a:pt x="34" y="62"/>
                    <a:pt x="34" y="60"/>
                  </a:cubicBezTo>
                  <a:cubicBezTo>
                    <a:pt x="34" y="58"/>
                    <a:pt x="34" y="57"/>
                    <a:pt x="33" y="56"/>
                  </a:cubicBezTo>
                  <a:cubicBezTo>
                    <a:pt x="32" y="55"/>
                    <a:pt x="30" y="54"/>
                    <a:pt x="28" y="54"/>
                  </a:cubicBezTo>
                  <a:cubicBezTo>
                    <a:pt x="27" y="54"/>
                    <a:pt x="26" y="55"/>
                    <a:pt x="24" y="55"/>
                  </a:cubicBezTo>
                  <a:cubicBezTo>
                    <a:pt x="23" y="56"/>
                    <a:pt x="21" y="56"/>
                    <a:pt x="20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0" y="52"/>
                    <a:pt x="22" y="52"/>
                    <a:pt x="23" y="51"/>
                  </a:cubicBezTo>
                  <a:cubicBezTo>
                    <a:pt x="25" y="51"/>
                    <a:pt x="27" y="51"/>
                    <a:pt x="28" y="51"/>
                  </a:cubicBezTo>
                  <a:cubicBezTo>
                    <a:pt x="32" y="51"/>
                    <a:pt x="34" y="52"/>
                    <a:pt x="36" y="53"/>
                  </a:cubicBezTo>
                  <a:cubicBezTo>
                    <a:pt x="38" y="55"/>
                    <a:pt x="39" y="57"/>
                    <a:pt x="39" y="59"/>
                  </a:cubicBezTo>
                  <a:cubicBezTo>
                    <a:pt x="39" y="61"/>
                    <a:pt x="39" y="62"/>
                    <a:pt x="38" y="63"/>
                  </a:cubicBezTo>
                  <a:cubicBezTo>
                    <a:pt x="38" y="64"/>
                    <a:pt x="38" y="65"/>
                    <a:pt x="37" y="66"/>
                  </a:cubicBezTo>
                  <a:cubicBezTo>
                    <a:pt x="36" y="67"/>
                    <a:pt x="36" y="68"/>
                    <a:pt x="35" y="68"/>
                  </a:cubicBezTo>
                  <a:cubicBezTo>
                    <a:pt x="34" y="69"/>
                    <a:pt x="33" y="70"/>
                    <a:pt x="32" y="71"/>
                  </a:cubicBezTo>
                  <a:cubicBezTo>
                    <a:pt x="31" y="73"/>
                    <a:pt x="29" y="74"/>
                    <a:pt x="28" y="76"/>
                  </a:cubicBezTo>
                  <a:cubicBezTo>
                    <a:pt x="26" y="77"/>
                    <a:pt x="24" y="78"/>
                    <a:pt x="23" y="79"/>
                  </a:cubicBezTo>
                  <a:cubicBezTo>
                    <a:pt x="40" y="79"/>
                    <a:pt x="40" y="79"/>
                    <a:pt x="40" y="79"/>
                  </a:cubicBezTo>
                  <a:lnTo>
                    <a:pt x="40" y="83"/>
                  </a:lnTo>
                  <a:close/>
                  <a:moveTo>
                    <a:pt x="92" y="39"/>
                  </a:moveTo>
                  <a:cubicBezTo>
                    <a:pt x="75" y="39"/>
                    <a:pt x="75" y="39"/>
                    <a:pt x="75" y="39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1"/>
                    <a:pt x="76" y="10"/>
                    <a:pt x="78" y="10"/>
                  </a:cubicBezTo>
                  <a:cubicBezTo>
                    <a:pt x="79" y="10"/>
                    <a:pt x="79" y="10"/>
                    <a:pt x="80" y="10"/>
                  </a:cubicBezTo>
                  <a:cubicBezTo>
                    <a:pt x="81" y="9"/>
                    <a:pt x="81" y="9"/>
                    <a:pt x="81" y="8"/>
                  </a:cubicBezTo>
                  <a:cubicBezTo>
                    <a:pt x="82" y="8"/>
                    <a:pt x="82" y="7"/>
                    <a:pt x="82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92" y="35"/>
                    <a:pt x="92" y="35"/>
                    <a:pt x="92" y="35"/>
                  </a:cubicBezTo>
                  <a:lnTo>
                    <a:pt x="92" y="39"/>
                  </a:lnTo>
                  <a:close/>
                  <a:moveTo>
                    <a:pt x="151" y="77"/>
                  </a:moveTo>
                  <a:cubicBezTo>
                    <a:pt x="150" y="79"/>
                    <a:pt x="149" y="80"/>
                    <a:pt x="148" y="81"/>
                  </a:cubicBezTo>
                  <a:cubicBezTo>
                    <a:pt x="147" y="82"/>
                    <a:pt x="146" y="83"/>
                    <a:pt x="144" y="83"/>
                  </a:cubicBezTo>
                  <a:cubicBezTo>
                    <a:pt x="143" y="84"/>
                    <a:pt x="141" y="84"/>
                    <a:pt x="139" y="84"/>
                  </a:cubicBezTo>
                  <a:cubicBezTo>
                    <a:pt x="137" y="84"/>
                    <a:pt x="135" y="84"/>
                    <a:pt x="134" y="83"/>
                  </a:cubicBezTo>
                  <a:cubicBezTo>
                    <a:pt x="132" y="83"/>
                    <a:pt x="130" y="82"/>
                    <a:pt x="129" y="82"/>
                  </a:cubicBezTo>
                  <a:cubicBezTo>
                    <a:pt x="129" y="77"/>
                    <a:pt x="129" y="77"/>
                    <a:pt x="129" y="77"/>
                  </a:cubicBezTo>
                  <a:cubicBezTo>
                    <a:pt x="129" y="77"/>
                    <a:pt x="129" y="77"/>
                    <a:pt x="129" y="77"/>
                  </a:cubicBezTo>
                  <a:cubicBezTo>
                    <a:pt x="131" y="78"/>
                    <a:pt x="132" y="78"/>
                    <a:pt x="134" y="79"/>
                  </a:cubicBezTo>
                  <a:cubicBezTo>
                    <a:pt x="136" y="80"/>
                    <a:pt x="137" y="80"/>
                    <a:pt x="139" y="80"/>
                  </a:cubicBezTo>
                  <a:cubicBezTo>
                    <a:pt x="140" y="80"/>
                    <a:pt x="141" y="80"/>
                    <a:pt x="142" y="79"/>
                  </a:cubicBezTo>
                  <a:cubicBezTo>
                    <a:pt x="143" y="79"/>
                    <a:pt x="144" y="79"/>
                    <a:pt x="145" y="78"/>
                  </a:cubicBezTo>
                  <a:cubicBezTo>
                    <a:pt x="145" y="77"/>
                    <a:pt x="146" y="77"/>
                    <a:pt x="146" y="76"/>
                  </a:cubicBezTo>
                  <a:cubicBezTo>
                    <a:pt x="147" y="75"/>
                    <a:pt x="147" y="74"/>
                    <a:pt x="147" y="73"/>
                  </a:cubicBezTo>
                  <a:cubicBezTo>
                    <a:pt x="147" y="71"/>
                    <a:pt x="147" y="70"/>
                    <a:pt x="146" y="70"/>
                  </a:cubicBezTo>
                  <a:cubicBezTo>
                    <a:pt x="146" y="69"/>
                    <a:pt x="145" y="68"/>
                    <a:pt x="145" y="68"/>
                  </a:cubicBezTo>
                  <a:cubicBezTo>
                    <a:pt x="144" y="67"/>
                    <a:pt x="143" y="67"/>
                    <a:pt x="142" y="67"/>
                  </a:cubicBezTo>
                  <a:cubicBezTo>
                    <a:pt x="141" y="67"/>
                    <a:pt x="140" y="67"/>
                    <a:pt x="139" y="67"/>
                  </a:cubicBezTo>
                  <a:cubicBezTo>
                    <a:pt x="137" y="67"/>
                    <a:pt x="137" y="67"/>
                    <a:pt x="137" y="67"/>
                  </a:cubicBezTo>
                  <a:cubicBezTo>
                    <a:pt x="137" y="63"/>
                    <a:pt x="137" y="63"/>
                    <a:pt x="137" y="63"/>
                  </a:cubicBezTo>
                  <a:cubicBezTo>
                    <a:pt x="138" y="63"/>
                    <a:pt x="138" y="63"/>
                    <a:pt x="138" y="63"/>
                  </a:cubicBezTo>
                  <a:cubicBezTo>
                    <a:pt x="141" y="63"/>
                    <a:pt x="143" y="62"/>
                    <a:pt x="144" y="61"/>
                  </a:cubicBezTo>
                  <a:cubicBezTo>
                    <a:pt x="145" y="60"/>
                    <a:pt x="146" y="59"/>
                    <a:pt x="146" y="57"/>
                  </a:cubicBezTo>
                  <a:cubicBezTo>
                    <a:pt x="146" y="56"/>
                    <a:pt x="146" y="56"/>
                    <a:pt x="146" y="55"/>
                  </a:cubicBezTo>
                  <a:cubicBezTo>
                    <a:pt x="145" y="54"/>
                    <a:pt x="145" y="54"/>
                    <a:pt x="144" y="53"/>
                  </a:cubicBezTo>
                  <a:cubicBezTo>
                    <a:pt x="143" y="53"/>
                    <a:pt x="143" y="53"/>
                    <a:pt x="142" y="53"/>
                  </a:cubicBezTo>
                  <a:cubicBezTo>
                    <a:pt x="141" y="52"/>
                    <a:pt x="140" y="52"/>
                    <a:pt x="139" y="52"/>
                  </a:cubicBezTo>
                  <a:cubicBezTo>
                    <a:pt x="138" y="52"/>
                    <a:pt x="136" y="53"/>
                    <a:pt x="135" y="53"/>
                  </a:cubicBezTo>
                  <a:cubicBezTo>
                    <a:pt x="133" y="54"/>
                    <a:pt x="132" y="54"/>
                    <a:pt x="130" y="55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1" y="50"/>
                    <a:pt x="133" y="50"/>
                    <a:pt x="134" y="49"/>
                  </a:cubicBezTo>
                  <a:cubicBezTo>
                    <a:pt x="136" y="49"/>
                    <a:pt x="138" y="48"/>
                    <a:pt x="140" y="48"/>
                  </a:cubicBezTo>
                  <a:cubicBezTo>
                    <a:pt x="141" y="48"/>
                    <a:pt x="143" y="49"/>
                    <a:pt x="144" y="49"/>
                  </a:cubicBezTo>
                  <a:cubicBezTo>
                    <a:pt x="145" y="49"/>
                    <a:pt x="146" y="50"/>
                    <a:pt x="147" y="50"/>
                  </a:cubicBezTo>
                  <a:cubicBezTo>
                    <a:pt x="148" y="51"/>
                    <a:pt x="149" y="52"/>
                    <a:pt x="150" y="53"/>
                  </a:cubicBezTo>
                  <a:cubicBezTo>
                    <a:pt x="150" y="54"/>
                    <a:pt x="151" y="55"/>
                    <a:pt x="151" y="57"/>
                  </a:cubicBezTo>
                  <a:cubicBezTo>
                    <a:pt x="151" y="58"/>
                    <a:pt x="150" y="60"/>
                    <a:pt x="149" y="62"/>
                  </a:cubicBezTo>
                  <a:cubicBezTo>
                    <a:pt x="147" y="63"/>
                    <a:pt x="146" y="64"/>
                    <a:pt x="144" y="64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5" y="65"/>
                    <a:pt x="146" y="65"/>
                    <a:pt x="147" y="65"/>
                  </a:cubicBezTo>
                  <a:cubicBezTo>
                    <a:pt x="147" y="66"/>
                    <a:pt x="148" y="66"/>
                    <a:pt x="149" y="67"/>
                  </a:cubicBezTo>
                  <a:cubicBezTo>
                    <a:pt x="150" y="67"/>
                    <a:pt x="150" y="68"/>
                    <a:pt x="151" y="69"/>
                  </a:cubicBezTo>
                  <a:cubicBezTo>
                    <a:pt x="151" y="70"/>
                    <a:pt x="151" y="71"/>
                    <a:pt x="151" y="73"/>
                  </a:cubicBezTo>
                  <a:cubicBezTo>
                    <a:pt x="151" y="75"/>
                    <a:pt x="151" y="76"/>
                    <a:pt x="151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5" name="组合 4"/>
            <p:cNvGrpSpPr/>
            <p:nvPr/>
          </p:nvGrpSpPr>
          <p:grpSpPr bwMode="auto">
            <a:xfrm>
              <a:off x="846138" y="5253038"/>
              <a:ext cx="400050" cy="420687"/>
              <a:chOff x="0" y="0"/>
              <a:chExt cx="361755" cy="379067"/>
            </a:xfrm>
            <a:grpFill/>
          </p:grpSpPr>
          <p:sp>
            <p:nvSpPr>
              <p:cNvPr id="315" name="Freeform 158"/>
              <p:cNvSpPr/>
              <p:nvPr/>
            </p:nvSpPr>
            <p:spPr bwMode="auto">
              <a:xfrm>
                <a:off x="0" y="0"/>
                <a:ext cx="361755" cy="254231"/>
              </a:xfrm>
              <a:custGeom>
                <a:avLst/>
                <a:gdLst>
                  <a:gd name="T0" fmla="*/ 0 w 397"/>
                  <a:gd name="T1" fmla="*/ 0 h 279"/>
                  <a:gd name="T2" fmla="*/ 0 w 397"/>
                  <a:gd name="T3" fmla="*/ 279 h 279"/>
                  <a:gd name="T4" fmla="*/ 24 w 397"/>
                  <a:gd name="T5" fmla="*/ 279 h 279"/>
                  <a:gd name="T6" fmla="*/ 24 w 397"/>
                  <a:gd name="T7" fmla="*/ 26 h 279"/>
                  <a:gd name="T8" fmla="*/ 371 w 397"/>
                  <a:gd name="T9" fmla="*/ 26 h 279"/>
                  <a:gd name="T10" fmla="*/ 371 w 397"/>
                  <a:gd name="T11" fmla="*/ 279 h 279"/>
                  <a:gd name="T12" fmla="*/ 397 w 397"/>
                  <a:gd name="T13" fmla="*/ 279 h 279"/>
                  <a:gd name="T14" fmla="*/ 397 w 397"/>
                  <a:gd name="T15" fmla="*/ 0 h 279"/>
                  <a:gd name="T16" fmla="*/ 0 w 397"/>
                  <a:gd name="T17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7" h="279">
                    <a:moveTo>
                      <a:pt x="0" y="0"/>
                    </a:moveTo>
                    <a:lnTo>
                      <a:pt x="0" y="279"/>
                    </a:lnTo>
                    <a:lnTo>
                      <a:pt x="24" y="279"/>
                    </a:lnTo>
                    <a:lnTo>
                      <a:pt x="24" y="26"/>
                    </a:lnTo>
                    <a:lnTo>
                      <a:pt x="371" y="26"/>
                    </a:lnTo>
                    <a:lnTo>
                      <a:pt x="371" y="279"/>
                    </a:lnTo>
                    <a:lnTo>
                      <a:pt x="397" y="279"/>
                    </a:lnTo>
                    <a:lnTo>
                      <a:pt x="39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6" name="Freeform 159"/>
              <p:cNvSpPr>
                <a:spLocks noEditPoints="1"/>
              </p:cNvSpPr>
              <p:nvPr/>
            </p:nvSpPr>
            <p:spPr bwMode="auto">
              <a:xfrm>
                <a:off x="101145" y="161286"/>
                <a:ext cx="124838" cy="123015"/>
              </a:xfrm>
              <a:custGeom>
                <a:avLst/>
                <a:gdLst>
                  <a:gd name="T0" fmla="*/ 29 w 58"/>
                  <a:gd name="T1" fmla="*/ 57 h 57"/>
                  <a:gd name="T2" fmla="*/ 24 w 58"/>
                  <a:gd name="T3" fmla="*/ 36 h 57"/>
                  <a:gd name="T4" fmla="*/ 20 w 58"/>
                  <a:gd name="T5" fmla="*/ 25 h 57"/>
                  <a:gd name="T6" fmla="*/ 30 w 58"/>
                  <a:gd name="T7" fmla="*/ 20 h 57"/>
                  <a:gd name="T8" fmla="*/ 37 w 58"/>
                  <a:gd name="T9" fmla="*/ 26 h 57"/>
                  <a:gd name="T10" fmla="*/ 32 w 58"/>
                  <a:gd name="T11" fmla="*/ 36 h 57"/>
                  <a:gd name="T12" fmla="*/ 20 w 58"/>
                  <a:gd name="T13" fmla="*/ 43 h 57"/>
                  <a:gd name="T14" fmla="*/ 25 w 58"/>
                  <a:gd name="T15" fmla="*/ 36 h 57"/>
                  <a:gd name="T16" fmla="*/ 29 w 58"/>
                  <a:gd name="T17" fmla="*/ 11 h 57"/>
                  <a:gd name="T18" fmla="*/ 29 w 58"/>
                  <a:gd name="T19" fmla="*/ 18 h 57"/>
                  <a:gd name="T20" fmla="*/ 39 w 58"/>
                  <a:gd name="T21" fmla="*/ 42 h 57"/>
                  <a:gd name="T22" fmla="*/ 33 w 58"/>
                  <a:gd name="T23" fmla="*/ 36 h 57"/>
                  <a:gd name="T24" fmla="*/ 38 w 58"/>
                  <a:gd name="T25" fmla="*/ 25 h 57"/>
                  <a:gd name="T26" fmla="*/ 38 w 58"/>
                  <a:gd name="T27" fmla="*/ 27 h 57"/>
                  <a:gd name="T28" fmla="*/ 36 w 58"/>
                  <a:gd name="T29" fmla="*/ 8 h 57"/>
                  <a:gd name="T30" fmla="*/ 22 w 58"/>
                  <a:gd name="T31" fmla="*/ 3 h 57"/>
                  <a:gd name="T32" fmla="*/ 34 w 58"/>
                  <a:gd name="T33" fmla="*/ 2 h 57"/>
                  <a:gd name="T34" fmla="*/ 37 w 58"/>
                  <a:gd name="T35" fmla="*/ 7 h 57"/>
                  <a:gd name="T36" fmla="*/ 29 w 58"/>
                  <a:gd name="T37" fmla="*/ 10 h 57"/>
                  <a:gd name="T38" fmla="*/ 21 w 58"/>
                  <a:gd name="T39" fmla="*/ 7 h 57"/>
                  <a:gd name="T40" fmla="*/ 20 w 58"/>
                  <a:gd name="T41" fmla="*/ 8 h 57"/>
                  <a:gd name="T42" fmla="*/ 12 w 58"/>
                  <a:gd name="T43" fmla="*/ 13 h 57"/>
                  <a:gd name="T44" fmla="*/ 19 w 58"/>
                  <a:gd name="T45" fmla="*/ 25 h 57"/>
                  <a:gd name="T46" fmla="*/ 13 w 58"/>
                  <a:gd name="T47" fmla="*/ 23 h 57"/>
                  <a:gd name="T48" fmla="*/ 2 w 58"/>
                  <a:gd name="T49" fmla="*/ 26 h 57"/>
                  <a:gd name="T50" fmla="*/ 11 w 58"/>
                  <a:gd name="T51" fmla="*/ 14 h 57"/>
                  <a:gd name="T52" fmla="*/ 12 w 58"/>
                  <a:gd name="T53" fmla="*/ 23 h 57"/>
                  <a:gd name="T54" fmla="*/ 8 w 58"/>
                  <a:gd name="T55" fmla="*/ 29 h 57"/>
                  <a:gd name="T56" fmla="*/ 7 w 58"/>
                  <a:gd name="T57" fmla="*/ 31 h 57"/>
                  <a:gd name="T58" fmla="*/ 9 w 58"/>
                  <a:gd name="T59" fmla="*/ 39 h 57"/>
                  <a:gd name="T60" fmla="*/ 18 w 58"/>
                  <a:gd name="T61" fmla="*/ 53 h 57"/>
                  <a:gd name="T62" fmla="*/ 10 w 58"/>
                  <a:gd name="T63" fmla="*/ 41 h 57"/>
                  <a:gd name="T64" fmla="*/ 19 w 58"/>
                  <a:gd name="T65" fmla="*/ 43 h 57"/>
                  <a:gd name="T66" fmla="*/ 22 w 58"/>
                  <a:gd name="T67" fmla="*/ 49 h 57"/>
                  <a:gd name="T68" fmla="*/ 20 w 58"/>
                  <a:gd name="T69" fmla="*/ 52 h 57"/>
                  <a:gd name="T70" fmla="*/ 24 w 58"/>
                  <a:gd name="T71" fmla="*/ 49 h 57"/>
                  <a:gd name="T72" fmla="*/ 33 w 58"/>
                  <a:gd name="T73" fmla="*/ 50 h 57"/>
                  <a:gd name="T74" fmla="*/ 38 w 58"/>
                  <a:gd name="T75" fmla="*/ 52 h 57"/>
                  <a:gd name="T76" fmla="*/ 36 w 58"/>
                  <a:gd name="T77" fmla="*/ 48 h 57"/>
                  <a:gd name="T78" fmla="*/ 48 w 58"/>
                  <a:gd name="T79" fmla="*/ 40 h 57"/>
                  <a:gd name="T80" fmla="*/ 49 w 58"/>
                  <a:gd name="T81" fmla="*/ 46 h 57"/>
                  <a:gd name="T82" fmla="*/ 47 w 58"/>
                  <a:gd name="T83" fmla="*/ 40 h 57"/>
                  <a:gd name="T84" fmla="*/ 48 w 58"/>
                  <a:gd name="T85" fmla="*/ 39 h 57"/>
                  <a:gd name="T86" fmla="*/ 55 w 58"/>
                  <a:gd name="T87" fmla="*/ 27 h 57"/>
                  <a:gd name="T88" fmla="*/ 50 w 58"/>
                  <a:gd name="T89" fmla="*/ 28 h 57"/>
                  <a:gd name="T90" fmla="*/ 46 w 58"/>
                  <a:gd name="T91" fmla="*/ 23 h 57"/>
                  <a:gd name="T92" fmla="*/ 46 w 58"/>
                  <a:gd name="T93" fmla="*/ 1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8" h="57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4"/>
                      <a:pt x="13" y="57"/>
                      <a:pt x="29" y="57"/>
                    </a:cubicBezTo>
                    <a:cubicBezTo>
                      <a:pt x="45" y="57"/>
                      <a:pt x="58" y="44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24" y="36"/>
                    </a:moveTo>
                    <a:cubicBezTo>
                      <a:pt x="24" y="35"/>
                      <a:pt x="21" y="27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1" y="25"/>
                      <a:pt x="26" y="21"/>
                      <a:pt x="28" y="20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2" y="21"/>
                      <a:pt x="37" y="25"/>
                      <a:pt x="37" y="25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27"/>
                      <a:pt x="34" y="35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3" y="36"/>
                      <a:pt x="32" y="36"/>
                    </a:cubicBezTo>
                    <a:cubicBezTo>
                      <a:pt x="30" y="36"/>
                      <a:pt x="24" y="36"/>
                      <a:pt x="24" y="36"/>
                    </a:cubicBezTo>
                    <a:close/>
                    <a:moveTo>
                      <a:pt x="25" y="36"/>
                    </a:moveTo>
                    <a:cubicBezTo>
                      <a:pt x="20" y="43"/>
                      <a:pt x="20" y="43"/>
                      <a:pt x="20" y="43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23" y="36"/>
                      <a:pt x="23" y="36"/>
                      <a:pt x="23" y="36"/>
                    </a:cubicBezTo>
                    <a:lnTo>
                      <a:pt x="25" y="36"/>
                    </a:lnTo>
                    <a:close/>
                    <a:moveTo>
                      <a:pt x="28" y="19"/>
                    </a:moveTo>
                    <a:cubicBezTo>
                      <a:pt x="28" y="11"/>
                      <a:pt x="28" y="11"/>
                      <a:pt x="28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29" y="18"/>
                      <a:pt x="29" y="18"/>
                      <a:pt x="29" y="18"/>
                    </a:cubicBezTo>
                    <a:lnTo>
                      <a:pt x="28" y="19"/>
                    </a:lnTo>
                    <a:close/>
                    <a:moveTo>
                      <a:pt x="35" y="36"/>
                    </a:move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3" y="36"/>
                      <a:pt x="33" y="36"/>
                      <a:pt x="33" y="36"/>
                    </a:cubicBezTo>
                    <a:lnTo>
                      <a:pt x="35" y="36"/>
                    </a:lnTo>
                    <a:close/>
                    <a:moveTo>
                      <a:pt x="38" y="27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6" y="24"/>
                      <a:pt x="46" y="24"/>
                      <a:pt x="46" y="24"/>
                    </a:cubicBezTo>
                    <a:lnTo>
                      <a:pt x="38" y="27"/>
                    </a:lnTo>
                    <a:close/>
                    <a:moveTo>
                      <a:pt x="46" y="13"/>
                    </a:moveTo>
                    <a:cubicBezTo>
                      <a:pt x="46" y="15"/>
                      <a:pt x="46" y="15"/>
                      <a:pt x="46" y="15"/>
                    </a:cubicBezTo>
                    <a:cubicBezTo>
                      <a:pt x="43" y="12"/>
                      <a:pt x="40" y="10"/>
                      <a:pt x="36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41" y="9"/>
                      <a:pt x="44" y="11"/>
                      <a:pt x="46" y="13"/>
                    </a:cubicBezTo>
                    <a:close/>
                    <a:moveTo>
                      <a:pt x="22" y="3"/>
                    </a:moveTo>
                    <a:cubicBezTo>
                      <a:pt x="23" y="3"/>
                      <a:pt x="23" y="2"/>
                      <a:pt x="23" y="2"/>
                    </a:cubicBezTo>
                    <a:cubicBezTo>
                      <a:pt x="25" y="1"/>
                      <a:pt x="27" y="1"/>
                      <a:pt x="29" y="1"/>
                    </a:cubicBezTo>
                    <a:cubicBezTo>
                      <a:pt x="31" y="1"/>
                      <a:pt x="33" y="1"/>
                      <a:pt x="34" y="2"/>
                    </a:cubicBezTo>
                    <a:cubicBezTo>
                      <a:pt x="35" y="2"/>
                      <a:pt x="35" y="3"/>
                      <a:pt x="35" y="3"/>
                    </a:cubicBezTo>
                    <a:cubicBezTo>
                      <a:pt x="36" y="5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6" y="8"/>
                      <a:pt x="35" y="8"/>
                    </a:cubicBezTo>
                    <a:cubicBezTo>
                      <a:pt x="33" y="9"/>
                      <a:pt x="31" y="10"/>
                      <a:pt x="30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7" y="10"/>
                      <a:pt x="25" y="9"/>
                      <a:pt x="23" y="8"/>
                    </a:cubicBezTo>
                    <a:cubicBezTo>
                      <a:pt x="22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2" y="5"/>
                      <a:pt x="22" y="3"/>
                    </a:cubicBezTo>
                    <a:close/>
                    <a:moveTo>
                      <a:pt x="20" y="8"/>
                    </a:moveTo>
                    <a:cubicBezTo>
                      <a:pt x="21" y="8"/>
                      <a:pt x="21" y="8"/>
                      <a:pt x="21" y="8"/>
                    </a:cubicBezTo>
                    <a:cubicBezTo>
                      <a:pt x="18" y="10"/>
                      <a:pt x="15" y="12"/>
                      <a:pt x="12" y="15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4" y="11"/>
                      <a:pt x="17" y="9"/>
                      <a:pt x="20" y="8"/>
                    </a:cubicBezTo>
                    <a:close/>
                    <a:moveTo>
                      <a:pt x="13" y="23"/>
                    </a:move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2" y="24"/>
                      <a:pt x="12" y="24"/>
                      <a:pt x="12" y="24"/>
                    </a:cubicBezTo>
                    <a:lnTo>
                      <a:pt x="13" y="23"/>
                    </a:lnTo>
                    <a:close/>
                    <a:moveTo>
                      <a:pt x="6" y="30"/>
                    </a:moveTo>
                    <a:cubicBezTo>
                      <a:pt x="6" y="30"/>
                      <a:pt x="4" y="28"/>
                      <a:pt x="3" y="27"/>
                    </a:cubicBezTo>
                    <a:cubicBezTo>
                      <a:pt x="3" y="26"/>
                      <a:pt x="2" y="26"/>
                      <a:pt x="2" y="26"/>
                    </a:cubicBezTo>
                    <a:cubicBezTo>
                      <a:pt x="2" y="22"/>
                      <a:pt x="3" y="18"/>
                      <a:pt x="5" y="15"/>
                    </a:cubicBezTo>
                    <a:cubicBezTo>
                      <a:pt x="6" y="15"/>
                      <a:pt x="6" y="15"/>
                      <a:pt x="7" y="15"/>
                    </a:cubicBezTo>
                    <a:cubicBezTo>
                      <a:pt x="9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2" y="15"/>
                      <a:pt x="12" y="16"/>
                    </a:cubicBezTo>
                    <a:cubicBezTo>
                      <a:pt x="12" y="18"/>
                      <a:pt x="12" y="22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1" y="24"/>
                    </a:cubicBezTo>
                    <a:cubicBezTo>
                      <a:pt x="10" y="25"/>
                      <a:pt x="9" y="27"/>
                      <a:pt x="8" y="29"/>
                    </a:cubicBezTo>
                    <a:cubicBezTo>
                      <a:pt x="7" y="29"/>
                      <a:pt x="7" y="30"/>
                      <a:pt x="6" y="30"/>
                    </a:cubicBezTo>
                    <a:close/>
                    <a:moveTo>
                      <a:pt x="6" y="31"/>
                    </a:moveTo>
                    <a:cubicBezTo>
                      <a:pt x="7" y="31"/>
                      <a:pt x="7" y="31"/>
                      <a:pt x="7" y="31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4"/>
                      <a:pt x="9" y="37"/>
                      <a:pt x="11" y="40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8" y="37"/>
                      <a:pt x="7" y="34"/>
                      <a:pt x="6" y="31"/>
                    </a:cubicBezTo>
                    <a:close/>
                    <a:moveTo>
                      <a:pt x="20" y="52"/>
                    </a:moveTo>
                    <a:cubicBezTo>
                      <a:pt x="19" y="53"/>
                      <a:pt x="19" y="53"/>
                      <a:pt x="18" y="53"/>
                    </a:cubicBezTo>
                    <a:cubicBezTo>
                      <a:pt x="15" y="52"/>
                      <a:pt x="12" y="49"/>
                      <a:pt x="9" y="47"/>
                    </a:cubicBezTo>
                    <a:cubicBezTo>
                      <a:pt x="9" y="46"/>
                      <a:pt x="9" y="46"/>
                      <a:pt x="9" y="45"/>
                    </a:cubicBezTo>
                    <a:cubicBezTo>
                      <a:pt x="10" y="43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1" y="41"/>
                      <a:pt x="12" y="41"/>
                    </a:cubicBezTo>
                    <a:cubicBezTo>
                      <a:pt x="14" y="42"/>
                      <a:pt x="18" y="43"/>
                      <a:pt x="19" y="43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9" y="43"/>
                      <a:pt x="19" y="43"/>
                      <a:pt x="19" y="44"/>
                    </a:cubicBezTo>
                    <a:cubicBezTo>
                      <a:pt x="20" y="45"/>
                      <a:pt x="21" y="47"/>
                      <a:pt x="22" y="49"/>
                    </a:cubicBezTo>
                    <a:cubicBezTo>
                      <a:pt x="23" y="49"/>
                      <a:pt x="23" y="50"/>
                      <a:pt x="23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3" y="51"/>
                      <a:pt x="21" y="52"/>
                      <a:pt x="20" y="52"/>
                    </a:cubicBezTo>
                    <a:close/>
                    <a:moveTo>
                      <a:pt x="29" y="51"/>
                    </a:moveTo>
                    <a:cubicBezTo>
                      <a:pt x="27" y="51"/>
                      <a:pt x="26" y="51"/>
                      <a:pt x="25" y="50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5" y="49"/>
                      <a:pt x="27" y="50"/>
                      <a:pt x="29" y="50"/>
                    </a:cubicBezTo>
                    <a:cubicBezTo>
                      <a:pt x="31" y="50"/>
                      <a:pt x="33" y="49"/>
                      <a:pt x="34" y="49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2" y="51"/>
                      <a:pt x="30" y="51"/>
                      <a:pt x="29" y="51"/>
                    </a:cubicBezTo>
                    <a:close/>
                    <a:moveTo>
                      <a:pt x="40" y="53"/>
                    </a:moveTo>
                    <a:cubicBezTo>
                      <a:pt x="39" y="53"/>
                      <a:pt x="39" y="53"/>
                      <a:pt x="38" y="52"/>
                    </a:cubicBezTo>
                    <a:cubicBezTo>
                      <a:pt x="36" y="52"/>
                      <a:pt x="35" y="51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5" y="50"/>
                      <a:pt x="35" y="49"/>
                      <a:pt x="36" y="48"/>
                    </a:cubicBezTo>
                    <a:cubicBezTo>
                      <a:pt x="37" y="46"/>
                      <a:pt x="39" y="43"/>
                      <a:pt x="39" y="43"/>
                    </a:cubicBezTo>
                    <a:cubicBezTo>
                      <a:pt x="39" y="43"/>
                      <a:pt x="43" y="42"/>
                      <a:pt x="46" y="41"/>
                    </a:cubicBezTo>
                    <a:cubicBezTo>
                      <a:pt x="47" y="41"/>
                      <a:pt x="48" y="41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1"/>
                      <a:pt x="48" y="43"/>
                      <a:pt x="49" y="45"/>
                    </a:cubicBezTo>
                    <a:cubicBezTo>
                      <a:pt x="49" y="45"/>
                      <a:pt x="49" y="46"/>
                      <a:pt x="49" y="46"/>
                    </a:cubicBezTo>
                    <a:cubicBezTo>
                      <a:pt x="46" y="49"/>
                      <a:pt x="43" y="52"/>
                      <a:pt x="40" y="53"/>
                    </a:cubicBezTo>
                    <a:close/>
                    <a:moveTo>
                      <a:pt x="48" y="39"/>
                    </a:moveTo>
                    <a:cubicBezTo>
                      <a:pt x="47" y="40"/>
                      <a:pt x="47" y="40"/>
                      <a:pt x="47" y="40"/>
                    </a:cubicBezTo>
                    <a:cubicBezTo>
                      <a:pt x="49" y="37"/>
                      <a:pt x="50" y="33"/>
                      <a:pt x="50" y="30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4"/>
                      <a:pt x="50" y="37"/>
                      <a:pt x="48" y="39"/>
                    </a:cubicBezTo>
                    <a:close/>
                    <a:moveTo>
                      <a:pt x="52" y="15"/>
                    </a:moveTo>
                    <a:cubicBezTo>
                      <a:pt x="54" y="18"/>
                      <a:pt x="55" y="22"/>
                      <a:pt x="56" y="26"/>
                    </a:cubicBezTo>
                    <a:cubicBezTo>
                      <a:pt x="55" y="26"/>
                      <a:pt x="55" y="27"/>
                      <a:pt x="55" y="27"/>
                    </a:cubicBezTo>
                    <a:cubicBezTo>
                      <a:pt x="53" y="28"/>
                      <a:pt x="52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29"/>
                      <a:pt x="50" y="28"/>
                    </a:cubicBezTo>
                    <a:cubicBezTo>
                      <a:pt x="49" y="27"/>
                      <a:pt x="47" y="25"/>
                      <a:pt x="47" y="24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2"/>
                      <a:pt x="46" y="18"/>
                      <a:pt x="46" y="16"/>
                    </a:cubicBezTo>
                    <a:cubicBezTo>
                      <a:pt x="46" y="15"/>
                      <a:pt x="46" y="15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7" y="14"/>
                      <a:pt x="49" y="14"/>
                      <a:pt x="51" y="15"/>
                    </a:cubicBezTo>
                    <a:cubicBezTo>
                      <a:pt x="51" y="15"/>
                      <a:pt x="52" y="15"/>
                      <a:pt x="5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" name="Freeform 160"/>
              <p:cNvSpPr/>
              <p:nvPr/>
            </p:nvSpPr>
            <p:spPr bwMode="auto">
              <a:xfrm>
                <a:off x="64696" y="277922"/>
                <a:ext cx="72898" cy="60141"/>
              </a:xfrm>
              <a:custGeom>
                <a:avLst/>
                <a:gdLst>
                  <a:gd name="T0" fmla="*/ 76 w 80"/>
                  <a:gd name="T1" fmla="*/ 0 h 66"/>
                  <a:gd name="T2" fmla="*/ 0 w 80"/>
                  <a:gd name="T3" fmla="*/ 59 h 66"/>
                  <a:gd name="T4" fmla="*/ 5 w 80"/>
                  <a:gd name="T5" fmla="*/ 66 h 66"/>
                  <a:gd name="T6" fmla="*/ 80 w 80"/>
                  <a:gd name="T7" fmla="*/ 7 h 66"/>
                  <a:gd name="T8" fmla="*/ 76 w 8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66">
                    <a:moveTo>
                      <a:pt x="76" y="0"/>
                    </a:moveTo>
                    <a:lnTo>
                      <a:pt x="0" y="59"/>
                    </a:lnTo>
                    <a:lnTo>
                      <a:pt x="5" y="66"/>
                    </a:lnTo>
                    <a:lnTo>
                      <a:pt x="80" y="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8" name="Freeform 161"/>
              <p:cNvSpPr/>
              <p:nvPr/>
            </p:nvSpPr>
            <p:spPr bwMode="auto">
              <a:xfrm>
                <a:off x="116636" y="293413"/>
                <a:ext cx="41005" cy="83832"/>
              </a:xfrm>
              <a:custGeom>
                <a:avLst/>
                <a:gdLst>
                  <a:gd name="T0" fmla="*/ 0 w 45"/>
                  <a:gd name="T1" fmla="*/ 87 h 92"/>
                  <a:gd name="T2" fmla="*/ 7 w 45"/>
                  <a:gd name="T3" fmla="*/ 92 h 92"/>
                  <a:gd name="T4" fmla="*/ 45 w 45"/>
                  <a:gd name="T5" fmla="*/ 4 h 92"/>
                  <a:gd name="T6" fmla="*/ 37 w 45"/>
                  <a:gd name="T7" fmla="*/ 0 h 92"/>
                  <a:gd name="T8" fmla="*/ 0 w 45"/>
                  <a:gd name="T9" fmla="*/ 8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92">
                    <a:moveTo>
                      <a:pt x="0" y="87"/>
                    </a:moveTo>
                    <a:lnTo>
                      <a:pt x="7" y="92"/>
                    </a:lnTo>
                    <a:lnTo>
                      <a:pt x="45" y="4"/>
                    </a:lnTo>
                    <a:lnTo>
                      <a:pt x="37" y="0"/>
                    </a:lnTo>
                    <a:lnTo>
                      <a:pt x="0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9" name="Freeform 162"/>
              <p:cNvSpPr/>
              <p:nvPr/>
            </p:nvSpPr>
            <p:spPr bwMode="auto">
              <a:xfrm>
                <a:off x="165842" y="290679"/>
                <a:ext cx="19135" cy="88388"/>
              </a:xfrm>
              <a:custGeom>
                <a:avLst/>
                <a:gdLst>
                  <a:gd name="T0" fmla="*/ 0 w 21"/>
                  <a:gd name="T1" fmla="*/ 3 h 97"/>
                  <a:gd name="T2" fmla="*/ 12 w 21"/>
                  <a:gd name="T3" fmla="*/ 97 h 97"/>
                  <a:gd name="T4" fmla="*/ 21 w 21"/>
                  <a:gd name="T5" fmla="*/ 95 h 97"/>
                  <a:gd name="T6" fmla="*/ 7 w 21"/>
                  <a:gd name="T7" fmla="*/ 0 h 97"/>
                  <a:gd name="T8" fmla="*/ 0 w 21"/>
                  <a:gd name="T9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97">
                    <a:moveTo>
                      <a:pt x="0" y="3"/>
                    </a:moveTo>
                    <a:lnTo>
                      <a:pt x="12" y="97"/>
                    </a:lnTo>
                    <a:lnTo>
                      <a:pt x="21" y="95"/>
                    </a:lnTo>
                    <a:lnTo>
                      <a:pt x="7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6" name="组合 120"/>
            <p:cNvGrpSpPr/>
            <p:nvPr/>
          </p:nvGrpSpPr>
          <p:grpSpPr bwMode="auto">
            <a:xfrm>
              <a:off x="1612900" y="5310188"/>
              <a:ext cx="314325" cy="242887"/>
              <a:chOff x="0" y="0"/>
              <a:chExt cx="284301" cy="219604"/>
            </a:xfrm>
            <a:grpFill/>
          </p:grpSpPr>
          <p:sp>
            <p:nvSpPr>
              <p:cNvPr id="313" name="Freeform 163"/>
              <p:cNvSpPr/>
              <p:nvPr/>
            </p:nvSpPr>
            <p:spPr bwMode="auto">
              <a:xfrm>
                <a:off x="0" y="66519"/>
                <a:ext cx="284301" cy="153085"/>
              </a:xfrm>
              <a:custGeom>
                <a:avLst/>
                <a:gdLst>
                  <a:gd name="T0" fmla="*/ 66 w 132"/>
                  <a:gd name="T1" fmla="*/ 27 h 71"/>
                  <a:gd name="T2" fmla="*/ 0 w 132"/>
                  <a:gd name="T3" fmla="*/ 0 h 71"/>
                  <a:gd name="T4" fmla="*/ 0 w 132"/>
                  <a:gd name="T5" fmla="*/ 43 h 71"/>
                  <a:gd name="T6" fmla="*/ 1 w 132"/>
                  <a:gd name="T7" fmla="*/ 43 h 71"/>
                  <a:gd name="T8" fmla="*/ 66 w 132"/>
                  <a:gd name="T9" fmla="*/ 71 h 71"/>
                  <a:gd name="T10" fmla="*/ 132 w 132"/>
                  <a:gd name="T11" fmla="*/ 43 h 71"/>
                  <a:gd name="T12" fmla="*/ 132 w 132"/>
                  <a:gd name="T13" fmla="*/ 43 h 71"/>
                  <a:gd name="T14" fmla="*/ 132 w 132"/>
                  <a:gd name="T15" fmla="*/ 0 h 71"/>
                  <a:gd name="T16" fmla="*/ 66 w 132"/>
                  <a:gd name="T17" fmla="*/ 2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71">
                    <a:moveTo>
                      <a:pt x="66" y="27"/>
                    </a:moveTo>
                    <a:cubicBezTo>
                      <a:pt x="30" y="27"/>
                      <a:pt x="0" y="15"/>
                      <a:pt x="0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59"/>
                      <a:pt x="30" y="71"/>
                      <a:pt x="66" y="71"/>
                    </a:cubicBezTo>
                    <a:cubicBezTo>
                      <a:pt x="103" y="71"/>
                      <a:pt x="132" y="59"/>
                      <a:pt x="132" y="43"/>
                    </a:cubicBezTo>
                    <a:cubicBezTo>
                      <a:pt x="132" y="43"/>
                      <a:pt x="132" y="43"/>
                      <a:pt x="132" y="43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15"/>
                      <a:pt x="103" y="27"/>
                      <a:pt x="6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4" name="Oval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4301" cy="11390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7" name="组合 183"/>
            <p:cNvGrpSpPr/>
            <p:nvPr/>
          </p:nvGrpSpPr>
          <p:grpSpPr bwMode="auto">
            <a:xfrm>
              <a:off x="3190875" y="5162550"/>
              <a:ext cx="155575" cy="488950"/>
              <a:chOff x="0" y="0"/>
              <a:chExt cx="139417" cy="441942"/>
            </a:xfrm>
            <a:grpFill/>
          </p:grpSpPr>
          <p:sp>
            <p:nvSpPr>
              <p:cNvPr id="309" name="Freeform 165"/>
              <p:cNvSpPr>
                <a:spLocks noEditPoints="1"/>
              </p:cNvSpPr>
              <p:nvPr/>
            </p:nvSpPr>
            <p:spPr bwMode="auto">
              <a:xfrm>
                <a:off x="0" y="0"/>
                <a:ext cx="139417" cy="142150"/>
              </a:xfrm>
              <a:custGeom>
                <a:avLst/>
                <a:gdLst>
                  <a:gd name="T0" fmla="*/ 33 w 65"/>
                  <a:gd name="T1" fmla="*/ 0 h 66"/>
                  <a:gd name="T2" fmla="*/ 22 w 65"/>
                  <a:gd name="T3" fmla="*/ 60 h 66"/>
                  <a:gd name="T4" fmla="*/ 10 w 65"/>
                  <a:gd name="T5" fmla="*/ 52 h 66"/>
                  <a:gd name="T6" fmla="*/ 13 w 65"/>
                  <a:gd name="T7" fmla="*/ 47 h 66"/>
                  <a:gd name="T8" fmla="*/ 22 w 65"/>
                  <a:gd name="T9" fmla="*/ 50 h 66"/>
                  <a:gd name="T10" fmla="*/ 27 w 65"/>
                  <a:gd name="T11" fmla="*/ 58 h 66"/>
                  <a:gd name="T12" fmla="*/ 33 w 65"/>
                  <a:gd name="T13" fmla="*/ 23 h 66"/>
                  <a:gd name="T14" fmla="*/ 42 w 65"/>
                  <a:gd name="T15" fmla="*/ 29 h 66"/>
                  <a:gd name="T16" fmla="*/ 37 w 65"/>
                  <a:gd name="T17" fmla="*/ 41 h 66"/>
                  <a:gd name="T18" fmla="*/ 23 w 65"/>
                  <a:gd name="T19" fmla="*/ 29 h 66"/>
                  <a:gd name="T20" fmla="*/ 33 w 65"/>
                  <a:gd name="T21" fmla="*/ 22 h 66"/>
                  <a:gd name="T22" fmla="*/ 33 w 65"/>
                  <a:gd name="T23" fmla="*/ 13 h 66"/>
                  <a:gd name="T24" fmla="*/ 33 w 65"/>
                  <a:gd name="T25" fmla="*/ 21 h 66"/>
                  <a:gd name="T26" fmla="*/ 43 w 65"/>
                  <a:gd name="T27" fmla="*/ 48 h 66"/>
                  <a:gd name="T28" fmla="*/ 39 w 65"/>
                  <a:gd name="T29" fmla="*/ 42 h 66"/>
                  <a:gd name="T30" fmla="*/ 28 w 65"/>
                  <a:gd name="T31" fmla="*/ 42 h 66"/>
                  <a:gd name="T32" fmla="*/ 26 w 65"/>
                  <a:gd name="T33" fmla="*/ 42 h 66"/>
                  <a:gd name="T34" fmla="*/ 27 w 65"/>
                  <a:gd name="T35" fmla="*/ 56 h 66"/>
                  <a:gd name="T36" fmla="*/ 38 w 65"/>
                  <a:gd name="T37" fmla="*/ 58 h 66"/>
                  <a:gd name="T38" fmla="*/ 43 w 65"/>
                  <a:gd name="T39" fmla="*/ 60 h 66"/>
                  <a:gd name="T40" fmla="*/ 40 w 65"/>
                  <a:gd name="T41" fmla="*/ 56 h 66"/>
                  <a:gd name="T42" fmla="*/ 54 w 65"/>
                  <a:gd name="T43" fmla="*/ 46 h 66"/>
                  <a:gd name="T44" fmla="*/ 55 w 65"/>
                  <a:gd name="T45" fmla="*/ 53 h 66"/>
                  <a:gd name="T46" fmla="*/ 53 w 65"/>
                  <a:gd name="T47" fmla="*/ 46 h 66"/>
                  <a:gd name="T48" fmla="*/ 55 w 65"/>
                  <a:gd name="T49" fmla="*/ 45 h 66"/>
                  <a:gd name="T50" fmla="*/ 53 w 65"/>
                  <a:gd name="T51" fmla="*/ 17 h 66"/>
                  <a:gd name="T52" fmla="*/ 59 w 65"/>
                  <a:gd name="T53" fmla="*/ 17 h 66"/>
                  <a:gd name="T54" fmla="*/ 58 w 65"/>
                  <a:gd name="T55" fmla="*/ 35 h 66"/>
                  <a:gd name="T56" fmla="*/ 53 w 65"/>
                  <a:gd name="T57" fmla="*/ 28 h 66"/>
                  <a:gd name="T58" fmla="*/ 43 w 65"/>
                  <a:gd name="T59" fmla="*/ 31 h 66"/>
                  <a:gd name="T60" fmla="*/ 52 w 65"/>
                  <a:gd name="T61" fmla="*/ 28 h 66"/>
                  <a:gd name="T62" fmla="*/ 51 w 65"/>
                  <a:gd name="T63" fmla="*/ 18 h 66"/>
                  <a:gd name="T64" fmla="*/ 52 w 65"/>
                  <a:gd name="T65" fmla="*/ 15 h 66"/>
                  <a:gd name="T66" fmla="*/ 32 w 65"/>
                  <a:gd name="T67" fmla="*/ 2 h 66"/>
                  <a:gd name="T68" fmla="*/ 42 w 65"/>
                  <a:gd name="T69" fmla="*/ 8 h 66"/>
                  <a:gd name="T70" fmla="*/ 33 w 65"/>
                  <a:gd name="T71" fmla="*/ 12 h 66"/>
                  <a:gd name="T72" fmla="*/ 25 w 65"/>
                  <a:gd name="T73" fmla="*/ 9 h 66"/>
                  <a:gd name="T74" fmla="*/ 25 w 65"/>
                  <a:gd name="T75" fmla="*/ 4 h 66"/>
                  <a:gd name="T76" fmla="*/ 14 w 65"/>
                  <a:gd name="T77" fmla="*/ 17 h 66"/>
                  <a:gd name="T78" fmla="*/ 14 w 65"/>
                  <a:gd name="T79" fmla="*/ 27 h 66"/>
                  <a:gd name="T80" fmla="*/ 13 w 65"/>
                  <a:gd name="T81" fmla="*/ 28 h 66"/>
                  <a:gd name="T82" fmla="*/ 3 w 65"/>
                  <a:gd name="T83" fmla="*/ 31 h 66"/>
                  <a:gd name="T84" fmla="*/ 7 w 65"/>
                  <a:gd name="T85" fmla="*/ 17 h 66"/>
                  <a:gd name="T86" fmla="*/ 13 w 65"/>
                  <a:gd name="T87" fmla="*/ 18 h 66"/>
                  <a:gd name="T88" fmla="*/ 12 w 65"/>
                  <a:gd name="T89" fmla="*/ 28 h 66"/>
                  <a:gd name="T90" fmla="*/ 7 w 65"/>
                  <a:gd name="T91" fmla="*/ 36 h 66"/>
                  <a:gd name="T92" fmla="*/ 10 w 65"/>
                  <a:gd name="T93" fmla="*/ 4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5" h="66">
                    <a:moveTo>
                      <a:pt x="33" y="66"/>
                    </a:moveTo>
                    <a:cubicBezTo>
                      <a:pt x="51" y="66"/>
                      <a:pt x="65" y="51"/>
                      <a:pt x="65" y="33"/>
                    </a:cubicBezTo>
                    <a:cubicBezTo>
                      <a:pt x="65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lose/>
                    <a:moveTo>
                      <a:pt x="22" y="60"/>
                    </a:moveTo>
                    <a:cubicBezTo>
                      <a:pt x="22" y="60"/>
                      <a:pt x="21" y="61"/>
                      <a:pt x="20" y="61"/>
                    </a:cubicBezTo>
                    <a:cubicBezTo>
                      <a:pt x="16" y="59"/>
                      <a:pt x="13" y="57"/>
                      <a:pt x="10" y="54"/>
                    </a:cubicBezTo>
                    <a:cubicBezTo>
                      <a:pt x="10" y="53"/>
                      <a:pt x="10" y="52"/>
                      <a:pt x="10" y="52"/>
                    </a:cubicBezTo>
                    <a:cubicBezTo>
                      <a:pt x="10" y="50"/>
                      <a:pt x="11" y="48"/>
                      <a:pt x="11" y="47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7"/>
                      <a:pt x="12" y="47"/>
                      <a:pt x="13" y="47"/>
                    </a:cubicBezTo>
                    <a:cubicBezTo>
                      <a:pt x="16" y="48"/>
                      <a:pt x="20" y="49"/>
                      <a:pt x="21" y="49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1" y="49"/>
                      <a:pt x="21" y="50"/>
                      <a:pt x="22" y="50"/>
                    </a:cubicBezTo>
                    <a:cubicBezTo>
                      <a:pt x="23" y="52"/>
                      <a:pt x="24" y="54"/>
                      <a:pt x="25" y="56"/>
                    </a:cubicBezTo>
                    <a:cubicBezTo>
                      <a:pt x="26" y="56"/>
                      <a:pt x="26" y="57"/>
                      <a:pt x="26" y="58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6" y="58"/>
                      <a:pt x="24" y="59"/>
                      <a:pt x="22" y="60"/>
                    </a:cubicBezTo>
                    <a:close/>
                    <a:moveTo>
                      <a:pt x="33" y="22"/>
                    </a:moveTo>
                    <a:cubicBezTo>
                      <a:pt x="33" y="23"/>
                      <a:pt x="33" y="23"/>
                      <a:pt x="33" y="23"/>
                    </a:cubicBezTo>
                    <a:cubicBezTo>
                      <a:pt x="35" y="25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31"/>
                      <a:pt x="39" y="40"/>
                      <a:pt x="39" y="41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1"/>
                      <a:pt x="37" y="41"/>
                      <a:pt x="37" y="41"/>
                    </a:cubicBezTo>
                    <a:cubicBezTo>
                      <a:pt x="33" y="41"/>
                      <a:pt x="27" y="41"/>
                      <a:pt x="27" y="41"/>
                    </a:cubicBezTo>
                    <a:cubicBezTo>
                      <a:pt x="26" y="40"/>
                      <a:pt x="23" y="31"/>
                      <a:pt x="23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30" y="25"/>
                      <a:pt x="32" y="23"/>
                    </a:cubicBezTo>
                    <a:cubicBezTo>
                      <a:pt x="32" y="23"/>
                      <a:pt x="32" y="23"/>
                      <a:pt x="33" y="22"/>
                    </a:cubicBezTo>
                    <a:close/>
                    <a:moveTo>
                      <a:pt x="32" y="22"/>
                    </a:move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1"/>
                      <a:pt x="33" y="21"/>
                      <a:pt x="33" y="21"/>
                    </a:cubicBezTo>
                    <a:lnTo>
                      <a:pt x="32" y="22"/>
                    </a:lnTo>
                    <a:close/>
                    <a:moveTo>
                      <a:pt x="44" y="48"/>
                    </a:move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9" y="42"/>
                      <a:pt x="39" y="42"/>
                      <a:pt x="39" y="42"/>
                    </a:cubicBezTo>
                    <a:lnTo>
                      <a:pt x="44" y="48"/>
                    </a:lnTo>
                    <a:close/>
                    <a:moveTo>
                      <a:pt x="26" y="42"/>
                    </a:moveTo>
                    <a:cubicBezTo>
                      <a:pt x="28" y="42"/>
                      <a:pt x="28" y="42"/>
                      <a:pt x="28" y="42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48"/>
                      <a:pt x="22" y="48"/>
                      <a:pt x="22" y="48"/>
                    </a:cubicBezTo>
                    <a:lnTo>
                      <a:pt x="26" y="42"/>
                    </a:lnTo>
                    <a:close/>
                    <a:moveTo>
                      <a:pt x="32" y="58"/>
                    </a:moveTo>
                    <a:cubicBezTo>
                      <a:pt x="31" y="58"/>
                      <a:pt x="29" y="58"/>
                      <a:pt x="28" y="58"/>
                    </a:cubicBezTo>
                    <a:cubicBezTo>
                      <a:pt x="27" y="56"/>
                      <a:pt x="27" y="56"/>
                      <a:pt x="27" y="56"/>
                    </a:cubicBezTo>
                    <a:cubicBezTo>
                      <a:pt x="28" y="57"/>
                      <a:pt x="30" y="57"/>
                      <a:pt x="32" y="57"/>
                    </a:cubicBezTo>
                    <a:cubicBezTo>
                      <a:pt x="35" y="57"/>
                      <a:pt x="37" y="57"/>
                      <a:pt x="39" y="56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6" y="58"/>
                      <a:pt x="34" y="58"/>
                      <a:pt x="32" y="58"/>
                    </a:cubicBezTo>
                    <a:close/>
                    <a:moveTo>
                      <a:pt x="45" y="61"/>
                    </a:moveTo>
                    <a:cubicBezTo>
                      <a:pt x="44" y="61"/>
                      <a:pt x="44" y="60"/>
                      <a:pt x="43" y="60"/>
                    </a:cubicBezTo>
                    <a:cubicBezTo>
                      <a:pt x="41" y="59"/>
                      <a:pt x="39" y="58"/>
                      <a:pt x="39" y="58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40" y="56"/>
                      <a:pt x="40" y="56"/>
                    </a:cubicBezTo>
                    <a:cubicBezTo>
                      <a:pt x="42" y="53"/>
                      <a:pt x="44" y="49"/>
                      <a:pt x="44" y="49"/>
                    </a:cubicBezTo>
                    <a:cubicBezTo>
                      <a:pt x="44" y="49"/>
                      <a:pt x="49" y="48"/>
                      <a:pt x="52" y="47"/>
                    </a:cubicBezTo>
                    <a:cubicBezTo>
                      <a:pt x="53" y="47"/>
                      <a:pt x="54" y="47"/>
                      <a:pt x="54" y="46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4" y="47"/>
                      <a:pt x="55" y="49"/>
                      <a:pt x="55" y="51"/>
                    </a:cubicBezTo>
                    <a:cubicBezTo>
                      <a:pt x="55" y="52"/>
                      <a:pt x="55" y="53"/>
                      <a:pt x="55" y="53"/>
                    </a:cubicBezTo>
                    <a:cubicBezTo>
                      <a:pt x="52" y="56"/>
                      <a:pt x="49" y="59"/>
                      <a:pt x="45" y="61"/>
                    </a:cubicBezTo>
                    <a:close/>
                    <a:moveTo>
                      <a:pt x="55" y="45"/>
                    </a:moveTo>
                    <a:cubicBezTo>
                      <a:pt x="53" y="46"/>
                      <a:pt x="53" y="46"/>
                      <a:pt x="53" y="46"/>
                    </a:cubicBezTo>
                    <a:cubicBezTo>
                      <a:pt x="55" y="42"/>
                      <a:pt x="56" y="38"/>
                      <a:pt x="57" y="3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7" y="39"/>
                      <a:pt x="56" y="42"/>
                      <a:pt x="55" y="45"/>
                    </a:cubicBezTo>
                    <a:close/>
                    <a:moveTo>
                      <a:pt x="52" y="26"/>
                    </a:moveTo>
                    <a:cubicBezTo>
                      <a:pt x="52" y="25"/>
                      <a:pt x="52" y="21"/>
                      <a:pt x="52" y="19"/>
                    </a:cubicBezTo>
                    <a:cubicBezTo>
                      <a:pt x="52" y="18"/>
                      <a:pt x="52" y="17"/>
                      <a:pt x="53" y="17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5" y="17"/>
                      <a:pt x="57" y="17"/>
                    </a:cubicBezTo>
                    <a:cubicBezTo>
                      <a:pt x="58" y="17"/>
                      <a:pt x="59" y="17"/>
                      <a:pt x="59" y="17"/>
                    </a:cubicBezTo>
                    <a:cubicBezTo>
                      <a:pt x="61" y="21"/>
                      <a:pt x="63" y="25"/>
                      <a:pt x="63" y="30"/>
                    </a:cubicBezTo>
                    <a:cubicBezTo>
                      <a:pt x="63" y="30"/>
                      <a:pt x="62" y="31"/>
                      <a:pt x="62" y="31"/>
                    </a:cubicBezTo>
                    <a:cubicBezTo>
                      <a:pt x="60" y="33"/>
                      <a:pt x="59" y="34"/>
                      <a:pt x="58" y="35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8" y="34"/>
                      <a:pt x="57" y="33"/>
                      <a:pt x="57" y="33"/>
                    </a:cubicBezTo>
                    <a:cubicBezTo>
                      <a:pt x="55" y="31"/>
                      <a:pt x="54" y="29"/>
                      <a:pt x="53" y="28"/>
                    </a:cubicBezTo>
                    <a:cubicBezTo>
                      <a:pt x="52" y="27"/>
                      <a:pt x="52" y="27"/>
                      <a:pt x="52" y="27"/>
                    </a:cubicBezTo>
                    <a:lnTo>
                      <a:pt x="52" y="26"/>
                    </a:lnTo>
                    <a:close/>
                    <a:moveTo>
                      <a:pt x="43" y="31"/>
                    </a:moveTo>
                    <a:cubicBezTo>
                      <a:pt x="43" y="29"/>
                      <a:pt x="43" y="29"/>
                      <a:pt x="43" y="29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2" y="28"/>
                      <a:pt x="52" y="28"/>
                      <a:pt x="52" y="28"/>
                    </a:cubicBezTo>
                    <a:lnTo>
                      <a:pt x="43" y="31"/>
                    </a:lnTo>
                    <a:close/>
                    <a:moveTo>
                      <a:pt x="52" y="15"/>
                    </a:moveTo>
                    <a:cubicBezTo>
                      <a:pt x="51" y="18"/>
                      <a:pt x="51" y="18"/>
                      <a:pt x="51" y="18"/>
                    </a:cubicBezTo>
                    <a:cubicBezTo>
                      <a:pt x="49" y="14"/>
                      <a:pt x="45" y="11"/>
                      <a:pt x="41" y="10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6" y="11"/>
                      <a:pt x="49" y="13"/>
                      <a:pt x="52" y="15"/>
                    </a:cubicBezTo>
                    <a:close/>
                    <a:moveTo>
                      <a:pt x="25" y="4"/>
                    </a:moveTo>
                    <a:cubicBezTo>
                      <a:pt x="25" y="3"/>
                      <a:pt x="26" y="3"/>
                      <a:pt x="26" y="2"/>
                    </a:cubicBezTo>
                    <a:cubicBezTo>
                      <a:pt x="28" y="2"/>
                      <a:pt x="30" y="2"/>
                      <a:pt x="32" y="2"/>
                    </a:cubicBezTo>
                    <a:cubicBezTo>
                      <a:pt x="35" y="2"/>
                      <a:pt x="37" y="2"/>
                      <a:pt x="39" y="2"/>
                    </a:cubicBezTo>
                    <a:cubicBezTo>
                      <a:pt x="39" y="3"/>
                      <a:pt x="39" y="3"/>
                      <a:pt x="40" y="4"/>
                    </a:cubicBezTo>
                    <a:cubicBezTo>
                      <a:pt x="41" y="6"/>
                      <a:pt x="42" y="8"/>
                      <a:pt x="42" y="8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1" y="9"/>
                      <a:pt x="40" y="9"/>
                      <a:pt x="40" y="9"/>
                    </a:cubicBezTo>
                    <a:cubicBezTo>
                      <a:pt x="37" y="10"/>
                      <a:pt x="35" y="11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32" y="12"/>
                      <a:pt x="32" y="12"/>
                    </a:cubicBezTo>
                    <a:cubicBezTo>
                      <a:pt x="30" y="11"/>
                      <a:pt x="28" y="10"/>
                      <a:pt x="25" y="9"/>
                    </a:cubicBezTo>
                    <a:cubicBezTo>
                      <a:pt x="24" y="9"/>
                      <a:pt x="24" y="9"/>
                      <a:pt x="23" y="9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8"/>
                      <a:pt x="24" y="6"/>
                      <a:pt x="25" y="4"/>
                    </a:cubicBezTo>
                    <a:close/>
                    <a:moveTo>
                      <a:pt x="22" y="9"/>
                    </a:moveTo>
                    <a:cubicBezTo>
                      <a:pt x="24" y="10"/>
                      <a:pt x="24" y="10"/>
                      <a:pt x="24" y="10"/>
                    </a:cubicBezTo>
                    <a:cubicBezTo>
                      <a:pt x="20" y="11"/>
                      <a:pt x="16" y="14"/>
                      <a:pt x="14" y="1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6" y="13"/>
                      <a:pt x="19" y="11"/>
                      <a:pt x="22" y="9"/>
                    </a:cubicBezTo>
                    <a:close/>
                    <a:moveTo>
                      <a:pt x="14" y="27"/>
                    </a:move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13" y="28"/>
                      <a:pt x="13" y="28"/>
                      <a:pt x="13" y="28"/>
                    </a:cubicBezTo>
                    <a:lnTo>
                      <a:pt x="14" y="27"/>
                    </a:lnTo>
                    <a:close/>
                    <a:moveTo>
                      <a:pt x="7" y="35"/>
                    </a:moveTo>
                    <a:cubicBezTo>
                      <a:pt x="6" y="34"/>
                      <a:pt x="4" y="32"/>
                      <a:pt x="3" y="31"/>
                    </a:cubicBezTo>
                    <a:cubicBezTo>
                      <a:pt x="3" y="30"/>
                      <a:pt x="2" y="30"/>
                      <a:pt x="2" y="30"/>
                    </a:cubicBezTo>
                    <a:cubicBezTo>
                      <a:pt x="2" y="25"/>
                      <a:pt x="3" y="21"/>
                      <a:pt x="6" y="17"/>
                    </a:cubicBezTo>
                    <a:cubicBezTo>
                      <a:pt x="6" y="17"/>
                      <a:pt x="7" y="17"/>
                      <a:pt x="7" y="17"/>
                    </a:cubicBezTo>
                    <a:cubicBezTo>
                      <a:pt x="9" y="17"/>
                      <a:pt x="12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7"/>
                      <a:pt x="13" y="18"/>
                    </a:cubicBezTo>
                    <a:cubicBezTo>
                      <a:pt x="13" y="21"/>
                      <a:pt x="13" y="25"/>
                      <a:pt x="13" y="26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3" y="27"/>
                      <a:pt x="12" y="28"/>
                    </a:cubicBezTo>
                    <a:cubicBezTo>
                      <a:pt x="11" y="29"/>
                      <a:pt x="9" y="31"/>
                      <a:pt x="8" y="33"/>
                    </a:cubicBezTo>
                    <a:cubicBezTo>
                      <a:pt x="8" y="34"/>
                      <a:pt x="7" y="34"/>
                      <a:pt x="7" y="35"/>
                    </a:cubicBezTo>
                    <a:close/>
                    <a:moveTo>
                      <a:pt x="7" y="36"/>
                    </a:moveTo>
                    <a:cubicBezTo>
                      <a:pt x="8" y="34"/>
                      <a:pt x="8" y="34"/>
                      <a:pt x="8" y="34"/>
                    </a:cubicBezTo>
                    <a:cubicBezTo>
                      <a:pt x="9" y="39"/>
                      <a:pt x="10" y="42"/>
                      <a:pt x="12" y="46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8" y="42"/>
                      <a:pt x="7" y="39"/>
                      <a:pt x="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0" name="Freeform 166"/>
              <p:cNvSpPr/>
              <p:nvPr/>
            </p:nvSpPr>
            <p:spPr bwMode="auto">
              <a:xfrm>
                <a:off x="3645" y="107524"/>
                <a:ext cx="133949" cy="252408"/>
              </a:xfrm>
              <a:custGeom>
                <a:avLst/>
                <a:gdLst>
                  <a:gd name="T0" fmla="*/ 29 w 62"/>
                  <a:gd name="T1" fmla="*/ 21 h 117"/>
                  <a:gd name="T2" fmla="*/ 0 w 62"/>
                  <a:gd name="T3" fmla="*/ 0 h 117"/>
                  <a:gd name="T4" fmla="*/ 15 w 62"/>
                  <a:gd name="T5" fmla="*/ 62 h 117"/>
                  <a:gd name="T6" fmla="*/ 15 w 62"/>
                  <a:gd name="T7" fmla="*/ 62 h 117"/>
                  <a:gd name="T8" fmla="*/ 15 w 62"/>
                  <a:gd name="T9" fmla="*/ 117 h 117"/>
                  <a:gd name="T10" fmla="*/ 46 w 62"/>
                  <a:gd name="T11" fmla="*/ 117 h 117"/>
                  <a:gd name="T12" fmla="*/ 46 w 62"/>
                  <a:gd name="T13" fmla="*/ 62 h 117"/>
                  <a:gd name="T14" fmla="*/ 46 w 62"/>
                  <a:gd name="T15" fmla="*/ 62 h 117"/>
                  <a:gd name="T16" fmla="*/ 62 w 62"/>
                  <a:gd name="T17" fmla="*/ 0 h 117"/>
                  <a:gd name="T18" fmla="*/ 29 w 62"/>
                  <a:gd name="T19" fmla="*/ 21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117">
                    <a:moveTo>
                      <a:pt x="29" y="21"/>
                    </a:moveTo>
                    <a:cubicBezTo>
                      <a:pt x="12" y="21"/>
                      <a:pt x="0" y="0"/>
                      <a:pt x="0" y="0"/>
                    </a:cubicBezTo>
                    <a:cubicBezTo>
                      <a:pt x="0" y="0"/>
                      <a:pt x="15" y="35"/>
                      <a:pt x="15" y="62"/>
                    </a:cubicBezTo>
                    <a:cubicBezTo>
                      <a:pt x="15" y="90"/>
                      <a:pt x="15" y="62"/>
                      <a:pt x="15" y="62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6" y="81"/>
                      <a:pt x="46" y="62"/>
                    </a:cubicBezTo>
                    <a:cubicBezTo>
                      <a:pt x="46" y="44"/>
                      <a:pt x="62" y="0"/>
                      <a:pt x="62" y="0"/>
                    </a:cubicBezTo>
                    <a:cubicBezTo>
                      <a:pt x="62" y="0"/>
                      <a:pt x="47" y="21"/>
                      <a:pt x="2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1" name="Freeform 167"/>
              <p:cNvSpPr>
                <a:spLocks noEditPoints="1"/>
              </p:cNvSpPr>
              <p:nvPr/>
            </p:nvSpPr>
            <p:spPr bwMode="auto">
              <a:xfrm>
                <a:off x="27337" y="364488"/>
                <a:ext cx="84744" cy="58318"/>
              </a:xfrm>
              <a:custGeom>
                <a:avLst/>
                <a:gdLst>
                  <a:gd name="T0" fmla="*/ 0 w 93"/>
                  <a:gd name="T1" fmla="*/ 0 h 64"/>
                  <a:gd name="T2" fmla="*/ 0 w 93"/>
                  <a:gd name="T3" fmla="*/ 64 h 64"/>
                  <a:gd name="T4" fmla="*/ 93 w 93"/>
                  <a:gd name="T5" fmla="*/ 64 h 64"/>
                  <a:gd name="T6" fmla="*/ 93 w 93"/>
                  <a:gd name="T7" fmla="*/ 0 h 64"/>
                  <a:gd name="T8" fmla="*/ 0 w 93"/>
                  <a:gd name="T9" fmla="*/ 0 h 64"/>
                  <a:gd name="T10" fmla="*/ 76 w 93"/>
                  <a:gd name="T11" fmla="*/ 49 h 64"/>
                  <a:gd name="T12" fmla="*/ 17 w 93"/>
                  <a:gd name="T13" fmla="*/ 49 h 64"/>
                  <a:gd name="T14" fmla="*/ 17 w 93"/>
                  <a:gd name="T15" fmla="*/ 14 h 64"/>
                  <a:gd name="T16" fmla="*/ 76 w 93"/>
                  <a:gd name="T17" fmla="*/ 14 h 64"/>
                  <a:gd name="T18" fmla="*/ 76 w 93"/>
                  <a:gd name="T19" fmla="*/ 4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64">
                    <a:moveTo>
                      <a:pt x="0" y="0"/>
                    </a:moveTo>
                    <a:lnTo>
                      <a:pt x="0" y="64"/>
                    </a:lnTo>
                    <a:lnTo>
                      <a:pt x="93" y="64"/>
                    </a:lnTo>
                    <a:lnTo>
                      <a:pt x="93" y="0"/>
                    </a:lnTo>
                    <a:lnTo>
                      <a:pt x="0" y="0"/>
                    </a:lnTo>
                    <a:close/>
                    <a:moveTo>
                      <a:pt x="76" y="49"/>
                    </a:moveTo>
                    <a:lnTo>
                      <a:pt x="17" y="49"/>
                    </a:lnTo>
                    <a:lnTo>
                      <a:pt x="17" y="14"/>
                    </a:lnTo>
                    <a:lnTo>
                      <a:pt x="76" y="14"/>
                    </a:lnTo>
                    <a:lnTo>
                      <a:pt x="7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2" name="Rectangle 168"/>
              <p:cNvSpPr>
                <a:spLocks noChangeArrowheads="1"/>
              </p:cNvSpPr>
              <p:nvPr/>
            </p:nvSpPr>
            <p:spPr bwMode="auto">
              <a:xfrm>
                <a:off x="17314" y="424629"/>
                <a:ext cx="104790" cy="1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8" name="Freeform 169"/>
            <p:cNvSpPr>
              <a:spLocks noEditPoints="1"/>
            </p:cNvSpPr>
            <p:nvPr/>
          </p:nvSpPr>
          <p:spPr bwMode="auto">
            <a:xfrm>
              <a:off x="3775075" y="5287963"/>
              <a:ext cx="382588" cy="311150"/>
            </a:xfrm>
            <a:custGeom>
              <a:avLst/>
              <a:gdLst>
                <a:gd name="T0" fmla="*/ 127 w 161"/>
                <a:gd name="T1" fmla="*/ 7 h 130"/>
                <a:gd name="T2" fmla="*/ 102 w 161"/>
                <a:gd name="T3" fmla="*/ 0 h 130"/>
                <a:gd name="T4" fmla="*/ 88 w 161"/>
                <a:gd name="T5" fmla="*/ 1 h 130"/>
                <a:gd name="T6" fmla="*/ 22 w 161"/>
                <a:gd name="T7" fmla="*/ 42 h 130"/>
                <a:gd name="T8" fmla="*/ 19 w 161"/>
                <a:gd name="T9" fmla="*/ 51 h 130"/>
                <a:gd name="T10" fmla="*/ 39 w 161"/>
                <a:gd name="T11" fmla="*/ 57 h 130"/>
                <a:gd name="T12" fmla="*/ 34 w 161"/>
                <a:gd name="T13" fmla="*/ 81 h 130"/>
                <a:gd name="T14" fmla="*/ 14 w 161"/>
                <a:gd name="T15" fmla="*/ 75 h 130"/>
                <a:gd name="T16" fmla="*/ 4 w 161"/>
                <a:gd name="T17" fmla="*/ 78 h 130"/>
                <a:gd name="T18" fmla="*/ 2 w 161"/>
                <a:gd name="T19" fmla="*/ 84 h 130"/>
                <a:gd name="T20" fmla="*/ 0 w 161"/>
                <a:gd name="T21" fmla="*/ 122 h 130"/>
                <a:gd name="T22" fmla="*/ 25 w 161"/>
                <a:gd name="T23" fmla="*/ 124 h 130"/>
                <a:gd name="T24" fmla="*/ 49 w 161"/>
                <a:gd name="T25" fmla="*/ 94 h 130"/>
                <a:gd name="T26" fmla="*/ 51 w 161"/>
                <a:gd name="T27" fmla="*/ 105 h 130"/>
                <a:gd name="T28" fmla="*/ 66 w 161"/>
                <a:gd name="T29" fmla="*/ 118 h 130"/>
                <a:gd name="T30" fmla="*/ 101 w 161"/>
                <a:gd name="T31" fmla="*/ 123 h 130"/>
                <a:gd name="T32" fmla="*/ 121 w 161"/>
                <a:gd name="T33" fmla="*/ 119 h 130"/>
                <a:gd name="T34" fmla="*/ 121 w 161"/>
                <a:gd name="T35" fmla="*/ 119 h 130"/>
                <a:gd name="T36" fmla="*/ 134 w 161"/>
                <a:gd name="T37" fmla="*/ 123 h 130"/>
                <a:gd name="T38" fmla="*/ 142 w 161"/>
                <a:gd name="T39" fmla="*/ 114 h 130"/>
                <a:gd name="T40" fmla="*/ 142 w 161"/>
                <a:gd name="T41" fmla="*/ 111 h 130"/>
                <a:gd name="T42" fmla="*/ 156 w 161"/>
                <a:gd name="T43" fmla="*/ 45 h 130"/>
                <a:gd name="T44" fmla="*/ 9 w 161"/>
                <a:gd name="T45" fmla="*/ 118 h 130"/>
                <a:gd name="T46" fmla="*/ 12 w 161"/>
                <a:gd name="T47" fmla="*/ 105 h 130"/>
                <a:gd name="T48" fmla="*/ 20 w 161"/>
                <a:gd name="T49" fmla="*/ 116 h 130"/>
                <a:gd name="T50" fmla="*/ 10 w 161"/>
                <a:gd name="T51" fmla="*/ 99 h 130"/>
                <a:gd name="T52" fmla="*/ 11 w 161"/>
                <a:gd name="T53" fmla="*/ 84 h 130"/>
                <a:gd name="T54" fmla="*/ 31 w 161"/>
                <a:gd name="T55" fmla="*/ 95 h 130"/>
                <a:gd name="T56" fmla="*/ 29 w 161"/>
                <a:gd name="T57" fmla="*/ 102 h 130"/>
                <a:gd name="T58" fmla="*/ 43 w 161"/>
                <a:gd name="T59" fmla="*/ 81 h 130"/>
                <a:gd name="T60" fmla="*/ 48 w 161"/>
                <a:gd name="T61" fmla="*/ 80 h 130"/>
                <a:gd name="T62" fmla="*/ 74 w 161"/>
                <a:gd name="T63" fmla="*/ 79 h 130"/>
                <a:gd name="T64" fmla="*/ 93 w 161"/>
                <a:gd name="T65" fmla="*/ 7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130">
                  <a:moveTo>
                    <a:pt x="156" y="45"/>
                  </a:moveTo>
                  <a:cubicBezTo>
                    <a:pt x="151" y="28"/>
                    <a:pt x="141" y="15"/>
                    <a:pt x="127" y="7"/>
                  </a:cubicBezTo>
                  <a:cubicBezTo>
                    <a:pt x="120" y="3"/>
                    <a:pt x="111" y="1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7" y="0"/>
                    <a:pt x="93" y="0"/>
                    <a:pt x="88" y="1"/>
                  </a:cubicBezTo>
                  <a:cubicBezTo>
                    <a:pt x="40" y="3"/>
                    <a:pt x="23" y="35"/>
                    <a:pt x="23" y="35"/>
                  </a:cubicBezTo>
                  <a:cubicBezTo>
                    <a:pt x="23" y="36"/>
                    <a:pt x="22" y="39"/>
                    <a:pt x="22" y="42"/>
                  </a:cubicBezTo>
                  <a:cubicBezTo>
                    <a:pt x="22" y="44"/>
                    <a:pt x="22" y="45"/>
                    <a:pt x="22" y="47"/>
                  </a:cubicBezTo>
                  <a:cubicBezTo>
                    <a:pt x="20" y="48"/>
                    <a:pt x="19" y="49"/>
                    <a:pt x="19" y="51"/>
                  </a:cubicBezTo>
                  <a:cubicBezTo>
                    <a:pt x="20" y="54"/>
                    <a:pt x="22" y="55"/>
                    <a:pt x="24" y="55"/>
                  </a:cubicBezTo>
                  <a:cubicBezTo>
                    <a:pt x="30" y="55"/>
                    <a:pt x="35" y="55"/>
                    <a:pt x="39" y="57"/>
                  </a:cubicBezTo>
                  <a:cubicBezTo>
                    <a:pt x="39" y="58"/>
                    <a:pt x="39" y="58"/>
                    <a:pt x="39" y="59"/>
                  </a:cubicBezTo>
                  <a:cubicBezTo>
                    <a:pt x="37" y="66"/>
                    <a:pt x="36" y="73"/>
                    <a:pt x="34" y="81"/>
                  </a:cubicBezTo>
                  <a:cubicBezTo>
                    <a:pt x="33" y="81"/>
                    <a:pt x="32" y="80"/>
                    <a:pt x="31" y="80"/>
                  </a:cubicBezTo>
                  <a:cubicBezTo>
                    <a:pt x="26" y="80"/>
                    <a:pt x="25" y="75"/>
                    <a:pt x="14" y="75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9" y="75"/>
                    <a:pt x="6" y="75"/>
                    <a:pt x="4" y="78"/>
                  </a:cubicBezTo>
                  <a:cubicBezTo>
                    <a:pt x="2" y="80"/>
                    <a:pt x="2" y="81"/>
                    <a:pt x="2" y="83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6"/>
                    <a:pt x="0" y="108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1" y="125"/>
                    <a:pt x="3" y="126"/>
                  </a:cubicBezTo>
                  <a:cubicBezTo>
                    <a:pt x="11" y="129"/>
                    <a:pt x="19" y="128"/>
                    <a:pt x="25" y="124"/>
                  </a:cubicBezTo>
                  <a:cubicBezTo>
                    <a:pt x="35" y="118"/>
                    <a:pt x="37" y="109"/>
                    <a:pt x="41" y="95"/>
                  </a:cubicBezTo>
                  <a:cubicBezTo>
                    <a:pt x="43" y="95"/>
                    <a:pt x="46" y="95"/>
                    <a:pt x="49" y="94"/>
                  </a:cubicBezTo>
                  <a:cubicBezTo>
                    <a:pt x="49" y="97"/>
                    <a:pt x="50" y="100"/>
                    <a:pt x="51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4" y="112"/>
                    <a:pt x="59" y="117"/>
                    <a:pt x="66" y="118"/>
                  </a:cubicBezTo>
                  <a:cubicBezTo>
                    <a:pt x="79" y="122"/>
                    <a:pt x="90" y="130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5" y="120"/>
                    <a:pt x="112" y="116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4" y="121"/>
                    <a:pt x="132" y="122"/>
                    <a:pt x="134" y="123"/>
                  </a:cubicBezTo>
                  <a:cubicBezTo>
                    <a:pt x="137" y="123"/>
                    <a:pt x="139" y="123"/>
                    <a:pt x="140" y="120"/>
                  </a:cubicBezTo>
                  <a:cubicBezTo>
                    <a:pt x="141" y="119"/>
                    <a:pt x="141" y="117"/>
                    <a:pt x="142" y="114"/>
                  </a:cubicBezTo>
                  <a:cubicBezTo>
                    <a:pt x="142" y="113"/>
                    <a:pt x="142" y="112"/>
                    <a:pt x="142" y="112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0"/>
                    <a:pt x="143" y="109"/>
                    <a:pt x="143" y="107"/>
                  </a:cubicBezTo>
                  <a:cubicBezTo>
                    <a:pt x="146" y="96"/>
                    <a:pt x="161" y="64"/>
                    <a:pt x="156" y="45"/>
                  </a:cubicBezTo>
                  <a:close/>
                  <a:moveTo>
                    <a:pt x="20" y="116"/>
                  </a:moveTo>
                  <a:cubicBezTo>
                    <a:pt x="17" y="118"/>
                    <a:pt x="13" y="119"/>
                    <a:pt x="9" y="118"/>
                  </a:cubicBezTo>
                  <a:cubicBezTo>
                    <a:pt x="9" y="115"/>
                    <a:pt x="9" y="111"/>
                    <a:pt x="10" y="107"/>
                  </a:cubicBezTo>
                  <a:cubicBezTo>
                    <a:pt x="10" y="107"/>
                    <a:pt x="11" y="106"/>
                    <a:pt x="12" y="105"/>
                  </a:cubicBezTo>
                  <a:cubicBezTo>
                    <a:pt x="14" y="102"/>
                    <a:pt x="15" y="105"/>
                    <a:pt x="27" y="107"/>
                  </a:cubicBezTo>
                  <a:cubicBezTo>
                    <a:pt x="24" y="113"/>
                    <a:pt x="25" y="113"/>
                    <a:pt x="20" y="116"/>
                  </a:cubicBezTo>
                  <a:close/>
                  <a:moveTo>
                    <a:pt x="29" y="102"/>
                  </a:moveTo>
                  <a:cubicBezTo>
                    <a:pt x="18" y="100"/>
                    <a:pt x="15" y="96"/>
                    <a:pt x="10" y="99"/>
                  </a:cubicBezTo>
                  <a:cubicBezTo>
                    <a:pt x="10" y="94"/>
                    <a:pt x="11" y="84"/>
                    <a:pt x="11" y="8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4"/>
                    <a:pt x="12" y="84"/>
                    <a:pt x="14" y="84"/>
                  </a:cubicBezTo>
                  <a:cubicBezTo>
                    <a:pt x="25" y="84"/>
                    <a:pt x="26" y="94"/>
                    <a:pt x="31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97"/>
                    <a:pt x="30" y="100"/>
                    <a:pt x="29" y="102"/>
                  </a:cubicBezTo>
                  <a:close/>
                  <a:moveTo>
                    <a:pt x="48" y="80"/>
                  </a:moveTo>
                  <a:cubicBezTo>
                    <a:pt x="46" y="80"/>
                    <a:pt x="45" y="81"/>
                    <a:pt x="43" y="81"/>
                  </a:cubicBezTo>
                  <a:cubicBezTo>
                    <a:pt x="45" y="75"/>
                    <a:pt x="46" y="70"/>
                    <a:pt x="47" y="65"/>
                  </a:cubicBezTo>
                  <a:cubicBezTo>
                    <a:pt x="49" y="70"/>
                    <a:pt x="48" y="76"/>
                    <a:pt x="48" y="80"/>
                  </a:cubicBezTo>
                  <a:close/>
                  <a:moveTo>
                    <a:pt x="83" y="88"/>
                  </a:moveTo>
                  <a:cubicBezTo>
                    <a:pt x="78" y="88"/>
                    <a:pt x="74" y="84"/>
                    <a:pt x="74" y="79"/>
                  </a:cubicBezTo>
                  <a:cubicBezTo>
                    <a:pt x="74" y="73"/>
                    <a:pt x="78" y="69"/>
                    <a:pt x="83" y="69"/>
                  </a:cubicBezTo>
                  <a:cubicBezTo>
                    <a:pt x="89" y="69"/>
                    <a:pt x="93" y="73"/>
                    <a:pt x="93" y="79"/>
                  </a:cubicBezTo>
                  <a:cubicBezTo>
                    <a:pt x="93" y="84"/>
                    <a:pt x="89" y="88"/>
                    <a:pt x="83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170"/>
            <p:cNvSpPr/>
            <p:nvPr/>
          </p:nvSpPr>
          <p:spPr bwMode="auto">
            <a:xfrm>
              <a:off x="4487863" y="5253038"/>
              <a:ext cx="317500" cy="360362"/>
            </a:xfrm>
            <a:custGeom>
              <a:avLst/>
              <a:gdLst>
                <a:gd name="T0" fmla="*/ 170 w 314"/>
                <a:gd name="T1" fmla="*/ 0 h 357"/>
                <a:gd name="T2" fmla="*/ 0 w 314"/>
                <a:gd name="T3" fmla="*/ 95 h 357"/>
                <a:gd name="T4" fmla="*/ 146 w 314"/>
                <a:gd name="T5" fmla="*/ 357 h 357"/>
                <a:gd name="T6" fmla="*/ 314 w 314"/>
                <a:gd name="T7" fmla="*/ 262 h 357"/>
                <a:gd name="T8" fmla="*/ 170 w 314"/>
                <a:gd name="T9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357">
                  <a:moveTo>
                    <a:pt x="170" y="0"/>
                  </a:moveTo>
                  <a:lnTo>
                    <a:pt x="0" y="95"/>
                  </a:lnTo>
                  <a:lnTo>
                    <a:pt x="146" y="357"/>
                  </a:lnTo>
                  <a:lnTo>
                    <a:pt x="314" y="262"/>
                  </a:ln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171"/>
            <p:cNvSpPr/>
            <p:nvPr/>
          </p:nvSpPr>
          <p:spPr bwMode="auto">
            <a:xfrm>
              <a:off x="4487863" y="5253038"/>
              <a:ext cx="317500" cy="360362"/>
            </a:xfrm>
            <a:custGeom>
              <a:avLst/>
              <a:gdLst>
                <a:gd name="T0" fmla="*/ 170 w 314"/>
                <a:gd name="T1" fmla="*/ 0 h 357"/>
                <a:gd name="T2" fmla="*/ 0 w 314"/>
                <a:gd name="T3" fmla="*/ 95 h 357"/>
                <a:gd name="T4" fmla="*/ 146 w 314"/>
                <a:gd name="T5" fmla="*/ 357 h 357"/>
                <a:gd name="T6" fmla="*/ 314 w 314"/>
                <a:gd name="T7" fmla="*/ 262 h 357"/>
                <a:gd name="T8" fmla="*/ 170 w 314"/>
                <a:gd name="T9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357">
                  <a:moveTo>
                    <a:pt x="170" y="0"/>
                  </a:moveTo>
                  <a:lnTo>
                    <a:pt x="0" y="95"/>
                  </a:lnTo>
                  <a:lnTo>
                    <a:pt x="146" y="357"/>
                  </a:lnTo>
                  <a:lnTo>
                    <a:pt x="314" y="262"/>
                  </a:lnTo>
                  <a:lnTo>
                    <a:pt x="17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72"/>
            <p:cNvSpPr/>
            <p:nvPr/>
          </p:nvSpPr>
          <p:spPr bwMode="auto">
            <a:xfrm>
              <a:off x="4641850" y="5319713"/>
              <a:ext cx="182563" cy="288925"/>
            </a:xfrm>
            <a:custGeom>
              <a:avLst/>
              <a:gdLst>
                <a:gd name="T0" fmla="*/ 182 w 182"/>
                <a:gd name="T1" fmla="*/ 286 h 286"/>
                <a:gd name="T2" fmla="*/ 0 w 182"/>
                <a:gd name="T3" fmla="*/ 286 h 286"/>
                <a:gd name="T4" fmla="*/ 0 w 182"/>
                <a:gd name="T5" fmla="*/ 0 h 286"/>
                <a:gd name="T6" fmla="*/ 180 w 182"/>
                <a:gd name="T7" fmla="*/ 0 h 286"/>
                <a:gd name="T8" fmla="*/ 182 w 182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86">
                  <a:moveTo>
                    <a:pt x="182" y="286"/>
                  </a:moveTo>
                  <a:lnTo>
                    <a:pt x="0" y="286"/>
                  </a:lnTo>
                  <a:lnTo>
                    <a:pt x="0" y="0"/>
                  </a:lnTo>
                  <a:lnTo>
                    <a:pt x="180" y="0"/>
                  </a:lnTo>
                  <a:lnTo>
                    <a:pt x="182" y="2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73"/>
            <p:cNvSpPr>
              <a:spLocks noEditPoints="1"/>
            </p:cNvSpPr>
            <p:nvPr/>
          </p:nvSpPr>
          <p:spPr bwMode="auto">
            <a:xfrm>
              <a:off x="5194300" y="5322888"/>
              <a:ext cx="419100" cy="317500"/>
            </a:xfrm>
            <a:custGeom>
              <a:avLst/>
              <a:gdLst>
                <a:gd name="T0" fmla="*/ 139 w 175"/>
                <a:gd name="T1" fmla="*/ 62 h 133"/>
                <a:gd name="T2" fmla="*/ 135 w 175"/>
                <a:gd name="T3" fmla="*/ 39 h 133"/>
                <a:gd name="T4" fmla="*/ 135 w 175"/>
                <a:gd name="T5" fmla="*/ 39 h 133"/>
                <a:gd name="T6" fmla="*/ 95 w 175"/>
                <a:gd name="T7" fmla="*/ 19 h 133"/>
                <a:gd name="T8" fmla="*/ 82 w 175"/>
                <a:gd name="T9" fmla="*/ 0 h 133"/>
                <a:gd name="T10" fmla="*/ 49 w 175"/>
                <a:gd name="T11" fmla="*/ 56 h 133"/>
                <a:gd name="T12" fmla="*/ 41 w 175"/>
                <a:gd name="T13" fmla="*/ 62 h 133"/>
                <a:gd name="T14" fmla="*/ 0 w 175"/>
                <a:gd name="T15" fmla="*/ 98 h 133"/>
                <a:gd name="T16" fmla="*/ 72 w 175"/>
                <a:gd name="T17" fmla="*/ 98 h 133"/>
                <a:gd name="T18" fmla="*/ 85 w 175"/>
                <a:gd name="T19" fmla="*/ 86 h 133"/>
                <a:gd name="T20" fmla="*/ 101 w 175"/>
                <a:gd name="T21" fmla="*/ 113 h 133"/>
                <a:gd name="T22" fmla="*/ 113 w 175"/>
                <a:gd name="T23" fmla="*/ 74 h 133"/>
                <a:gd name="T24" fmla="*/ 140 w 175"/>
                <a:gd name="T25" fmla="*/ 133 h 133"/>
                <a:gd name="T26" fmla="*/ 140 w 175"/>
                <a:gd name="T27" fmla="*/ 62 h 133"/>
                <a:gd name="T28" fmla="*/ 128 w 175"/>
                <a:gd name="T29" fmla="*/ 50 h 133"/>
                <a:gd name="T30" fmla="*/ 87 w 175"/>
                <a:gd name="T31" fmla="*/ 30 h 133"/>
                <a:gd name="T32" fmla="*/ 98 w 175"/>
                <a:gd name="T33" fmla="*/ 71 h 133"/>
                <a:gd name="T34" fmla="*/ 126 w 175"/>
                <a:gd name="T35" fmla="*/ 59 h 133"/>
                <a:gd name="T36" fmla="*/ 52 w 175"/>
                <a:gd name="T37" fmla="*/ 66 h 133"/>
                <a:gd name="T38" fmla="*/ 54 w 175"/>
                <a:gd name="T39" fmla="*/ 64 h 133"/>
                <a:gd name="T40" fmla="*/ 36 w 175"/>
                <a:gd name="T41" fmla="*/ 127 h 133"/>
                <a:gd name="T42" fmla="*/ 36 w 175"/>
                <a:gd name="T43" fmla="*/ 69 h 133"/>
                <a:gd name="T44" fmla="*/ 33 w 175"/>
                <a:gd name="T45" fmla="*/ 99 h 133"/>
                <a:gd name="T46" fmla="*/ 33 w 175"/>
                <a:gd name="T47" fmla="*/ 100 h 133"/>
                <a:gd name="T48" fmla="*/ 33 w 175"/>
                <a:gd name="T49" fmla="*/ 101 h 133"/>
                <a:gd name="T50" fmla="*/ 33 w 175"/>
                <a:gd name="T51" fmla="*/ 103 h 133"/>
                <a:gd name="T52" fmla="*/ 34 w 175"/>
                <a:gd name="T53" fmla="*/ 104 h 133"/>
                <a:gd name="T54" fmla="*/ 35 w 175"/>
                <a:gd name="T55" fmla="*/ 105 h 133"/>
                <a:gd name="T56" fmla="*/ 36 w 175"/>
                <a:gd name="T57" fmla="*/ 105 h 133"/>
                <a:gd name="T58" fmla="*/ 38 w 175"/>
                <a:gd name="T59" fmla="*/ 105 h 133"/>
                <a:gd name="T60" fmla="*/ 39 w 175"/>
                <a:gd name="T61" fmla="*/ 105 h 133"/>
                <a:gd name="T62" fmla="*/ 65 w 175"/>
                <a:gd name="T63" fmla="*/ 98 h 133"/>
                <a:gd name="T64" fmla="*/ 48 w 175"/>
                <a:gd name="T65" fmla="*/ 92 h 133"/>
                <a:gd name="T66" fmla="*/ 62 w 175"/>
                <a:gd name="T67" fmla="*/ 86 h 133"/>
                <a:gd name="T68" fmla="*/ 63 w 175"/>
                <a:gd name="T69" fmla="*/ 66 h 133"/>
                <a:gd name="T70" fmla="*/ 68 w 175"/>
                <a:gd name="T71" fmla="*/ 83 h 133"/>
                <a:gd name="T72" fmla="*/ 140 w 175"/>
                <a:gd name="T73" fmla="*/ 127 h 133"/>
                <a:gd name="T74" fmla="*/ 131 w 175"/>
                <a:gd name="T75" fmla="*/ 70 h 133"/>
                <a:gd name="T76" fmla="*/ 140 w 175"/>
                <a:gd name="T77" fmla="*/ 102 h 133"/>
                <a:gd name="T78" fmla="*/ 140 w 175"/>
                <a:gd name="T79" fmla="*/ 69 h 133"/>
                <a:gd name="T80" fmla="*/ 140 w 175"/>
                <a:gd name="T81" fmla="*/ 12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5" h="133">
                  <a:moveTo>
                    <a:pt x="140" y="62"/>
                  </a:moveTo>
                  <a:cubicBezTo>
                    <a:pt x="139" y="62"/>
                    <a:pt x="139" y="62"/>
                    <a:pt x="139" y="62"/>
                  </a:cubicBezTo>
                  <a:cubicBezTo>
                    <a:pt x="137" y="42"/>
                    <a:pt x="137" y="42"/>
                    <a:pt x="137" y="42"/>
                  </a:cubicBezTo>
                  <a:cubicBezTo>
                    <a:pt x="137" y="41"/>
                    <a:pt x="136" y="40"/>
                    <a:pt x="135" y="39"/>
                  </a:cubicBezTo>
                  <a:cubicBezTo>
                    <a:pt x="136" y="39"/>
                    <a:pt x="136" y="39"/>
                    <a:pt x="136" y="39"/>
                  </a:cubicBezTo>
                  <a:cubicBezTo>
                    <a:pt x="135" y="39"/>
                    <a:pt x="135" y="39"/>
                    <a:pt x="135" y="39"/>
                  </a:cubicBezTo>
                  <a:cubicBezTo>
                    <a:pt x="134" y="38"/>
                    <a:pt x="133" y="38"/>
                    <a:pt x="132" y="37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39" y="62"/>
                    <a:pt x="38" y="62"/>
                    <a:pt x="36" y="62"/>
                  </a:cubicBezTo>
                  <a:cubicBezTo>
                    <a:pt x="16" y="62"/>
                    <a:pt x="0" y="78"/>
                    <a:pt x="0" y="98"/>
                  </a:cubicBezTo>
                  <a:cubicBezTo>
                    <a:pt x="0" y="117"/>
                    <a:pt x="16" y="133"/>
                    <a:pt x="36" y="133"/>
                  </a:cubicBezTo>
                  <a:cubicBezTo>
                    <a:pt x="56" y="133"/>
                    <a:pt x="72" y="117"/>
                    <a:pt x="72" y="98"/>
                  </a:cubicBezTo>
                  <a:cubicBezTo>
                    <a:pt x="72" y="96"/>
                    <a:pt x="71" y="94"/>
                    <a:pt x="71" y="92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08" y="80"/>
                    <a:pt x="104" y="89"/>
                    <a:pt x="104" y="98"/>
                  </a:cubicBezTo>
                  <a:cubicBezTo>
                    <a:pt x="104" y="117"/>
                    <a:pt x="120" y="133"/>
                    <a:pt x="140" y="133"/>
                  </a:cubicBezTo>
                  <a:cubicBezTo>
                    <a:pt x="159" y="133"/>
                    <a:pt x="175" y="117"/>
                    <a:pt x="175" y="98"/>
                  </a:cubicBezTo>
                  <a:cubicBezTo>
                    <a:pt x="175" y="78"/>
                    <a:pt x="159" y="62"/>
                    <a:pt x="140" y="62"/>
                  </a:cubicBezTo>
                  <a:close/>
                  <a:moveTo>
                    <a:pt x="87" y="30"/>
                  </a:moveTo>
                  <a:cubicBezTo>
                    <a:pt x="128" y="50"/>
                    <a:pt x="128" y="50"/>
                    <a:pt x="128" y="50"/>
                  </a:cubicBezTo>
                  <a:cubicBezTo>
                    <a:pt x="72" y="50"/>
                    <a:pt x="72" y="50"/>
                    <a:pt x="72" y="50"/>
                  </a:cubicBezTo>
                  <a:lnTo>
                    <a:pt x="87" y="30"/>
                  </a:lnTo>
                  <a:close/>
                  <a:moveTo>
                    <a:pt x="126" y="59"/>
                  </a:moveTo>
                  <a:cubicBezTo>
                    <a:pt x="98" y="71"/>
                    <a:pt x="98" y="71"/>
                    <a:pt x="98" y="71"/>
                  </a:cubicBezTo>
                  <a:cubicBezTo>
                    <a:pt x="84" y="59"/>
                    <a:pt x="84" y="59"/>
                    <a:pt x="84" y="59"/>
                  </a:cubicBezTo>
                  <a:lnTo>
                    <a:pt x="126" y="59"/>
                  </a:lnTo>
                  <a:close/>
                  <a:moveTo>
                    <a:pt x="54" y="64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50" y="65"/>
                    <a:pt x="48" y="64"/>
                    <a:pt x="46" y="64"/>
                  </a:cubicBezTo>
                  <a:lnTo>
                    <a:pt x="54" y="64"/>
                  </a:lnTo>
                  <a:close/>
                  <a:moveTo>
                    <a:pt x="65" y="98"/>
                  </a:moveTo>
                  <a:cubicBezTo>
                    <a:pt x="65" y="114"/>
                    <a:pt x="52" y="127"/>
                    <a:pt x="36" y="127"/>
                  </a:cubicBezTo>
                  <a:cubicBezTo>
                    <a:pt x="20" y="127"/>
                    <a:pt x="7" y="114"/>
                    <a:pt x="7" y="98"/>
                  </a:cubicBezTo>
                  <a:cubicBezTo>
                    <a:pt x="7" y="82"/>
                    <a:pt x="20" y="69"/>
                    <a:pt x="36" y="69"/>
                  </a:cubicBezTo>
                  <a:cubicBezTo>
                    <a:pt x="41" y="69"/>
                    <a:pt x="45" y="70"/>
                    <a:pt x="49" y="72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5" y="95"/>
                    <a:pt x="65" y="96"/>
                    <a:pt x="65" y="98"/>
                  </a:cubicBezTo>
                  <a:close/>
                  <a:moveTo>
                    <a:pt x="62" y="86"/>
                  </a:moveTo>
                  <a:cubicBezTo>
                    <a:pt x="48" y="92"/>
                    <a:pt x="48" y="92"/>
                    <a:pt x="48" y="92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9" y="79"/>
                    <a:pt x="61" y="82"/>
                    <a:pt x="62" y="86"/>
                  </a:cubicBezTo>
                  <a:close/>
                  <a:moveTo>
                    <a:pt x="60" y="71"/>
                  </a:moveTo>
                  <a:cubicBezTo>
                    <a:pt x="63" y="66"/>
                    <a:pt x="63" y="66"/>
                    <a:pt x="63" y="66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66" y="78"/>
                    <a:pt x="63" y="74"/>
                    <a:pt x="60" y="71"/>
                  </a:cubicBezTo>
                  <a:close/>
                  <a:moveTo>
                    <a:pt x="140" y="127"/>
                  </a:moveTo>
                  <a:cubicBezTo>
                    <a:pt x="124" y="127"/>
                    <a:pt x="111" y="114"/>
                    <a:pt x="111" y="98"/>
                  </a:cubicBezTo>
                  <a:cubicBezTo>
                    <a:pt x="111" y="85"/>
                    <a:pt x="119" y="74"/>
                    <a:pt x="131" y="70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5" y="101"/>
                    <a:pt x="137" y="103"/>
                    <a:pt x="140" y="102"/>
                  </a:cubicBezTo>
                  <a:cubicBezTo>
                    <a:pt x="142" y="102"/>
                    <a:pt x="144" y="99"/>
                    <a:pt x="144" y="96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56" y="69"/>
                    <a:pt x="169" y="82"/>
                    <a:pt x="169" y="98"/>
                  </a:cubicBezTo>
                  <a:cubicBezTo>
                    <a:pt x="169" y="114"/>
                    <a:pt x="156" y="127"/>
                    <a:pt x="140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Oval 174"/>
            <p:cNvSpPr>
              <a:spLocks noChangeArrowheads="1"/>
            </p:cNvSpPr>
            <p:nvPr/>
          </p:nvSpPr>
          <p:spPr bwMode="auto">
            <a:xfrm>
              <a:off x="5391150" y="5254625"/>
              <a:ext cx="80963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4" name="Freeform 175"/>
            <p:cNvSpPr/>
            <p:nvPr/>
          </p:nvSpPr>
          <p:spPr bwMode="auto">
            <a:xfrm>
              <a:off x="5391150" y="5594350"/>
              <a:ext cx="61913" cy="20638"/>
            </a:xfrm>
            <a:custGeom>
              <a:avLst/>
              <a:gdLst>
                <a:gd name="T0" fmla="*/ 21 w 26"/>
                <a:gd name="T1" fmla="*/ 0 h 9"/>
                <a:gd name="T2" fmla="*/ 5 w 26"/>
                <a:gd name="T3" fmla="*/ 0 h 9"/>
                <a:gd name="T4" fmla="*/ 0 w 26"/>
                <a:gd name="T5" fmla="*/ 5 h 9"/>
                <a:gd name="T6" fmla="*/ 5 w 26"/>
                <a:gd name="T7" fmla="*/ 9 h 9"/>
                <a:gd name="T8" fmla="*/ 21 w 26"/>
                <a:gd name="T9" fmla="*/ 9 h 9"/>
                <a:gd name="T10" fmla="*/ 26 w 26"/>
                <a:gd name="T11" fmla="*/ 5 h 9"/>
                <a:gd name="T12" fmla="*/ 21 w 2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5" name="组合 471"/>
            <p:cNvGrpSpPr/>
            <p:nvPr/>
          </p:nvGrpSpPr>
          <p:grpSpPr bwMode="auto">
            <a:xfrm>
              <a:off x="5967413" y="5303838"/>
              <a:ext cx="433387" cy="300037"/>
              <a:chOff x="0" y="0"/>
              <a:chExt cx="391825" cy="271544"/>
            </a:xfrm>
            <a:grpFill/>
          </p:grpSpPr>
          <p:sp>
            <p:nvSpPr>
              <p:cNvPr id="306" name="Freeform 176"/>
              <p:cNvSpPr/>
              <p:nvPr/>
            </p:nvSpPr>
            <p:spPr bwMode="auto">
              <a:xfrm>
                <a:off x="101146" y="0"/>
                <a:ext cx="165842" cy="195913"/>
              </a:xfrm>
              <a:custGeom>
                <a:avLst/>
                <a:gdLst>
                  <a:gd name="T0" fmla="*/ 22 w 77"/>
                  <a:gd name="T1" fmla="*/ 69 h 91"/>
                  <a:gd name="T2" fmla="*/ 52 w 77"/>
                  <a:gd name="T3" fmla="*/ 78 h 91"/>
                  <a:gd name="T4" fmla="*/ 65 w 77"/>
                  <a:gd name="T5" fmla="*/ 85 h 91"/>
                  <a:gd name="T6" fmla="*/ 77 w 77"/>
                  <a:gd name="T7" fmla="*/ 91 h 91"/>
                  <a:gd name="T8" fmla="*/ 53 w 77"/>
                  <a:gd name="T9" fmla="*/ 45 h 91"/>
                  <a:gd name="T10" fmla="*/ 48 w 77"/>
                  <a:gd name="T11" fmla="*/ 36 h 91"/>
                  <a:gd name="T12" fmla="*/ 31 w 77"/>
                  <a:gd name="T13" fmla="*/ 5 h 91"/>
                  <a:gd name="T14" fmla="*/ 19 w 77"/>
                  <a:gd name="T15" fmla="*/ 2 h 91"/>
                  <a:gd name="T16" fmla="*/ 15 w 77"/>
                  <a:gd name="T17" fmla="*/ 14 h 91"/>
                  <a:gd name="T18" fmla="*/ 35 w 77"/>
                  <a:gd name="T19" fmla="*/ 48 h 91"/>
                  <a:gd name="T20" fmla="*/ 30 w 77"/>
                  <a:gd name="T21" fmla="*/ 52 h 91"/>
                  <a:gd name="T22" fmla="*/ 0 w 77"/>
                  <a:gd name="T23" fmla="*/ 69 h 91"/>
                  <a:gd name="T24" fmla="*/ 0 w 77"/>
                  <a:gd name="T25" fmla="*/ 70 h 91"/>
                  <a:gd name="T26" fmla="*/ 22 w 77"/>
                  <a:gd name="T27" fmla="*/ 6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91">
                    <a:moveTo>
                      <a:pt x="22" y="69"/>
                    </a:moveTo>
                    <a:cubicBezTo>
                      <a:pt x="33" y="70"/>
                      <a:pt x="43" y="73"/>
                      <a:pt x="52" y="78"/>
                    </a:cubicBezTo>
                    <a:cubicBezTo>
                      <a:pt x="57" y="80"/>
                      <a:pt x="62" y="82"/>
                      <a:pt x="65" y="85"/>
                    </a:cubicBezTo>
                    <a:cubicBezTo>
                      <a:pt x="69" y="87"/>
                      <a:pt x="73" y="89"/>
                      <a:pt x="77" y="91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9" y="1"/>
                      <a:pt x="23" y="0"/>
                      <a:pt x="19" y="2"/>
                    </a:cubicBezTo>
                    <a:cubicBezTo>
                      <a:pt x="14" y="4"/>
                      <a:pt x="13" y="10"/>
                      <a:pt x="15" y="14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7" y="68"/>
                      <a:pt x="15" y="68"/>
                      <a:pt x="2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" name="Freeform 177"/>
              <p:cNvSpPr/>
              <p:nvPr/>
            </p:nvSpPr>
            <p:spPr bwMode="auto">
              <a:xfrm>
                <a:off x="238740" y="60140"/>
                <a:ext cx="94767" cy="94767"/>
              </a:xfrm>
              <a:custGeom>
                <a:avLst/>
                <a:gdLst>
                  <a:gd name="T0" fmla="*/ 32 w 44"/>
                  <a:gd name="T1" fmla="*/ 39 h 44"/>
                  <a:gd name="T2" fmla="*/ 39 w 44"/>
                  <a:gd name="T3" fmla="*/ 12 h 44"/>
                  <a:gd name="T4" fmla="*/ 12 w 44"/>
                  <a:gd name="T5" fmla="*/ 5 h 44"/>
                  <a:gd name="T6" fmla="*/ 5 w 44"/>
                  <a:gd name="T7" fmla="*/ 32 h 44"/>
                  <a:gd name="T8" fmla="*/ 32 w 44"/>
                  <a:gd name="T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32" y="39"/>
                    </a:moveTo>
                    <a:cubicBezTo>
                      <a:pt x="41" y="34"/>
                      <a:pt x="44" y="22"/>
                      <a:pt x="39" y="12"/>
                    </a:cubicBezTo>
                    <a:cubicBezTo>
                      <a:pt x="34" y="3"/>
                      <a:pt x="22" y="0"/>
                      <a:pt x="12" y="5"/>
                    </a:cubicBezTo>
                    <a:cubicBezTo>
                      <a:pt x="3" y="10"/>
                      <a:pt x="0" y="22"/>
                      <a:pt x="5" y="32"/>
                    </a:cubicBezTo>
                    <a:cubicBezTo>
                      <a:pt x="10" y="41"/>
                      <a:pt x="22" y="44"/>
                      <a:pt x="3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8" name="Freeform 178"/>
              <p:cNvSpPr/>
              <p:nvPr/>
            </p:nvSpPr>
            <p:spPr bwMode="auto">
              <a:xfrm>
                <a:off x="0" y="159464"/>
                <a:ext cx="391825" cy="112080"/>
              </a:xfrm>
              <a:custGeom>
                <a:avLst/>
                <a:gdLst>
                  <a:gd name="T0" fmla="*/ 179 w 182"/>
                  <a:gd name="T1" fmla="*/ 7 h 52"/>
                  <a:gd name="T2" fmla="*/ 166 w 182"/>
                  <a:gd name="T3" fmla="*/ 29 h 52"/>
                  <a:gd name="T4" fmla="*/ 146 w 182"/>
                  <a:gd name="T5" fmla="*/ 32 h 52"/>
                  <a:gd name="T6" fmla="*/ 123 w 182"/>
                  <a:gd name="T7" fmla="*/ 24 h 52"/>
                  <a:gd name="T8" fmla="*/ 111 w 182"/>
                  <a:gd name="T9" fmla="*/ 18 h 52"/>
                  <a:gd name="T10" fmla="*/ 98 w 182"/>
                  <a:gd name="T11" fmla="*/ 11 h 52"/>
                  <a:gd name="T12" fmla="*/ 68 w 182"/>
                  <a:gd name="T13" fmla="*/ 2 h 52"/>
                  <a:gd name="T14" fmla="*/ 36 w 182"/>
                  <a:gd name="T15" fmla="*/ 5 h 52"/>
                  <a:gd name="T16" fmla="*/ 11 w 182"/>
                  <a:gd name="T17" fmla="*/ 25 h 52"/>
                  <a:gd name="T18" fmla="*/ 0 w 182"/>
                  <a:gd name="T19" fmla="*/ 52 h 52"/>
                  <a:gd name="T20" fmla="*/ 42 w 182"/>
                  <a:gd name="T21" fmla="*/ 23 h 52"/>
                  <a:gd name="T22" fmla="*/ 88 w 182"/>
                  <a:gd name="T23" fmla="*/ 32 h 52"/>
                  <a:gd name="T24" fmla="*/ 100 w 182"/>
                  <a:gd name="T25" fmla="*/ 38 h 52"/>
                  <a:gd name="T26" fmla="*/ 113 w 182"/>
                  <a:gd name="T27" fmla="*/ 44 h 52"/>
                  <a:gd name="T28" fmla="*/ 144 w 182"/>
                  <a:gd name="T29" fmla="*/ 51 h 52"/>
                  <a:gd name="T30" fmla="*/ 161 w 182"/>
                  <a:gd name="T31" fmla="*/ 48 h 52"/>
                  <a:gd name="T32" fmla="*/ 175 w 182"/>
                  <a:gd name="T33" fmla="*/ 37 h 52"/>
                  <a:gd name="T34" fmla="*/ 179 w 182"/>
                  <a:gd name="T35" fmla="*/ 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2" h="52">
                    <a:moveTo>
                      <a:pt x="179" y="7"/>
                    </a:moveTo>
                    <a:cubicBezTo>
                      <a:pt x="177" y="16"/>
                      <a:pt x="172" y="25"/>
                      <a:pt x="166" y="29"/>
                    </a:cubicBezTo>
                    <a:cubicBezTo>
                      <a:pt x="160" y="34"/>
                      <a:pt x="153" y="34"/>
                      <a:pt x="146" y="32"/>
                    </a:cubicBezTo>
                    <a:cubicBezTo>
                      <a:pt x="138" y="31"/>
                      <a:pt x="130" y="28"/>
                      <a:pt x="123" y="24"/>
                    </a:cubicBezTo>
                    <a:cubicBezTo>
                      <a:pt x="119" y="22"/>
                      <a:pt x="115" y="20"/>
                      <a:pt x="111" y="18"/>
                    </a:cubicBezTo>
                    <a:cubicBezTo>
                      <a:pt x="107" y="15"/>
                      <a:pt x="103" y="13"/>
                      <a:pt x="98" y="11"/>
                    </a:cubicBezTo>
                    <a:cubicBezTo>
                      <a:pt x="89" y="6"/>
                      <a:pt x="79" y="3"/>
                      <a:pt x="68" y="2"/>
                    </a:cubicBezTo>
                    <a:cubicBezTo>
                      <a:pt x="58" y="0"/>
                      <a:pt x="46" y="1"/>
                      <a:pt x="36" y="5"/>
                    </a:cubicBezTo>
                    <a:cubicBezTo>
                      <a:pt x="26" y="9"/>
                      <a:pt x="17" y="16"/>
                      <a:pt x="11" y="25"/>
                    </a:cubicBezTo>
                    <a:cubicBezTo>
                      <a:pt x="5" y="33"/>
                      <a:pt x="1" y="42"/>
                      <a:pt x="0" y="52"/>
                    </a:cubicBezTo>
                    <a:cubicBezTo>
                      <a:pt x="11" y="37"/>
                      <a:pt x="26" y="26"/>
                      <a:pt x="42" y="23"/>
                    </a:cubicBezTo>
                    <a:cubicBezTo>
                      <a:pt x="57" y="20"/>
                      <a:pt x="73" y="25"/>
                      <a:pt x="88" y="32"/>
                    </a:cubicBezTo>
                    <a:cubicBezTo>
                      <a:pt x="92" y="34"/>
                      <a:pt x="95" y="36"/>
                      <a:pt x="100" y="38"/>
                    </a:cubicBezTo>
                    <a:cubicBezTo>
                      <a:pt x="104" y="40"/>
                      <a:pt x="109" y="43"/>
                      <a:pt x="113" y="44"/>
                    </a:cubicBezTo>
                    <a:cubicBezTo>
                      <a:pt x="123" y="48"/>
                      <a:pt x="133" y="51"/>
                      <a:pt x="144" y="51"/>
                    </a:cubicBezTo>
                    <a:cubicBezTo>
                      <a:pt x="150" y="51"/>
                      <a:pt x="155" y="50"/>
                      <a:pt x="161" y="48"/>
                    </a:cubicBezTo>
                    <a:cubicBezTo>
                      <a:pt x="167" y="46"/>
                      <a:pt x="172" y="42"/>
                      <a:pt x="175" y="37"/>
                    </a:cubicBezTo>
                    <a:cubicBezTo>
                      <a:pt x="181" y="27"/>
                      <a:pt x="182" y="17"/>
                      <a:pt x="17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6" name="Freeform 179"/>
            <p:cNvSpPr>
              <a:spLocks noEditPoints="1"/>
            </p:cNvSpPr>
            <p:nvPr/>
          </p:nvSpPr>
          <p:spPr bwMode="auto">
            <a:xfrm>
              <a:off x="6826250" y="5245100"/>
              <a:ext cx="307975" cy="374650"/>
            </a:xfrm>
            <a:custGeom>
              <a:avLst/>
              <a:gdLst>
                <a:gd name="T0" fmla="*/ 110 w 129"/>
                <a:gd name="T1" fmla="*/ 47 h 157"/>
                <a:gd name="T2" fmla="*/ 71 w 129"/>
                <a:gd name="T3" fmla="*/ 47 h 157"/>
                <a:gd name="T4" fmla="*/ 71 w 129"/>
                <a:gd name="T5" fmla="*/ 44 h 157"/>
                <a:gd name="T6" fmla="*/ 87 w 129"/>
                <a:gd name="T7" fmla="*/ 23 h 157"/>
                <a:gd name="T8" fmla="*/ 64 w 129"/>
                <a:gd name="T9" fmla="*/ 0 h 157"/>
                <a:gd name="T10" fmla="*/ 41 w 129"/>
                <a:gd name="T11" fmla="*/ 23 h 157"/>
                <a:gd name="T12" fmla="*/ 57 w 129"/>
                <a:gd name="T13" fmla="*/ 44 h 157"/>
                <a:gd name="T14" fmla="*/ 57 w 129"/>
                <a:gd name="T15" fmla="*/ 47 h 157"/>
                <a:gd name="T16" fmla="*/ 18 w 129"/>
                <a:gd name="T17" fmla="*/ 47 h 157"/>
                <a:gd name="T18" fmla="*/ 0 w 129"/>
                <a:gd name="T19" fmla="*/ 157 h 157"/>
                <a:gd name="T20" fmla="*/ 129 w 129"/>
                <a:gd name="T21" fmla="*/ 157 h 157"/>
                <a:gd name="T22" fmla="*/ 110 w 129"/>
                <a:gd name="T23" fmla="*/ 47 h 157"/>
                <a:gd name="T24" fmla="*/ 53 w 129"/>
                <a:gd name="T25" fmla="*/ 23 h 157"/>
                <a:gd name="T26" fmla="*/ 64 w 129"/>
                <a:gd name="T27" fmla="*/ 12 h 157"/>
                <a:gd name="T28" fmla="*/ 74 w 129"/>
                <a:gd name="T29" fmla="*/ 23 h 157"/>
                <a:gd name="T30" fmla="*/ 64 w 129"/>
                <a:gd name="T31" fmla="*/ 33 h 157"/>
                <a:gd name="T32" fmla="*/ 53 w 129"/>
                <a:gd name="T33" fmla="*/ 2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157">
                  <a:moveTo>
                    <a:pt x="110" y="47"/>
                  </a:moveTo>
                  <a:cubicBezTo>
                    <a:pt x="71" y="47"/>
                    <a:pt x="71" y="47"/>
                    <a:pt x="71" y="47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80" y="41"/>
                    <a:pt x="87" y="33"/>
                    <a:pt x="87" y="23"/>
                  </a:cubicBezTo>
                  <a:cubicBezTo>
                    <a:pt x="87" y="10"/>
                    <a:pt x="76" y="0"/>
                    <a:pt x="64" y="0"/>
                  </a:cubicBezTo>
                  <a:cubicBezTo>
                    <a:pt x="51" y="0"/>
                    <a:pt x="41" y="10"/>
                    <a:pt x="41" y="23"/>
                  </a:cubicBezTo>
                  <a:cubicBezTo>
                    <a:pt x="41" y="33"/>
                    <a:pt x="48" y="41"/>
                    <a:pt x="57" y="44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129" y="157"/>
                    <a:pt x="129" y="157"/>
                    <a:pt x="129" y="157"/>
                  </a:cubicBezTo>
                  <a:lnTo>
                    <a:pt x="110" y="47"/>
                  </a:lnTo>
                  <a:close/>
                  <a:moveTo>
                    <a:pt x="53" y="23"/>
                  </a:moveTo>
                  <a:cubicBezTo>
                    <a:pt x="53" y="17"/>
                    <a:pt x="58" y="12"/>
                    <a:pt x="64" y="12"/>
                  </a:cubicBezTo>
                  <a:cubicBezTo>
                    <a:pt x="70" y="12"/>
                    <a:pt x="74" y="17"/>
                    <a:pt x="74" y="23"/>
                  </a:cubicBezTo>
                  <a:cubicBezTo>
                    <a:pt x="74" y="28"/>
                    <a:pt x="70" y="33"/>
                    <a:pt x="64" y="33"/>
                  </a:cubicBezTo>
                  <a:cubicBezTo>
                    <a:pt x="58" y="33"/>
                    <a:pt x="53" y="28"/>
                    <a:pt x="5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7" name="组合 481"/>
            <p:cNvGrpSpPr/>
            <p:nvPr/>
          </p:nvGrpSpPr>
          <p:grpSpPr bwMode="auto">
            <a:xfrm>
              <a:off x="7578725" y="5264150"/>
              <a:ext cx="347663" cy="363538"/>
              <a:chOff x="0" y="0"/>
              <a:chExt cx="312549" cy="327128"/>
            </a:xfrm>
            <a:grpFill/>
          </p:grpSpPr>
          <p:sp>
            <p:nvSpPr>
              <p:cNvPr id="303" name="Freeform 180"/>
              <p:cNvSpPr>
                <a:spLocks noEditPoints="1"/>
              </p:cNvSpPr>
              <p:nvPr/>
            </p:nvSpPr>
            <p:spPr bwMode="auto">
              <a:xfrm>
                <a:off x="0" y="0"/>
                <a:ext cx="312549" cy="327128"/>
              </a:xfrm>
              <a:custGeom>
                <a:avLst/>
                <a:gdLst>
                  <a:gd name="T0" fmla="*/ 143 w 145"/>
                  <a:gd name="T1" fmla="*/ 74 h 152"/>
                  <a:gd name="T2" fmla="*/ 140 w 145"/>
                  <a:gd name="T3" fmla="*/ 59 h 152"/>
                  <a:gd name="T4" fmla="*/ 145 w 145"/>
                  <a:gd name="T5" fmla="*/ 59 h 152"/>
                  <a:gd name="T6" fmla="*/ 110 w 145"/>
                  <a:gd name="T7" fmla="*/ 11 h 152"/>
                  <a:gd name="T8" fmla="*/ 93 w 145"/>
                  <a:gd name="T9" fmla="*/ 22 h 152"/>
                  <a:gd name="T10" fmla="*/ 86 w 145"/>
                  <a:gd name="T11" fmla="*/ 41 h 152"/>
                  <a:gd name="T12" fmla="*/ 84 w 145"/>
                  <a:gd name="T13" fmla="*/ 30 h 152"/>
                  <a:gd name="T14" fmla="*/ 89 w 145"/>
                  <a:gd name="T15" fmla="*/ 18 h 152"/>
                  <a:gd name="T16" fmla="*/ 100 w 145"/>
                  <a:gd name="T17" fmla="*/ 12 h 152"/>
                  <a:gd name="T18" fmla="*/ 109 w 145"/>
                  <a:gd name="T19" fmla="*/ 10 h 152"/>
                  <a:gd name="T20" fmla="*/ 73 w 145"/>
                  <a:gd name="T21" fmla="*/ 0 h 152"/>
                  <a:gd name="T22" fmla="*/ 0 w 145"/>
                  <a:gd name="T23" fmla="*/ 57 h 152"/>
                  <a:gd name="T24" fmla="*/ 5 w 145"/>
                  <a:gd name="T25" fmla="*/ 57 h 152"/>
                  <a:gd name="T26" fmla="*/ 2 w 145"/>
                  <a:gd name="T27" fmla="*/ 74 h 152"/>
                  <a:gd name="T28" fmla="*/ 0 w 145"/>
                  <a:gd name="T29" fmla="*/ 74 h 152"/>
                  <a:gd name="T30" fmla="*/ 0 w 145"/>
                  <a:gd name="T31" fmla="*/ 81 h 152"/>
                  <a:gd name="T32" fmla="*/ 1 w 145"/>
                  <a:gd name="T33" fmla="*/ 81 h 152"/>
                  <a:gd name="T34" fmla="*/ 72 w 145"/>
                  <a:gd name="T35" fmla="*/ 152 h 152"/>
                  <a:gd name="T36" fmla="*/ 144 w 145"/>
                  <a:gd name="T37" fmla="*/ 81 h 152"/>
                  <a:gd name="T38" fmla="*/ 145 w 145"/>
                  <a:gd name="T39" fmla="*/ 81 h 152"/>
                  <a:gd name="T40" fmla="*/ 145 w 145"/>
                  <a:gd name="T41" fmla="*/ 74 h 152"/>
                  <a:gd name="T42" fmla="*/ 143 w 145"/>
                  <a:gd name="T43" fmla="*/ 74 h 152"/>
                  <a:gd name="T44" fmla="*/ 46 w 145"/>
                  <a:gd name="T45" fmla="*/ 12 h 152"/>
                  <a:gd name="T46" fmla="*/ 56 w 145"/>
                  <a:gd name="T47" fmla="*/ 18 h 152"/>
                  <a:gd name="T48" fmla="*/ 61 w 145"/>
                  <a:gd name="T49" fmla="*/ 30 h 152"/>
                  <a:gd name="T50" fmla="*/ 59 w 145"/>
                  <a:gd name="T51" fmla="*/ 41 h 152"/>
                  <a:gd name="T52" fmla="*/ 52 w 145"/>
                  <a:gd name="T53" fmla="*/ 22 h 152"/>
                  <a:gd name="T54" fmla="*/ 34 w 145"/>
                  <a:gd name="T55" fmla="*/ 11 h 152"/>
                  <a:gd name="T56" fmla="*/ 46 w 145"/>
                  <a:gd name="T57" fmla="*/ 12 h 152"/>
                  <a:gd name="T58" fmla="*/ 16 w 145"/>
                  <a:gd name="T59" fmla="*/ 57 h 152"/>
                  <a:gd name="T60" fmla="*/ 130 w 145"/>
                  <a:gd name="T61" fmla="*/ 59 h 152"/>
                  <a:gd name="T62" fmla="*/ 133 w 145"/>
                  <a:gd name="T63" fmla="*/ 74 h 152"/>
                  <a:gd name="T64" fmla="*/ 126 w 145"/>
                  <a:gd name="T65" fmla="*/ 74 h 152"/>
                  <a:gd name="T66" fmla="*/ 102 w 145"/>
                  <a:gd name="T67" fmla="*/ 63 h 152"/>
                  <a:gd name="T68" fmla="*/ 79 w 145"/>
                  <a:gd name="T69" fmla="*/ 74 h 152"/>
                  <a:gd name="T70" fmla="*/ 62 w 145"/>
                  <a:gd name="T71" fmla="*/ 74 h 152"/>
                  <a:gd name="T72" fmla="*/ 38 w 145"/>
                  <a:gd name="T73" fmla="*/ 63 h 152"/>
                  <a:gd name="T74" fmla="*/ 14 w 145"/>
                  <a:gd name="T75" fmla="*/ 74 h 152"/>
                  <a:gd name="T76" fmla="*/ 11 w 145"/>
                  <a:gd name="T77" fmla="*/ 74 h 152"/>
                  <a:gd name="T78" fmla="*/ 16 w 145"/>
                  <a:gd name="T79" fmla="*/ 57 h 152"/>
                  <a:gd name="T80" fmla="*/ 72 w 145"/>
                  <a:gd name="T81" fmla="*/ 142 h 152"/>
                  <a:gd name="T82" fmla="*/ 11 w 145"/>
                  <a:gd name="T83" fmla="*/ 81 h 152"/>
                  <a:gd name="T84" fmla="*/ 14 w 145"/>
                  <a:gd name="T85" fmla="*/ 81 h 152"/>
                  <a:gd name="T86" fmla="*/ 38 w 145"/>
                  <a:gd name="T87" fmla="*/ 93 h 152"/>
                  <a:gd name="T88" fmla="*/ 62 w 145"/>
                  <a:gd name="T89" fmla="*/ 81 h 152"/>
                  <a:gd name="T90" fmla="*/ 79 w 145"/>
                  <a:gd name="T91" fmla="*/ 81 h 152"/>
                  <a:gd name="T92" fmla="*/ 102 w 145"/>
                  <a:gd name="T93" fmla="*/ 93 h 152"/>
                  <a:gd name="T94" fmla="*/ 126 w 145"/>
                  <a:gd name="T95" fmla="*/ 81 h 152"/>
                  <a:gd name="T96" fmla="*/ 134 w 145"/>
                  <a:gd name="T97" fmla="*/ 81 h 152"/>
                  <a:gd name="T98" fmla="*/ 72 w 145"/>
                  <a:gd name="T99" fmla="*/ 14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5" h="152">
                    <a:moveTo>
                      <a:pt x="143" y="74"/>
                    </a:moveTo>
                    <a:cubicBezTo>
                      <a:pt x="143" y="69"/>
                      <a:pt x="142" y="64"/>
                      <a:pt x="140" y="59"/>
                    </a:cubicBezTo>
                    <a:cubicBezTo>
                      <a:pt x="145" y="59"/>
                      <a:pt x="145" y="59"/>
                      <a:pt x="145" y="59"/>
                    </a:cubicBezTo>
                    <a:cubicBezTo>
                      <a:pt x="140" y="39"/>
                      <a:pt x="127" y="22"/>
                      <a:pt x="110" y="11"/>
                    </a:cubicBezTo>
                    <a:cubicBezTo>
                      <a:pt x="104" y="14"/>
                      <a:pt x="97" y="17"/>
                      <a:pt x="93" y="22"/>
                    </a:cubicBezTo>
                    <a:cubicBezTo>
                      <a:pt x="88" y="27"/>
                      <a:pt x="86" y="34"/>
                      <a:pt x="86" y="41"/>
                    </a:cubicBezTo>
                    <a:cubicBezTo>
                      <a:pt x="84" y="38"/>
                      <a:pt x="84" y="34"/>
                      <a:pt x="84" y="30"/>
                    </a:cubicBezTo>
                    <a:cubicBezTo>
                      <a:pt x="85" y="26"/>
                      <a:pt x="87" y="22"/>
                      <a:pt x="89" y="18"/>
                    </a:cubicBezTo>
                    <a:cubicBezTo>
                      <a:pt x="92" y="15"/>
                      <a:pt x="96" y="13"/>
                      <a:pt x="100" y="12"/>
                    </a:cubicBezTo>
                    <a:cubicBezTo>
                      <a:pt x="103" y="11"/>
                      <a:pt x="106" y="10"/>
                      <a:pt x="109" y="10"/>
                    </a:cubicBezTo>
                    <a:cubicBezTo>
                      <a:pt x="98" y="4"/>
                      <a:pt x="86" y="0"/>
                      <a:pt x="73" y="0"/>
                    </a:cubicBezTo>
                    <a:cubicBezTo>
                      <a:pt x="37" y="0"/>
                      <a:pt x="8" y="24"/>
                      <a:pt x="0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3" y="62"/>
                      <a:pt x="2" y="68"/>
                      <a:pt x="2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1" y="81"/>
                      <a:pt x="1" y="81"/>
                      <a:pt x="1" y="81"/>
                    </a:cubicBezTo>
                    <a:cubicBezTo>
                      <a:pt x="1" y="121"/>
                      <a:pt x="33" y="152"/>
                      <a:pt x="72" y="152"/>
                    </a:cubicBezTo>
                    <a:cubicBezTo>
                      <a:pt x="112" y="152"/>
                      <a:pt x="143" y="121"/>
                      <a:pt x="144" y="81"/>
                    </a:cubicBezTo>
                    <a:cubicBezTo>
                      <a:pt x="145" y="81"/>
                      <a:pt x="145" y="81"/>
                      <a:pt x="145" y="81"/>
                    </a:cubicBezTo>
                    <a:cubicBezTo>
                      <a:pt x="145" y="74"/>
                      <a:pt x="145" y="74"/>
                      <a:pt x="145" y="74"/>
                    </a:cubicBezTo>
                    <a:lnTo>
                      <a:pt x="143" y="74"/>
                    </a:lnTo>
                    <a:close/>
                    <a:moveTo>
                      <a:pt x="46" y="12"/>
                    </a:moveTo>
                    <a:cubicBezTo>
                      <a:pt x="49" y="13"/>
                      <a:pt x="53" y="15"/>
                      <a:pt x="56" y="18"/>
                    </a:cubicBezTo>
                    <a:cubicBezTo>
                      <a:pt x="59" y="22"/>
                      <a:pt x="61" y="26"/>
                      <a:pt x="61" y="30"/>
                    </a:cubicBezTo>
                    <a:cubicBezTo>
                      <a:pt x="62" y="34"/>
                      <a:pt x="61" y="38"/>
                      <a:pt x="59" y="41"/>
                    </a:cubicBezTo>
                    <a:cubicBezTo>
                      <a:pt x="59" y="34"/>
                      <a:pt x="57" y="27"/>
                      <a:pt x="52" y="22"/>
                    </a:cubicBezTo>
                    <a:cubicBezTo>
                      <a:pt x="48" y="17"/>
                      <a:pt x="41" y="14"/>
                      <a:pt x="34" y="11"/>
                    </a:cubicBezTo>
                    <a:cubicBezTo>
                      <a:pt x="38" y="10"/>
                      <a:pt x="42" y="11"/>
                      <a:pt x="46" y="12"/>
                    </a:cubicBezTo>
                    <a:close/>
                    <a:moveTo>
                      <a:pt x="16" y="57"/>
                    </a:moveTo>
                    <a:cubicBezTo>
                      <a:pt x="130" y="59"/>
                      <a:pt x="130" y="59"/>
                      <a:pt x="130" y="59"/>
                    </a:cubicBezTo>
                    <a:cubicBezTo>
                      <a:pt x="132" y="64"/>
                      <a:pt x="133" y="69"/>
                      <a:pt x="133" y="74"/>
                    </a:cubicBezTo>
                    <a:cubicBezTo>
                      <a:pt x="126" y="74"/>
                      <a:pt x="126" y="74"/>
                      <a:pt x="126" y="74"/>
                    </a:cubicBezTo>
                    <a:cubicBezTo>
                      <a:pt x="123" y="68"/>
                      <a:pt x="114" y="63"/>
                      <a:pt x="102" y="63"/>
                    </a:cubicBezTo>
                    <a:cubicBezTo>
                      <a:pt x="91" y="63"/>
                      <a:pt x="82" y="68"/>
                      <a:pt x="79" y="74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59" y="68"/>
                      <a:pt x="50" y="63"/>
                      <a:pt x="38" y="63"/>
                    </a:cubicBezTo>
                    <a:cubicBezTo>
                      <a:pt x="27" y="63"/>
                      <a:pt x="17" y="68"/>
                      <a:pt x="14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2" y="68"/>
                      <a:pt x="14" y="62"/>
                      <a:pt x="16" y="57"/>
                    </a:cubicBezTo>
                    <a:close/>
                    <a:moveTo>
                      <a:pt x="72" y="142"/>
                    </a:moveTo>
                    <a:cubicBezTo>
                      <a:pt x="39" y="142"/>
                      <a:pt x="11" y="115"/>
                      <a:pt x="11" y="81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7" y="88"/>
                      <a:pt x="27" y="93"/>
                      <a:pt x="38" y="93"/>
                    </a:cubicBezTo>
                    <a:cubicBezTo>
                      <a:pt x="50" y="93"/>
                      <a:pt x="59" y="88"/>
                      <a:pt x="62" y="81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82" y="88"/>
                      <a:pt x="91" y="93"/>
                      <a:pt x="102" y="93"/>
                    </a:cubicBezTo>
                    <a:cubicBezTo>
                      <a:pt x="114" y="93"/>
                      <a:pt x="123" y="88"/>
                      <a:pt x="126" y="81"/>
                    </a:cubicBezTo>
                    <a:cubicBezTo>
                      <a:pt x="134" y="81"/>
                      <a:pt x="134" y="81"/>
                      <a:pt x="134" y="81"/>
                    </a:cubicBezTo>
                    <a:cubicBezTo>
                      <a:pt x="134" y="115"/>
                      <a:pt x="106" y="142"/>
                      <a:pt x="72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4" name="Freeform 181"/>
              <p:cNvSpPr/>
              <p:nvPr/>
            </p:nvSpPr>
            <p:spPr bwMode="auto">
              <a:xfrm>
                <a:off x="235094" y="20958"/>
                <a:ext cx="3645" cy="273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5" name="Oval 182"/>
              <p:cNvSpPr>
                <a:spLocks noChangeArrowheads="1"/>
              </p:cNvSpPr>
              <p:nvPr/>
            </p:nvSpPr>
            <p:spPr bwMode="auto">
              <a:xfrm>
                <a:off x="124837" y="227806"/>
                <a:ext cx="62874" cy="34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8" name="组合 119"/>
            <p:cNvGrpSpPr/>
            <p:nvPr/>
          </p:nvGrpSpPr>
          <p:grpSpPr bwMode="auto">
            <a:xfrm>
              <a:off x="746125" y="6026150"/>
              <a:ext cx="547688" cy="433388"/>
              <a:chOff x="0" y="0"/>
              <a:chExt cx="494793" cy="390002"/>
            </a:xfrm>
            <a:grpFill/>
          </p:grpSpPr>
          <p:sp>
            <p:nvSpPr>
              <p:cNvPr id="300" name="Freeform 183"/>
              <p:cNvSpPr/>
              <p:nvPr/>
            </p:nvSpPr>
            <p:spPr bwMode="auto">
              <a:xfrm>
                <a:off x="115725" y="0"/>
                <a:ext cx="263343" cy="167664"/>
              </a:xfrm>
              <a:custGeom>
                <a:avLst/>
                <a:gdLst>
                  <a:gd name="T0" fmla="*/ 13 w 122"/>
                  <a:gd name="T1" fmla="*/ 27 h 78"/>
                  <a:gd name="T2" fmla="*/ 60 w 122"/>
                  <a:gd name="T3" fmla="*/ 13 h 78"/>
                  <a:gd name="T4" fmla="*/ 109 w 122"/>
                  <a:gd name="T5" fmla="*/ 27 h 78"/>
                  <a:gd name="T6" fmla="*/ 109 w 122"/>
                  <a:gd name="T7" fmla="*/ 78 h 78"/>
                  <a:gd name="T8" fmla="*/ 122 w 122"/>
                  <a:gd name="T9" fmla="*/ 78 h 78"/>
                  <a:gd name="T10" fmla="*/ 122 w 122"/>
                  <a:gd name="T11" fmla="*/ 19 h 78"/>
                  <a:gd name="T12" fmla="*/ 60 w 122"/>
                  <a:gd name="T13" fmla="*/ 0 h 78"/>
                  <a:gd name="T14" fmla="*/ 0 w 122"/>
                  <a:gd name="T15" fmla="*/ 19 h 78"/>
                  <a:gd name="T16" fmla="*/ 0 w 122"/>
                  <a:gd name="T17" fmla="*/ 78 h 78"/>
                  <a:gd name="T18" fmla="*/ 13 w 122"/>
                  <a:gd name="T19" fmla="*/ 78 h 78"/>
                  <a:gd name="T20" fmla="*/ 13 w 122"/>
                  <a:gd name="T21" fmla="*/ 2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2" h="78">
                    <a:moveTo>
                      <a:pt x="13" y="27"/>
                    </a:moveTo>
                    <a:cubicBezTo>
                      <a:pt x="28" y="18"/>
                      <a:pt x="44" y="13"/>
                      <a:pt x="60" y="13"/>
                    </a:cubicBezTo>
                    <a:cubicBezTo>
                      <a:pt x="83" y="13"/>
                      <a:pt x="101" y="22"/>
                      <a:pt x="109" y="27"/>
                    </a:cubicBezTo>
                    <a:cubicBezTo>
                      <a:pt x="109" y="78"/>
                      <a:pt x="109" y="78"/>
                      <a:pt x="109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9"/>
                      <a:pt x="97" y="0"/>
                      <a:pt x="60" y="0"/>
                    </a:cubicBezTo>
                    <a:cubicBezTo>
                      <a:pt x="42" y="0"/>
                      <a:pt x="21" y="5"/>
                      <a:pt x="0" y="1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3" y="78"/>
                      <a:pt x="13" y="78"/>
                      <a:pt x="13" y="78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1" name="Freeform 184"/>
              <p:cNvSpPr/>
              <p:nvPr/>
            </p:nvSpPr>
            <p:spPr bwMode="auto">
              <a:xfrm>
                <a:off x="143973" y="279744"/>
                <a:ext cx="206847" cy="110258"/>
              </a:xfrm>
              <a:custGeom>
                <a:avLst/>
                <a:gdLst>
                  <a:gd name="T0" fmla="*/ 114 w 227"/>
                  <a:gd name="T1" fmla="*/ 76 h 121"/>
                  <a:gd name="T2" fmla="*/ 43 w 227"/>
                  <a:gd name="T3" fmla="*/ 0 h 121"/>
                  <a:gd name="T4" fmla="*/ 0 w 227"/>
                  <a:gd name="T5" fmla="*/ 0 h 121"/>
                  <a:gd name="T6" fmla="*/ 114 w 227"/>
                  <a:gd name="T7" fmla="*/ 121 h 121"/>
                  <a:gd name="T8" fmla="*/ 227 w 227"/>
                  <a:gd name="T9" fmla="*/ 0 h 121"/>
                  <a:gd name="T10" fmla="*/ 184 w 227"/>
                  <a:gd name="T11" fmla="*/ 0 h 121"/>
                  <a:gd name="T12" fmla="*/ 114 w 227"/>
                  <a:gd name="T13" fmla="*/ 7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7" h="121">
                    <a:moveTo>
                      <a:pt x="114" y="76"/>
                    </a:moveTo>
                    <a:lnTo>
                      <a:pt x="43" y="0"/>
                    </a:lnTo>
                    <a:lnTo>
                      <a:pt x="0" y="0"/>
                    </a:lnTo>
                    <a:lnTo>
                      <a:pt x="114" y="121"/>
                    </a:lnTo>
                    <a:lnTo>
                      <a:pt x="227" y="0"/>
                    </a:lnTo>
                    <a:lnTo>
                      <a:pt x="184" y="0"/>
                    </a:lnTo>
                    <a:lnTo>
                      <a:pt x="114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2" name="Freeform 185"/>
              <p:cNvSpPr>
                <a:spLocks noEditPoints="1"/>
              </p:cNvSpPr>
              <p:nvPr/>
            </p:nvSpPr>
            <p:spPr bwMode="auto">
              <a:xfrm>
                <a:off x="0" y="178599"/>
                <a:ext cx="494793" cy="103879"/>
              </a:xfrm>
              <a:custGeom>
                <a:avLst/>
                <a:gdLst>
                  <a:gd name="T0" fmla="*/ 543 w 543"/>
                  <a:gd name="T1" fmla="*/ 114 h 114"/>
                  <a:gd name="T2" fmla="*/ 517 w 543"/>
                  <a:gd name="T3" fmla="*/ 76 h 114"/>
                  <a:gd name="T4" fmla="*/ 543 w 543"/>
                  <a:gd name="T5" fmla="*/ 38 h 114"/>
                  <a:gd name="T6" fmla="*/ 437 w 543"/>
                  <a:gd name="T7" fmla="*/ 38 h 114"/>
                  <a:gd name="T8" fmla="*/ 437 w 543"/>
                  <a:gd name="T9" fmla="*/ 0 h 114"/>
                  <a:gd name="T10" fmla="*/ 108 w 543"/>
                  <a:gd name="T11" fmla="*/ 0 h 114"/>
                  <a:gd name="T12" fmla="*/ 108 w 543"/>
                  <a:gd name="T13" fmla="*/ 38 h 114"/>
                  <a:gd name="T14" fmla="*/ 0 w 543"/>
                  <a:gd name="T15" fmla="*/ 38 h 114"/>
                  <a:gd name="T16" fmla="*/ 28 w 543"/>
                  <a:gd name="T17" fmla="*/ 76 h 114"/>
                  <a:gd name="T18" fmla="*/ 0 w 543"/>
                  <a:gd name="T19" fmla="*/ 114 h 114"/>
                  <a:gd name="T20" fmla="*/ 123 w 543"/>
                  <a:gd name="T21" fmla="*/ 114 h 114"/>
                  <a:gd name="T22" fmla="*/ 123 w 543"/>
                  <a:gd name="T23" fmla="*/ 102 h 114"/>
                  <a:gd name="T24" fmla="*/ 420 w 543"/>
                  <a:gd name="T25" fmla="*/ 102 h 114"/>
                  <a:gd name="T26" fmla="*/ 420 w 543"/>
                  <a:gd name="T27" fmla="*/ 114 h 114"/>
                  <a:gd name="T28" fmla="*/ 543 w 543"/>
                  <a:gd name="T29" fmla="*/ 114 h 114"/>
                  <a:gd name="T30" fmla="*/ 111 w 543"/>
                  <a:gd name="T31" fmla="*/ 102 h 114"/>
                  <a:gd name="T32" fmla="*/ 23 w 543"/>
                  <a:gd name="T33" fmla="*/ 102 h 114"/>
                  <a:gd name="T34" fmla="*/ 42 w 543"/>
                  <a:gd name="T35" fmla="*/ 76 h 114"/>
                  <a:gd name="T36" fmla="*/ 23 w 543"/>
                  <a:gd name="T37" fmla="*/ 50 h 114"/>
                  <a:gd name="T38" fmla="*/ 108 w 543"/>
                  <a:gd name="T39" fmla="*/ 50 h 114"/>
                  <a:gd name="T40" fmla="*/ 108 w 543"/>
                  <a:gd name="T41" fmla="*/ 102 h 114"/>
                  <a:gd name="T42" fmla="*/ 111 w 543"/>
                  <a:gd name="T43" fmla="*/ 102 h 114"/>
                  <a:gd name="T44" fmla="*/ 111 w 543"/>
                  <a:gd name="T45" fmla="*/ 102 h 114"/>
                  <a:gd name="T46" fmla="*/ 432 w 543"/>
                  <a:gd name="T47" fmla="*/ 102 h 114"/>
                  <a:gd name="T48" fmla="*/ 437 w 543"/>
                  <a:gd name="T49" fmla="*/ 102 h 114"/>
                  <a:gd name="T50" fmla="*/ 437 w 543"/>
                  <a:gd name="T51" fmla="*/ 50 h 114"/>
                  <a:gd name="T52" fmla="*/ 520 w 543"/>
                  <a:gd name="T53" fmla="*/ 50 h 114"/>
                  <a:gd name="T54" fmla="*/ 501 w 543"/>
                  <a:gd name="T55" fmla="*/ 76 h 114"/>
                  <a:gd name="T56" fmla="*/ 520 w 543"/>
                  <a:gd name="T57" fmla="*/ 102 h 114"/>
                  <a:gd name="T58" fmla="*/ 432 w 543"/>
                  <a:gd name="T59" fmla="*/ 102 h 114"/>
                  <a:gd name="T60" fmla="*/ 432 w 543"/>
                  <a:gd name="T61" fmla="*/ 10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3" h="114">
                    <a:moveTo>
                      <a:pt x="543" y="114"/>
                    </a:moveTo>
                    <a:lnTo>
                      <a:pt x="517" y="76"/>
                    </a:lnTo>
                    <a:lnTo>
                      <a:pt x="543" y="38"/>
                    </a:lnTo>
                    <a:lnTo>
                      <a:pt x="437" y="38"/>
                    </a:lnTo>
                    <a:lnTo>
                      <a:pt x="437" y="0"/>
                    </a:lnTo>
                    <a:lnTo>
                      <a:pt x="108" y="0"/>
                    </a:lnTo>
                    <a:lnTo>
                      <a:pt x="108" y="38"/>
                    </a:lnTo>
                    <a:lnTo>
                      <a:pt x="0" y="38"/>
                    </a:lnTo>
                    <a:lnTo>
                      <a:pt x="28" y="76"/>
                    </a:lnTo>
                    <a:lnTo>
                      <a:pt x="0" y="114"/>
                    </a:lnTo>
                    <a:lnTo>
                      <a:pt x="123" y="114"/>
                    </a:lnTo>
                    <a:lnTo>
                      <a:pt x="123" y="102"/>
                    </a:lnTo>
                    <a:lnTo>
                      <a:pt x="420" y="102"/>
                    </a:lnTo>
                    <a:lnTo>
                      <a:pt x="420" y="114"/>
                    </a:lnTo>
                    <a:lnTo>
                      <a:pt x="543" y="114"/>
                    </a:lnTo>
                    <a:close/>
                    <a:moveTo>
                      <a:pt x="111" y="102"/>
                    </a:moveTo>
                    <a:lnTo>
                      <a:pt x="23" y="102"/>
                    </a:lnTo>
                    <a:lnTo>
                      <a:pt x="42" y="76"/>
                    </a:lnTo>
                    <a:lnTo>
                      <a:pt x="23" y="50"/>
                    </a:lnTo>
                    <a:lnTo>
                      <a:pt x="108" y="50"/>
                    </a:lnTo>
                    <a:lnTo>
                      <a:pt x="108" y="102"/>
                    </a:lnTo>
                    <a:lnTo>
                      <a:pt x="111" y="102"/>
                    </a:lnTo>
                    <a:close/>
                    <a:moveTo>
                      <a:pt x="432" y="102"/>
                    </a:moveTo>
                    <a:lnTo>
                      <a:pt x="437" y="102"/>
                    </a:lnTo>
                    <a:lnTo>
                      <a:pt x="437" y="50"/>
                    </a:lnTo>
                    <a:lnTo>
                      <a:pt x="520" y="50"/>
                    </a:lnTo>
                    <a:lnTo>
                      <a:pt x="501" y="76"/>
                    </a:lnTo>
                    <a:lnTo>
                      <a:pt x="520" y="102"/>
                    </a:lnTo>
                    <a:lnTo>
                      <a:pt x="432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9" name="Freeform 186"/>
            <p:cNvSpPr>
              <a:spLocks noEditPoints="1"/>
            </p:cNvSpPr>
            <p:nvPr/>
          </p:nvSpPr>
          <p:spPr bwMode="auto">
            <a:xfrm>
              <a:off x="1590675" y="6156325"/>
              <a:ext cx="492125" cy="195263"/>
            </a:xfrm>
            <a:custGeom>
              <a:avLst/>
              <a:gdLst>
                <a:gd name="T0" fmla="*/ 188 w 206"/>
                <a:gd name="T1" fmla="*/ 45 h 82"/>
                <a:gd name="T2" fmla="*/ 75 w 206"/>
                <a:gd name="T3" fmla="*/ 0 h 82"/>
                <a:gd name="T4" fmla="*/ 69 w 206"/>
                <a:gd name="T5" fmla="*/ 6 h 82"/>
                <a:gd name="T6" fmla="*/ 14 w 206"/>
                <a:gd name="T7" fmla="*/ 4 h 82"/>
                <a:gd name="T8" fmla="*/ 9 w 206"/>
                <a:gd name="T9" fmla="*/ 4 h 82"/>
                <a:gd name="T10" fmla="*/ 0 w 206"/>
                <a:gd name="T11" fmla="*/ 71 h 82"/>
                <a:gd name="T12" fmla="*/ 4 w 206"/>
                <a:gd name="T13" fmla="*/ 82 h 82"/>
                <a:gd name="T14" fmla="*/ 12 w 206"/>
                <a:gd name="T15" fmla="*/ 77 h 82"/>
                <a:gd name="T16" fmla="*/ 16 w 206"/>
                <a:gd name="T17" fmla="*/ 82 h 82"/>
                <a:gd name="T18" fmla="*/ 32 w 206"/>
                <a:gd name="T19" fmla="*/ 82 h 82"/>
                <a:gd name="T20" fmla="*/ 36 w 206"/>
                <a:gd name="T21" fmla="*/ 77 h 82"/>
                <a:gd name="T22" fmla="*/ 48 w 206"/>
                <a:gd name="T23" fmla="*/ 82 h 82"/>
                <a:gd name="T24" fmla="*/ 52 w 206"/>
                <a:gd name="T25" fmla="*/ 77 h 82"/>
                <a:gd name="T26" fmla="*/ 56 w 206"/>
                <a:gd name="T27" fmla="*/ 82 h 82"/>
                <a:gd name="T28" fmla="*/ 125 w 206"/>
                <a:gd name="T29" fmla="*/ 77 h 82"/>
                <a:gd name="T30" fmla="*/ 129 w 206"/>
                <a:gd name="T31" fmla="*/ 82 h 82"/>
                <a:gd name="T32" fmla="*/ 143 w 206"/>
                <a:gd name="T33" fmla="*/ 82 h 82"/>
                <a:gd name="T34" fmla="*/ 147 w 206"/>
                <a:gd name="T35" fmla="*/ 77 h 82"/>
                <a:gd name="T36" fmla="*/ 156 w 206"/>
                <a:gd name="T37" fmla="*/ 82 h 82"/>
                <a:gd name="T38" fmla="*/ 158 w 206"/>
                <a:gd name="T39" fmla="*/ 77 h 82"/>
                <a:gd name="T40" fmla="*/ 162 w 206"/>
                <a:gd name="T41" fmla="*/ 82 h 82"/>
                <a:gd name="T42" fmla="*/ 175 w 206"/>
                <a:gd name="T43" fmla="*/ 82 h 82"/>
                <a:gd name="T44" fmla="*/ 178 w 206"/>
                <a:gd name="T45" fmla="*/ 77 h 82"/>
                <a:gd name="T46" fmla="*/ 182 w 206"/>
                <a:gd name="T47" fmla="*/ 82 h 82"/>
                <a:gd name="T48" fmla="*/ 193 w 206"/>
                <a:gd name="T49" fmla="*/ 82 h 82"/>
                <a:gd name="T50" fmla="*/ 198 w 206"/>
                <a:gd name="T51" fmla="*/ 70 h 82"/>
                <a:gd name="T52" fmla="*/ 64 w 206"/>
                <a:gd name="T53" fmla="*/ 13 h 82"/>
                <a:gd name="T54" fmla="*/ 64 w 206"/>
                <a:gd name="T55" fmla="*/ 13 h 82"/>
                <a:gd name="T56" fmla="*/ 11 w 206"/>
                <a:gd name="T57" fmla="*/ 10 h 82"/>
                <a:gd name="T58" fmla="*/ 13 w 206"/>
                <a:gd name="T59" fmla="*/ 10 h 82"/>
                <a:gd name="T60" fmla="*/ 70 w 206"/>
                <a:gd name="T61" fmla="*/ 17 h 82"/>
                <a:gd name="T62" fmla="*/ 75 w 206"/>
                <a:gd name="T63" fmla="*/ 12 h 82"/>
                <a:gd name="T64" fmla="*/ 75 w 206"/>
                <a:gd name="T65" fmla="*/ 12 h 82"/>
                <a:gd name="T66" fmla="*/ 75 w 206"/>
                <a:gd name="T67" fmla="*/ 6 h 82"/>
                <a:gd name="T68" fmla="*/ 107 w 206"/>
                <a:gd name="T69" fmla="*/ 29 h 82"/>
                <a:gd name="T70" fmla="*/ 94 w 206"/>
                <a:gd name="T71" fmla="*/ 34 h 82"/>
                <a:gd name="T72" fmla="*/ 133 w 206"/>
                <a:gd name="T73" fmla="*/ 49 h 82"/>
                <a:gd name="T74" fmla="*/ 160 w 206"/>
                <a:gd name="T75" fmla="*/ 47 h 82"/>
                <a:gd name="T76" fmla="*/ 198 w 206"/>
                <a:gd name="T77" fmla="*/ 57 h 82"/>
                <a:gd name="T78" fmla="*/ 6 w 206"/>
                <a:gd name="T79" fmla="*/ 6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6" h="82">
                  <a:moveTo>
                    <a:pt x="203" y="55"/>
                  </a:moveTo>
                  <a:cubicBezTo>
                    <a:pt x="202" y="50"/>
                    <a:pt x="197" y="47"/>
                    <a:pt x="188" y="45"/>
                  </a:cubicBezTo>
                  <a:cubicBezTo>
                    <a:pt x="188" y="45"/>
                    <a:pt x="116" y="38"/>
                    <a:pt x="83" y="4"/>
                  </a:cubicBezTo>
                  <a:cubicBezTo>
                    <a:pt x="82" y="3"/>
                    <a:pt x="78" y="0"/>
                    <a:pt x="75" y="0"/>
                  </a:cubicBezTo>
                  <a:cubicBezTo>
                    <a:pt x="73" y="0"/>
                    <a:pt x="71" y="1"/>
                    <a:pt x="70" y="2"/>
                  </a:cubicBezTo>
                  <a:cubicBezTo>
                    <a:pt x="70" y="3"/>
                    <a:pt x="69" y="4"/>
                    <a:pt x="69" y="6"/>
                  </a:cubicBezTo>
                  <a:cubicBezTo>
                    <a:pt x="56" y="5"/>
                    <a:pt x="37" y="4"/>
                    <a:pt x="24" y="4"/>
                  </a:cubicBezTo>
                  <a:cubicBezTo>
                    <a:pt x="20" y="4"/>
                    <a:pt x="17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2" y="4"/>
                    <a:pt x="11" y="4"/>
                    <a:pt x="9" y="4"/>
                  </a:cubicBezTo>
                  <a:cubicBezTo>
                    <a:pt x="5" y="5"/>
                    <a:pt x="0" y="9"/>
                    <a:pt x="0" y="2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2" y="82"/>
                    <a:pt x="4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32" y="77"/>
                    <a:pt x="32" y="77"/>
                    <a:pt x="32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82"/>
                    <a:pt x="56" y="82"/>
                    <a:pt x="56" y="82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9" y="77"/>
                    <a:pt x="129" y="77"/>
                    <a:pt x="129" y="77"/>
                  </a:cubicBezTo>
                  <a:cubicBezTo>
                    <a:pt x="129" y="82"/>
                    <a:pt x="129" y="82"/>
                    <a:pt x="129" y="82"/>
                  </a:cubicBezTo>
                  <a:cubicBezTo>
                    <a:pt x="133" y="82"/>
                    <a:pt x="133" y="82"/>
                    <a:pt x="133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7" y="82"/>
                    <a:pt x="147" y="82"/>
                    <a:pt x="147" y="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9" y="82"/>
                    <a:pt x="169" y="82"/>
                    <a:pt x="169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2" y="82"/>
                    <a:pt x="182" y="82"/>
                    <a:pt x="182" y="82"/>
                  </a:cubicBezTo>
                  <a:cubicBezTo>
                    <a:pt x="188" y="82"/>
                    <a:pt x="188" y="82"/>
                    <a:pt x="188" y="82"/>
                  </a:cubicBezTo>
                  <a:cubicBezTo>
                    <a:pt x="193" y="82"/>
                    <a:pt x="193" y="82"/>
                    <a:pt x="193" y="82"/>
                  </a:cubicBezTo>
                  <a:cubicBezTo>
                    <a:pt x="196" y="82"/>
                    <a:pt x="198" y="81"/>
                    <a:pt x="198" y="81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199" y="69"/>
                    <a:pt x="206" y="62"/>
                    <a:pt x="203" y="55"/>
                  </a:cubicBezTo>
                  <a:close/>
                  <a:moveTo>
                    <a:pt x="64" y="13"/>
                  </a:moveTo>
                  <a:cubicBezTo>
                    <a:pt x="54" y="15"/>
                    <a:pt x="41" y="14"/>
                    <a:pt x="29" y="12"/>
                  </a:cubicBezTo>
                  <a:cubicBezTo>
                    <a:pt x="42" y="12"/>
                    <a:pt x="53" y="13"/>
                    <a:pt x="64" y="13"/>
                  </a:cubicBezTo>
                  <a:close/>
                  <a:moveTo>
                    <a:pt x="6" y="21"/>
                  </a:moveTo>
                  <a:cubicBezTo>
                    <a:pt x="6" y="17"/>
                    <a:pt x="7" y="11"/>
                    <a:pt x="11" y="10"/>
                  </a:cubicBezTo>
                  <a:cubicBezTo>
                    <a:pt x="11" y="10"/>
                    <a:pt x="12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5" y="24"/>
                    <a:pt x="60" y="25"/>
                    <a:pt x="70" y="17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7"/>
                    <a:pt x="75" y="7"/>
                    <a:pt x="75" y="6"/>
                  </a:cubicBezTo>
                  <a:cubicBezTo>
                    <a:pt x="76" y="7"/>
                    <a:pt x="78" y="8"/>
                    <a:pt x="79" y="8"/>
                  </a:cubicBezTo>
                  <a:cubicBezTo>
                    <a:pt x="87" y="17"/>
                    <a:pt x="97" y="23"/>
                    <a:pt x="107" y="29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91" y="27"/>
                    <a:pt x="94" y="34"/>
                  </a:cubicBezTo>
                  <a:cubicBezTo>
                    <a:pt x="97" y="42"/>
                    <a:pt x="114" y="46"/>
                    <a:pt x="114" y="46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3" y="49"/>
                    <a:pt x="146" y="51"/>
                    <a:pt x="160" y="47"/>
                  </a:cubicBezTo>
                  <a:cubicBezTo>
                    <a:pt x="160" y="47"/>
                    <a:pt x="160" y="47"/>
                    <a:pt x="160" y="47"/>
                  </a:cubicBezTo>
                  <a:cubicBezTo>
                    <a:pt x="175" y="50"/>
                    <a:pt x="187" y="51"/>
                    <a:pt x="188" y="51"/>
                  </a:cubicBezTo>
                  <a:cubicBezTo>
                    <a:pt x="193" y="52"/>
                    <a:pt x="197" y="54"/>
                    <a:pt x="198" y="57"/>
                  </a:cubicBezTo>
                  <a:cubicBezTo>
                    <a:pt x="198" y="59"/>
                    <a:pt x="196" y="63"/>
                    <a:pt x="194" y="65"/>
                  </a:cubicBezTo>
                  <a:cubicBezTo>
                    <a:pt x="6" y="65"/>
                    <a:pt x="6" y="65"/>
                    <a:pt x="6" y="65"/>
                  </a:cubicBezTo>
                  <a:lnTo>
                    <a:pt x="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0" name="组合 124"/>
            <p:cNvGrpSpPr/>
            <p:nvPr/>
          </p:nvGrpSpPr>
          <p:grpSpPr bwMode="auto">
            <a:xfrm>
              <a:off x="2287588" y="2513013"/>
              <a:ext cx="358775" cy="439737"/>
              <a:chOff x="0" y="0"/>
              <a:chExt cx="323484" cy="396381"/>
            </a:xfrm>
            <a:grpFill/>
          </p:grpSpPr>
          <p:sp>
            <p:nvSpPr>
              <p:cNvPr id="298" name="Freeform 187"/>
              <p:cNvSpPr>
                <a:spLocks noEditPoints="1"/>
              </p:cNvSpPr>
              <p:nvPr/>
            </p:nvSpPr>
            <p:spPr bwMode="auto">
              <a:xfrm>
                <a:off x="0" y="0"/>
                <a:ext cx="323484" cy="369956"/>
              </a:xfrm>
              <a:custGeom>
                <a:avLst/>
                <a:gdLst>
                  <a:gd name="T0" fmla="*/ 120 w 150"/>
                  <a:gd name="T1" fmla="*/ 21 h 172"/>
                  <a:gd name="T2" fmla="*/ 120 w 150"/>
                  <a:gd name="T3" fmla="*/ 6 h 172"/>
                  <a:gd name="T4" fmla="*/ 127 w 150"/>
                  <a:gd name="T5" fmla="*/ 6 h 172"/>
                  <a:gd name="T6" fmla="*/ 127 w 150"/>
                  <a:gd name="T7" fmla="*/ 0 h 172"/>
                  <a:gd name="T8" fmla="*/ 120 w 150"/>
                  <a:gd name="T9" fmla="*/ 0 h 172"/>
                  <a:gd name="T10" fmla="*/ 30 w 150"/>
                  <a:gd name="T11" fmla="*/ 0 h 172"/>
                  <a:gd name="T12" fmla="*/ 23 w 150"/>
                  <a:gd name="T13" fmla="*/ 0 h 172"/>
                  <a:gd name="T14" fmla="*/ 23 w 150"/>
                  <a:gd name="T15" fmla="*/ 6 h 172"/>
                  <a:gd name="T16" fmla="*/ 30 w 150"/>
                  <a:gd name="T17" fmla="*/ 6 h 172"/>
                  <a:gd name="T18" fmla="*/ 30 w 150"/>
                  <a:gd name="T19" fmla="*/ 21 h 172"/>
                  <a:gd name="T20" fmla="*/ 0 w 150"/>
                  <a:gd name="T21" fmla="*/ 15 h 172"/>
                  <a:gd name="T22" fmla="*/ 53 w 150"/>
                  <a:gd name="T23" fmla="*/ 76 h 172"/>
                  <a:gd name="T24" fmla="*/ 53 w 150"/>
                  <a:gd name="T25" fmla="*/ 76 h 172"/>
                  <a:gd name="T26" fmla="*/ 61 w 150"/>
                  <a:gd name="T27" fmla="*/ 83 h 172"/>
                  <a:gd name="T28" fmla="*/ 58 w 150"/>
                  <a:gd name="T29" fmla="*/ 86 h 172"/>
                  <a:gd name="T30" fmla="*/ 61 w 150"/>
                  <a:gd name="T31" fmla="*/ 89 h 172"/>
                  <a:gd name="T32" fmla="*/ 65 w 150"/>
                  <a:gd name="T33" fmla="*/ 89 h 172"/>
                  <a:gd name="T34" fmla="*/ 55 w 150"/>
                  <a:gd name="T35" fmla="*/ 132 h 172"/>
                  <a:gd name="T36" fmla="*/ 48 w 150"/>
                  <a:gd name="T37" fmla="*/ 132 h 172"/>
                  <a:gd name="T38" fmla="*/ 48 w 150"/>
                  <a:gd name="T39" fmla="*/ 172 h 172"/>
                  <a:gd name="T40" fmla="*/ 105 w 150"/>
                  <a:gd name="T41" fmla="*/ 172 h 172"/>
                  <a:gd name="T42" fmla="*/ 105 w 150"/>
                  <a:gd name="T43" fmla="*/ 132 h 172"/>
                  <a:gd name="T44" fmla="*/ 97 w 150"/>
                  <a:gd name="T45" fmla="*/ 132 h 172"/>
                  <a:gd name="T46" fmla="*/ 87 w 150"/>
                  <a:gd name="T47" fmla="*/ 89 h 172"/>
                  <a:gd name="T48" fmla="*/ 91 w 150"/>
                  <a:gd name="T49" fmla="*/ 89 h 172"/>
                  <a:gd name="T50" fmla="*/ 95 w 150"/>
                  <a:gd name="T51" fmla="*/ 86 h 172"/>
                  <a:gd name="T52" fmla="*/ 91 w 150"/>
                  <a:gd name="T53" fmla="*/ 83 h 172"/>
                  <a:gd name="T54" fmla="*/ 89 w 150"/>
                  <a:gd name="T55" fmla="*/ 83 h 172"/>
                  <a:gd name="T56" fmla="*/ 97 w 150"/>
                  <a:gd name="T57" fmla="*/ 76 h 172"/>
                  <a:gd name="T58" fmla="*/ 97 w 150"/>
                  <a:gd name="T59" fmla="*/ 76 h 172"/>
                  <a:gd name="T60" fmla="*/ 150 w 150"/>
                  <a:gd name="T61" fmla="*/ 15 h 172"/>
                  <a:gd name="T62" fmla="*/ 120 w 150"/>
                  <a:gd name="T63" fmla="*/ 21 h 172"/>
                  <a:gd name="T64" fmla="*/ 8 w 150"/>
                  <a:gd name="T65" fmla="*/ 21 h 172"/>
                  <a:gd name="T66" fmla="*/ 31 w 150"/>
                  <a:gd name="T67" fmla="*/ 27 h 172"/>
                  <a:gd name="T68" fmla="*/ 48 w 150"/>
                  <a:gd name="T69" fmla="*/ 70 h 172"/>
                  <a:gd name="T70" fmla="*/ 8 w 150"/>
                  <a:gd name="T71" fmla="*/ 21 h 172"/>
                  <a:gd name="T72" fmla="*/ 57 w 150"/>
                  <a:gd name="T73" fmla="*/ 70 h 172"/>
                  <a:gd name="T74" fmla="*/ 39 w 150"/>
                  <a:gd name="T75" fmla="*/ 12 h 172"/>
                  <a:gd name="T76" fmla="*/ 45 w 150"/>
                  <a:gd name="T77" fmla="*/ 11 h 172"/>
                  <a:gd name="T78" fmla="*/ 61 w 150"/>
                  <a:gd name="T79" fmla="*/ 66 h 172"/>
                  <a:gd name="T80" fmla="*/ 57 w 150"/>
                  <a:gd name="T81" fmla="*/ 70 h 172"/>
                  <a:gd name="T82" fmla="*/ 97 w 150"/>
                  <a:gd name="T83" fmla="*/ 137 h 172"/>
                  <a:gd name="T84" fmla="*/ 97 w 150"/>
                  <a:gd name="T85" fmla="*/ 165 h 172"/>
                  <a:gd name="T86" fmla="*/ 55 w 150"/>
                  <a:gd name="T87" fmla="*/ 165 h 172"/>
                  <a:gd name="T88" fmla="*/ 55 w 150"/>
                  <a:gd name="T89" fmla="*/ 137 h 172"/>
                  <a:gd name="T90" fmla="*/ 97 w 150"/>
                  <a:gd name="T91" fmla="*/ 137 h 172"/>
                  <a:gd name="T92" fmla="*/ 102 w 150"/>
                  <a:gd name="T93" fmla="*/ 70 h 172"/>
                  <a:gd name="T94" fmla="*/ 119 w 150"/>
                  <a:gd name="T95" fmla="*/ 27 h 172"/>
                  <a:gd name="T96" fmla="*/ 142 w 150"/>
                  <a:gd name="T97" fmla="*/ 21 h 172"/>
                  <a:gd name="T98" fmla="*/ 102 w 150"/>
                  <a:gd name="T99" fmla="*/ 7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0" h="172">
                    <a:moveTo>
                      <a:pt x="120" y="21"/>
                    </a:moveTo>
                    <a:cubicBezTo>
                      <a:pt x="120" y="20"/>
                      <a:pt x="120" y="12"/>
                      <a:pt x="120" y="6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12"/>
                      <a:pt x="30" y="20"/>
                      <a:pt x="30" y="2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12" y="76"/>
                      <a:pt x="53" y="76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56" y="79"/>
                      <a:pt x="58" y="81"/>
                      <a:pt x="61" y="83"/>
                    </a:cubicBezTo>
                    <a:cubicBezTo>
                      <a:pt x="59" y="83"/>
                      <a:pt x="58" y="84"/>
                      <a:pt x="58" y="86"/>
                    </a:cubicBezTo>
                    <a:cubicBezTo>
                      <a:pt x="58" y="88"/>
                      <a:pt x="59" y="89"/>
                      <a:pt x="61" y="8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55" y="132"/>
                      <a:pt x="55" y="132"/>
                      <a:pt x="55" y="132"/>
                    </a:cubicBezTo>
                    <a:cubicBezTo>
                      <a:pt x="48" y="132"/>
                      <a:pt x="48" y="132"/>
                      <a:pt x="48" y="132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105" y="172"/>
                      <a:pt x="105" y="172"/>
                      <a:pt x="105" y="172"/>
                    </a:cubicBezTo>
                    <a:cubicBezTo>
                      <a:pt x="105" y="132"/>
                      <a:pt x="105" y="132"/>
                      <a:pt x="105" y="132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87" y="89"/>
                      <a:pt x="87" y="89"/>
                      <a:pt x="87" y="89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93" y="89"/>
                      <a:pt x="95" y="88"/>
                      <a:pt x="95" y="86"/>
                    </a:cubicBezTo>
                    <a:cubicBezTo>
                      <a:pt x="95" y="84"/>
                      <a:pt x="93" y="83"/>
                      <a:pt x="91" y="83"/>
                    </a:cubicBezTo>
                    <a:cubicBezTo>
                      <a:pt x="89" y="83"/>
                      <a:pt x="89" y="83"/>
                      <a:pt x="89" y="83"/>
                    </a:cubicBezTo>
                    <a:cubicBezTo>
                      <a:pt x="92" y="81"/>
                      <a:pt x="94" y="79"/>
                      <a:pt x="97" y="76"/>
                    </a:cubicBezTo>
                    <a:cubicBezTo>
                      <a:pt x="97" y="76"/>
                      <a:pt x="97" y="76"/>
                      <a:pt x="97" y="76"/>
                    </a:cubicBezTo>
                    <a:cubicBezTo>
                      <a:pt x="138" y="76"/>
                      <a:pt x="150" y="15"/>
                      <a:pt x="150" y="15"/>
                    </a:cubicBezTo>
                    <a:lnTo>
                      <a:pt x="120" y="21"/>
                    </a:lnTo>
                    <a:close/>
                    <a:moveTo>
                      <a:pt x="8" y="21"/>
                    </a:moveTo>
                    <a:cubicBezTo>
                      <a:pt x="31" y="27"/>
                      <a:pt x="31" y="27"/>
                      <a:pt x="31" y="27"/>
                    </a:cubicBezTo>
                    <a:cubicBezTo>
                      <a:pt x="33" y="40"/>
                      <a:pt x="39" y="57"/>
                      <a:pt x="48" y="70"/>
                    </a:cubicBezTo>
                    <a:cubicBezTo>
                      <a:pt x="24" y="67"/>
                      <a:pt x="12" y="34"/>
                      <a:pt x="8" y="21"/>
                    </a:cubicBezTo>
                    <a:close/>
                    <a:moveTo>
                      <a:pt x="57" y="70"/>
                    </a:moveTo>
                    <a:cubicBezTo>
                      <a:pt x="56" y="70"/>
                      <a:pt x="41" y="57"/>
                      <a:pt x="39" y="12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7" y="54"/>
                      <a:pt x="61" y="65"/>
                      <a:pt x="61" y="66"/>
                    </a:cubicBezTo>
                    <a:lnTo>
                      <a:pt x="57" y="70"/>
                    </a:lnTo>
                    <a:close/>
                    <a:moveTo>
                      <a:pt x="97" y="137"/>
                    </a:moveTo>
                    <a:cubicBezTo>
                      <a:pt x="97" y="165"/>
                      <a:pt x="97" y="165"/>
                      <a:pt x="97" y="165"/>
                    </a:cubicBezTo>
                    <a:cubicBezTo>
                      <a:pt x="55" y="165"/>
                      <a:pt x="55" y="165"/>
                      <a:pt x="55" y="165"/>
                    </a:cubicBezTo>
                    <a:cubicBezTo>
                      <a:pt x="55" y="137"/>
                      <a:pt x="55" y="137"/>
                      <a:pt x="55" y="137"/>
                    </a:cubicBezTo>
                    <a:lnTo>
                      <a:pt x="97" y="137"/>
                    </a:lnTo>
                    <a:close/>
                    <a:moveTo>
                      <a:pt x="102" y="70"/>
                    </a:moveTo>
                    <a:cubicBezTo>
                      <a:pt x="111" y="57"/>
                      <a:pt x="117" y="40"/>
                      <a:pt x="119" y="27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38" y="34"/>
                      <a:pt x="126" y="67"/>
                      <a:pt x="102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9" name="Rectangle 188"/>
              <p:cNvSpPr>
                <a:spLocks noChangeArrowheads="1"/>
              </p:cNvSpPr>
              <p:nvPr/>
            </p:nvSpPr>
            <p:spPr bwMode="auto">
              <a:xfrm>
                <a:off x="82010" y="374512"/>
                <a:ext cx="161286" cy="218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1" name="Freeform 189"/>
            <p:cNvSpPr>
              <a:spLocks noEditPoints="1"/>
            </p:cNvSpPr>
            <p:nvPr/>
          </p:nvSpPr>
          <p:spPr bwMode="auto">
            <a:xfrm>
              <a:off x="3132138" y="6010275"/>
              <a:ext cx="273050" cy="407988"/>
            </a:xfrm>
            <a:custGeom>
              <a:avLst/>
              <a:gdLst>
                <a:gd name="T0" fmla="*/ 108 w 271"/>
                <a:gd name="T1" fmla="*/ 63 h 404"/>
                <a:gd name="T2" fmla="*/ 71 w 271"/>
                <a:gd name="T3" fmla="*/ 0 h 404"/>
                <a:gd name="T4" fmla="*/ 0 w 271"/>
                <a:gd name="T5" fmla="*/ 0 h 404"/>
                <a:gd name="T6" fmla="*/ 0 w 271"/>
                <a:gd name="T7" fmla="*/ 9 h 404"/>
                <a:gd name="T8" fmla="*/ 63 w 271"/>
                <a:gd name="T9" fmla="*/ 9 h 404"/>
                <a:gd name="T10" fmla="*/ 94 w 271"/>
                <a:gd name="T11" fmla="*/ 63 h 404"/>
                <a:gd name="T12" fmla="*/ 30 w 271"/>
                <a:gd name="T13" fmla="*/ 63 h 404"/>
                <a:gd name="T14" fmla="*/ 30 w 271"/>
                <a:gd name="T15" fmla="*/ 120 h 404"/>
                <a:gd name="T16" fmla="*/ 52 w 271"/>
                <a:gd name="T17" fmla="*/ 120 h 404"/>
                <a:gd name="T18" fmla="*/ 59 w 271"/>
                <a:gd name="T19" fmla="*/ 170 h 404"/>
                <a:gd name="T20" fmla="*/ 52 w 271"/>
                <a:gd name="T21" fmla="*/ 122 h 404"/>
                <a:gd name="T22" fmla="*/ 59 w 271"/>
                <a:gd name="T23" fmla="*/ 170 h 404"/>
                <a:gd name="T24" fmla="*/ 61 w 271"/>
                <a:gd name="T25" fmla="*/ 196 h 404"/>
                <a:gd name="T26" fmla="*/ 61 w 271"/>
                <a:gd name="T27" fmla="*/ 193 h 404"/>
                <a:gd name="T28" fmla="*/ 68 w 271"/>
                <a:gd name="T29" fmla="*/ 271 h 404"/>
                <a:gd name="T30" fmla="*/ 71 w 271"/>
                <a:gd name="T31" fmla="*/ 271 h 404"/>
                <a:gd name="T32" fmla="*/ 85 w 271"/>
                <a:gd name="T33" fmla="*/ 401 h 404"/>
                <a:gd name="T34" fmla="*/ 217 w 271"/>
                <a:gd name="T35" fmla="*/ 401 h 404"/>
                <a:gd name="T36" fmla="*/ 217 w 271"/>
                <a:gd name="T37" fmla="*/ 404 h 404"/>
                <a:gd name="T38" fmla="*/ 227 w 271"/>
                <a:gd name="T39" fmla="*/ 340 h 404"/>
                <a:gd name="T40" fmla="*/ 227 w 271"/>
                <a:gd name="T41" fmla="*/ 340 h 404"/>
                <a:gd name="T42" fmla="*/ 224 w 271"/>
                <a:gd name="T43" fmla="*/ 340 h 404"/>
                <a:gd name="T44" fmla="*/ 231 w 271"/>
                <a:gd name="T45" fmla="*/ 281 h 404"/>
                <a:gd name="T46" fmla="*/ 231 w 271"/>
                <a:gd name="T47" fmla="*/ 281 h 404"/>
                <a:gd name="T48" fmla="*/ 250 w 271"/>
                <a:gd name="T49" fmla="*/ 120 h 404"/>
                <a:gd name="T50" fmla="*/ 271 w 271"/>
                <a:gd name="T51" fmla="*/ 120 h 404"/>
                <a:gd name="T52" fmla="*/ 271 w 271"/>
                <a:gd name="T53" fmla="*/ 63 h 404"/>
                <a:gd name="T54" fmla="*/ 108 w 271"/>
                <a:gd name="T55" fmla="*/ 63 h 404"/>
                <a:gd name="T56" fmla="*/ 217 w 271"/>
                <a:gd name="T57" fmla="*/ 399 h 404"/>
                <a:gd name="T58" fmla="*/ 71 w 271"/>
                <a:gd name="T59" fmla="*/ 271 h 404"/>
                <a:gd name="T60" fmla="*/ 63 w 271"/>
                <a:gd name="T61" fmla="*/ 200 h 404"/>
                <a:gd name="T62" fmla="*/ 222 w 271"/>
                <a:gd name="T63" fmla="*/ 340 h 404"/>
                <a:gd name="T64" fmla="*/ 217 w 271"/>
                <a:gd name="T65" fmla="*/ 399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" h="404">
                  <a:moveTo>
                    <a:pt x="108" y="63"/>
                  </a:moveTo>
                  <a:lnTo>
                    <a:pt x="71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63" y="9"/>
                  </a:lnTo>
                  <a:lnTo>
                    <a:pt x="94" y="63"/>
                  </a:lnTo>
                  <a:lnTo>
                    <a:pt x="30" y="63"/>
                  </a:lnTo>
                  <a:lnTo>
                    <a:pt x="30" y="120"/>
                  </a:lnTo>
                  <a:lnTo>
                    <a:pt x="52" y="120"/>
                  </a:lnTo>
                  <a:lnTo>
                    <a:pt x="59" y="170"/>
                  </a:lnTo>
                  <a:lnTo>
                    <a:pt x="52" y="122"/>
                  </a:lnTo>
                  <a:lnTo>
                    <a:pt x="59" y="170"/>
                  </a:lnTo>
                  <a:lnTo>
                    <a:pt x="61" y="196"/>
                  </a:lnTo>
                  <a:lnTo>
                    <a:pt x="61" y="193"/>
                  </a:lnTo>
                  <a:lnTo>
                    <a:pt x="68" y="271"/>
                  </a:lnTo>
                  <a:lnTo>
                    <a:pt x="71" y="271"/>
                  </a:lnTo>
                  <a:lnTo>
                    <a:pt x="85" y="401"/>
                  </a:lnTo>
                  <a:lnTo>
                    <a:pt x="217" y="401"/>
                  </a:lnTo>
                  <a:lnTo>
                    <a:pt x="217" y="404"/>
                  </a:lnTo>
                  <a:lnTo>
                    <a:pt x="227" y="340"/>
                  </a:lnTo>
                  <a:lnTo>
                    <a:pt x="224" y="340"/>
                  </a:lnTo>
                  <a:lnTo>
                    <a:pt x="231" y="281"/>
                  </a:lnTo>
                  <a:lnTo>
                    <a:pt x="250" y="120"/>
                  </a:lnTo>
                  <a:lnTo>
                    <a:pt x="271" y="120"/>
                  </a:lnTo>
                  <a:lnTo>
                    <a:pt x="271" y="63"/>
                  </a:lnTo>
                  <a:lnTo>
                    <a:pt x="108" y="63"/>
                  </a:lnTo>
                  <a:close/>
                  <a:moveTo>
                    <a:pt x="217" y="399"/>
                  </a:moveTo>
                  <a:lnTo>
                    <a:pt x="71" y="271"/>
                  </a:lnTo>
                  <a:lnTo>
                    <a:pt x="63" y="200"/>
                  </a:lnTo>
                  <a:lnTo>
                    <a:pt x="222" y="340"/>
                  </a:lnTo>
                  <a:lnTo>
                    <a:pt x="217" y="3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90"/>
            <p:cNvSpPr>
              <a:spLocks noEditPoints="1"/>
            </p:cNvSpPr>
            <p:nvPr/>
          </p:nvSpPr>
          <p:spPr bwMode="auto">
            <a:xfrm>
              <a:off x="3762375" y="6084888"/>
              <a:ext cx="434975" cy="280987"/>
            </a:xfrm>
            <a:custGeom>
              <a:avLst/>
              <a:gdLst>
                <a:gd name="T0" fmla="*/ 131 w 182"/>
                <a:gd name="T1" fmla="*/ 47 h 118"/>
                <a:gd name="T2" fmla="*/ 116 w 182"/>
                <a:gd name="T3" fmla="*/ 13 h 118"/>
                <a:gd name="T4" fmla="*/ 124 w 182"/>
                <a:gd name="T5" fmla="*/ 0 h 118"/>
                <a:gd name="T6" fmla="*/ 109 w 182"/>
                <a:gd name="T7" fmla="*/ 9 h 118"/>
                <a:gd name="T8" fmla="*/ 109 w 182"/>
                <a:gd name="T9" fmla="*/ 22 h 118"/>
                <a:gd name="T10" fmla="*/ 63 w 182"/>
                <a:gd name="T11" fmla="*/ 54 h 118"/>
                <a:gd name="T12" fmla="*/ 62 w 182"/>
                <a:gd name="T13" fmla="*/ 30 h 118"/>
                <a:gd name="T14" fmla="*/ 71 w 182"/>
                <a:gd name="T15" fmla="*/ 22 h 118"/>
                <a:gd name="T16" fmla="*/ 45 w 182"/>
                <a:gd name="T17" fmla="*/ 30 h 118"/>
                <a:gd name="T18" fmla="*/ 46 w 182"/>
                <a:gd name="T19" fmla="*/ 35 h 118"/>
                <a:gd name="T20" fmla="*/ 55 w 182"/>
                <a:gd name="T21" fmla="*/ 48 h 118"/>
                <a:gd name="T22" fmla="*/ 0 w 182"/>
                <a:gd name="T23" fmla="*/ 81 h 118"/>
                <a:gd name="T24" fmla="*/ 74 w 182"/>
                <a:gd name="T25" fmla="*/ 82 h 118"/>
                <a:gd name="T26" fmla="*/ 123 w 182"/>
                <a:gd name="T27" fmla="*/ 51 h 118"/>
                <a:gd name="T28" fmla="*/ 145 w 182"/>
                <a:gd name="T29" fmla="*/ 118 h 118"/>
                <a:gd name="T30" fmla="*/ 145 w 182"/>
                <a:gd name="T31" fmla="*/ 44 h 118"/>
                <a:gd name="T32" fmla="*/ 68 w 182"/>
                <a:gd name="T33" fmla="*/ 75 h 118"/>
                <a:gd name="T34" fmla="*/ 47 w 182"/>
                <a:gd name="T35" fmla="*/ 76 h 118"/>
                <a:gd name="T36" fmla="*/ 37 w 182"/>
                <a:gd name="T37" fmla="*/ 112 h 118"/>
                <a:gd name="T38" fmla="*/ 37 w 182"/>
                <a:gd name="T39" fmla="*/ 50 h 118"/>
                <a:gd name="T40" fmla="*/ 38 w 182"/>
                <a:gd name="T41" fmla="*/ 72 h 118"/>
                <a:gd name="T42" fmla="*/ 28 w 182"/>
                <a:gd name="T43" fmla="*/ 81 h 118"/>
                <a:gd name="T44" fmla="*/ 45 w 182"/>
                <a:gd name="T45" fmla="*/ 86 h 118"/>
                <a:gd name="T46" fmla="*/ 37 w 182"/>
                <a:gd name="T47" fmla="*/ 112 h 118"/>
                <a:gd name="T48" fmla="*/ 69 w 182"/>
                <a:gd name="T49" fmla="*/ 61 h 118"/>
                <a:gd name="T50" fmla="*/ 115 w 182"/>
                <a:gd name="T51" fmla="*/ 41 h 118"/>
                <a:gd name="T52" fmla="*/ 145 w 182"/>
                <a:gd name="T53" fmla="*/ 112 h 118"/>
                <a:gd name="T54" fmla="*/ 126 w 182"/>
                <a:gd name="T55" fmla="*/ 56 h 118"/>
                <a:gd name="T56" fmla="*/ 136 w 182"/>
                <a:gd name="T57" fmla="*/ 81 h 118"/>
                <a:gd name="T58" fmla="*/ 154 w 182"/>
                <a:gd name="T59" fmla="*/ 81 h 118"/>
                <a:gd name="T60" fmla="*/ 134 w 182"/>
                <a:gd name="T61" fmla="*/ 52 h 118"/>
                <a:gd name="T62" fmla="*/ 176 w 182"/>
                <a:gd name="T63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2" h="118">
                  <a:moveTo>
                    <a:pt x="145" y="44"/>
                  </a:moveTo>
                  <a:cubicBezTo>
                    <a:pt x="140" y="44"/>
                    <a:pt x="135" y="45"/>
                    <a:pt x="131" y="47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0" y="45"/>
                    <a:pt x="44" y="44"/>
                    <a:pt x="37" y="44"/>
                  </a:cubicBezTo>
                  <a:cubicBezTo>
                    <a:pt x="17" y="44"/>
                    <a:pt x="0" y="60"/>
                    <a:pt x="0" y="81"/>
                  </a:cubicBezTo>
                  <a:cubicBezTo>
                    <a:pt x="0" y="102"/>
                    <a:pt x="17" y="118"/>
                    <a:pt x="37" y="118"/>
                  </a:cubicBezTo>
                  <a:cubicBezTo>
                    <a:pt x="57" y="118"/>
                    <a:pt x="74" y="102"/>
                    <a:pt x="74" y="82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14" y="58"/>
                    <a:pt x="108" y="69"/>
                    <a:pt x="108" y="81"/>
                  </a:cubicBezTo>
                  <a:cubicBezTo>
                    <a:pt x="108" y="102"/>
                    <a:pt x="125" y="118"/>
                    <a:pt x="145" y="118"/>
                  </a:cubicBezTo>
                  <a:cubicBezTo>
                    <a:pt x="166" y="118"/>
                    <a:pt x="182" y="102"/>
                    <a:pt x="182" y="81"/>
                  </a:cubicBezTo>
                  <a:cubicBezTo>
                    <a:pt x="182" y="60"/>
                    <a:pt x="166" y="44"/>
                    <a:pt x="145" y="44"/>
                  </a:cubicBezTo>
                  <a:close/>
                  <a:moveTo>
                    <a:pt x="64" y="65"/>
                  </a:moveTo>
                  <a:cubicBezTo>
                    <a:pt x="66" y="68"/>
                    <a:pt x="67" y="72"/>
                    <a:pt x="68" y="75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7" y="76"/>
                    <a:pt x="47" y="76"/>
                    <a:pt x="47" y="76"/>
                  </a:cubicBezTo>
                  <a:lnTo>
                    <a:pt x="64" y="65"/>
                  </a:lnTo>
                  <a:close/>
                  <a:moveTo>
                    <a:pt x="37" y="112"/>
                  </a:moveTo>
                  <a:cubicBezTo>
                    <a:pt x="20" y="112"/>
                    <a:pt x="6" y="98"/>
                    <a:pt x="6" y="81"/>
                  </a:cubicBezTo>
                  <a:cubicBezTo>
                    <a:pt x="6" y="64"/>
                    <a:pt x="20" y="50"/>
                    <a:pt x="37" y="50"/>
                  </a:cubicBezTo>
                  <a:cubicBezTo>
                    <a:pt x="45" y="50"/>
                    <a:pt x="53" y="53"/>
                    <a:pt x="58" y="5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2" y="72"/>
                    <a:pt x="28" y="76"/>
                    <a:pt x="28" y="81"/>
                  </a:cubicBezTo>
                  <a:cubicBezTo>
                    <a:pt x="28" y="86"/>
                    <a:pt x="32" y="90"/>
                    <a:pt x="37" y="90"/>
                  </a:cubicBezTo>
                  <a:cubicBezTo>
                    <a:pt x="41" y="90"/>
                    <a:pt x="43" y="88"/>
                    <a:pt x="45" y="86"/>
                  </a:cubicBezTo>
                  <a:cubicBezTo>
                    <a:pt x="68" y="86"/>
                    <a:pt x="68" y="86"/>
                    <a:pt x="68" y="86"/>
                  </a:cubicBezTo>
                  <a:cubicBezTo>
                    <a:pt x="66" y="101"/>
                    <a:pt x="53" y="112"/>
                    <a:pt x="37" y="112"/>
                  </a:cubicBezTo>
                  <a:close/>
                  <a:moveTo>
                    <a:pt x="73" y="71"/>
                  </a:moveTo>
                  <a:cubicBezTo>
                    <a:pt x="72" y="68"/>
                    <a:pt x="71" y="65"/>
                    <a:pt x="69" y="61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5" y="41"/>
                    <a:pt x="115" y="41"/>
                    <a:pt x="115" y="41"/>
                  </a:cubicBezTo>
                  <a:lnTo>
                    <a:pt x="73" y="71"/>
                  </a:lnTo>
                  <a:close/>
                  <a:moveTo>
                    <a:pt x="145" y="112"/>
                  </a:moveTo>
                  <a:cubicBezTo>
                    <a:pt x="128" y="112"/>
                    <a:pt x="114" y="98"/>
                    <a:pt x="114" y="81"/>
                  </a:cubicBezTo>
                  <a:cubicBezTo>
                    <a:pt x="114" y="71"/>
                    <a:pt x="119" y="62"/>
                    <a:pt x="126" y="56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7" y="76"/>
                    <a:pt x="136" y="78"/>
                    <a:pt x="136" y="81"/>
                  </a:cubicBezTo>
                  <a:cubicBezTo>
                    <a:pt x="136" y="86"/>
                    <a:pt x="140" y="90"/>
                    <a:pt x="145" y="90"/>
                  </a:cubicBezTo>
                  <a:cubicBezTo>
                    <a:pt x="150" y="90"/>
                    <a:pt x="154" y="86"/>
                    <a:pt x="154" y="81"/>
                  </a:cubicBezTo>
                  <a:cubicBezTo>
                    <a:pt x="154" y="78"/>
                    <a:pt x="153" y="75"/>
                    <a:pt x="151" y="74"/>
                  </a:cubicBezTo>
                  <a:cubicBezTo>
                    <a:pt x="134" y="52"/>
                    <a:pt x="134" y="52"/>
                    <a:pt x="134" y="52"/>
                  </a:cubicBezTo>
                  <a:cubicBezTo>
                    <a:pt x="138" y="51"/>
                    <a:pt x="141" y="50"/>
                    <a:pt x="145" y="50"/>
                  </a:cubicBezTo>
                  <a:cubicBezTo>
                    <a:pt x="162" y="50"/>
                    <a:pt x="176" y="64"/>
                    <a:pt x="176" y="81"/>
                  </a:cubicBezTo>
                  <a:cubicBezTo>
                    <a:pt x="176" y="98"/>
                    <a:pt x="162" y="112"/>
                    <a:pt x="14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3" name="组合 256"/>
            <p:cNvGrpSpPr/>
            <p:nvPr/>
          </p:nvGrpSpPr>
          <p:grpSpPr bwMode="auto">
            <a:xfrm>
              <a:off x="4476750" y="5983288"/>
              <a:ext cx="425450" cy="485775"/>
              <a:chOff x="0" y="0"/>
              <a:chExt cx="383624" cy="438297"/>
            </a:xfrm>
            <a:grpFill/>
          </p:grpSpPr>
          <p:sp>
            <p:nvSpPr>
              <p:cNvPr id="265" name="Freeform 191"/>
              <p:cNvSpPr/>
              <p:nvPr/>
            </p:nvSpPr>
            <p:spPr bwMode="auto">
              <a:xfrm>
                <a:off x="210492" y="0"/>
                <a:ext cx="61052" cy="61052"/>
              </a:xfrm>
              <a:custGeom>
                <a:avLst/>
                <a:gdLst>
                  <a:gd name="T0" fmla="*/ 28 w 28"/>
                  <a:gd name="T1" fmla="*/ 28 h 28"/>
                  <a:gd name="T2" fmla="*/ 20 w 28"/>
                  <a:gd name="T3" fmla="*/ 9 h 28"/>
                  <a:gd name="T4" fmla="*/ 0 w 28"/>
                  <a:gd name="T5" fmla="*/ 0 h 28"/>
                  <a:gd name="T6" fmla="*/ 10 w 28"/>
                  <a:gd name="T7" fmla="*/ 18 h 28"/>
                  <a:gd name="T8" fmla="*/ 28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8" y="28"/>
                    </a:moveTo>
                    <a:cubicBezTo>
                      <a:pt x="28" y="21"/>
                      <a:pt x="25" y="14"/>
                      <a:pt x="20" y="9"/>
                    </a:cubicBezTo>
                    <a:cubicBezTo>
                      <a:pt x="14" y="3"/>
                      <a:pt x="7" y="0"/>
                      <a:pt x="0" y="0"/>
                    </a:cubicBezTo>
                    <a:cubicBezTo>
                      <a:pt x="1" y="6"/>
                      <a:pt x="4" y="13"/>
                      <a:pt x="10" y="18"/>
                    </a:cubicBezTo>
                    <a:cubicBezTo>
                      <a:pt x="15" y="24"/>
                      <a:pt x="22" y="27"/>
                      <a:pt x="2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" name="Freeform 192"/>
              <p:cNvSpPr/>
              <p:nvPr/>
            </p:nvSpPr>
            <p:spPr bwMode="auto">
              <a:xfrm>
                <a:off x="88388" y="56496"/>
                <a:ext cx="36449" cy="12757"/>
              </a:xfrm>
              <a:custGeom>
                <a:avLst/>
                <a:gdLst>
                  <a:gd name="T0" fmla="*/ 11 w 40"/>
                  <a:gd name="T1" fmla="*/ 14 h 14"/>
                  <a:gd name="T2" fmla="*/ 40 w 40"/>
                  <a:gd name="T3" fmla="*/ 14 h 14"/>
                  <a:gd name="T4" fmla="*/ 30 w 40"/>
                  <a:gd name="T5" fmla="*/ 0 h 14"/>
                  <a:gd name="T6" fmla="*/ 0 w 40"/>
                  <a:gd name="T7" fmla="*/ 0 h 14"/>
                  <a:gd name="T8" fmla="*/ 11 w 40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">
                    <a:moveTo>
                      <a:pt x="11" y="14"/>
                    </a:moveTo>
                    <a:lnTo>
                      <a:pt x="40" y="14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11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" name="Freeform 193"/>
              <p:cNvSpPr/>
              <p:nvPr/>
            </p:nvSpPr>
            <p:spPr bwMode="auto">
              <a:xfrm>
                <a:off x="184978" y="125749"/>
                <a:ext cx="36449" cy="12757"/>
              </a:xfrm>
              <a:custGeom>
                <a:avLst/>
                <a:gdLst>
                  <a:gd name="T0" fmla="*/ 40 w 40"/>
                  <a:gd name="T1" fmla="*/ 14 h 14"/>
                  <a:gd name="T2" fmla="*/ 31 w 40"/>
                  <a:gd name="T3" fmla="*/ 0 h 14"/>
                  <a:gd name="T4" fmla="*/ 0 w 40"/>
                  <a:gd name="T5" fmla="*/ 0 h 14"/>
                  <a:gd name="T6" fmla="*/ 9 w 40"/>
                  <a:gd name="T7" fmla="*/ 14 h 14"/>
                  <a:gd name="T8" fmla="*/ 40 w 40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">
                    <a:moveTo>
                      <a:pt x="40" y="14"/>
                    </a:moveTo>
                    <a:lnTo>
                      <a:pt x="31" y="0"/>
                    </a:lnTo>
                    <a:lnTo>
                      <a:pt x="0" y="0"/>
                    </a:lnTo>
                    <a:lnTo>
                      <a:pt x="9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8" name="Freeform 194"/>
              <p:cNvSpPr/>
              <p:nvPr/>
            </p:nvSpPr>
            <p:spPr bwMode="auto">
              <a:xfrm>
                <a:off x="58318" y="125749"/>
                <a:ext cx="36449" cy="12757"/>
              </a:xfrm>
              <a:custGeom>
                <a:avLst/>
                <a:gdLst>
                  <a:gd name="T0" fmla="*/ 40 w 40"/>
                  <a:gd name="T1" fmla="*/ 14 h 14"/>
                  <a:gd name="T2" fmla="*/ 30 w 40"/>
                  <a:gd name="T3" fmla="*/ 0 h 14"/>
                  <a:gd name="T4" fmla="*/ 0 w 40"/>
                  <a:gd name="T5" fmla="*/ 0 h 14"/>
                  <a:gd name="T6" fmla="*/ 11 w 40"/>
                  <a:gd name="T7" fmla="*/ 14 h 14"/>
                  <a:gd name="T8" fmla="*/ 40 w 40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">
                    <a:moveTo>
                      <a:pt x="40" y="1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11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9" name="Freeform 195"/>
              <p:cNvSpPr/>
              <p:nvPr/>
            </p:nvSpPr>
            <p:spPr bwMode="auto">
              <a:xfrm>
                <a:off x="142150" y="125749"/>
                <a:ext cx="36449" cy="12757"/>
              </a:xfrm>
              <a:custGeom>
                <a:avLst/>
                <a:gdLst>
                  <a:gd name="T0" fmla="*/ 9 w 40"/>
                  <a:gd name="T1" fmla="*/ 14 h 14"/>
                  <a:gd name="T2" fmla="*/ 40 w 40"/>
                  <a:gd name="T3" fmla="*/ 14 h 14"/>
                  <a:gd name="T4" fmla="*/ 28 w 40"/>
                  <a:gd name="T5" fmla="*/ 0 h 14"/>
                  <a:gd name="T6" fmla="*/ 0 w 40"/>
                  <a:gd name="T7" fmla="*/ 0 h 14"/>
                  <a:gd name="T8" fmla="*/ 9 w 40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">
                    <a:moveTo>
                      <a:pt x="9" y="14"/>
                    </a:moveTo>
                    <a:lnTo>
                      <a:pt x="40" y="14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9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0" name="Freeform 196"/>
              <p:cNvSpPr/>
              <p:nvPr/>
            </p:nvSpPr>
            <p:spPr bwMode="auto">
              <a:xfrm>
                <a:off x="101145" y="125749"/>
                <a:ext cx="34627" cy="12757"/>
              </a:xfrm>
              <a:custGeom>
                <a:avLst/>
                <a:gdLst>
                  <a:gd name="T0" fmla="*/ 38 w 38"/>
                  <a:gd name="T1" fmla="*/ 14 h 14"/>
                  <a:gd name="T2" fmla="*/ 26 w 38"/>
                  <a:gd name="T3" fmla="*/ 0 h 14"/>
                  <a:gd name="T4" fmla="*/ 0 w 38"/>
                  <a:gd name="T5" fmla="*/ 0 h 14"/>
                  <a:gd name="T6" fmla="*/ 12 w 38"/>
                  <a:gd name="T7" fmla="*/ 14 h 14"/>
                  <a:gd name="T8" fmla="*/ 38 w 38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4">
                    <a:moveTo>
                      <a:pt x="38" y="14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12" y="14"/>
                    </a:lnTo>
                    <a:lnTo>
                      <a:pt x="3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1" name="Freeform 197"/>
              <p:cNvSpPr/>
              <p:nvPr/>
            </p:nvSpPr>
            <p:spPr bwMode="auto">
              <a:xfrm>
                <a:off x="115725" y="91122"/>
                <a:ext cx="37360" cy="12757"/>
              </a:xfrm>
              <a:custGeom>
                <a:avLst/>
                <a:gdLst>
                  <a:gd name="T0" fmla="*/ 10 w 41"/>
                  <a:gd name="T1" fmla="*/ 14 h 14"/>
                  <a:gd name="T2" fmla="*/ 41 w 41"/>
                  <a:gd name="T3" fmla="*/ 14 h 14"/>
                  <a:gd name="T4" fmla="*/ 29 w 41"/>
                  <a:gd name="T5" fmla="*/ 0 h 14"/>
                  <a:gd name="T6" fmla="*/ 0 w 41"/>
                  <a:gd name="T7" fmla="*/ 0 h 14"/>
                  <a:gd name="T8" fmla="*/ 10 w 41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4">
                    <a:moveTo>
                      <a:pt x="10" y="14"/>
                    </a:moveTo>
                    <a:lnTo>
                      <a:pt x="41" y="14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2" name="Freeform 198"/>
              <p:cNvSpPr/>
              <p:nvPr/>
            </p:nvSpPr>
            <p:spPr bwMode="auto">
              <a:xfrm>
                <a:off x="74720" y="91122"/>
                <a:ext cx="34627" cy="12757"/>
              </a:xfrm>
              <a:custGeom>
                <a:avLst/>
                <a:gdLst>
                  <a:gd name="T0" fmla="*/ 38 w 38"/>
                  <a:gd name="T1" fmla="*/ 14 h 14"/>
                  <a:gd name="T2" fmla="*/ 26 w 38"/>
                  <a:gd name="T3" fmla="*/ 0 h 14"/>
                  <a:gd name="T4" fmla="*/ 0 w 38"/>
                  <a:gd name="T5" fmla="*/ 0 h 14"/>
                  <a:gd name="T6" fmla="*/ 12 w 38"/>
                  <a:gd name="T7" fmla="*/ 14 h 14"/>
                  <a:gd name="T8" fmla="*/ 38 w 38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4">
                    <a:moveTo>
                      <a:pt x="38" y="14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12" y="14"/>
                    </a:lnTo>
                    <a:lnTo>
                      <a:pt x="3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3" name="Freeform 199"/>
              <p:cNvSpPr/>
              <p:nvPr/>
            </p:nvSpPr>
            <p:spPr bwMode="auto">
              <a:xfrm>
                <a:off x="191357" y="192268"/>
                <a:ext cx="36449" cy="12757"/>
              </a:xfrm>
              <a:custGeom>
                <a:avLst/>
                <a:gdLst>
                  <a:gd name="T0" fmla="*/ 12 w 40"/>
                  <a:gd name="T1" fmla="*/ 14 h 14"/>
                  <a:gd name="T2" fmla="*/ 40 w 40"/>
                  <a:gd name="T3" fmla="*/ 14 h 14"/>
                  <a:gd name="T4" fmla="*/ 31 w 40"/>
                  <a:gd name="T5" fmla="*/ 0 h 14"/>
                  <a:gd name="T6" fmla="*/ 0 w 40"/>
                  <a:gd name="T7" fmla="*/ 0 h 14"/>
                  <a:gd name="T8" fmla="*/ 12 w 40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">
                    <a:moveTo>
                      <a:pt x="12" y="14"/>
                    </a:moveTo>
                    <a:lnTo>
                      <a:pt x="40" y="14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1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4" name="Freeform 200"/>
              <p:cNvSpPr/>
              <p:nvPr/>
            </p:nvSpPr>
            <p:spPr bwMode="auto">
              <a:xfrm>
                <a:off x="153085" y="192268"/>
                <a:ext cx="31892" cy="12757"/>
              </a:xfrm>
              <a:custGeom>
                <a:avLst/>
                <a:gdLst>
                  <a:gd name="T0" fmla="*/ 0 w 35"/>
                  <a:gd name="T1" fmla="*/ 0 h 14"/>
                  <a:gd name="T2" fmla="*/ 9 w 35"/>
                  <a:gd name="T3" fmla="*/ 14 h 14"/>
                  <a:gd name="T4" fmla="*/ 35 w 35"/>
                  <a:gd name="T5" fmla="*/ 14 h 14"/>
                  <a:gd name="T6" fmla="*/ 26 w 35"/>
                  <a:gd name="T7" fmla="*/ 0 h 14"/>
                  <a:gd name="T8" fmla="*/ 0 w 35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4">
                    <a:moveTo>
                      <a:pt x="0" y="0"/>
                    </a:moveTo>
                    <a:lnTo>
                      <a:pt x="9" y="14"/>
                    </a:lnTo>
                    <a:lnTo>
                      <a:pt x="35" y="14"/>
                    </a:lnTo>
                    <a:lnTo>
                      <a:pt x="2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5" name="Freeform 201"/>
              <p:cNvSpPr/>
              <p:nvPr/>
            </p:nvSpPr>
            <p:spPr bwMode="auto">
              <a:xfrm>
                <a:off x="64697" y="192268"/>
                <a:ext cx="38271" cy="12757"/>
              </a:xfrm>
              <a:custGeom>
                <a:avLst/>
                <a:gdLst>
                  <a:gd name="T0" fmla="*/ 30 w 42"/>
                  <a:gd name="T1" fmla="*/ 0 h 14"/>
                  <a:gd name="T2" fmla="*/ 0 w 42"/>
                  <a:gd name="T3" fmla="*/ 0 h 14"/>
                  <a:gd name="T4" fmla="*/ 11 w 42"/>
                  <a:gd name="T5" fmla="*/ 14 h 14"/>
                  <a:gd name="T6" fmla="*/ 42 w 42"/>
                  <a:gd name="T7" fmla="*/ 14 h 14"/>
                  <a:gd name="T8" fmla="*/ 30 w 4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4">
                    <a:moveTo>
                      <a:pt x="30" y="0"/>
                    </a:moveTo>
                    <a:lnTo>
                      <a:pt x="0" y="0"/>
                    </a:lnTo>
                    <a:lnTo>
                      <a:pt x="11" y="14"/>
                    </a:lnTo>
                    <a:lnTo>
                      <a:pt x="42" y="14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" name="Freeform 202"/>
              <p:cNvSpPr/>
              <p:nvPr/>
            </p:nvSpPr>
            <p:spPr bwMode="auto">
              <a:xfrm>
                <a:off x="109346" y="192268"/>
                <a:ext cx="36449" cy="12757"/>
              </a:xfrm>
              <a:custGeom>
                <a:avLst/>
                <a:gdLst>
                  <a:gd name="T0" fmla="*/ 0 w 40"/>
                  <a:gd name="T1" fmla="*/ 0 h 14"/>
                  <a:gd name="T2" fmla="*/ 10 w 40"/>
                  <a:gd name="T3" fmla="*/ 14 h 14"/>
                  <a:gd name="T4" fmla="*/ 40 w 40"/>
                  <a:gd name="T5" fmla="*/ 14 h 14"/>
                  <a:gd name="T6" fmla="*/ 29 w 40"/>
                  <a:gd name="T7" fmla="*/ 0 h 14"/>
                  <a:gd name="T8" fmla="*/ 0 w 40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">
                    <a:moveTo>
                      <a:pt x="0" y="0"/>
                    </a:moveTo>
                    <a:lnTo>
                      <a:pt x="10" y="14"/>
                    </a:lnTo>
                    <a:lnTo>
                      <a:pt x="40" y="14"/>
                    </a:lnTo>
                    <a:lnTo>
                      <a:pt x="2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7" name="Freeform 203"/>
              <p:cNvSpPr/>
              <p:nvPr/>
            </p:nvSpPr>
            <p:spPr bwMode="auto">
              <a:xfrm>
                <a:off x="83832" y="157641"/>
                <a:ext cx="36449" cy="12757"/>
              </a:xfrm>
              <a:custGeom>
                <a:avLst/>
                <a:gdLst>
                  <a:gd name="T0" fmla="*/ 40 w 40"/>
                  <a:gd name="T1" fmla="*/ 14 h 14"/>
                  <a:gd name="T2" fmla="*/ 28 w 40"/>
                  <a:gd name="T3" fmla="*/ 0 h 14"/>
                  <a:gd name="T4" fmla="*/ 0 w 40"/>
                  <a:gd name="T5" fmla="*/ 0 h 14"/>
                  <a:gd name="T6" fmla="*/ 9 w 40"/>
                  <a:gd name="T7" fmla="*/ 14 h 14"/>
                  <a:gd name="T8" fmla="*/ 40 w 40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">
                    <a:moveTo>
                      <a:pt x="40" y="14"/>
                    </a:moveTo>
                    <a:lnTo>
                      <a:pt x="28" y="0"/>
                    </a:lnTo>
                    <a:lnTo>
                      <a:pt x="0" y="0"/>
                    </a:lnTo>
                    <a:lnTo>
                      <a:pt x="9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8" name="Freeform 204"/>
              <p:cNvSpPr/>
              <p:nvPr/>
            </p:nvSpPr>
            <p:spPr bwMode="auto">
              <a:xfrm>
                <a:off x="165842" y="157641"/>
                <a:ext cx="36449" cy="12757"/>
              </a:xfrm>
              <a:custGeom>
                <a:avLst/>
                <a:gdLst>
                  <a:gd name="T0" fmla="*/ 12 w 40"/>
                  <a:gd name="T1" fmla="*/ 14 h 14"/>
                  <a:gd name="T2" fmla="*/ 40 w 40"/>
                  <a:gd name="T3" fmla="*/ 14 h 14"/>
                  <a:gd name="T4" fmla="*/ 30 w 40"/>
                  <a:gd name="T5" fmla="*/ 0 h 14"/>
                  <a:gd name="T6" fmla="*/ 0 w 40"/>
                  <a:gd name="T7" fmla="*/ 0 h 14"/>
                  <a:gd name="T8" fmla="*/ 12 w 40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">
                    <a:moveTo>
                      <a:pt x="12" y="14"/>
                    </a:moveTo>
                    <a:lnTo>
                      <a:pt x="40" y="14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1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9" name="Freeform 206"/>
              <p:cNvSpPr/>
              <p:nvPr/>
            </p:nvSpPr>
            <p:spPr bwMode="auto">
              <a:xfrm>
                <a:off x="126660" y="157641"/>
                <a:ext cx="32804" cy="12757"/>
              </a:xfrm>
              <a:custGeom>
                <a:avLst/>
                <a:gdLst>
                  <a:gd name="T0" fmla="*/ 36 w 36"/>
                  <a:gd name="T1" fmla="*/ 14 h 14"/>
                  <a:gd name="T2" fmla="*/ 26 w 36"/>
                  <a:gd name="T3" fmla="*/ 0 h 14"/>
                  <a:gd name="T4" fmla="*/ 0 w 36"/>
                  <a:gd name="T5" fmla="*/ 0 h 14"/>
                  <a:gd name="T6" fmla="*/ 10 w 36"/>
                  <a:gd name="T7" fmla="*/ 14 h 14"/>
                  <a:gd name="T8" fmla="*/ 36 w 3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4">
                    <a:moveTo>
                      <a:pt x="36" y="14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10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0" name="Freeform 207"/>
              <p:cNvSpPr/>
              <p:nvPr/>
            </p:nvSpPr>
            <p:spPr bwMode="auto">
              <a:xfrm>
                <a:off x="38271" y="157641"/>
                <a:ext cx="39183" cy="12757"/>
              </a:xfrm>
              <a:custGeom>
                <a:avLst/>
                <a:gdLst>
                  <a:gd name="T0" fmla="*/ 31 w 43"/>
                  <a:gd name="T1" fmla="*/ 0 h 14"/>
                  <a:gd name="T2" fmla="*/ 0 w 43"/>
                  <a:gd name="T3" fmla="*/ 0 h 14"/>
                  <a:gd name="T4" fmla="*/ 12 w 43"/>
                  <a:gd name="T5" fmla="*/ 14 h 14"/>
                  <a:gd name="T6" fmla="*/ 43 w 43"/>
                  <a:gd name="T7" fmla="*/ 14 h 14"/>
                  <a:gd name="T8" fmla="*/ 31 w 43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4">
                    <a:moveTo>
                      <a:pt x="31" y="0"/>
                    </a:moveTo>
                    <a:lnTo>
                      <a:pt x="0" y="0"/>
                    </a:lnTo>
                    <a:lnTo>
                      <a:pt x="12" y="14"/>
                    </a:lnTo>
                    <a:lnTo>
                      <a:pt x="43" y="14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1" name="Freeform 208"/>
              <p:cNvSpPr/>
              <p:nvPr/>
            </p:nvSpPr>
            <p:spPr bwMode="auto">
              <a:xfrm>
                <a:off x="92033" y="226894"/>
                <a:ext cx="37360" cy="12757"/>
              </a:xfrm>
              <a:custGeom>
                <a:avLst/>
                <a:gdLst>
                  <a:gd name="T0" fmla="*/ 0 w 41"/>
                  <a:gd name="T1" fmla="*/ 0 h 14"/>
                  <a:gd name="T2" fmla="*/ 12 w 41"/>
                  <a:gd name="T3" fmla="*/ 14 h 14"/>
                  <a:gd name="T4" fmla="*/ 41 w 41"/>
                  <a:gd name="T5" fmla="*/ 14 h 14"/>
                  <a:gd name="T6" fmla="*/ 31 w 41"/>
                  <a:gd name="T7" fmla="*/ 0 h 14"/>
                  <a:gd name="T8" fmla="*/ 0 w 4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4">
                    <a:moveTo>
                      <a:pt x="0" y="0"/>
                    </a:moveTo>
                    <a:lnTo>
                      <a:pt x="12" y="14"/>
                    </a:lnTo>
                    <a:lnTo>
                      <a:pt x="41" y="14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2" name="Freeform 209"/>
              <p:cNvSpPr/>
              <p:nvPr/>
            </p:nvSpPr>
            <p:spPr bwMode="auto">
              <a:xfrm>
                <a:off x="135772" y="226894"/>
                <a:ext cx="36449" cy="12757"/>
              </a:xfrm>
              <a:custGeom>
                <a:avLst/>
                <a:gdLst>
                  <a:gd name="T0" fmla="*/ 28 w 40"/>
                  <a:gd name="T1" fmla="*/ 0 h 14"/>
                  <a:gd name="T2" fmla="*/ 0 w 40"/>
                  <a:gd name="T3" fmla="*/ 0 h 14"/>
                  <a:gd name="T4" fmla="*/ 11 w 40"/>
                  <a:gd name="T5" fmla="*/ 14 h 14"/>
                  <a:gd name="T6" fmla="*/ 40 w 40"/>
                  <a:gd name="T7" fmla="*/ 14 h 14"/>
                  <a:gd name="T8" fmla="*/ 28 w 40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">
                    <a:moveTo>
                      <a:pt x="28" y="0"/>
                    </a:moveTo>
                    <a:lnTo>
                      <a:pt x="0" y="0"/>
                    </a:lnTo>
                    <a:lnTo>
                      <a:pt x="11" y="14"/>
                    </a:lnTo>
                    <a:lnTo>
                      <a:pt x="40" y="14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3" name="Freeform 210"/>
              <p:cNvSpPr/>
              <p:nvPr/>
            </p:nvSpPr>
            <p:spPr bwMode="auto">
              <a:xfrm>
                <a:off x="68342" y="103880"/>
                <a:ext cx="32804" cy="21869"/>
              </a:xfrm>
              <a:custGeom>
                <a:avLst/>
                <a:gdLst>
                  <a:gd name="T0" fmla="*/ 36 w 36"/>
                  <a:gd name="T1" fmla="*/ 24 h 24"/>
                  <a:gd name="T2" fmla="*/ 19 w 36"/>
                  <a:gd name="T3" fmla="*/ 0 h 24"/>
                  <a:gd name="T4" fmla="*/ 0 w 36"/>
                  <a:gd name="T5" fmla="*/ 0 h 24"/>
                  <a:gd name="T6" fmla="*/ 19 w 36"/>
                  <a:gd name="T7" fmla="*/ 24 h 24"/>
                  <a:gd name="T8" fmla="*/ 36 w 36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24"/>
                    </a:moveTo>
                    <a:lnTo>
                      <a:pt x="19" y="0"/>
                    </a:lnTo>
                    <a:lnTo>
                      <a:pt x="0" y="0"/>
                    </a:lnTo>
                    <a:lnTo>
                      <a:pt x="19" y="24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4" name="Freeform 211"/>
              <p:cNvSpPr/>
              <p:nvPr/>
            </p:nvSpPr>
            <p:spPr bwMode="auto">
              <a:xfrm>
                <a:off x="120281" y="170398"/>
                <a:ext cx="32804" cy="21869"/>
              </a:xfrm>
              <a:custGeom>
                <a:avLst/>
                <a:gdLst>
                  <a:gd name="T0" fmla="*/ 36 w 36"/>
                  <a:gd name="T1" fmla="*/ 24 h 24"/>
                  <a:gd name="T2" fmla="*/ 17 w 36"/>
                  <a:gd name="T3" fmla="*/ 0 h 24"/>
                  <a:gd name="T4" fmla="*/ 0 w 36"/>
                  <a:gd name="T5" fmla="*/ 0 h 24"/>
                  <a:gd name="T6" fmla="*/ 17 w 36"/>
                  <a:gd name="T7" fmla="*/ 24 h 24"/>
                  <a:gd name="T8" fmla="*/ 36 w 36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24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17" y="24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5" name="Freeform 212"/>
              <p:cNvSpPr/>
              <p:nvPr/>
            </p:nvSpPr>
            <p:spPr bwMode="auto">
              <a:xfrm>
                <a:off x="94767" y="138506"/>
                <a:ext cx="31892" cy="19135"/>
              </a:xfrm>
              <a:custGeom>
                <a:avLst/>
                <a:gdLst>
                  <a:gd name="T0" fmla="*/ 35 w 35"/>
                  <a:gd name="T1" fmla="*/ 21 h 21"/>
                  <a:gd name="T2" fmla="*/ 19 w 35"/>
                  <a:gd name="T3" fmla="*/ 0 h 21"/>
                  <a:gd name="T4" fmla="*/ 0 w 35"/>
                  <a:gd name="T5" fmla="*/ 0 h 21"/>
                  <a:gd name="T6" fmla="*/ 16 w 35"/>
                  <a:gd name="T7" fmla="*/ 21 h 21"/>
                  <a:gd name="T8" fmla="*/ 35 w 35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1">
                    <a:moveTo>
                      <a:pt x="35" y="21"/>
                    </a:moveTo>
                    <a:lnTo>
                      <a:pt x="19" y="0"/>
                    </a:lnTo>
                    <a:lnTo>
                      <a:pt x="0" y="0"/>
                    </a:lnTo>
                    <a:lnTo>
                      <a:pt x="16" y="21"/>
                    </a:lnTo>
                    <a:lnTo>
                      <a:pt x="35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" name="Freeform 213"/>
              <p:cNvSpPr/>
              <p:nvPr/>
            </p:nvSpPr>
            <p:spPr bwMode="auto">
              <a:xfrm>
                <a:off x="145796" y="205025"/>
                <a:ext cx="32804" cy="21869"/>
              </a:xfrm>
              <a:custGeom>
                <a:avLst/>
                <a:gdLst>
                  <a:gd name="T0" fmla="*/ 0 w 36"/>
                  <a:gd name="T1" fmla="*/ 0 h 24"/>
                  <a:gd name="T2" fmla="*/ 17 w 36"/>
                  <a:gd name="T3" fmla="*/ 24 h 24"/>
                  <a:gd name="T4" fmla="*/ 36 w 36"/>
                  <a:gd name="T5" fmla="*/ 24 h 24"/>
                  <a:gd name="T6" fmla="*/ 17 w 36"/>
                  <a:gd name="T7" fmla="*/ 0 h 24"/>
                  <a:gd name="T8" fmla="*/ 0 w 3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0" y="0"/>
                    </a:moveTo>
                    <a:lnTo>
                      <a:pt x="17" y="24"/>
                    </a:lnTo>
                    <a:lnTo>
                      <a:pt x="36" y="24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7" name="Freeform 214"/>
              <p:cNvSpPr/>
              <p:nvPr/>
            </p:nvSpPr>
            <p:spPr bwMode="auto">
              <a:xfrm>
                <a:off x="77454" y="170398"/>
                <a:ext cx="31892" cy="21869"/>
              </a:xfrm>
              <a:custGeom>
                <a:avLst/>
                <a:gdLst>
                  <a:gd name="T0" fmla="*/ 16 w 35"/>
                  <a:gd name="T1" fmla="*/ 0 h 24"/>
                  <a:gd name="T2" fmla="*/ 0 w 35"/>
                  <a:gd name="T3" fmla="*/ 0 h 24"/>
                  <a:gd name="T4" fmla="*/ 16 w 35"/>
                  <a:gd name="T5" fmla="*/ 24 h 24"/>
                  <a:gd name="T6" fmla="*/ 35 w 35"/>
                  <a:gd name="T7" fmla="*/ 24 h 24"/>
                  <a:gd name="T8" fmla="*/ 16 w 3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4">
                    <a:moveTo>
                      <a:pt x="16" y="0"/>
                    </a:moveTo>
                    <a:lnTo>
                      <a:pt x="0" y="0"/>
                    </a:lnTo>
                    <a:lnTo>
                      <a:pt x="16" y="24"/>
                    </a:lnTo>
                    <a:lnTo>
                      <a:pt x="35" y="24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8" name="Freeform 215"/>
              <p:cNvSpPr/>
              <p:nvPr/>
            </p:nvSpPr>
            <p:spPr bwMode="auto">
              <a:xfrm>
                <a:off x="102968" y="205025"/>
                <a:ext cx="32804" cy="21869"/>
              </a:xfrm>
              <a:custGeom>
                <a:avLst/>
                <a:gdLst>
                  <a:gd name="T0" fmla="*/ 0 w 36"/>
                  <a:gd name="T1" fmla="*/ 0 h 24"/>
                  <a:gd name="T2" fmla="*/ 19 w 36"/>
                  <a:gd name="T3" fmla="*/ 24 h 24"/>
                  <a:gd name="T4" fmla="*/ 36 w 36"/>
                  <a:gd name="T5" fmla="*/ 24 h 24"/>
                  <a:gd name="T6" fmla="*/ 17 w 36"/>
                  <a:gd name="T7" fmla="*/ 0 h 24"/>
                  <a:gd name="T8" fmla="*/ 0 w 3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0" y="0"/>
                    </a:moveTo>
                    <a:lnTo>
                      <a:pt x="19" y="24"/>
                    </a:lnTo>
                    <a:lnTo>
                      <a:pt x="36" y="24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9" name="Freeform 216"/>
              <p:cNvSpPr/>
              <p:nvPr/>
            </p:nvSpPr>
            <p:spPr bwMode="auto">
              <a:xfrm>
                <a:off x="51028" y="138506"/>
                <a:ext cx="32804" cy="19135"/>
              </a:xfrm>
              <a:custGeom>
                <a:avLst/>
                <a:gdLst>
                  <a:gd name="T0" fmla="*/ 36 w 36"/>
                  <a:gd name="T1" fmla="*/ 21 h 21"/>
                  <a:gd name="T2" fmla="*/ 19 w 36"/>
                  <a:gd name="T3" fmla="*/ 0 h 21"/>
                  <a:gd name="T4" fmla="*/ 0 w 36"/>
                  <a:gd name="T5" fmla="*/ 0 h 21"/>
                  <a:gd name="T6" fmla="*/ 17 w 36"/>
                  <a:gd name="T7" fmla="*/ 21 h 21"/>
                  <a:gd name="T8" fmla="*/ 36 w 36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1">
                    <a:moveTo>
                      <a:pt x="36" y="21"/>
                    </a:moveTo>
                    <a:lnTo>
                      <a:pt x="19" y="0"/>
                    </a:lnTo>
                    <a:lnTo>
                      <a:pt x="0" y="0"/>
                    </a:lnTo>
                    <a:lnTo>
                      <a:pt x="17" y="21"/>
                    </a:lnTo>
                    <a:lnTo>
                      <a:pt x="3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0" name="Freeform 217"/>
              <p:cNvSpPr/>
              <p:nvPr/>
            </p:nvSpPr>
            <p:spPr bwMode="auto">
              <a:xfrm>
                <a:off x="202291" y="170398"/>
                <a:ext cx="31892" cy="21869"/>
              </a:xfrm>
              <a:custGeom>
                <a:avLst/>
                <a:gdLst>
                  <a:gd name="T0" fmla="*/ 19 w 35"/>
                  <a:gd name="T1" fmla="*/ 24 h 24"/>
                  <a:gd name="T2" fmla="*/ 35 w 35"/>
                  <a:gd name="T3" fmla="*/ 24 h 24"/>
                  <a:gd name="T4" fmla="*/ 19 w 35"/>
                  <a:gd name="T5" fmla="*/ 0 h 24"/>
                  <a:gd name="T6" fmla="*/ 0 w 35"/>
                  <a:gd name="T7" fmla="*/ 0 h 24"/>
                  <a:gd name="T8" fmla="*/ 19 w 3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4">
                    <a:moveTo>
                      <a:pt x="19" y="24"/>
                    </a:moveTo>
                    <a:lnTo>
                      <a:pt x="35" y="24"/>
                    </a:lnTo>
                    <a:lnTo>
                      <a:pt x="19" y="0"/>
                    </a:lnTo>
                    <a:lnTo>
                      <a:pt x="0" y="0"/>
                    </a:lnTo>
                    <a:lnTo>
                      <a:pt x="1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1" name="Freeform 218"/>
              <p:cNvSpPr/>
              <p:nvPr/>
            </p:nvSpPr>
            <p:spPr bwMode="auto">
              <a:xfrm>
                <a:off x="178599" y="138506"/>
                <a:ext cx="30070" cy="19135"/>
              </a:xfrm>
              <a:custGeom>
                <a:avLst/>
                <a:gdLst>
                  <a:gd name="T0" fmla="*/ 0 w 33"/>
                  <a:gd name="T1" fmla="*/ 0 h 21"/>
                  <a:gd name="T2" fmla="*/ 16 w 33"/>
                  <a:gd name="T3" fmla="*/ 21 h 21"/>
                  <a:gd name="T4" fmla="*/ 33 w 33"/>
                  <a:gd name="T5" fmla="*/ 21 h 21"/>
                  <a:gd name="T6" fmla="*/ 16 w 33"/>
                  <a:gd name="T7" fmla="*/ 0 h 21"/>
                  <a:gd name="T8" fmla="*/ 0 w 33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1">
                    <a:moveTo>
                      <a:pt x="0" y="0"/>
                    </a:moveTo>
                    <a:lnTo>
                      <a:pt x="16" y="21"/>
                    </a:lnTo>
                    <a:lnTo>
                      <a:pt x="33" y="21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2" name="Freeform 219"/>
              <p:cNvSpPr/>
              <p:nvPr/>
            </p:nvSpPr>
            <p:spPr bwMode="auto">
              <a:xfrm>
                <a:off x="109346" y="103880"/>
                <a:ext cx="32804" cy="21869"/>
              </a:xfrm>
              <a:custGeom>
                <a:avLst/>
                <a:gdLst>
                  <a:gd name="T0" fmla="*/ 36 w 36"/>
                  <a:gd name="T1" fmla="*/ 24 h 24"/>
                  <a:gd name="T2" fmla="*/ 17 w 36"/>
                  <a:gd name="T3" fmla="*/ 0 h 24"/>
                  <a:gd name="T4" fmla="*/ 0 w 36"/>
                  <a:gd name="T5" fmla="*/ 0 h 24"/>
                  <a:gd name="T6" fmla="*/ 17 w 36"/>
                  <a:gd name="T7" fmla="*/ 24 h 24"/>
                  <a:gd name="T8" fmla="*/ 36 w 36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24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17" y="24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3" name="Freeform 220"/>
              <p:cNvSpPr/>
              <p:nvPr/>
            </p:nvSpPr>
            <p:spPr bwMode="auto">
              <a:xfrm>
                <a:off x="159463" y="170398"/>
                <a:ext cx="31892" cy="21869"/>
              </a:xfrm>
              <a:custGeom>
                <a:avLst/>
                <a:gdLst>
                  <a:gd name="T0" fmla="*/ 19 w 35"/>
                  <a:gd name="T1" fmla="*/ 24 h 24"/>
                  <a:gd name="T2" fmla="*/ 35 w 35"/>
                  <a:gd name="T3" fmla="*/ 24 h 24"/>
                  <a:gd name="T4" fmla="*/ 19 w 35"/>
                  <a:gd name="T5" fmla="*/ 0 h 24"/>
                  <a:gd name="T6" fmla="*/ 0 w 35"/>
                  <a:gd name="T7" fmla="*/ 0 h 24"/>
                  <a:gd name="T8" fmla="*/ 19 w 3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4">
                    <a:moveTo>
                      <a:pt x="19" y="24"/>
                    </a:moveTo>
                    <a:lnTo>
                      <a:pt x="35" y="24"/>
                    </a:lnTo>
                    <a:lnTo>
                      <a:pt x="19" y="0"/>
                    </a:lnTo>
                    <a:lnTo>
                      <a:pt x="0" y="0"/>
                    </a:lnTo>
                    <a:lnTo>
                      <a:pt x="1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4" name="Freeform 221"/>
              <p:cNvSpPr/>
              <p:nvPr/>
            </p:nvSpPr>
            <p:spPr bwMode="auto">
              <a:xfrm>
                <a:off x="184978" y="205025"/>
                <a:ext cx="34627" cy="21869"/>
              </a:xfrm>
              <a:custGeom>
                <a:avLst/>
                <a:gdLst>
                  <a:gd name="T0" fmla="*/ 0 w 38"/>
                  <a:gd name="T1" fmla="*/ 0 h 24"/>
                  <a:gd name="T2" fmla="*/ 19 w 38"/>
                  <a:gd name="T3" fmla="*/ 24 h 24"/>
                  <a:gd name="T4" fmla="*/ 38 w 38"/>
                  <a:gd name="T5" fmla="*/ 24 h 24"/>
                  <a:gd name="T6" fmla="*/ 19 w 38"/>
                  <a:gd name="T7" fmla="*/ 0 h 24"/>
                  <a:gd name="T8" fmla="*/ 0 w 38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4">
                    <a:moveTo>
                      <a:pt x="0" y="0"/>
                    </a:moveTo>
                    <a:lnTo>
                      <a:pt x="19" y="24"/>
                    </a:lnTo>
                    <a:lnTo>
                      <a:pt x="38" y="24"/>
                    </a:lnTo>
                    <a:lnTo>
                      <a:pt x="1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5" name="Freeform 222"/>
              <p:cNvSpPr/>
              <p:nvPr/>
            </p:nvSpPr>
            <p:spPr bwMode="auto">
              <a:xfrm>
                <a:off x="135772" y="138506"/>
                <a:ext cx="30070" cy="19135"/>
              </a:xfrm>
              <a:custGeom>
                <a:avLst/>
                <a:gdLst>
                  <a:gd name="T0" fmla="*/ 16 w 33"/>
                  <a:gd name="T1" fmla="*/ 21 h 21"/>
                  <a:gd name="T2" fmla="*/ 33 w 33"/>
                  <a:gd name="T3" fmla="*/ 21 h 21"/>
                  <a:gd name="T4" fmla="*/ 16 w 33"/>
                  <a:gd name="T5" fmla="*/ 0 h 21"/>
                  <a:gd name="T6" fmla="*/ 0 w 33"/>
                  <a:gd name="T7" fmla="*/ 0 h 21"/>
                  <a:gd name="T8" fmla="*/ 16 w 33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1">
                    <a:moveTo>
                      <a:pt x="16" y="21"/>
                    </a:moveTo>
                    <a:lnTo>
                      <a:pt x="33" y="21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1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6" name="Freeform 223"/>
              <p:cNvSpPr/>
              <p:nvPr/>
            </p:nvSpPr>
            <p:spPr bwMode="auto">
              <a:xfrm>
                <a:off x="83832" y="69253"/>
                <a:ext cx="31892" cy="21869"/>
              </a:xfrm>
              <a:custGeom>
                <a:avLst/>
                <a:gdLst>
                  <a:gd name="T0" fmla="*/ 35 w 35"/>
                  <a:gd name="T1" fmla="*/ 24 h 24"/>
                  <a:gd name="T2" fmla="*/ 16 w 35"/>
                  <a:gd name="T3" fmla="*/ 0 h 24"/>
                  <a:gd name="T4" fmla="*/ 0 w 35"/>
                  <a:gd name="T5" fmla="*/ 0 h 24"/>
                  <a:gd name="T6" fmla="*/ 16 w 35"/>
                  <a:gd name="T7" fmla="*/ 24 h 24"/>
                  <a:gd name="T8" fmla="*/ 35 w 3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4">
                    <a:moveTo>
                      <a:pt x="35" y="24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16" y="24"/>
                    </a:lnTo>
                    <a:lnTo>
                      <a:pt x="3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7" name="Freeform 224"/>
              <p:cNvSpPr>
                <a:spLocks noEditPoints="1"/>
              </p:cNvSpPr>
              <p:nvPr/>
            </p:nvSpPr>
            <p:spPr bwMode="auto">
              <a:xfrm>
                <a:off x="0" y="0"/>
                <a:ext cx="383624" cy="438297"/>
              </a:xfrm>
              <a:custGeom>
                <a:avLst/>
                <a:gdLst>
                  <a:gd name="T0" fmla="*/ 138 w 178"/>
                  <a:gd name="T1" fmla="*/ 143 h 203"/>
                  <a:gd name="T2" fmla="*/ 127 w 178"/>
                  <a:gd name="T3" fmla="*/ 131 h 203"/>
                  <a:gd name="T4" fmla="*/ 113 w 178"/>
                  <a:gd name="T5" fmla="*/ 53 h 203"/>
                  <a:gd name="T6" fmla="*/ 126 w 178"/>
                  <a:gd name="T7" fmla="*/ 32 h 203"/>
                  <a:gd name="T8" fmla="*/ 77 w 178"/>
                  <a:gd name="T9" fmla="*/ 9 h 203"/>
                  <a:gd name="T10" fmla="*/ 21 w 178"/>
                  <a:gd name="T11" fmla="*/ 20 h 203"/>
                  <a:gd name="T12" fmla="*/ 70 w 178"/>
                  <a:gd name="T13" fmla="*/ 128 h 203"/>
                  <a:gd name="T14" fmla="*/ 156 w 178"/>
                  <a:gd name="T15" fmla="*/ 198 h 203"/>
                  <a:gd name="T16" fmla="*/ 108 w 178"/>
                  <a:gd name="T17" fmla="*/ 56 h 203"/>
                  <a:gd name="T18" fmla="*/ 74 w 178"/>
                  <a:gd name="T19" fmla="*/ 119 h 203"/>
                  <a:gd name="T20" fmla="*/ 66 w 178"/>
                  <a:gd name="T21" fmla="*/ 118 h 203"/>
                  <a:gd name="T22" fmla="*/ 35 w 178"/>
                  <a:gd name="T23" fmla="*/ 95 h 203"/>
                  <a:gd name="T24" fmla="*/ 30 w 178"/>
                  <a:gd name="T25" fmla="*/ 89 h 203"/>
                  <a:gd name="T26" fmla="*/ 15 w 178"/>
                  <a:gd name="T27" fmla="*/ 64 h 203"/>
                  <a:gd name="T28" fmla="*/ 14 w 178"/>
                  <a:gd name="T29" fmla="*/ 58 h 203"/>
                  <a:gd name="T30" fmla="*/ 27 w 178"/>
                  <a:gd name="T31" fmla="*/ 58 h 203"/>
                  <a:gd name="T32" fmla="*/ 16 w 178"/>
                  <a:gd name="T33" fmla="*/ 44 h 203"/>
                  <a:gd name="T34" fmla="*/ 28 w 178"/>
                  <a:gd name="T35" fmla="*/ 42 h 203"/>
                  <a:gd name="T36" fmla="*/ 28 w 178"/>
                  <a:gd name="T37" fmla="*/ 42 h 203"/>
                  <a:gd name="T38" fmla="*/ 22 w 178"/>
                  <a:gd name="T39" fmla="*/ 32 h 203"/>
                  <a:gd name="T40" fmla="*/ 39 w 178"/>
                  <a:gd name="T41" fmla="*/ 32 h 203"/>
                  <a:gd name="T42" fmla="*/ 48 w 178"/>
                  <a:gd name="T43" fmla="*/ 19 h 203"/>
                  <a:gd name="T44" fmla="*/ 56 w 178"/>
                  <a:gd name="T45" fmla="*/ 19 h 203"/>
                  <a:gd name="T46" fmla="*/ 89 w 178"/>
                  <a:gd name="T47" fmla="*/ 37 h 203"/>
                  <a:gd name="T48" fmla="*/ 100 w 178"/>
                  <a:gd name="T49" fmla="*/ 58 h 203"/>
                  <a:gd name="T50" fmla="*/ 68 w 178"/>
                  <a:gd name="T51" fmla="*/ 30 h 203"/>
                  <a:gd name="T52" fmla="*/ 66 w 178"/>
                  <a:gd name="T53" fmla="*/ 32 h 203"/>
                  <a:gd name="T54" fmla="*/ 72 w 178"/>
                  <a:gd name="T55" fmla="*/ 42 h 203"/>
                  <a:gd name="T56" fmla="*/ 72 w 178"/>
                  <a:gd name="T57" fmla="*/ 42 h 203"/>
                  <a:gd name="T58" fmla="*/ 76 w 178"/>
                  <a:gd name="T59" fmla="*/ 48 h 203"/>
                  <a:gd name="T60" fmla="*/ 77 w 178"/>
                  <a:gd name="T61" fmla="*/ 49 h 203"/>
                  <a:gd name="T62" fmla="*/ 78 w 178"/>
                  <a:gd name="T63" fmla="*/ 58 h 203"/>
                  <a:gd name="T64" fmla="*/ 82 w 178"/>
                  <a:gd name="T65" fmla="*/ 54 h 203"/>
                  <a:gd name="T66" fmla="*/ 99 w 178"/>
                  <a:gd name="T67" fmla="*/ 58 h 203"/>
                  <a:gd name="T68" fmla="*/ 97 w 178"/>
                  <a:gd name="T69" fmla="*/ 73 h 203"/>
                  <a:gd name="T70" fmla="*/ 110 w 178"/>
                  <a:gd name="T71" fmla="*/ 80 h 203"/>
                  <a:gd name="T72" fmla="*/ 109 w 178"/>
                  <a:gd name="T73" fmla="*/ 89 h 203"/>
                  <a:gd name="T74" fmla="*/ 102 w 178"/>
                  <a:gd name="T75" fmla="*/ 106 h 203"/>
                  <a:gd name="T76" fmla="*/ 83 w 178"/>
                  <a:gd name="T77" fmla="*/ 105 h 203"/>
                  <a:gd name="T78" fmla="*/ 74 w 178"/>
                  <a:gd name="T79" fmla="*/ 119 h 203"/>
                  <a:gd name="T80" fmla="*/ 113 w 178"/>
                  <a:gd name="T81" fmla="*/ 132 h 203"/>
                  <a:gd name="T82" fmla="*/ 103 w 178"/>
                  <a:gd name="T83" fmla="*/ 118 h 203"/>
                  <a:gd name="T84" fmla="*/ 113 w 178"/>
                  <a:gd name="T85" fmla="*/ 132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203">
                    <a:moveTo>
                      <a:pt x="174" y="183"/>
                    </a:moveTo>
                    <a:cubicBezTo>
                      <a:pt x="138" y="143"/>
                      <a:pt x="138" y="143"/>
                      <a:pt x="138" y="143"/>
                    </a:cubicBezTo>
                    <a:cubicBezTo>
                      <a:pt x="138" y="143"/>
                      <a:pt x="138" y="143"/>
                      <a:pt x="138" y="143"/>
                    </a:cubicBezTo>
                    <a:cubicBezTo>
                      <a:pt x="138" y="142"/>
                      <a:pt x="138" y="142"/>
                      <a:pt x="138" y="142"/>
                    </a:cubicBezTo>
                    <a:cubicBezTo>
                      <a:pt x="130" y="133"/>
                      <a:pt x="130" y="133"/>
                      <a:pt x="130" y="133"/>
                    </a:cubicBezTo>
                    <a:cubicBezTo>
                      <a:pt x="129" y="132"/>
                      <a:pt x="128" y="131"/>
                      <a:pt x="127" y="131"/>
                    </a:cubicBezTo>
                    <a:cubicBezTo>
                      <a:pt x="122" y="123"/>
                      <a:pt x="117" y="112"/>
                      <a:pt x="117" y="95"/>
                    </a:cubicBezTo>
                    <a:cubicBezTo>
                      <a:pt x="119" y="90"/>
                      <a:pt x="119" y="85"/>
                      <a:pt x="119" y="79"/>
                    </a:cubicBezTo>
                    <a:cubicBezTo>
                      <a:pt x="119" y="71"/>
                      <a:pt x="117" y="62"/>
                      <a:pt x="113" y="53"/>
                    </a:cubicBezTo>
                    <a:cubicBezTo>
                      <a:pt x="112" y="54"/>
                      <a:pt x="112" y="54"/>
                      <a:pt x="112" y="54"/>
                    </a:cubicBezTo>
                    <a:cubicBezTo>
                      <a:pt x="114" y="52"/>
                      <a:pt x="116" y="51"/>
                      <a:pt x="118" y="49"/>
                    </a:cubicBezTo>
                    <a:cubicBezTo>
                      <a:pt x="122" y="44"/>
                      <a:pt x="125" y="38"/>
                      <a:pt x="126" y="32"/>
                    </a:cubicBezTo>
                    <a:cubicBezTo>
                      <a:pt x="119" y="31"/>
                      <a:pt x="111" y="27"/>
                      <a:pt x="105" y="21"/>
                    </a:cubicBezTo>
                    <a:cubicBezTo>
                      <a:pt x="99" y="15"/>
                      <a:pt x="95" y="7"/>
                      <a:pt x="94" y="0"/>
                    </a:cubicBezTo>
                    <a:cubicBezTo>
                      <a:pt x="88" y="1"/>
                      <a:pt x="82" y="4"/>
                      <a:pt x="77" y="9"/>
                    </a:cubicBezTo>
                    <a:cubicBezTo>
                      <a:pt x="75" y="10"/>
                      <a:pt x="74" y="12"/>
                      <a:pt x="72" y="14"/>
                    </a:cubicBezTo>
                    <a:cubicBezTo>
                      <a:pt x="65" y="11"/>
                      <a:pt x="58" y="10"/>
                      <a:pt x="51" y="10"/>
                    </a:cubicBezTo>
                    <a:cubicBezTo>
                      <a:pt x="40" y="10"/>
                      <a:pt x="29" y="13"/>
                      <a:pt x="21" y="20"/>
                    </a:cubicBezTo>
                    <a:cubicBezTo>
                      <a:pt x="0" y="38"/>
                      <a:pt x="0" y="75"/>
                      <a:pt x="23" y="102"/>
                    </a:cubicBezTo>
                    <a:cubicBezTo>
                      <a:pt x="35" y="117"/>
                      <a:pt x="53" y="126"/>
                      <a:pt x="70" y="128"/>
                    </a:cubicBezTo>
                    <a:cubicBezTo>
                      <a:pt x="70" y="128"/>
                      <a:pt x="70" y="128"/>
                      <a:pt x="70" y="128"/>
                    </a:cubicBezTo>
                    <a:cubicBezTo>
                      <a:pt x="70" y="128"/>
                      <a:pt x="92" y="129"/>
                      <a:pt x="111" y="147"/>
                    </a:cubicBezTo>
                    <a:cubicBezTo>
                      <a:pt x="111" y="148"/>
                      <a:pt x="112" y="148"/>
                      <a:pt x="112" y="149"/>
                    </a:cubicBezTo>
                    <a:cubicBezTo>
                      <a:pt x="156" y="198"/>
                      <a:pt x="156" y="198"/>
                      <a:pt x="156" y="198"/>
                    </a:cubicBezTo>
                    <a:cubicBezTo>
                      <a:pt x="160" y="203"/>
                      <a:pt x="168" y="203"/>
                      <a:pt x="173" y="199"/>
                    </a:cubicBezTo>
                    <a:cubicBezTo>
                      <a:pt x="177" y="195"/>
                      <a:pt x="178" y="187"/>
                      <a:pt x="174" y="183"/>
                    </a:cubicBezTo>
                    <a:close/>
                    <a:moveTo>
                      <a:pt x="108" y="56"/>
                    </a:moveTo>
                    <a:cubicBezTo>
                      <a:pt x="107" y="56"/>
                      <a:pt x="106" y="56"/>
                      <a:pt x="106" y="57"/>
                    </a:cubicBezTo>
                    <a:cubicBezTo>
                      <a:pt x="106" y="56"/>
                      <a:pt x="107" y="56"/>
                      <a:pt x="108" y="56"/>
                    </a:cubicBezTo>
                    <a:close/>
                    <a:moveTo>
                      <a:pt x="74" y="119"/>
                    </a:moveTo>
                    <a:cubicBezTo>
                      <a:pt x="68" y="111"/>
                      <a:pt x="68" y="111"/>
                      <a:pt x="68" y="111"/>
                    </a:cubicBezTo>
                    <a:cubicBezTo>
                      <a:pt x="60" y="111"/>
                      <a:pt x="60" y="111"/>
                      <a:pt x="60" y="111"/>
                    </a:cubicBezTo>
                    <a:cubicBezTo>
                      <a:pt x="66" y="118"/>
                      <a:pt x="66" y="118"/>
                      <a:pt x="66" y="118"/>
                    </a:cubicBezTo>
                    <a:cubicBezTo>
                      <a:pt x="56" y="116"/>
                      <a:pt x="47" y="112"/>
                      <a:pt x="39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7" y="93"/>
                      <a:pt x="26" y="91"/>
                      <a:pt x="24" y="89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23" y="79"/>
                      <a:pt x="23" y="79"/>
                      <a:pt x="23" y="79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17" y="74"/>
                      <a:pt x="16" y="69"/>
                      <a:pt x="15" y="64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56"/>
                      <a:pt x="14" y="54"/>
                      <a:pt x="15" y="51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7"/>
                      <a:pt x="16" y="45"/>
                      <a:pt x="16" y="44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8" y="39"/>
                      <a:pt x="19" y="36"/>
                      <a:pt x="21" y="34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3" y="31"/>
                      <a:pt x="24" y="30"/>
                      <a:pt x="25" y="29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34" y="22"/>
                      <a:pt x="41" y="19"/>
                      <a:pt x="48" y="19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60" y="20"/>
                      <a:pt x="65" y="21"/>
                      <a:pt x="69" y="23"/>
                    </a:cubicBezTo>
                    <a:cubicBezTo>
                      <a:pt x="69" y="24"/>
                      <a:pt x="68" y="25"/>
                      <a:pt x="68" y="26"/>
                    </a:cubicBezTo>
                    <a:cubicBezTo>
                      <a:pt x="75" y="27"/>
                      <a:pt x="83" y="31"/>
                      <a:pt x="89" y="37"/>
                    </a:cubicBezTo>
                    <a:cubicBezTo>
                      <a:pt x="95" y="43"/>
                      <a:pt x="99" y="51"/>
                      <a:pt x="100" y="58"/>
                    </a:cubicBezTo>
                    <a:cubicBezTo>
                      <a:pt x="101" y="58"/>
                      <a:pt x="103" y="57"/>
                      <a:pt x="104" y="57"/>
                    </a:cubicBezTo>
                    <a:cubicBezTo>
                      <a:pt x="103" y="57"/>
                      <a:pt x="101" y="58"/>
                      <a:pt x="100" y="58"/>
                    </a:cubicBezTo>
                    <a:cubicBezTo>
                      <a:pt x="95" y="54"/>
                      <a:pt x="95" y="54"/>
                      <a:pt x="95" y="54"/>
                    </a:cubicBezTo>
                    <a:cubicBezTo>
                      <a:pt x="94" y="49"/>
                      <a:pt x="91" y="44"/>
                      <a:pt x="87" y="39"/>
                    </a:cubicBezTo>
                    <a:cubicBezTo>
                      <a:pt x="81" y="34"/>
                      <a:pt x="74" y="31"/>
                      <a:pt x="68" y="30"/>
                    </a:cubicBezTo>
                    <a:cubicBezTo>
                      <a:pt x="68" y="32"/>
                      <a:pt x="69" y="34"/>
                      <a:pt x="69" y="37"/>
                    </a:cubicBezTo>
                    <a:cubicBezTo>
                      <a:pt x="69" y="37"/>
                      <a:pt x="69" y="37"/>
                      <a:pt x="69" y="37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58" y="32"/>
                      <a:pt x="58" y="32"/>
                      <a:pt x="58" y="3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3" y="44"/>
                      <a:pt x="74" y="46"/>
                      <a:pt x="76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9"/>
                      <a:pt x="76" y="49"/>
                      <a:pt x="77" y="49"/>
                    </a:cubicBezTo>
                    <a:cubicBezTo>
                      <a:pt x="78" y="50"/>
                      <a:pt x="79" y="51"/>
                      <a:pt x="80" y="52"/>
                    </a:cubicBezTo>
                    <a:cubicBezTo>
                      <a:pt x="79" y="51"/>
                      <a:pt x="78" y="50"/>
                      <a:pt x="77" y="49"/>
                    </a:cubicBezTo>
                    <a:cubicBezTo>
                      <a:pt x="76" y="49"/>
                      <a:pt x="76" y="49"/>
                      <a:pt x="76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86" y="58"/>
                      <a:pt x="86" y="58"/>
                      <a:pt x="86" y="58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7" y="56"/>
                      <a:pt x="91" y="58"/>
                      <a:pt x="96" y="58"/>
                    </a:cubicBezTo>
                    <a:cubicBezTo>
                      <a:pt x="96" y="57"/>
                      <a:pt x="96" y="55"/>
                      <a:pt x="95" y="54"/>
                    </a:cubicBezTo>
                    <a:cubicBezTo>
                      <a:pt x="99" y="58"/>
                      <a:pt x="99" y="58"/>
                      <a:pt x="99" y="58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7" y="63"/>
                      <a:pt x="109" y="68"/>
                      <a:pt x="110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102" y="79"/>
                      <a:pt x="102" y="79"/>
                      <a:pt x="102" y="79"/>
                    </a:cubicBezTo>
                    <a:cubicBezTo>
                      <a:pt x="110" y="79"/>
                      <a:pt x="110" y="79"/>
                      <a:pt x="110" y="79"/>
                    </a:cubicBezTo>
                    <a:cubicBezTo>
                      <a:pt x="110" y="80"/>
                      <a:pt x="110" y="80"/>
                      <a:pt x="110" y="80"/>
                    </a:cubicBezTo>
                    <a:cubicBezTo>
                      <a:pt x="110" y="83"/>
                      <a:pt x="110" y="86"/>
                      <a:pt x="110" y="89"/>
                    </a:cubicBezTo>
                    <a:cubicBezTo>
                      <a:pt x="109" y="89"/>
                      <a:pt x="109" y="89"/>
                      <a:pt x="109" y="89"/>
                    </a:cubicBezTo>
                    <a:cubicBezTo>
                      <a:pt x="109" y="89"/>
                      <a:pt x="109" y="89"/>
                      <a:pt x="109" y="89"/>
                    </a:cubicBezTo>
                    <a:cubicBezTo>
                      <a:pt x="108" y="95"/>
                      <a:pt x="106" y="101"/>
                      <a:pt x="103" y="105"/>
                    </a:cubicBezTo>
                    <a:cubicBezTo>
                      <a:pt x="102" y="105"/>
                      <a:pt x="102" y="105"/>
                      <a:pt x="102" y="105"/>
                    </a:cubicBezTo>
                    <a:cubicBezTo>
                      <a:pt x="102" y="106"/>
                      <a:pt x="102" y="106"/>
                      <a:pt x="102" y="106"/>
                    </a:cubicBezTo>
                    <a:cubicBezTo>
                      <a:pt x="101" y="107"/>
                      <a:pt x="100" y="109"/>
                      <a:pt x="98" y="110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8" y="111"/>
                      <a:pt x="88" y="111"/>
                      <a:pt x="88" y="111"/>
                    </a:cubicBezTo>
                    <a:cubicBezTo>
                      <a:pt x="97" y="111"/>
                      <a:pt x="97" y="111"/>
                      <a:pt x="97" y="111"/>
                    </a:cubicBezTo>
                    <a:cubicBezTo>
                      <a:pt x="91" y="116"/>
                      <a:pt x="83" y="119"/>
                      <a:pt x="74" y="119"/>
                    </a:cubicBezTo>
                    <a:close/>
                    <a:moveTo>
                      <a:pt x="70" y="18"/>
                    </a:moveTo>
                    <a:cubicBezTo>
                      <a:pt x="70" y="18"/>
                      <a:pt x="70" y="18"/>
                      <a:pt x="70" y="18"/>
                    </a:cubicBezTo>
                    <a:close/>
                    <a:moveTo>
                      <a:pt x="113" y="132"/>
                    </a:moveTo>
                    <a:cubicBezTo>
                      <a:pt x="111" y="134"/>
                      <a:pt x="109" y="137"/>
                      <a:pt x="109" y="140"/>
                    </a:cubicBezTo>
                    <a:cubicBezTo>
                      <a:pt x="101" y="133"/>
                      <a:pt x="92" y="129"/>
                      <a:pt x="85" y="127"/>
                    </a:cubicBezTo>
                    <a:cubicBezTo>
                      <a:pt x="92" y="125"/>
                      <a:pt x="98" y="122"/>
                      <a:pt x="103" y="118"/>
                    </a:cubicBezTo>
                    <a:cubicBezTo>
                      <a:pt x="107" y="114"/>
                      <a:pt x="111" y="110"/>
                      <a:pt x="113" y="105"/>
                    </a:cubicBezTo>
                    <a:cubicBezTo>
                      <a:pt x="115" y="115"/>
                      <a:pt x="117" y="123"/>
                      <a:pt x="121" y="129"/>
                    </a:cubicBezTo>
                    <a:cubicBezTo>
                      <a:pt x="118" y="129"/>
                      <a:pt x="115" y="130"/>
                      <a:pt x="113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4" name="Oval 225"/>
            <p:cNvSpPr>
              <a:spLocks noChangeArrowheads="1"/>
            </p:cNvSpPr>
            <p:nvPr/>
          </p:nvSpPr>
          <p:spPr bwMode="auto">
            <a:xfrm>
              <a:off x="5314950" y="5992813"/>
              <a:ext cx="87313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5" name="Freeform 226"/>
            <p:cNvSpPr/>
            <p:nvPr/>
          </p:nvSpPr>
          <p:spPr bwMode="auto">
            <a:xfrm>
              <a:off x="5249863" y="6096000"/>
              <a:ext cx="284162" cy="396875"/>
            </a:xfrm>
            <a:custGeom>
              <a:avLst/>
              <a:gdLst>
                <a:gd name="T0" fmla="*/ 105 w 119"/>
                <a:gd name="T1" fmla="*/ 52 h 166"/>
                <a:gd name="T2" fmla="*/ 105 w 119"/>
                <a:gd name="T3" fmla="*/ 52 h 166"/>
                <a:gd name="T4" fmla="*/ 105 w 119"/>
                <a:gd name="T5" fmla="*/ 52 h 166"/>
                <a:gd name="T6" fmla="*/ 116 w 119"/>
                <a:gd name="T7" fmla="*/ 52 h 166"/>
                <a:gd name="T8" fmla="*/ 116 w 119"/>
                <a:gd name="T9" fmla="*/ 41 h 166"/>
                <a:gd name="T10" fmla="*/ 116 w 119"/>
                <a:gd name="T11" fmla="*/ 41 h 166"/>
                <a:gd name="T12" fmla="*/ 85 w 119"/>
                <a:gd name="T13" fmla="*/ 11 h 166"/>
                <a:gd name="T14" fmla="*/ 63 w 119"/>
                <a:gd name="T15" fmla="*/ 0 h 166"/>
                <a:gd name="T16" fmla="*/ 26 w 119"/>
                <a:gd name="T17" fmla="*/ 0 h 166"/>
                <a:gd name="T18" fmla="*/ 1 w 119"/>
                <a:gd name="T19" fmla="*/ 20 h 166"/>
                <a:gd name="T20" fmla="*/ 1 w 119"/>
                <a:gd name="T21" fmla="*/ 65 h 166"/>
                <a:gd name="T22" fmla="*/ 1 w 119"/>
                <a:gd name="T23" fmla="*/ 65 h 166"/>
                <a:gd name="T24" fmla="*/ 1 w 119"/>
                <a:gd name="T25" fmla="*/ 66 h 166"/>
                <a:gd name="T26" fmla="*/ 8 w 119"/>
                <a:gd name="T27" fmla="*/ 73 h 166"/>
                <a:gd name="T28" fmla="*/ 16 w 119"/>
                <a:gd name="T29" fmla="*/ 66 h 166"/>
                <a:gd name="T30" fmla="*/ 16 w 119"/>
                <a:gd name="T31" fmla="*/ 65 h 166"/>
                <a:gd name="T32" fmla="*/ 16 w 119"/>
                <a:gd name="T33" fmla="*/ 65 h 166"/>
                <a:gd name="T34" fmla="*/ 16 w 119"/>
                <a:gd name="T35" fmla="*/ 23 h 166"/>
                <a:gd name="T36" fmla="*/ 21 w 119"/>
                <a:gd name="T37" fmla="*/ 23 h 166"/>
                <a:gd name="T38" fmla="*/ 21 w 119"/>
                <a:gd name="T39" fmla="*/ 155 h 166"/>
                <a:gd name="T40" fmla="*/ 31 w 119"/>
                <a:gd name="T41" fmla="*/ 166 h 166"/>
                <a:gd name="T42" fmla="*/ 42 w 119"/>
                <a:gd name="T43" fmla="*/ 155 h 166"/>
                <a:gd name="T44" fmla="*/ 42 w 119"/>
                <a:gd name="T45" fmla="*/ 70 h 166"/>
                <a:gd name="T46" fmla="*/ 47 w 119"/>
                <a:gd name="T47" fmla="*/ 70 h 166"/>
                <a:gd name="T48" fmla="*/ 47 w 119"/>
                <a:gd name="T49" fmla="*/ 155 h 166"/>
                <a:gd name="T50" fmla="*/ 47 w 119"/>
                <a:gd name="T51" fmla="*/ 155 h 166"/>
                <a:gd name="T52" fmla="*/ 57 w 119"/>
                <a:gd name="T53" fmla="*/ 166 h 166"/>
                <a:gd name="T54" fmla="*/ 68 w 119"/>
                <a:gd name="T55" fmla="*/ 155 h 166"/>
                <a:gd name="T56" fmla="*/ 68 w 119"/>
                <a:gd name="T57" fmla="*/ 23 h 166"/>
                <a:gd name="T58" fmla="*/ 73 w 119"/>
                <a:gd name="T59" fmla="*/ 23 h 166"/>
                <a:gd name="T60" fmla="*/ 105 w 119"/>
                <a:gd name="T61" fmla="*/ 5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9" h="166">
                  <a:moveTo>
                    <a:pt x="105" y="52"/>
                  </a:moveTo>
                  <a:cubicBezTo>
                    <a:pt x="105" y="52"/>
                    <a:pt x="105" y="52"/>
                    <a:pt x="105" y="52"/>
                  </a:cubicBezTo>
                  <a:cubicBezTo>
                    <a:pt x="105" y="52"/>
                    <a:pt x="105" y="52"/>
                    <a:pt x="105" y="52"/>
                  </a:cubicBezTo>
                  <a:cubicBezTo>
                    <a:pt x="108" y="55"/>
                    <a:pt x="113" y="55"/>
                    <a:pt x="116" y="52"/>
                  </a:cubicBezTo>
                  <a:cubicBezTo>
                    <a:pt x="119" y="49"/>
                    <a:pt x="119" y="44"/>
                    <a:pt x="116" y="4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76" y="1"/>
                    <a:pt x="63" y="0"/>
                    <a:pt x="6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1"/>
                    <a:pt x="1" y="20"/>
                    <a:pt x="1" y="2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70"/>
                    <a:pt x="4" y="73"/>
                    <a:pt x="8" y="73"/>
                  </a:cubicBezTo>
                  <a:cubicBezTo>
                    <a:pt x="13" y="73"/>
                    <a:pt x="16" y="70"/>
                    <a:pt x="16" y="66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21" y="161"/>
                    <a:pt x="26" y="166"/>
                    <a:pt x="31" y="166"/>
                  </a:cubicBezTo>
                  <a:cubicBezTo>
                    <a:pt x="37" y="166"/>
                    <a:pt x="42" y="161"/>
                    <a:pt x="42" y="155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47" y="161"/>
                    <a:pt x="51" y="166"/>
                    <a:pt x="57" y="166"/>
                  </a:cubicBezTo>
                  <a:cubicBezTo>
                    <a:pt x="63" y="166"/>
                    <a:pt x="68" y="161"/>
                    <a:pt x="68" y="155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10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227"/>
            <p:cNvSpPr/>
            <p:nvPr/>
          </p:nvSpPr>
          <p:spPr bwMode="auto">
            <a:xfrm>
              <a:off x="5491163" y="6005513"/>
              <a:ext cx="128587" cy="203200"/>
            </a:xfrm>
            <a:custGeom>
              <a:avLst/>
              <a:gdLst>
                <a:gd name="T0" fmla="*/ 51 w 54"/>
                <a:gd name="T1" fmla="*/ 1 h 85"/>
                <a:gd name="T2" fmla="*/ 45 w 54"/>
                <a:gd name="T3" fmla="*/ 2 h 85"/>
                <a:gd name="T4" fmla="*/ 1 w 54"/>
                <a:gd name="T5" fmla="*/ 78 h 85"/>
                <a:gd name="T6" fmla="*/ 3 w 54"/>
                <a:gd name="T7" fmla="*/ 84 h 85"/>
                <a:gd name="T8" fmla="*/ 9 w 54"/>
                <a:gd name="T9" fmla="*/ 82 h 85"/>
                <a:gd name="T10" fmla="*/ 52 w 54"/>
                <a:gd name="T11" fmla="*/ 7 h 85"/>
                <a:gd name="T12" fmla="*/ 51 w 54"/>
                <a:gd name="T13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85">
                  <a:moveTo>
                    <a:pt x="51" y="1"/>
                  </a:moveTo>
                  <a:cubicBezTo>
                    <a:pt x="49" y="0"/>
                    <a:pt x="46" y="0"/>
                    <a:pt x="45" y="2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0" y="80"/>
                    <a:pt x="1" y="83"/>
                    <a:pt x="3" y="84"/>
                  </a:cubicBezTo>
                  <a:cubicBezTo>
                    <a:pt x="5" y="85"/>
                    <a:pt x="8" y="84"/>
                    <a:pt x="9" y="82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4" y="5"/>
                    <a:pt x="53" y="2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228"/>
            <p:cNvSpPr/>
            <p:nvPr/>
          </p:nvSpPr>
          <p:spPr bwMode="auto">
            <a:xfrm>
              <a:off x="5570538" y="6034088"/>
              <a:ext cx="195262" cy="176212"/>
            </a:xfrm>
            <a:custGeom>
              <a:avLst/>
              <a:gdLst>
                <a:gd name="T0" fmla="*/ 74 w 82"/>
                <a:gd name="T1" fmla="*/ 47 h 74"/>
                <a:gd name="T2" fmla="*/ 82 w 82"/>
                <a:gd name="T3" fmla="*/ 33 h 74"/>
                <a:gd name="T4" fmla="*/ 67 w 82"/>
                <a:gd name="T5" fmla="*/ 30 h 74"/>
                <a:gd name="T6" fmla="*/ 57 w 82"/>
                <a:gd name="T7" fmla="*/ 21 h 74"/>
                <a:gd name="T8" fmla="*/ 48 w 82"/>
                <a:gd name="T9" fmla="*/ 12 h 74"/>
                <a:gd name="T10" fmla="*/ 38 w 82"/>
                <a:gd name="T11" fmla="*/ 4 h 74"/>
                <a:gd name="T12" fmla="*/ 23 w 82"/>
                <a:gd name="T13" fmla="*/ 0 h 74"/>
                <a:gd name="T14" fmla="*/ 15 w 82"/>
                <a:gd name="T15" fmla="*/ 14 h 74"/>
                <a:gd name="T16" fmla="*/ 8 w 82"/>
                <a:gd name="T17" fmla="*/ 26 h 74"/>
                <a:gd name="T18" fmla="*/ 0 w 82"/>
                <a:gd name="T19" fmla="*/ 40 h 74"/>
                <a:gd name="T20" fmla="*/ 15 w 82"/>
                <a:gd name="T21" fmla="*/ 44 h 74"/>
                <a:gd name="T22" fmla="*/ 25 w 82"/>
                <a:gd name="T23" fmla="*/ 52 h 74"/>
                <a:gd name="T24" fmla="*/ 34 w 82"/>
                <a:gd name="T25" fmla="*/ 61 h 74"/>
                <a:gd name="T26" fmla="*/ 44 w 82"/>
                <a:gd name="T27" fmla="*/ 70 h 74"/>
                <a:gd name="T28" fmla="*/ 59 w 82"/>
                <a:gd name="T29" fmla="*/ 74 h 74"/>
                <a:gd name="T30" fmla="*/ 67 w 82"/>
                <a:gd name="T31" fmla="*/ 60 h 74"/>
                <a:gd name="T32" fmla="*/ 74 w 82"/>
                <a:gd name="T33" fmla="*/ 4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74">
                  <a:moveTo>
                    <a:pt x="74" y="47"/>
                  </a:moveTo>
                  <a:cubicBezTo>
                    <a:pt x="76" y="43"/>
                    <a:pt x="79" y="39"/>
                    <a:pt x="82" y="33"/>
                  </a:cubicBezTo>
                  <a:cubicBezTo>
                    <a:pt x="75" y="34"/>
                    <a:pt x="71" y="32"/>
                    <a:pt x="67" y="30"/>
                  </a:cubicBezTo>
                  <a:cubicBezTo>
                    <a:pt x="63" y="27"/>
                    <a:pt x="60" y="24"/>
                    <a:pt x="57" y="21"/>
                  </a:cubicBezTo>
                  <a:cubicBezTo>
                    <a:pt x="54" y="18"/>
                    <a:pt x="51" y="15"/>
                    <a:pt x="48" y="12"/>
                  </a:cubicBezTo>
                  <a:cubicBezTo>
                    <a:pt x="45" y="9"/>
                    <a:pt x="42" y="6"/>
                    <a:pt x="38" y="4"/>
                  </a:cubicBezTo>
                  <a:cubicBezTo>
                    <a:pt x="34" y="1"/>
                    <a:pt x="30" y="0"/>
                    <a:pt x="23" y="0"/>
                  </a:cubicBezTo>
                  <a:cubicBezTo>
                    <a:pt x="20" y="5"/>
                    <a:pt x="18" y="10"/>
                    <a:pt x="15" y="14"/>
                  </a:cubicBezTo>
                  <a:cubicBezTo>
                    <a:pt x="13" y="18"/>
                    <a:pt x="11" y="22"/>
                    <a:pt x="8" y="26"/>
                  </a:cubicBezTo>
                  <a:cubicBezTo>
                    <a:pt x="6" y="30"/>
                    <a:pt x="3" y="35"/>
                    <a:pt x="0" y="40"/>
                  </a:cubicBezTo>
                  <a:cubicBezTo>
                    <a:pt x="7" y="40"/>
                    <a:pt x="11" y="41"/>
                    <a:pt x="15" y="44"/>
                  </a:cubicBezTo>
                  <a:cubicBezTo>
                    <a:pt x="19" y="46"/>
                    <a:pt x="22" y="49"/>
                    <a:pt x="25" y="52"/>
                  </a:cubicBezTo>
                  <a:cubicBezTo>
                    <a:pt x="28" y="55"/>
                    <a:pt x="31" y="58"/>
                    <a:pt x="34" y="61"/>
                  </a:cubicBezTo>
                  <a:cubicBezTo>
                    <a:pt x="37" y="64"/>
                    <a:pt x="40" y="67"/>
                    <a:pt x="44" y="70"/>
                  </a:cubicBezTo>
                  <a:cubicBezTo>
                    <a:pt x="48" y="72"/>
                    <a:pt x="52" y="74"/>
                    <a:pt x="59" y="74"/>
                  </a:cubicBezTo>
                  <a:cubicBezTo>
                    <a:pt x="62" y="68"/>
                    <a:pt x="64" y="64"/>
                    <a:pt x="67" y="60"/>
                  </a:cubicBezTo>
                  <a:cubicBezTo>
                    <a:pt x="69" y="55"/>
                    <a:pt x="71" y="52"/>
                    <a:pt x="7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8" name="组合 472"/>
            <p:cNvGrpSpPr/>
            <p:nvPr/>
          </p:nvGrpSpPr>
          <p:grpSpPr bwMode="auto">
            <a:xfrm>
              <a:off x="5967413" y="5954713"/>
              <a:ext cx="466725" cy="501650"/>
              <a:chOff x="0" y="0"/>
              <a:chExt cx="421895" cy="452877"/>
            </a:xfrm>
            <a:grpFill/>
          </p:grpSpPr>
          <p:sp>
            <p:nvSpPr>
              <p:cNvPr id="261" name="Freeform 229"/>
              <p:cNvSpPr/>
              <p:nvPr/>
            </p:nvSpPr>
            <p:spPr bwMode="auto">
              <a:xfrm>
                <a:off x="0" y="276100"/>
                <a:ext cx="421895" cy="176777"/>
              </a:xfrm>
              <a:custGeom>
                <a:avLst/>
                <a:gdLst>
                  <a:gd name="T0" fmla="*/ 98 w 196"/>
                  <a:gd name="T1" fmla="*/ 0 h 82"/>
                  <a:gd name="T2" fmla="*/ 0 w 196"/>
                  <a:gd name="T3" fmla="*/ 82 h 82"/>
                  <a:gd name="T4" fmla="*/ 196 w 196"/>
                  <a:gd name="T5" fmla="*/ 82 h 82"/>
                  <a:gd name="T6" fmla="*/ 98 w 196"/>
                  <a:gd name="T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82">
                    <a:moveTo>
                      <a:pt x="98" y="0"/>
                    </a:moveTo>
                    <a:cubicBezTo>
                      <a:pt x="44" y="0"/>
                      <a:pt x="0" y="37"/>
                      <a:pt x="0" y="82"/>
                    </a:cubicBezTo>
                    <a:cubicBezTo>
                      <a:pt x="196" y="82"/>
                      <a:pt x="196" y="82"/>
                      <a:pt x="196" y="82"/>
                    </a:cubicBezTo>
                    <a:cubicBezTo>
                      <a:pt x="196" y="37"/>
                      <a:pt x="152" y="0"/>
                      <a:pt x="9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2" name="Freeform 230"/>
              <p:cNvSpPr/>
              <p:nvPr/>
            </p:nvSpPr>
            <p:spPr bwMode="auto">
              <a:xfrm>
                <a:off x="276099" y="0"/>
                <a:ext cx="105702" cy="320750"/>
              </a:xfrm>
              <a:custGeom>
                <a:avLst/>
                <a:gdLst>
                  <a:gd name="T0" fmla="*/ 25 w 49"/>
                  <a:gd name="T1" fmla="*/ 6 h 149"/>
                  <a:gd name="T2" fmla="*/ 0 w 49"/>
                  <a:gd name="T3" fmla="*/ 12 h 149"/>
                  <a:gd name="T4" fmla="*/ 0 w 49"/>
                  <a:gd name="T5" fmla="*/ 21 h 149"/>
                  <a:gd name="T6" fmla="*/ 0 w 49"/>
                  <a:gd name="T7" fmla="*/ 45 h 149"/>
                  <a:gd name="T8" fmla="*/ 0 w 49"/>
                  <a:gd name="T9" fmla="*/ 149 h 149"/>
                  <a:gd name="T10" fmla="*/ 5 w 49"/>
                  <a:gd name="T11" fmla="*/ 149 h 149"/>
                  <a:gd name="T12" fmla="*/ 5 w 49"/>
                  <a:gd name="T13" fmla="*/ 45 h 149"/>
                  <a:gd name="T14" fmla="*/ 25 w 49"/>
                  <a:gd name="T15" fmla="*/ 40 h 149"/>
                  <a:gd name="T16" fmla="*/ 49 w 49"/>
                  <a:gd name="T17" fmla="*/ 45 h 149"/>
                  <a:gd name="T18" fmla="*/ 49 w 49"/>
                  <a:gd name="T19" fmla="*/ 12 h 149"/>
                  <a:gd name="T20" fmla="*/ 25 w 49"/>
                  <a:gd name="T21" fmla="*/ 6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149">
                    <a:moveTo>
                      <a:pt x="25" y="6"/>
                    </a:moveTo>
                    <a:cubicBezTo>
                      <a:pt x="16" y="13"/>
                      <a:pt x="0" y="12"/>
                      <a:pt x="0" y="1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" y="149"/>
                      <a:pt x="5" y="149"/>
                      <a:pt x="5" y="149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10" y="45"/>
                      <a:pt x="18" y="43"/>
                      <a:pt x="25" y="40"/>
                    </a:cubicBezTo>
                    <a:cubicBezTo>
                      <a:pt x="38" y="33"/>
                      <a:pt x="49" y="45"/>
                      <a:pt x="49" y="45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33" y="0"/>
                      <a:pt x="2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3" name="Freeform 231"/>
              <p:cNvSpPr/>
              <p:nvPr/>
            </p:nvSpPr>
            <p:spPr bwMode="auto">
              <a:xfrm>
                <a:off x="137594" y="101145"/>
                <a:ext cx="148529" cy="219604"/>
              </a:xfrm>
              <a:custGeom>
                <a:avLst/>
                <a:gdLst>
                  <a:gd name="T0" fmla="*/ 68 w 69"/>
                  <a:gd name="T1" fmla="*/ 10 h 102"/>
                  <a:gd name="T2" fmla="*/ 64 w 69"/>
                  <a:gd name="T3" fmla="*/ 8 h 102"/>
                  <a:gd name="T4" fmla="*/ 61 w 69"/>
                  <a:gd name="T5" fmla="*/ 10 h 102"/>
                  <a:gd name="T6" fmla="*/ 61 w 69"/>
                  <a:gd name="T7" fmla="*/ 10 h 102"/>
                  <a:gd name="T8" fmla="*/ 60 w 69"/>
                  <a:gd name="T9" fmla="*/ 10 h 102"/>
                  <a:gd name="T10" fmla="*/ 54 w 69"/>
                  <a:gd name="T11" fmla="*/ 14 h 102"/>
                  <a:gd name="T12" fmla="*/ 54 w 69"/>
                  <a:gd name="T13" fmla="*/ 13 h 102"/>
                  <a:gd name="T14" fmla="*/ 39 w 69"/>
                  <a:gd name="T15" fmla="*/ 0 h 102"/>
                  <a:gd name="T16" fmla="*/ 33 w 69"/>
                  <a:gd name="T17" fmla="*/ 0 h 102"/>
                  <a:gd name="T18" fmla="*/ 27 w 69"/>
                  <a:gd name="T19" fmla="*/ 9 h 102"/>
                  <a:gd name="T20" fmla="*/ 22 w 69"/>
                  <a:gd name="T21" fmla="*/ 0 h 102"/>
                  <a:gd name="T22" fmla="*/ 16 w 69"/>
                  <a:gd name="T23" fmla="*/ 0 h 102"/>
                  <a:gd name="T24" fmla="*/ 0 w 69"/>
                  <a:gd name="T25" fmla="*/ 13 h 102"/>
                  <a:gd name="T26" fmla="*/ 0 w 69"/>
                  <a:gd name="T27" fmla="*/ 40 h 102"/>
                  <a:gd name="T28" fmla="*/ 0 w 69"/>
                  <a:gd name="T29" fmla="*/ 40 h 102"/>
                  <a:gd name="T30" fmla="*/ 0 w 69"/>
                  <a:gd name="T31" fmla="*/ 41 h 102"/>
                  <a:gd name="T32" fmla="*/ 5 w 69"/>
                  <a:gd name="T33" fmla="*/ 45 h 102"/>
                  <a:gd name="T34" fmla="*/ 10 w 69"/>
                  <a:gd name="T35" fmla="*/ 41 h 102"/>
                  <a:gd name="T36" fmla="*/ 10 w 69"/>
                  <a:gd name="T37" fmla="*/ 40 h 102"/>
                  <a:gd name="T38" fmla="*/ 10 w 69"/>
                  <a:gd name="T39" fmla="*/ 15 h 102"/>
                  <a:gd name="T40" fmla="*/ 13 w 69"/>
                  <a:gd name="T41" fmla="*/ 15 h 102"/>
                  <a:gd name="T42" fmla="*/ 13 w 69"/>
                  <a:gd name="T43" fmla="*/ 96 h 102"/>
                  <a:gd name="T44" fmla="*/ 19 w 69"/>
                  <a:gd name="T45" fmla="*/ 102 h 102"/>
                  <a:gd name="T46" fmla="*/ 26 w 69"/>
                  <a:gd name="T47" fmla="*/ 96 h 102"/>
                  <a:gd name="T48" fmla="*/ 26 w 69"/>
                  <a:gd name="T49" fmla="*/ 43 h 102"/>
                  <a:gd name="T50" fmla="*/ 29 w 69"/>
                  <a:gd name="T51" fmla="*/ 43 h 102"/>
                  <a:gd name="T52" fmla="*/ 29 w 69"/>
                  <a:gd name="T53" fmla="*/ 96 h 102"/>
                  <a:gd name="T54" fmla="*/ 29 w 69"/>
                  <a:gd name="T55" fmla="*/ 96 h 102"/>
                  <a:gd name="T56" fmla="*/ 35 w 69"/>
                  <a:gd name="T57" fmla="*/ 102 h 102"/>
                  <a:gd name="T58" fmla="*/ 42 w 69"/>
                  <a:gd name="T59" fmla="*/ 96 h 102"/>
                  <a:gd name="T60" fmla="*/ 42 w 69"/>
                  <a:gd name="T61" fmla="*/ 15 h 102"/>
                  <a:gd name="T62" fmla="*/ 45 w 69"/>
                  <a:gd name="T63" fmla="*/ 15 h 102"/>
                  <a:gd name="T64" fmla="*/ 45 w 69"/>
                  <a:gd name="T65" fmla="*/ 23 h 102"/>
                  <a:gd name="T66" fmla="*/ 45 w 69"/>
                  <a:gd name="T67" fmla="*/ 23 h 102"/>
                  <a:gd name="T68" fmla="*/ 50 w 69"/>
                  <a:gd name="T69" fmla="*/ 28 h 102"/>
                  <a:gd name="T70" fmla="*/ 52 w 69"/>
                  <a:gd name="T71" fmla="*/ 27 h 102"/>
                  <a:gd name="T72" fmla="*/ 52 w 69"/>
                  <a:gd name="T73" fmla="*/ 27 h 102"/>
                  <a:gd name="T74" fmla="*/ 60 w 69"/>
                  <a:gd name="T75" fmla="*/ 22 h 102"/>
                  <a:gd name="T76" fmla="*/ 64 w 69"/>
                  <a:gd name="T77" fmla="*/ 19 h 102"/>
                  <a:gd name="T78" fmla="*/ 67 w 69"/>
                  <a:gd name="T79" fmla="*/ 17 h 102"/>
                  <a:gd name="T80" fmla="*/ 67 w 69"/>
                  <a:gd name="T81" fmla="*/ 17 h 102"/>
                  <a:gd name="T82" fmla="*/ 67 w 69"/>
                  <a:gd name="T83" fmla="*/ 17 h 102"/>
                  <a:gd name="T84" fmla="*/ 68 w 69"/>
                  <a:gd name="T85" fmla="*/ 1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9" h="102">
                    <a:moveTo>
                      <a:pt x="68" y="10"/>
                    </a:moveTo>
                    <a:cubicBezTo>
                      <a:pt x="67" y="9"/>
                      <a:pt x="66" y="9"/>
                      <a:pt x="64" y="8"/>
                    </a:cubicBezTo>
                    <a:cubicBezTo>
                      <a:pt x="63" y="8"/>
                      <a:pt x="62" y="9"/>
                      <a:pt x="61" y="10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3" y="0"/>
                      <a:pt x="39" y="0"/>
                      <a:pt x="39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1"/>
                      <a:pt x="0" y="13"/>
                      <a:pt x="0" y="1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3"/>
                      <a:pt x="3" y="45"/>
                      <a:pt x="5" y="45"/>
                    </a:cubicBezTo>
                    <a:cubicBezTo>
                      <a:pt x="8" y="45"/>
                      <a:pt x="10" y="43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99"/>
                      <a:pt x="16" y="102"/>
                      <a:pt x="19" y="102"/>
                    </a:cubicBezTo>
                    <a:cubicBezTo>
                      <a:pt x="23" y="102"/>
                      <a:pt x="26" y="99"/>
                      <a:pt x="26" y="96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99"/>
                      <a:pt x="32" y="102"/>
                      <a:pt x="35" y="102"/>
                    </a:cubicBezTo>
                    <a:cubicBezTo>
                      <a:pt x="39" y="102"/>
                      <a:pt x="42" y="99"/>
                      <a:pt x="42" y="96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6"/>
                      <a:pt x="47" y="28"/>
                      <a:pt x="50" y="28"/>
                    </a:cubicBezTo>
                    <a:cubicBezTo>
                      <a:pt x="50" y="28"/>
                      <a:pt x="51" y="28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9" y="15"/>
                      <a:pt x="69" y="12"/>
                      <a:pt x="6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4" name="Oval 232"/>
              <p:cNvSpPr>
                <a:spLocks noChangeArrowheads="1"/>
              </p:cNvSpPr>
              <p:nvPr/>
            </p:nvSpPr>
            <p:spPr bwMode="auto">
              <a:xfrm>
                <a:off x="172220" y="50117"/>
                <a:ext cx="50117" cy="473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9" name="组合 473"/>
            <p:cNvGrpSpPr/>
            <p:nvPr/>
          </p:nvGrpSpPr>
          <p:grpSpPr bwMode="auto">
            <a:xfrm>
              <a:off x="6769100" y="5964238"/>
              <a:ext cx="420688" cy="515937"/>
              <a:chOff x="0" y="0"/>
              <a:chExt cx="379979" cy="464723"/>
            </a:xfrm>
            <a:grpFill/>
          </p:grpSpPr>
          <p:sp>
            <p:nvSpPr>
              <p:cNvPr id="259" name="Oval 233"/>
              <p:cNvSpPr>
                <a:spLocks noChangeArrowheads="1"/>
              </p:cNvSpPr>
              <p:nvPr/>
            </p:nvSpPr>
            <p:spPr bwMode="auto">
              <a:xfrm>
                <a:off x="149440" y="0"/>
                <a:ext cx="81099" cy="810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0" name="Freeform 234"/>
              <p:cNvSpPr/>
              <p:nvPr/>
            </p:nvSpPr>
            <p:spPr bwMode="auto">
              <a:xfrm>
                <a:off x="0" y="94767"/>
                <a:ext cx="379979" cy="369956"/>
              </a:xfrm>
              <a:custGeom>
                <a:avLst/>
                <a:gdLst>
                  <a:gd name="T0" fmla="*/ 168 w 176"/>
                  <a:gd name="T1" fmla="*/ 0 h 172"/>
                  <a:gd name="T2" fmla="*/ 132 w 176"/>
                  <a:gd name="T3" fmla="*/ 0 h 172"/>
                  <a:gd name="T4" fmla="*/ 88 w 176"/>
                  <a:gd name="T5" fmla="*/ 0 h 172"/>
                  <a:gd name="T6" fmla="*/ 45 w 176"/>
                  <a:gd name="T7" fmla="*/ 0 h 172"/>
                  <a:gd name="T8" fmla="*/ 45 w 176"/>
                  <a:gd name="T9" fmla="*/ 0 h 172"/>
                  <a:gd name="T10" fmla="*/ 8 w 176"/>
                  <a:gd name="T11" fmla="*/ 0 h 172"/>
                  <a:gd name="T12" fmla="*/ 0 w 176"/>
                  <a:gd name="T13" fmla="*/ 9 h 172"/>
                  <a:gd name="T14" fmla="*/ 8 w 176"/>
                  <a:gd name="T15" fmla="*/ 17 h 172"/>
                  <a:gd name="T16" fmla="*/ 45 w 176"/>
                  <a:gd name="T17" fmla="*/ 17 h 172"/>
                  <a:gd name="T18" fmla="*/ 63 w 176"/>
                  <a:gd name="T19" fmla="*/ 17 h 172"/>
                  <a:gd name="T20" fmla="*/ 63 w 176"/>
                  <a:gd name="T21" fmla="*/ 17 h 172"/>
                  <a:gd name="T22" fmla="*/ 63 w 176"/>
                  <a:gd name="T23" fmla="*/ 161 h 172"/>
                  <a:gd name="T24" fmla="*/ 74 w 176"/>
                  <a:gd name="T25" fmla="*/ 172 h 172"/>
                  <a:gd name="T26" fmla="*/ 85 w 176"/>
                  <a:gd name="T27" fmla="*/ 161 h 172"/>
                  <a:gd name="T28" fmla="*/ 85 w 176"/>
                  <a:gd name="T29" fmla="*/ 73 h 172"/>
                  <a:gd name="T30" fmla="*/ 89 w 176"/>
                  <a:gd name="T31" fmla="*/ 73 h 172"/>
                  <a:gd name="T32" fmla="*/ 89 w 176"/>
                  <a:gd name="T33" fmla="*/ 161 h 172"/>
                  <a:gd name="T34" fmla="*/ 90 w 176"/>
                  <a:gd name="T35" fmla="*/ 161 h 172"/>
                  <a:gd name="T36" fmla="*/ 100 w 176"/>
                  <a:gd name="T37" fmla="*/ 172 h 172"/>
                  <a:gd name="T38" fmla="*/ 111 w 176"/>
                  <a:gd name="T39" fmla="*/ 161 h 172"/>
                  <a:gd name="T40" fmla="*/ 111 w 176"/>
                  <a:gd name="T41" fmla="*/ 17 h 172"/>
                  <a:gd name="T42" fmla="*/ 111 w 176"/>
                  <a:gd name="T43" fmla="*/ 17 h 172"/>
                  <a:gd name="T44" fmla="*/ 132 w 176"/>
                  <a:gd name="T45" fmla="*/ 17 h 172"/>
                  <a:gd name="T46" fmla="*/ 132 w 176"/>
                  <a:gd name="T47" fmla="*/ 17 h 172"/>
                  <a:gd name="T48" fmla="*/ 168 w 176"/>
                  <a:gd name="T49" fmla="*/ 17 h 172"/>
                  <a:gd name="T50" fmla="*/ 176 w 176"/>
                  <a:gd name="T51" fmla="*/ 8 h 172"/>
                  <a:gd name="T52" fmla="*/ 168 w 176"/>
                  <a:gd name="T5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6" h="172">
                    <a:moveTo>
                      <a:pt x="168" y="0"/>
                    </a:moveTo>
                    <a:cubicBezTo>
                      <a:pt x="132" y="0"/>
                      <a:pt x="132" y="0"/>
                      <a:pt x="132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3"/>
                      <a:pt x="4" y="17"/>
                      <a:pt x="8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61"/>
                      <a:pt x="63" y="161"/>
                      <a:pt x="63" y="161"/>
                    </a:cubicBezTo>
                    <a:cubicBezTo>
                      <a:pt x="63" y="167"/>
                      <a:pt x="68" y="172"/>
                      <a:pt x="74" y="172"/>
                    </a:cubicBezTo>
                    <a:cubicBezTo>
                      <a:pt x="80" y="172"/>
                      <a:pt x="85" y="167"/>
                      <a:pt x="85" y="161"/>
                    </a:cubicBezTo>
                    <a:cubicBezTo>
                      <a:pt x="85" y="73"/>
                      <a:pt x="85" y="73"/>
                      <a:pt x="85" y="73"/>
                    </a:cubicBezTo>
                    <a:cubicBezTo>
                      <a:pt x="89" y="73"/>
                      <a:pt x="89" y="73"/>
                      <a:pt x="89" y="73"/>
                    </a:cubicBezTo>
                    <a:cubicBezTo>
                      <a:pt x="89" y="161"/>
                      <a:pt x="89" y="161"/>
                      <a:pt x="89" y="161"/>
                    </a:cubicBezTo>
                    <a:cubicBezTo>
                      <a:pt x="90" y="161"/>
                      <a:pt x="90" y="161"/>
                      <a:pt x="90" y="161"/>
                    </a:cubicBezTo>
                    <a:cubicBezTo>
                      <a:pt x="90" y="167"/>
                      <a:pt x="94" y="172"/>
                      <a:pt x="100" y="172"/>
                    </a:cubicBezTo>
                    <a:cubicBezTo>
                      <a:pt x="106" y="172"/>
                      <a:pt x="111" y="167"/>
                      <a:pt x="111" y="161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68" y="17"/>
                      <a:pt x="168" y="17"/>
                      <a:pt x="168" y="17"/>
                    </a:cubicBezTo>
                    <a:cubicBezTo>
                      <a:pt x="173" y="17"/>
                      <a:pt x="176" y="13"/>
                      <a:pt x="176" y="8"/>
                    </a:cubicBezTo>
                    <a:cubicBezTo>
                      <a:pt x="176" y="4"/>
                      <a:pt x="173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0" name="组合 482"/>
            <p:cNvGrpSpPr/>
            <p:nvPr/>
          </p:nvGrpSpPr>
          <p:grpSpPr bwMode="auto">
            <a:xfrm>
              <a:off x="7540625" y="5964238"/>
              <a:ext cx="423863" cy="515937"/>
              <a:chOff x="0" y="0"/>
              <a:chExt cx="381802" cy="464723"/>
            </a:xfrm>
            <a:grpFill/>
          </p:grpSpPr>
          <p:sp>
            <p:nvSpPr>
              <p:cNvPr id="257" name="Oval 235"/>
              <p:cNvSpPr>
                <a:spLocks noChangeArrowheads="1"/>
              </p:cNvSpPr>
              <p:nvPr/>
            </p:nvSpPr>
            <p:spPr bwMode="auto">
              <a:xfrm>
                <a:off x="148529" y="0"/>
                <a:ext cx="82010" cy="810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8" name="Freeform 236"/>
              <p:cNvSpPr/>
              <p:nvPr/>
            </p:nvSpPr>
            <p:spPr bwMode="auto">
              <a:xfrm>
                <a:off x="0" y="94767"/>
                <a:ext cx="381802" cy="369956"/>
              </a:xfrm>
              <a:custGeom>
                <a:avLst/>
                <a:gdLst>
                  <a:gd name="T0" fmla="*/ 119 w 177"/>
                  <a:gd name="T1" fmla="*/ 100 h 172"/>
                  <a:gd name="T2" fmla="*/ 119 w 177"/>
                  <a:gd name="T3" fmla="*/ 161 h 172"/>
                  <a:gd name="T4" fmla="*/ 130 w 177"/>
                  <a:gd name="T5" fmla="*/ 172 h 172"/>
                  <a:gd name="T6" fmla="*/ 140 w 177"/>
                  <a:gd name="T7" fmla="*/ 161 h 172"/>
                  <a:gd name="T8" fmla="*/ 140 w 177"/>
                  <a:gd name="T9" fmla="*/ 80 h 172"/>
                  <a:gd name="T10" fmla="*/ 111 w 177"/>
                  <a:gd name="T11" fmla="*/ 73 h 172"/>
                  <a:gd name="T12" fmla="*/ 111 w 177"/>
                  <a:gd name="T13" fmla="*/ 17 h 172"/>
                  <a:gd name="T14" fmla="*/ 132 w 177"/>
                  <a:gd name="T15" fmla="*/ 17 h 172"/>
                  <a:gd name="T16" fmla="*/ 132 w 177"/>
                  <a:gd name="T17" fmla="*/ 16 h 172"/>
                  <a:gd name="T18" fmla="*/ 168 w 177"/>
                  <a:gd name="T19" fmla="*/ 16 h 172"/>
                  <a:gd name="T20" fmla="*/ 177 w 177"/>
                  <a:gd name="T21" fmla="*/ 8 h 172"/>
                  <a:gd name="T22" fmla="*/ 168 w 177"/>
                  <a:gd name="T23" fmla="*/ 0 h 172"/>
                  <a:gd name="T24" fmla="*/ 132 w 177"/>
                  <a:gd name="T25" fmla="*/ 0 h 172"/>
                  <a:gd name="T26" fmla="*/ 88 w 177"/>
                  <a:gd name="T27" fmla="*/ 0 h 172"/>
                  <a:gd name="T28" fmla="*/ 45 w 177"/>
                  <a:gd name="T29" fmla="*/ 0 h 172"/>
                  <a:gd name="T30" fmla="*/ 8 w 177"/>
                  <a:gd name="T31" fmla="*/ 0 h 172"/>
                  <a:gd name="T32" fmla="*/ 0 w 177"/>
                  <a:gd name="T33" fmla="*/ 8 h 172"/>
                  <a:gd name="T34" fmla="*/ 8 w 177"/>
                  <a:gd name="T35" fmla="*/ 17 h 172"/>
                  <a:gd name="T36" fmla="*/ 45 w 177"/>
                  <a:gd name="T37" fmla="*/ 17 h 172"/>
                  <a:gd name="T38" fmla="*/ 63 w 177"/>
                  <a:gd name="T39" fmla="*/ 17 h 172"/>
                  <a:gd name="T40" fmla="*/ 63 w 177"/>
                  <a:gd name="T41" fmla="*/ 73 h 172"/>
                  <a:gd name="T42" fmla="*/ 34 w 177"/>
                  <a:gd name="T43" fmla="*/ 80 h 172"/>
                  <a:gd name="T44" fmla="*/ 34 w 177"/>
                  <a:gd name="T45" fmla="*/ 161 h 172"/>
                  <a:gd name="T46" fmla="*/ 45 w 177"/>
                  <a:gd name="T47" fmla="*/ 172 h 172"/>
                  <a:gd name="T48" fmla="*/ 56 w 177"/>
                  <a:gd name="T49" fmla="*/ 161 h 172"/>
                  <a:gd name="T50" fmla="*/ 56 w 177"/>
                  <a:gd name="T51" fmla="*/ 100 h 172"/>
                  <a:gd name="T52" fmla="*/ 119 w 177"/>
                  <a:gd name="T53" fmla="*/ 10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7" h="172">
                    <a:moveTo>
                      <a:pt x="119" y="100"/>
                    </a:moveTo>
                    <a:cubicBezTo>
                      <a:pt x="119" y="161"/>
                      <a:pt x="119" y="161"/>
                      <a:pt x="119" y="161"/>
                    </a:cubicBezTo>
                    <a:cubicBezTo>
                      <a:pt x="119" y="167"/>
                      <a:pt x="124" y="172"/>
                      <a:pt x="130" y="172"/>
                    </a:cubicBezTo>
                    <a:cubicBezTo>
                      <a:pt x="136" y="172"/>
                      <a:pt x="140" y="167"/>
                      <a:pt x="140" y="161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68" y="16"/>
                      <a:pt x="168" y="16"/>
                      <a:pt x="168" y="16"/>
                    </a:cubicBezTo>
                    <a:cubicBezTo>
                      <a:pt x="173" y="16"/>
                      <a:pt x="177" y="13"/>
                      <a:pt x="177" y="8"/>
                    </a:cubicBezTo>
                    <a:cubicBezTo>
                      <a:pt x="177" y="4"/>
                      <a:pt x="173" y="0"/>
                      <a:pt x="168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3"/>
                      <a:pt x="4" y="17"/>
                      <a:pt x="8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161"/>
                      <a:pt x="34" y="161"/>
                      <a:pt x="34" y="161"/>
                    </a:cubicBezTo>
                    <a:cubicBezTo>
                      <a:pt x="34" y="167"/>
                      <a:pt x="39" y="172"/>
                      <a:pt x="45" y="172"/>
                    </a:cubicBezTo>
                    <a:cubicBezTo>
                      <a:pt x="51" y="172"/>
                      <a:pt x="56" y="167"/>
                      <a:pt x="56" y="161"/>
                    </a:cubicBezTo>
                    <a:cubicBezTo>
                      <a:pt x="56" y="100"/>
                      <a:pt x="56" y="100"/>
                      <a:pt x="56" y="100"/>
                    </a:cubicBezTo>
                    <a:lnTo>
                      <a:pt x="119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1" name="组合 493"/>
            <p:cNvGrpSpPr/>
            <p:nvPr/>
          </p:nvGrpSpPr>
          <p:grpSpPr bwMode="auto">
            <a:xfrm>
              <a:off x="9420225" y="6173788"/>
              <a:ext cx="322263" cy="139700"/>
              <a:chOff x="0" y="0"/>
              <a:chExt cx="290415" cy="125059"/>
            </a:xfrm>
            <a:grpFill/>
          </p:grpSpPr>
          <p:sp>
            <p:nvSpPr>
              <p:cNvPr id="251" name="Rectangle 151"/>
              <p:cNvSpPr>
                <a:spLocks noChangeArrowheads="1"/>
              </p:cNvSpPr>
              <p:nvPr/>
            </p:nvSpPr>
            <p:spPr bwMode="auto">
              <a:xfrm>
                <a:off x="68783" y="2084"/>
                <a:ext cx="21538" cy="701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2" name="Freeform 152"/>
              <p:cNvSpPr/>
              <p:nvPr/>
            </p:nvSpPr>
            <p:spPr bwMode="auto">
              <a:xfrm>
                <a:off x="95184" y="0"/>
                <a:ext cx="170914" cy="72256"/>
              </a:xfrm>
              <a:custGeom>
                <a:avLst/>
                <a:gdLst>
                  <a:gd name="T0" fmla="*/ 215 w 246"/>
                  <a:gd name="T1" fmla="*/ 41 h 104"/>
                  <a:gd name="T2" fmla="*/ 31 w 246"/>
                  <a:gd name="T3" fmla="*/ 41 h 104"/>
                  <a:gd name="T4" fmla="*/ 31 w 246"/>
                  <a:gd name="T5" fmla="*/ 3 h 104"/>
                  <a:gd name="T6" fmla="*/ 0 w 246"/>
                  <a:gd name="T7" fmla="*/ 3 h 104"/>
                  <a:gd name="T8" fmla="*/ 0 w 246"/>
                  <a:gd name="T9" fmla="*/ 104 h 104"/>
                  <a:gd name="T10" fmla="*/ 31 w 246"/>
                  <a:gd name="T11" fmla="*/ 104 h 104"/>
                  <a:gd name="T12" fmla="*/ 31 w 246"/>
                  <a:gd name="T13" fmla="*/ 59 h 104"/>
                  <a:gd name="T14" fmla="*/ 215 w 246"/>
                  <a:gd name="T15" fmla="*/ 59 h 104"/>
                  <a:gd name="T16" fmla="*/ 215 w 246"/>
                  <a:gd name="T17" fmla="*/ 100 h 104"/>
                  <a:gd name="T18" fmla="*/ 246 w 246"/>
                  <a:gd name="T19" fmla="*/ 100 h 104"/>
                  <a:gd name="T20" fmla="*/ 246 w 246"/>
                  <a:gd name="T21" fmla="*/ 0 h 104"/>
                  <a:gd name="T22" fmla="*/ 215 w 246"/>
                  <a:gd name="T23" fmla="*/ 0 h 104"/>
                  <a:gd name="T24" fmla="*/ 215 w 246"/>
                  <a:gd name="T25" fmla="*/ 4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6" h="104">
                    <a:moveTo>
                      <a:pt x="215" y="41"/>
                    </a:moveTo>
                    <a:lnTo>
                      <a:pt x="31" y="41"/>
                    </a:lnTo>
                    <a:lnTo>
                      <a:pt x="31" y="3"/>
                    </a:lnTo>
                    <a:lnTo>
                      <a:pt x="0" y="3"/>
                    </a:lnTo>
                    <a:lnTo>
                      <a:pt x="0" y="104"/>
                    </a:lnTo>
                    <a:lnTo>
                      <a:pt x="31" y="104"/>
                    </a:lnTo>
                    <a:lnTo>
                      <a:pt x="31" y="59"/>
                    </a:lnTo>
                    <a:lnTo>
                      <a:pt x="215" y="59"/>
                    </a:lnTo>
                    <a:lnTo>
                      <a:pt x="215" y="100"/>
                    </a:lnTo>
                    <a:lnTo>
                      <a:pt x="246" y="100"/>
                    </a:lnTo>
                    <a:lnTo>
                      <a:pt x="246" y="0"/>
                    </a:lnTo>
                    <a:lnTo>
                      <a:pt x="215" y="0"/>
                    </a:lnTo>
                    <a:lnTo>
                      <a:pt x="215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3" name="Rectangle 153"/>
              <p:cNvSpPr>
                <a:spLocks noChangeArrowheads="1"/>
              </p:cNvSpPr>
              <p:nvPr/>
            </p:nvSpPr>
            <p:spPr bwMode="auto">
              <a:xfrm>
                <a:off x="270962" y="0"/>
                <a:ext cx="19453" cy="69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4" name="Freeform 154"/>
              <p:cNvSpPr/>
              <p:nvPr/>
            </p:nvSpPr>
            <p:spPr bwMode="auto">
              <a:xfrm>
                <a:off x="0" y="56276"/>
                <a:ext cx="22927" cy="68783"/>
              </a:xfrm>
              <a:custGeom>
                <a:avLst/>
                <a:gdLst>
                  <a:gd name="T0" fmla="*/ 0 w 33"/>
                  <a:gd name="T1" fmla="*/ 0 h 99"/>
                  <a:gd name="T2" fmla="*/ 2 w 33"/>
                  <a:gd name="T3" fmla="*/ 99 h 99"/>
                  <a:gd name="T4" fmla="*/ 33 w 33"/>
                  <a:gd name="T5" fmla="*/ 99 h 99"/>
                  <a:gd name="T6" fmla="*/ 31 w 33"/>
                  <a:gd name="T7" fmla="*/ 0 h 99"/>
                  <a:gd name="T8" fmla="*/ 0 w 33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99">
                    <a:moveTo>
                      <a:pt x="0" y="0"/>
                    </a:moveTo>
                    <a:lnTo>
                      <a:pt x="2" y="99"/>
                    </a:lnTo>
                    <a:lnTo>
                      <a:pt x="33" y="99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5" name="Freeform 155"/>
              <p:cNvSpPr/>
              <p:nvPr/>
            </p:nvSpPr>
            <p:spPr bwMode="auto">
              <a:xfrm>
                <a:off x="26402" y="51413"/>
                <a:ext cx="170914" cy="73646"/>
              </a:xfrm>
              <a:custGeom>
                <a:avLst/>
                <a:gdLst>
                  <a:gd name="T0" fmla="*/ 215 w 246"/>
                  <a:gd name="T1" fmla="*/ 0 h 106"/>
                  <a:gd name="T2" fmla="*/ 215 w 246"/>
                  <a:gd name="T3" fmla="*/ 42 h 106"/>
                  <a:gd name="T4" fmla="*/ 30 w 246"/>
                  <a:gd name="T5" fmla="*/ 42 h 106"/>
                  <a:gd name="T6" fmla="*/ 30 w 246"/>
                  <a:gd name="T7" fmla="*/ 7 h 106"/>
                  <a:gd name="T8" fmla="*/ 0 w 246"/>
                  <a:gd name="T9" fmla="*/ 7 h 106"/>
                  <a:gd name="T10" fmla="*/ 2 w 246"/>
                  <a:gd name="T11" fmla="*/ 106 h 106"/>
                  <a:gd name="T12" fmla="*/ 33 w 246"/>
                  <a:gd name="T13" fmla="*/ 106 h 106"/>
                  <a:gd name="T14" fmla="*/ 30 w 246"/>
                  <a:gd name="T15" fmla="*/ 61 h 106"/>
                  <a:gd name="T16" fmla="*/ 215 w 246"/>
                  <a:gd name="T17" fmla="*/ 59 h 106"/>
                  <a:gd name="T18" fmla="*/ 215 w 246"/>
                  <a:gd name="T19" fmla="*/ 101 h 106"/>
                  <a:gd name="T20" fmla="*/ 246 w 246"/>
                  <a:gd name="T21" fmla="*/ 101 h 106"/>
                  <a:gd name="T22" fmla="*/ 246 w 246"/>
                  <a:gd name="T23" fmla="*/ 0 h 106"/>
                  <a:gd name="T24" fmla="*/ 215 w 246"/>
                  <a:gd name="T2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6" h="106">
                    <a:moveTo>
                      <a:pt x="215" y="0"/>
                    </a:moveTo>
                    <a:lnTo>
                      <a:pt x="215" y="42"/>
                    </a:lnTo>
                    <a:lnTo>
                      <a:pt x="30" y="42"/>
                    </a:lnTo>
                    <a:lnTo>
                      <a:pt x="30" y="7"/>
                    </a:lnTo>
                    <a:lnTo>
                      <a:pt x="0" y="7"/>
                    </a:lnTo>
                    <a:lnTo>
                      <a:pt x="2" y="106"/>
                    </a:lnTo>
                    <a:lnTo>
                      <a:pt x="33" y="106"/>
                    </a:lnTo>
                    <a:lnTo>
                      <a:pt x="30" y="61"/>
                    </a:lnTo>
                    <a:lnTo>
                      <a:pt x="215" y="59"/>
                    </a:lnTo>
                    <a:lnTo>
                      <a:pt x="215" y="101"/>
                    </a:lnTo>
                    <a:lnTo>
                      <a:pt x="246" y="101"/>
                    </a:lnTo>
                    <a:lnTo>
                      <a:pt x="246" y="0"/>
                    </a:lnTo>
                    <a:lnTo>
                      <a:pt x="2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" name="Rectangle 156"/>
              <p:cNvSpPr>
                <a:spLocks noChangeArrowheads="1"/>
              </p:cNvSpPr>
              <p:nvPr/>
            </p:nvSpPr>
            <p:spPr bwMode="auto">
              <a:xfrm>
                <a:off x="202179" y="51413"/>
                <a:ext cx="20843" cy="701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" name="Freeform 237"/>
            <p:cNvSpPr/>
            <p:nvPr/>
          </p:nvSpPr>
          <p:spPr bwMode="auto">
            <a:xfrm>
              <a:off x="8229600" y="2565400"/>
              <a:ext cx="344488" cy="374650"/>
            </a:xfrm>
            <a:custGeom>
              <a:avLst/>
              <a:gdLst>
                <a:gd name="T0" fmla="*/ 184 w 189"/>
                <a:gd name="T1" fmla="*/ 118 h 206"/>
                <a:gd name="T2" fmla="*/ 180 w 189"/>
                <a:gd name="T3" fmla="*/ 112 h 206"/>
                <a:gd name="T4" fmla="*/ 165 w 189"/>
                <a:gd name="T5" fmla="*/ 77 h 206"/>
                <a:gd name="T6" fmla="*/ 108 w 189"/>
                <a:gd name="T7" fmla="*/ 22 h 206"/>
                <a:gd name="T8" fmla="*/ 106 w 189"/>
                <a:gd name="T9" fmla="*/ 21 h 206"/>
                <a:gd name="T10" fmla="*/ 100 w 189"/>
                <a:gd name="T11" fmla="*/ 13 h 206"/>
                <a:gd name="T12" fmla="*/ 62 w 189"/>
                <a:gd name="T13" fmla="*/ 4 h 206"/>
                <a:gd name="T14" fmla="*/ 58 w 189"/>
                <a:gd name="T15" fmla="*/ 38 h 206"/>
                <a:gd name="T16" fmla="*/ 94 w 189"/>
                <a:gd name="T17" fmla="*/ 40 h 206"/>
                <a:gd name="T18" fmla="*/ 118 w 189"/>
                <a:gd name="T19" fmla="*/ 100 h 206"/>
                <a:gd name="T20" fmla="*/ 109 w 189"/>
                <a:gd name="T21" fmla="*/ 99 h 206"/>
                <a:gd name="T22" fmla="*/ 76 w 189"/>
                <a:gd name="T23" fmla="*/ 110 h 206"/>
                <a:gd name="T24" fmla="*/ 41 w 189"/>
                <a:gd name="T25" fmla="*/ 91 h 206"/>
                <a:gd name="T26" fmla="*/ 2 w 189"/>
                <a:gd name="T27" fmla="*/ 122 h 206"/>
                <a:gd name="T28" fmla="*/ 0 w 189"/>
                <a:gd name="T29" fmla="*/ 122 h 206"/>
                <a:gd name="T30" fmla="*/ 1 w 189"/>
                <a:gd name="T31" fmla="*/ 206 h 206"/>
                <a:gd name="T32" fmla="*/ 22 w 189"/>
                <a:gd name="T33" fmla="*/ 205 h 206"/>
                <a:gd name="T34" fmla="*/ 30 w 189"/>
                <a:gd name="T35" fmla="*/ 192 h 206"/>
                <a:gd name="T36" fmla="*/ 69 w 189"/>
                <a:gd name="T37" fmla="*/ 160 h 206"/>
                <a:gd name="T38" fmla="*/ 109 w 189"/>
                <a:gd name="T39" fmla="*/ 164 h 206"/>
                <a:gd name="T40" fmla="*/ 156 w 189"/>
                <a:gd name="T41" fmla="*/ 157 h 206"/>
                <a:gd name="T42" fmla="*/ 184 w 189"/>
                <a:gd name="T43" fmla="*/ 11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9" h="206">
                  <a:moveTo>
                    <a:pt x="184" y="118"/>
                  </a:moveTo>
                  <a:cubicBezTo>
                    <a:pt x="183" y="116"/>
                    <a:pt x="182" y="114"/>
                    <a:pt x="180" y="112"/>
                  </a:cubicBezTo>
                  <a:cubicBezTo>
                    <a:pt x="177" y="102"/>
                    <a:pt x="172" y="89"/>
                    <a:pt x="165" y="77"/>
                  </a:cubicBezTo>
                  <a:cubicBezTo>
                    <a:pt x="152" y="58"/>
                    <a:pt x="120" y="26"/>
                    <a:pt x="108" y="22"/>
                  </a:cubicBezTo>
                  <a:cubicBezTo>
                    <a:pt x="107" y="21"/>
                    <a:pt x="107" y="21"/>
                    <a:pt x="106" y="21"/>
                  </a:cubicBezTo>
                  <a:cubicBezTo>
                    <a:pt x="106" y="18"/>
                    <a:pt x="104" y="15"/>
                    <a:pt x="100" y="13"/>
                  </a:cubicBezTo>
                  <a:cubicBezTo>
                    <a:pt x="86" y="7"/>
                    <a:pt x="72" y="0"/>
                    <a:pt x="62" y="4"/>
                  </a:cubicBezTo>
                  <a:cubicBezTo>
                    <a:pt x="53" y="8"/>
                    <a:pt x="47" y="14"/>
                    <a:pt x="58" y="38"/>
                  </a:cubicBezTo>
                  <a:cubicBezTo>
                    <a:pt x="68" y="45"/>
                    <a:pt x="87" y="30"/>
                    <a:pt x="94" y="40"/>
                  </a:cubicBezTo>
                  <a:cubicBezTo>
                    <a:pt x="100" y="49"/>
                    <a:pt x="107" y="80"/>
                    <a:pt x="118" y="100"/>
                  </a:cubicBezTo>
                  <a:cubicBezTo>
                    <a:pt x="115" y="100"/>
                    <a:pt x="112" y="99"/>
                    <a:pt x="109" y="99"/>
                  </a:cubicBezTo>
                  <a:cubicBezTo>
                    <a:pt x="96" y="99"/>
                    <a:pt x="84" y="103"/>
                    <a:pt x="76" y="110"/>
                  </a:cubicBezTo>
                  <a:cubicBezTo>
                    <a:pt x="68" y="98"/>
                    <a:pt x="56" y="91"/>
                    <a:pt x="41" y="91"/>
                  </a:cubicBezTo>
                  <a:cubicBezTo>
                    <a:pt x="22" y="91"/>
                    <a:pt x="6" y="104"/>
                    <a:pt x="2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1" y="206"/>
                    <a:pt x="1" y="206"/>
                    <a:pt x="1" y="206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30" y="192"/>
                    <a:pt x="30" y="192"/>
                    <a:pt x="30" y="192"/>
                  </a:cubicBezTo>
                  <a:cubicBezTo>
                    <a:pt x="43" y="187"/>
                    <a:pt x="58" y="174"/>
                    <a:pt x="69" y="160"/>
                  </a:cubicBezTo>
                  <a:cubicBezTo>
                    <a:pt x="83" y="162"/>
                    <a:pt x="102" y="164"/>
                    <a:pt x="109" y="164"/>
                  </a:cubicBezTo>
                  <a:cubicBezTo>
                    <a:pt x="117" y="164"/>
                    <a:pt x="148" y="160"/>
                    <a:pt x="156" y="157"/>
                  </a:cubicBezTo>
                  <a:cubicBezTo>
                    <a:pt x="177" y="149"/>
                    <a:pt x="189" y="132"/>
                    <a:pt x="184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3" name="组合 487"/>
            <p:cNvGrpSpPr/>
            <p:nvPr/>
          </p:nvGrpSpPr>
          <p:grpSpPr bwMode="auto">
            <a:xfrm>
              <a:off x="8794750" y="2571750"/>
              <a:ext cx="328613" cy="330200"/>
              <a:chOff x="0" y="0"/>
              <a:chExt cx="297363" cy="297363"/>
            </a:xfrm>
            <a:grpFill/>
          </p:grpSpPr>
          <p:sp>
            <p:nvSpPr>
              <p:cNvPr id="244" name="Freeform 238"/>
              <p:cNvSpPr/>
              <p:nvPr/>
            </p:nvSpPr>
            <p:spPr bwMode="auto">
              <a:xfrm>
                <a:off x="122975" y="156324"/>
                <a:ext cx="8337" cy="1390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0 h 1"/>
                  <a:gd name="T4" fmla="*/ 2 w 5"/>
                  <a:gd name="T5" fmla="*/ 1 h 1"/>
                  <a:gd name="T6" fmla="*/ 5 w 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4" y="1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5" name="Freeform 239"/>
              <p:cNvSpPr/>
              <p:nvPr/>
            </p:nvSpPr>
            <p:spPr bwMode="auto">
              <a:xfrm>
                <a:off x="203568" y="156324"/>
                <a:ext cx="6948" cy="0"/>
              </a:xfrm>
              <a:custGeom>
                <a:avLst/>
                <a:gdLst>
                  <a:gd name="T0" fmla="*/ 7 w 10"/>
                  <a:gd name="T1" fmla="*/ 10 w 10"/>
                  <a:gd name="T2" fmla="*/ 0 w 10"/>
                  <a:gd name="T3" fmla="*/ 7 w 1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0">
                    <a:moveTo>
                      <a:pt x="7" y="0"/>
                    </a:moveTo>
                    <a:lnTo>
                      <a:pt x="1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" name="Freeform 240"/>
              <p:cNvSpPr/>
              <p:nvPr/>
            </p:nvSpPr>
            <p:spPr bwMode="auto">
              <a:xfrm>
                <a:off x="63920" y="156324"/>
                <a:ext cx="31265" cy="9727"/>
              </a:xfrm>
              <a:custGeom>
                <a:avLst/>
                <a:gdLst>
                  <a:gd name="T0" fmla="*/ 10 w 19"/>
                  <a:gd name="T1" fmla="*/ 4 h 6"/>
                  <a:gd name="T2" fmla="*/ 18 w 19"/>
                  <a:gd name="T3" fmla="*/ 0 h 6"/>
                  <a:gd name="T4" fmla="*/ 19 w 19"/>
                  <a:gd name="T5" fmla="*/ 0 h 6"/>
                  <a:gd name="T6" fmla="*/ 0 w 19"/>
                  <a:gd name="T7" fmla="*/ 0 h 6"/>
                  <a:gd name="T8" fmla="*/ 10 w 19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6">
                    <a:moveTo>
                      <a:pt x="10" y="4"/>
                    </a:moveTo>
                    <a:cubicBezTo>
                      <a:pt x="13" y="3"/>
                      <a:pt x="15" y="2"/>
                      <a:pt x="18" y="0"/>
                    </a:cubicBezTo>
                    <a:cubicBezTo>
                      <a:pt x="18" y="0"/>
                      <a:pt x="19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4" y="6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7" name="Freeform 241"/>
              <p:cNvSpPr/>
              <p:nvPr/>
            </p:nvSpPr>
            <p:spPr bwMode="auto">
              <a:xfrm>
                <a:off x="50719" y="156324"/>
                <a:ext cx="25012" cy="13201"/>
              </a:xfrm>
              <a:custGeom>
                <a:avLst/>
                <a:gdLst>
                  <a:gd name="T0" fmla="*/ 4 w 15"/>
                  <a:gd name="T1" fmla="*/ 0 h 8"/>
                  <a:gd name="T2" fmla="*/ 6 w 15"/>
                  <a:gd name="T3" fmla="*/ 0 h 8"/>
                  <a:gd name="T4" fmla="*/ 0 w 15"/>
                  <a:gd name="T5" fmla="*/ 0 h 8"/>
                  <a:gd name="T6" fmla="*/ 0 w 15"/>
                  <a:gd name="T7" fmla="*/ 8 h 8"/>
                  <a:gd name="T8" fmla="*/ 15 w 15"/>
                  <a:gd name="T9" fmla="*/ 8 h 8"/>
                  <a:gd name="T10" fmla="*/ 4 w 15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8">
                    <a:moveTo>
                      <a:pt x="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0" y="8"/>
                      <a:pt x="6" y="3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8" name="Freeform 242"/>
              <p:cNvSpPr/>
              <p:nvPr/>
            </p:nvSpPr>
            <p:spPr bwMode="auto">
              <a:xfrm>
                <a:off x="75731" y="169524"/>
                <a:ext cx="1390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9" name="Freeform 243"/>
              <p:cNvSpPr/>
              <p:nvPr/>
            </p:nvSpPr>
            <p:spPr bwMode="auto">
              <a:xfrm>
                <a:off x="61141" y="154239"/>
                <a:ext cx="2779" cy="2084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0" name="Freeform 244"/>
              <p:cNvSpPr>
                <a:spLocks noEditPoints="1"/>
              </p:cNvSpPr>
              <p:nvPr/>
            </p:nvSpPr>
            <p:spPr bwMode="auto">
              <a:xfrm>
                <a:off x="0" y="0"/>
                <a:ext cx="297363" cy="297363"/>
              </a:xfrm>
              <a:custGeom>
                <a:avLst/>
                <a:gdLst>
                  <a:gd name="T0" fmla="*/ 91 w 181"/>
                  <a:gd name="T1" fmla="*/ 0 h 181"/>
                  <a:gd name="T2" fmla="*/ 0 w 181"/>
                  <a:gd name="T3" fmla="*/ 90 h 181"/>
                  <a:gd name="T4" fmla="*/ 91 w 181"/>
                  <a:gd name="T5" fmla="*/ 181 h 181"/>
                  <a:gd name="T6" fmla="*/ 181 w 181"/>
                  <a:gd name="T7" fmla="*/ 90 h 181"/>
                  <a:gd name="T8" fmla="*/ 91 w 181"/>
                  <a:gd name="T9" fmla="*/ 0 h 181"/>
                  <a:gd name="T10" fmla="*/ 12 w 181"/>
                  <a:gd name="T11" fmla="*/ 90 h 181"/>
                  <a:gd name="T12" fmla="*/ 91 w 181"/>
                  <a:gd name="T13" fmla="*/ 12 h 181"/>
                  <a:gd name="T14" fmla="*/ 138 w 181"/>
                  <a:gd name="T15" fmla="*/ 27 h 181"/>
                  <a:gd name="T16" fmla="*/ 120 w 181"/>
                  <a:gd name="T17" fmla="*/ 49 h 181"/>
                  <a:gd name="T18" fmla="*/ 99 w 181"/>
                  <a:gd name="T19" fmla="*/ 43 h 181"/>
                  <a:gd name="T20" fmla="*/ 88 w 181"/>
                  <a:gd name="T21" fmla="*/ 43 h 181"/>
                  <a:gd name="T22" fmla="*/ 35 w 181"/>
                  <a:gd name="T23" fmla="*/ 80 h 181"/>
                  <a:gd name="T24" fmla="*/ 95 w 181"/>
                  <a:gd name="T25" fmla="*/ 80 h 181"/>
                  <a:gd name="T26" fmla="*/ 92 w 181"/>
                  <a:gd name="T27" fmla="*/ 84 h 181"/>
                  <a:gd name="T28" fmla="*/ 34 w 181"/>
                  <a:gd name="T29" fmla="*/ 84 h 181"/>
                  <a:gd name="T30" fmla="*/ 34 w 181"/>
                  <a:gd name="T31" fmla="*/ 92 h 181"/>
                  <a:gd name="T32" fmla="*/ 85 w 181"/>
                  <a:gd name="T33" fmla="*/ 92 h 181"/>
                  <a:gd name="T34" fmla="*/ 79 w 181"/>
                  <a:gd name="T35" fmla="*/ 99 h 181"/>
                  <a:gd name="T36" fmla="*/ 77 w 181"/>
                  <a:gd name="T37" fmla="*/ 99 h 181"/>
                  <a:gd name="T38" fmla="*/ 73 w 181"/>
                  <a:gd name="T39" fmla="*/ 97 h 181"/>
                  <a:gd name="T40" fmla="*/ 69 w 181"/>
                  <a:gd name="T41" fmla="*/ 95 h 181"/>
                  <a:gd name="T42" fmla="*/ 59 w 181"/>
                  <a:gd name="T43" fmla="*/ 98 h 181"/>
                  <a:gd name="T44" fmla="*/ 50 w 181"/>
                  <a:gd name="T45" fmla="*/ 103 h 181"/>
                  <a:gd name="T46" fmla="*/ 47 w 181"/>
                  <a:gd name="T47" fmla="*/ 103 h 181"/>
                  <a:gd name="T48" fmla="*/ 76 w 181"/>
                  <a:gd name="T49" fmla="*/ 103 h 181"/>
                  <a:gd name="T50" fmla="*/ 73 w 181"/>
                  <a:gd name="T51" fmla="*/ 107 h 181"/>
                  <a:gd name="T52" fmla="*/ 36 w 181"/>
                  <a:gd name="T53" fmla="*/ 107 h 181"/>
                  <a:gd name="T54" fmla="*/ 39 w 181"/>
                  <a:gd name="T55" fmla="*/ 118 h 181"/>
                  <a:gd name="T56" fmla="*/ 63 w 181"/>
                  <a:gd name="T57" fmla="*/ 118 h 181"/>
                  <a:gd name="T58" fmla="*/ 38 w 181"/>
                  <a:gd name="T59" fmla="*/ 149 h 181"/>
                  <a:gd name="T60" fmla="*/ 12 w 181"/>
                  <a:gd name="T61" fmla="*/ 90 h 181"/>
                  <a:gd name="T62" fmla="*/ 91 w 181"/>
                  <a:gd name="T63" fmla="*/ 169 h 181"/>
                  <a:gd name="T64" fmla="*/ 48 w 181"/>
                  <a:gd name="T65" fmla="*/ 156 h 181"/>
                  <a:gd name="T66" fmla="*/ 79 w 181"/>
                  <a:gd name="T67" fmla="*/ 118 h 181"/>
                  <a:gd name="T68" fmla="*/ 144 w 181"/>
                  <a:gd name="T69" fmla="*/ 118 h 181"/>
                  <a:gd name="T70" fmla="*/ 147 w 181"/>
                  <a:gd name="T71" fmla="*/ 107 h 181"/>
                  <a:gd name="T72" fmla="*/ 88 w 181"/>
                  <a:gd name="T73" fmla="*/ 107 h 181"/>
                  <a:gd name="T74" fmla="*/ 91 w 181"/>
                  <a:gd name="T75" fmla="*/ 103 h 181"/>
                  <a:gd name="T76" fmla="*/ 152 w 181"/>
                  <a:gd name="T77" fmla="*/ 103 h 181"/>
                  <a:gd name="T78" fmla="*/ 152 w 181"/>
                  <a:gd name="T79" fmla="*/ 95 h 181"/>
                  <a:gd name="T80" fmla="*/ 140 w 181"/>
                  <a:gd name="T81" fmla="*/ 95 h 181"/>
                  <a:gd name="T82" fmla="*/ 145 w 181"/>
                  <a:gd name="T83" fmla="*/ 97 h 181"/>
                  <a:gd name="T84" fmla="*/ 143 w 181"/>
                  <a:gd name="T85" fmla="*/ 100 h 181"/>
                  <a:gd name="T86" fmla="*/ 134 w 181"/>
                  <a:gd name="T87" fmla="*/ 95 h 181"/>
                  <a:gd name="T88" fmla="*/ 127 w 181"/>
                  <a:gd name="T89" fmla="*/ 99 h 181"/>
                  <a:gd name="T90" fmla="*/ 118 w 181"/>
                  <a:gd name="T91" fmla="*/ 96 h 181"/>
                  <a:gd name="T92" fmla="*/ 107 w 181"/>
                  <a:gd name="T93" fmla="*/ 96 h 181"/>
                  <a:gd name="T94" fmla="*/ 103 w 181"/>
                  <a:gd name="T95" fmla="*/ 98 h 181"/>
                  <a:gd name="T96" fmla="*/ 95 w 181"/>
                  <a:gd name="T97" fmla="*/ 101 h 181"/>
                  <a:gd name="T98" fmla="*/ 93 w 181"/>
                  <a:gd name="T99" fmla="*/ 101 h 181"/>
                  <a:gd name="T100" fmla="*/ 96 w 181"/>
                  <a:gd name="T101" fmla="*/ 97 h 181"/>
                  <a:gd name="T102" fmla="*/ 101 w 181"/>
                  <a:gd name="T103" fmla="*/ 95 h 181"/>
                  <a:gd name="T104" fmla="*/ 98 w 181"/>
                  <a:gd name="T105" fmla="*/ 95 h 181"/>
                  <a:gd name="T106" fmla="*/ 100 w 181"/>
                  <a:gd name="T107" fmla="*/ 92 h 181"/>
                  <a:gd name="T108" fmla="*/ 149 w 181"/>
                  <a:gd name="T109" fmla="*/ 92 h 181"/>
                  <a:gd name="T110" fmla="*/ 149 w 181"/>
                  <a:gd name="T111" fmla="*/ 84 h 181"/>
                  <a:gd name="T112" fmla="*/ 107 w 181"/>
                  <a:gd name="T113" fmla="*/ 84 h 181"/>
                  <a:gd name="T114" fmla="*/ 110 w 181"/>
                  <a:gd name="T115" fmla="*/ 80 h 181"/>
                  <a:gd name="T116" fmla="*/ 146 w 181"/>
                  <a:gd name="T117" fmla="*/ 80 h 181"/>
                  <a:gd name="T118" fmla="*/ 130 w 181"/>
                  <a:gd name="T119" fmla="*/ 56 h 181"/>
                  <a:gd name="T120" fmla="*/ 147 w 181"/>
                  <a:gd name="T121" fmla="*/ 35 h 181"/>
                  <a:gd name="T122" fmla="*/ 170 w 181"/>
                  <a:gd name="T123" fmla="*/ 90 h 181"/>
                  <a:gd name="T124" fmla="*/ 91 w 181"/>
                  <a:gd name="T125" fmla="*/ 169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1" h="181">
                    <a:moveTo>
                      <a:pt x="91" y="0"/>
                    </a:moveTo>
                    <a:cubicBezTo>
                      <a:pt x="41" y="0"/>
                      <a:pt x="0" y="40"/>
                      <a:pt x="0" y="90"/>
                    </a:cubicBezTo>
                    <a:cubicBezTo>
                      <a:pt x="0" y="140"/>
                      <a:pt x="41" y="181"/>
                      <a:pt x="91" y="181"/>
                    </a:cubicBezTo>
                    <a:cubicBezTo>
                      <a:pt x="141" y="181"/>
                      <a:pt x="181" y="140"/>
                      <a:pt x="181" y="90"/>
                    </a:cubicBezTo>
                    <a:cubicBezTo>
                      <a:pt x="181" y="40"/>
                      <a:pt x="141" y="0"/>
                      <a:pt x="91" y="0"/>
                    </a:cubicBezTo>
                    <a:close/>
                    <a:moveTo>
                      <a:pt x="12" y="90"/>
                    </a:moveTo>
                    <a:cubicBezTo>
                      <a:pt x="12" y="47"/>
                      <a:pt x="48" y="12"/>
                      <a:pt x="91" y="12"/>
                    </a:cubicBezTo>
                    <a:cubicBezTo>
                      <a:pt x="109" y="12"/>
                      <a:pt x="125" y="18"/>
                      <a:pt x="138" y="27"/>
                    </a:cubicBezTo>
                    <a:cubicBezTo>
                      <a:pt x="120" y="49"/>
                      <a:pt x="120" y="49"/>
                      <a:pt x="120" y="49"/>
                    </a:cubicBezTo>
                    <a:cubicBezTo>
                      <a:pt x="114" y="46"/>
                      <a:pt x="107" y="44"/>
                      <a:pt x="99" y="43"/>
                    </a:cubicBezTo>
                    <a:cubicBezTo>
                      <a:pt x="97" y="43"/>
                      <a:pt x="89" y="43"/>
                      <a:pt x="88" y="43"/>
                    </a:cubicBezTo>
                    <a:cubicBezTo>
                      <a:pt x="64" y="43"/>
                      <a:pt x="45" y="59"/>
                      <a:pt x="35" y="80"/>
                    </a:cubicBezTo>
                    <a:cubicBezTo>
                      <a:pt x="95" y="80"/>
                      <a:pt x="95" y="80"/>
                      <a:pt x="95" y="80"/>
                    </a:cubicBezTo>
                    <a:cubicBezTo>
                      <a:pt x="92" y="84"/>
                      <a:pt x="92" y="84"/>
                      <a:pt x="92" y="84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4" y="92"/>
                      <a:pt x="34" y="92"/>
                      <a:pt x="34" y="92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99"/>
                      <a:pt x="78" y="99"/>
                      <a:pt x="77" y="99"/>
                    </a:cubicBezTo>
                    <a:cubicBezTo>
                      <a:pt x="75" y="99"/>
                      <a:pt x="74" y="98"/>
                      <a:pt x="73" y="97"/>
                    </a:cubicBezTo>
                    <a:cubicBezTo>
                      <a:pt x="72" y="96"/>
                      <a:pt x="71" y="96"/>
                      <a:pt x="69" y="95"/>
                    </a:cubicBezTo>
                    <a:cubicBezTo>
                      <a:pt x="65" y="95"/>
                      <a:pt x="62" y="96"/>
                      <a:pt x="59" y="98"/>
                    </a:cubicBezTo>
                    <a:cubicBezTo>
                      <a:pt x="56" y="100"/>
                      <a:pt x="53" y="102"/>
                      <a:pt x="50" y="103"/>
                    </a:cubicBezTo>
                    <a:cubicBezTo>
                      <a:pt x="49" y="103"/>
                      <a:pt x="48" y="103"/>
                      <a:pt x="47" y="103"/>
                    </a:cubicBezTo>
                    <a:cubicBezTo>
                      <a:pt x="76" y="103"/>
                      <a:pt x="76" y="103"/>
                      <a:pt x="76" y="103"/>
                    </a:cubicBezTo>
                    <a:cubicBezTo>
                      <a:pt x="73" y="107"/>
                      <a:pt x="73" y="107"/>
                      <a:pt x="73" y="107"/>
                    </a:cubicBezTo>
                    <a:cubicBezTo>
                      <a:pt x="36" y="107"/>
                      <a:pt x="36" y="107"/>
                      <a:pt x="36" y="107"/>
                    </a:cubicBezTo>
                    <a:cubicBezTo>
                      <a:pt x="36" y="107"/>
                      <a:pt x="34" y="118"/>
                      <a:pt x="39" y="118"/>
                    </a:cubicBezTo>
                    <a:cubicBezTo>
                      <a:pt x="41" y="118"/>
                      <a:pt x="51" y="118"/>
                      <a:pt x="63" y="118"/>
                    </a:cubicBezTo>
                    <a:cubicBezTo>
                      <a:pt x="38" y="149"/>
                      <a:pt x="38" y="149"/>
                      <a:pt x="38" y="149"/>
                    </a:cubicBezTo>
                    <a:cubicBezTo>
                      <a:pt x="22" y="134"/>
                      <a:pt x="12" y="113"/>
                      <a:pt x="12" y="90"/>
                    </a:cubicBezTo>
                    <a:close/>
                    <a:moveTo>
                      <a:pt x="91" y="169"/>
                    </a:moveTo>
                    <a:cubicBezTo>
                      <a:pt x="75" y="169"/>
                      <a:pt x="60" y="164"/>
                      <a:pt x="48" y="156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107" y="118"/>
                      <a:pt x="141" y="118"/>
                      <a:pt x="144" y="118"/>
                    </a:cubicBezTo>
                    <a:cubicBezTo>
                      <a:pt x="148" y="118"/>
                      <a:pt x="147" y="107"/>
                      <a:pt x="147" y="107"/>
                    </a:cubicBezTo>
                    <a:cubicBezTo>
                      <a:pt x="88" y="107"/>
                      <a:pt x="88" y="107"/>
                      <a:pt x="88" y="107"/>
                    </a:cubicBezTo>
                    <a:cubicBezTo>
                      <a:pt x="91" y="103"/>
                      <a:pt x="91" y="103"/>
                      <a:pt x="91" y="103"/>
                    </a:cubicBezTo>
                    <a:cubicBezTo>
                      <a:pt x="152" y="103"/>
                      <a:pt x="152" y="103"/>
                      <a:pt x="152" y="103"/>
                    </a:cubicBezTo>
                    <a:cubicBezTo>
                      <a:pt x="152" y="95"/>
                      <a:pt x="152" y="95"/>
                      <a:pt x="152" y="95"/>
                    </a:cubicBezTo>
                    <a:cubicBezTo>
                      <a:pt x="140" y="95"/>
                      <a:pt x="140" y="95"/>
                      <a:pt x="140" y="95"/>
                    </a:cubicBezTo>
                    <a:cubicBezTo>
                      <a:pt x="145" y="97"/>
                      <a:pt x="145" y="97"/>
                      <a:pt x="145" y="97"/>
                    </a:cubicBezTo>
                    <a:cubicBezTo>
                      <a:pt x="143" y="100"/>
                      <a:pt x="143" y="100"/>
                      <a:pt x="143" y="100"/>
                    </a:cubicBezTo>
                    <a:cubicBezTo>
                      <a:pt x="134" y="95"/>
                      <a:pt x="134" y="95"/>
                      <a:pt x="134" y="95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18" y="96"/>
                      <a:pt x="118" y="96"/>
                      <a:pt x="118" y="96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105" y="96"/>
                      <a:pt x="104" y="97"/>
                      <a:pt x="103" y="98"/>
                    </a:cubicBezTo>
                    <a:cubicBezTo>
                      <a:pt x="102" y="98"/>
                      <a:pt x="100" y="100"/>
                      <a:pt x="95" y="101"/>
                    </a:cubicBezTo>
                    <a:cubicBezTo>
                      <a:pt x="94" y="101"/>
                      <a:pt x="93" y="101"/>
                      <a:pt x="93" y="101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9" y="96"/>
                      <a:pt x="100" y="95"/>
                      <a:pt x="101" y="95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49" y="92"/>
                      <a:pt x="149" y="92"/>
                      <a:pt x="149" y="92"/>
                    </a:cubicBezTo>
                    <a:cubicBezTo>
                      <a:pt x="149" y="84"/>
                      <a:pt x="149" y="84"/>
                      <a:pt x="149" y="84"/>
                    </a:cubicBezTo>
                    <a:cubicBezTo>
                      <a:pt x="107" y="84"/>
                      <a:pt x="107" y="84"/>
                      <a:pt x="107" y="84"/>
                    </a:cubicBezTo>
                    <a:cubicBezTo>
                      <a:pt x="110" y="80"/>
                      <a:pt x="110" y="80"/>
                      <a:pt x="110" y="80"/>
                    </a:cubicBezTo>
                    <a:cubicBezTo>
                      <a:pt x="146" y="80"/>
                      <a:pt x="146" y="80"/>
                      <a:pt x="146" y="80"/>
                    </a:cubicBezTo>
                    <a:cubicBezTo>
                      <a:pt x="143" y="71"/>
                      <a:pt x="137" y="62"/>
                      <a:pt x="130" y="56"/>
                    </a:cubicBezTo>
                    <a:cubicBezTo>
                      <a:pt x="147" y="35"/>
                      <a:pt x="147" y="35"/>
                      <a:pt x="147" y="35"/>
                    </a:cubicBezTo>
                    <a:cubicBezTo>
                      <a:pt x="161" y="49"/>
                      <a:pt x="170" y="69"/>
                      <a:pt x="170" y="90"/>
                    </a:cubicBezTo>
                    <a:cubicBezTo>
                      <a:pt x="170" y="134"/>
                      <a:pt x="134" y="169"/>
                      <a:pt x="91" y="1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4" name="组合 498"/>
            <p:cNvGrpSpPr/>
            <p:nvPr/>
          </p:nvGrpSpPr>
          <p:grpSpPr bwMode="auto">
            <a:xfrm>
              <a:off x="9393238" y="2609850"/>
              <a:ext cx="300037" cy="276225"/>
              <a:chOff x="0" y="0"/>
              <a:chExt cx="269571" cy="249423"/>
            </a:xfrm>
            <a:grpFill/>
          </p:grpSpPr>
          <p:sp>
            <p:nvSpPr>
              <p:cNvPr id="242" name="Freeform 245"/>
              <p:cNvSpPr>
                <a:spLocks noEditPoints="1"/>
              </p:cNvSpPr>
              <p:nvPr/>
            </p:nvSpPr>
            <p:spPr bwMode="auto">
              <a:xfrm>
                <a:off x="0" y="0"/>
                <a:ext cx="269571" cy="228580"/>
              </a:xfrm>
              <a:custGeom>
                <a:avLst/>
                <a:gdLst>
                  <a:gd name="T0" fmla="*/ 154 w 164"/>
                  <a:gd name="T1" fmla="*/ 101 h 139"/>
                  <a:gd name="T2" fmla="*/ 145 w 164"/>
                  <a:gd name="T3" fmla="*/ 57 h 139"/>
                  <a:gd name="T4" fmla="*/ 135 w 164"/>
                  <a:gd name="T5" fmla="*/ 52 h 139"/>
                  <a:gd name="T6" fmla="*/ 33 w 164"/>
                  <a:gd name="T7" fmla="*/ 52 h 139"/>
                  <a:gd name="T8" fmla="*/ 15 w 164"/>
                  <a:gd name="T9" fmla="*/ 21 h 139"/>
                  <a:gd name="T10" fmla="*/ 7 w 164"/>
                  <a:gd name="T11" fmla="*/ 21 h 139"/>
                  <a:gd name="T12" fmla="*/ 12 w 164"/>
                  <a:gd name="T13" fmla="*/ 21 h 139"/>
                  <a:gd name="T14" fmla="*/ 15 w 164"/>
                  <a:gd name="T15" fmla="*/ 16 h 139"/>
                  <a:gd name="T16" fmla="*/ 38 w 164"/>
                  <a:gd name="T17" fmla="*/ 9 h 139"/>
                  <a:gd name="T18" fmla="*/ 38 w 164"/>
                  <a:gd name="T19" fmla="*/ 0 h 139"/>
                  <a:gd name="T20" fmla="*/ 8 w 164"/>
                  <a:gd name="T21" fmla="*/ 9 h 139"/>
                  <a:gd name="T22" fmla="*/ 2 w 164"/>
                  <a:gd name="T23" fmla="*/ 21 h 139"/>
                  <a:gd name="T24" fmla="*/ 0 w 164"/>
                  <a:gd name="T25" fmla="*/ 21 h 139"/>
                  <a:gd name="T26" fmla="*/ 24 w 164"/>
                  <a:gd name="T27" fmla="*/ 98 h 139"/>
                  <a:gd name="T28" fmla="*/ 29 w 164"/>
                  <a:gd name="T29" fmla="*/ 98 h 139"/>
                  <a:gd name="T30" fmla="*/ 9 w 164"/>
                  <a:gd name="T31" fmla="*/ 119 h 139"/>
                  <a:gd name="T32" fmla="*/ 29 w 164"/>
                  <a:gd name="T33" fmla="*/ 139 h 139"/>
                  <a:gd name="T34" fmla="*/ 143 w 164"/>
                  <a:gd name="T35" fmla="*/ 139 h 139"/>
                  <a:gd name="T36" fmla="*/ 164 w 164"/>
                  <a:gd name="T37" fmla="*/ 119 h 139"/>
                  <a:gd name="T38" fmla="*/ 154 w 164"/>
                  <a:gd name="T39" fmla="*/ 101 h 139"/>
                  <a:gd name="T40" fmla="*/ 134 w 164"/>
                  <a:gd name="T41" fmla="*/ 61 h 139"/>
                  <a:gd name="T42" fmla="*/ 135 w 164"/>
                  <a:gd name="T43" fmla="*/ 61 h 139"/>
                  <a:gd name="T44" fmla="*/ 135 w 164"/>
                  <a:gd name="T45" fmla="*/ 61 h 139"/>
                  <a:gd name="T46" fmla="*/ 135 w 164"/>
                  <a:gd name="T47" fmla="*/ 61 h 139"/>
                  <a:gd name="T48" fmla="*/ 135 w 164"/>
                  <a:gd name="T49" fmla="*/ 61 h 139"/>
                  <a:gd name="T50" fmla="*/ 144 w 164"/>
                  <a:gd name="T51" fmla="*/ 99 h 139"/>
                  <a:gd name="T52" fmla="*/ 143 w 164"/>
                  <a:gd name="T53" fmla="*/ 98 h 139"/>
                  <a:gd name="T54" fmla="*/ 60 w 164"/>
                  <a:gd name="T55" fmla="*/ 98 h 139"/>
                  <a:gd name="T56" fmla="*/ 38 w 164"/>
                  <a:gd name="T57" fmla="*/ 61 h 139"/>
                  <a:gd name="T58" fmla="*/ 134 w 164"/>
                  <a:gd name="T59" fmla="*/ 61 h 139"/>
                  <a:gd name="T60" fmla="*/ 43 w 164"/>
                  <a:gd name="T61" fmla="*/ 134 h 139"/>
                  <a:gd name="T62" fmla="*/ 29 w 164"/>
                  <a:gd name="T63" fmla="*/ 134 h 139"/>
                  <a:gd name="T64" fmla="*/ 14 w 164"/>
                  <a:gd name="T65" fmla="*/ 119 h 139"/>
                  <a:gd name="T66" fmla="*/ 29 w 164"/>
                  <a:gd name="T67" fmla="*/ 103 h 139"/>
                  <a:gd name="T68" fmla="*/ 43 w 164"/>
                  <a:gd name="T69" fmla="*/ 103 h 139"/>
                  <a:gd name="T70" fmla="*/ 43 w 164"/>
                  <a:gd name="T71" fmla="*/ 134 h 139"/>
                  <a:gd name="T72" fmla="*/ 82 w 164"/>
                  <a:gd name="T73" fmla="*/ 134 h 139"/>
                  <a:gd name="T74" fmla="*/ 51 w 164"/>
                  <a:gd name="T75" fmla="*/ 134 h 139"/>
                  <a:gd name="T76" fmla="*/ 51 w 164"/>
                  <a:gd name="T77" fmla="*/ 103 h 139"/>
                  <a:gd name="T78" fmla="*/ 82 w 164"/>
                  <a:gd name="T79" fmla="*/ 103 h 139"/>
                  <a:gd name="T80" fmla="*/ 82 w 164"/>
                  <a:gd name="T81" fmla="*/ 134 h 139"/>
                  <a:gd name="T82" fmla="*/ 122 w 164"/>
                  <a:gd name="T83" fmla="*/ 134 h 139"/>
                  <a:gd name="T84" fmla="*/ 90 w 164"/>
                  <a:gd name="T85" fmla="*/ 134 h 139"/>
                  <a:gd name="T86" fmla="*/ 90 w 164"/>
                  <a:gd name="T87" fmla="*/ 103 h 139"/>
                  <a:gd name="T88" fmla="*/ 122 w 164"/>
                  <a:gd name="T89" fmla="*/ 103 h 139"/>
                  <a:gd name="T90" fmla="*/ 122 w 164"/>
                  <a:gd name="T91" fmla="*/ 134 h 139"/>
                  <a:gd name="T92" fmla="*/ 143 w 164"/>
                  <a:gd name="T93" fmla="*/ 134 h 139"/>
                  <a:gd name="T94" fmla="*/ 130 w 164"/>
                  <a:gd name="T95" fmla="*/ 134 h 139"/>
                  <a:gd name="T96" fmla="*/ 130 w 164"/>
                  <a:gd name="T97" fmla="*/ 103 h 139"/>
                  <a:gd name="T98" fmla="*/ 143 w 164"/>
                  <a:gd name="T99" fmla="*/ 103 h 139"/>
                  <a:gd name="T100" fmla="*/ 159 w 164"/>
                  <a:gd name="T101" fmla="*/ 119 h 139"/>
                  <a:gd name="T102" fmla="*/ 143 w 164"/>
                  <a:gd name="T103" fmla="*/ 13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64" h="139">
                    <a:moveTo>
                      <a:pt x="154" y="101"/>
                    </a:moveTo>
                    <a:cubicBezTo>
                      <a:pt x="155" y="80"/>
                      <a:pt x="152" y="65"/>
                      <a:pt x="145" y="57"/>
                    </a:cubicBezTo>
                    <a:cubicBezTo>
                      <a:pt x="140" y="52"/>
                      <a:pt x="136" y="52"/>
                      <a:pt x="135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18"/>
                      <a:pt x="15" y="16"/>
                    </a:cubicBezTo>
                    <a:cubicBezTo>
                      <a:pt x="18" y="13"/>
                      <a:pt x="24" y="9"/>
                      <a:pt x="38" y="9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24" y="0"/>
                      <a:pt x="14" y="3"/>
                      <a:pt x="8" y="9"/>
                    </a:cubicBezTo>
                    <a:cubicBezTo>
                      <a:pt x="2" y="15"/>
                      <a:pt x="2" y="20"/>
                      <a:pt x="2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24" y="98"/>
                      <a:pt x="24" y="98"/>
                      <a:pt x="24" y="98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18" y="98"/>
                      <a:pt x="9" y="108"/>
                      <a:pt x="9" y="119"/>
                    </a:cubicBezTo>
                    <a:cubicBezTo>
                      <a:pt x="9" y="130"/>
                      <a:pt x="18" y="139"/>
                      <a:pt x="29" y="139"/>
                    </a:cubicBezTo>
                    <a:cubicBezTo>
                      <a:pt x="143" y="139"/>
                      <a:pt x="143" y="139"/>
                      <a:pt x="143" y="139"/>
                    </a:cubicBezTo>
                    <a:cubicBezTo>
                      <a:pt x="154" y="139"/>
                      <a:pt x="164" y="130"/>
                      <a:pt x="164" y="119"/>
                    </a:cubicBezTo>
                    <a:cubicBezTo>
                      <a:pt x="164" y="111"/>
                      <a:pt x="160" y="105"/>
                      <a:pt x="154" y="101"/>
                    </a:cubicBezTo>
                    <a:close/>
                    <a:moveTo>
                      <a:pt x="134" y="61"/>
                    </a:moveTo>
                    <a:cubicBezTo>
                      <a:pt x="135" y="61"/>
                      <a:pt x="135" y="61"/>
                      <a:pt x="135" y="61"/>
                    </a:cubicBezTo>
                    <a:cubicBezTo>
                      <a:pt x="135" y="61"/>
                      <a:pt x="135" y="61"/>
                      <a:pt x="135" y="61"/>
                    </a:cubicBezTo>
                    <a:cubicBezTo>
                      <a:pt x="135" y="61"/>
                      <a:pt x="135" y="61"/>
                      <a:pt x="135" y="61"/>
                    </a:cubicBezTo>
                    <a:cubicBezTo>
                      <a:pt x="135" y="61"/>
                      <a:pt x="135" y="61"/>
                      <a:pt x="135" y="61"/>
                    </a:cubicBezTo>
                    <a:cubicBezTo>
                      <a:pt x="138" y="62"/>
                      <a:pt x="146" y="70"/>
                      <a:pt x="144" y="99"/>
                    </a:cubicBezTo>
                    <a:cubicBezTo>
                      <a:pt x="143" y="98"/>
                      <a:pt x="143" y="98"/>
                      <a:pt x="143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38" y="61"/>
                      <a:pt x="38" y="61"/>
                      <a:pt x="38" y="61"/>
                    </a:cubicBezTo>
                    <a:lnTo>
                      <a:pt x="134" y="61"/>
                    </a:lnTo>
                    <a:close/>
                    <a:moveTo>
                      <a:pt x="43" y="134"/>
                    </a:moveTo>
                    <a:cubicBezTo>
                      <a:pt x="29" y="134"/>
                      <a:pt x="29" y="134"/>
                      <a:pt x="29" y="134"/>
                    </a:cubicBezTo>
                    <a:cubicBezTo>
                      <a:pt x="21" y="134"/>
                      <a:pt x="14" y="127"/>
                      <a:pt x="14" y="119"/>
                    </a:cubicBezTo>
                    <a:cubicBezTo>
                      <a:pt x="14" y="110"/>
                      <a:pt x="21" y="103"/>
                      <a:pt x="29" y="103"/>
                    </a:cubicBezTo>
                    <a:cubicBezTo>
                      <a:pt x="43" y="103"/>
                      <a:pt x="43" y="103"/>
                      <a:pt x="43" y="103"/>
                    </a:cubicBezTo>
                    <a:lnTo>
                      <a:pt x="43" y="134"/>
                    </a:lnTo>
                    <a:close/>
                    <a:moveTo>
                      <a:pt x="82" y="134"/>
                    </a:moveTo>
                    <a:cubicBezTo>
                      <a:pt x="51" y="134"/>
                      <a:pt x="51" y="134"/>
                      <a:pt x="51" y="134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82" y="103"/>
                      <a:pt x="82" y="103"/>
                      <a:pt x="82" y="103"/>
                    </a:cubicBezTo>
                    <a:lnTo>
                      <a:pt x="82" y="134"/>
                    </a:lnTo>
                    <a:close/>
                    <a:moveTo>
                      <a:pt x="122" y="134"/>
                    </a:moveTo>
                    <a:cubicBezTo>
                      <a:pt x="90" y="134"/>
                      <a:pt x="90" y="134"/>
                      <a:pt x="90" y="134"/>
                    </a:cubicBezTo>
                    <a:cubicBezTo>
                      <a:pt x="90" y="103"/>
                      <a:pt x="90" y="103"/>
                      <a:pt x="90" y="103"/>
                    </a:cubicBezTo>
                    <a:cubicBezTo>
                      <a:pt x="122" y="103"/>
                      <a:pt x="122" y="103"/>
                      <a:pt x="122" y="103"/>
                    </a:cubicBezTo>
                    <a:lnTo>
                      <a:pt x="122" y="134"/>
                    </a:lnTo>
                    <a:close/>
                    <a:moveTo>
                      <a:pt x="143" y="134"/>
                    </a:moveTo>
                    <a:cubicBezTo>
                      <a:pt x="130" y="134"/>
                      <a:pt x="130" y="134"/>
                      <a:pt x="130" y="134"/>
                    </a:cubicBezTo>
                    <a:cubicBezTo>
                      <a:pt x="130" y="103"/>
                      <a:pt x="130" y="103"/>
                      <a:pt x="130" y="103"/>
                    </a:cubicBezTo>
                    <a:cubicBezTo>
                      <a:pt x="143" y="103"/>
                      <a:pt x="143" y="103"/>
                      <a:pt x="143" y="103"/>
                    </a:cubicBezTo>
                    <a:cubicBezTo>
                      <a:pt x="152" y="103"/>
                      <a:pt x="159" y="110"/>
                      <a:pt x="159" y="119"/>
                    </a:cubicBezTo>
                    <a:cubicBezTo>
                      <a:pt x="159" y="127"/>
                      <a:pt x="152" y="134"/>
                      <a:pt x="143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3" name="Rectangle 246"/>
              <p:cNvSpPr>
                <a:spLocks noChangeArrowheads="1"/>
              </p:cNvSpPr>
              <p:nvPr/>
            </p:nvSpPr>
            <p:spPr bwMode="auto">
              <a:xfrm>
                <a:off x="36127" y="229970"/>
                <a:ext cx="202179" cy="1945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5" name="组合 499"/>
            <p:cNvGrpSpPr/>
            <p:nvPr/>
          </p:nvGrpSpPr>
          <p:grpSpPr bwMode="auto">
            <a:xfrm>
              <a:off x="9988550" y="2622550"/>
              <a:ext cx="277813" cy="261938"/>
              <a:chOff x="0" y="0"/>
              <a:chExt cx="249423" cy="236918"/>
            </a:xfrm>
            <a:grpFill/>
          </p:grpSpPr>
          <p:sp>
            <p:nvSpPr>
              <p:cNvPr id="240" name="Freeform 247"/>
              <p:cNvSpPr/>
              <p:nvPr/>
            </p:nvSpPr>
            <p:spPr bwMode="auto">
              <a:xfrm>
                <a:off x="0" y="0"/>
                <a:ext cx="249423" cy="236918"/>
              </a:xfrm>
              <a:custGeom>
                <a:avLst/>
                <a:gdLst>
                  <a:gd name="T0" fmla="*/ 149 w 152"/>
                  <a:gd name="T1" fmla="*/ 38 h 144"/>
                  <a:gd name="T2" fmla="*/ 131 w 152"/>
                  <a:gd name="T3" fmla="*/ 33 h 144"/>
                  <a:gd name="T4" fmla="*/ 112 w 152"/>
                  <a:gd name="T5" fmla="*/ 59 h 144"/>
                  <a:gd name="T6" fmla="*/ 105 w 152"/>
                  <a:gd name="T7" fmla="*/ 60 h 144"/>
                  <a:gd name="T8" fmla="*/ 105 w 152"/>
                  <a:gd name="T9" fmla="*/ 53 h 144"/>
                  <a:gd name="T10" fmla="*/ 111 w 152"/>
                  <a:gd name="T11" fmla="*/ 36 h 144"/>
                  <a:gd name="T12" fmla="*/ 110 w 152"/>
                  <a:gd name="T13" fmla="*/ 7 h 144"/>
                  <a:gd name="T14" fmla="*/ 88 w 152"/>
                  <a:gd name="T15" fmla="*/ 7 h 144"/>
                  <a:gd name="T16" fmla="*/ 88 w 152"/>
                  <a:gd name="T17" fmla="*/ 12 h 144"/>
                  <a:gd name="T18" fmla="*/ 79 w 152"/>
                  <a:gd name="T19" fmla="*/ 16 h 144"/>
                  <a:gd name="T20" fmla="*/ 78 w 152"/>
                  <a:gd name="T21" fmla="*/ 9 h 144"/>
                  <a:gd name="T22" fmla="*/ 59 w 152"/>
                  <a:gd name="T23" fmla="*/ 10 h 144"/>
                  <a:gd name="T24" fmla="*/ 59 w 152"/>
                  <a:gd name="T25" fmla="*/ 21 h 144"/>
                  <a:gd name="T26" fmla="*/ 51 w 152"/>
                  <a:gd name="T27" fmla="*/ 19 h 144"/>
                  <a:gd name="T28" fmla="*/ 51 w 152"/>
                  <a:gd name="T29" fmla="*/ 13 h 144"/>
                  <a:gd name="T30" fmla="*/ 32 w 152"/>
                  <a:gd name="T31" fmla="*/ 13 h 144"/>
                  <a:gd name="T32" fmla="*/ 32 w 152"/>
                  <a:gd name="T33" fmla="*/ 19 h 144"/>
                  <a:gd name="T34" fmla="*/ 23 w 152"/>
                  <a:gd name="T35" fmla="*/ 24 h 144"/>
                  <a:gd name="T36" fmla="*/ 4 w 152"/>
                  <a:gd name="T37" fmla="*/ 23 h 144"/>
                  <a:gd name="T38" fmla="*/ 4 w 152"/>
                  <a:gd name="T39" fmla="*/ 57 h 144"/>
                  <a:gd name="T40" fmla="*/ 62 w 152"/>
                  <a:gd name="T41" fmla="*/ 85 h 144"/>
                  <a:gd name="T42" fmla="*/ 17 w 152"/>
                  <a:gd name="T43" fmla="*/ 135 h 144"/>
                  <a:gd name="T44" fmla="*/ 17 w 152"/>
                  <a:gd name="T45" fmla="*/ 144 h 144"/>
                  <a:gd name="T46" fmla="*/ 116 w 152"/>
                  <a:gd name="T47" fmla="*/ 144 h 144"/>
                  <a:gd name="T48" fmla="*/ 116 w 152"/>
                  <a:gd name="T49" fmla="*/ 118 h 144"/>
                  <a:gd name="T50" fmla="*/ 117 w 152"/>
                  <a:gd name="T51" fmla="*/ 116 h 144"/>
                  <a:gd name="T52" fmla="*/ 149 w 152"/>
                  <a:gd name="T53" fmla="*/ 3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2" h="144">
                    <a:moveTo>
                      <a:pt x="149" y="38"/>
                    </a:moveTo>
                    <a:cubicBezTo>
                      <a:pt x="147" y="31"/>
                      <a:pt x="139" y="31"/>
                      <a:pt x="131" y="33"/>
                    </a:cubicBezTo>
                    <a:cubicBezTo>
                      <a:pt x="112" y="59"/>
                      <a:pt x="112" y="59"/>
                      <a:pt x="112" y="59"/>
                    </a:cubicBezTo>
                    <a:cubicBezTo>
                      <a:pt x="111" y="61"/>
                      <a:pt x="108" y="61"/>
                      <a:pt x="105" y="60"/>
                    </a:cubicBezTo>
                    <a:cubicBezTo>
                      <a:pt x="103" y="58"/>
                      <a:pt x="103" y="55"/>
                      <a:pt x="105" y="53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3" y="11"/>
                      <a:pt x="110" y="7"/>
                    </a:cubicBezTo>
                    <a:cubicBezTo>
                      <a:pt x="99" y="0"/>
                      <a:pt x="88" y="7"/>
                      <a:pt x="88" y="7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4" y="25"/>
                      <a:pt x="79" y="16"/>
                    </a:cubicBezTo>
                    <a:cubicBezTo>
                      <a:pt x="78" y="9"/>
                      <a:pt x="78" y="9"/>
                      <a:pt x="78" y="9"/>
                    </a:cubicBezTo>
                    <a:cubicBezTo>
                      <a:pt x="69" y="3"/>
                      <a:pt x="59" y="10"/>
                      <a:pt x="59" y="1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1" y="27"/>
                      <a:pt x="51" y="19"/>
                    </a:cubicBezTo>
                    <a:cubicBezTo>
                      <a:pt x="51" y="12"/>
                      <a:pt x="51" y="13"/>
                      <a:pt x="51" y="13"/>
                    </a:cubicBezTo>
                    <a:cubicBezTo>
                      <a:pt x="46" y="5"/>
                      <a:pt x="32" y="13"/>
                      <a:pt x="32" y="13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0" y="30"/>
                      <a:pt x="23" y="24"/>
                    </a:cubicBezTo>
                    <a:cubicBezTo>
                      <a:pt x="22" y="13"/>
                      <a:pt x="4" y="23"/>
                      <a:pt x="4" y="23"/>
                    </a:cubicBezTo>
                    <a:cubicBezTo>
                      <a:pt x="4" y="23"/>
                      <a:pt x="0" y="26"/>
                      <a:pt x="4" y="57"/>
                    </a:cubicBezTo>
                    <a:cubicBezTo>
                      <a:pt x="21" y="59"/>
                      <a:pt x="58" y="66"/>
                      <a:pt x="62" y="85"/>
                    </a:cubicBezTo>
                    <a:cubicBezTo>
                      <a:pt x="65" y="99"/>
                      <a:pt x="51" y="115"/>
                      <a:pt x="17" y="135"/>
                    </a:cubicBezTo>
                    <a:cubicBezTo>
                      <a:pt x="17" y="144"/>
                      <a:pt x="17" y="144"/>
                      <a:pt x="17" y="144"/>
                    </a:cubicBezTo>
                    <a:cubicBezTo>
                      <a:pt x="116" y="144"/>
                      <a:pt x="116" y="144"/>
                      <a:pt x="116" y="144"/>
                    </a:cubicBezTo>
                    <a:cubicBezTo>
                      <a:pt x="116" y="118"/>
                      <a:pt x="116" y="118"/>
                      <a:pt x="116" y="118"/>
                    </a:cubicBezTo>
                    <a:cubicBezTo>
                      <a:pt x="116" y="117"/>
                      <a:pt x="116" y="117"/>
                      <a:pt x="117" y="116"/>
                    </a:cubicBezTo>
                    <a:cubicBezTo>
                      <a:pt x="134" y="69"/>
                      <a:pt x="152" y="54"/>
                      <a:pt x="14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1" name="Freeform 248"/>
              <p:cNvSpPr/>
              <p:nvPr/>
            </p:nvSpPr>
            <p:spPr bwMode="auto">
              <a:xfrm>
                <a:off x="6253" y="100742"/>
                <a:ext cx="93794" cy="114637"/>
              </a:xfrm>
              <a:custGeom>
                <a:avLst/>
                <a:gdLst>
                  <a:gd name="T0" fmla="*/ 13 w 57"/>
                  <a:gd name="T1" fmla="*/ 70 h 70"/>
                  <a:gd name="T2" fmla="*/ 55 w 57"/>
                  <a:gd name="T3" fmla="*/ 25 h 70"/>
                  <a:gd name="T4" fmla="*/ 0 w 57"/>
                  <a:gd name="T5" fmla="*/ 0 h 70"/>
                  <a:gd name="T6" fmla="*/ 6 w 57"/>
                  <a:gd name="T7" fmla="*/ 27 h 70"/>
                  <a:gd name="T8" fmla="*/ 13 w 57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0">
                    <a:moveTo>
                      <a:pt x="13" y="70"/>
                    </a:moveTo>
                    <a:cubicBezTo>
                      <a:pt x="43" y="52"/>
                      <a:pt x="57" y="36"/>
                      <a:pt x="55" y="25"/>
                    </a:cubicBezTo>
                    <a:cubicBezTo>
                      <a:pt x="51" y="9"/>
                      <a:pt x="17" y="2"/>
                      <a:pt x="0" y="0"/>
                    </a:cubicBezTo>
                    <a:cubicBezTo>
                      <a:pt x="2" y="9"/>
                      <a:pt x="4" y="18"/>
                      <a:pt x="6" y="27"/>
                    </a:cubicBezTo>
                    <a:cubicBezTo>
                      <a:pt x="19" y="65"/>
                      <a:pt x="13" y="69"/>
                      <a:pt x="13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6" name="Freeform 249"/>
            <p:cNvSpPr>
              <a:spLocks noEditPoints="1"/>
            </p:cNvSpPr>
            <p:nvPr/>
          </p:nvSpPr>
          <p:spPr bwMode="auto">
            <a:xfrm>
              <a:off x="10460038" y="2705100"/>
              <a:ext cx="411162" cy="182563"/>
            </a:xfrm>
            <a:custGeom>
              <a:avLst/>
              <a:gdLst>
                <a:gd name="T0" fmla="*/ 223 w 225"/>
                <a:gd name="T1" fmla="*/ 39 h 100"/>
                <a:gd name="T2" fmla="*/ 89 w 225"/>
                <a:gd name="T3" fmla="*/ 28 h 100"/>
                <a:gd name="T4" fmla="*/ 157 w 225"/>
                <a:gd name="T5" fmla="*/ 2 h 100"/>
                <a:gd name="T6" fmla="*/ 82 w 225"/>
                <a:gd name="T7" fmla="*/ 2 h 100"/>
                <a:gd name="T8" fmla="*/ 46 w 225"/>
                <a:gd name="T9" fmla="*/ 8 h 100"/>
                <a:gd name="T10" fmla="*/ 87 w 225"/>
                <a:gd name="T11" fmla="*/ 74 h 100"/>
                <a:gd name="T12" fmla="*/ 107 w 225"/>
                <a:gd name="T13" fmla="*/ 75 h 100"/>
                <a:gd name="T14" fmla="*/ 140 w 225"/>
                <a:gd name="T15" fmla="*/ 61 h 100"/>
                <a:gd name="T16" fmla="*/ 111 w 225"/>
                <a:gd name="T17" fmla="*/ 63 h 100"/>
                <a:gd name="T18" fmla="*/ 104 w 225"/>
                <a:gd name="T19" fmla="*/ 48 h 100"/>
                <a:gd name="T20" fmla="*/ 168 w 225"/>
                <a:gd name="T21" fmla="*/ 48 h 100"/>
                <a:gd name="T22" fmla="*/ 164 w 225"/>
                <a:gd name="T23" fmla="*/ 43 h 100"/>
                <a:gd name="T24" fmla="*/ 143 w 225"/>
                <a:gd name="T25" fmla="*/ 40 h 100"/>
                <a:gd name="T26" fmla="*/ 225 w 225"/>
                <a:gd name="T27" fmla="*/ 40 h 100"/>
                <a:gd name="T28" fmla="*/ 36 w 225"/>
                <a:gd name="T29" fmla="*/ 11 h 100"/>
                <a:gd name="T30" fmla="*/ 56 w 225"/>
                <a:gd name="T31" fmla="*/ 13 h 100"/>
                <a:gd name="T32" fmla="*/ 56 w 225"/>
                <a:gd name="T33" fmla="*/ 21 h 100"/>
                <a:gd name="T34" fmla="*/ 45 w 225"/>
                <a:gd name="T35" fmla="*/ 24 h 100"/>
                <a:gd name="T36" fmla="*/ 32 w 225"/>
                <a:gd name="T37" fmla="*/ 19 h 100"/>
                <a:gd name="T38" fmla="*/ 32 w 225"/>
                <a:gd name="T39" fmla="*/ 49 h 100"/>
                <a:gd name="T40" fmla="*/ 45 w 225"/>
                <a:gd name="T41" fmla="*/ 40 h 100"/>
                <a:gd name="T42" fmla="*/ 59 w 225"/>
                <a:gd name="T43" fmla="*/ 49 h 100"/>
                <a:gd name="T44" fmla="*/ 54 w 225"/>
                <a:gd name="T45" fmla="*/ 65 h 100"/>
                <a:gd name="T46" fmla="*/ 37 w 225"/>
                <a:gd name="T47" fmla="*/ 65 h 100"/>
                <a:gd name="T48" fmla="*/ 30 w 225"/>
                <a:gd name="T49" fmla="*/ 75 h 100"/>
                <a:gd name="T50" fmla="*/ 45 w 225"/>
                <a:gd name="T51" fmla="*/ 38 h 100"/>
                <a:gd name="T52" fmla="*/ 47 w 225"/>
                <a:gd name="T53" fmla="*/ 26 h 100"/>
                <a:gd name="T54" fmla="*/ 45 w 225"/>
                <a:gd name="T55" fmla="*/ 38 h 100"/>
                <a:gd name="T56" fmla="*/ 72 w 225"/>
                <a:gd name="T57" fmla="*/ 29 h 100"/>
                <a:gd name="T58" fmla="*/ 55 w 225"/>
                <a:gd name="T59" fmla="*/ 66 h 100"/>
                <a:gd name="T60" fmla="*/ 60 w 225"/>
                <a:gd name="T61" fmla="*/ 77 h 100"/>
                <a:gd name="T62" fmla="*/ 60 w 225"/>
                <a:gd name="T63" fmla="*/ 51 h 100"/>
                <a:gd name="T64" fmla="*/ 73 w 225"/>
                <a:gd name="T65" fmla="*/ 47 h 100"/>
                <a:gd name="T66" fmla="*/ 34 w 225"/>
                <a:gd name="T67" fmla="*/ 21 h 100"/>
                <a:gd name="T68" fmla="*/ 31 w 225"/>
                <a:gd name="T69" fmla="*/ 20 h 100"/>
                <a:gd name="T70" fmla="*/ 31 w 225"/>
                <a:gd name="T71" fmla="*/ 51 h 100"/>
                <a:gd name="T72" fmla="*/ 9 w 225"/>
                <a:gd name="T73" fmla="*/ 56 h 100"/>
                <a:gd name="T74" fmla="*/ 8 w 225"/>
                <a:gd name="T75" fmla="*/ 32 h 100"/>
                <a:gd name="T76" fmla="*/ 18 w 225"/>
                <a:gd name="T77" fmla="*/ 30 h 100"/>
                <a:gd name="T78" fmla="*/ 19 w 225"/>
                <a:gd name="T79" fmla="*/ 45 h 100"/>
                <a:gd name="T80" fmla="*/ 10 w 225"/>
                <a:gd name="T81" fmla="*/ 56 h 100"/>
                <a:gd name="T82" fmla="*/ 10 w 225"/>
                <a:gd name="T83" fmla="*/ 58 h 100"/>
                <a:gd name="T84" fmla="*/ 14 w 225"/>
                <a:gd name="T85" fmla="*/ 71 h 100"/>
                <a:gd name="T86" fmla="*/ 29 w 225"/>
                <a:gd name="T87" fmla="*/ 93 h 100"/>
                <a:gd name="T88" fmla="*/ 15 w 225"/>
                <a:gd name="T89" fmla="*/ 73 h 100"/>
                <a:gd name="T90" fmla="*/ 29 w 225"/>
                <a:gd name="T91" fmla="*/ 76 h 100"/>
                <a:gd name="T92" fmla="*/ 35 w 225"/>
                <a:gd name="T93" fmla="*/ 86 h 100"/>
                <a:gd name="T94" fmla="*/ 31 w 225"/>
                <a:gd name="T95" fmla="*/ 92 h 100"/>
                <a:gd name="T96" fmla="*/ 37 w 225"/>
                <a:gd name="T97" fmla="*/ 86 h 100"/>
                <a:gd name="T98" fmla="*/ 53 w 225"/>
                <a:gd name="T99" fmla="*/ 89 h 100"/>
                <a:gd name="T100" fmla="*/ 60 w 225"/>
                <a:gd name="T101" fmla="*/ 92 h 100"/>
                <a:gd name="T102" fmla="*/ 56 w 225"/>
                <a:gd name="T103" fmla="*/ 86 h 100"/>
                <a:gd name="T104" fmla="*/ 76 w 225"/>
                <a:gd name="T105" fmla="*/ 73 h 100"/>
                <a:gd name="T106" fmla="*/ 78 w 225"/>
                <a:gd name="T107" fmla="*/ 82 h 100"/>
                <a:gd name="T108" fmla="*/ 74 w 225"/>
                <a:gd name="T109" fmla="*/ 72 h 100"/>
                <a:gd name="T110" fmla="*/ 77 w 225"/>
                <a:gd name="T111" fmla="*/ 71 h 100"/>
                <a:gd name="T112" fmla="*/ 80 w 225"/>
                <a:gd name="T113" fmla="*/ 53 h 100"/>
                <a:gd name="T114" fmla="*/ 73 w 225"/>
                <a:gd name="T115" fmla="*/ 44 h 100"/>
                <a:gd name="T116" fmla="*/ 74 w 225"/>
                <a:gd name="T117" fmla="*/ 30 h 100"/>
                <a:gd name="T118" fmla="*/ 89 w 225"/>
                <a:gd name="T119" fmla="*/ 4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5" h="100">
                  <a:moveTo>
                    <a:pt x="225" y="40"/>
                  </a:moveTo>
                  <a:cubicBezTo>
                    <a:pt x="224" y="39"/>
                    <a:pt x="224" y="39"/>
                    <a:pt x="224" y="39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19" y="39"/>
                    <a:pt x="209" y="40"/>
                    <a:pt x="194" y="30"/>
                  </a:cubicBezTo>
                  <a:cubicBezTo>
                    <a:pt x="186" y="24"/>
                    <a:pt x="156" y="7"/>
                    <a:pt x="126" y="25"/>
                  </a:cubicBezTo>
                  <a:cubicBezTo>
                    <a:pt x="101" y="39"/>
                    <a:pt x="89" y="28"/>
                    <a:pt x="89" y="28"/>
                  </a:cubicBezTo>
                  <a:cubicBezTo>
                    <a:pt x="85" y="24"/>
                    <a:pt x="84" y="21"/>
                    <a:pt x="85" y="19"/>
                  </a:cubicBezTo>
                  <a:cubicBezTo>
                    <a:pt x="87" y="15"/>
                    <a:pt x="98" y="16"/>
                    <a:pt x="98" y="16"/>
                  </a:cubicBezTo>
                  <a:cubicBezTo>
                    <a:pt x="122" y="23"/>
                    <a:pt x="140" y="18"/>
                    <a:pt x="157" y="2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31" y="17"/>
                    <a:pt x="113" y="11"/>
                    <a:pt x="94" y="5"/>
                  </a:cubicBezTo>
                  <a:cubicBezTo>
                    <a:pt x="90" y="4"/>
                    <a:pt x="82" y="2"/>
                    <a:pt x="82" y="2"/>
                  </a:cubicBezTo>
                  <a:cubicBezTo>
                    <a:pt x="82" y="2"/>
                    <a:pt x="81" y="1"/>
                    <a:pt x="79" y="1"/>
                  </a:cubicBezTo>
                  <a:cubicBezTo>
                    <a:pt x="66" y="0"/>
                    <a:pt x="61" y="4"/>
                    <a:pt x="56" y="9"/>
                  </a:cubicBezTo>
                  <a:cubicBezTo>
                    <a:pt x="52" y="8"/>
                    <a:pt x="49" y="8"/>
                    <a:pt x="46" y="8"/>
                  </a:cubicBezTo>
                  <a:cubicBezTo>
                    <a:pt x="20" y="8"/>
                    <a:pt x="0" y="28"/>
                    <a:pt x="0" y="54"/>
                  </a:cubicBezTo>
                  <a:cubicBezTo>
                    <a:pt x="0" y="79"/>
                    <a:pt x="20" y="100"/>
                    <a:pt x="46" y="100"/>
                  </a:cubicBezTo>
                  <a:cubicBezTo>
                    <a:pt x="64" y="100"/>
                    <a:pt x="79" y="89"/>
                    <a:pt x="87" y="74"/>
                  </a:cubicBezTo>
                  <a:cubicBezTo>
                    <a:pt x="88" y="75"/>
                    <a:pt x="89" y="75"/>
                    <a:pt x="90" y="76"/>
                  </a:cubicBezTo>
                  <a:cubicBezTo>
                    <a:pt x="93" y="77"/>
                    <a:pt x="95" y="77"/>
                    <a:pt x="98" y="77"/>
                  </a:cubicBezTo>
                  <a:cubicBezTo>
                    <a:pt x="101" y="77"/>
                    <a:pt x="104" y="77"/>
                    <a:pt x="107" y="75"/>
                  </a:cubicBezTo>
                  <a:cubicBezTo>
                    <a:pt x="111" y="73"/>
                    <a:pt x="115" y="70"/>
                    <a:pt x="119" y="68"/>
                  </a:cubicBezTo>
                  <a:cubicBezTo>
                    <a:pt x="126" y="63"/>
                    <a:pt x="131" y="59"/>
                    <a:pt x="140" y="62"/>
                  </a:cubicBezTo>
                  <a:cubicBezTo>
                    <a:pt x="140" y="61"/>
                    <a:pt x="140" y="61"/>
                    <a:pt x="140" y="61"/>
                  </a:cubicBezTo>
                  <a:cubicBezTo>
                    <a:pt x="130" y="53"/>
                    <a:pt x="119" y="59"/>
                    <a:pt x="114" y="62"/>
                  </a:cubicBezTo>
                  <a:cubicBezTo>
                    <a:pt x="113" y="63"/>
                    <a:pt x="112" y="63"/>
                    <a:pt x="112" y="63"/>
                  </a:cubicBezTo>
                  <a:cubicBezTo>
                    <a:pt x="111" y="63"/>
                    <a:pt x="111" y="63"/>
                    <a:pt x="111" y="63"/>
                  </a:cubicBezTo>
                  <a:cubicBezTo>
                    <a:pt x="109" y="64"/>
                    <a:pt x="105" y="64"/>
                    <a:pt x="102" y="62"/>
                  </a:cubicBezTo>
                  <a:cubicBezTo>
                    <a:pt x="100" y="61"/>
                    <a:pt x="99" y="58"/>
                    <a:pt x="99" y="55"/>
                  </a:cubicBezTo>
                  <a:cubicBezTo>
                    <a:pt x="99" y="52"/>
                    <a:pt x="101" y="50"/>
                    <a:pt x="104" y="48"/>
                  </a:cubicBezTo>
                  <a:cubicBezTo>
                    <a:pt x="113" y="44"/>
                    <a:pt x="130" y="47"/>
                    <a:pt x="137" y="51"/>
                  </a:cubicBezTo>
                  <a:cubicBezTo>
                    <a:pt x="146" y="56"/>
                    <a:pt x="158" y="59"/>
                    <a:pt x="165" y="52"/>
                  </a:cubicBezTo>
                  <a:cubicBezTo>
                    <a:pt x="166" y="51"/>
                    <a:pt x="167" y="50"/>
                    <a:pt x="168" y="48"/>
                  </a:cubicBezTo>
                  <a:cubicBezTo>
                    <a:pt x="171" y="45"/>
                    <a:pt x="174" y="40"/>
                    <a:pt x="180" y="41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75" y="37"/>
                    <a:pt x="169" y="40"/>
                    <a:pt x="164" y="43"/>
                  </a:cubicBezTo>
                  <a:cubicBezTo>
                    <a:pt x="162" y="44"/>
                    <a:pt x="159" y="45"/>
                    <a:pt x="158" y="46"/>
                  </a:cubicBezTo>
                  <a:cubicBezTo>
                    <a:pt x="157" y="46"/>
                    <a:pt x="157" y="46"/>
                    <a:pt x="157" y="46"/>
                  </a:cubicBezTo>
                  <a:cubicBezTo>
                    <a:pt x="152" y="46"/>
                    <a:pt x="148" y="46"/>
                    <a:pt x="143" y="40"/>
                  </a:cubicBezTo>
                  <a:cubicBezTo>
                    <a:pt x="141" y="38"/>
                    <a:pt x="140" y="35"/>
                    <a:pt x="142" y="32"/>
                  </a:cubicBezTo>
                  <a:cubicBezTo>
                    <a:pt x="147" y="26"/>
                    <a:pt x="167" y="23"/>
                    <a:pt x="183" y="33"/>
                  </a:cubicBezTo>
                  <a:cubicBezTo>
                    <a:pt x="203" y="45"/>
                    <a:pt x="224" y="41"/>
                    <a:pt x="225" y="40"/>
                  </a:cubicBezTo>
                  <a:cubicBezTo>
                    <a:pt x="225" y="40"/>
                    <a:pt x="225" y="40"/>
                    <a:pt x="225" y="40"/>
                  </a:cubicBezTo>
                  <a:close/>
                  <a:moveTo>
                    <a:pt x="35" y="13"/>
                  </a:moveTo>
                  <a:cubicBezTo>
                    <a:pt x="36" y="12"/>
                    <a:pt x="36" y="11"/>
                    <a:pt x="36" y="11"/>
                  </a:cubicBezTo>
                  <a:cubicBezTo>
                    <a:pt x="39" y="10"/>
                    <a:pt x="42" y="10"/>
                    <a:pt x="45" y="10"/>
                  </a:cubicBezTo>
                  <a:cubicBezTo>
                    <a:pt x="49" y="10"/>
                    <a:pt x="52" y="10"/>
                    <a:pt x="55" y="11"/>
                  </a:cubicBezTo>
                  <a:cubicBezTo>
                    <a:pt x="55" y="11"/>
                    <a:pt x="55" y="12"/>
                    <a:pt x="56" y="13"/>
                  </a:cubicBezTo>
                  <a:cubicBezTo>
                    <a:pt x="57" y="16"/>
                    <a:pt x="59" y="19"/>
                    <a:pt x="59" y="19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8" y="20"/>
                    <a:pt x="57" y="20"/>
                    <a:pt x="56" y="21"/>
                  </a:cubicBezTo>
                  <a:cubicBezTo>
                    <a:pt x="53" y="22"/>
                    <a:pt x="49" y="23"/>
                    <a:pt x="47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3" y="23"/>
                    <a:pt x="39" y="22"/>
                    <a:pt x="36" y="21"/>
                  </a:cubicBezTo>
                  <a:cubicBezTo>
                    <a:pt x="34" y="20"/>
                    <a:pt x="33" y="20"/>
                    <a:pt x="33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3" y="19"/>
                    <a:pt x="34" y="16"/>
                    <a:pt x="35" y="13"/>
                  </a:cubicBezTo>
                  <a:close/>
                  <a:moveTo>
                    <a:pt x="37" y="65"/>
                  </a:moveTo>
                  <a:cubicBezTo>
                    <a:pt x="37" y="64"/>
                    <a:pt x="33" y="51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8"/>
                    <a:pt x="42" y="42"/>
                    <a:pt x="45" y="40"/>
                  </a:cubicBezTo>
                  <a:cubicBezTo>
                    <a:pt x="45" y="39"/>
                    <a:pt x="46" y="39"/>
                    <a:pt x="46" y="39"/>
                  </a:cubicBezTo>
                  <a:cubicBezTo>
                    <a:pt x="46" y="39"/>
                    <a:pt x="46" y="39"/>
                    <a:pt x="47" y="40"/>
                  </a:cubicBezTo>
                  <a:cubicBezTo>
                    <a:pt x="50" y="42"/>
                    <a:pt x="59" y="48"/>
                    <a:pt x="59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4" y="64"/>
                    <a:pt x="54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3" y="65"/>
                    <a:pt x="52" y="65"/>
                    <a:pt x="51" y="65"/>
                  </a:cubicBezTo>
                  <a:cubicBezTo>
                    <a:pt x="47" y="65"/>
                    <a:pt x="38" y="65"/>
                    <a:pt x="37" y="65"/>
                  </a:cubicBezTo>
                  <a:close/>
                  <a:moveTo>
                    <a:pt x="39" y="66"/>
                  </a:moveTo>
                  <a:cubicBezTo>
                    <a:pt x="31" y="77"/>
                    <a:pt x="31" y="77"/>
                    <a:pt x="31" y="77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6" y="66"/>
                    <a:pt x="36" y="66"/>
                    <a:pt x="36" y="66"/>
                  </a:cubicBezTo>
                  <a:lnTo>
                    <a:pt x="39" y="66"/>
                  </a:lnTo>
                  <a:close/>
                  <a:moveTo>
                    <a:pt x="45" y="38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7"/>
                    <a:pt x="46" y="37"/>
                    <a:pt x="46" y="37"/>
                  </a:cubicBezTo>
                  <a:lnTo>
                    <a:pt x="45" y="38"/>
                  </a:lnTo>
                  <a:close/>
                  <a:moveTo>
                    <a:pt x="58" y="21"/>
                  </a:moveTo>
                  <a:cubicBezTo>
                    <a:pt x="60" y="20"/>
                    <a:pt x="60" y="20"/>
                    <a:pt x="60" y="20"/>
                  </a:cubicBezTo>
                  <a:cubicBezTo>
                    <a:pt x="65" y="22"/>
                    <a:pt x="69" y="25"/>
                    <a:pt x="72" y="29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8" y="27"/>
                    <a:pt x="63" y="24"/>
                    <a:pt x="58" y="21"/>
                  </a:cubicBezTo>
                  <a:close/>
                  <a:moveTo>
                    <a:pt x="55" y="66"/>
                  </a:moveTo>
                  <a:cubicBezTo>
                    <a:pt x="61" y="75"/>
                    <a:pt x="61" y="75"/>
                    <a:pt x="61" y="75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52" y="66"/>
                    <a:pt x="52" y="66"/>
                    <a:pt x="52" y="66"/>
                  </a:cubicBezTo>
                  <a:lnTo>
                    <a:pt x="55" y="66"/>
                  </a:lnTo>
                  <a:close/>
                  <a:moveTo>
                    <a:pt x="60" y="51"/>
                  </a:moveTo>
                  <a:cubicBezTo>
                    <a:pt x="61" y="48"/>
                    <a:pt x="61" y="48"/>
                    <a:pt x="61" y="48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3" y="47"/>
                    <a:pt x="73" y="47"/>
                    <a:pt x="73" y="47"/>
                  </a:cubicBezTo>
                  <a:lnTo>
                    <a:pt x="60" y="51"/>
                  </a:lnTo>
                  <a:close/>
                  <a:moveTo>
                    <a:pt x="31" y="20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28" y="23"/>
                    <a:pt x="23" y="27"/>
                    <a:pt x="19" y="32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2" y="25"/>
                    <a:pt x="26" y="22"/>
                    <a:pt x="31" y="20"/>
                  </a:cubicBezTo>
                  <a:close/>
                  <a:moveTo>
                    <a:pt x="20" y="45"/>
                  </a:moveTo>
                  <a:cubicBezTo>
                    <a:pt x="30" y="48"/>
                    <a:pt x="30" y="48"/>
                    <a:pt x="30" y="48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19" y="47"/>
                    <a:pt x="19" y="47"/>
                    <a:pt x="19" y="47"/>
                  </a:cubicBezTo>
                  <a:lnTo>
                    <a:pt x="20" y="45"/>
                  </a:lnTo>
                  <a:close/>
                  <a:moveTo>
                    <a:pt x="9" y="56"/>
                  </a:moveTo>
                  <a:cubicBezTo>
                    <a:pt x="9" y="55"/>
                    <a:pt x="6" y="53"/>
                    <a:pt x="4" y="51"/>
                  </a:cubicBezTo>
                  <a:cubicBezTo>
                    <a:pt x="4" y="50"/>
                    <a:pt x="3" y="50"/>
                    <a:pt x="2" y="49"/>
                  </a:cubicBezTo>
                  <a:cubicBezTo>
                    <a:pt x="3" y="43"/>
                    <a:pt x="5" y="37"/>
                    <a:pt x="8" y="32"/>
                  </a:cubicBezTo>
                  <a:cubicBezTo>
                    <a:pt x="8" y="32"/>
                    <a:pt x="9" y="32"/>
                    <a:pt x="10" y="31"/>
                  </a:cubicBezTo>
                  <a:cubicBezTo>
                    <a:pt x="13" y="31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1"/>
                    <a:pt x="18" y="32"/>
                    <a:pt x="18" y="33"/>
                  </a:cubicBezTo>
                  <a:cubicBezTo>
                    <a:pt x="18" y="37"/>
                    <a:pt x="19" y="43"/>
                    <a:pt x="19" y="44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5"/>
                    <a:pt x="17" y="46"/>
                  </a:cubicBezTo>
                  <a:cubicBezTo>
                    <a:pt x="16" y="48"/>
                    <a:pt x="13" y="51"/>
                    <a:pt x="11" y="54"/>
                  </a:cubicBezTo>
                  <a:cubicBezTo>
                    <a:pt x="11" y="55"/>
                    <a:pt x="10" y="56"/>
                    <a:pt x="10" y="56"/>
                  </a:cubicBezTo>
                  <a:lnTo>
                    <a:pt x="9" y="56"/>
                  </a:lnTo>
                  <a:close/>
                  <a:moveTo>
                    <a:pt x="10" y="58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62"/>
                    <a:pt x="14" y="67"/>
                    <a:pt x="17" y="72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2" y="67"/>
                    <a:pt x="10" y="63"/>
                    <a:pt x="10" y="58"/>
                  </a:cubicBezTo>
                  <a:close/>
                  <a:moveTo>
                    <a:pt x="31" y="92"/>
                  </a:moveTo>
                  <a:cubicBezTo>
                    <a:pt x="30" y="92"/>
                    <a:pt x="29" y="93"/>
                    <a:pt x="29" y="93"/>
                  </a:cubicBezTo>
                  <a:cubicBezTo>
                    <a:pt x="23" y="91"/>
                    <a:pt x="18" y="87"/>
                    <a:pt x="14" y="83"/>
                  </a:cubicBezTo>
                  <a:cubicBezTo>
                    <a:pt x="14" y="82"/>
                    <a:pt x="14" y="81"/>
                    <a:pt x="14" y="80"/>
                  </a:cubicBezTo>
                  <a:cubicBezTo>
                    <a:pt x="15" y="78"/>
                    <a:pt x="15" y="74"/>
                    <a:pt x="15" y="73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6" y="73"/>
                    <a:pt x="17" y="73"/>
                    <a:pt x="18" y="73"/>
                  </a:cubicBezTo>
                  <a:cubicBezTo>
                    <a:pt x="22" y="74"/>
                    <a:pt x="28" y="76"/>
                    <a:pt x="29" y="76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77"/>
                    <a:pt x="30" y="77"/>
                    <a:pt x="30" y="78"/>
                  </a:cubicBezTo>
                  <a:cubicBezTo>
                    <a:pt x="32" y="80"/>
                    <a:pt x="34" y="83"/>
                    <a:pt x="35" y="86"/>
                  </a:cubicBezTo>
                  <a:cubicBezTo>
                    <a:pt x="36" y="87"/>
                    <a:pt x="37" y="88"/>
                    <a:pt x="37" y="88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7" y="89"/>
                    <a:pt x="34" y="91"/>
                    <a:pt x="31" y="92"/>
                  </a:cubicBezTo>
                  <a:close/>
                  <a:moveTo>
                    <a:pt x="45" y="89"/>
                  </a:moveTo>
                  <a:cubicBezTo>
                    <a:pt x="43" y="89"/>
                    <a:pt x="41" y="89"/>
                    <a:pt x="39" y="89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40" y="87"/>
                    <a:pt x="43" y="87"/>
                    <a:pt x="45" y="87"/>
                  </a:cubicBezTo>
                  <a:cubicBezTo>
                    <a:pt x="49" y="87"/>
                    <a:pt x="51" y="87"/>
                    <a:pt x="54" y="86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0" y="89"/>
                    <a:pt x="48" y="89"/>
                    <a:pt x="45" y="89"/>
                  </a:cubicBezTo>
                  <a:close/>
                  <a:moveTo>
                    <a:pt x="63" y="93"/>
                  </a:moveTo>
                  <a:cubicBezTo>
                    <a:pt x="62" y="93"/>
                    <a:pt x="61" y="92"/>
                    <a:pt x="60" y="92"/>
                  </a:cubicBezTo>
                  <a:cubicBezTo>
                    <a:pt x="58" y="91"/>
                    <a:pt x="55" y="89"/>
                    <a:pt x="54" y="89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5" y="88"/>
                    <a:pt x="56" y="87"/>
                    <a:pt x="56" y="86"/>
                  </a:cubicBezTo>
                  <a:cubicBezTo>
                    <a:pt x="58" y="82"/>
                    <a:pt x="62" y="77"/>
                    <a:pt x="62" y="77"/>
                  </a:cubicBezTo>
                  <a:cubicBezTo>
                    <a:pt x="62" y="76"/>
                    <a:pt x="69" y="75"/>
                    <a:pt x="73" y="74"/>
                  </a:cubicBezTo>
                  <a:cubicBezTo>
                    <a:pt x="74" y="73"/>
                    <a:pt x="75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7" y="77"/>
                    <a:pt x="77" y="80"/>
                  </a:cubicBezTo>
                  <a:cubicBezTo>
                    <a:pt x="77" y="81"/>
                    <a:pt x="78" y="81"/>
                    <a:pt x="78" y="82"/>
                  </a:cubicBezTo>
                  <a:cubicBezTo>
                    <a:pt x="74" y="87"/>
                    <a:pt x="68" y="91"/>
                    <a:pt x="63" y="93"/>
                  </a:cubicBezTo>
                  <a:close/>
                  <a:moveTo>
                    <a:pt x="77" y="71"/>
                  </a:moveTo>
                  <a:cubicBezTo>
                    <a:pt x="74" y="72"/>
                    <a:pt x="74" y="72"/>
                    <a:pt x="74" y="72"/>
                  </a:cubicBezTo>
                  <a:cubicBezTo>
                    <a:pt x="77" y="67"/>
                    <a:pt x="79" y="61"/>
                    <a:pt x="79" y="55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62"/>
                    <a:pt x="79" y="67"/>
                    <a:pt x="77" y="71"/>
                  </a:cubicBezTo>
                  <a:close/>
                  <a:moveTo>
                    <a:pt x="82" y="56"/>
                  </a:moveTo>
                  <a:cubicBezTo>
                    <a:pt x="82" y="56"/>
                    <a:pt x="82" y="56"/>
                    <a:pt x="82" y="56"/>
                  </a:cubicBezTo>
                  <a:cubicBezTo>
                    <a:pt x="81" y="55"/>
                    <a:pt x="80" y="54"/>
                    <a:pt x="80" y="53"/>
                  </a:cubicBezTo>
                  <a:cubicBezTo>
                    <a:pt x="78" y="51"/>
                    <a:pt x="75" y="48"/>
                    <a:pt x="74" y="46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43"/>
                    <a:pt x="73" y="38"/>
                    <a:pt x="74" y="34"/>
                  </a:cubicBezTo>
                  <a:cubicBezTo>
                    <a:pt x="74" y="32"/>
                    <a:pt x="74" y="31"/>
                    <a:pt x="74" y="31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8" y="31"/>
                    <a:pt x="81" y="31"/>
                  </a:cubicBezTo>
                  <a:cubicBezTo>
                    <a:pt x="82" y="32"/>
                    <a:pt x="82" y="32"/>
                    <a:pt x="83" y="32"/>
                  </a:cubicBezTo>
                  <a:cubicBezTo>
                    <a:pt x="86" y="37"/>
                    <a:pt x="88" y="43"/>
                    <a:pt x="89" y="49"/>
                  </a:cubicBezTo>
                  <a:cubicBezTo>
                    <a:pt x="88" y="50"/>
                    <a:pt x="87" y="51"/>
                    <a:pt x="87" y="51"/>
                  </a:cubicBezTo>
                  <a:cubicBezTo>
                    <a:pt x="85" y="53"/>
                    <a:pt x="82" y="56"/>
                    <a:pt x="8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7" name="组合 506"/>
            <p:cNvGrpSpPr/>
            <p:nvPr/>
          </p:nvGrpSpPr>
          <p:grpSpPr bwMode="auto">
            <a:xfrm>
              <a:off x="11020425" y="2624138"/>
              <a:ext cx="298450" cy="330200"/>
              <a:chOff x="0" y="0"/>
              <a:chExt cx="269571" cy="298752"/>
            </a:xfrm>
            <a:grpFill/>
          </p:grpSpPr>
          <p:sp>
            <p:nvSpPr>
              <p:cNvPr id="237" name="Freeform 250"/>
              <p:cNvSpPr>
                <a:spLocks noEditPoints="1"/>
              </p:cNvSpPr>
              <p:nvPr/>
            </p:nvSpPr>
            <p:spPr bwMode="auto">
              <a:xfrm>
                <a:off x="0" y="0"/>
                <a:ext cx="269571" cy="298752"/>
              </a:xfrm>
              <a:custGeom>
                <a:avLst/>
                <a:gdLst>
                  <a:gd name="T0" fmla="*/ 159 w 164"/>
                  <a:gd name="T1" fmla="*/ 76 h 182"/>
                  <a:gd name="T2" fmla="*/ 164 w 164"/>
                  <a:gd name="T3" fmla="*/ 76 h 182"/>
                  <a:gd name="T4" fmla="*/ 125 w 164"/>
                  <a:gd name="T5" fmla="*/ 22 h 182"/>
                  <a:gd name="T6" fmla="*/ 106 w 164"/>
                  <a:gd name="T7" fmla="*/ 34 h 182"/>
                  <a:gd name="T8" fmla="*/ 98 w 164"/>
                  <a:gd name="T9" fmla="*/ 56 h 182"/>
                  <a:gd name="T10" fmla="*/ 96 w 164"/>
                  <a:gd name="T11" fmla="*/ 43 h 182"/>
                  <a:gd name="T12" fmla="*/ 102 w 164"/>
                  <a:gd name="T13" fmla="*/ 30 h 182"/>
                  <a:gd name="T14" fmla="*/ 113 w 164"/>
                  <a:gd name="T15" fmla="*/ 23 h 182"/>
                  <a:gd name="T16" fmla="*/ 124 w 164"/>
                  <a:gd name="T17" fmla="*/ 21 h 182"/>
                  <a:gd name="T18" fmla="*/ 82 w 164"/>
                  <a:gd name="T19" fmla="*/ 0 h 182"/>
                  <a:gd name="T20" fmla="*/ 39 w 164"/>
                  <a:gd name="T21" fmla="*/ 21 h 182"/>
                  <a:gd name="T22" fmla="*/ 0 w 164"/>
                  <a:gd name="T23" fmla="*/ 74 h 182"/>
                  <a:gd name="T24" fmla="*/ 7 w 164"/>
                  <a:gd name="T25" fmla="*/ 74 h 182"/>
                  <a:gd name="T26" fmla="*/ 2 w 164"/>
                  <a:gd name="T27" fmla="*/ 93 h 182"/>
                  <a:gd name="T28" fmla="*/ 2 w 164"/>
                  <a:gd name="T29" fmla="*/ 102 h 182"/>
                  <a:gd name="T30" fmla="*/ 82 w 164"/>
                  <a:gd name="T31" fmla="*/ 182 h 182"/>
                  <a:gd name="T32" fmla="*/ 163 w 164"/>
                  <a:gd name="T33" fmla="*/ 102 h 182"/>
                  <a:gd name="T34" fmla="*/ 163 w 164"/>
                  <a:gd name="T35" fmla="*/ 93 h 182"/>
                  <a:gd name="T36" fmla="*/ 159 w 164"/>
                  <a:gd name="T37" fmla="*/ 76 h 182"/>
                  <a:gd name="T38" fmla="*/ 52 w 164"/>
                  <a:gd name="T39" fmla="*/ 23 h 182"/>
                  <a:gd name="T40" fmla="*/ 64 w 164"/>
                  <a:gd name="T41" fmla="*/ 30 h 182"/>
                  <a:gd name="T42" fmla="*/ 70 w 164"/>
                  <a:gd name="T43" fmla="*/ 43 h 182"/>
                  <a:gd name="T44" fmla="*/ 68 w 164"/>
                  <a:gd name="T45" fmla="*/ 56 h 182"/>
                  <a:gd name="T46" fmla="*/ 60 w 164"/>
                  <a:gd name="T47" fmla="*/ 34 h 182"/>
                  <a:gd name="T48" fmla="*/ 39 w 164"/>
                  <a:gd name="T49" fmla="*/ 22 h 182"/>
                  <a:gd name="T50" fmla="*/ 52 w 164"/>
                  <a:gd name="T51" fmla="*/ 23 h 182"/>
                  <a:gd name="T52" fmla="*/ 80 w 164"/>
                  <a:gd name="T53" fmla="*/ 169 h 182"/>
                  <a:gd name="T54" fmla="*/ 17 w 164"/>
                  <a:gd name="T55" fmla="*/ 103 h 182"/>
                  <a:gd name="T56" fmla="*/ 18 w 164"/>
                  <a:gd name="T57" fmla="*/ 94 h 182"/>
                  <a:gd name="T58" fmla="*/ 41 w 164"/>
                  <a:gd name="T59" fmla="*/ 104 h 182"/>
                  <a:gd name="T60" fmla="*/ 65 w 164"/>
                  <a:gd name="T61" fmla="*/ 104 h 182"/>
                  <a:gd name="T62" fmla="*/ 73 w 164"/>
                  <a:gd name="T63" fmla="*/ 86 h 182"/>
                  <a:gd name="T64" fmla="*/ 66 w 164"/>
                  <a:gd name="T65" fmla="*/ 72 h 182"/>
                  <a:gd name="T66" fmla="*/ 95 w 164"/>
                  <a:gd name="T67" fmla="*/ 72 h 182"/>
                  <a:gd name="T68" fmla="*/ 88 w 164"/>
                  <a:gd name="T69" fmla="*/ 86 h 182"/>
                  <a:gd name="T70" fmla="*/ 96 w 164"/>
                  <a:gd name="T71" fmla="*/ 104 h 182"/>
                  <a:gd name="T72" fmla="*/ 120 w 164"/>
                  <a:gd name="T73" fmla="*/ 104 h 182"/>
                  <a:gd name="T74" fmla="*/ 145 w 164"/>
                  <a:gd name="T75" fmla="*/ 90 h 182"/>
                  <a:gd name="T76" fmla="*/ 148 w 164"/>
                  <a:gd name="T77" fmla="*/ 108 h 182"/>
                  <a:gd name="T78" fmla="*/ 80 w 164"/>
                  <a:gd name="T79" fmla="*/ 16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4" h="182">
                    <a:moveTo>
                      <a:pt x="159" y="76"/>
                    </a:moveTo>
                    <a:cubicBezTo>
                      <a:pt x="164" y="76"/>
                      <a:pt x="164" y="76"/>
                      <a:pt x="164" y="76"/>
                    </a:cubicBezTo>
                    <a:cubicBezTo>
                      <a:pt x="159" y="54"/>
                      <a:pt x="144" y="34"/>
                      <a:pt x="125" y="22"/>
                    </a:cubicBezTo>
                    <a:cubicBezTo>
                      <a:pt x="118" y="25"/>
                      <a:pt x="111" y="29"/>
                      <a:pt x="106" y="34"/>
                    </a:cubicBezTo>
                    <a:cubicBezTo>
                      <a:pt x="100" y="40"/>
                      <a:pt x="98" y="48"/>
                      <a:pt x="98" y="56"/>
                    </a:cubicBezTo>
                    <a:cubicBezTo>
                      <a:pt x="96" y="52"/>
                      <a:pt x="95" y="48"/>
                      <a:pt x="96" y="43"/>
                    </a:cubicBezTo>
                    <a:cubicBezTo>
                      <a:pt x="96" y="38"/>
                      <a:pt x="98" y="34"/>
                      <a:pt x="102" y="30"/>
                    </a:cubicBezTo>
                    <a:cubicBezTo>
                      <a:pt x="105" y="27"/>
                      <a:pt x="109" y="24"/>
                      <a:pt x="113" y="23"/>
                    </a:cubicBezTo>
                    <a:cubicBezTo>
                      <a:pt x="117" y="22"/>
                      <a:pt x="120" y="21"/>
                      <a:pt x="124" y="21"/>
                    </a:cubicBezTo>
                    <a:cubicBezTo>
                      <a:pt x="112" y="14"/>
                      <a:pt x="98" y="0"/>
                      <a:pt x="82" y="0"/>
                    </a:cubicBezTo>
                    <a:cubicBezTo>
                      <a:pt x="66" y="0"/>
                      <a:pt x="52" y="14"/>
                      <a:pt x="39" y="21"/>
                    </a:cubicBezTo>
                    <a:cubicBezTo>
                      <a:pt x="20" y="33"/>
                      <a:pt x="6" y="52"/>
                      <a:pt x="0" y="74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4" y="80"/>
                      <a:pt x="3" y="87"/>
                      <a:pt x="2" y="9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2" y="146"/>
                      <a:pt x="38" y="182"/>
                      <a:pt x="82" y="182"/>
                    </a:cubicBezTo>
                    <a:cubicBezTo>
                      <a:pt x="127" y="182"/>
                      <a:pt x="163" y="146"/>
                      <a:pt x="163" y="102"/>
                    </a:cubicBezTo>
                    <a:cubicBezTo>
                      <a:pt x="163" y="93"/>
                      <a:pt x="163" y="93"/>
                      <a:pt x="163" y="93"/>
                    </a:cubicBezTo>
                    <a:cubicBezTo>
                      <a:pt x="162" y="87"/>
                      <a:pt x="161" y="82"/>
                      <a:pt x="159" y="76"/>
                    </a:cubicBezTo>
                    <a:close/>
                    <a:moveTo>
                      <a:pt x="52" y="23"/>
                    </a:moveTo>
                    <a:cubicBezTo>
                      <a:pt x="56" y="24"/>
                      <a:pt x="60" y="27"/>
                      <a:pt x="64" y="30"/>
                    </a:cubicBezTo>
                    <a:cubicBezTo>
                      <a:pt x="67" y="34"/>
                      <a:pt x="69" y="38"/>
                      <a:pt x="70" y="43"/>
                    </a:cubicBezTo>
                    <a:cubicBezTo>
                      <a:pt x="70" y="48"/>
                      <a:pt x="70" y="52"/>
                      <a:pt x="68" y="56"/>
                    </a:cubicBezTo>
                    <a:cubicBezTo>
                      <a:pt x="67" y="48"/>
                      <a:pt x="65" y="40"/>
                      <a:pt x="60" y="34"/>
                    </a:cubicBezTo>
                    <a:cubicBezTo>
                      <a:pt x="54" y="28"/>
                      <a:pt x="47" y="25"/>
                      <a:pt x="39" y="22"/>
                    </a:cubicBezTo>
                    <a:cubicBezTo>
                      <a:pt x="43" y="21"/>
                      <a:pt x="48" y="22"/>
                      <a:pt x="52" y="23"/>
                    </a:cubicBezTo>
                    <a:close/>
                    <a:moveTo>
                      <a:pt x="80" y="169"/>
                    </a:moveTo>
                    <a:cubicBezTo>
                      <a:pt x="44" y="167"/>
                      <a:pt x="16" y="138"/>
                      <a:pt x="17" y="103"/>
                    </a:cubicBezTo>
                    <a:cubicBezTo>
                      <a:pt x="17" y="100"/>
                      <a:pt x="18" y="97"/>
                      <a:pt x="18" y="94"/>
                    </a:cubicBezTo>
                    <a:cubicBezTo>
                      <a:pt x="24" y="100"/>
                      <a:pt x="34" y="104"/>
                      <a:pt x="41" y="104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75" y="104"/>
                      <a:pt x="73" y="96"/>
                      <a:pt x="73" y="86"/>
                    </a:cubicBezTo>
                    <a:cubicBezTo>
                      <a:pt x="73" y="80"/>
                      <a:pt x="70" y="75"/>
                      <a:pt x="66" y="72"/>
                    </a:cubicBezTo>
                    <a:cubicBezTo>
                      <a:pt x="95" y="72"/>
                      <a:pt x="95" y="72"/>
                      <a:pt x="95" y="72"/>
                    </a:cubicBezTo>
                    <a:cubicBezTo>
                      <a:pt x="91" y="75"/>
                      <a:pt x="88" y="80"/>
                      <a:pt x="88" y="86"/>
                    </a:cubicBezTo>
                    <a:cubicBezTo>
                      <a:pt x="88" y="96"/>
                      <a:pt x="87" y="104"/>
                      <a:pt x="96" y="104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8" y="104"/>
                      <a:pt x="142" y="98"/>
                      <a:pt x="145" y="90"/>
                    </a:cubicBezTo>
                    <a:cubicBezTo>
                      <a:pt x="147" y="96"/>
                      <a:pt x="148" y="102"/>
                      <a:pt x="148" y="108"/>
                    </a:cubicBezTo>
                    <a:cubicBezTo>
                      <a:pt x="146" y="143"/>
                      <a:pt x="116" y="170"/>
                      <a:pt x="80" y="1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" name="Freeform 251"/>
              <p:cNvSpPr/>
              <p:nvPr/>
            </p:nvSpPr>
            <p:spPr bwMode="auto">
              <a:xfrm>
                <a:off x="203569" y="34738"/>
                <a:ext cx="3474" cy="1390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" name="Freeform 252"/>
              <p:cNvSpPr/>
              <p:nvPr/>
            </p:nvSpPr>
            <p:spPr bwMode="auto">
              <a:xfrm>
                <a:off x="110468" y="213295"/>
                <a:ext cx="60445" cy="22927"/>
              </a:xfrm>
              <a:custGeom>
                <a:avLst/>
                <a:gdLst>
                  <a:gd name="T0" fmla="*/ 5 w 37"/>
                  <a:gd name="T1" fmla="*/ 3 h 14"/>
                  <a:gd name="T2" fmla="*/ 2 w 37"/>
                  <a:gd name="T3" fmla="*/ 0 h 14"/>
                  <a:gd name="T4" fmla="*/ 0 w 37"/>
                  <a:gd name="T5" fmla="*/ 4 h 14"/>
                  <a:gd name="T6" fmla="*/ 2 w 37"/>
                  <a:gd name="T7" fmla="*/ 6 h 14"/>
                  <a:gd name="T8" fmla="*/ 18 w 37"/>
                  <a:gd name="T9" fmla="*/ 13 h 14"/>
                  <a:gd name="T10" fmla="*/ 37 w 37"/>
                  <a:gd name="T11" fmla="*/ 4 h 14"/>
                  <a:gd name="T12" fmla="*/ 34 w 37"/>
                  <a:gd name="T13" fmla="*/ 1 h 14"/>
                  <a:gd name="T14" fmla="*/ 5 w 37"/>
                  <a:gd name="T15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14">
                    <a:moveTo>
                      <a:pt x="5" y="3"/>
                    </a:moveTo>
                    <a:cubicBezTo>
                      <a:pt x="4" y="2"/>
                      <a:pt x="3" y="1"/>
                      <a:pt x="2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2" y="6"/>
                    </a:cubicBezTo>
                    <a:cubicBezTo>
                      <a:pt x="6" y="9"/>
                      <a:pt x="11" y="13"/>
                      <a:pt x="18" y="13"/>
                    </a:cubicBezTo>
                    <a:cubicBezTo>
                      <a:pt x="23" y="13"/>
                      <a:pt x="30" y="11"/>
                      <a:pt x="37" y="4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20" y="14"/>
                      <a:pt x="11" y="7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8" name="组合 484"/>
            <p:cNvGrpSpPr/>
            <p:nvPr/>
          </p:nvGrpSpPr>
          <p:grpSpPr bwMode="auto">
            <a:xfrm>
              <a:off x="8281988" y="5383213"/>
              <a:ext cx="274637" cy="328612"/>
              <a:chOff x="0" y="0"/>
              <a:chExt cx="248033" cy="297363"/>
            </a:xfrm>
            <a:grpFill/>
          </p:grpSpPr>
          <p:sp>
            <p:nvSpPr>
              <p:cNvPr id="233" name="Freeform 262"/>
              <p:cNvSpPr/>
              <p:nvPr/>
            </p:nvSpPr>
            <p:spPr bwMode="auto">
              <a:xfrm>
                <a:off x="0" y="56971"/>
                <a:ext cx="121585" cy="240392"/>
              </a:xfrm>
              <a:custGeom>
                <a:avLst/>
                <a:gdLst>
                  <a:gd name="T0" fmla="*/ 72 w 74"/>
                  <a:gd name="T1" fmla="*/ 64 h 146"/>
                  <a:gd name="T2" fmla="*/ 74 w 74"/>
                  <a:gd name="T3" fmla="*/ 61 h 146"/>
                  <a:gd name="T4" fmla="*/ 28 w 74"/>
                  <a:gd name="T5" fmla="*/ 11 h 146"/>
                  <a:gd name="T6" fmla="*/ 29 w 74"/>
                  <a:gd name="T7" fmla="*/ 0 h 146"/>
                  <a:gd name="T8" fmla="*/ 0 w 74"/>
                  <a:gd name="T9" fmla="*/ 47 h 146"/>
                  <a:gd name="T10" fmla="*/ 0 w 74"/>
                  <a:gd name="T11" fmla="*/ 94 h 146"/>
                  <a:gd name="T12" fmla="*/ 52 w 74"/>
                  <a:gd name="T13" fmla="*/ 146 h 146"/>
                  <a:gd name="T14" fmla="*/ 72 w 74"/>
                  <a:gd name="T15" fmla="*/ 146 h 146"/>
                  <a:gd name="T16" fmla="*/ 72 w 74"/>
                  <a:gd name="T17" fmla="*/ 144 h 146"/>
                  <a:gd name="T18" fmla="*/ 72 w 74"/>
                  <a:gd name="T19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" h="146">
                    <a:moveTo>
                      <a:pt x="72" y="64"/>
                    </a:moveTo>
                    <a:cubicBezTo>
                      <a:pt x="72" y="63"/>
                      <a:pt x="72" y="62"/>
                      <a:pt x="74" y="61"/>
                    </a:cubicBezTo>
                    <a:cubicBezTo>
                      <a:pt x="48" y="59"/>
                      <a:pt x="28" y="37"/>
                      <a:pt x="28" y="11"/>
                    </a:cubicBezTo>
                    <a:cubicBezTo>
                      <a:pt x="28" y="7"/>
                      <a:pt x="28" y="4"/>
                      <a:pt x="29" y="0"/>
                    </a:cubicBezTo>
                    <a:cubicBezTo>
                      <a:pt x="12" y="8"/>
                      <a:pt x="0" y="26"/>
                      <a:pt x="0" y="47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123"/>
                      <a:pt x="23" y="146"/>
                      <a:pt x="52" y="146"/>
                    </a:cubicBezTo>
                    <a:cubicBezTo>
                      <a:pt x="72" y="146"/>
                      <a:pt x="72" y="146"/>
                      <a:pt x="72" y="146"/>
                    </a:cubicBezTo>
                    <a:cubicBezTo>
                      <a:pt x="72" y="145"/>
                      <a:pt x="72" y="145"/>
                      <a:pt x="72" y="144"/>
                    </a:cubicBezTo>
                    <a:lnTo>
                      <a:pt x="72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4" name="Freeform 263"/>
              <p:cNvSpPr/>
              <p:nvPr/>
            </p:nvSpPr>
            <p:spPr bwMode="auto">
              <a:xfrm>
                <a:off x="126448" y="62530"/>
                <a:ext cx="121585" cy="234833"/>
              </a:xfrm>
              <a:custGeom>
                <a:avLst/>
                <a:gdLst>
                  <a:gd name="T0" fmla="*/ 51 w 74"/>
                  <a:gd name="T1" fmla="*/ 0 h 143"/>
                  <a:gd name="T2" fmla="*/ 51 w 74"/>
                  <a:gd name="T3" fmla="*/ 8 h 143"/>
                  <a:gd name="T4" fmla="*/ 1 w 74"/>
                  <a:gd name="T5" fmla="*/ 58 h 143"/>
                  <a:gd name="T6" fmla="*/ 0 w 74"/>
                  <a:gd name="T7" fmla="*/ 58 h 143"/>
                  <a:gd name="T8" fmla="*/ 2 w 74"/>
                  <a:gd name="T9" fmla="*/ 61 h 143"/>
                  <a:gd name="T10" fmla="*/ 2 w 74"/>
                  <a:gd name="T11" fmla="*/ 141 h 143"/>
                  <a:gd name="T12" fmla="*/ 1 w 74"/>
                  <a:gd name="T13" fmla="*/ 143 h 143"/>
                  <a:gd name="T14" fmla="*/ 22 w 74"/>
                  <a:gd name="T15" fmla="*/ 143 h 143"/>
                  <a:gd name="T16" fmla="*/ 74 w 74"/>
                  <a:gd name="T17" fmla="*/ 91 h 143"/>
                  <a:gd name="T18" fmla="*/ 74 w 74"/>
                  <a:gd name="T19" fmla="*/ 44 h 143"/>
                  <a:gd name="T20" fmla="*/ 51 w 74"/>
                  <a:gd name="T21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143">
                    <a:moveTo>
                      <a:pt x="51" y="0"/>
                    </a:moveTo>
                    <a:cubicBezTo>
                      <a:pt x="51" y="3"/>
                      <a:pt x="51" y="5"/>
                      <a:pt x="51" y="8"/>
                    </a:cubicBezTo>
                    <a:cubicBezTo>
                      <a:pt x="51" y="36"/>
                      <a:pt x="29" y="58"/>
                      <a:pt x="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" y="59"/>
                      <a:pt x="2" y="60"/>
                      <a:pt x="2" y="61"/>
                    </a:cubicBezTo>
                    <a:cubicBezTo>
                      <a:pt x="2" y="141"/>
                      <a:pt x="2" y="141"/>
                      <a:pt x="2" y="141"/>
                    </a:cubicBezTo>
                    <a:cubicBezTo>
                      <a:pt x="2" y="142"/>
                      <a:pt x="2" y="142"/>
                      <a:pt x="1" y="143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51" y="143"/>
                      <a:pt x="74" y="120"/>
                      <a:pt x="74" y="91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25"/>
                      <a:pt x="65" y="1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" name="Freeform 264"/>
              <p:cNvSpPr>
                <a:spLocks noEditPoints="1"/>
              </p:cNvSpPr>
              <p:nvPr/>
            </p:nvSpPr>
            <p:spPr bwMode="auto">
              <a:xfrm>
                <a:off x="56277" y="0"/>
                <a:ext cx="144513" cy="142428"/>
              </a:xfrm>
              <a:custGeom>
                <a:avLst/>
                <a:gdLst>
                  <a:gd name="T0" fmla="*/ 44 w 88"/>
                  <a:gd name="T1" fmla="*/ 87 h 87"/>
                  <a:gd name="T2" fmla="*/ 88 w 88"/>
                  <a:gd name="T3" fmla="*/ 44 h 87"/>
                  <a:gd name="T4" fmla="*/ 44 w 88"/>
                  <a:gd name="T5" fmla="*/ 0 h 87"/>
                  <a:gd name="T6" fmla="*/ 0 w 88"/>
                  <a:gd name="T7" fmla="*/ 44 h 87"/>
                  <a:gd name="T8" fmla="*/ 44 w 88"/>
                  <a:gd name="T9" fmla="*/ 87 h 87"/>
                  <a:gd name="T10" fmla="*/ 14 w 88"/>
                  <a:gd name="T11" fmla="*/ 42 h 87"/>
                  <a:gd name="T12" fmla="*/ 7 w 88"/>
                  <a:gd name="T13" fmla="*/ 42 h 87"/>
                  <a:gd name="T14" fmla="*/ 42 w 88"/>
                  <a:gd name="T15" fmla="*/ 7 h 87"/>
                  <a:gd name="T16" fmla="*/ 42 w 88"/>
                  <a:gd name="T17" fmla="*/ 7 h 87"/>
                  <a:gd name="T18" fmla="*/ 42 w 88"/>
                  <a:gd name="T19" fmla="*/ 14 h 87"/>
                  <a:gd name="T20" fmla="*/ 44 w 88"/>
                  <a:gd name="T21" fmla="*/ 16 h 87"/>
                  <a:gd name="T22" fmla="*/ 46 w 88"/>
                  <a:gd name="T23" fmla="*/ 14 h 87"/>
                  <a:gd name="T24" fmla="*/ 46 w 88"/>
                  <a:gd name="T25" fmla="*/ 7 h 87"/>
                  <a:gd name="T26" fmla="*/ 46 w 88"/>
                  <a:gd name="T27" fmla="*/ 7 h 87"/>
                  <a:gd name="T28" fmla="*/ 80 w 88"/>
                  <a:gd name="T29" fmla="*/ 42 h 87"/>
                  <a:gd name="T30" fmla="*/ 74 w 88"/>
                  <a:gd name="T31" fmla="*/ 42 h 87"/>
                  <a:gd name="T32" fmla="*/ 72 w 88"/>
                  <a:gd name="T33" fmla="*/ 44 h 87"/>
                  <a:gd name="T34" fmla="*/ 74 w 88"/>
                  <a:gd name="T35" fmla="*/ 45 h 87"/>
                  <a:gd name="T36" fmla="*/ 80 w 88"/>
                  <a:gd name="T37" fmla="*/ 45 h 87"/>
                  <a:gd name="T38" fmla="*/ 46 w 88"/>
                  <a:gd name="T39" fmla="*/ 80 h 87"/>
                  <a:gd name="T40" fmla="*/ 46 w 88"/>
                  <a:gd name="T41" fmla="*/ 74 h 87"/>
                  <a:gd name="T42" fmla="*/ 44 w 88"/>
                  <a:gd name="T43" fmla="*/ 72 h 87"/>
                  <a:gd name="T44" fmla="*/ 42 w 88"/>
                  <a:gd name="T45" fmla="*/ 74 h 87"/>
                  <a:gd name="T46" fmla="*/ 42 w 88"/>
                  <a:gd name="T47" fmla="*/ 80 h 87"/>
                  <a:gd name="T48" fmla="*/ 7 w 88"/>
                  <a:gd name="T49" fmla="*/ 45 h 87"/>
                  <a:gd name="T50" fmla="*/ 14 w 88"/>
                  <a:gd name="T51" fmla="*/ 45 h 87"/>
                  <a:gd name="T52" fmla="*/ 16 w 88"/>
                  <a:gd name="T53" fmla="*/ 44 h 87"/>
                  <a:gd name="T54" fmla="*/ 14 w 88"/>
                  <a:gd name="T55" fmla="*/ 4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8" h="87">
                    <a:moveTo>
                      <a:pt x="44" y="87"/>
                    </a:moveTo>
                    <a:cubicBezTo>
                      <a:pt x="68" y="87"/>
                      <a:pt x="88" y="68"/>
                      <a:pt x="88" y="44"/>
                    </a:cubicBezTo>
                    <a:cubicBezTo>
                      <a:pt x="88" y="19"/>
                      <a:pt x="68" y="0"/>
                      <a:pt x="44" y="0"/>
                    </a:cubicBezTo>
                    <a:cubicBezTo>
                      <a:pt x="20" y="0"/>
                      <a:pt x="0" y="19"/>
                      <a:pt x="0" y="44"/>
                    </a:cubicBezTo>
                    <a:cubicBezTo>
                      <a:pt x="0" y="68"/>
                      <a:pt x="20" y="87"/>
                      <a:pt x="44" y="87"/>
                    </a:cubicBezTo>
                    <a:close/>
                    <a:moveTo>
                      <a:pt x="14" y="42"/>
                    </a:moveTo>
                    <a:cubicBezTo>
                      <a:pt x="7" y="42"/>
                      <a:pt x="7" y="42"/>
                      <a:pt x="7" y="42"/>
                    </a:cubicBezTo>
                    <a:cubicBezTo>
                      <a:pt x="8" y="23"/>
                      <a:pt x="23" y="8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2" y="15"/>
                      <a:pt x="43" y="16"/>
                      <a:pt x="44" y="16"/>
                    </a:cubicBezTo>
                    <a:cubicBezTo>
                      <a:pt x="45" y="16"/>
                      <a:pt x="46" y="15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65" y="8"/>
                      <a:pt x="80" y="23"/>
                      <a:pt x="80" y="42"/>
                    </a:cubicBezTo>
                    <a:cubicBezTo>
                      <a:pt x="74" y="42"/>
                      <a:pt x="74" y="42"/>
                      <a:pt x="74" y="42"/>
                    </a:cubicBezTo>
                    <a:cubicBezTo>
                      <a:pt x="73" y="42"/>
                      <a:pt x="72" y="43"/>
                      <a:pt x="72" y="44"/>
                    </a:cubicBezTo>
                    <a:cubicBezTo>
                      <a:pt x="72" y="45"/>
                      <a:pt x="73" y="45"/>
                      <a:pt x="74" y="45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80" y="64"/>
                      <a:pt x="65" y="79"/>
                      <a:pt x="46" y="80"/>
                    </a:cubicBezTo>
                    <a:cubicBezTo>
                      <a:pt x="46" y="74"/>
                      <a:pt x="46" y="74"/>
                      <a:pt x="46" y="74"/>
                    </a:cubicBezTo>
                    <a:cubicBezTo>
                      <a:pt x="46" y="72"/>
                      <a:pt x="45" y="72"/>
                      <a:pt x="44" y="72"/>
                    </a:cubicBezTo>
                    <a:cubicBezTo>
                      <a:pt x="43" y="72"/>
                      <a:pt x="42" y="72"/>
                      <a:pt x="42" y="74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23" y="79"/>
                      <a:pt x="8" y="64"/>
                      <a:pt x="7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5" y="45"/>
                      <a:pt x="16" y="45"/>
                      <a:pt x="16" y="44"/>
                    </a:cubicBezTo>
                    <a:cubicBezTo>
                      <a:pt x="16" y="43"/>
                      <a:pt x="15" y="42"/>
                      <a:pt x="1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6" name="Freeform 265"/>
              <p:cNvSpPr/>
              <p:nvPr/>
            </p:nvSpPr>
            <p:spPr bwMode="auto">
              <a:xfrm>
                <a:off x="121585" y="65309"/>
                <a:ext cx="39602" cy="36129"/>
              </a:xfrm>
              <a:custGeom>
                <a:avLst/>
                <a:gdLst>
                  <a:gd name="T0" fmla="*/ 4 w 24"/>
                  <a:gd name="T1" fmla="*/ 7 h 22"/>
                  <a:gd name="T2" fmla="*/ 4 w 24"/>
                  <a:gd name="T3" fmla="*/ 7 h 22"/>
                  <a:gd name="T4" fmla="*/ 5 w 24"/>
                  <a:gd name="T5" fmla="*/ 7 h 22"/>
                  <a:gd name="T6" fmla="*/ 20 w 24"/>
                  <a:gd name="T7" fmla="*/ 21 h 22"/>
                  <a:gd name="T8" fmla="*/ 24 w 24"/>
                  <a:gd name="T9" fmla="*/ 22 h 22"/>
                  <a:gd name="T10" fmla="*/ 22 w 24"/>
                  <a:gd name="T11" fmla="*/ 18 h 22"/>
                  <a:gd name="T12" fmla="*/ 7 w 24"/>
                  <a:gd name="T13" fmla="*/ 5 h 22"/>
                  <a:gd name="T14" fmla="*/ 8 w 24"/>
                  <a:gd name="T15" fmla="*/ 4 h 22"/>
                  <a:gd name="T16" fmla="*/ 4 w 24"/>
                  <a:gd name="T17" fmla="*/ 0 h 22"/>
                  <a:gd name="T18" fmla="*/ 0 w 24"/>
                  <a:gd name="T19" fmla="*/ 4 h 22"/>
                  <a:gd name="T20" fmla="*/ 4 w 24"/>
                  <a:gd name="T2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2">
                    <a:moveTo>
                      <a:pt x="4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9" name="组合 490"/>
            <p:cNvGrpSpPr/>
            <p:nvPr/>
          </p:nvGrpSpPr>
          <p:grpSpPr bwMode="auto">
            <a:xfrm>
              <a:off x="8899525" y="5359400"/>
              <a:ext cx="223838" cy="465138"/>
              <a:chOff x="0" y="0"/>
              <a:chExt cx="202179" cy="418949"/>
            </a:xfrm>
            <a:grpFill/>
          </p:grpSpPr>
          <p:sp>
            <p:nvSpPr>
              <p:cNvPr id="229" name="Oval 266"/>
              <p:cNvSpPr>
                <a:spLocks noChangeArrowheads="1"/>
              </p:cNvSpPr>
              <p:nvPr/>
            </p:nvSpPr>
            <p:spPr bwMode="auto">
              <a:xfrm>
                <a:off x="65309" y="0"/>
                <a:ext cx="74341" cy="743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0" name="Freeform 267"/>
              <p:cNvSpPr/>
              <p:nvPr/>
            </p:nvSpPr>
            <p:spPr bwMode="auto">
              <a:xfrm>
                <a:off x="0" y="85458"/>
                <a:ext cx="188978" cy="333491"/>
              </a:xfrm>
              <a:custGeom>
                <a:avLst/>
                <a:gdLst>
                  <a:gd name="T0" fmla="*/ 115 w 115"/>
                  <a:gd name="T1" fmla="*/ 24 h 203"/>
                  <a:gd name="T2" fmla="*/ 84 w 115"/>
                  <a:gd name="T3" fmla="*/ 0 h 203"/>
                  <a:gd name="T4" fmla="*/ 38 w 115"/>
                  <a:gd name="T5" fmla="*/ 0 h 203"/>
                  <a:gd name="T6" fmla="*/ 8 w 115"/>
                  <a:gd name="T7" fmla="*/ 21 h 203"/>
                  <a:gd name="T8" fmla="*/ 0 w 115"/>
                  <a:gd name="T9" fmla="*/ 50 h 203"/>
                  <a:gd name="T10" fmla="*/ 0 w 115"/>
                  <a:gd name="T11" fmla="*/ 50 h 203"/>
                  <a:gd name="T12" fmla="*/ 0 w 115"/>
                  <a:gd name="T13" fmla="*/ 51 h 203"/>
                  <a:gd name="T14" fmla="*/ 9 w 115"/>
                  <a:gd name="T15" fmla="*/ 60 h 203"/>
                  <a:gd name="T16" fmla="*/ 19 w 115"/>
                  <a:gd name="T17" fmla="*/ 51 h 203"/>
                  <a:gd name="T18" fmla="*/ 19 w 115"/>
                  <a:gd name="T19" fmla="*/ 50 h 203"/>
                  <a:gd name="T20" fmla="*/ 19 w 115"/>
                  <a:gd name="T21" fmla="*/ 50 h 203"/>
                  <a:gd name="T22" fmla="*/ 26 w 115"/>
                  <a:gd name="T23" fmla="*/ 21 h 203"/>
                  <a:gd name="T24" fmla="*/ 32 w 115"/>
                  <a:gd name="T25" fmla="*/ 21 h 203"/>
                  <a:gd name="T26" fmla="*/ 32 w 115"/>
                  <a:gd name="T27" fmla="*/ 190 h 203"/>
                  <a:gd name="T28" fmla="*/ 45 w 115"/>
                  <a:gd name="T29" fmla="*/ 203 h 203"/>
                  <a:gd name="T30" fmla="*/ 58 w 115"/>
                  <a:gd name="T31" fmla="*/ 190 h 203"/>
                  <a:gd name="T32" fmla="*/ 58 w 115"/>
                  <a:gd name="T33" fmla="*/ 86 h 203"/>
                  <a:gd name="T34" fmla="*/ 64 w 115"/>
                  <a:gd name="T35" fmla="*/ 86 h 203"/>
                  <a:gd name="T36" fmla="*/ 64 w 115"/>
                  <a:gd name="T37" fmla="*/ 191 h 203"/>
                  <a:gd name="T38" fmla="*/ 64 w 115"/>
                  <a:gd name="T39" fmla="*/ 191 h 203"/>
                  <a:gd name="T40" fmla="*/ 77 w 115"/>
                  <a:gd name="T41" fmla="*/ 203 h 203"/>
                  <a:gd name="T42" fmla="*/ 89 w 115"/>
                  <a:gd name="T43" fmla="*/ 191 h 203"/>
                  <a:gd name="T44" fmla="*/ 89 w 115"/>
                  <a:gd name="T45" fmla="*/ 21 h 203"/>
                  <a:gd name="T46" fmla="*/ 96 w 115"/>
                  <a:gd name="T47" fmla="*/ 21 h 203"/>
                  <a:gd name="T48" fmla="*/ 96 w 115"/>
                  <a:gd name="T49" fmla="*/ 80 h 203"/>
                  <a:gd name="T50" fmla="*/ 96 w 115"/>
                  <a:gd name="T51" fmla="*/ 80 h 203"/>
                  <a:gd name="T52" fmla="*/ 105 w 115"/>
                  <a:gd name="T53" fmla="*/ 90 h 203"/>
                  <a:gd name="T54" fmla="*/ 115 w 115"/>
                  <a:gd name="T55" fmla="*/ 80 h 203"/>
                  <a:gd name="T56" fmla="*/ 115 w 115"/>
                  <a:gd name="T57" fmla="*/ 80 h 203"/>
                  <a:gd name="T58" fmla="*/ 115 w 115"/>
                  <a:gd name="T59" fmla="*/ 2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5" h="203">
                    <a:moveTo>
                      <a:pt x="115" y="24"/>
                    </a:moveTo>
                    <a:cubicBezTo>
                      <a:pt x="113" y="0"/>
                      <a:pt x="84" y="0"/>
                      <a:pt x="8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4" y="0"/>
                      <a:pt x="8" y="21"/>
                      <a:pt x="8" y="21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6"/>
                      <a:pt x="4" y="60"/>
                      <a:pt x="9" y="60"/>
                    </a:cubicBezTo>
                    <a:cubicBezTo>
                      <a:pt x="15" y="60"/>
                      <a:pt x="19" y="56"/>
                      <a:pt x="19" y="51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190"/>
                      <a:pt x="32" y="190"/>
                      <a:pt x="32" y="190"/>
                    </a:cubicBezTo>
                    <a:cubicBezTo>
                      <a:pt x="32" y="198"/>
                      <a:pt x="38" y="203"/>
                      <a:pt x="45" y="203"/>
                    </a:cubicBezTo>
                    <a:cubicBezTo>
                      <a:pt x="52" y="203"/>
                      <a:pt x="58" y="198"/>
                      <a:pt x="58" y="190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191"/>
                      <a:pt x="64" y="191"/>
                      <a:pt x="64" y="191"/>
                    </a:cubicBezTo>
                    <a:cubicBezTo>
                      <a:pt x="64" y="191"/>
                      <a:pt x="64" y="191"/>
                      <a:pt x="64" y="191"/>
                    </a:cubicBezTo>
                    <a:cubicBezTo>
                      <a:pt x="64" y="198"/>
                      <a:pt x="70" y="203"/>
                      <a:pt x="77" y="203"/>
                    </a:cubicBezTo>
                    <a:cubicBezTo>
                      <a:pt x="84" y="203"/>
                      <a:pt x="89" y="198"/>
                      <a:pt x="89" y="191"/>
                    </a:cubicBezTo>
                    <a:cubicBezTo>
                      <a:pt x="89" y="21"/>
                      <a:pt x="89" y="21"/>
                      <a:pt x="89" y="21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96" y="85"/>
                      <a:pt x="100" y="90"/>
                      <a:pt x="105" y="90"/>
                    </a:cubicBezTo>
                    <a:cubicBezTo>
                      <a:pt x="110" y="90"/>
                      <a:pt x="115" y="85"/>
                      <a:pt x="115" y="80"/>
                    </a:cubicBezTo>
                    <a:cubicBezTo>
                      <a:pt x="115" y="80"/>
                      <a:pt x="115" y="80"/>
                      <a:pt x="115" y="80"/>
                    </a:cubicBezTo>
                    <a:lnTo>
                      <a:pt x="11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1" name="Freeform 268"/>
              <p:cNvSpPr/>
              <p:nvPr/>
            </p:nvSpPr>
            <p:spPr bwMode="auto">
              <a:xfrm>
                <a:off x="1390" y="157713"/>
                <a:ext cx="72256" cy="77119"/>
              </a:xfrm>
              <a:custGeom>
                <a:avLst/>
                <a:gdLst>
                  <a:gd name="T0" fmla="*/ 0 w 44"/>
                  <a:gd name="T1" fmla="*/ 12 h 47"/>
                  <a:gd name="T2" fmla="*/ 26 w 44"/>
                  <a:gd name="T3" fmla="*/ 43 h 47"/>
                  <a:gd name="T4" fmla="*/ 27 w 44"/>
                  <a:gd name="T5" fmla="*/ 43 h 47"/>
                  <a:gd name="T6" fmla="*/ 27 w 44"/>
                  <a:gd name="T7" fmla="*/ 44 h 47"/>
                  <a:gd name="T8" fmla="*/ 40 w 44"/>
                  <a:gd name="T9" fmla="*/ 43 h 47"/>
                  <a:gd name="T10" fmla="*/ 39 w 44"/>
                  <a:gd name="T11" fmla="*/ 29 h 47"/>
                  <a:gd name="T12" fmla="*/ 39 w 44"/>
                  <a:gd name="T13" fmla="*/ 29 h 47"/>
                  <a:gd name="T14" fmla="*/ 39 w 44"/>
                  <a:gd name="T15" fmla="*/ 29 h 47"/>
                  <a:gd name="T16" fmla="*/ 16 w 44"/>
                  <a:gd name="T1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7">
                    <a:moveTo>
                      <a:pt x="0" y="12"/>
                    </a:move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31" y="47"/>
                      <a:pt x="37" y="47"/>
                      <a:pt x="40" y="43"/>
                    </a:cubicBezTo>
                    <a:cubicBezTo>
                      <a:pt x="44" y="39"/>
                      <a:pt x="43" y="33"/>
                      <a:pt x="39" y="29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2" name="Oval 269"/>
              <p:cNvSpPr>
                <a:spLocks noChangeArrowheads="1"/>
              </p:cNvSpPr>
              <p:nvPr/>
            </p:nvSpPr>
            <p:spPr bwMode="auto">
              <a:xfrm>
                <a:off x="126449" y="195926"/>
                <a:ext cx="75730" cy="757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0" name="组合 494"/>
            <p:cNvGrpSpPr/>
            <p:nvPr/>
          </p:nvGrpSpPr>
          <p:grpSpPr bwMode="auto">
            <a:xfrm>
              <a:off x="9390063" y="5365750"/>
              <a:ext cx="301625" cy="438150"/>
              <a:chOff x="0" y="0"/>
              <a:chExt cx="270961" cy="396021"/>
            </a:xfrm>
            <a:grpFill/>
          </p:grpSpPr>
          <p:sp>
            <p:nvSpPr>
              <p:cNvPr id="227" name="Oval 270"/>
              <p:cNvSpPr>
                <a:spLocks noChangeArrowheads="1"/>
              </p:cNvSpPr>
              <p:nvPr/>
            </p:nvSpPr>
            <p:spPr bwMode="auto">
              <a:xfrm>
                <a:off x="159103" y="0"/>
                <a:ext cx="67393" cy="6739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8" name="Freeform 271"/>
              <p:cNvSpPr>
                <a:spLocks noEditPoints="1"/>
              </p:cNvSpPr>
              <p:nvPr/>
            </p:nvSpPr>
            <p:spPr bwMode="auto">
              <a:xfrm>
                <a:off x="0" y="26402"/>
                <a:ext cx="270961" cy="369619"/>
              </a:xfrm>
              <a:custGeom>
                <a:avLst/>
                <a:gdLst>
                  <a:gd name="T0" fmla="*/ 137 w 165"/>
                  <a:gd name="T1" fmla="*/ 32 h 225"/>
                  <a:gd name="T2" fmla="*/ 68 w 165"/>
                  <a:gd name="T3" fmla="*/ 54 h 225"/>
                  <a:gd name="T4" fmla="*/ 68 w 165"/>
                  <a:gd name="T5" fmla="*/ 57 h 225"/>
                  <a:gd name="T6" fmla="*/ 66 w 165"/>
                  <a:gd name="T7" fmla="*/ 56 h 225"/>
                  <a:gd name="T8" fmla="*/ 60 w 165"/>
                  <a:gd name="T9" fmla="*/ 31 h 225"/>
                  <a:gd name="T10" fmla="*/ 35 w 165"/>
                  <a:gd name="T11" fmla="*/ 1 h 225"/>
                  <a:gd name="T12" fmla="*/ 10 w 165"/>
                  <a:gd name="T13" fmla="*/ 6 h 225"/>
                  <a:gd name="T14" fmla="*/ 38 w 165"/>
                  <a:gd name="T15" fmla="*/ 56 h 225"/>
                  <a:gd name="T16" fmla="*/ 59 w 165"/>
                  <a:gd name="T17" fmla="*/ 64 h 225"/>
                  <a:gd name="T18" fmla="*/ 68 w 165"/>
                  <a:gd name="T19" fmla="*/ 73 h 225"/>
                  <a:gd name="T20" fmla="*/ 68 w 165"/>
                  <a:gd name="T21" fmla="*/ 76 h 225"/>
                  <a:gd name="T22" fmla="*/ 77 w 165"/>
                  <a:gd name="T23" fmla="*/ 85 h 225"/>
                  <a:gd name="T24" fmla="*/ 80 w 165"/>
                  <a:gd name="T25" fmla="*/ 84 h 225"/>
                  <a:gd name="T26" fmla="*/ 91 w 165"/>
                  <a:gd name="T27" fmla="*/ 100 h 225"/>
                  <a:gd name="T28" fmla="*/ 81 w 165"/>
                  <a:gd name="T29" fmla="*/ 165 h 225"/>
                  <a:gd name="T30" fmla="*/ 102 w 165"/>
                  <a:gd name="T31" fmla="*/ 225 h 225"/>
                  <a:gd name="T32" fmla="*/ 105 w 165"/>
                  <a:gd name="T33" fmla="*/ 163 h 225"/>
                  <a:gd name="T34" fmla="*/ 119 w 165"/>
                  <a:gd name="T35" fmla="*/ 109 h 225"/>
                  <a:gd name="T36" fmla="*/ 138 w 165"/>
                  <a:gd name="T37" fmla="*/ 213 h 225"/>
                  <a:gd name="T38" fmla="*/ 161 w 165"/>
                  <a:gd name="T39" fmla="*/ 213 h 225"/>
                  <a:gd name="T40" fmla="*/ 156 w 165"/>
                  <a:gd name="T41" fmla="*/ 76 h 225"/>
                  <a:gd name="T42" fmla="*/ 165 w 165"/>
                  <a:gd name="T43" fmla="*/ 65 h 225"/>
                  <a:gd name="T44" fmla="*/ 91 w 165"/>
                  <a:gd name="T45" fmla="*/ 57 h 225"/>
                  <a:gd name="T46" fmla="*/ 85 w 165"/>
                  <a:gd name="T47" fmla="*/ 73 h 225"/>
                  <a:gd name="T48" fmla="*/ 91 w 165"/>
                  <a:gd name="T49" fmla="*/ 57 h 225"/>
                  <a:gd name="T50" fmla="*/ 13 w 165"/>
                  <a:gd name="T51" fmla="*/ 9 h 225"/>
                  <a:gd name="T52" fmla="*/ 51 w 165"/>
                  <a:gd name="T53" fmla="*/ 47 h 225"/>
                  <a:gd name="T54" fmla="*/ 59 w 165"/>
                  <a:gd name="T55" fmla="*/ 57 h 225"/>
                  <a:gd name="T56" fmla="*/ 46 w 165"/>
                  <a:gd name="T57" fmla="*/ 55 h 225"/>
                  <a:gd name="T58" fmla="*/ 58 w 165"/>
                  <a:gd name="T59" fmla="*/ 44 h 225"/>
                  <a:gd name="T60" fmla="*/ 59 w 165"/>
                  <a:gd name="T61" fmla="*/ 57 h 225"/>
                  <a:gd name="T62" fmla="*/ 142 w 165"/>
                  <a:gd name="T63" fmla="*/ 57 h 225"/>
                  <a:gd name="T64" fmla="*/ 149 w 165"/>
                  <a:gd name="T65" fmla="*/ 5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5" h="225">
                    <a:moveTo>
                      <a:pt x="165" y="54"/>
                    </a:moveTo>
                    <a:cubicBezTo>
                      <a:pt x="163" y="31"/>
                      <a:pt x="137" y="32"/>
                      <a:pt x="137" y="32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67" y="32"/>
                      <a:pt x="68" y="54"/>
                      <a:pt x="68" y="54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7" y="56"/>
                      <a:pt x="67" y="56"/>
                      <a:pt x="66" y="56"/>
                    </a:cubicBezTo>
                    <a:cubicBezTo>
                      <a:pt x="64" y="52"/>
                      <a:pt x="61" y="47"/>
                      <a:pt x="60" y="39"/>
                    </a:cubicBezTo>
                    <a:cubicBezTo>
                      <a:pt x="60" y="36"/>
                      <a:pt x="60" y="34"/>
                      <a:pt x="60" y="31"/>
                    </a:cubicBezTo>
                    <a:cubicBezTo>
                      <a:pt x="60" y="27"/>
                      <a:pt x="58" y="23"/>
                      <a:pt x="56" y="19"/>
                    </a:cubicBezTo>
                    <a:cubicBezTo>
                      <a:pt x="56" y="19"/>
                      <a:pt x="52" y="8"/>
                      <a:pt x="35" y="1"/>
                    </a:cubicBezTo>
                    <a:cubicBezTo>
                      <a:pt x="30" y="0"/>
                      <a:pt x="27" y="0"/>
                      <a:pt x="24" y="0"/>
                    </a:cubicBezTo>
                    <a:cubicBezTo>
                      <a:pt x="19" y="1"/>
                      <a:pt x="14" y="3"/>
                      <a:pt x="10" y="6"/>
                    </a:cubicBezTo>
                    <a:cubicBezTo>
                      <a:pt x="0" y="16"/>
                      <a:pt x="2" y="34"/>
                      <a:pt x="14" y="46"/>
                    </a:cubicBezTo>
                    <a:cubicBezTo>
                      <a:pt x="21" y="53"/>
                      <a:pt x="30" y="57"/>
                      <a:pt x="38" y="56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57"/>
                      <a:pt x="49" y="56"/>
                      <a:pt x="59" y="64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81"/>
                      <a:pt x="72" y="85"/>
                      <a:pt x="77" y="85"/>
                    </a:cubicBezTo>
                    <a:cubicBezTo>
                      <a:pt x="78" y="85"/>
                      <a:pt x="79" y="85"/>
                      <a:pt x="80" y="84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7" y="87"/>
                      <a:pt x="76" y="91"/>
                      <a:pt x="77" y="95"/>
                    </a:cubicBezTo>
                    <a:cubicBezTo>
                      <a:pt x="79" y="99"/>
                      <a:pt x="85" y="101"/>
                      <a:pt x="91" y="100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81" y="165"/>
                      <a:pt x="81" y="165"/>
                      <a:pt x="81" y="165"/>
                    </a:cubicBezTo>
                    <a:cubicBezTo>
                      <a:pt x="91" y="213"/>
                      <a:pt x="91" y="213"/>
                      <a:pt x="91" y="213"/>
                    </a:cubicBezTo>
                    <a:cubicBezTo>
                      <a:pt x="91" y="220"/>
                      <a:pt x="96" y="225"/>
                      <a:pt x="102" y="225"/>
                    </a:cubicBezTo>
                    <a:cubicBezTo>
                      <a:pt x="109" y="225"/>
                      <a:pt x="114" y="220"/>
                      <a:pt x="114" y="213"/>
                    </a:cubicBezTo>
                    <a:cubicBezTo>
                      <a:pt x="105" y="163"/>
                      <a:pt x="105" y="163"/>
                      <a:pt x="105" y="163"/>
                    </a:cubicBezTo>
                    <a:cubicBezTo>
                      <a:pt x="114" y="109"/>
                      <a:pt x="114" y="109"/>
                      <a:pt x="114" y="109"/>
                    </a:cubicBezTo>
                    <a:cubicBezTo>
                      <a:pt x="119" y="109"/>
                      <a:pt x="119" y="109"/>
                      <a:pt x="119" y="109"/>
                    </a:cubicBezTo>
                    <a:cubicBezTo>
                      <a:pt x="138" y="213"/>
                      <a:pt x="138" y="213"/>
                      <a:pt x="138" y="213"/>
                    </a:cubicBezTo>
                    <a:cubicBezTo>
                      <a:pt x="138" y="213"/>
                      <a:pt x="138" y="213"/>
                      <a:pt x="138" y="213"/>
                    </a:cubicBezTo>
                    <a:cubicBezTo>
                      <a:pt x="138" y="220"/>
                      <a:pt x="143" y="225"/>
                      <a:pt x="149" y="225"/>
                    </a:cubicBezTo>
                    <a:cubicBezTo>
                      <a:pt x="156" y="225"/>
                      <a:pt x="161" y="220"/>
                      <a:pt x="161" y="213"/>
                    </a:cubicBezTo>
                    <a:cubicBezTo>
                      <a:pt x="145" y="80"/>
                      <a:pt x="145" y="80"/>
                      <a:pt x="145" y="80"/>
                    </a:cubicBezTo>
                    <a:cubicBezTo>
                      <a:pt x="156" y="76"/>
                      <a:pt x="156" y="76"/>
                      <a:pt x="156" y="76"/>
                    </a:cubicBezTo>
                    <a:cubicBezTo>
                      <a:pt x="162" y="74"/>
                      <a:pt x="165" y="70"/>
                      <a:pt x="165" y="65"/>
                    </a:cubicBezTo>
                    <a:cubicBezTo>
                      <a:pt x="165" y="65"/>
                      <a:pt x="165" y="65"/>
                      <a:pt x="165" y="65"/>
                    </a:cubicBezTo>
                    <a:lnTo>
                      <a:pt x="165" y="54"/>
                    </a:lnTo>
                    <a:close/>
                    <a:moveTo>
                      <a:pt x="91" y="57"/>
                    </a:moveTo>
                    <a:cubicBezTo>
                      <a:pt x="91" y="78"/>
                      <a:pt x="91" y="78"/>
                      <a:pt x="91" y="78"/>
                    </a:cubicBezTo>
                    <a:cubicBezTo>
                      <a:pt x="85" y="73"/>
                      <a:pt x="85" y="73"/>
                      <a:pt x="85" y="73"/>
                    </a:cubicBezTo>
                    <a:cubicBezTo>
                      <a:pt x="85" y="57"/>
                      <a:pt x="85" y="57"/>
                      <a:pt x="85" y="57"/>
                    </a:cubicBezTo>
                    <a:lnTo>
                      <a:pt x="91" y="57"/>
                    </a:lnTo>
                    <a:close/>
                    <a:moveTo>
                      <a:pt x="17" y="43"/>
                    </a:moveTo>
                    <a:cubicBezTo>
                      <a:pt x="7" y="32"/>
                      <a:pt x="5" y="17"/>
                      <a:pt x="13" y="9"/>
                    </a:cubicBezTo>
                    <a:cubicBezTo>
                      <a:pt x="21" y="1"/>
                      <a:pt x="36" y="3"/>
                      <a:pt x="46" y="14"/>
                    </a:cubicBezTo>
                    <a:cubicBezTo>
                      <a:pt x="57" y="24"/>
                      <a:pt x="59" y="39"/>
                      <a:pt x="51" y="47"/>
                    </a:cubicBezTo>
                    <a:cubicBezTo>
                      <a:pt x="43" y="55"/>
                      <a:pt x="28" y="53"/>
                      <a:pt x="17" y="43"/>
                    </a:cubicBezTo>
                    <a:close/>
                    <a:moveTo>
                      <a:pt x="59" y="57"/>
                    </a:moveTo>
                    <a:cubicBezTo>
                      <a:pt x="58" y="58"/>
                      <a:pt x="58" y="59"/>
                      <a:pt x="58" y="61"/>
                    </a:cubicBezTo>
                    <a:cubicBezTo>
                      <a:pt x="53" y="58"/>
                      <a:pt x="49" y="56"/>
                      <a:pt x="46" y="55"/>
                    </a:cubicBezTo>
                    <a:cubicBezTo>
                      <a:pt x="49" y="54"/>
                      <a:pt x="52" y="53"/>
                      <a:pt x="54" y="50"/>
                    </a:cubicBezTo>
                    <a:cubicBezTo>
                      <a:pt x="56" y="48"/>
                      <a:pt x="57" y="46"/>
                      <a:pt x="58" y="44"/>
                    </a:cubicBezTo>
                    <a:cubicBezTo>
                      <a:pt x="60" y="49"/>
                      <a:pt x="61" y="52"/>
                      <a:pt x="63" y="55"/>
                    </a:cubicBezTo>
                    <a:cubicBezTo>
                      <a:pt x="62" y="55"/>
                      <a:pt x="60" y="56"/>
                      <a:pt x="59" y="57"/>
                    </a:cubicBezTo>
                    <a:close/>
                    <a:moveTo>
                      <a:pt x="143" y="60"/>
                    </a:moveTo>
                    <a:cubicBezTo>
                      <a:pt x="142" y="57"/>
                      <a:pt x="142" y="57"/>
                      <a:pt x="142" y="57"/>
                    </a:cubicBezTo>
                    <a:cubicBezTo>
                      <a:pt x="148" y="57"/>
                      <a:pt x="148" y="57"/>
                      <a:pt x="148" y="57"/>
                    </a:cubicBezTo>
                    <a:cubicBezTo>
                      <a:pt x="149" y="58"/>
                      <a:pt x="149" y="58"/>
                      <a:pt x="149" y="58"/>
                    </a:cubicBezTo>
                    <a:lnTo>
                      <a:pt x="143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1" name="组合 486"/>
            <p:cNvGrpSpPr/>
            <p:nvPr/>
          </p:nvGrpSpPr>
          <p:grpSpPr bwMode="auto">
            <a:xfrm>
              <a:off x="8261350" y="3201988"/>
              <a:ext cx="258763" cy="374650"/>
              <a:chOff x="0" y="0"/>
              <a:chExt cx="234138" cy="338355"/>
            </a:xfrm>
            <a:grpFill/>
          </p:grpSpPr>
          <p:sp>
            <p:nvSpPr>
              <p:cNvPr id="201" name="Rectangle 272"/>
              <p:cNvSpPr>
                <a:spLocks noChangeArrowheads="1"/>
              </p:cNvSpPr>
              <p:nvPr/>
            </p:nvSpPr>
            <p:spPr bwMode="auto">
              <a:xfrm>
                <a:off x="0" y="20149"/>
                <a:ext cx="22927" cy="31820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2" name="Rectangle 273"/>
              <p:cNvSpPr>
                <a:spLocks noChangeArrowheads="1"/>
              </p:cNvSpPr>
              <p:nvPr/>
            </p:nvSpPr>
            <p:spPr bwMode="auto">
              <a:xfrm>
                <a:off x="29875" y="49330"/>
                <a:ext cx="32654" cy="333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3" name="Rectangle 274"/>
              <p:cNvSpPr>
                <a:spLocks noChangeArrowheads="1"/>
              </p:cNvSpPr>
              <p:nvPr/>
            </p:nvSpPr>
            <p:spPr bwMode="auto">
              <a:xfrm>
                <a:off x="92405" y="49330"/>
                <a:ext cx="36129" cy="333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4" name="Freeform 275"/>
              <p:cNvSpPr/>
              <p:nvPr/>
            </p:nvSpPr>
            <p:spPr bwMode="auto">
              <a:xfrm>
                <a:off x="92405" y="0"/>
                <a:ext cx="34043" cy="21538"/>
              </a:xfrm>
              <a:custGeom>
                <a:avLst/>
                <a:gdLst>
                  <a:gd name="T0" fmla="*/ 21 w 21"/>
                  <a:gd name="T1" fmla="*/ 13 h 13"/>
                  <a:gd name="T2" fmla="*/ 0 w 21"/>
                  <a:gd name="T3" fmla="*/ 0 h 13"/>
                  <a:gd name="T4" fmla="*/ 0 w 21"/>
                  <a:gd name="T5" fmla="*/ 13 h 13"/>
                  <a:gd name="T6" fmla="*/ 21 w 21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3">
                    <a:moveTo>
                      <a:pt x="21" y="13"/>
                    </a:moveTo>
                    <a:cubicBezTo>
                      <a:pt x="15" y="4"/>
                      <a:pt x="8" y="1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21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" name="Freeform 276"/>
              <p:cNvSpPr/>
              <p:nvPr/>
            </p:nvSpPr>
            <p:spPr bwMode="auto">
              <a:xfrm>
                <a:off x="36128" y="6949"/>
                <a:ext cx="26402" cy="14590"/>
              </a:xfrm>
              <a:custGeom>
                <a:avLst/>
                <a:gdLst>
                  <a:gd name="T0" fmla="*/ 16 w 16"/>
                  <a:gd name="T1" fmla="*/ 0 h 9"/>
                  <a:gd name="T2" fmla="*/ 0 w 16"/>
                  <a:gd name="T3" fmla="*/ 9 h 9"/>
                  <a:gd name="T4" fmla="*/ 16 w 16"/>
                  <a:gd name="T5" fmla="*/ 9 h 9"/>
                  <a:gd name="T6" fmla="*/ 16 w 16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0" y="3"/>
                      <a:pt x="4" y="6"/>
                      <a:pt x="0" y="9"/>
                    </a:cubicBezTo>
                    <a:cubicBezTo>
                      <a:pt x="16" y="9"/>
                      <a:pt x="16" y="9"/>
                      <a:pt x="16" y="9"/>
                    </a:cubicBezTo>
                    <a:lnTo>
                      <a:pt x="1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" name="Freeform 277"/>
              <p:cNvSpPr/>
              <p:nvPr/>
            </p:nvSpPr>
            <p:spPr bwMode="auto">
              <a:xfrm>
                <a:off x="29875" y="111858"/>
                <a:ext cx="32654" cy="25012"/>
              </a:xfrm>
              <a:custGeom>
                <a:avLst/>
                <a:gdLst>
                  <a:gd name="T0" fmla="*/ 20 w 20"/>
                  <a:gd name="T1" fmla="*/ 9 h 15"/>
                  <a:gd name="T2" fmla="*/ 20 w 20"/>
                  <a:gd name="T3" fmla="*/ 0 h 15"/>
                  <a:gd name="T4" fmla="*/ 0 w 20"/>
                  <a:gd name="T5" fmla="*/ 0 h 15"/>
                  <a:gd name="T6" fmla="*/ 0 w 20"/>
                  <a:gd name="T7" fmla="*/ 15 h 15"/>
                  <a:gd name="T8" fmla="*/ 7 w 20"/>
                  <a:gd name="T9" fmla="*/ 15 h 15"/>
                  <a:gd name="T10" fmla="*/ 20 w 20"/>
                  <a:gd name="T11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5">
                    <a:moveTo>
                      <a:pt x="20" y="9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10" y="13"/>
                      <a:pt x="15" y="10"/>
                      <a:pt x="2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" name="Rectangle 278"/>
              <p:cNvSpPr>
                <a:spLocks noChangeArrowheads="1"/>
              </p:cNvSpPr>
              <p:nvPr/>
            </p:nvSpPr>
            <p:spPr bwMode="auto">
              <a:xfrm>
                <a:off x="157713" y="111858"/>
                <a:ext cx="31265" cy="25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8" name="Rectangle 279"/>
              <p:cNvSpPr>
                <a:spLocks noChangeArrowheads="1"/>
              </p:cNvSpPr>
              <p:nvPr/>
            </p:nvSpPr>
            <p:spPr bwMode="auto">
              <a:xfrm>
                <a:off x="218854" y="111858"/>
                <a:ext cx="14590" cy="25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9" name="Freeform 280"/>
              <p:cNvSpPr/>
              <p:nvPr/>
            </p:nvSpPr>
            <p:spPr bwMode="auto">
              <a:xfrm>
                <a:off x="92405" y="111858"/>
                <a:ext cx="36129" cy="25012"/>
              </a:xfrm>
              <a:custGeom>
                <a:avLst/>
                <a:gdLst>
                  <a:gd name="T0" fmla="*/ 22 w 22"/>
                  <a:gd name="T1" fmla="*/ 0 h 15"/>
                  <a:gd name="T2" fmla="*/ 0 w 22"/>
                  <a:gd name="T3" fmla="*/ 0 h 15"/>
                  <a:gd name="T4" fmla="*/ 0 w 22"/>
                  <a:gd name="T5" fmla="*/ 7 h 15"/>
                  <a:gd name="T6" fmla="*/ 18 w 22"/>
                  <a:gd name="T7" fmla="*/ 15 h 15"/>
                  <a:gd name="T8" fmla="*/ 22 w 22"/>
                  <a:gd name="T9" fmla="*/ 15 h 15"/>
                  <a:gd name="T10" fmla="*/ 22 w 22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5">
                    <a:moveTo>
                      <a:pt x="2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" y="7"/>
                      <a:pt x="12" y="10"/>
                      <a:pt x="18" y="15"/>
                    </a:cubicBezTo>
                    <a:cubicBezTo>
                      <a:pt x="22" y="15"/>
                      <a:pt x="22" y="15"/>
                      <a:pt x="22" y="15"/>
                    </a:cubicBez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0" name="Rectangle 281"/>
              <p:cNvSpPr>
                <a:spLocks noChangeArrowheads="1"/>
              </p:cNvSpPr>
              <p:nvPr/>
            </p:nvSpPr>
            <p:spPr bwMode="auto">
              <a:xfrm>
                <a:off x="218854" y="49330"/>
                <a:ext cx="14590" cy="333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1" name="Freeform 282"/>
              <p:cNvSpPr/>
              <p:nvPr/>
            </p:nvSpPr>
            <p:spPr bwMode="auto">
              <a:xfrm>
                <a:off x="157713" y="51413"/>
                <a:ext cx="31265" cy="31265"/>
              </a:xfrm>
              <a:custGeom>
                <a:avLst/>
                <a:gdLst>
                  <a:gd name="T0" fmla="*/ 0 w 19"/>
                  <a:gd name="T1" fmla="*/ 0 h 19"/>
                  <a:gd name="T2" fmla="*/ 0 w 19"/>
                  <a:gd name="T3" fmla="*/ 19 h 19"/>
                  <a:gd name="T4" fmla="*/ 19 w 19"/>
                  <a:gd name="T5" fmla="*/ 19 h 19"/>
                  <a:gd name="T6" fmla="*/ 19 w 19"/>
                  <a:gd name="T7" fmla="*/ 0 h 19"/>
                  <a:gd name="T8" fmla="*/ 0 w 19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0" y="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3" y="1"/>
                      <a:pt x="6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2" name="Freeform 283"/>
              <p:cNvSpPr/>
              <p:nvPr/>
            </p:nvSpPr>
            <p:spPr bwMode="auto">
              <a:xfrm>
                <a:off x="156324" y="49330"/>
                <a:ext cx="1390" cy="208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3" name="Freeform 284"/>
              <p:cNvSpPr/>
              <p:nvPr/>
            </p:nvSpPr>
            <p:spPr bwMode="auto">
              <a:xfrm>
                <a:off x="188978" y="49330"/>
                <a:ext cx="2084" cy="2084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4" name="Freeform 285"/>
              <p:cNvSpPr/>
              <p:nvPr/>
            </p:nvSpPr>
            <p:spPr bwMode="auto">
              <a:xfrm>
                <a:off x="126449" y="21539"/>
                <a:ext cx="2084" cy="139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" name="Freeform 286"/>
              <p:cNvSpPr/>
              <p:nvPr/>
            </p:nvSpPr>
            <p:spPr bwMode="auto">
              <a:xfrm>
                <a:off x="22928" y="21539"/>
                <a:ext cx="13201" cy="27791"/>
              </a:xfrm>
              <a:custGeom>
                <a:avLst/>
                <a:gdLst>
                  <a:gd name="T0" fmla="*/ 8 w 8"/>
                  <a:gd name="T1" fmla="*/ 0 h 17"/>
                  <a:gd name="T2" fmla="*/ 0 w 8"/>
                  <a:gd name="T3" fmla="*/ 0 h 17"/>
                  <a:gd name="T4" fmla="*/ 0 w 8"/>
                  <a:gd name="T5" fmla="*/ 17 h 17"/>
                  <a:gd name="T6" fmla="*/ 4 w 8"/>
                  <a:gd name="T7" fmla="*/ 17 h 17"/>
                  <a:gd name="T8" fmla="*/ 4 w 8"/>
                  <a:gd name="T9" fmla="*/ 3 h 17"/>
                  <a:gd name="T10" fmla="*/ 8 w 8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7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2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" name="Rectangle 287"/>
              <p:cNvSpPr>
                <a:spLocks noChangeArrowheads="1"/>
              </p:cNvSpPr>
              <p:nvPr/>
            </p:nvSpPr>
            <p:spPr bwMode="auto">
              <a:xfrm>
                <a:off x="62530" y="21539"/>
                <a:ext cx="29876" cy="2779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7" name="Freeform 288"/>
              <p:cNvSpPr/>
              <p:nvPr/>
            </p:nvSpPr>
            <p:spPr bwMode="auto">
              <a:xfrm>
                <a:off x="128533" y="22928"/>
                <a:ext cx="27791" cy="26402"/>
              </a:xfrm>
              <a:custGeom>
                <a:avLst/>
                <a:gdLst>
                  <a:gd name="T0" fmla="*/ 2 w 17"/>
                  <a:gd name="T1" fmla="*/ 2 h 16"/>
                  <a:gd name="T2" fmla="*/ 0 w 17"/>
                  <a:gd name="T3" fmla="*/ 0 h 16"/>
                  <a:gd name="T4" fmla="*/ 0 w 17"/>
                  <a:gd name="T5" fmla="*/ 16 h 16"/>
                  <a:gd name="T6" fmla="*/ 17 w 17"/>
                  <a:gd name="T7" fmla="*/ 16 h 16"/>
                  <a:gd name="T8" fmla="*/ 2 w 17"/>
                  <a:gd name="T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2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1" y="14"/>
                      <a:pt x="6" y="10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8" name="Freeform 289"/>
              <p:cNvSpPr/>
              <p:nvPr/>
            </p:nvSpPr>
            <p:spPr bwMode="auto">
              <a:xfrm>
                <a:off x="191062" y="38213"/>
                <a:ext cx="27791" cy="11117"/>
              </a:xfrm>
              <a:custGeom>
                <a:avLst/>
                <a:gdLst>
                  <a:gd name="T0" fmla="*/ 0 w 17"/>
                  <a:gd name="T1" fmla="*/ 7 h 7"/>
                  <a:gd name="T2" fmla="*/ 17 w 17"/>
                  <a:gd name="T3" fmla="*/ 7 h 7"/>
                  <a:gd name="T4" fmla="*/ 17 w 17"/>
                  <a:gd name="T5" fmla="*/ 0 h 7"/>
                  <a:gd name="T6" fmla="*/ 0 w 17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7">
                    <a:moveTo>
                      <a:pt x="0" y="7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3"/>
                      <a:pt x="7" y="6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9" name="Rectangle 290"/>
              <p:cNvSpPr>
                <a:spLocks noChangeArrowheads="1"/>
              </p:cNvSpPr>
              <p:nvPr/>
            </p:nvSpPr>
            <p:spPr bwMode="auto">
              <a:xfrm>
                <a:off x="233443" y="82678"/>
                <a:ext cx="695" cy="29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0" name="Rectangle 291"/>
              <p:cNvSpPr>
                <a:spLocks noChangeArrowheads="1"/>
              </p:cNvSpPr>
              <p:nvPr/>
            </p:nvSpPr>
            <p:spPr bwMode="auto">
              <a:xfrm>
                <a:off x="22928" y="82678"/>
                <a:ext cx="6948" cy="29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1" name="Rectangle 292"/>
              <p:cNvSpPr>
                <a:spLocks noChangeArrowheads="1"/>
              </p:cNvSpPr>
              <p:nvPr/>
            </p:nvSpPr>
            <p:spPr bwMode="auto">
              <a:xfrm>
                <a:off x="62530" y="82678"/>
                <a:ext cx="29876" cy="29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2" name="Rectangle 293"/>
              <p:cNvSpPr>
                <a:spLocks noChangeArrowheads="1"/>
              </p:cNvSpPr>
              <p:nvPr/>
            </p:nvSpPr>
            <p:spPr bwMode="auto">
              <a:xfrm>
                <a:off x="128533" y="82678"/>
                <a:ext cx="29180" cy="29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3" name="Rectangle 294"/>
              <p:cNvSpPr>
                <a:spLocks noChangeArrowheads="1"/>
              </p:cNvSpPr>
              <p:nvPr/>
            </p:nvSpPr>
            <p:spPr bwMode="auto">
              <a:xfrm>
                <a:off x="188978" y="82678"/>
                <a:ext cx="29876" cy="29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4" name="Freeform 295"/>
              <p:cNvSpPr/>
              <p:nvPr/>
            </p:nvSpPr>
            <p:spPr bwMode="auto">
              <a:xfrm>
                <a:off x="157713" y="162578"/>
                <a:ext cx="31265" cy="3474"/>
              </a:xfrm>
              <a:custGeom>
                <a:avLst/>
                <a:gdLst>
                  <a:gd name="T0" fmla="*/ 0 w 19"/>
                  <a:gd name="T1" fmla="*/ 0 h 2"/>
                  <a:gd name="T2" fmla="*/ 0 w 19"/>
                  <a:gd name="T3" fmla="*/ 1 h 2"/>
                  <a:gd name="T4" fmla="*/ 19 w 19"/>
                  <a:gd name="T5" fmla="*/ 1 h 2"/>
                  <a:gd name="T6" fmla="*/ 19 w 19"/>
                  <a:gd name="T7" fmla="*/ 0 h 2"/>
                  <a:gd name="T8" fmla="*/ 0 w 1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3" y="1"/>
                      <a:pt x="6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" name="Freeform 296"/>
              <p:cNvSpPr/>
              <p:nvPr/>
            </p:nvSpPr>
            <p:spPr bwMode="auto">
              <a:xfrm>
                <a:off x="128533" y="136871"/>
                <a:ext cx="29180" cy="25706"/>
              </a:xfrm>
              <a:custGeom>
                <a:avLst/>
                <a:gdLst>
                  <a:gd name="T0" fmla="*/ 0 w 18"/>
                  <a:gd name="T1" fmla="*/ 0 h 16"/>
                  <a:gd name="T2" fmla="*/ 0 w 18"/>
                  <a:gd name="T3" fmla="*/ 5 h 16"/>
                  <a:gd name="T4" fmla="*/ 18 w 18"/>
                  <a:gd name="T5" fmla="*/ 16 h 16"/>
                  <a:gd name="T6" fmla="*/ 18 w 18"/>
                  <a:gd name="T7" fmla="*/ 0 h 16"/>
                  <a:gd name="T8" fmla="*/ 0 w 18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11"/>
                      <a:pt x="12" y="14"/>
                      <a:pt x="18" y="16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" name="Freeform 297"/>
              <p:cNvSpPr/>
              <p:nvPr/>
            </p:nvSpPr>
            <p:spPr bwMode="auto">
              <a:xfrm>
                <a:off x="188978" y="136871"/>
                <a:ext cx="29876" cy="25706"/>
              </a:xfrm>
              <a:custGeom>
                <a:avLst/>
                <a:gdLst>
                  <a:gd name="T0" fmla="*/ 0 w 18"/>
                  <a:gd name="T1" fmla="*/ 16 h 16"/>
                  <a:gd name="T2" fmla="*/ 18 w 18"/>
                  <a:gd name="T3" fmla="*/ 10 h 16"/>
                  <a:gd name="T4" fmla="*/ 18 w 18"/>
                  <a:gd name="T5" fmla="*/ 0 h 16"/>
                  <a:gd name="T6" fmla="*/ 0 w 18"/>
                  <a:gd name="T7" fmla="*/ 0 h 16"/>
                  <a:gd name="T8" fmla="*/ 0 w 18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16"/>
                    </a:moveTo>
                    <a:cubicBezTo>
                      <a:pt x="7" y="14"/>
                      <a:pt x="13" y="12"/>
                      <a:pt x="18" y="1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92" name="Freeform 298"/>
            <p:cNvSpPr>
              <a:spLocks noEditPoints="1"/>
            </p:cNvSpPr>
            <p:nvPr/>
          </p:nvSpPr>
          <p:spPr bwMode="auto">
            <a:xfrm>
              <a:off x="8818563" y="3219450"/>
              <a:ext cx="265112" cy="357188"/>
            </a:xfrm>
            <a:custGeom>
              <a:avLst/>
              <a:gdLst>
                <a:gd name="T0" fmla="*/ 114 w 146"/>
                <a:gd name="T1" fmla="*/ 118 h 196"/>
                <a:gd name="T2" fmla="*/ 115 w 146"/>
                <a:gd name="T3" fmla="*/ 117 h 196"/>
                <a:gd name="T4" fmla="*/ 122 w 146"/>
                <a:gd name="T5" fmla="*/ 94 h 196"/>
                <a:gd name="T6" fmla="*/ 125 w 146"/>
                <a:gd name="T7" fmla="*/ 84 h 196"/>
                <a:gd name="T8" fmla="*/ 133 w 146"/>
                <a:gd name="T9" fmla="*/ 65 h 196"/>
                <a:gd name="T10" fmla="*/ 120 w 146"/>
                <a:gd name="T11" fmla="*/ 42 h 196"/>
                <a:gd name="T12" fmla="*/ 118 w 146"/>
                <a:gd name="T13" fmla="*/ 40 h 196"/>
                <a:gd name="T14" fmla="*/ 110 w 146"/>
                <a:gd name="T15" fmla="*/ 21 h 196"/>
                <a:gd name="T16" fmla="*/ 92 w 146"/>
                <a:gd name="T17" fmla="*/ 13 h 196"/>
                <a:gd name="T18" fmla="*/ 70 w 146"/>
                <a:gd name="T19" fmla="*/ 0 h 196"/>
                <a:gd name="T20" fmla="*/ 47 w 146"/>
                <a:gd name="T21" fmla="*/ 13 h 196"/>
                <a:gd name="T22" fmla="*/ 19 w 146"/>
                <a:gd name="T23" fmla="*/ 19 h 196"/>
                <a:gd name="T24" fmla="*/ 12 w 146"/>
                <a:gd name="T25" fmla="*/ 46 h 196"/>
                <a:gd name="T26" fmla="*/ 12 w 146"/>
                <a:gd name="T27" fmla="*/ 47 h 196"/>
                <a:gd name="T28" fmla="*/ 0 w 146"/>
                <a:gd name="T29" fmla="*/ 69 h 196"/>
                <a:gd name="T30" fmla="*/ 10 w 146"/>
                <a:gd name="T31" fmla="*/ 89 h 196"/>
                <a:gd name="T32" fmla="*/ 11 w 146"/>
                <a:gd name="T33" fmla="*/ 94 h 196"/>
                <a:gd name="T34" fmla="*/ 19 w 146"/>
                <a:gd name="T35" fmla="*/ 117 h 196"/>
                <a:gd name="T36" fmla="*/ 25 w 146"/>
                <a:gd name="T37" fmla="*/ 121 h 196"/>
                <a:gd name="T38" fmla="*/ 6 w 146"/>
                <a:gd name="T39" fmla="*/ 167 h 196"/>
                <a:gd name="T40" fmla="*/ 32 w 146"/>
                <a:gd name="T41" fmla="*/ 162 h 196"/>
                <a:gd name="T42" fmla="*/ 44 w 146"/>
                <a:gd name="T43" fmla="*/ 182 h 196"/>
                <a:gd name="T44" fmla="*/ 62 w 146"/>
                <a:gd name="T45" fmla="*/ 136 h 196"/>
                <a:gd name="T46" fmla="*/ 68 w 146"/>
                <a:gd name="T47" fmla="*/ 137 h 196"/>
                <a:gd name="T48" fmla="*/ 78 w 146"/>
                <a:gd name="T49" fmla="*/ 135 h 196"/>
                <a:gd name="T50" fmla="*/ 111 w 146"/>
                <a:gd name="T51" fmla="*/ 196 h 196"/>
                <a:gd name="T52" fmla="*/ 122 w 146"/>
                <a:gd name="T53" fmla="*/ 172 h 196"/>
                <a:gd name="T54" fmla="*/ 146 w 146"/>
                <a:gd name="T55" fmla="*/ 177 h 196"/>
                <a:gd name="T56" fmla="*/ 114 w 146"/>
                <a:gd name="T57" fmla="*/ 118 h 196"/>
                <a:gd name="T58" fmla="*/ 67 w 146"/>
                <a:gd name="T59" fmla="*/ 118 h 196"/>
                <a:gd name="T60" fmla="*/ 18 w 146"/>
                <a:gd name="T61" fmla="*/ 70 h 196"/>
                <a:gd name="T62" fmla="*/ 67 w 146"/>
                <a:gd name="T63" fmla="*/ 21 h 196"/>
                <a:gd name="T64" fmla="*/ 116 w 146"/>
                <a:gd name="T65" fmla="*/ 70 h 196"/>
                <a:gd name="T66" fmla="*/ 67 w 146"/>
                <a:gd name="T67" fmla="*/ 11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6" h="196">
                  <a:moveTo>
                    <a:pt x="114" y="118"/>
                  </a:moveTo>
                  <a:cubicBezTo>
                    <a:pt x="115" y="117"/>
                    <a:pt x="115" y="117"/>
                    <a:pt x="115" y="117"/>
                  </a:cubicBezTo>
                  <a:cubicBezTo>
                    <a:pt x="121" y="111"/>
                    <a:pt x="123" y="102"/>
                    <a:pt x="122" y="94"/>
                  </a:cubicBezTo>
                  <a:cubicBezTo>
                    <a:pt x="123" y="91"/>
                    <a:pt x="125" y="88"/>
                    <a:pt x="125" y="84"/>
                  </a:cubicBezTo>
                  <a:cubicBezTo>
                    <a:pt x="130" y="79"/>
                    <a:pt x="133" y="73"/>
                    <a:pt x="133" y="65"/>
                  </a:cubicBezTo>
                  <a:cubicBezTo>
                    <a:pt x="133" y="55"/>
                    <a:pt x="128" y="47"/>
                    <a:pt x="120" y="42"/>
                  </a:cubicBezTo>
                  <a:cubicBezTo>
                    <a:pt x="119" y="41"/>
                    <a:pt x="119" y="40"/>
                    <a:pt x="118" y="40"/>
                  </a:cubicBezTo>
                  <a:cubicBezTo>
                    <a:pt x="118" y="33"/>
                    <a:pt x="115" y="26"/>
                    <a:pt x="110" y="21"/>
                  </a:cubicBezTo>
                  <a:cubicBezTo>
                    <a:pt x="105" y="16"/>
                    <a:pt x="99" y="13"/>
                    <a:pt x="92" y="13"/>
                  </a:cubicBezTo>
                  <a:cubicBezTo>
                    <a:pt x="88" y="5"/>
                    <a:pt x="79" y="0"/>
                    <a:pt x="70" y="0"/>
                  </a:cubicBezTo>
                  <a:cubicBezTo>
                    <a:pt x="60" y="0"/>
                    <a:pt x="51" y="5"/>
                    <a:pt x="47" y="13"/>
                  </a:cubicBezTo>
                  <a:cubicBezTo>
                    <a:pt x="37" y="10"/>
                    <a:pt x="26" y="12"/>
                    <a:pt x="19" y="19"/>
                  </a:cubicBezTo>
                  <a:cubicBezTo>
                    <a:pt x="12" y="26"/>
                    <a:pt x="10" y="37"/>
                    <a:pt x="12" y="46"/>
                  </a:cubicBezTo>
                  <a:cubicBezTo>
                    <a:pt x="12" y="46"/>
                    <a:pt x="12" y="47"/>
                    <a:pt x="12" y="47"/>
                  </a:cubicBezTo>
                  <a:cubicBezTo>
                    <a:pt x="5" y="52"/>
                    <a:pt x="0" y="60"/>
                    <a:pt x="0" y="69"/>
                  </a:cubicBezTo>
                  <a:cubicBezTo>
                    <a:pt x="0" y="77"/>
                    <a:pt x="4" y="84"/>
                    <a:pt x="10" y="89"/>
                  </a:cubicBezTo>
                  <a:cubicBezTo>
                    <a:pt x="10" y="91"/>
                    <a:pt x="11" y="92"/>
                    <a:pt x="11" y="94"/>
                  </a:cubicBezTo>
                  <a:cubicBezTo>
                    <a:pt x="10" y="102"/>
                    <a:pt x="13" y="111"/>
                    <a:pt x="19" y="117"/>
                  </a:cubicBezTo>
                  <a:cubicBezTo>
                    <a:pt x="21" y="119"/>
                    <a:pt x="23" y="120"/>
                    <a:pt x="25" y="12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4" y="136"/>
                    <a:pt x="66" y="137"/>
                    <a:pt x="68" y="137"/>
                  </a:cubicBezTo>
                  <a:cubicBezTo>
                    <a:pt x="72" y="137"/>
                    <a:pt x="75" y="136"/>
                    <a:pt x="78" y="135"/>
                  </a:cubicBezTo>
                  <a:cubicBezTo>
                    <a:pt x="111" y="196"/>
                    <a:pt x="111" y="196"/>
                    <a:pt x="111" y="196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46" y="177"/>
                    <a:pt x="146" y="177"/>
                    <a:pt x="146" y="177"/>
                  </a:cubicBezTo>
                  <a:lnTo>
                    <a:pt x="114" y="118"/>
                  </a:lnTo>
                  <a:close/>
                  <a:moveTo>
                    <a:pt x="67" y="118"/>
                  </a:moveTo>
                  <a:cubicBezTo>
                    <a:pt x="40" y="118"/>
                    <a:pt x="18" y="97"/>
                    <a:pt x="18" y="70"/>
                  </a:cubicBezTo>
                  <a:cubicBezTo>
                    <a:pt x="18" y="43"/>
                    <a:pt x="40" y="21"/>
                    <a:pt x="67" y="21"/>
                  </a:cubicBezTo>
                  <a:cubicBezTo>
                    <a:pt x="94" y="21"/>
                    <a:pt x="116" y="43"/>
                    <a:pt x="116" y="70"/>
                  </a:cubicBezTo>
                  <a:cubicBezTo>
                    <a:pt x="116" y="97"/>
                    <a:pt x="94" y="118"/>
                    <a:pt x="6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3" name="组合 497"/>
            <p:cNvGrpSpPr/>
            <p:nvPr/>
          </p:nvGrpSpPr>
          <p:grpSpPr bwMode="auto">
            <a:xfrm>
              <a:off x="9358313" y="3238500"/>
              <a:ext cx="361950" cy="292100"/>
              <a:chOff x="0" y="0"/>
              <a:chExt cx="326543" cy="262624"/>
            </a:xfrm>
            <a:grpFill/>
          </p:grpSpPr>
          <p:sp>
            <p:nvSpPr>
              <p:cNvPr id="193" name="Freeform 299"/>
              <p:cNvSpPr>
                <a:spLocks noEditPoints="1"/>
              </p:cNvSpPr>
              <p:nvPr/>
            </p:nvSpPr>
            <p:spPr bwMode="auto">
              <a:xfrm>
                <a:off x="0" y="0"/>
                <a:ext cx="149376" cy="262624"/>
              </a:xfrm>
              <a:custGeom>
                <a:avLst/>
                <a:gdLst>
                  <a:gd name="T0" fmla="*/ 84 w 91"/>
                  <a:gd name="T1" fmla="*/ 81 h 160"/>
                  <a:gd name="T2" fmla="*/ 79 w 91"/>
                  <a:gd name="T3" fmla="*/ 13 h 160"/>
                  <a:gd name="T4" fmla="*/ 79 w 91"/>
                  <a:gd name="T5" fmla="*/ 8 h 160"/>
                  <a:gd name="T6" fmla="*/ 79 w 91"/>
                  <a:gd name="T7" fmla="*/ 1 h 160"/>
                  <a:gd name="T8" fmla="*/ 79 w 91"/>
                  <a:gd name="T9" fmla="*/ 1 h 160"/>
                  <a:gd name="T10" fmla="*/ 79 w 91"/>
                  <a:gd name="T11" fmla="*/ 1 h 160"/>
                  <a:gd name="T12" fmla="*/ 70 w 91"/>
                  <a:gd name="T13" fmla="*/ 1 h 160"/>
                  <a:gd name="T14" fmla="*/ 62 w 91"/>
                  <a:gd name="T15" fmla="*/ 1 h 160"/>
                  <a:gd name="T16" fmla="*/ 62 w 91"/>
                  <a:gd name="T17" fmla="*/ 1 h 160"/>
                  <a:gd name="T18" fmla="*/ 70 w 91"/>
                  <a:gd name="T19" fmla="*/ 5 h 160"/>
                  <a:gd name="T20" fmla="*/ 75 w 91"/>
                  <a:gd name="T21" fmla="*/ 5 h 160"/>
                  <a:gd name="T22" fmla="*/ 75 w 91"/>
                  <a:gd name="T23" fmla="*/ 5 h 160"/>
                  <a:gd name="T24" fmla="*/ 76 w 91"/>
                  <a:gd name="T25" fmla="*/ 8 h 160"/>
                  <a:gd name="T26" fmla="*/ 76 w 91"/>
                  <a:gd name="T27" fmla="*/ 8 h 160"/>
                  <a:gd name="T28" fmla="*/ 43 w 91"/>
                  <a:gd name="T29" fmla="*/ 8 h 160"/>
                  <a:gd name="T30" fmla="*/ 42 w 91"/>
                  <a:gd name="T31" fmla="*/ 8 h 160"/>
                  <a:gd name="T32" fmla="*/ 0 w 91"/>
                  <a:gd name="T33" fmla="*/ 122 h 160"/>
                  <a:gd name="T34" fmla="*/ 24 w 91"/>
                  <a:gd name="T35" fmla="*/ 122 h 160"/>
                  <a:gd name="T36" fmla="*/ 43 w 91"/>
                  <a:gd name="T37" fmla="*/ 44 h 160"/>
                  <a:gd name="T38" fmla="*/ 43 w 91"/>
                  <a:gd name="T39" fmla="*/ 113 h 160"/>
                  <a:gd name="T40" fmla="*/ 38 w 91"/>
                  <a:gd name="T41" fmla="*/ 146 h 160"/>
                  <a:gd name="T42" fmla="*/ 91 w 91"/>
                  <a:gd name="T43" fmla="*/ 160 h 160"/>
                  <a:gd name="T44" fmla="*/ 91 w 91"/>
                  <a:gd name="T45" fmla="*/ 98 h 160"/>
                  <a:gd name="T46" fmla="*/ 84 w 91"/>
                  <a:gd name="T47" fmla="*/ 81 h 160"/>
                  <a:gd name="T48" fmla="*/ 71 w 91"/>
                  <a:gd name="T49" fmla="*/ 123 h 160"/>
                  <a:gd name="T50" fmla="*/ 47 w 91"/>
                  <a:gd name="T51" fmla="*/ 119 h 160"/>
                  <a:gd name="T52" fmla="*/ 47 w 91"/>
                  <a:gd name="T53" fmla="*/ 117 h 160"/>
                  <a:gd name="T54" fmla="*/ 71 w 91"/>
                  <a:gd name="T55" fmla="*/ 121 h 160"/>
                  <a:gd name="T56" fmla="*/ 71 w 91"/>
                  <a:gd name="T57" fmla="*/ 1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1" h="160">
                    <a:moveTo>
                      <a:pt x="84" y="81"/>
                    </a:move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11"/>
                      <a:pt x="79" y="10"/>
                      <a:pt x="79" y="8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76" y="0"/>
                      <a:pt x="73" y="1"/>
                      <a:pt x="70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3"/>
                      <a:pt x="67" y="4"/>
                      <a:pt x="70" y="5"/>
                    </a:cubicBezTo>
                    <a:cubicBezTo>
                      <a:pt x="72" y="5"/>
                      <a:pt x="73" y="5"/>
                      <a:pt x="75" y="5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75" y="6"/>
                      <a:pt x="76" y="7"/>
                      <a:pt x="76" y="8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1" y="9"/>
                      <a:pt x="0" y="39"/>
                      <a:pt x="0" y="122"/>
                    </a:cubicBezTo>
                    <a:cubicBezTo>
                      <a:pt x="24" y="122"/>
                      <a:pt x="24" y="122"/>
                      <a:pt x="24" y="122"/>
                    </a:cubicBezTo>
                    <a:cubicBezTo>
                      <a:pt x="24" y="83"/>
                      <a:pt x="34" y="58"/>
                      <a:pt x="43" y="44"/>
                    </a:cubicBezTo>
                    <a:cubicBezTo>
                      <a:pt x="43" y="113"/>
                      <a:pt x="43" y="113"/>
                      <a:pt x="43" y="113"/>
                    </a:cubicBezTo>
                    <a:cubicBezTo>
                      <a:pt x="38" y="146"/>
                      <a:pt x="38" y="146"/>
                      <a:pt x="38" y="146"/>
                    </a:cubicBezTo>
                    <a:cubicBezTo>
                      <a:pt x="38" y="146"/>
                      <a:pt x="62" y="159"/>
                      <a:pt x="91" y="160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86" y="95"/>
                      <a:pt x="84" y="89"/>
                      <a:pt x="84" y="81"/>
                    </a:cubicBezTo>
                    <a:close/>
                    <a:moveTo>
                      <a:pt x="71" y="123"/>
                    </a:moveTo>
                    <a:cubicBezTo>
                      <a:pt x="47" y="119"/>
                      <a:pt x="47" y="119"/>
                      <a:pt x="47" y="119"/>
                    </a:cubicBezTo>
                    <a:cubicBezTo>
                      <a:pt x="47" y="117"/>
                      <a:pt x="47" y="117"/>
                      <a:pt x="47" y="117"/>
                    </a:cubicBezTo>
                    <a:cubicBezTo>
                      <a:pt x="71" y="121"/>
                      <a:pt x="71" y="121"/>
                      <a:pt x="71" y="121"/>
                    </a:cubicBezTo>
                    <a:lnTo>
                      <a:pt x="71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" name="Freeform 300"/>
              <p:cNvSpPr>
                <a:spLocks noEditPoints="1"/>
              </p:cNvSpPr>
              <p:nvPr/>
            </p:nvSpPr>
            <p:spPr bwMode="auto">
              <a:xfrm>
                <a:off x="175777" y="0"/>
                <a:ext cx="150766" cy="262624"/>
              </a:xfrm>
              <a:custGeom>
                <a:avLst/>
                <a:gdLst>
                  <a:gd name="T0" fmla="*/ 49 w 92"/>
                  <a:gd name="T1" fmla="*/ 8 h 160"/>
                  <a:gd name="T2" fmla="*/ 49 w 92"/>
                  <a:gd name="T3" fmla="*/ 8 h 160"/>
                  <a:gd name="T4" fmla="*/ 14 w 92"/>
                  <a:gd name="T5" fmla="*/ 8 h 160"/>
                  <a:gd name="T6" fmla="*/ 14 w 92"/>
                  <a:gd name="T7" fmla="*/ 8 h 160"/>
                  <a:gd name="T8" fmla="*/ 14 w 92"/>
                  <a:gd name="T9" fmla="*/ 5 h 160"/>
                  <a:gd name="T10" fmla="*/ 15 w 92"/>
                  <a:gd name="T11" fmla="*/ 5 h 160"/>
                  <a:gd name="T12" fmla="*/ 19 w 92"/>
                  <a:gd name="T13" fmla="*/ 5 h 160"/>
                  <a:gd name="T14" fmla="*/ 28 w 92"/>
                  <a:gd name="T15" fmla="*/ 1 h 160"/>
                  <a:gd name="T16" fmla="*/ 28 w 92"/>
                  <a:gd name="T17" fmla="*/ 1 h 160"/>
                  <a:gd name="T18" fmla="*/ 19 w 92"/>
                  <a:gd name="T19" fmla="*/ 1 h 160"/>
                  <a:gd name="T20" fmla="*/ 11 w 92"/>
                  <a:gd name="T21" fmla="*/ 1 h 160"/>
                  <a:gd name="T22" fmla="*/ 10 w 92"/>
                  <a:gd name="T23" fmla="*/ 1 h 160"/>
                  <a:gd name="T24" fmla="*/ 10 w 92"/>
                  <a:gd name="T25" fmla="*/ 1 h 160"/>
                  <a:gd name="T26" fmla="*/ 10 w 92"/>
                  <a:gd name="T27" fmla="*/ 8 h 160"/>
                  <a:gd name="T28" fmla="*/ 10 w 92"/>
                  <a:gd name="T29" fmla="*/ 8 h 160"/>
                  <a:gd name="T30" fmla="*/ 10 w 92"/>
                  <a:gd name="T31" fmla="*/ 8 h 160"/>
                  <a:gd name="T32" fmla="*/ 11 w 92"/>
                  <a:gd name="T33" fmla="*/ 14 h 160"/>
                  <a:gd name="T34" fmla="*/ 6 w 92"/>
                  <a:gd name="T35" fmla="*/ 81 h 160"/>
                  <a:gd name="T36" fmla="*/ 0 w 92"/>
                  <a:gd name="T37" fmla="*/ 98 h 160"/>
                  <a:gd name="T38" fmla="*/ 0 w 92"/>
                  <a:gd name="T39" fmla="*/ 160 h 160"/>
                  <a:gd name="T40" fmla="*/ 54 w 92"/>
                  <a:gd name="T41" fmla="*/ 151 h 160"/>
                  <a:gd name="T42" fmla="*/ 49 w 92"/>
                  <a:gd name="T43" fmla="*/ 115 h 160"/>
                  <a:gd name="T44" fmla="*/ 49 w 92"/>
                  <a:gd name="T45" fmla="*/ 44 h 160"/>
                  <a:gd name="T46" fmla="*/ 67 w 92"/>
                  <a:gd name="T47" fmla="*/ 122 h 160"/>
                  <a:gd name="T48" fmla="*/ 92 w 92"/>
                  <a:gd name="T49" fmla="*/ 122 h 160"/>
                  <a:gd name="T50" fmla="*/ 49 w 92"/>
                  <a:gd name="T51" fmla="*/ 8 h 160"/>
                  <a:gd name="T52" fmla="*/ 18 w 92"/>
                  <a:gd name="T53" fmla="*/ 123 h 160"/>
                  <a:gd name="T54" fmla="*/ 18 w 92"/>
                  <a:gd name="T55" fmla="*/ 121 h 160"/>
                  <a:gd name="T56" fmla="*/ 42 w 92"/>
                  <a:gd name="T57" fmla="*/ 117 h 160"/>
                  <a:gd name="T58" fmla="*/ 43 w 92"/>
                  <a:gd name="T59" fmla="*/ 119 h 160"/>
                  <a:gd name="T60" fmla="*/ 18 w 92"/>
                  <a:gd name="T61" fmla="*/ 1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2" h="160">
                    <a:moveTo>
                      <a:pt x="49" y="8"/>
                    </a:moveTo>
                    <a:cubicBezTo>
                      <a:pt x="49" y="8"/>
                      <a:pt x="49" y="8"/>
                      <a:pt x="49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7"/>
                      <a:pt x="14" y="6"/>
                      <a:pt x="14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8" y="5"/>
                      <a:pt x="19" y="5"/>
                    </a:cubicBezTo>
                    <a:cubicBezTo>
                      <a:pt x="22" y="4"/>
                      <a:pt x="25" y="3"/>
                      <a:pt x="28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6" y="1"/>
                      <a:pt x="13" y="0"/>
                      <a:pt x="11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6" y="88"/>
                      <a:pt x="4" y="94"/>
                      <a:pt x="0" y="98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15" y="159"/>
                      <a:pt x="37" y="156"/>
                      <a:pt x="54" y="151"/>
                    </a:cubicBezTo>
                    <a:cubicBezTo>
                      <a:pt x="49" y="115"/>
                      <a:pt x="49" y="115"/>
                      <a:pt x="49" y="115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58" y="59"/>
                      <a:pt x="67" y="83"/>
                      <a:pt x="67" y="122"/>
                    </a:cubicBezTo>
                    <a:cubicBezTo>
                      <a:pt x="92" y="122"/>
                      <a:pt x="92" y="122"/>
                      <a:pt x="92" y="122"/>
                    </a:cubicBezTo>
                    <a:cubicBezTo>
                      <a:pt x="92" y="39"/>
                      <a:pt x="51" y="9"/>
                      <a:pt x="49" y="8"/>
                    </a:cubicBezTo>
                    <a:close/>
                    <a:moveTo>
                      <a:pt x="18" y="123"/>
                    </a:moveTo>
                    <a:cubicBezTo>
                      <a:pt x="18" y="121"/>
                      <a:pt x="18" y="121"/>
                      <a:pt x="18" y="121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43" y="119"/>
                      <a:pt x="43" y="119"/>
                      <a:pt x="43" y="119"/>
                    </a:cubicBezTo>
                    <a:lnTo>
                      <a:pt x="1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5" name="Rectangle 301"/>
              <p:cNvSpPr>
                <a:spLocks noChangeArrowheads="1"/>
              </p:cNvSpPr>
              <p:nvPr/>
            </p:nvSpPr>
            <p:spPr bwMode="auto">
              <a:xfrm>
                <a:off x="152156" y="96573"/>
                <a:ext cx="20149" cy="132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6" name="Rectangle 302"/>
              <p:cNvSpPr>
                <a:spLocks noChangeArrowheads="1"/>
              </p:cNvSpPr>
              <p:nvPr/>
            </p:nvSpPr>
            <p:spPr bwMode="auto">
              <a:xfrm>
                <a:off x="152156" y="119501"/>
                <a:ext cx="20149" cy="118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7" name="Freeform 303"/>
              <p:cNvSpPr/>
              <p:nvPr/>
            </p:nvSpPr>
            <p:spPr bwMode="auto">
              <a:xfrm>
                <a:off x="152156" y="7642"/>
                <a:ext cx="20149" cy="34739"/>
              </a:xfrm>
              <a:custGeom>
                <a:avLst/>
                <a:gdLst>
                  <a:gd name="T0" fmla="*/ 12 w 29"/>
                  <a:gd name="T1" fmla="*/ 17 h 50"/>
                  <a:gd name="T2" fmla="*/ 19 w 29"/>
                  <a:gd name="T3" fmla="*/ 17 h 50"/>
                  <a:gd name="T4" fmla="*/ 19 w 29"/>
                  <a:gd name="T5" fmla="*/ 50 h 50"/>
                  <a:gd name="T6" fmla="*/ 29 w 29"/>
                  <a:gd name="T7" fmla="*/ 50 h 50"/>
                  <a:gd name="T8" fmla="*/ 29 w 29"/>
                  <a:gd name="T9" fmla="*/ 34 h 50"/>
                  <a:gd name="T10" fmla="*/ 29 w 29"/>
                  <a:gd name="T11" fmla="*/ 0 h 50"/>
                  <a:gd name="T12" fmla="*/ 0 w 29"/>
                  <a:gd name="T13" fmla="*/ 0 h 50"/>
                  <a:gd name="T14" fmla="*/ 0 w 29"/>
                  <a:gd name="T15" fmla="*/ 34 h 50"/>
                  <a:gd name="T16" fmla="*/ 0 w 29"/>
                  <a:gd name="T17" fmla="*/ 50 h 50"/>
                  <a:gd name="T18" fmla="*/ 12 w 29"/>
                  <a:gd name="T19" fmla="*/ 50 h 50"/>
                  <a:gd name="T20" fmla="*/ 12 w 29"/>
                  <a:gd name="T21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50">
                    <a:moveTo>
                      <a:pt x="12" y="17"/>
                    </a:moveTo>
                    <a:lnTo>
                      <a:pt x="19" y="17"/>
                    </a:lnTo>
                    <a:lnTo>
                      <a:pt x="19" y="50"/>
                    </a:lnTo>
                    <a:lnTo>
                      <a:pt x="29" y="50"/>
                    </a:lnTo>
                    <a:lnTo>
                      <a:pt x="29" y="34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34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8" name="Rectangle 304"/>
              <p:cNvSpPr>
                <a:spLocks noChangeArrowheads="1"/>
              </p:cNvSpPr>
              <p:nvPr/>
            </p:nvSpPr>
            <p:spPr bwMode="auto">
              <a:xfrm>
                <a:off x="152156" y="52108"/>
                <a:ext cx="20149" cy="118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9" name="Rectangle 305"/>
              <p:cNvSpPr>
                <a:spLocks noChangeArrowheads="1"/>
              </p:cNvSpPr>
              <p:nvPr/>
            </p:nvSpPr>
            <p:spPr bwMode="auto">
              <a:xfrm>
                <a:off x="152156" y="75035"/>
                <a:ext cx="20149" cy="118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0" name="Freeform 306"/>
              <p:cNvSpPr/>
              <p:nvPr/>
            </p:nvSpPr>
            <p:spPr bwMode="auto">
              <a:xfrm>
                <a:off x="149376" y="141039"/>
                <a:ext cx="26402" cy="22927"/>
              </a:xfrm>
              <a:custGeom>
                <a:avLst/>
                <a:gdLst>
                  <a:gd name="T0" fmla="*/ 14 w 16"/>
                  <a:gd name="T1" fmla="*/ 7 h 14"/>
                  <a:gd name="T2" fmla="*/ 14 w 16"/>
                  <a:gd name="T3" fmla="*/ 0 h 14"/>
                  <a:gd name="T4" fmla="*/ 2 w 16"/>
                  <a:gd name="T5" fmla="*/ 0 h 14"/>
                  <a:gd name="T6" fmla="*/ 2 w 16"/>
                  <a:gd name="T7" fmla="*/ 7 h 14"/>
                  <a:gd name="T8" fmla="*/ 0 w 16"/>
                  <a:gd name="T9" fmla="*/ 7 h 14"/>
                  <a:gd name="T10" fmla="*/ 0 w 16"/>
                  <a:gd name="T11" fmla="*/ 12 h 14"/>
                  <a:gd name="T12" fmla="*/ 6 w 16"/>
                  <a:gd name="T13" fmla="*/ 14 h 14"/>
                  <a:gd name="T14" fmla="*/ 9 w 16"/>
                  <a:gd name="T15" fmla="*/ 14 h 14"/>
                  <a:gd name="T16" fmla="*/ 16 w 16"/>
                  <a:gd name="T17" fmla="*/ 12 h 14"/>
                  <a:gd name="T18" fmla="*/ 16 w 16"/>
                  <a:gd name="T19" fmla="*/ 7 h 14"/>
                  <a:gd name="T20" fmla="*/ 14 w 16"/>
                  <a:gd name="T21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4">
                    <a:moveTo>
                      <a:pt x="14" y="7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3"/>
                      <a:pt x="4" y="14"/>
                      <a:pt x="6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2" y="14"/>
                      <a:pt x="14" y="13"/>
                      <a:pt x="16" y="12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94" name="Freeform 307"/>
            <p:cNvSpPr/>
            <p:nvPr/>
          </p:nvSpPr>
          <p:spPr bwMode="auto">
            <a:xfrm>
              <a:off x="10067925" y="3219450"/>
              <a:ext cx="147638" cy="330200"/>
            </a:xfrm>
            <a:custGeom>
              <a:avLst/>
              <a:gdLst>
                <a:gd name="T0" fmla="*/ 75 w 81"/>
                <a:gd name="T1" fmla="*/ 18 h 181"/>
                <a:gd name="T2" fmla="*/ 38 w 81"/>
                <a:gd name="T3" fmla="*/ 3 h 181"/>
                <a:gd name="T4" fmla="*/ 38 w 81"/>
                <a:gd name="T5" fmla="*/ 0 h 181"/>
                <a:gd name="T6" fmla="*/ 17 w 81"/>
                <a:gd name="T7" fmla="*/ 0 h 181"/>
                <a:gd name="T8" fmla="*/ 17 w 81"/>
                <a:gd name="T9" fmla="*/ 12 h 181"/>
                <a:gd name="T10" fmla="*/ 22 w 81"/>
                <a:gd name="T11" fmla="*/ 12 h 181"/>
                <a:gd name="T12" fmla="*/ 22 w 81"/>
                <a:gd name="T13" fmla="*/ 21 h 181"/>
                <a:gd name="T14" fmla="*/ 0 w 81"/>
                <a:gd name="T15" fmla="*/ 21 h 181"/>
                <a:gd name="T16" fmla="*/ 0 w 81"/>
                <a:gd name="T17" fmla="*/ 34 h 181"/>
                <a:gd name="T18" fmla="*/ 55 w 81"/>
                <a:gd name="T19" fmla="*/ 34 h 181"/>
                <a:gd name="T20" fmla="*/ 55 w 81"/>
                <a:gd name="T21" fmla="*/ 21 h 181"/>
                <a:gd name="T22" fmla="*/ 33 w 81"/>
                <a:gd name="T23" fmla="*/ 21 h 181"/>
                <a:gd name="T24" fmla="*/ 33 w 81"/>
                <a:gd name="T25" fmla="*/ 12 h 181"/>
                <a:gd name="T26" fmla="*/ 38 w 81"/>
                <a:gd name="T27" fmla="*/ 12 h 181"/>
                <a:gd name="T28" fmla="*/ 38 w 81"/>
                <a:gd name="T29" fmla="*/ 9 h 181"/>
                <a:gd name="T30" fmla="*/ 70 w 81"/>
                <a:gd name="T31" fmla="*/ 21 h 181"/>
                <a:gd name="T32" fmla="*/ 55 w 81"/>
                <a:gd name="T33" fmla="*/ 58 h 181"/>
                <a:gd name="T34" fmla="*/ 55 w 81"/>
                <a:gd name="T35" fmla="*/ 42 h 181"/>
                <a:gd name="T36" fmla="*/ 0 w 81"/>
                <a:gd name="T37" fmla="*/ 42 h 181"/>
                <a:gd name="T38" fmla="*/ 0 w 81"/>
                <a:gd name="T39" fmla="*/ 83 h 181"/>
                <a:gd name="T40" fmla="*/ 9 w 81"/>
                <a:gd name="T41" fmla="*/ 83 h 181"/>
                <a:gd name="T42" fmla="*/ 9 w 81"/>
                <a:gd name="T43" fmla="*/ 99 h 181"/>
                <a:gd name="T44" fmla="*/ 0 w 81"/>
                <a:gd name="T45" fmla="*/ 99 h 181"/>
                <a:gd name="T46" fmla="*/ 0 w 81"/>
                <a:gd name="T47" fmla="*/ 181 h 181"/>
                <a:gd name="T48" fmla="*/ 55 w 81"/>
                <a:gd name="T49" fmla="*/ 181 h 181"/>
                <a:gd name="T50" fmla="*/ 55 w 81"/>
                <a:gd name="T51" fmla="*/ 99 h 181"/>
                <a:gd name="T52" fmla="*/ 46 w 81"/>
                <a:gd name="T53" fmla="*/ 99 h 181"/>
                <a:gd name="T54" fmla="*/ 46 w 81"/>
                <a:gd name="T55" fmla="*/ 83 h 181"/>
                <a:gd name="T56" fmla="*/ 55 w 81"/>
                <a:gd name="T57" fmla="*/ 83 h 181"/>
                <a:gd name="T58" fmla="*/ 55 w 81"/>
                <a:gd name="T59" fmla="*/ 63 h 181"/>
                <a:gd name="T60" fmla="*/ 57 w 81"/>
                <a:gd name="T61" fmla="*/ 65 h 181"/>
                <a:gd name="T62" fmla="*/ 75 w 81"/>
                <a:gd name="T63" fmla="*/ 1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" h="181">
                  <a:moveTo>
                    <a:pt x="75" y="18"/>
                  </a:moveTo>
                  <a:cubicBezTo>
                    <a:pt x="69" y="5"/>
                    <a:pt x="48" y="3"/>
                    <a:pt x="38" y="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48" y="9"/>
                    <a:pt x="65" y="11"/>
                    <a:pt x="70" y="21"/>
                  </a:cubicBezTo>
                  <a:cubicBezTo>
                    <a:pt x="74" y="29"/>
                    <a:pt x="69" y="42"/>
                    <a:pt x="55" y="58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75" y="45"/>
                    <a:pt x="81" y="29"/>
                    <a:pt x="7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5" name="组合 505"/>
            <p:cNvGrpSpPr/>
            <p:nvPr/>
          </p:nvGrpSpPr>
          <p:grpSpPr bwMode="auto">
            <a:xfrm>
              <a:off x="10458450" y="3254375"/>
              <a:ext cx="319088" cy="354013"/>
              <a:chOff x="0" y="0"/>
              <a:chExt cx="287636" cy="320290"/>
            </a:xfrm>
            <a:grpFill/>
          </p:grpSpPr>
          <p:sp>
            <p:nvSpPr>
              <p:cNvPr id="190" name="Freeform 308"/>
              <p:cNvSpPr>
                <a:spLocks noEditPoints="1"/>
              </p:cNvSpPr>
              <p:nvPr/>
            </p:nvSpPr>
            <p:spPr bwMode="auto">
              <a:xfrm>
                <a:off x="0" y="0"/>
                <a:ext cx="287636" cy="320290"/>
              </a:xfrm>
              <a:custGeom>
                <a:avLst/>
                <a:gdLst>
                  <a:gd name="T0" fmla="*/ 162 w 175"/>
                  <a:gd name="T1" fmla="*/ 60 h 195"/>
                  <a:gd name="T2" fmla="*/ 119 w 175"/>
                  <a:gd name="T3" fmla="*/ 41 h 195"/>
                  <a:gd name="T4" fmla="*/ 127 w 175"/>
                  <a:gd name="T5" fmla="*/ 38 h 195"/>
                  <a:gd name="T6" fmla="*/ 143 w 175"/>
                  <a:gd name="T7" fmla="*/ 28 h 195"/>
                  <a:gd name="T8" fmla="*/ 154 w 175"/>
                  <a:gd name="T9" fmla="*/ 10 h 195"/>
                  <a:gd name="T10" fmla="*/ 133 w 175"/>
                  <a:gd name="T11" fmla="*/ 8 h 195"/>
                  <a:gd name="T12" fmla="*/ 115 w 175"/>
                  <a:gd name="T13" fmla="*/ 13 h 195"/>
                  <a:gd name="T14" fmla="*/ 100 w 175"/>
                  <a:gd name="T15" fmla="*/ 24 h 195"/>
                  <a:gd name="T16" fmla="*/ 88 w 175"/>
                  <a:gd name="T17" fmla="*/ 41 h 195"/>
                  <a:gd name="T18" fmla="*/ 74 w 175"/>
                  <a:gd name="T19" fmla="*/ 0 h 195"/>
                  <a:gd name="T20" fmla="*/ 65 w 175"/>
                  <a:gd name="T21" fmla="*/ 2 h 195"/>
                  <a:gd name="T22" fmla="*/ 78 w 175"/>
                  <a:gd name="T23" fmla="*/ 42 h 195"/>
                  <a:gd name="T24" fmla="*/ 65 w 175"/>
                  <a:gd name="T25" fmla="*/ 41 h 195"/>
                  <a:gd name="T26" fmla="*/ 13 w 175"/>
                  <a:gd name="T27" fmla="*/ 60 h 195"/>
                  <a:gd name="T28" fmla="*/ 1 w 175"/>
                  <a:gd name="T29" fmla="*/ 97 h 195"/>
                  <a:gd name="T30" fmla="*/ 74 w 175"/>
                  <a:gd name="T31" fmla="*/ 195 h 195"/>
                  <a:gd name="T32" fmla="*/ 77 w 175"/>
                  <a:gd name="T33" fmla="*/ 195 h 195"/>
                  <a:gd name="T34" fmla="*/ 90 w 175"/>
                  <a:gd name="T35" fmla="*/ 194 h 195"/>
                  <a:gd name="T36" fmla="*/ 95 w 175"/>
                  <a:gd name="T37" fmla="*/ 194 h 195"/>
                  <a:gd name="T38" fmla="*/ 96 w 175"/>
                  <a:gd name="T39" fmla="*/ 195 h 195"/>
                  <a:gd name="T40" fmla="*/ 97 w 175"/>
                  <a:gd name="T41" fmla="*/ 195 h 195"/>
                  <a:gd name="T42" fmla="*/ 175 w 175"/>
                  <a:gd name="T43" fmla="*/ 97 h 195"/>
                  <a:gd name="T44" fmla="*/ 162 w 175"/>
                  <a:gd name="T45" fmla="*/ 60 h 195"/>
                  <a:gd name="T46" fmla="*/ 93 w 175"/>
                  <a:gd name="T47" fmla="*/ 43 h 195"/>
                  <a:gd name="T48" fmla="*/ 89 w 175"/>
                  <a:gd name="T49" fmla="*/ 43 h 195"/>
                  <a:gd name="T50" fmla="*/ 88 w 175"/>
                  <a:gd name="T51" fmla="*/ 42 h 195"/>
                  <a:gd name="T52" fmla="*/ 93 w 175"/>
                  <a:gd name="T53" fmla="*/ 43 h 195"/>
                  <a:gd name="T54" fmla="*/ 169 w 175"/>
                  <a:gd name="T55" fmla="*/ 97 h 195"/>
                  <a:gd name="T56" fmla="*/ 98 w 175"/>
                  <a:gd name="T57" fmla="*/ 189 h 195"/>
                  <a:gd name="T58" fmla="*/ 90 w 175"/>
                  <a:gd name="T59" fmla="*/ 188 h 195"/>
                  <a:gd name="T60" fmla="*/ 77 w 175"/>
                  <a:gd name="T61" fmla="*/ 189 h 195"/>
                  <a:gd name="T62" fmla="*/ 74 w 175"/>
                  <a:gd name="T63" fmla="*/ 189 h 195"/>
                  <a:gd name="T64" fmla="*/ 7 w 175"/>
                  <a:gd name="T65" fmla="*/ 97 h 195"/>
                  <a:gd name="T66" fmla="*/ 18 w 175"/>
                  <a:gd name="T67" fmla="*/ 64 h 195"/>
                  <a:gd name="T68" fmla="*/ 65 w 175"/>
                  <a:gd name="T69" fmla="*/ 47 h 195"/>
                  <a:gd name="T70" fmla="*/ 81 w 175"/>
                  <a:gd name="T71" fmla="*/ 48 h 195"/>
                  <a:gd name="T72" fmla="*/ 84 w 175"/>
                  <a:gd name="T73" fmla="*/ 52 h 195"/>
                  <a:gd name="T74" fmla="*/ 88 w 175"/>
                  <a:gd name="T75" fmla="*/ 50 h 195"/>
                  <a:gd name="T76" fmla="*/ 88 w 175"/>
                  <a:gd name="T77" fmla="*/ 49 h 195"/>
                  <a:gd name="T78" fmla="*/ 111 w 175"/>
                  <a:gd name="T79" fmla="*/ 47 h 195"/>
                  <a:gd name="T80" fmla="*/ 158 w 175"/>
                  <a:gd name="T81" fmla="*/ 64 h 195"/>
                  <a:gd name="T82" fmla="*/ 169 w 175"/>
                  <a:gd name="T83" fmla="*/ 9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5" h="195">
                    <a:moveTo>
                      <a:pt x="162" y="60"/>
                    </a:moveTo>
                    <a:cubicBezTo>
                      <a:pt x="152" y="50"/>
                      <a:pt x="137" y="43"/>
                      <a:pt x="119" y="41"/>
                    </a:cubicBezTo>
                    <a:cubicBezTo>
                      <a:pt x="122" y="41"/>
                      <a:pt x="125" y="40"/>
                      <a:pt x="127" y="38"/>
                    </a:cubicBezTo>
                    <a:cubicBezTo>
                      <a:pt x="133" y="36"/>
                      <a:pt x="138" y="32"/>
                      <a:pt x="143" y="28"/>
                    </a:cubicBezTo>
                    <a:cubicBezTo>
                      <a:pt x="147" y="23"/>
                      <a:pt x="151" y="18"/>
                      <a:pt x="154" y="10"/>
                    </a:cubicBezTo>
                    <a:cubicBezTo>
                      <a:pt x="146" y="7"/>
                      <a:pt x="139" y="7"/>
                      <a:pt x="133" y="8"/>
                    </a:cubicBezTo>
                    <a:cubicBezTo>
                      <a:pt x="126" y="8"/>
                      <a:pt x="120" y="10"/>
                      <a:pt x="115" y="13"/>
                    </a:cubicBezTo>
                    <a:cubicBezTo>
                      <a:pt x="109" y="15"/>
                      <a:pt x="104" y="19"/>
                      <a:pt x="100" y="24"/>
                    </a:cubicBezTo>
                    <a:cubicBezTo>
                      <a:pt x="95" y="28"/>
                      <a:pt x="91" y="33"/>
                      <a:pt x="88" y="41"/>
                    </a:cubicBezTo>
                    <a:cubicBezTo>
                      <a:pt x="84" y="34"/>
                      <a:pt x="77" y="19"/>
                      <a:pt x="74" y="0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7" y="19"/>
                      <a:pt x="73" y="33"/>
                      <a:pt x="78" y="42"/>
                    </a:cubicBezTo>
                    <a:cubicBezTo>
                      <a:pt x="73" y="41"/>
                      <a:pt x="69" y="41"/>
                      <a:pt x="65" y="41"/>
                    </a:cubicBezTo>
                    <a:cubicBezTo>
                      <a:pt x="43" y="41"/>
                      <a:pt x="25" y="48"/>
                      <a:pt x="13" y="60"/>
                    </a:cubicBezTo>
                    <a:cubicBezTo>
                      <a:pt x="4" y="70"/>
                      <a:pt x="0" y="82"/>
                      <a:pt x="1" y="97"/>
                    </a:cubicBezTo>
                    <a:cubicBezTo>
                      <a:pt x="1" y="136"/>
                      <a:pt x="26" y="191"/>
                      <a:pt x="74" y="195"/>
                    </a:cubicBezTo>
                    <a:cubicBezTo>
                      <a:pt x="74" y="195"/>
                      <a:pt x="76" y="195"/>
                      <a:pt x="77" y="195"/>
                    </a:cubicBezTo>
                    <a:cubicBezTo>
                      <a:pt x="80" y="194"/>
                      <a:pt x="86" y="194"/>
                      <a:pt x="90" y="194"/>
                    </a:cubicBezTo>
                    <a:cubicBezTo>
                      <a:pt x="94" y="194"/>
                      <a:pt x="95" y="194"/>
                      <a:pt x="95" y="194"/>
                    </a:cubicBezTo>
                    <a:cubicBezTo>
                      <a:pt x="96" y="195"/>
                      <a:pt x="96" y="195"/>
                      <a:pt x="96" y="195"/>
                    </a:cubicBezTo>
                    <a:cubicBezTo>
                      <a:pt x="97" y="195"/>
                      <a:pt x="97" y="195"/>
                      <a:pt x="97" y="195"/>
                    </a:cubicBezTo>
                    <a:cubicBezTo>
                      <a:pt x="147" y="195"/>
                      <a:pt x="175" y="137"/>
                      <a:pt x="175" y="97"/>
                    </a:cubicBezTo>
                    <a:cubicBezTo>
                      <a:pt x="175" y="82"/>
                      <a:pt x="171" y="70"/>
                      <a:pt x="162" y="60"/>
                    </a:cubicBezTo>
                    <a:close/>
                    <a:moveTo>
                      <a:pt x="93" y="43"/>
                    </a:moveTo>
                    <a:cubicBezTo>
                      <a:pt x="92" y="43"/>
                      <a:pt x="90" y="43"/>
                      <a:pt x="89" y="43"/>
                    </a:cubicBezTo>
                    <a:cubicBezTo>
                      <a:pt x="89" y="43"/>
                      <a:pt x="89" y="42"/>
                      <a:pt x="88" y="42"/>
                    </a:cubicBezTo>
                    <a:cubicBezTo>
                      <a:pt x="90" y="42"/>
                      <a:pt x="91" y="43"/>
                      <a:pt x="93" y="43"/>
                    </a:cubicBezTo>
                    <a:close/>
                    <a:moveTo>
                      <a:pt x="169" y="97"/>
                    </a:moveTo>
                    <a:cubicBezTo>
                      <a:pt x="169" y="135"/>
                      <a:pt x="142" y="189"/>
                      <a:pt x="98" y="189"/>
                    </a:cubicBezTo>
                    <a:cubicBezTo>
                      <a:pt x="96" y="188"/>
                      <a:pt x="94" y="188"/>
                      <a:pt x="90" y="188"/>
                    </a:cubicBezTo>
                    <a:cubicBezTo>
                      <a:pt x="85" y="188"/>
                      <a:pt x="80" y="189"/>
                      <a:pt x="77" y="189"/>
                    </a:cubicBezTo>
                    <a:cubicBezTo>
                      <a:pt x="75" y="189"/>
                      <a:pt x="74" y="189"/>
                      <a:pt x="74" y="189"/>
                    </a:cubicBezTo>
                    <a:cubicBezTo>
                      <a:pt x="31" y="186"/>
                      <a:pt x="7" y="133"/>
                      <a:pt x="7" y="97"/>
                    </a:cubicBezTo>
                    <a:cubicBezTo>
                      <a:pt x="6" y="84"/>
                      <a:pt x="9" y="72"/>
                      <a:pt x="18" y="64"/>
                    </a:cubicBezTo>
                    <a:cubicBezTo>
                      <a:pt x="28" y="53"/>
                      <a:pt x="45" y="47"/>
                      <a:pt x="65" y="47"/>
                    </a:cubicBezTo>
                    <a:cubicBezTo>
                      <a:pt x="70" y="47"/>
                      <a:pt x="76" y="47"/>
                      <a:pt x="81" y="48"/>
                    </a:cubicBezTo>
                    <a:cubicBezTo>
                      <a:pt x="83" y="51"/>
                      <a:pt x="84" y="52"/>
                      <a:pt x="84" y="52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96" y="48"/>
                      <a:pt x="103" y="47"/>
                      <a:pt x="111" y="47"/>
                    </a:cubicBezTo>
                    <a:cubicBezTo>
                      <a:pt x="131" y="47"/>
                      <a:pt x="148" y="53"/>
                      <a:pt x="158" y="64"/>
                    </a:cubicBezTo>
                    <a:cubicBezTo>
                      <a:pt x="166" y="72"/>
                      <a:pt x="170" y="84"/>
                      <a:pt x="169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1" name="Freeform 309"/>
              <p:cNvSpPr/>
              <p:nvPr/>
            </p:nvSpPr>
            <p:spPr bwMode="auto">
              <a:xfrm>
                <a:off x="161187" y="170915"/>
                <a:ext cx="31265" cy="45855"/>
              </a:xfrm>
              <a:custGeom>
                <a:avLst/>
                <a:gdLst>
                  <a:gd name="T0" fmla="*/ 6 w 19"/>
                  <a:gd name="T1" fmla="*/ 9 h 28"/>
                  <a:gd name="T2" fmla="*/ 2 w 19"/>
                  <a:gd name="T3" fmla="*/ 17 h 28"/>
                  <a:gd name="T4" fmla="*/ 0 w 19"/>
                  <a:gd name="T5" fmla="*/ 28 h 28"/>
                  <a:gd name="T6" fmla="*/ 8 w 19"/>
                  <a:gd name="T7" fmla="*/ 25 h 28"/>
                  <a:gd name="T8" fmla="*/ 13 w 19"/>
                  <a:gd name="T9" fmla="*/ 19 h 28"/>
                  <a:gd name="T10" fmla="*/ 17 w 19"/>
                  <a:gd name="T11" fmla="*/ 11 h 28"/>
                  <a:gd name="T12" fmla="*/ 19 w 19"/>
                  <a:gd name="T13" fmla="*/ 0 h 28"/>
                  <a:gd name="T14" fmla="*/ 12 w 19"/>
                  <a:gd name="T15" fmla="*/ 3 h 28"/>
                  <a:gd name="T16" fmla="*/ 6 w 19"/>
                  <a:gd name="T17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8">
                    <a:moveTo>
                      <a:pt x="6" y="9"/>
                    </a:moveTo>
                    <a:cubicBezTo>
                      <a:pt x="4" y="11"/>
                      <a:pt x="3" y="14"/>
                      <a:pt x="2" y="17"/>
                    </a:cubicBezTo>
                    <a:cubicBezTo>
                      <a:pt x="1" y="20"/>
                      <a:pt x="0" y="24"/>
                      <a:pt x="0" y="28"/>
                    </a:cubicBezTo>
                    <a:cubicBezTo>
                      <a:pt x="3" y="28"/>
                      <a:pt x="5" y="27"/>
                      <a:pt x="8" y="25"/>
                    </a:cubicBezTo>
                    <a:cubicBezTo>
                      <a:pt x="10" y="24"/>
                      <a:pt x="12" y="22"/>
                      <a:pt x="13" y="19"/>
                    </a:cubicBezTo>
                    <a:cubicBezTo>
                      <a:pt x="15" y="17"/>
                      <a:pt x="16" y="14"/>
                      <a:pt x="17" y="11"/>
                    </a:cubicBezTo>
                    <a:cubicBezTo>
                      <a:pt x="18" y="8"/>
                      <a:pt x="19" y="4"/>
                      <a:pt x="19" y="0"/>
                    </a:cubicBezTo>
                    <a:cubicBezTo>
                      <a:pt x="16" y="0"/>
                      <a:pt x="14" y="1"/>
                      <a:pt x="12" y="3"/>
                    </a:cubicBezTo>
                    <a:cubicBezTo>
                      <a:pt x="9" y="4"/>
                      <a:pt x="8" y="6"/>
                      <a:pt x="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2" name="Freeform 310"/>
              <p:cNvSpPr/>
              <p:nvPr/>
            </p:nvSpPr>
            <p:spPr bwMode="auto">
              <a:xfrm>
                <a:off x="116721" y="167440"/>
                <a:ext cx="22927" cy="52803"/>
              </a:xfrm>
              <a:custGeom>
                <a:avLst/>
                <a:gdLst>
                  <a:gd name="T0" fmla="*/ 10 w 14"/>
                  <a:gd name="T1" fmla="*/ 8 h 32"/>
                  <a:gd name="T2" fmla="*/ 3 w 14"/>
                  <a:gd name="T3" fmla="*/ 0 h 32"/>
                  <a:gd name="T4" fmla="*/ 0 w 14"/>
                  <a:gd name="T5" fmla="*/ 8 h 32"/>
                  <a:gd name="T6" fmla="*/ 1 w 14"/>
                  <a:gd name="T7" fmla="*/ 16 h 32"/>
                  <a:gd name="T8" fmla="*/ 4 w 14"/>
                  <a:gd name="T9" fmla="*/ 24 h 32"/>
                  <a:gd name="T10" fmla="*/ 11 w 14"/>
                  <a:gd name="T11" fmla="*/ 32 h 32"/>
                  <a:gd name="T12" fmla="*/ 14 w 14"/>
                  <a:gd name="T13" fmla="*/ 24 h 32"/>
                  <a:gd name="T14" fmla="*/ 13 w 14"/>
                  <a:gd name="T15" fmla="*/ 16 h 32"/>
                  <a:gd name="T16" fmla="*/ 10 w 14"/>
                  <a:gd name="T17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32">
                    <a:moveTo>
                      <a:pt x="10" y="8"/>
                    </a:moveTo>
                    <a:cubicBezTo>
                      <a:pt x="8" y="6"/>
                      <a:pt x="6" y="3"/>
                      <a:pt x="3" y="0"/>
                    </a:cubicBezTo>
                    <a:cubicBezTo>
                      <a:pt x="1" y="3"/>
                      <a:pt x="1" y="5"/>
                      <a:pt x="0" y="8"/>
                    </a:cubicBezTo>
                    <a:cubicBezTo>
                      <a:pt x="0" y="11"/>
                      <a:pt x="0" y="13"/>
                      <a:pt x="1" y="16"/>
                    </a:cubicBezTo>
                    <a:cubicBezTo>
                      <a:pt x="2" y="18"/>
                      <a:pt x="3" y="21"/>
                      <a:pt x="4" y="24"/>
                    </a:cubicBezTo>
                    <a:cubicBezTo>
                      <a:pt x="6" y="26"/>
                      <a:pt x="8" y="29"/>
                      <a:pt x="11" y="32"/>
                    </a:cubicBezTo>
                    <a:cubicBezTo>
                      <a:pt x="13" y="29"/>
                      <a:pt x="13" y="27"/>
                      <a:pt x="14" y="24"/>
                    </a:cubicBezTo>
                    <a:cubicBezTo>
                      <a:pt x="14" y="22"/>
                      <a:pt x="14" y="19"/>
                      <a:pt x="13" y="16"/>
                    </a:cubicBezTo>
                    <a:cubicBezTo>
                      <a:pt x="13" y="14"/>
                      <a:pt x="11" y="11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6" name="组合 507"/>
            <p:cNvGrpSpPr/>
            <p:nvPr/>
          </p:nvGrpSpPr>
          <p:grpSpPr bwMode="auto">
            <a:xfrm>
              <a:off x="11056938" y="3287713"/>
              <a:ext cx="306387" cy="309562"/>
              <a:chOff x="0" y="0"/>
              <a:chExt cx="275825" cy="277909"/>
            </a:xfrm>
            <a:grpFill/>
          </p:grpSpPr>
          <p:sp>
            <p:nvSpPr>
              <p:cNvPr id="184" name="Oval 311"/>
              <p:cNvSpPr>
                <a:spLocks noChangeArrowheads="1"/>
              </p:cNvSpPr>
              <p:nvPr/>
            </p:nvSpPr>
            <p:spPr bwMode="auto">
              <a:xfrm>
                <a:off x="29180" y="39602"/>
                <a:ext cx="39602" cy="38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5" name="Oval 312"/>
              <p:cNvSpPr>
                <a:spLocks noChangeArrowheads="1"/>
              </p:cNvSpPr>
              <p:nvPr/>
            </p:nvSpPr>
            <p:spPr bwMode="auto">
              <a:xfrm>
                <a:off x="93099" y="39602"/>
                <a:ext cx="39602" cy="38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6" name="Oval 313"/>
              <p:cNvSpPr>
                <a:spLocks noChangeArrowheads="1"/>
              </p:cNvSpPr>
              <p:nvPr/>
            </p:nvSpPr>
            <p:spPr bwMode="auto">
              <a:xfrm>
                <a:off x="29180" y="100047"/>
                <a:ext cx="39602" cy="3960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7" name="Oval 314"/>
              <p:cNvSpPr>
                <a:spLocks noChangeArrowheads="1"/>
              </p:cNvSpPr>
              <p:nvPr/>
            </p:nvSpPr>
            <p:spPr bwMode="auto">
              <a:xfrm>
                <a:off x="93099" y="100047"/>
                <a:ext cx="39602" cy="3960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8" name="Oval 315"/>
              <p:cNvSpPr>
                <a:spLocks noChangeArrowheads="1"/>
              </p:cNvSpPr>
              <p:nvPr/>
            </p:nvSpPr>
            <p:spPr bwMode="auto">
              <a:xfrm>
                <a:off x="29180" y="161187"/>
                <a:ext cx="39602" cy="38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9" name="Freeform 316"/>
              <p:cNvSpPr>
                <a:spLocks noEditPoints="1"/>
              </p:cNvSpPr>
              <p:nvPr/>
            </p:nvSpPr>
            <p:spPr bwMode="auto">
              <a:xfrm>
                <a:off x="0" y="0"/>
                <a:ext cx="275825" cy="277909"/>
              </a:xfrm>
              <a:custGeom>
                <a:avLst/>
                <a:gdLst>
                  <a:gd name="T0" fmla="*/ 141 w 168"/>
                  <a:gd name="T1" fmla="*/ 116 h 169"/>
                  <a:gd name="T2" fmla="*/ 99 w 168"/>
                  <a:gd name="T3" fmla="*/ 116 h 169"/>
                  <a:gd name="T4" fmla="*/ 99 w 168"/>
                  <a:gd name="T5" fmla="*/ 0 h 169"/>
                  <a:gd name="T6" fmla="*/ 0 w 168"/>
                  <a:gd name="T7" fmla="*/ 0 h 169"/>
                  <a:gd name="T8" fmla="*/ 0 w 168"/>
                  <a:gd name="T9" fmla="*/ 147 h 169"/>
                  <a:gd name="T10" fmla="*/ 55 w 168"/>
                  <a:gd name="T11" fmla="*/ 147 h 169"/>
                  <a:gd name="T12" fmla="*/ 81 w 168"/>
                  <a:gd name="T13" fmla="*/ 169 h 169"/>
                  <a:gd name="T14" fmla="*/ 141 w 168"/>
                  <a:gd name="T15" fmla="*/ 169 h 169"/>
                  <a:gd name="T16" fmla="*/ 168 w 168"/>
                  <a:gd name="T17" fmla="*/ 142 h 169"/>
                  <a:gd name="T18" fmla="*/ 141 w 168"/>
                  <a:gd name="T19" fmla="*/ 116 h 169"/>
                  <a:gd name="T20" fmla="*/ 5 w 168"/>
                  <a:gd name="T21" fmla="*/ 5 h 169"/>
                  <a:gd name="T22" fmla="*/ 94 w 168"/>
                  <a:gd name="T23" fmla="*/ 5 h 169"/>
                  <a:gd name="T24" fmla="*/ 94 w 168"/>
                  <a:gd name="T25" fmla="*/ 116 h 169"/>
                  <a:gd name="T26" fmla="*/ 81 w 168"/>
                  <a:gd name="T27" fmla="*/ 116 h 169"/>
                  <a:gd name="T28" fmla="*/ 80 w 168"/>
                  <a:gd name="T29" fmla="*/ 116 h 169"/>
                  <a:gd name="T30" fmla="*/ 81 w 168"/>
                  <a:gd name="T31" fmla="*/ 110 h 169"/>
                  <a:gd name="T32" fmla="*/ 69 w 168"/>
                  <a:gd name="T33" fmla="*/ 98 h 169"/>
                  <a:gd name="T34" fmla="*/ 57 w 168"/>
                  <a:gd name="T35" fmla="*/ 110 h 169"/>
                  <a:gd name="T36" fmla="*/ 65 w 168"/>
                  <a:gd name="T37" fmla="*/ 121 h 169"/>
                  <a:gd name="T38" fmla="*/ 54 w 168"/>
                  <a:gd name="T39" fmla="*/ 142 h 169"/>
                  <a:gd name="T40" fmla="*/ 5 w 168"/>
                  <a:gd name="T41" fmla="*/ 142 h 169"/>
                  <a:gd name="T42" fmla="*/ 5 w 168"/>
                  <a:gd name="T43" fmla="*/ 5 h 169"/>
                  <a:gd name="T44" fmla="*/ 81 w 168"/>
                  <a:gd name="T45" fmla="*/ 164 h 169"/>
                  <a:gd name="T46" fmla="*/ 59 w 168"/>
                  <a:gd name="T47" fmla="*/ 142 h 169"/>
                  <a:gd name="T48" fmla="*/ 81 w 168"/>
                  <a:gd name="T49" fmla="*/ 121 h 169"/>
                  <a:gd name="T50" fmla="*/ 109 w 168"/>
                  <a:gd name="T51" fmla="*/ 121 h 169"/>
                  <a:gd name="T52" fmla="*/ 109 w 168"/>
                  <a:gd name="T53" fmla="*/ 164 h 169"/>
                  <a:gd name="T54" fmla="*/ 81 w 168"/>
                  <a:gd name="T55" fmla="*/ 16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8" h="169">
                    <a:moveTo>
                      <a:pt x="141" y="116"/>
                    </a:moveTo>
                    <a:cubicBezTo>
                      <a:pt x="99" y="116"/>
                      <a:pt x="99" y="116"/>
                      <a:pt x="99" y="116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55" y="147"/>
                      <a:pt x="55" y="147"/>
                      <a:pt x="55" y="147"/>
                    </a:cubicBezTo>
                    <a:cubicBezTo>
                      <a:pt x="57" y="160"/>
                      <a:pt x="68" y="169"/>
                      <a:pt x="81" y="169"/>
                    </a:cubicBezTo>
                    <a:cubicBezTo>
                      <a:pt x="141" y="169"/>
                      <a:pt x="141" y="169"/>
                      <a:pt x="141" y="169"/>
                    </a:cubicBezTo>
                    <a:cubicBezTo>
                      <a:pt x="156" y="169"/>
                      <a:pt x="168" y="157"/>
                      <a:pt x="168" y="142"/>
                    </a:cubicBezTo>
                    <a:cubicBezTo>
                      <a:pt x="168" y="128"/>
                      <a:pt x="156" y="116"/>
                      <a:pt x="141" y="116"/>
                    </a:cubicBezTo>
                    <a:close/>
                    <a:moveTo>
                      <a:pt x="5" y="5"/>
                    </a:moveTo>
                    <a:cubicBezTo>
                      <a:pt x="94" y="5"/>
                      <a:pt x="94" y="5"/>
                      <a:pt x="94" y="5"/>
                    </a:cubicBezTo>
                    <a:cubicBezTo>
                      <a:pt x="94" y="116"/>
                      <a:pt x="94" y="116"/>
                      <a:pt x="94" y="116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1" y="116"/>
                      <a:pt x="80" y="116"/>
                      <a:pt x="80" y="116"/>
                    </a:cubicBezTo>
                    <a:cubicBezTo>
                      <a:pt x="81" y="114"/>
                      <a:pt x="81" y="112"/>
                      <a:pt x="81" y="110"/>
                    </a:cubicBezTo>
                    <a:cubicBezTo>
                      <a:pt x="81" y="104"/>
                      <a:pt x="76" y="98"/>
                      <a:pt x="69" y="98"/>
                    </a:cubicBezTo>
                    <a:cubicBezTo>
                      <a:pt x="63" y="98"/>
                      <a:pt x="57" y="104"/>
                      <a:pt x="57" y="110"/>
                    </a:cubicBezTo>
                    <a:cubicBezTo>
                      <a:pt x="57" y="115"/>
                      <a:pt x="61" y="119"/>
                      <a:pt x="65" y="121"/>
                    </a:cubicBezTo>
                    <a:cubicBezTo>
                      <a:pt x="59" y="126"/>
                      <a:pt x="54" y="133"/>
                      <a:pt x="54" y="142"/>
                    </a:cubicBezTo>
                    <a:cubicBezTo>
                      <a:pt x="5" y="142"/>
                      <a:pt x="5" y="142"/>
                      <a:pt x="5" y="142"/>
                    </a:cubicBezTo>
                    <a:lnTo>
                      <a:pt x="5" y="5"/>
                    </a:lnTo>
                    <a:close/>
                    <a:moveTo>
                      <a:pt x="81" y="164"/>
                    </a:moveTo>
                    <a:cubicBezTo>
                      <a:pt x="69" y="164"/>
                      <a:pt x="59" y="155"/>
                      <a:pt x="59" y="142"/>
                    </a:cubicBezTo>
                    <a:cubicBezTo>
                      <a:pt x="59" y="130"/>
                      <a:pt x="69" y="121"/>
                      <a:pt x="81" y="121"/>
                    </a:cubicBezTo>
                    <a:cubicBezTo>
                      <a:pt x="109" y="121"/>
                      <a:pt x="109" y="121"/>
                      <a:pt x="109" y="121"/>
                    </a:cubicBezTo>
                    <a:cubicBezTo>
                      <a:pt x="109" y="164"/>
                      <a:pt x="109" y="164"/>
                      <a:pt x="109" y="164"/>
                    </a:cubicBezTo>
                    <a:lnTo>
                      <a:pt x="81" y="1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7" name="组合 483"/>
            <p:cNvGrpSpPr/>
            <p:nvPr/>
          </p:nvGrpSpPr>
          <p:grpSpPr bwMode="auto">
            <a:xfrm>
              <a:off x="8345488" y="5978525"/>
              <a:ext cx="233362" cy="423863"/>
              <a:chOff x="0" y="0"/>
              <a:chExt cx="210516" cy="382819"/>
            </a:xfrm>
            <a:grpFill/>
          </p:grpSpPr>
          <p:sp>
            <p:nvSpPr>
              <p:cNvPr id="182" name="Freeform 318"/>
              <p:cNvSpPr/>
              <p:nvPr/>
            </p:nvSpPr>
            <p:spPr bwMode="auto">
              <a:xfrm>
                <a:off x="22928" y="0"/>
                <a:ext cx="81983" cy="81983"/>
              </a:xfrm>
              <a:custGeom>
                <a:avLst/>
                <a:gdLst>
                  <a:gd name="T0" fmla="*/ 21 w 50"/>
                  <a:gd name="T1" fmla="*/ 47 h 50"/>
                  <a:gd name="T2" fmla="*/ 48 w 50"/>
                  <a:gd name="T3" fmla="*/ 29 h 50"/>
                  <a:gd name="T4" fmla="*/ 29 w 50"/>
                  <a:gd name="T5" fmla="*/ 2 h 50"/>
                  <a:gd name="T6" fmla="*/ 2 w 50"/>
                  <a:gd name="T7" fmla="*/ 21 h 50"/>
                  <a:gd name="T8" fmla="*/ 21 w 50"/>
                  <a:gd name="T9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1" y="47"/>
                    </a:moveTo>
                    <a:cubicBezTo>
                      <a:pt x="33" y="50"/>
                      <a:pt x="45" y="41"/>
                      <a:pt x="48" y="29"/>
                    </a:cubicBezTo>
                    <a:cubicBezTo>
                      <a:pt x="50" y="16"/>
                      <a:pt x="42" y="4"/>
                      <a:pt x="29" y="2"/>
                    </a:cubicBezTo>
                    <a:cubicBezTo>
                      <a:pt x="16" y="0"/>
                      <a:pt x="4" y="8"/>
                      <a:pt x="2" y="21"/>
                    </a:cubicBezTo>
                    <a:cubicBezTo>
                      <a:pt x="0" y="33"/>
                      <a:pt x="8" y="45"/>
                      <a:pt x="21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3" name="Freeform 319"/>
              <p:cNvSpPr/>
              <p:nvPr/>
            </p:nvSpPr>
            <p:spPr bwMode="auto">
              <a:xfrm>
                <a:off x="0" y="93794"/>
                <a:ext cx="210516" cy="289025"/>
              </a:xfrm>
              <a:custGeom>
                <a:avLst/>
                <a:gdLst>
                  <a:gd name="T0" fmla="*/ 125 w 128"/>
                  <a:gd name="T1" fmla="*/ 164 h 176"/>
                  <a:gd name="T2" fmla="*/ 96 w 128"/>
                  <a:gd name="T3" fmla="*/ 152 h 176"/>
                  <a:gd name="T4" fmla="*/ 61 w 128"/>
                  <a:gd name="T5" fmla="*/ 75 h 176"/>
                  <a:gd name="T6" fmla="*/ 64 w 128"/>
                  <a:gd name="T7" fmla="*/ 74 h 176"/>
                  <a:gd name="T8" fmla="*/ 69 w 128"/>
                  <a:gd name="T9" fmla="*/ 63 h 176"/>
                  <a:gd name="T10" fmla="*/ 46 w 128"/>
                  <a:gd name="T11" fmla="*/ 11 h 176"/>
                  <a:gd name="T12" fmla="*/ 41 w 128"/>
                  <a:gd name="T13" fmla="*/ 6 h 176"/>
                  <a:gd name="T14" fmla="*/ 33 w 128"/>
                  <a:gd name="T15" fmla="*/ 2 h 176"/>
                  <a:gd name="T16" fmla="*/ 10 w 128"/>
                  <a:gd name="T17" fmla="*/ 18 h 176"/>
                  <a:gd name="T18" fmla="*/ 1 w 128"/>
                  <a:gd name="T19" fmla="*/ 70 h 176"/>
                  <a:gd name="T20" fmla="*/ 6 w 128"/>
                  <a:gd name="T21" fmla="*/ 87 h 176"/>
                  <a:gd name="T22" fmla="*/ 6 w 128"/>
                  <a:gd name="T23" fmla="*/ 166 h 176"/>
                  <a:gd name="T24" fmla="*/ 16 w 128"/>
                  <a:gd name="T25" fmla="*/ 176 h 176"/>
                  <a:gd name="T26" fmla="*/ 25 w 128"/>
                  <a:gd name="T27" fmla="*/ 166 h 176"/>
                  <a:gd name="T28" fmla="*/ 25 w 128"/>
                  <a:gd name="T29" fmla="*/ 161 h 176"/>
                  <a:gd name="T30" fmla="*/ 35 w 128"/>
                  <a:gd name="T31" fmla="*/ 151 h 176"/>
                  <a:gd name="T32" fmla="*/ 35 w 128"/>
                  <a:gd name="T33" fmla="*/ 85 h 176"/>
                  <a:gd name="T34" fmla="*/ 39 w 128"/>
                  <a:gd name="T35" fmla="*/ 77 h 176"/>
                  <a:gd name="T36" fmla="*/ 44 w 128"/>
                  <a:gd name="T37" fmla="*/ 50 h 176"/>
                  <a:gd name="T38" fmla="*/ 53 w 128"/>
                  <a:gd name="T39" fmla="*/ 70 h 176"/>
                  <a:gd name="T40" fmla="*/ 59 w 128"/>
                  <a:gd name="T41" fmla="*/ 75 h 176"/>
                  <a:gd name="T42" fmla="*/ 96 w 128"/>
                  <a:gd name="T43" fmla="*/ 164 h 176"/>
                  <a:gd name="T44" fmla="*/ 125 w 128"/>
                  <a:gd name="T45" fmla="*/ 16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76">
                    <a:moveTo>
                      <a:pt x="125" y="164"/>
                    </a:moveTo>
                    <a:cubicBezTo>
                      <a:pt x="121" y="153"/>
                      <a:pt x="121" y="146"/>
                      <a:pt x="96" y="152"/>
                    </a:cubicBezTo>
                    <a:cubicBezTo>
                      <a:pt x="61" y="75"/>
                      <a:pt x="61" y="75"/>
                      <a:pt x="61" y="75"/>
                    </a:cubicBezTo>
                    <a:cubicBezTo>
                      <a:pt x="62" y="75"/>
                      <a:pt x="63" y="75"/>
                      <a:pt x="64" y="74"/>
                    </a:cubicBezTo>
                    <a:cubicBezTo>
                      <a:pt x="69" y="73"/>
                      <a:pt x="71" y="67"/>
                      <a:pt x="69" y="63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9"/>
                      <a:pt x="43" y="7"/>
                      <a:pt x="41" y="6"/>
                    </a:cubicBezTo>
                    <a:cubicBezTo>
                      <a:pt x="39" y="4"/>
                      <a:pt x="36" y="3"/>
                      <a:pt x="33" y="2"/>
                    </a:cubicBezTo>
                    <a:cubicBezTo>
                      <a:pt x="22" y="0"/>
                      <a:pt x="12" y="7"/>
                      <a:pt x="10" y="18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0" y="76"/>
                      <a:pt x="2" y="83"/>
                      <a:pt x="6" y="87"/>
                    </a:cubicBezTo>
                    <a:cubicBezTo>
                      <a:pt x="6" y="166"/>
                      <a:pt x="6" y="166"/>
                      <a:pt x="6" y="166"/>
                    </a:cubicBezTo>
                    <a:cubicBezTo>
                      <a:pt x="6" y="172"/>
                      <a:pt x="10" y="176"/>
                      <a:pt x="16" y="176"/>
                    </a:cubicBezTo>
                    <a:cubicBezTo>
                      <a:pt x="21" y="176"/>
                      <a:pt x="25" y="172"/>
                      <a:pt x="25" y="166"/>
                    </a:cubicBezTo>
                    <a:cubicBezTo>
                      <a:pt x="25" y="161"/>
                      <a:pt x="25" y="161"/>
                      <a:pt x="25" y="161"/>
                    </a:cubicBezTo>
                    <a:cubicBezTo>
                      <a:pt x="31" y="161"/>
                      <a:pt x="35" y="157"/>
                      <a:pt x="35" y="151"/>
                    </a:cubicBezTo>
                    <a:cubicBezTo>
                      <a:pt x="35" y="85"/>
                      <a:pt x="35" y="85"/>
                      <a:pt x="35" y="85"/>
                    </a:cubicBezTo>
                    <a:cubicBezTo>
                      <a:pt x="37" y="83"/>
                      <a:pt x="38" y="80"/>
                      <a:pt x="39" y="77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4" y="73"/>
                      <a:pt x="56" y="75"/>
                      <a:pt x="59" y="75"/>
                    </a:cubicBezTo>
                    <a:cubicBezTo>
                      <a:pt x="74" y="112"/>
                      <a:pt x="96" y="164"/>
                      <a:pt x="96" y="164"/>
                    </a:cubicBezTo>
                    <a:cubicBezTo>
                      <a:pt x="96" y="164"/>
                      <a:pt x="128" y="173"/>
                      <a:pt x="125" y="1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8" name="组合 491"/>
            <p:cNvGrpSpPr/>
            <p:nvPr/>
          </p:nvGrpSpPr>
          <p:grpSpPr bwMode="auto">
            <a:xfrm>
              <a:off x="8863013" y="6118225"/>
              <a:ext cx="307975" cy="257175"/>
              <a:chOff x="0" y="0"/>
              <a:chExt cx="277908" cy="231360"/>
            </a:xfrm>
            <a:grpFill/>
          </p:grpSpPr>
          <p:sp>
            <p:nvSpPr>
              <p:cNvPr id="178" name="Freeform 320"/>
              <p:cNvSpPr/>
              <p:nvPr/>
            </p:nvSpPr>
            <p:spPr bwMode="auto">
              <a:xfrm>
                <a:off x="41686" y="52803"/>
                <a:ext cx="206348" cy="178557"/>
              </a:xfrm>
              <a:custGeom>
                <a:avLst/>
                <a:gdLst>
                  <a:gd name="T0" fmla="*/ 67 w 126"/>
                  <a:gd name="T1" fmla="*/ 94 h 109"/>
                  <a:gd name="T2" fmla="*/ 50 w 126"/>
                  <a:gd name="T3" fmla="*/ 41 h 109"/>
                  <a:gd name="T4" fmla="*/ 33 w 126"/>
                  <a:gd name="T5" fmla="*/ 41 h 109"/>
                  <a:gd name="T6" fmla="*/ 22 w 126"/>
                  <a:gd name="T7" fmla="*/ 0 h 109"/>
                  <a:gd name="T8" fmla="*/ 12 w 126"/>
                  <a:gd name="T9" fmla="*/ 41 h 109"/>
                  <a:gd name="T10" fmla="*/ 0 w 126"/>
                  <a:gd name="T11" fmla="*/ 41 h 109"/>
                  <a:gd name="T12" fmla="*/ 63 w 126"/>
                  <a:gd name="T13" fmla="*/ 109 h 109"/>
                  <a:gd name="T14" fmla="*/ 126 w 126"/>
                  <a:gd name="T15" fmla="*/ 41 h 109"/>
                  <a:gd name="T16" fmla="*/ 82 w 126"/>
                  <a:gd name="T17" fmla="*/ 41 h 109"/>
                  <a:gd name="T18" fmla="*/ 67 w 126"/>
                  <a:gd name="T19" fmla="*/ 9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109">
                    <a:moveTo>
                      <a:pt x="67" y="94"/>
                    </a:moveTo>
                    <a:cubicBezTo>
                      <a:pt x="50" y="41"/>
                      <a:pt x="50" y="41"/>
                      <a:pt x="50" y="41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2" y="74"/>
                      <a:pt x="63" y="109"/>
                      <a:pt x="63" y="109"/>
                    </a:cubicBezTo>
                    <a:cubicBezTo>
                      <a:pt x="63" y="109"/>
                      <a:pt x="104" y="74"/>
                      <a:pt x="126" y="41"/>
                    </a:cubicBezTo>
                    <a:cubicBezTo>
                      <a:pt x="82" y="41"/>
                      <a:pt x="82" y="41"/>
                      <a:pt x="82" y="41"/>
                    </a:cubicBezTo>
                    <a:lnTo>
                      <a:pt x="67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9" name="Freeform 321"/>
              <p:cNvSpPr/>
              <p:nvPr/>
            </p:nvSpPr>
            <p:spPr bwMode="auto">
              <a:xfrm>
                <a:off x="11810" y="0"/>
                <a:ext cx="266098" cy="184115"/>
              </a:xfrm>
              <a:custGeom>
                <a:avLst/>
                <a:gdLst>
                  <a:gd name="T0" fmla="*/ 122 w 162"/>
                  <a:gd name="T1" fmla="*/ 1 h 112"/>
                  <a:gd name="T2" fmla="*/ 81 w 162"/>
                  <a:gd name="T3" fmla="*/ 31 h 112"/>
                  <a:gd name="T4" fmla="*/ 40 w 162"/>
                  <a:gd name="T5" fmla="*/ 1 h 112"/>
                  <a:gd name="T6" fmla="*/ 5 w 162"/>
                  <a:gd name="T7" fmla="*/ 46 h 112"/>
                  <a:gd name="T8" fmla="*/ 15 w 162"/>
                  <a:gd name="T9" fmla="*/ 69 h 112"/>
                  <a:gd name="T10" fmla="*/ 26 w 162"/>
                  <a:gd name="T11" fmla="*/ 69 h 112"/>
                  <a:gd name="T12" fmla="*/ 39 w 162"/>
                  <a:gd name="T13" fmla="*/ 15 h 112"/>
                  <a:gd name="T14" fmla="*/ 54 w 162"/>
                  <a:gd name="T15" fmla="*/ 69 h 112"/>
                  <a:gd name="T16" fmla="*/ 71 w 162"/>
                  <a:gd name="T17" fmla="*/ 69 h 112"/>
                  <a:gd name="T18" fmla="*/ 85 w 162"/>
                  <a:gd name="T19" fmla="*/ 112 h 112"/>
                  <a:gd name="T20" fmla="*/ 97 w 162"/>
                  <a:gd name="T21" fmla="*/ 69 h 112"/>
                  <a:gd name="T22" fmla="*/ 145 w 162"/>
                  <a:gd name="T23" fmla="*/ 69 h 112"/>
                  <a:gd name="T24" fmla="*/ 145 w 162"/>
                  <a:gd name="T25" fmla="*/ 71 h 112"/>
                  <a:gd name="T26" fmla="*/ 156 w 162"/>
                  <a:gd name="T27" fmla="*/ 46 h 112"/>
                  <a:gd name="T28" fmla="*/ 122 w 162"/>
                  <a:gd name="T29" fmla="*/ 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" h="112">
                    <a:moveTo>
                      <a:pt x="122" y="1"/>
                    </a:moveTo>
                    <a:cubicBezTo>
                      <a:pt x="108" y="0"/>
                      <a:pt x="85" y="8"/>
                      <a:pt x="81" y="31"/>
                    </a:cubicBezTo>
                    <a:cubicBezTo>
                      <a:pt x="77" y="8"/>
                      <a:pt x="54" y="0"/>
                      <a:pt x="40" y="1"/>
                    </a:cubicBezTo>
                    <a:cubicBezTo>
                      <a:pt x="22" y="3"/>
                      <a:pt x="0" y="10"/>
                      <a:pt x="5" y="46"/>
                    </a:cubicBezTo>
                    <a:cubicBezTo>
                      <a:pt x="7" y="53"/>
                      <a:pt x="10" y="61"/>
                      <a:pt x="15" y="69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85" y="112"/>
                      <a:pt x="85" y="112"/>
                      <a:pt x="85" y="112"/>
                    </a:cubicBezTo>
                    <a:cubicBezTo>
                      <a:pt x="97" y="69"/>
                      <a:pt x="97" y="69"/>
                      <a:pt x="97" y="69"/>
                    </a:cubicBezTo>
                    <a:cubicBezTo>
                      <a:pt x="145" y="69"/>
                      <a:pt x="145" y="69"/>
                      <a:pt x="145" y="69"/>
                    </a:cubicBezTo>
                    <a:cubicBezTo>
                      <a:pt x="145" y="71"/>
                      <a:pt x="145" y="71"/>
                      <a:pt x="145" y="71"/>
                    </a:cubicBezTo>
                    <a:cubicBezTo>
                      <a:pt x="151" y="62"/>
                      <a:pt x="155" y="53"/>
                      <a:pt x="156" y="46"/>
                    </a:cubicBezTo>
                    <a:cubicBezTo>
                      <a:pt x="162" y="10"/>
                      <a:pt x="140" y="3"/>
                      <a:pt x="12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0" name="Freeform 322"/>
              <p:cNvSpPr/>
              <p:nvPr/>
            </p:nvSpPr>
            <p:spPr bwMode="auto">
              <a:xfrm>
                <a:off x="248033" y="116722"/>
                <a:ext cx="2084" cy="347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1" name="Freeform 323"/>
              <p:cNvSpPr/>
              <p:nvPr/>
            </p:nvSpPr>
            <p:spPr bwMode="auto">
              <a:xfrm>
                <a:off x="0" y="113248"/>
                <a:ext cx="41686" cy="6948"/>
              </a:xfrm>
              <a:custGeom>
                <a:avLst/>
                <a:gdLst>
                  <a:gd name="T0" fmla="*/ 0 w 25"/>
                  <a:gd name="T1" fmla="*/ 0 h 4"/>
                  <a:gd name="T2" fmla="*/ 0 w 25"/>
                  <a:gd name="T3" fmla="*/ 4 h 4"/>
                  <a:gd name="T4" fmla="*/ 25 w 25"/>
                  <a:gd name="T5" fmla="*/ 4 h 4"/>
                  <a:gd name="T6" fmla="*/ 22 w 25"/>
                  <a:gd name="T7" fmla="*/ 0 h 4"/>
                  <a:gd name="T8" fmla="*/ 0 w 2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4" y="3"/>
                      <a:pt x="23" y="1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9" name="组合 488"/>
            <p:cNvGrpSpPr/>
            <p:nvPr/>
          </p:nvGrpSpPr>
          <p:grpSpPr bwMode="auto">
            <a:xfrm>
              <a:off x="8805863" y="3890963"/>
              <a:ext cx="331787" cy="328612"/>
              <a:chOff x="0" y="0"/>
              <a:chExt cx="299447" cy="297363"/>
            </a:xfrm>
            <a:grpFill/>
          </p:grpSpPr>
          <p:sp>
            <p:nvSpPr>
              <p:cNvPr id="174" name="Freeform 324"/>
              <p:cNvSpPr>
                <a:spLocks noEditPoints="1"/>
              </p:cNvSpPr>
              <p:nvPr/>
            </p:nvSpPr>
            <p:spPr bwMode="auto">
              <a:xfrm>
                <a:off x="0" y="0"/>
                <a:ext cx="299447" cy="297363"/>
              </a:xfrm>
              <a:custGeom>
                <a:avLst/>
                <a:gdLst>
                  <a:gd name="T0" fmla="*/ 91 w 182"/>
                  <a:gd name="T1" fmla="*/ 0 h 181"/>
                  <a:gd name="T2" fmla="*/ 0 w 182"/>
                  <a:gd name="T3" fmla="*/ 91 h 181"/>
                  <a:gd name="T4" fmla="*/ 91 w 182"/>
                  <a:gd name="T5" fmla="*/ 181 h 181"/>
                  <a:gd name="T6" fmla="*/ 182 w 182"/>
                  <a:gd name="T7" fmla="*/ 91 h 181"/>
                  <a:gd name="T8" fmla="*/ 91 w 182"/>
                  <a:gd name="T9" fmla="*/ 0 h 181"/>
                  <a:gd name="T10" fmla="*/ 11 w 182"/>
                  <a:gd name="T11" fmla="*/ 91 h 181"/>
                  <a:gd name="T12" fmla="*/ 91 w 182"/>
                  <a:gd name="T13" fmla="*/ 11 h 181"/>
                  <a:gd name="T14" fmla="*/ 141 w 182"/>
                  <a:gd name="T15" fmla="*/ 28 h 181"/>
                  <a:gd name="T16" fmla="*/ 108 w 182"/>
                  <a:gd name="T17" fmla="*/ 65 h 181"/>
                  <a:gd name="T18" fmla="*/ 106 w 182"/>
                  <a:gd name="T19" fmla="*/ 56 h 181"/>
                  <a:gd name="T20" fmla="*/ 108 w 182"/>
                  <a:gd name="T21" fmla="*/ 55 h 181"/>
                  <a:gd name="T22" fmla="*/ 89 w 182"/>
                  <a:gd name="T23" fmla="*/ 24 h 181"/>
                  <a:gd name="T24" fmla="*/ 46 w 182"/>
                  <a:gd name="T25" fmla="*/ 115 h 181"/>
                  <a:gd name="T26" fmla="*/ 58 w 182"/>
                  <a:gd name="T27" fmla="*/ 120 h 181"/>
                  <a:gd name="T28" fmla="*/ 54 w 182"/>
                  <a:gd name="T29" fmla="*/ 124 h 181"/>
                  <a:gd name="T30" fmla="*/ 44 w 182"/>
                  <a:gd name="T31" fmla="*/ 120 h 181"/>
                  <a:gd name="T32" fmla="*/ 38 w 182"/>
                  <a:gd name="T33" fmla="*/ 130 h 181"/>
                  <a:gd name="T34" fmla="*/ 46 w 182"/>
                  <a:gd name="T35" fmla="*/ 134 h 181"/>
                  <a:gd name="T36" fmla="*/ 35 w 182"/>
                  <a:gd name="T37" fmla="*/ 147 h 181"/>
                  <a:gd name="T38" fmla="*/ 11 w 182"/>
                  <a:gd name="T39" fmla="*/ 91 h 181"/>
                  <a:gd name="T40" fmla="*/ 112 w 182"/>
                  <a:gd name="T41" fmla="*/ 103 h 181"/>
                  <a:gd name="T42" fmla="*/ 103 w 182"/>
                  <a:gd name="T43" fmla="*/ 104 h 181"/>
                  <a:gd name="T44" fmla="*/ 102 w 182"/>
                  <a:gd name="T45" fmla="*/ 94 h 181"/>
                  <a:gd name="T46" fmla="*/ 111 w 182"/>
                  <a:gd name="T47" fmla="*/ 94 h 181"/>
                  <a:gd name="T48" fmla="*/ 112 w 182"/>
                  <a:gd name="T49" fmla="*/ 103 h 181"/>
                  <a:gd name="T50" fmla="*/ 73 w 182"/>
                  <a:gd name="T51" fmla="*/ 101 h 181"/>
                  <a:gd name="T52" fmla="*/ 72 w 182"/>
                  <a:gd name="T53" fmla="*/ 86 h 181"/>
                  <a:gd name="T54" fmla="*/ 86 w 182"/>
                  <a:gd name="T55" fmla="*/ 85 h 181"/>
                  <a:gd name="T56" fmla="*/ 88 w 182"/>
                  <a:gd name="T57" fmla="*/ 87 h 181"/>
                  <a:gd name="T58" fmla="*/ 75 w 182"/>
                  <a:gd name="T59" fmla="*/ 102 h 181"/>
                  <a:gd name="T60" fmla="*/ 73 w 182"/>
                  <a:gd name="T61" fmla="*/ 101 h 181"/>
                  <a:gd name="T62" fmla="*/ 93 w 182"/>
                  <a:gd name="T63" fmla="*/ 72 h 181"/>
                  <a:gd name="T64" fmla="*/ 92 w 182"/>
                  <a:gd name="T65" fmla="*/ 62 h 181"/>
                  <a:gd name="T66" fmla="*/ 102 w 182"/>
                  <a:gd name="T67" fmla="*/ 61 h 181"/>
                  <a:gd name="T68" fmla="*/ 104 w 182"/>
                  <a:gd name="T69" fmla="*/ 69 h 181"/>
                  <a:gd name="T70" fmla="*/ 100 w 182"/>
                  <a:gd name="T71" fmla="*/ 73 h 181"/>
                  <a:gd name="T72" fmla="*/ 93 w 182"/>
                  <a:gd name="T73" fmla="*/ 72 h 181"/>
                  <a:gd name="T74" fmla="*/ 91 w 182"/>
                  <a:gd name="T75" fmla="*/ 170 h 181"/>
                  <a:gd name="T76" fmla="*/ 43 w 182"/>
                  <a:gd name="T77" fmla="*/ 154 h 181"/>
                  <a:gd name="T78" fmla="*/ 58 w 182"/>
                  <a:gd name="T79" fmla="*/ 138 h 181"/>
                  <a:gd name="T80" fmla="*/ 89 w 182"/>
                  <a:gd name="T81" fmla="*/ 143 h 181"/>
                  <a:gd name="T82" fmla="*/ 151 w 182"/>
                  <a:gd name="T83" fmla="*/ 126 h 181"/>
                  <a:gd name="T84" fmla="*/ 145 w 182"/>
                  <a:gd name="T85" fmla="*/ 115 h 181"/>
                  <a:gd name="T86" fmla="*/ 67 w 182"/>
                  <a:gd name="T87" fmla="*/ 128 h 181"/>
                  <a:gd name="T88" fmla="*/ 71 w 182"/>
                  <a:gd name="T89" fmla="*/ 123 h 181"/>
                  <a:gd name="T90" fmla="*/ 132 w 182"/>
                  <a:gd name="T91" fmla="*/ 115 h 181"/>
                  <a:gd name="T92" fmla="*/ 140 w 182"/>
                  <a:gd name="T93" fmla="*/ 109 h 181"/>
                  <a:gd name="T94" fmla="*/ 119 w 182"/>
                  <a:gd name="T95" fmla="*/ 73 h 181"/>
                  <a:gd name="T96" fmla="*/ 117 w 182"/>
                  <a:gd name="T97" fmla="*/ 72 h 181"/>
                  <a:gd name="T98" fmla="*/ 149 w 182"/>
                  <a:gd name="T99" fmla="*/ 36 h 181"/>
                  <a:gd name="T100" fmla="*/ 171 w 182"/>
                  <a:gd name="T101" fmla="*/ 91 h 181"/>
                  <a:gd name="T102" fmla="*/ 91 w 182"/>
                  <a:gd name="T103" fmla="*/ 17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82" h="181">
                    <a:moveTo>
                      <a:pt x="91" y="0"/>
                    </a:moveTo>
                    <a:cubicBezTo>
                      <a:pt x="41" y="0"/>
                      <a:pt x="0" y="40"/>
                      <a:pt x="0" y="91"/>
                    </a:cubicBezTo>
                    <a:cubicBezTo>
                      <a:pt x="0" y="141"/>
                      <a:pt x="41" y="181"/>
                      <a:pt x="91" y="181"/>
                    </a:cubicBezTo>
                    <a:cubicBezTo>
                      <a:pt x="141" y="181"/>
                      <a:pt x="182" y="141"/>
                      <a:pt x="182" y="91"/>
                    </a:cubicBezTo>
                    <a:cubicBezTo>
                      <a:pt x="182" y="40"/>
                      <a:pt x="141" y="0"/>
                      <a:pt x="91" y="0"/>
                    </a:cubicBezTo>
                    <a:close/>
                    <a:moveTo>
                      <a:pt x="11" y="91"/>
                    </a:moveTo>
                    <a:cubicBezTo>
                      <a:pt x="11" y="47"/>
                      <a:pt x="47" y="11"/>
                      <a:pt x="91" y="11"/>
                    </a:cubicBezTo>
                    <a:cubicBezTo>
                      <a:pt x="110" y="11"/>
                      <a:pt x="127" y="18"/>
                      <a:pt x="141" y="28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5" y="62"/>
                      <a:pt x="105" y="58"/>
                      <a:pt x="106" y="56"/>
                    </a:cubicBezTo>
                    <a:cubicBezTo>
                      <a:pt x="107" y="56"/>
                      <a:pt x="107" y="56"/>
                      <a:pt x="108" y="55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46" y="115"/>
                      <a:pt x="46" y="115"/>
                      <a:pt x="46" y="115"/>
                    </a:cubicBezTo>
                    <a:cubicBezTo>
                      <a:pt x="50" y="117"/>
                      <a:pt x="54" y="119"/>
                      <a:pt x="58" y="120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48" y="122"/>
                      <a:pt x="45" y="120"/>
                      <a:pt x="44" y="120"/>
                    </a:cubicBezTo>
                    <a:cubicBezTo>
                      <a:pt x="38" y="130"/>
                      <a:pt x="38" y="130"/>
                      <a:pt x="38" y="130"/>
                    </a:cubicBezTo>
                    <a:cubicBezTo>
                      <a:pt x="38" y="130"/>
                      <a:pt x="41" y="132"/>
                      <a:pt x="46" y="134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20" y="132"/>
                      <a:pt x="11" y="112"/>
                      <a:pt x="11" y="91"/>
                    </a:cubicBezTo>
                    <a:close/>
                    <a:moveTo>
                      <a:pt x="112" y="103"/>
                    </a:moveTo>
                    <a:cubicBezTo>
                      <a:pt x="109" y="106"/>
                      <a:pt x="105" y="106"/>
                      <a:pt x="103" y="104"/>
                    </a:cubicBezTo>
                    <a:cubicBezTo>
                      <a:pt x="100" y="101"/>
                      <a:pt x="99" y="97"/>
                      <a:pt x="102" y="94"/>
                    </a:cubicBezTo>
                    <a:cubicBezTo>
                      <a:pt x="104" y="92"/>
                      <a:pt x="108" y="91"/>
                      <a:pt x="111" y="94"/>
                    </a:cubicBezTo>
                    <a:cubicBezTo>
                      <a:pt x="114" y="96"/>
                      <a:pt x="114" y="100"/>
                      <a:pt x="112" y="103"/>
                    </a:cubicBezTo>
                    <a:close/>
                    <a:moveTo>
                      <a:pt x="73" y="101"/>
                    </a:moveTo>
                    <a:cubicBezTo>
                      <a:pt x="68" y="97"/>
                      <a:pt x="68" y="91"/>
                      <a:pt x="72" y="86"/>
                    </a:cubicBezTo>
                    <a:cubicBezTo>
                      <a:pt x="75" y="82"/>
                      <a:pt x="82" y="82"/>
                      <a:pt x="86" y="85"/>
                    </a:cubicBezTo>
                    <a:cubicBezTo>
                      <a:pt x="87" y="86"/>
                      <a:pt x="87" y="87"/>
                      <a:pt x="88" y="87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4" y="101"/>
                      <a:pt x="73" y="101"/>
                      <a:pt x="73" y="101"/>
                    </a:cubicBezTo>
                    <a:close/>
                    <a:moveTo>
                      <a:pt x="93" y="72"/>
                    </a:moveTo>
                    <a:cubicBezTo>
                      <a:pt x="90" y="70"/>
                      <a:pt x="90" y="65"/>
                      <a:pt x="92" y="62"/>
                    </a:cubicBezTo>
                    <a:cubicBezTo>
                      <a:pt x="95" y="59"/>
                      <a:pt x="99" y="59"/>
                      <a:pt x="102" y="61"/>
                    </a:cubicBezTo>
                    <a:cubicBezTo>
                      <a:pt x="104" y="63"/>
                      <a:pt x="105" y="66"/>
                      <a:pt x="104" y="69"/>
                    </a:cubicBezTo>
                    <a:cubicBezTo>
                      <a:pt x="100" y="73"/>
                      <a:pt x="100" y="73"/>
                      <a:pt x="100" y="73"/>
                    </a:cubicBezTo>
                    <a:cubicBezTo>
                      <a:pt x="98" y="74"/>
                      <a:pt x="95" y="74"/>
                      <a:pt x="93" y="72"/>
                    </a:cubicBezTo>
                    <a:close/>
                    <a:moveTo>
                      <a:pt x="91" y="170"/>
                    </a:moveTo>
                    <a:cubicBezTo>
                      <a:pt x="73" y="170"/>
                      <a:pt x="57" y="164"/>
                      <a:pt x="43" y="154"/>
                    </a:cubicBezTo>
                    <a:cubicBezTo>
                      <a:pt x="58" y="138"/>
                      <a:pt x="58" y="138"/>
                      <a:pt x="58" y="138"/>
                    </a:cubicBezTo>
                    <a:cubicBezTo>
                      <a:pt x="66" y="141"/>
                      <a:pt x="77" y="143"/>
                      <a:pt x="89" y="143"/>
                    </a:cubicBezTo>
                    <a:cubicBezTo>
                      <a:pt x="107" y="143"/>
                      <a:pt x="128" y="139"/>
                      <a:pt x="151" y="126"/>
                    </a:cubicBezTo>
                    <a:cubicBezTo>
                      <a:pt x="145" y="115"/>
                      <a:pt x="145" y="115"/>
                      <a:pt x="145" y="115"/>
                    </a:cubicBezTo>
                    <a:cubicBezTo>
                      <a:pt x="113" y="133"/>
                      <a:pt x="85" y="132"/>
                      <a:pt x="67" y="128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92" y="127"/>
                      <a:pt x="114" y="124"/>
                      <a:pt x="132" y="115"/>
                    </a:cubicBezTo>
                    <a:cubicBezTo>
                      <a:pt x="132" y="115"/>
                      <a:pt x="139" y="113"/>
                      <a:pt x="140" y="109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18" y="73"/>
                      <a:pt x="117" y="73"/>
                      <a:pt x="117" y="72"/>
                    </a:cubicBezTo>
                    <a:cubicBezTo>
                      <a:pt x="149" y="36"/>
                      <a:pt x="149" y="36"/>
                      <a:pt x="149" y="36"/>
                    </a:cubicBezTo>
                    <a:cubicBezTo>
                      <a:pt x="162" y="51"/>
                      <a:pt x="171" y="70"/>
                      <a:pt x="171" y="91"/>
                    </a:cubicBezTo>
                    <a:cubicBezTo>
                      <a:pt x="171" y="134"/>
                      <a:pt x="135" y="170"/>
                      <a:pt x="91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5" name="Line 325"/>
              <p:cNvSpPr>
                <a:spLocks noChangeShapeType="1"/>
              </p:cNvSpPr>
              <p:nvPr/>
            </p:nvSpPr>
            <p:spPr bwMode="auto">
              <a:xfrm>
                <a:off x="72257" y="19731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6" name="Line 326"/>
              <p:cNvSpPr>
                <a:spLocks noChangeShapeType="1"/>
              </p:cNvSpPr>
              <p:nvPr/>
            </p:nvSpPr>
            <p:spPr bwMode="auto">
              <a:xfrm>
                <a:off x="72257" y="19731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7" name="Freeform 327"/>
              <p:cNvSpPr/>
              <p:nvPr/>
            </p:nvSpPr>
            <p:spPr bwMode="auto">
              <a:xfrm>
                <a:off x="67394" y="197315"/>
                <a:ext cx="4863" cy="8337"/>
              </a:xfrm>
              <a:custGeom>
                <a:avLst/>
                <a:gdLst>
                  <a:gd name="T0" fmla="*/ 0 w 7"/>
                  <a:gd name="T1" fmla="*/ 12 h 12"/>
                  <a:gd name="T2" fmla="*/ 7 w 7"/>
                  <a:gd name="T3" fmla="*/ 0 h 12"/>
                  <a:gd name="T4" fmla="*/ 7 w 7"/>
                  <a:gd name="T5" fmla="*/ 0 h 12"/>
                  <a:gd name="T6" fmla="*/ 0 w 7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2">
                    <a:moveTo>
                      <a:pt x="0" y="12"/>
                    </a:moveTo>
                    <a:lnTo>
                      <a:pt x="7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0" name="Freeform 328"/>
            <p:cNvSpPr>
              <a:spLocks noEditPoints="1"/>
            </p:cNvSpPr>
            <p:nvPr/>
          </p:nvSpPr>
          <p:spPr bwMode="auto">
            <a:xfrm>
              <a:off x="8251825" y="3848100"/>
              <a:ext cx="327025" cy="371475"/>
            </a:xfrm>
            <a:custGeom>
              <a:avLst/>
              <a:gdLst>
                <a:gd name="T0" fmla="*/ 176 w 180"/>
                <a:gd name="T1" fmla="*/ 128 h 204"/>
                <a:gd name="T2" fmla="*/ 173 w 180"/>
                <a:gd name="T3" fmla="*/ 123 h 204"/>
                <a:gd name="T4" fmla="*/ 159 w 180"/>
                <a:gd name="T5" fmla="*/ 92 h 204"/>
                <a:gd name="T6" fmla="*/ 110 w 180"/>
                <a:gd name="T7" fmla="*/ 44 h 204"/>
                <a:gd name="T8" fmla="*/ 108 w 180"/>
                <a:gd name="T9" fmla="*/ 43 h 204"/>
                <a:gd name="T10" fmla="*/ 103 w 180"/>
                <a:gd name="T11" fmla="*/ 36 h 204"/>
                <a:gd name="T12" fmla="*/ 87 w 180"/>
                <a:gd name="T13" fmla="*/ 30 h 204"/>
                <a:gd name="T14" fmla="*/ 44 w 180"/>
                <a:gd name="T15" fmla="*/ 0 h 204"/>
                <a:gd name="T16" fmla="*/ 0 w 180"/>
                <a:gd name="T17" fmla="*/ 44 h 204"/>
                <a:gd name="T18" fmla="*/ 44 w 180"/>
                <a:gd name="T19" fmla="*/ 89 h 204"/>
                <a:gd name="T20" fmla="*/ 87 w 180"/>
                <a:gd name="T21" fmla="*/ 57 h 204"/>
                <a:gd name="T22" fmla="*/ 97 w 180"/>
                <a:gd name="T23" fmla="*/ 59 h 204"/>
                <a:gd name="T24" fmla="*/ 119 w 180"/>
                <a:gd name="T25" fmla="*/ 112 h 204"/>
                <a:gd name="T26" fmla="*/ 111 w 180"/>
                <a:gd name="T27" fmla="*/ 112 h 204"/>
                <a:gd name="T28" fmla="*/ 81 w 180"/>
                <a:gd name="T29" fmla="*/ 121 h 204"/>
                <a:gd name="T30" fmla="*/ 51 w 180"/>
                <a:gd name="T31" fmla="*/ 104 h 204"/>
                <a:gd name="T32" fmla="*/ 17 w 180"/>
                <a:gd name="T33" fmla="*/ 131 h 204"/>
                <a:gd name="T34" fmla="*/ 15 w 180"/>
                <a:gd name="T35" fmla="*/ 131 h 204"/>
                <a:gd name="T36" fmla="*/ 16 w 180"/>
                <a:gd name="T37" fmla="*/ 204 h 204"/>
                <a:gd name="T38" fmla="*/ 34 w 180"/>
                <a:gd name="T39" fmla="*/ 204 h 204"/>
                <a:gd name="T40" fmla="*/ 41 w 180"/>
                <a:gd name="T41" fmla="*/ 193 h 204"/>
                <a:gd name="T42" fmla="*/ 75 w 180"/>
                <a:gd name="T43" fmla="*/ 165 h 204"/>
                <a:gd name="T44" fmla="*/ 111 w 180"/>
                <a:gd name="T45" fmla="*/ 168 h 204"/>
                <a:gd name="T46" fmla="*/ 152 w 180"/>
                <a:gd name="T47" fmla="*/ 162 h 204"/>
                <a:gd name="T48" fmla="*/ 176 w 180"/>
                <a:gd name="T49" fmla="*/ 128 h 204"/>
                <a:gd name="T50" fmla="*/ 44 w 180"/>
                <a:gd name="T51" fmla="*/ 58 h 204"/>
                <a:gd name="T52" fmla="*/ 31 w 180"/>
                <a:gd name="T53" fmla="*/ 44 h 204"/>
                <a:gd name="T54" fmla="*/ 44 w 180"/>
                <a:gd name="T55" fmla="*/ 31 h 204"/>
                <a:gd name="T56" fmla="*/ 58 w 180"/>
                <a:gd name="T57" fmla="*/ 44 h 204"/>
                <a:gd name="T58" fmla="*/ 44 w 180"/>
                <a:gd name="T59" fmla="*/ 5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0" h="204">
                  <a:moveTo>
                    <a:pt x="176" y="128"/>
                  </a:moveTo>
                  <a:cubicBezTo>
                    <a:pt x="175" y="126"/>
                    <a:pt x="174" y="124"/>
                    <a:pt x="173" y="123"/>
                  </a:cubicBezTo>
                  <a:cubicBezTo>
                    <a:pt x="170" y="114"/>
                    <a:pt x="166" y="103"/>
                    <a:pt x="159" y="92"/>
                  </a:cubicBezTo>
                  <a:cubicBezTo>
                    <a:pt x="148" y="75"/>
                    <a:pt x="120" y="48"/>
                    <a:pt x="110" y="44"/>
                  </a:cubicBezTo>
                  <a:cubicBezTo>
                    <a:pt x="109" y="43"/>
                    <a:pt x="109" y="43"/>
                    <a:pt x="108" y="43"/>
                  </a:cubicBezTo>
                  <a:cubicBezTo>
                    <a:pt x="108" y="41"/>
                    <a:pt x="106" y="38"/>
                    <a:pt x="103" y="36"/>
                  </a:cubicBezTo>
                  <a:cubicBezTo>
                    <a:pt x="97" y="34"/>
                    <a:pt x="92" y="31"/>
                    <a:pt x="87" y="30"/>
                  </a:cubicBezTo>
                  <a:cubicBezTo>
                    <a:pt x="81" y="12"/>
                    <a:pt x="64" y="0"/>
                    <a:pt x="44" y="0"/>
                  </a:cubicBezTo>
                  <a:cubicBezTo>
                    <a:pt x="20" y="0"/>
                    <a:pt x="0" y="20"/>
                    <a:pt x="0" y="44"/>
                  </a:cubicBezTo>
                  <a:cubicBezTo>
                    <a:pt x="0" y="69"/>
                    <a:pt x="20" y="89"/>
                    <a:pt x="44" y="89"/>
                  </a:cubicBezTo>
                  <a:cubicBezTo>
                    <a:pt x="65" y="89"/>
                    <a:pt x="82" y="76"/>
                    <a:pt x="87" y="57"/>
                  </a:cubicBezTo>
                  <a:cubicBezTo>
                    <a:pt x="92" y="56"/>
                    <a:pt x="95" y="57"/>
                    <a:pt x="97" y="59"/>
                  </a:cubicBezTo>
                  <a:cubicBezTo>
                    <a:pt x="102" y="68"/>
                    <a:pt x="109" y="95"/>
                    <a:pt x="119" y="112"/>
                  </a:cubicBezTo>
                  <a:cubicBezTo>
                    <a:pt x="116" y="112"/>
                    <a:pt x="113" y="112"/>
                    <a:pt x="111" y="112"/>
                  </a:cubicBezTo>
                  <a:cubicBezTo>
                    <a:pt x="99" y="112"/>
                    <a:pt x="89" y="115"/>
                    <a:pt x="81" y="121"/>
                  </a:cubicBezTo>
                  <a:cubicBezTo>
                    <a:pt x="75" y="111"/>
                    <a:pt x="64" y="104"/>
                    <a:pt x="51" y="104"/>
                  </a:cubicBezTo>
                  <a:cubicBezTo>
                    <a:pt x="35" y="104"/>
                    <a:pt x="21" y="116"/>
                    <a:pt x="17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53" y="188"/>
                    <a:pt x="66" y="177"/>
                    <a:pt x="75" y="165"/>
                  </a:cubicBezTo>
                  <a:cubicBezTo>
                    <a:pt x="88" y="167"/>
                    <a:pt x="104" y="168"/>
                    <a:pt x="111" y="168"/>
                  </a:cubicBezTo>
                  <a:cubicBezTo>
                    <a:pt x="118" y="168"/>
                    <a:pt x="144" y="165"/>
                    <a:pt x="152" y="162"/>
                  </a:cubicBezTo>
                  <a:cubicBezTo>
                    <a:pt x="169" y="155"/>
                    <a:pt x="180" y="140"/>
                    <a:pt x="176" y="128"/>
                  </a:cubicBezTo>
                  <a:close/>
                  <a:moveTo>
                    <a:pt x="44" y="58"/>
                  </a:moveTo>
                  <a:cubicBezTo>
                    <a:pt x="37" y="58"/>
                    <a:pt x="31" y="52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ubicBezTo>
                    <a:pt x="58" y="52"/>
                    <a:pt x="52" y="58"/>
                    <a:pt x="44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1" name="组合 503"/>
            <p:cNvGrpSpPr/>
            <p:nvPr/>
          </p:nvGrpSpPr>
          <p:grpSpPr bwMode="auto">
            <a:xfrm>
              <a:off x="10440988" y="6034088"/>
              <a:ext cx="382587" cy="307975"/>
              <a:chOff x="0" y="0"/>
              <a:chExt cx="345301" cy="276520"/>
            </a:xfrm>
            <a:grpFill/>
          </p:grpSpPr>
          <p:sp>
            <p:nvSpPr>
              <p:cNvPr id="170" name="Oval 329"/>
              <p:cNvSpPr>
                <a:spLocks noChangeArrowheads="1"/>
              </p:cNvSpPr>
              <p:nvPr/>
            </p:nvSpPr>
            <p:spPr bwMode="auto">
              <a:xfrm>
                <a:off x="146596" y="0"/>
                <a:ext cx="52108" cy="514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Rectangle 330"/>
              <p:cNvSpPr>
                <a:spLocks noChangeArrowheads="1"/>
              </p:cNvSpPr>
              <p:nvPr/>
            </p:nvSpPr>
            <p:spPr bwMode="auto">
              <a:xfrm>
                <a:off x="0" y="141734"/>
                <a:ext cx="25012" cy="833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Freeform 331"/>
              <p:cNvSpPr>
                <a:spLocks noEditPoints="1"/>
              </p:cNvSpPr>
              <p:nvPr/>
            </p:nvSpPr>
            <p:spPr bwMode="auto">
              <a:xfrm>
                <a:off x="31265" y="59056"/>
                <a:ext cx="282773" cy="217464"/>
              </a:xfrm>
              <a:custGeom>
                <a:avLst/>
                <a:gdLst>
                  <a:gd name="T0" fmla="*/ 158 w 172"/>
                  <a:gd name="T1" fmla="*/ 66 h 132"/>
                  <a:gd name="T2" fmla="*/ 156 w 172"/>
                  <a:gd name="T3" fmla="*/ 66 h 132"/>
                  <a:gd name="T4" fmla="*/ 115 w 172"/>
                  <a:gd name="T5" fmla="*/ 0 h 132"/>
                  <a:gd name="T6" fmla="*/ 86 w 172"/>
                  <a:gd name="T7" fmla="*/ 0 h 132"/>
                  <a:gd name="T8" fmla="*/ 55 w 172"/>
                  <a:gd name="T9" fmla="*/ 0 h 132"/>
                  <a:gd name="T10" fmla="*/ 16 w 172"/>
                  <a:gd name="T11" fmla="*/ 60 h 132"/>
                  <a:gd name="T12" fmla="*/ 15 w 172"/>
                  <a:gd name="T13" fmla="*/ 45 h 132"/>
                  <a:gd name="T14" fmla="*/ 0 w 172"/>
                  <a:gd name="T15" fmla="*/ 45 h 132"/>
                  <a:gd name="T16" fmla="*/ 0 w 172"/>
                  <a:gd name="T17" fmla="*/ 106 h 132"/>
                  <a:gd name="T18" fmla="*/ 15 w 172"/>
                  <a:gd name="T19" fmla="*/ 106 h 132"/>
                  <a:gd name="T20" fmla="*/ 15 w 172"/>
                  <a:gd name="T21" fmla="*/ 78 h 132"/>
                  <a:gd name="T22" fmla="*/ 41 w 172"/>
                  <a:gd name="T23" fmla="*/ 78 h 132"/>
                  <a:gd name="T24" fmla="*/ 41 w 172"/>
                  <a:gd name="T25" fmla="*/ 123 h 132"/>
                  <a:gd name="T26" fmla="*/ 50 w 172"/>
                  <a:gd name="T27" fmla="*/ 132 h 132"/>
                  <a:gd name="T28" fmla="*/ 59 w 172"/>
                  <a:gd name="T29" fmla="*/ 123 h 132"/>
                  <a:gd name="T30" fmla="*/ 59 w 172"/>
                  <a:gd name="T31" fmla="*/ 78 h 132"/>
                  <a:gd name="T32" fmla="*/ 111 w 172"/>
                  <a:gd name="T33" fmla="*/ 78 h 132"/>
                  <a:gd name="T34" fmla="*/ 111 w 172"/>
                  <a:gd name="T35" fmla="*/ 123 h 132"/>
                  <a:gd name="T36" fmla="*/ 120 w 172"/>
                  <a:gd name="T37" fmla="*/ 132 h 132"/>
                  <a:gd name="T38" fmla="*/ 129 w 172"/>
                  <a:gd name="T39" fmla="*/ 123 h 132"/>
                  <a:gd name="T40" fmla="*/ 129 w 172"/>
                  <a:gd name="T41" fmla="*/ 78 h 132"/>
                  <a:gd name="T42" fmla="*/ 157 w 172"/>
                  <a:gd name="T43" fmla="*/ 78 h 132"/>
                  <a:gd name="T44" fmla="*/ 157 w 172"/>
                  <a:gd name="T45" fmla="*/ 104 h 132"/>
                  <a:gd name="T46" fmla="*/ 172 w 172"/>
                  <a:gd name="T47" fmla="*/ 104 h 132"/>
                  <a:gd name="T48" fmla="*/ 172 w 172"/>
                  <a:gd name="T49" fmla="*/ 43 h 132"/>
                  <a:gd name="T50" fmla="*/ 157 w 172"/>
                  <a:gd name="T51" fmla="*/ 43 h 132"/>
                  <a:gd name="T52" fmla="*/ 158 w 172"/>
                  <a:gd name="T53" fmla="*/ 66 h 132"/>
                  <a:gd name="T54" fmla="*/ 97 w 172"/>
                  <a:gd name="T55" fmla="*/ 66 h 132"/>
                  <a:gd name="T56" fmla="*/ 74 w 172"/>
                  <a:gd name="T57" fmla="*/ 66 h 132"/>
                  <a:gd name="T58" fmla="*/ 86 w 172"/>
                  <a:gd name="T59" fmla="*/ 61 h 132"/>
                  <a:gd name="T60" fmla="*/ 97 w 172"/>
                  <a:gd name="T61" fmla="*/ 66 h 132"/>
                  <a:gd name="T62" fmla="*/ 31 w 172"/>
                  <a:gd name="T63" fmla="*/ 66 h 132"/>
                  <a:gd name="T64" fmla="*/ 65 w 172"/>
                  <a:gd name="T65" fmla="*/ 13 h 132"/>
                  <a:gd name="T66" fmla="*/ 65 w 172"/>
                  <a:gd name="T67" fmla="*/ 50 h 132"/>
                  <a:gd name="T68" fmla="*/ 41 w 172"/>
                  <a:gd name="T69" fmla="*/ 56 h 132"/>
                  <a:gd name="T70" fmla="*/ 41 w 172"/>
                  <a:gd name="T71" fmla="*/ 66 h 132"/>
                  <a:gd name="T72" fmla="*/ 31 w 172"/>
                  <a:gd name="T73" fmla="*/ 66 h 132"/>
                  <a:gd name="T74" fmla="*/ 105 w 172"/>
                  <a:gd name="T75" fmla="*/ 50 h 132"/>
                  <a:gd name="T76" fmla="*/ 105 w 172"/>
                  <a:gd name="T77" fmla="*/ 13 h 132"/>
                  <a:gd name="T78" fmla="*/ 105 w 172"/>
                  <a:gd name="T79" fmla="*/ 13 h 132"/>
                  <a:gd name="T80" fmla="*/ 142 w 172"/>
                  <a:gd name="T81" fmla="*/ 66 h 132"/>
                  <a:gd name="T82" fmla="*/ 129 w 172"/>
                  <a:gd name="T83" fmla="*/ 66 h 132"/>
                  <a:gd name="T84" fmla="*/ 129 w 172"/>
                  <a:gd name="T85" fmla="*/ 56 h 132"/>
                  <a:gd name="T86" fmla="*/ 105 w 172"/>
                  <a:gd name="T87" fmla="*/ 5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2" h="132">
                    <a:moveTo>
                      <a:pt x="158" y="66"/>
                    </a:moveTo>
                    <a:cubicBezTo>
                      <a:pt x="156" y="66"/>
                      <a:pt x="156" y="66"/>
                      <a:pt x="156" y="66"/>
                    </a:cubicBezTo>
                    <a:cubicBezTo>
                      <a:pt x="148" y="53"/>
                      <a:pt x="115" y="0"/>
                      <a:pt x="115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25" y="45"/>
                      <a:pt x="16" y="60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123"/>
                      <a:pt x="41" y="123"/>
                      <a:pt x="41" y="123"/>
                    </a:cubicBezTo>
                    <a:cubicBezTo>
                      <a:pt x="41" y="128"/>
                      <a:pt x="45" y="132"/>
                      <a:pt x="50" y="132"/>
                    </a:cubicBezTo>
                    <a:cubicBezTo>
                      <a:pt x="55" y="132"/>
                      <a:pt x="59" y="128"/>
                      <a:pt x="59" y="123"/>
                    </a:cubicBezTo>
                    <a:cubicBezTo>
                      <a:pt x="59" y="78"/>
                      <a:pt x="59" y="78"/>
                      <a:pt x="59" y="78"/>
                    </a:cubicBezTo>
                    <a:cubicBezTo>
                      <a:pt x="111" y="78"/>
                      <a:pt x="111" y="78"/>
                      <a:pt x="111" y="78"/>
                    </a:cubicBezTo>
                    <a:cubicBezTo>
                      <a:pt x="111" y="123"/>
                      <a:pt x="111" y="123"/>
                      <a:pt x="111" y="123"/>
                    </a:cubicBezTo>
                    <a:cubicBezTo>
                      <a:pt x="111" y="128"/>
                      <a:pt x="115" y="132"/>
                      <a:pt x="120" y="132"/>
                    </a:cubicBezTo>
                    <a:cubicBezTo>
                      <a:pt x="125" y="132"/>
                      <a:pt x="129" y="128"/>
                      <a:pt x="129" y="123"/>
                    </a:cubicBezTo>
                    <a:cubicBezTo>
                      <a:pt x="129" y="78"/>
                      <a:pt x="129" y="78"/>
                      <a:pt x="129" y="78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7" y="104"/>
                      <a:pt x="157" y="104"/>
                      <a:pt x="157" y="104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72" y="43"/>
                      <a:pt x="172" y="43"/>
                      <a:pt x="172" y="43"/>
                    </a:cubicBezTo>
                    <a:cubicBezTo>
                      <a:pt x="157" y="43"/>
                      <a:pt x="157" y="43"/>
                      <a:pt x="157" y="43"/>
                    </a:cubicBezTo>
                    <a:lnTo>
                      <a:pt x="158" y="66"/>
                    </a:lnTo>
                    <a:close/>
                    <a:moveTo>
                      <a:pt x="97" y="66"/>
                    </a:moveTo>
                    <a:cubicBezTo>
                      <a:pt x="74" y="66"/>
                      <a:pt x="74" y="66"/>
                      <a:pt x="74" y="66"/>
                    </a:cubicBezTo>
                    <a:cubicBezTo>
                      <a:pt x="86" y="61"/>
                      <a:pt x="86" y="61"/>
                      <a:pt x="86" y="61"/>
                    </a:cubicBezTo>
                    <a:lnTo>
                      <a:pt x="97" y="66"/>
                    </a:lnTo>
                    <a:close/>
                    <a:moveTo>
                      <a:pt x="31" y="66"/>
                    </a:moveTo>
                    <a:cubicBezTo>
                      <a:pt x="40" y="52"/>
                      <a:pt x="65" y="13"/>
                      <a:pt x="65" y="13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66"/>
                      <a:pt x="41" y="66"/>
                      <a:pt x="41" y="66"/>
                    </a:cubicBezTo>
                    <a:lnTo>
                      <a:pt x="31" y="66"/>
                    </a:lnTo>
                    <a:close/>
                    <a:moveTo>
                      <a:pt x="105" y="50"/>
                    </a:moveTo>
                    <a:cubicBezTo>
                      <a:pt x="105" y="13"/>
                      <a:pt x="105" y="13"/>
                      <a:pt x="105" y="13"/>
                    </a:cubicBezTo>
                    <a:cubicBezTo>
                      <a:pt x="105" y="13"/>
                      <a:pt x="105" y="13"/>
                      <a:pt x="105" y="13"/>
                    </a:cubicBezTo>
                    <a:cubicBezTo>
                      <a:pt x="105" y="13"/>
                      <a:pt x="132" y="53"/>
                      <a:pt x="142" y="66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56"/>
                      <a:pt x="129" y="56"/>
                      <a:pt x="129" y="56"/>
                    </a:cubicBezTo>
                    <a:lnTo>
                      <a:pt x="105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3" name="Rectangle 332"/>
              <p:cNvSpPr>
                <a:spLocks noChangeArrowheads="1"/>
              </p:cNvSpPr>
              <p:nvPr/>
            </p:nvSpPr>
            <p:spPr bwMode="auto">
              <a:xfrm>
                <a:off x="320289" y="138260"/>
                <a:ext cx="25012" cy="833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2" name="组合 496"/>
            <p:cNvGrpSpPr/>
            <p:nvPr/>
          </p:nvGrpSpPr>
          <p:grpSpPr bwMode="auto">
            <a:xfrm>
              <a:off x="9372600" y="3956050"/>
              <a:ext cx="320675" cy="195263"/>
              <a:chOff x="0" y="0"/>
              <a:chExt cx="289027" cy="175778"/>
            </a:xfrm>
            <a:grpFill/>
          </p:grpSpPr>
          <p:sp>
            <p:nvSpPr>
              <p:cNvPr id="166" name="Freeform 333"/>
              <p:cNvSpPr>
                <a:spLocks noEditPoints="1"/>
              </p:cNvSpPr>
              <p:nvPr/>
            </p:nvSpPr>
            <p:spPr bwMode="auto">
              <a:xfrm>
                <a:off x="52109" y="0"/>
                <a:ext cx="175778" cy="175778"/>
              </a:xfrm>
              <a:custGeom>
                <a:avLst/>
                <a:gdLst>
                  <a:gd name="T0" fmla="*/ 53 w 107"/>
                  <a:gd name="T1" fmla="*/ 0 h 107"/>
                  <a:gd name="T2" fmla="*/ 0 w 107"/>
                  <a:gd name="T3" fmla="*/ 53 h 107"/>
                  <a:gd name="T4" fmla="*/ 53 w 107"/>
                  <a:gd name="T5" fmla="*/ 107 h 107"/>
                  <a:gd name="T6" fmla="*/ 107 w 107"/>
                  <a:gd name="T7" fmla="*/ 53 h 107"/>
                  <a:gd name="T8" fmla="*/ 53 w 107"/>
                  <a:gd name="T9" fmla="*/ 0 h 107"/>
                  <a:gd name="T10" fmla="*/ 53 w 107"/>
                  <a:gd name="T11" fmla="*/ 102 h 107"/>
                  <a:gd name="T12" fmla="*/ 5 w 107"/>
                  <a:gd name="T13" fmla="*/ 53 h 107"/>
                  <a:gd name="T14" fmla="*/ 53 w 107"/>
                  <a:gd name="T15" fmla="*/ 4 h 107"/>
                  <a:gd name="T16" fmla="*/ 102 w 107"/>
                  <a:gd name="T17" fmla="*/ 53 h 107"/>
                  <a:gd name="T18" fmla="*/ 53 w 107"/>
                  <a:gd name="T19" fmla="*/ 10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107">
                    <a:moveTo>
                      <a:pt x="53" y="0"/>
                    </a:moveTo>
                    <a:cubicBezTo>
                      <a:pt x="24" y="0"/>
                      <a:pt x="0" y="24"/>
                      <a:pt x="0" y="53"/>
                    </a:cubicBezTo>
                    <a:cubicBezTo>
                      <a:pt x="0" y="83"/>
                      <a:pt x="24" y="107"/>
                      <a:pt x="53" y="107"/>
                    </a:cubicBezTo>
                    <a:cubicBezTo>
                      <a:pt x="83" y="107"/>
                      <a:pt x="107" y="83"/>
                      <a:pt x="107" y="53"/>
                    </a:cubicBezTo>
                    <a:cubicBezTo>
                      <a:pt x="107" y="24"/>
                      <a:pt x="83" y="0"/>
                      <a:pt x="53" y="0"/>
                    </a:cubicBezTo>
                    <a:close/>
                    <a:moveTo>
                      <a:pt x="53" y="102"/>
                    </a:moveTo>
                    <a:cubicBezTo>
                      <a:pt x="26" y="102"/>
                      <a:pt x="5" y="80"/>
                      <a:pt x="5" y="53"/>
                    </a:cubicBezTo>
                    <a:cubicBezTo>
                      <a:pt x="5" y="26"/>
                      <a:pt x="26" y="4"/>
                      <a:pt x="53" y="4"/>
                    </a:cubicBezTo>
                    <a:cubicBezTo>
                      <a:pt x="80" y="4"/>
                      <a:pt x="102" y="26"/>
                      <a:pt x="102" y="53"/>
                    </a:cubicBezTo>
                    <a:cubicBezTo>
                      <a:pt x="102" y="80"/>
                      <a:pt x="80" y="102"/>
                      <a:pt x="53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7" name="Freeform 334"/>
              <p:cNvSpPr>
                <a:spLocks noEditPoints="1"/>
              </p:cNvSpPr>
              <p:nvPr/>
            </p:nvSpPr>
            <p:spPr bwMode="auto">
              <a:xfrm>
                <a:off x="65309" y="13200"/>
                <a:ext cx="147987" cy="147987"/>
              </a:xfrm>
              <a:custGeom>
                <a:avLst/>
                <a:gdLst>
                  <a:gd name="T0" fmla="*/ 45 w 90"/>
                  <a:gd name="T1" fmla="*/ 0 h 90"/>
                  <a:gd name="T2" fmla="*/ 0 w 90"/>
                  <a:gd name="T3" fmla="*/ 45 h 90"/>
                  <a:gd name="T4" fmla="*/ 45 w 90"/>
                  <a:gd name="T5" fmla="*/ 90 h 90"/>
                  <a:gd name="T6" fmla="*/ 90 w 90"/>
                  <a:gd name="T7" fmla="*/ 45 h 90"/>
                  <a:gd name="T8" fmla="*/ 45 w 90"/>
                  <a:gd name="T9" fmla="*/ 0 h 90"/>
                  <a:gd name="T10" fmla="*/ 45 w 90"/>
                  <a:gd name="T11" fmla="*/ 62 h 90"/>
                  <a:gd name="T12" fmla="*/ 29 w 90"/>
                  <a:gd name="T13" fmla="*/ 45 h 90"/>
                  <a:gd name="T14" fmla="*/ 45 w 90"/>
                  <a:gd name="T15" fmla="*/ 29 h 90"/>
                  <a:gd name="T16" fmla="*/ 62 w 90"/>
                  <a:gd name="T17" fmla="*/ 45 h 90"/>
                  <a:gd name="T18" fmla="*/ 45 w 90"/>
                  <a:gd name="T19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0" h="90">
                    <a:moveTo>
                      <a:pt x="45" y="0"/>
                    </a:moveTo>
                    <a:cubicBezTo>
                      <a:pt x="20" y="0"/>
                      <a:pt x="0" y="20"/>
                      <a:pt x="0" y="45"/>
                    </a:cubicBezTo>
                    <a:cubicBezTo>
                      <a:pt x="0" y="70"/>
                      <a:pt x="20" y="90"/>
                      <a:pt x="45" y="90"/>
                    </a:cubicBezTo>
                    <a:cubicBezTo>
                      <a:pt x="70" y="90"/>
                      <a:pt x="90" y="70"/>
                      <a:pt x="90" y="45"/>
                    </a:cubicBezTo>
                    <a:cubicBezTo>
                      <a:pt x="90" y="20"/>
                      <a:pt x="70" y="0"/>
                      <a:pt x="45" y="0"/>
                    </a:cubicBezTo>
                    <a:close/>
                    <a:moveTo>
                      <a:pt x="45" y="62"/>
                    </a:moveTo>
                    <a:cubicBezTo>
                      <a:pt x="36" y="62"/>
                      <a:pt x="29" y="54"/>
                      <a:pt x="29" y="45"/>
                    </a:cubicBezTo>
                    <a:cubicBezTo>
                      <a:pt x="29" y="36"/>
                      <a:pt x="36" y="29"/>
                      <a:pt x="45" y="29"/>
                    </a:cubicBezTo>
                    <a:cubicBezTo>
                      <a:pt x="54" y="29"/>
                      <a:pt x="62" y="36"/>
                      <a:pt x="62" y="45"/>
                    </a:cubicBezTo>
                    <a:cubicBezTo>
                      <a:pt x="62" y="54"/>
                      <a:pt x="54" y="62"/>
                      <a:pt x="45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8" name="Freeform 335"/>
              <p:cNvSpPr/>
              <p:nvPr/>
            </p:nvSpPr>
            <p:spPr bwMode="auto">
              <a:xfrm>
                <a:off x="0" y="8337"/>
                <a:ext cx="45855" cy="162577"/>
              </a:xfrm>
              <a:custGeom>
                <a:avLst/>
                <a:gdLst>
                  <a:gd name="T0" fmla="*/ 23 w 28"/>
                  <a:gd name="T1" fmla="*/ 1 h 99"/>
                  <a:gd name="T2" fmla="*/ 22 w 28"/>
                  <a:gd name="T3" fmla="*/ 26 h 99"/>
                  <a:gd name="T4" fmla="*/ 16 w 28"/>
                  <a:gd name="T5" fmla="*/ 26 h 99"/>
                  <a:gd name="T6" fmla="*/ 15 w 28"/>
                  <a:gd name="T7" fmla="*/ 0 h 99"/>
                  <a:gd name="T8" fmla="*/ 11 w 28"/>
                  <a:gd name="T9" fmla="*/ 0 h 99"/>
                  <a:gd name="T10" fmla="*/ 11 w 28"/>
                  <a:gd name="T11" fmla="*/ 26 h 99"/>
                  <a:gd name="T12" fmla="*/ 6 w 28"/>
                  <a:gd name="T13" fmla="*/ 26 h 99"/>
                  <a:gd name="T14" fmla="*/ 4 w 28"/>
                  <a:gd name="T15" fmla="*/ 1 h 99"/>
                  <a:gd name="T16" fmla="*/ 0 w 28"/>
                  <a:gd name="T17" fmla="*/ 1 h 99"/>
                  <a:gd name="T18" fmla="*/ 0 w 28"/>
                  <a:gd name="T19" fmla="*/ 27 h 99"/>
                  <a:gd name="T20" fmla="*/ 0 w 28"/>
                  <a:gd name="T21" fmla="*/ 27 h 99"/>
                  <a:gd name="T22" fmla="*/ 10 w 28"/>
                  <a:gd name="T23" fmla="*/ 38 h 99"/>
                  <a:gd name="T24" fmla="*/ 9 w 28"/>
                  <a:gd name="T25" fmla="*/ 38 h 99"/>
                  <a:gd name="T26" fmla="*/ 9 w 28"/>
                  <a:gd name="T27" fmla="*/ 56 h 99"/>
                  <a:gd name="T28" fmla="*/ 9 w 28"/>
                  <a:gd name="T29" fmla="*/ 94 h 99"/>
                  <a:gd name="T30" fmla="*/ 18 w 28"/>
                  <a:gd name="T31" fmla="*/ 94 h 99"/>
                  <a:gd name="T32" fmla="*/ 18 w 28"/>
                  <a:gd name="T33" fmla="*/ 55 h 99"/>
                  <a:gd name="T34" fmla="*/ 18 w 28"/>
                  <a:gd name="T35" fmla="*/ 55 h 99"/>
                  <a:gd name="T36" fmla="*/ 18 w 28"/>
                  <a:gd name="T37" fmla="*/ 38 h 99"/>
                  <a:gd name="T38" fmla="*/ 27 w 28"/>
                  <a:gd name="T39" fmla="*/ 27 h 99"/>
                  <a:gd name="T40" fmla="*/ 28 w 28"/>
                  <a:gd name="T41" fmla="*/ 27 h 99"/>
                  <a:gd name="T42" fmla="*/ 27 w 28"/>
                  <a:gd name="T43" fmla="*/ 1 h 99"/>
                  <a:gd name="T44" fmla="*/ 23 w 28"/>
                  <a:gd name="T45" fmla="*/ 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99">
                    <a:moveTo>
                      <a:pt x="23" y="1"/>
                    </a:moveTo>
                    <a:cubicBezTo>
                      <a:pt x="22" y="26"/>
                      <a:pt x="22" y="26"/>
                      <a:pt x="22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5"/>
                      <a:pt x="4" y="36"/>
                      <a:pt x="10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9" y="94"/>
                      <a:pt x="9" y="94"/>
                      <a:pt x="9" y="94"/>
                    </a:cubicBezTo>
                    <a:cubicBezTo>
                      <a:pt x="14" y="99"/>
                      <a:pt x="18" y="94"/>
                      <a:pt x="18" y="94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27" y="35"/>
                      <a:pt x="27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1"/>
                      <a:pt x="27" y="1"/>
                      <a:pt x="27" y="1"/>
                    </a:cubicBezTo>
                    <a:lnTo>
                      <a:pt x="23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9" name="Freeform 336"/>
              <p:cNvSpPr/>
              <p:nvPr/>
            </p:nvSpPr>
            <p:spPr bwMode="auto">
              <a:xfrm>
                <a:off x="242477" y="6947"/>
                <a:ext cx="46550" cy="162577"/>
              </a:xfrm>
              <a:custGeom>
                <a:avLst/>
                <a:gdLst>
                  <a:gd name="T0" fmla="*/ 12 w 28"/>
                  <a:gd name="T1" fmla="*/ 0 h 99"/>
                  <a:gd name="T2" fmla="*/ 6 w 28"/>
                  <a:gd name="T3" fmla="*/ 0 h 99"/>
                  <a:gd name="T4" fmla="*/ 0 w 28"/>
                  <a:gd name="T5" fmla="*/ 0 h 99"/>
                  <a:gd name="T6" fmla="*/ 0 w 28"/>
                  <a:gd name="T7" fmla="*/ 99 h 99"/>
                  <a:gd name="T8" fmla="*/ 12 w 28"/>
                  <a:gd name="T9" fmla="*/ 99 h 99"/>
                  <a:gd name="T10" fmla="*/ 12 w 28"/>
                  <a:gd name="T11" fmla="*/ 46 h 99"/>
                  <a:gd name="T12" fmla="*/ 22 w 28"/>
                  <a:gd name="T13" fmla="*/ 46 h 99"/>
                  <a:gd name="T14" fmla="*/ 12 w 28"/>
                  <a:gd name="T15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99">
                    <a:moveTo>
                      <a:pt x="1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2" y="99"/>
                      <a:pt x="12" y="99"/>
                      <a:pt x="12" y="99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8" y="20"/>
                      <a:pt x="12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3" name="组合 500"/>
            <p:cNvGrpSpPr/>
            <p:nvPr/>
          </p:nvGrpSpPr>
          <p:grpSpPr bwMode="auto">
            <a:xfrm>
              <a:off x="9910763" y="3879850"/>
              <a:ext cx="358775" cy="273050"/>
              <a:chOff x="0" y="0"/>
              <a:chExt cx="323764" cy="246644"/>
            </a:xfrm>
            <a:grpFill/>
          </p:grpSpPr>
          <p:sp>
            <p:nvSpPr>
              <p:cNvPr id="151" name="Freeform 337"/>
              <p:cNvSpPr>
                <a:spLocks noEditPoints="1"/>
              </p:cNvSpPr>
              <p:nvPr/>
            </p:nvSpPr>
            <p:spPr bwMode="auto">
              <a:xfrm>
                <a:off x="0" y="68782"/>
                <a:ext cx="92404" cy="102131"/>
              </a:xfrm>
              <a:custGeom>
                <a:avLst/>
                <a:gdLst>
                  <a:gd name="T0" fmla="*/ 28 w 56"/>
                  <a:gd name="T1" fmla="*/ 62 h 62"/>
                  <a:gd name="T2" fmla="*/ 30 w 56"/>
                  <a:gd name="T3" fmla="*/ 62 h 62"/>
                  <a:gd name="T4" fmla="*/ 30 w 56"/>
                  <a:gd name="T5" fmla="*/ 62 h 62"/>
                  <a:gd name="T6" fmla="*/ 31 w 56"/>
                  <a:gd name="T7" fmla="*/ 62 h 62"/>
                  <a:gd name="T8" fmla="*/ 55 w 56"/>
                  <a:gd name="T9" fmla="*/ 31 h 62"/>
                  <a:gd name="T10" fmla="*/ 51 w 56"/>
                  <a:gd name="T11" fmla="*/ 20 h 62"/>
                  <a:gd name="T12" fmla="*/ 38 w 56"/>
                  <a:gd name="T13" fmla="*/ 14 h 62"/>
                  <a:gd name="T14" fmla="*/ 40 w 56"/>
                  <a:gd name="T15" fmla="*/ 13 h 62"/>
                  <a:gd name="T16" fmla="*/ 45 w 56"/>
                  <a:gd name="T17" fmla="*/ 9 h 62"/>
                  <a:gd name="T18" fmla="*/ 49 w 56"/>
                  <a:gd name="T19" fmla="*/ 4 h 62"/>
                  <a:gd name="T20" fmla="*/ 42 w 56"/>
                  <a:gd name="T21" fmla="*/ 3 h 62"/>
                  <a:gd name="T22" fmla="*/ 36 w 56"/>
                  <a:gd name="T23" fmla="*/ 5 h 62"/>
                  <a:gd name="T24" fmla="*/ 32 w 56"/>
                  <a:gd name="T25" fmla="*/ 8 h 62"/>
                  <a:gd name="T26" fmla="*/ 28 w 56"/>
                  <a:gd name="T27" fmla="*/ 14 h 62"/>
                  <a:gd name="T28" fmla="*/ 23 w 56"/>
                  <a:gd name="T29" fmla="*/ 0 h 62"/>
                  <a:gd name="T30" fmla="*/ 20 w 56"/>
                  <a:gd name="T31" fmla="*/ 1 h 62"/>
                  <a:gd name="T32" fmla="*/ 25 w 56"/>
                  <a:gd name="T33" fmla="*/ 14 h 62"/>
                  <a:gd name="T34" fmla="*/ 20 w 56"/>
                  <a:gd name="T35" fmla="*/ 14 h 62"/>
                  <a:gd name="T36" fmla="*/ 4 w 56"/>
                  <a:gd name="T37" fmla="*/ 20 h 62"/>
                  <a:gd name="T38" fmla="*/ 0 w 56"/>
                  <a:gd name="T39" fmla="*/ 31 h 62"/>
                  <a:gd name="T40" fmla="*/ 23 w 56"/>
                  <a:gd name="T41" fmla="*/ 62 h 62"/>
                  <a:gd name="T42" fmla="*/ 24 w 56"/>
                  <a:gd name="T43" fmla="*/ 62 h 62"/>
                  <a:gd name="T44" fmla="*/ 28 w 56"/>
                  <a:gd name="T45" fmla="*/ 62 h 62"/>
                  <a:gd name="T46" fmla="*/ 29 w 56"/>
                  <a:gd name="T47" fmla="*/ 14 h 62"/>
                  <a:gd name="T48" fmla="*/ 28 w 56"/>
                  <a:gd name="T49" fmla="*/ 14 h 62"/>
                  <a:gd name="T50" fmla="*/ 28 w 56"/>
                  <a:gd name="T51" fmla="*/ 14 h 62"/>
                  <a:gd name="T52" fmla="*/ 29 w 56"/>
                  <a:gd name="T53" fmla="*/ 14 h 62"/>
                  <a:gd name="T54" fmla="*/ 23 w 56"/>
                  <a:gd name="T55" fmla="*/ 61 h 62"/>
                  <a:gd name="T56" fmla="*/ 2 w 56"/>
                  <a:gd name="T57" fmla="*/ 31 h 62"/>
                  <a:gd name="T58" fmla="*/ 5 w 56"/>
                  <a:gd name="T59" fmla="*/ 21 h 62"/>
                  <a:gd name="T60" fmla="*/ 20 w 56"/>
                  <a:gd name="T61" fmla="*/ 15 h 62"/>
                  <a:gd name="T62" fmla="*/ 26 w 56"/>
                  <a:gd name="T63" fmla="*/ 16 h 62"/>
                  <a:gd name="T64" fmla="*/ 27 w 56"/>
                  <a:gd name="T65" fmla="*/ 17 h 62"/>
                  <a:gd name="T66" fmla="*/ 28 w 56"/>
                  <a:gd name="T67" fmla="*/ 16 h 62"/>
                  <a:gd name="T68" fmla="*/ 28 w 56"/>
                  <a:gd name="T69" fmla="*/ 16 h 62"/>
                  <a:gd name="T70" fmla="*/ 35 w 56"/>
                  <a:gd name="T71" fmla="*/ 15 h 62"/>
                  <a:gd name="T72" fmla="*/ 50 w 56"/>
                  <a:gd name="T73" fmla="*/ 21 h 62"/>
                  <a:gd name="T74" fmla="*/ 54 w 56"/>
                  <a:gd name="T75" fmla="*/ 31 h 62"/>
                  <a:gd name="T76" fmla="*/ 31 w 56"/>
                  <a:gd name="T77" fmla="*/ 61 h 62"/>
                  <a:gd name="T78" fmla="*/ 28 w 56"/>
                  <a:gd name="T79" fmla="*/ 60 h 62"/>
                  <a:gd name="T80" fmla="*/ 24 w 56"/>
                  <a:gd name="T81" fmla="*/ 60 h 62"/>
                  <a:gd name="T82" fmla="*/ 23 w 56"/>
                  <a:gd name="T83" fmla="*/ 6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" h="62">
                    <a:moveTo>
                      <a:pt x="28" y="62"/>
                    </a:move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47" y="62"/>
                      <a:pt x="55" y="44"/>
                      <a:pt x="55" y="31"/>
                    </a:cubicBezTo>
                    <a:cubicBezTo>
                      <a:pt x="56" y="27"/>
                      <a:pt x="54" y="23"/>
                      <a:pt x="51" y="20"/>
                    </a:cubicBezTo>
                    <a:cubicBezTo>
                      <a:pt x="48" y="16"/>
                      <a:pt x="43" y="14"/>
                      <a:pt x="38" y="14"/>
                    </a:cubicBezTo>
                    <a:cubicBezTo>
                      <a:pt x="39" y="13"/>
                      <a:pt x="40" y="13"/>
                      <a:pt x="40" y="13"/>
                    </a:cubicBezTo>
                    <a:cubicBezTo>
                      <a:pt x="42" y="12"/>
                      <a:pt x="44" y="11"/>
                      <a:pt x="45" y="9"/>
                    </a:cubicBezTo>
                    <a:cubicBezTo>
                      <a:pt x="47" y="8"/>
                      <a:pt x="48" y="6"/>
                      <a:pt x="49" y="4"/>
                    </a:cubicBezTo>
                    <a:cubicBezTo>
                      <a:pt x="46" y="3"/>
                      <a:pt x="44" y="3"/>
                      <a:pt x="42" y="3"/>
                    </a:cubicBezTo>
                    <a:cubicBezTo>
                      <a:pt x="40" y="3"/>
                      <a:pt x="38" y="4"/>
                      <a:pt x="36" y="5"/>
                    </a:cubicBezTo>
                    <a:cubicBezTo>
                      <a:pt x="35" y="5"/>
                      <a:pt x="33" y="7"/>
                      <a:pt x="32" y="8"/>
                    </a:cubicBezTo>
                    <a:cubicBezTo>
                      <a:pt x="30" y="9"/>
                      <a:pt x="29" y="11"/>
                      <a:pt x="28" y="14"/>
                    </a:cubicBezTo>
                    <a:cubicBezTo>
                      <a:pt x="27" y="11"/>
                      <a:pt x="24" y="7"/>
                      <a:pt x="23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7"/>
                      <a:pt x="23" y="11"/>
                      <a:pt x="25" y="14"/>
                    </a:cubicBezTo>
                    <a:cubicBezTo>
                      <a:pt x="23" y="14"/>
                      <a:pt x="22" y="14"/>
                      <a:pt x="20" y="14"/>
                    </a:cubicBezTo>
                    <a:cubicBezTo>
                      <a:pt x="14" y="14"/>
                      <a:pt x="8" y="16"/>
                      <a:pt x="4" y="20"/>
                    </a:cubicBezTo>
                    <a:cubicBezTo>
                      <a:pt x="1" y="23"/>
                      <a:pt x="0" y="27"/>
                      <a:pt x="0" y="31"/>
                    </a:cubicBezTo>
                    <a:cubicBezTo>
                      <a:pt x="0" y="44"/>
                      <a:pt x="8" y="61"/>
                      <a:pt x="23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5" y="62"/>
                      <a:pt x="27" y="62"/>
                      <a:pt x="28" y="62"/>
                    </a:cubicBezTo>
                    <a:close/>
                    <a:moveTo>
                      <a:pt x="29" y="14"/>
                    </a:move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9" y="14"/>
                      <a:pt x="29" y="14"/>
                    </a:cubicBezTo>
                    <a:close/>
                    <a:moveTo>
                      <a:pt x="23" y="61"/>
                    </a:moveTo>
                    <a:cubicBezTo>
                      <a:pt x="10" y="60"/>
                      <a:pt x="2" y="43"/>
                      <a:pt x="2" y="31"/>
                    </a:cubicBezTo>
                    <a:cubicBezTo>
                      <a:pt x="2" y="27"/>
                      <a:pt x="3" y="23"/>
                      <a:pt x="5" y="21"/>
                    </a:cubicBezTo>
                    <a:cubicBezTo>
                      <a:pt x="9" y="17"/>
                      <a:pt x="14" y="15"/>
                      <a:pt x="20" y="15"/>
                    </a:cubicBezTo>
                    <a:cubicBezTo>
                      <a:pt x="22" y="15"/>
                      <a:pt x="24" y="15"/>
                      <a:pt x="26" y="16"/>
                    </a:cubicBezTo>
                    <a:cubicBezTo>
                      <a:pt x="26" y="17"/>
                      <a:pt x="27" y="17"/>
                      <a:pt x="27" y="17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30" y="16"/>
                      <a:pt x="33" y="15"/>
                      <a:pt x="35" y="15"/>
                    </a:cubicBezTo>
                    <a:cubicBezTo>
                      <a:pt x="41" y="15"/>
                      <a:pt x="47" y="17"/>
                      <a:pt x="50" y="21"/>
                    </a:cubicBezTo>
                    <a:cubicBezTo>
                      <a:pt x="53" y="23"/>
                      <a:pt x="54" y="27"/>
                      <a:pt x="54" y="31"/>
                    </a:cubicBezTo>
                    <a:cubicBezTo>
                      <a:pt x="54" y="44"/>
                      <a:pt x="45" y="60"/>
                      <a:pt x="31" y="61"/>
                    </a:cubicBezTo>
                    <a:cubicBezTo>
                      <a:pt x="31" y="60"/>
                      <a:pt x="30" y="60"/>
                      <a:pt x="28" y="60"/>
                    </a:cubicBezTo>
                    <a:cubicBezTo>
                      <a:pt x="27" y="60"/>
                      <a:pt x="25" y="60"/>
                      <a:pt x="24" y="60"/>
                    </a:cubicBezTo>
                    <a:cubicBezTo>
                      <a:pt x="24" y="61"/>
                      <a:pt x="24" y="61"/>
                      <a:pt x="23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2" name="Freeform 338"/>
              <p:cNvSpPr/>
              <p:nvPr/>
            </p:nvSpPr>
            <p:spPr bwMode="auto">
              <a:xfrm>
                <a:off x="51413" y="122974"/>
                <a:ext cx="9727" cy="16674"/>
              </a:xfrm>
              <a:custGeom>
                <a:avLst/>
                <a:gdLst>
                  <a:gd name="T0" fmla="*/ 4 w 6"/>
                  <a:gd name="T1" fmla="*/ 7 h 10"/>
                  <a:gd name="T2" fmla="*/ 6 w 6"/>
                  <a:gd name="T3" fmla="*/ 4 h 10"/>
                  <a:gd name="T4" fmla="*/ 6 w 6"/>
                  <a:gd name="T5" fmla="*/ 0 h 10"/>
                  <a:gd name="T6" fmla="*/ 4 w 6"/>
                  <a:gd name="T7" fmla="*/ 1 h 10"/>
                  <a:gd name="T8" fmla="*/ 2 w 6"/>
                  <a:gd name="T9" fmla="*/ 3 h 10"/>
                  <a:gd name="T10" fmla="*/ 1 w 6"/>
                  <a:gd name="T11" fmla="*/ 6 h 10"/>
                  <a:gd name="T12" fmla="*/ 0 w 6"/>
                  <a:gd name="T13" fmla="*/ 10 h 10"/>
                  <a:gd name="T14" fmla="*/ 2 w 6"/>
                  <a:gd name="T15" fmla="*/ 9 h 10"/>
                  <a:gd name="T16" fmla="*/ 4 w 6"/>
                  <a:gd name="T1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0">
                    <a:moveTo>
                      <a:pt x="4" y="7"/>
                    </a:moveTo>
                    <a:cubicBezTo>
                      <a:pt x="5" y="6"/>
                      <a:pt x="5" y="5"/>
                      <a:pt x="6" y="4"/>
                    </a:cubicBezTo>
                    <a:cubicBezTo>
                      <a:pt x="6" y="3"/>
                      <a:pt x="6" y="2"/>
                      <a:pt x="6" y="0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2"/>
                      <a:pt x="2" y="3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8"/>
                      <a:pt x="4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" name="Freeform 339"/>
              <p:cNvSpPr/>
              <p:nvPr/>
            </p:nvSpPr>
            <p:spPr bwMode="auto">
              <a:xfrm>
                <a:off x="38212" y="122974"/>
                <a:ext cx="6253" cy="16674"/>
              </a:xfrm>
              <a:custGeom>
                <a:avLst/>
                <a:gdLst>
                  <a:gd name="T0" fmla="*/ 3 w 4"/>
                  <a:gd name="T1" fmla="*/ 3 h 10"/>
                  <a:gd name="T2" fmla="*/ 1 w 4"/>
                  <a:gd name="T3" fmla="*/ 0 h 10"/>
                  <a:gd name="T4" fmla="*/ 0 w 4"/>
                  <a:gd name="T5" fmla="*/ 2 h 10"/>
                  <a:gd name="T6" fmla="*/ 0 w 4"/>
                  <a:gd name="T7" fmla="*/ 5 h 10"/>
                  <a:gd name="T8" fmla="*/ 1 w 4"/>
                  <a:gd name="T9" fmla="*/ 7 h 10"/>
                  <a:gd name="T10" fmla="*/ 3 w 4"/>
                  <a:gd name="T11" fmla="*/ 10 h 10"/>
                  <a:gd name="T12" fmla="*/ 4 w 4"/>
                  <a:gd name="T13" fmla="*/ 8 h 10"/>
                  <a:gd name="T14" fmla="*/ 4 w 4"/>
                  <a:gd name="T15" fmla="*/ 5 h 10"/>
                  <a:gd name="T16" fmla="*/ 3 w 4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10">
                    <a:moveTo>
                      <a:pt x="3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7"/>
                    </a:cubicBezTo>
                    <a:cubicBezTo>
                      <a:pt x="1" y="8"/>
                      <a:pt x="2" y="9"/>
                      <a:pt x="3" y="10"/>
                    </a:cubicBezTo>
                    <a:cubicBezTo>
                      <a:pt x="4" y="9"/>
                      <a:pt x="4" y="8"/>
                      <a:pt x="4" y="8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3" y="4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4" name="Freeform 340"/>
              <p:cNvSpPr/>
              <p:nvPr/>
            </p:nvSpPr>
            <p:spPr bwMode="auto">
              <a:xfrm>
                <a:off x="38212" y="44465"/>
                <a:ext cx="285552" cy="202179"/>
              </a:xfrm>
              <a:custGeom>
                <a:avLst/>
                <a:gdLst>
                  <a:gd name="T0" fmla="*/ 215 w 411"/>
                  <a:gd name="T1" fmla="*/ 125 h 291"/>
                  <a:gd name="T2" fmla="*/ 411 w 411"/>
                  <a:gd name="T3" fmla="*/ 16 h 291"/>
                  <a:gd name="T4" fmla="*/ 399 w 411"/>
                  <a:gd name="T5" fmla="*/ 0 h 291"/>
                  <a:gd name="T6" fmla="*/ 203 w 411"/>
                  <a:gd name="T7" fmla="*/ 109 h 291"/>
                  <a:gd name="T8" fmla="*/ 196 w 411"/>
                  <a:gd name="T9" fmla="*/ 109 h 291"/>
                  <a:gd name="T10" fmla="*/ 196 w 411"/>
                  <a:gd name="T11" fmla="*/ 113 h 291"/>
                  <a:gd name="T12" fmla="*/ 0 w 411"/>
                  <a:gd name="T13" fmla="*/ 222 h 291"/>
                  <a:gd name="T14" fmla="*/ 12 w 411"/>
                  <a:gd name="T15" fmla="*/ 241 h 291"/>
                  <a:gd name="T16" fmla="*/ 196 w 411"/>
                  <a:gd name="T17" fmla="*/ 137 h 291"/>
                  <a:gd name="T18" fmla="*/ 196 w 411"/>
                  <a:gd name="T19" fmla="*/ 265 h 291"/>
                  <a:gd name="T20" fmla="*/ 71 w 411"/>
                  <a:gd name="T21" fmla="*/ 265 h 291"/>
                  <a:gd name="T22" fmla="*/ 71 w 411"/>
                  <a:gd name="T23" fmla="*/ 291 h 291"/>
                  <a:gd name="T24" fmla="*/ 196 w 411"/>
                  <a:gd name="T25" fmla="*/ 291 h 291"/>
                  <a:gd name="T26" fmla="*/ 215 w 411"/>
                  <a:gd name="T27" fmla="*/ 291 h 291"/>
                  <a:gd name="T28" fmla="*/ 340 w 411"/>
                  <a:gd name="T29" fmla="*/ 291 h 291"/>
                  <a:gd name="T30" fmla="*/ 340 w 411"/>
                  <a:gd name="T31" fmla="*/ 265 h 291"/>
                  <a:gd name="T32" fmla="*/ 215 w 411"/>
                  <a:gd name="T33" fmla="*/ 265 h 291"/>
                  <a:gd name="T34" fmla="*/ 215 w 411"/>
                  <a:gd name="T35" fmla="*/ 125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1" h="291">
                    <a:moveTo>
                      <a:pt x="215" y="125"/>
                    </a:moveTo>
                    <a:lnTo>
                      <a:pt x="411" y="16"/>
                    </a:lnTo>
                    <a:lnTo>
                      <a:pt x="399" y="0"/>
                    </a:lnTo>
                    <a:lnTo>
                      <a:pt x="203" y="109"/>
                    </a:lnTo>
                    <a:lnTo>
                      <a:pt x="196" y="109"/>
                    </a:lnTo>
                    <a:lnTo>
                      <a:pt x="196" y="113"/>
                    </a:lnTo>
                    <a:lnTo>
                      <a:pt x="0" y="222"/>
                    </a:lnTo>
                    <a:lnTo>
                      <a:pt x="12" y="241"/>
                    </a:lnTo>
                    <a:lnTo>
                      <a:pt x="196" y="137"/>
                    </a:lnTo>
                    <a:lnTo>
                      <a:pt x="196" y="265"/>
                    </a:lnTo>
                    <a:lnTo>
                      <a:pt x="71" y="265"/>
                    </a:lnTo>
                    <a:lnTo>
                      <a:pt x="71" y="291"/>
                    </a:lnTo>
                    <a:lnTo>
                      <a:pt x="196" y="291"/>
                    </a:lnTo>
                    <a:lnTo>
                      <a:pt x="215" y="291"/>
                    </a:lnTo>
                    <a:lnTo>
                      <a:pt x="340" y="291"/>
                    </a:lnTo>
                    <a:lnTo>
                      <a:pt x="340" y="265"/>
                    </a:lnTo>
                    <a:lnTo>
                      <a:pt x="215" y="265"/>
                    </a:lnTo>
                    <a:lnTo>
                      <a:pt x="215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5" name="Freeform 341"/>
              <p:cNvSpPr/>
              <p:nvPr/>
            </p:nvSpPr>
            <p:spPr bwMode="auto">
              <a:xfrm>
                <a:off x="204262" y="44465"/>
                <a:ext cx="79899" cy="6253"/>
              </a:xfrm>
              <a:custGeom>
                <a:avLst/>
                <a:gdLst>
                  <a:gd name="T0" fmla="*/ 3 w 49"/>
                  <a:gd name="T1" fmla="*/ 4 h 4"/>
                  <a:gd name="T2" fmla="*/ 47 w 49"/>
                  <a:gd name="T3" fmla="*/ 4 h 4"/>
                  <a:gd name="T4" fmla="*/ 48 w 49"/>
                  <a:gd name="T5" fmla="*/ 0 h 4"/>
                  <a:gd name="T6" fmla="*/ 1 w 49"/>
                  <a:gd name="T7" fmla="*/ 0 h 4"/>
                  <a:gd name="T8" fmla="*/ 3 w 49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">
                    <a:moveTo>
                      <a:pt x="3" y="4"/>
                    </a:moveTo>
                    <a:cubicBezTo>
                      <a:pt x="5" y="4"/>
                      <a:pt x="45" y="4"/>
                      <a:pt x="47" y="4"/>
                    </a:cubicBezTo>
                    <a:cubicBezTo>
                      <a:pt x="49" y="4"/>
                      <a:pt x="48" y="0"/>
                      <a:pt x="4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6" name="Rectangle 342"/>
              <p:cNvSpPr>
                <a:spLocks noChangeArrowheads="1"/>
              </p:cNvSpPr>
              <p:nvPr/>
            </p:nvSpPr>
            <p:spPr bwMode="auto">
              <a:xfrm>
                <a:off x="204262" y="27790"/>
                <a:ext cx="79899" cy="4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7" name="Freeform 343"/>
              <p:cNvSpPr/>
              <p:nvPr/>
            </p:nvSpPr>
            <p:spPr bwMode="auto">
              <a:xfrm>
                <a:off x="241781" y="36128"/>
                <a:ext cx="9727" cy="1390"/>
              </a:xfrm>
              <a:custGeom>
                <a:avLst/>
                <a:gdLst>
                  <a:gd name="T0" fmla="*/ 1 w 6"/>
                  <a:gd name="T1" fmla="*/ 1 h 1"/>
                  <a:gd name="T2" fmla="*/ 2 w 6"/>
                  <a:gd name="T3" fmla="*/ 1 h 1"/>
                  <a:gd name="T4" fmla="*/ 3 w 6"/>
                  <a:gd name="T5" fmla="*/ 1 h 1"/>
                  <a:gd name="T6" fmla="*/ 6 w 6"/>
                  <a:gd name="T7" fmla="*/ 0 h 1"/>
                  <a:gd name="T8" fmla="*/ 0 w 6"/>
                  <a:gd name="T9" fmla="*/ 0 h 1"/>
                  <a:gd name="T10" fmla="*/ 1 w 6"/>
                  <a:gd name="T11" fmla="*/ 0 h 1"/>
                  <a:gd name="T12" fmla="*/ 1 w 6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">
                    <a:moveTo>
                      <a:pt x="1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8" name="Freeform 344"/>
              <p:cNvSpPr/>
              <p:nvPr/>
            </p:nvSpPr>
            <p:spPr bwMode="auto">
              <a:xfrm>
                <a:off x="233443" y="36128"/>
                <a:ext cx="3474" cy="0"/>
              </a:xfrm>
              <a:custGeom>
                <a:avLst/>
                <a:gdLst>
                  <a:gd name="T0" fmla="*/ 2 w 2"/>
                  <a:gd name="T1" fmla="*/ 0 w 2"/>
                  <a:gd name="T2" fmla="*/ 1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9" name="Freeform 345"/>
              <p:cNvSpPr/>
              <p:nvPr/>
            </p:nvSpPr>
            <p:spPr bwMode="auto">
              <a:xfrm>
                <a:off x="268182" y="36128"/>
                <a:ext cx="1390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0" name="Freeform 346"/>
              <p:cNvSpPr/>
              <p:nvPr/>
            </p:nvSpPr>
            <p:spPr bwMode="auto">
              <a:xfrm>
                <a:off x="209126" y="36128"/>
                <a:ext cx="13201" cy="3474"/>
              </a:xfrm>
              <a:custGeom>
                <a:avLst/>
                <a:gdLst>
                  <a:gd name="T0" fmla="*/ 4 w 8"/>
                  <a:gd name="T1" fmla="*/ 1 h 2"/>
                  <a:gd name="T2" fmla="*/ 7 w 8"/>
                  <a:gd name="T3" fmla="*/ 0 h 2"/>
                  <a:gd name="T4" fmla="*/ 8 w 8"/>
                  <a:gd name="T5" fmla="*/ 0 h 2"/>
                  <a:gd name="T6" fmla="*/ 0 w 8"/>
                  <a:gd name="T7" fmla="*/ 0 h 2"/>
                  <a:gd name="T8" fmla="*/ 4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4" y="1"/>
                    </a:moveTo>
                    <a:cubicBezTo>
                      <a:pt x="5" y="1"/>
                      <a:pt x="6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2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1" name="Freeform 347"/>
              <p:cNvSpPr/>
              <p:nvPr/>
            </p:nvSpPr>
            <p:spPr bwMode="auto">
              <a:xfrm>
                <a:off x="202178" y="36128"/>
                <a:ext cx="11811" cy="4863"/>
              </a:xfrm>
              <a:custGeom>
                <a:avLst/>
                <a:gdLst>
                  <a:gd name="T0" fmla="*/ 2 w 7"/>
                  <a:gd name="T1" fmla="*/ 0 h 3"/>
                  <a:gd name="T2" fmla="*/ 3 w 7"/>
                  <a:gd name="T3" fmla="*/ 0 h 3"/>
                  <a:gd name="T4" fmla="*/ 0 w 7"/>
                  <a:gd name="T5" fmla="*/ 0 h 3"/>
                  <a:gd name="T6" fmla="*/ 0 w 7"/>
                  <a:gd name="T7" fmla="*/ 3 h 3"/>
                  <a:gd name="T8" fmla="*/ 7 w 7"/>
                  <a:gd name="T9" fmla="*/ 3 h 3"/>
                  <a:gd name="T10" fmla="*/ 2 w 7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2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3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2" name="Freeform 348"/>
              <p:cNvSpPr/>
              <p:nvPr/>
            </p:nvSpPr>
            <p:spPr bwMode="auto">
              <a:xfrm>
                <a:off x="213990" y="34739"/>
                <a:ext cx="72256" cy="6253"/>
              </a:xfrm>
              <a:custGeom>
                <a:avLst/>
                <a:gdLst>
                  <a:gd name="T0" fmla="*/ 44 w 44"/>
                  <a:gd name="T1" fmla="*/ 1 h 4"/>
                  <a:gd name="T2" fmla="*/ 39 w 44"/>
                  <a:gd name="T3" fmla="*/ 1 h 4"/>
                  <a:gd name="T4" fmla="*/ 41 w 44"/>
                  <a:gd name="T5" fmla="*/ 2 h 4"/>
                  <a:gd name="T6" fmla="*/ 41 w 44"/>
                  <a:gd name="T7" fmla="*/ 3 h 4"/>
                  <a:gd name="T8" fmla="*/ 37 w 44"/>
                  <a:gd name="T9" fmla="*/ 1 h 4"/>
                  <a:gd name="T10" fmla="*/ 34 w 44"/>
                  <a:gd name="T11" fmla="*/ 2 h 4"/>
                  <a:gd name="T12" fmla="*/ 30 w 44"/>
                  <a:gd name="T13" fmla="*/ 1 h 4"/>
                  <a:gd name="T14" fmla="*/ 25 w 44"/>
                  <a:gd name="T15" fmla="*/ 1 h 4"/>
                  <a:gd name="T16" fmla="*/ 24 w 44"/>
                  <a:gd name="T17" fmla="*/ 2 h 4"/>
                  <a:gd name="T18" fmla="*/ 20 w 44"/>
                  <a:gd name="T19" fmla="*/ 3 h 4"/>
                  <a:gd name="T20" fmla="*/ 17 w 44"/>
                  <a:gd name="T21" fmla="*/ 3 h 4"/>
                  <a:gd name="T22" fmla="*/ 17 w 44"/>
                  <a:gd name="T23" fmla="*/ 3 h 4"/>
                  <a:gd name="T24" fmla="*/ 16 w 44"/>
                  <a:gd name="T25" fmla="*/ 2 h 4"/>
                  <a:gd name="T26" fmla="*/ 16 w 44"/>
                  <a:gd name="T27" fmla="*/ 1 h 4"/>
                  <a:gd name="T28" fmla="*/ 15 w 44"/>
                  <a:gd name="T29" fmla="*/ 1 h 4"/>
                  <a:gd name="T30" fmla="*/ 13 w 44"/>
                  <a:gd name="T31" fmla="*/ 2 h 4"/>
                  <a:gd name="T32" fmla="*/ 11 w 44"/>
                  <a:gd name="T33" fmla="*/ 2 h 4"/>
                  <a:gd name="T34" fmla="*/ 9 w 44"/>
                  <a:gd name="T35" fmla="*/ 1 h 4"/>
                  <a:gd name="T36" fmla="*/ 5 w 44"/>
                  <a:gd name="T37" fmla="*/ 2 h 4"/>
                  <a:gd name="T38" fmla="*/ 1 w 44"/>
                  <a:gd name="T39" fmla="*/ 4 h 4"/>
                  <a:gd name="T40" fmla="*/ 0 w 44"/>
                  <a:gd name="T41" fmla="*/ 4 h 4"/>
                  <a:gd name="T42" fmla="*/ 44 w 44"/>
                  <a:gd name="T43" fmla="*/ 4 h 4"/>
                  <a:gd name="T44" fmla="*/ 44 w 44"/>
                  <a:gd name="T4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" h="4">
                    <a:moveTo>
                      <a:pt x="44" y="1"/>
                    </a:moveTo>
                    <a:cubicBezTo>
                      <a:pt x="39" y="1"/>
                      <a:pt x="39" y="1"/>
                      <a:pt x="39" y="1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1"/>
                      <a:pt x="24" y="1"/>
                      <a:pt x="24" y="2"/>
                    </a:cubicBezTo>
                    <a:cubicBezTo>
                      <a:pt x="23" y="2"/>
                      <a:pt x="22" y="3"/>
                      <a:pt x="20" y="3"/>
                    </a:cubicBezTo>
                    <a:cubicBezTo>
                      <a:pt x="18" y="3"/>
                      <a:pt x="18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2"/>
                      <a:pt x="16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2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9" y="1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4" y="3"/>
                      <a:pt x="3" y="3"/>
                      <a:pt x="1" y="4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44" y="4"/>
                      <a:pt x="44" y="4"/>
                      <a:pt x="44" y="4"/>
                    </a:cubicBezTo>
                    <a:lnTo>
                      <a:pt x="4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3" name="Rectangle 349"/>
              <p:cNvSpPr>
                <a:spLocks noChangeArrowheads="1"/>
              </p:cNvSpPr>
              <p:nvPr/>
            </p:nvSpPr>
            <p:spPr bwMode="auto">
              <a:xfrm>
                <a:off x="213990" y="40992"/>
                <a:ext cx="695" cy="69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Freeform 350"/>
              <p:cNvSpPr/>
              <p:nvPr/>
            </p:nvSpPr>
            <p:spPr bwMode="auto">
              <a:xfrm>
                <a:off x="207041" y="34739"/>
                <a:ext cx="2084" cy="1390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5" name="Freeform 351"/>
              <p:cNvSpPr/>
              <p:nvPr/>
            </p:nvSpPr>
            <p:spPr bwMode="auto">
              <a:xfrm>
                <a:off x="205652" y="0"/>
                <a:ext cx="77119" cy="24316"/>
              </a:xfrm>
              <a:custGeom>
                <a:avLst/>
                <a:gdLst>
                  <a:gd name="T0" fmla="*/ 27 w 47"/>
                  <a:gd name="T1" fmla="*/ 0 h 15"/>
                  <a:gd name="T2" fmla="*/ 22 w 47"/>
                  <a:gd name="T3" fmla="*/ 0 h 15"/>
                  <a:gd name="T4" fmla="*/ 0 w 47"/>
                  <a:gd name="T5" fmla="*/ 15 h 15"/>
                  <a:gd name="T6" fmla="*/ 47 w 47"/>
                  <a:gd name="T7" fmla="*/ 15 h 15"/>
                  <a:gd name="T8" fmla="*/ 27 w 47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5">
                    <a:moveTo>
                      <a:pt x="27" y="0"/>
                    </a:moveTo>
                    <a:cubicBezTo>
                      <a:pt x="26" y="0"/>
                      <a:pt x="23" y="0"/>
                      <a:pt x="22" y="0"/>
                    </a:cubicBezTo>
                    <a:cubicBezTo>
                      <a:pt x="12" y="0"/>
                      <a:pt x="4" y="7"/>
                      <a:pt x="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3" y="7"/>
                      <a:pt x="37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4" name="组合 504"/>
            <p:cNvGrpSpPr/>
            <p:nvPr/>
          </p:nvGrpSpPr>
          <p:grpSpPr bwMode="auto">
            <a:xfrm>
              <a:off x="10460038" y="3919538"/>
              <a:ext cx="327025" cy="307975"/>
              <a:chOff x="0" y="0"/>
              <a:chExt cx="294583" cy="276519"/>
            </a:xfrm>
            <a:grpFill/>
          </p:grpSpPr>
          <p:sp>
            <p:nvSpPr>
              <p:cNvPr id="144" name="Freeform 352"/>
              <p:cNvSpPr>
                <a:spLocks noEditPoints="1"/>
              </p:cNvSpPr>
              <p:nvPr/>
            </p:nvSpPr>
            <p:spPr bwMode="auto">
              <a:xfrm>
                <a:off x="100743" y="16675"/>
                <a:ext cx="175778" cy="221632"/>
              </a:xfrm>
              <a:custGeom>
                <a:avLst/>
                <a:gdLst>
                  <a:gd name="T0" fmla="*/ 97 w 107"/>
                  <a:gd name="T1" fmla="*/ 14 h 135"/>
                  <a:gd name="T2" fmla="*/ 97 w 107"/>
                  <a:gd name="T3" fmla="*/ 135 h 135"/>
                  <a:gd name="T4" fmla="*/ 99 w 107"/>
                  <a:gd name="T5" fmla="*/ 135 h 135"/>
                  <a:gd name="T6" fmla="*/ 107 w 107"/>
                  <a:gd name="T7" fmla="*/ 130 h 135"/>
                  <a:gd name="T8" fmla="*/ 107 w 107"/>
                  <a:gd name="T9" fmla="*/ 8 h 135"/>
                  <a:gd name="T10" fmla="*/ 105 w 107"/>
                  <a:gd name="T11" fmla="*/ 3 h 135"/>
                  <a:gd name="T12" fmla="*/ 99 w 107"/>
                  <a:gd name="T13" fmla="*/ 0 h 135"/>
                  <a:gd name="T14" fmla="*/ 8 w 107"/>
                  <a:gd name="T15" fmla="*/ 0 h 135"/>
                  <a:gd name="T16" fmla="*/ 7 w 107"/>
                  <a:gd name="T17" fmla="*/ 0 h 135"/>
                  <a:gd name="T18" fmla="*/ 0 w 107"/>
                  <a:gd name="T19" fmla="*/ 8 h 135"/>
                  <a:gd name="T20" fmla="*/ 0 w 107"/>
                  <a:gd name="T21" fmla="*/ 11 h 135"/>
                  <a:gd name="T22" fmla="*/ 94 w 107"/>
                  <a:gd name="T23" fmla="*/ 11 h 135"/>
                  <a:gd name="T24" fmla="*/ 97 w 107"/>
                  <a:gd name="T25" fmla="*/ 14 h 135"/>
                  <a:gd name="T26" fmla="*/ 8 w 107"/>
                  <a:gd name="T27" fmla="*/ 5 h 135"/>
                  <a:gd name="T28" fmla="*/ 99 w 107"/>
                  <a:gd name="T29" fmla="*/ 5 h 135"/>
                  <a:gd name="T30" fmla="*/ 102 w 107"/>
                  <a:gd name="T31" fmla="*/ 6 h 135"/>
                  <a:gd name="T32" fmla="*/ 102 w 107"/>
                  <a:gd name="T33" fmla="*/ 8 h 135"/>
                  <a:gd name="T34" fmla="*/ 102 w 107"/>
                  <a:gd name="T35" fmla="*/ 129 h 135"/>
                  <a:gd name="T36" fmla="*/ 102 w 107"/>
                  <a:gd name="T37" fmla="*/ 130 h 135"/>
                  <a:gd name="T38" fmla="*/ 102 w 107"/>
                  <a:gd name="T39" fmla="*/ 14 h 135"/>
                  <a:gd name="T40" fmla="*/ 94 w 107"/>
                  <a:gd name="T41" fmla="*/ 6 h 135"/>
                  <a:gd name="T42" fmla="*/ 6 w 107"/>
                  <a:gd name="T43" fmla="*/ 6 h 135"/>
                  <a:gd name="T44" fmla="*/ 8 w 107"/>
                  <a:gd name="T45" fmla="*/ 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7" h="135">
                    <a:moveTo>
                      <a:pt x="97" y="14"/>
                    </a:moveTo>
                    <a:cubicBezTo>
                      <a:pt x="97" y="135"/>
                      <a:pt x="97" y="135"/>
                      <a:pt x="97" y="135"/>
                    </a:cubicBezTo>
                    <a:cubicBezTo>
                      <a:pt x="99" y="135"/>
                      <a:pt x="99" y="135"/>
                      <a:pt x="99" y="135"/>
                    </a:cubicBezTo>
                    <a:cubicBezTo>
                      <a:pt x="104" y="135"/>
                      <a:pt x="107" y="132"/>
                      <a:pt x="107" y="130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7" y="8"/>
                      <a:pt x="107" y="5"/>
                      <a:pt x="105" y="3"/>
                    </a:cubicBezTo>
                    <a:cubicBezTo>
                      <a:pt x="104" y="2"/>
                      <a:pt x="102" y="0"/>
                      <a:pt x="9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0" y="3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6" y="11"/>
                      <a:pt x="97" y="12"/>
                      <a:pt x="97" y="14"/>
                    </a:cubicBezTo>
                    <a:close/>
                    <a:moveTo>
                      <a:pt x="8" y="5"/>
                    </a:moveTo>
                    <a:cubicBezTo>
                      <a:pt x="99" y="5"/>
                      <a:pt x="99" y="5"/>
                      <a:pt x="99" y="5"/>
                    </a:cubicBezTo>
                    <a:cubicBezTo>
                      <a:pt x="100" y="5"/>
                      <a:pt x="101" y="5"/>
                      <a:pt x="102" y="6"/>
                    </a:cubicBezTo>
                    <a:cubicBezTo>
                      <a:pt x="102" y="7"/>
                      <a:pt x="102" y="8"/>
                      <a:pt x="102" y="8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2" y="129"/>
                      <a:pt x="102" y="129"/>
                      <a:pt x="102" y="130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2" y="9"/>
                      <a:pt x="98" y="6"/>
                      <a:pt x="94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6"/>
                      <a:pt x="7" y="5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5" name="Freeform 353"/>
              <p:cNvSpPr/>
              <p:nvPr/>
            </p:nvSpPr>
            <p:spPr bwMode="auto">
              <a:xfrm>
                <a:off x="82678" y="0"/>
                <a:ext cx="211905" cy="254982"/>
              </a:xfrm>
              <a:custGeom>
                <a:avLst/>
                <a:gdLst>
                  <a:gd name="T0" fmla="*/ 129 w 129"/>
                  <a:gd name="T1" fmla="*/ 142 h 155"/>
                  <a:gd name="T2" fmla="*/ 129 w 129"/>
                  <a:gd name="T3" fmla="*/ 7 h 155"/>
                  <a:gd name="T4" fmla="*/ 121 w 129"/>
                  <a:gd name="T5" fmla="*/ 0 h 155"/>
                  <a:gd name="T6" fmla="*/ 17 w 129"/>
                  <a:gd name="T7" fmla="*/ 0 h 155"/>
                  <a:gd name="T8" fmla="*/ 0 w 129"/>
                  <a:gd name="T9" fmla="*/ 18 h 155"/>
                  <a:gd name="T10" fmla="*/ 0 w 129"/>
                  <a:gd name="T11" fmla="*/ 119 h 155"/>
                  <a:gd name="T12" fmla="*/ 5 w 129"/>
                  <a:gd name="T13" fmla="*/ 119 h 155"/>
                  <a:gd name="T14" fmla="*/ 5 w 129"/>
                  <a:gd name="T15" fmla="*/ 18 h 155"/>
                  <a:gd name="T16" fmla="*/ 17 w 129"/>
                  <a:gd name="T17" fmla="*/ 4 h 155"/>
                  <a:gd name="T18" fmla="*/ 121 w 129"/>
                  <a:gd name="T19" fmla="*/ 4 h 155"/>
                  <a:gd name="T20" fmla="*/ 124 w 129"/>
                  <a:gd name="T21" fmla="*/ 7 h 155"/>
                  <a:gd name="T22" fmla="*/ 124 w 129"/>
                  <a:gd name="T23" fmla="*/ 142 h 155"/>
                  <a:gd name="T24" fmla="*/ 123 w 129"/>
                  <a:gd name="T25" fmla="*/ 144 h 155"/>
                  <a:gd name="T26" fmla="*/ 121 w 129"/>
                  <a:gd name="T27" fmla="*/ 145 h 155"/>
                  <a:gd name="T28" fmla="*/ 108 w 129"/>
                  <a:gd name="T29" fmla="*/ 145 h 155"/>
                  <a:gd name="T30" fmla="*/ 108 w 129"/>
                  <a:gd name="T31" fmla="*/ 148 h 155"/>
                  <a:gd name="T32" fmla="*/ 105 w 129"/>
                  <a:gd name="T33" fmla="*/ 151 h 155"/>
                  <a:gd name="T34" fmla="*/ 38 w 129"/>
                  <a:gd name="T35" fmla="*/ 151 h 155"/>
                  <a:gd name="T36" fmla="*/ 38 w 129"/>
                  <a:gd name="T37" fmla="*/ 155 h 155"/>
                  <a:gd name="T38" fmla="*/ 105 w 129"/>
                  <a:gd name="T39" fmla="*/ 155 h 155"/>
                  <a:gd name="T40" fmla="*/ 112 w 129"/>
                  <a:gd name="T41" fmla="*/ 150 h 155"/>
                  <a:gd name="T42" fmla="*/ 121 w 129"/>
                  <a:gd name="T43" fmla="*/ 150 h 155"/>
                  <a:gd name="T44" fmla="*/ 127 w 129"/>
                  <a:gd name="T45" fmla="*/ 148 h 155"/>
                  <a:gd name="T46" fmla="*/ 129 w 129"/>
                  <a:gd name="T47" fmla="*/ 14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9" h="155">
                    <a:moveTo>
                      <a:pt x="129" y="142"/>
                    </a:moveTo>
                    <a:cubicBezTo>
                      <a:pt x="129" y="7"/>
                      <a:pt x="129" y="7"/>
                      <a:pt x="129" y="7"/>
                    </a:cubicBezTo>
                    <a:cubicBezTo>
                      <a:pt x="129" y="2"/>
                      <a:pt x="124" y="0"/>
                      <a:pt x="1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4" y="0"/>
                      <a:pt x="0" y="12"/>
                      <a:pt x="0" y="18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5" y="119"/>
                      <a:pt x="5" y="119"/>
                      <a:pt x="5" y="1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4"/>
                      <a:pt x="17" y="4"/>
                    </a:cubicBezTo>
                    <a:cubicBezTo>
                      <a:pt x="121" y="4"/>
                      <a:pt x="121" y="4"/>
                      <a:pt x="121" y="4"/>
                    </a:cubicBezTo>
                    <a:cubicBezTo>
                      <a:pt x="121" y="4"/>
                      <a:pt x="124" y="5"/>
                      <a:pt x="124" y="7"/>
                    </a:cubicBezTo>
                    <a:cubicBezTo>
                      <a:pt x="124" y="142"/>
                      <a:pt x="124" y="142"/>
                      <a:pt x="124" y="142"/>
                    </a:cubicBezTo>
                    <a:cubicBezTo>
                      <a:pt x="124" y="142"/>
                      <a:pt x="124" y="144"/>
                      <a:pt x="123" y="144"/>
                    </a:cubicBezTo>
                    <a:cubicBezTo>
                      <a:pt x="123" y="145"/>
                      <a:pt x="122" y="145"/>
                      <a:pt x="121" y="145"/>
                    </a:cubicBezTo>
                    <a:cubicBezTo>
                      <a:pt x="108" y="145"/>
                      <a:pt x="108" y="145"/>
                      <a:pt x="108" y="145"/>
                    </a:cubicBezTo>
                    <a:cubicBezTo>
                      <a:pt x="108" y="148"/>
                      <a:pt x="108" y="148"/>
                      <a:pt x="108" y="148"/>
                    </a:cubicBezTo>
                    <a:cubicBezTo>
                      <a:pt x="108" y="149"/>
                      <a:pt x="107" y="151"/>
                      <a:pt x="105" y="151"/>
                    </a:cubicBezTo>
                    <a:cubicBezTo>
                      <a:pt x="38" y="151"/>
                      <a:pt x="38" y="151"/>
                      <a:pt x="38" y="151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105" y="155"/>
                      <a:pt x="105" y="155"/>
                      <a:pt x="105" y="155"/>
                    </a:cubicBezTo>
                    <a:cubicBezTo>
                      <a:pt x="108" y="155"/>
                      <a:pt x="111" y="153"/>
                      <a:pt x="112" y="150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4" y="150"/>
                      <a:pt x="126" y="149"/>
                      <a:pt x="127" y="148"/>
                    </a:cubicBezTo>
                    <a:cubicBezTo>
                      <a:pt x="129" y="145"/>
                      <a:pt x="129" y="142"/>
                      <a:pt x="129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6" name="Freeform 354"/>
              <p:cNvSpPr>
                <a:spLocks noEditPoints="1"/>
              </p:cNvSpPr>
              <p:nvPr/>
            </p:nvSpPr>
            <p:spPr bwMode="auto">
              <a:xfrm>
                <a:off x="121585" y="67393"/>
                <a:ext cx="110469" cy="120196"/>
              </a:xfrm>
              <a:custGeom>
                <a:avLst/>
                <a:gdLst>
                  <a:gd name="T0" fmla="*/ 29 w 67"/>
                  <a:gd name="T1" fmla="*/ 73 h 73"/>
                  <a:gd name="T2" fmla="*/ 34 w 67"/>
                  <a:gd name="T3" fmla="*/ 73 h 73"/>
                  <a:gd name="T4" fmla="*/ 36 w 67"/>
                  <a:gd name="T5" fmla="*/ 73 h 73"/>
                  <a:gd name="T6" fmla="*/ 37 w 67"/>
                  <a:gd name="T7" fmla="*/ 73 h 73"/>
                  <a:gd name="T8" fmla="*/ 37 w 67"/>
                  <a:gd name="T9" fmla="*/ 73 h 73"/>
                  <a:gd name="T10" fmla="*/ 66 w 67"/>
                  <a:gd name="T11" fmla="*/ 36 h 73"/>
                  <a:gd name="T12" fmla="*/ 61 w 67"/>
                  <a:gd name="T13" fmla="*/ 22 h 73"/>
                  <a:gd name="T14" fmla="*/ 45 w 67"/>
                  <a:gd name="T15" fmla="*/ 15 h 73"/>
                  <a:gd name="T16" fmla="*/ 48 w 67"/>
                  <a:gd name="T17" fmla="*/ 14 h 73"/>
                  <a:gd name="T18" fmla="*/ 54 w 67"/>
                  <a:gd name="T19" fmla="*/ 10 h 73"/>
                  <a:gd name="T20" fmla="*/ 59 w 67"/>
                  <a:gd name="T21" fmla="*/ 3 h 73"/>
                  <a:gd name="T22" fmla="*/ 50 w 67"/>
                  <a:gd name="T23" fmla="*/ 2 h 73"/>
                  <a:gd name="T24" fmla="*/ 44 w 67"/>
                  <a:gd name="T25" fmla="*/ 4 h 73"/>
                  <a:gd name="T26" fmla="*/ 38 w 67"/>
                  <a:gd name="T27" fmla="*/ 8 h 73"/>
                  <a:gd name="T28" fmla="*/ 33 w 67"/>
                  <a:gd name="T29" fmla="*/ 15 h 73"/>
                  <a:gd name="T30" fmla="*/ 28 w 67"/>
                  <a:gd name="T31" fmla="*/ 0 h 73"/>
                  <a:gd name="T32" fmla="*/ 25 w 67"/>
                  <a:gd name="T33" fmla="*/ 0 h 73"/>
                  <a:gd name="T34" fmla="*/ 30 w 67"/>
                  <a:gd name="T35" fmla="*/ 15 h 73"/>
                  <a:gd name="T36" fmla="*/ 25 w 67"/>
                  <a:gd name="T37" fmla="*/ 15 h 73"/>
                  <a:gd name="T38" fmla="*/ 5 w 67"/>
                  <a:gd name="T39" fmla="*/ 22 h 73"/>
                  <a:gd name="T40" fmla="*/ 1 w 67"/>
                  <a:gd name="T41" fmla="*/ 36 h 73"/>
                  <a:gd name="T42" fmla="*/ 28 w 67"/>
                  <a:gd name="T43" fmla="*/ 73 h 73"/>
                  <a:gd name="T44" fmla="*/ 29 w 67"/>
                  <a:gd name="T45" fmla="*/ 73 h 73"/>
                  <a:gd name="T46" fmla="*/ 35 w 67"/>
                  <a:gd name="T47" fmla="*/ 16 h 73"/>
                  <a:gd name="T48" fmla="*/ 34 w 67"/>
                  <a:gd name="T49" fmla="*/ 16 h 73"/>
                  <a:gd name="T50" fmla="*/ 34 w 67"/>
                  <a:gd name="T51" fmla="*/ 15 h 73"/>
                  <a:gd name="T52" fmla="*/ 35 w 67"/>
                  <a:gd name="T53" fmla="*/ 16 h 73"/>
                  <a:gd name="T54" fmla="*/ 3 w 67"/>
                  <a:gd name="T55" fmla="*/ 36 h 73"/>
                  <a:gd name="T56" fmla="*/ 7 w 67"/>
                  <a:gd name="T57" fmla="*/ 24 h 73"/>
                  <a:gd name="T58" fmla="*/ 25 w 67"/>
                  <a:gd name="T59" fmla="*/ 17 h 73"/>
                  <a:gd name="T60" fmla="*/ 31 w 67"/>
                  <a:gd name="T61" fmla="*/ 18 h 73"/>
                  <a:gd name="T62" fmla="*/ 32 w 67"/>
                  <a:gd name="T63" fmla="*/ 19 h 73"/>
                  <a:gd name="T64" fmla="*/ 33 w 67"/>
                  <a:gd name="T65" fmla="*/ 18 h 73"/>
                  <a:gd name="T66" fmla="*/ 34 w 67"/>
                  <a:gd name="T67" fmla="*/ 18 h 73"/>
                  <a:gd name="T68" fmla="*/ 42 w 67"/>
                  <a:gd name="T69" fmla="*/ 17 h 73"/>
                  <a:gd name="T70" fmla="*/ 60 w 67"/>
                  <a:gd name="T71" fmla="*/ 24 h 73"/>
                  <a:gd name="T72" fmla="*/ 64 w 67"/>
                  <a:gd name="T73" fmla="*/ 36 h 73"/>
                  <a:gd name="T74" fmla="*/ 37 w 67"/>
                  <a:gd name="T75" fmla="*/ 71 h 73"/>
                  <a:gd name="T76" fmla="*/ 34 w 67"/>
                  <a:gd name="T77" fmla="*/ 71 h 73"/>
                  <a:gd name="T78" fmla="*/ 29 w 67"/>
                  <a:gd name="T79" fmla="*/ 71 h 73"/>
                  <a:gd name="T80" fmla="*/ 28 w 67"/>
                  <a:gd name="T81" fmla="*/ 71 h 73"/>
                  <a:gd name="T82" fmla="*/ 3 w 67"/>
                  <a:gd name="T83" fmla="*/ 3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7" h="73">
                    <a:moveTo>
                      <a:pt x="29" y="73"/>
                    </a:moveTo>
                    <a:cubicBezTo>
                      <a:pt x="31" y="73"/>
                      <a:pt x="32" y="73"/>
                      <a:pt x="34" y="73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56" y="73"/>
                      <a:pt x="66" y="51"/>
                      <a:pt x="66" y="36"/>
                    </a:cubicBezTo>
                    <a:cubicBezTo>
                      <a:pt x="67" y="31"/>
                      <a:pt x="65" y="26"/>
                      <a:pt x="61" y="22"/>
                    </a:cubicBezTo>
                    <a:cubicBezTo>
                      <a:pt x="58" y="18"/>
                      <a:pt x="52" y="16"/>
                      <a:pt x="45" y="15"/>
                    </a:cubicBezTo>
                    <a:cubicBezTo>
                      <a:pt x="46" y="15"/>
                      <a:pt x="47" y="15"/>
                      <a:pt x="48" y="14"/>
                    </a:cubicBezTo>
                    <a:cubicBezTo>
                      <a:pt x="50" y="13"/>
                      <a:pt x="52" y="12"/>
                      <a:pt x="54" y="10"/>
                    </a:cubicBezTo>
                    <a:cubicBezTo>
                      <a:pt x="56" y="8"/>
                      <a:pt x="57" y="6"/>
                      <a:pt x="59" y="3"/>
                    </a:cubicBezTo>
                    <a:cubicBezTo>
                      <a:pt x="55" y="2"/>
                      <a:pt x="53" y="2"/>
                      <a:pt x="50" y="2"/>
                    </a:cubicBezTo>
                    <a:cubicBezTo>
                      <a:pt x="48" y="3"/>
                      <a:pt x="46" y="3"/>
                      <a:pt x="44" y="4"/>
                    </a:cubicBezTo>
                    <a:cubicBezTo>
                      <a:pt x="42" y="5"/>
                      <a:pt x="40" y="7"/>
                      <a:pt x="38" y="8"/>
                    </a:cubicBezTo>
                    <a:cubicBezTo>
                      <a:pt x="36" y="10"/>
                      <a:pt x="35" y="12"/>
                      <a:pt x="33" y="15"/>
                    </a:cubicBezTo>
                    <a:cubicBezTo>
                      <a:pt x="32" y="12"/>
                      <a:pt x="29" y="7"/>
                      <a:pt x="28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7"/>
                      <a:pt x="28" y="12"/>
                      <a:pt x="30" y="15"/>
                    </a:cubicBezTo>
                    <a:cubicBezTo>
                      <a:pt x="28" y="15"/>
                      <a:pt x="26" y="15"/>
                      <a:pt x="25" y="15"/>
                    </a:cubicBezTo>
                    <a:cubicBezTo>
                      <a:pt x="16" y="15"/>
                      <a:pt x="9" y="18"/>
                      <a:pt x="5" y="22"/>
                    </a:cubicBezTo>
                    <a:cubicBezTo>
                      <a:pt x="2" y="26"/>
                      <a:pt x="0" y="31"/>
                      <a:pt x="1" y="36"/>
                    </a:cubicBezTo>
                    <a:cubicBezTo>
                      <a:pt x="1" y="51"/>
                      <a:pt x="10" y="72"/>
                      <a:pt x="28" y="73"/>
                    </a:cubicBezTo>
                    <a:cubicBezTo>
                      <a:pt x="28" y="73"/>
                      <a:pt x="29" y="73"/>
                      <a:pt x="29" y="73"/>
                    </a:cubicBezTo>
                    <a:close/>
                    <a:moveTo>
                      <a:pt x="35" y="16"/>
                    </a:moveTo>
                    <a:cubicBezTo>
                      <a:pt x="35" y="16"/>
                      <a:pt x="34" y="16"/>
                      <a:pt x="34" y="16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5" y="16"/>
                      <a:pt x="35" y="16"/>
                    </a:cubicBezTo>
                    <a:close/>
                    <a:moveTo>
                      <a:pt x="3" y="36"/>
                    </a:moveTo>
                    <a:cubicBezTo>
                      <a:pt x="2" y="31"/>
                      <a:pt x="4" y="27"/>
                      <a:pt x="7" y="24"/>
                    </a:cubicBezTo>
                    <a:cubicBezTo>
                      <a:pt x="11" y="20"/>
                      <a:pt x="17" y="17"/>
                      <a:pt x="25" y="17"/>
                    </a:cubicBezTo>
                    <a:cubicBezTo>
                      <a:pt x="27" y="17"/>
                      <a:pt x="29" y="17"/>
                      <a:pt x="31" y="18"/>
                    </a:cubicBezTo>
                    <a:cubicBezTo>
                      <a:pt x="31" y="19"/>
                      <a:pt x="32" y="19"/>
                      <a:pt x="32" y="19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6" y="18"/>
                      <a:pt x="39" y="17"/>
                      <a:pt x="42" y="17"/>
                    </a:cubicBezTo>
                    <a:cubicBezTo>
                      <a:pt x="50" y="17"/>
                      <a:pt x="56" y="20"/>
                      <a:pt x="60" y="24"/>
                    </a:cubicBezTo>
                    <a:cubicBezTo>
                      <a:pt x="63" y="27"/>
                      <a:pt x="64" y="31"/>
                      <a:pt x="64" y="36"/>
                    </a:cubicBezTo>
                    <a:cubicBezTo>
                      <a:pt x="64" y="51"/>
                      <a:pt x="54" y="71"/>
                      <a:pt x="37" y="71"/>
                    </a:cubicBezTo>
                    <a:cubicBezTo>
                      <a:pt x="37" y="71"/>
                      <a:pt x="36" y="71"/>
                      <a:pt x="34" y="71"/>
                    </a:cubicBezTo>
                    <a:cubicBezTo>
                      <a:pt x="32" y="71"/>
                      <a:pt x="30" y="71"/>
                      <a:pt x="29" y="71"/>
                    </a:cubicBezTo>
                    <a:cubicBezTo>
                      <a:pt x="29" y="71"/>
                      <a:pt x="28" y="71"/>
                      <a:pt x="28" y="71"/>
                    </a:cubicBezTo>
                    <a:cubicBezTo>
                      <a:pt x="12" y="70"/>
                      <a:pt x="3" y="50"/>
                      <a:pt x="3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7" name="Freeform 355"/>
              <p:cNvSpPr/>
              <p:nvPr/>
            </p:nvSpPr>
            <p:spPr bwMode="auto">
              <a:xfrm>
                <a:off x="182725" y="132006"/>
                <a:ext cx="13201" cy="18064"/>
              </a:xfrm>
              <a:custGeom>
                <a:avLst/>
                <a:gdLst>
                  <a:gd name="T0" fmla="*/ 5 w 8"/>
                  <a:gd name="T1" fmla="*/ 7 h 11"/>
                  <a:gd name="T2" fmla="*/ 7 w 8"/>
                  <a:gd name="T3" fmla="*/ 4 h 11"/>
                  <a:gd name="T4" fmla="*/ 8 w 8"/>
                  <a:gd name="T5" fmla="*/ 0 h 11"/>
                  <a:gd name="T6" fmla="*/ 5 w 8"/>
                  <a:gd name="T7" fmla="*/ 1 h 11"/>
                  <a:gd name="T8" fmla="*/ 2 w 8"/>
                  <a:gd name="T9" fmla="*/ 3 h 11"/>
                  <a:gd name="T10" fmla="*/ 1 w 8"/>
                  <a:gd name="T11" fmla="*/ 6 h 11"/>
                  <a:gd name="T12" fmla="*/ 0 w 8"/>
                  <a:gd name="T13" fmla="*/ 11 h 11"/>
                  <a:gd name="T14" fmla="*/ 3 w 8"/>
                  <a:gd name="T15" fmla="*/ 10 h 11"/>
                  <a:gd name="T16" fmla="*/ 5 w 8"/>
                  <a:gd name="T1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1">
                    <a:moveTo>
                      <a:pt x="5" y="7"/>
                    </a:moveTo>
                    <a:cubicBezTo>
                      <a:pt x="6" y="6"/>
                      <a:pt x="6" y="5"/>
                      <a:pt x="7" y="4"/>
                    </a:cubicBezTo>
                    <a:cubicBezTo>
                      <a:pt x="7" y="3"/>
                      <a:pt x="7" y="2"/>
                      <a:pt x="8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1" y="11"/>
                      <a:pt x="2" y="10"/>
                      <a:pt x="3" y="10"/>
                    </a:cubicBezTo>
                    <a:cubicBezTo>
                      <a:pt x="4" y="9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8" name="Freeform 356"/>
              <p:cNvSpPr/>
              <p:nvPr/>
            </p:nvSpPr>
            <p:spPr bwMode="auto">
              <a:xfrm>
                <a:off x="166051" y="129922"/>
                <a:ext cx="8337" cy="20149"/>
              </a:xfrm>
              <a:custGeom>
                <a:avLst/>
                <a:gdLst>
                  <a:gd name="T0" fmla="*/ 4 w 5"/>
                  <a:gd name="T1" fmla="*/ 12 h 12"/>
                  <a:gd name="T2" fmla="*/ 5 w 5"/>
                  <a:gd name="T3" fmla="*/ 9 h 12"/>
                  <a:gd name="T4" fmla="*/ 5 w 5"/>
                  <a:gd name="T5" fmla="*/ 6 h 12"/>
                  <a:gd name="T6" fmla="*/ 4 w 5"/>
                  <a:gd name="T7" fmla="*/ 3 h 12"/>
                  <a:gd name="T8" fmla="*/ 1 w 5"/>
                  <a:gd name="T9" fmla="*/ 0 h 12"/>
                  <a:gd name="T10" fmla="*/ 0 w 5"/>
                  <a:gd name="T11" fmla="*/ 3 h 12"/>
                  <a:gd name="T12" fmla="*/ 0 w 5"/>
                  <a:gd name="T13" fmla="*/ 6 h 12"/>
                  <a:gd name="T14" fmla="*/ 2 w 5"/>
                  <a:gd name="T15" fmla="*/ 9 h 12"/>
                  <a:gd name="T16" fmla="*/ 4 w 5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2">
                    <a:moveTo>
                      <a:pt x="4" y="12"/>
                    </a:moveTo>
                    <a:cubicBezTo>
                      <a:pt x="5" y="11"/>
                      <a:pt x="5" y="10"/>
                      <a:pt x="5" y="9"/>
                    </a:cubicBezTo>
                    <a:cubicBezTo>
                      <a:pt x="5" y="8"/>
                      <a:pt x="5" y="7"/>
                      <a:pt x="5" y="6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3" y="2"/>
                      <a:pt x="2" y="1"/>
                      <a:pt x="1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1" y="7"/>
                      <a:pt x="1" y="8"/>
                      <a:pt x="2" y="9"/>
                    </a:cubicBezTo>
                    <a:cubicBezTo>
                      <a:pt x="2" y="10"/>
                      <a:pt x="3" y="11"/>
                      <a:pt x="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9" name="Freeform 357"/>
              <p:cNvSpPr/>
              <p:nvPr/>
            </p:nvSpPr>
            <p:spPr bwMode="auto">
              <a:xfrm>
                <a:off x="87541" y="248728"/>
                <a:ext cx="14590" cy="12506"/>
              </a:xfrm>
              <a:custGeom>
                <a:avLst/>
                <a:gdLst>
                  <a:gd name="T0" fmla="*/ 0 w 9"/>
                  <a:gd name="T1" fmla="*/ 5 h 8"/>
                  <a:gd name="T2" fmla="*/ 4 w 9"/>
                  <a:gd name="T3" fmla="*/ 8 h 8"/>
                  <a:gd name="T4" fmla="*/ 9 w 9"/>
                  <a:gd name="T5" fmla="*/ 5 h 8"/>
                  <a:gd name="T6" fmla="*/ 9 w 9"/>
                  <a:gd name="T7" fmla="*/ 4 h 8"/>
                  <a:gd name="T8" fmla="*/ 9 w 9"/>
                  <a:gd name="T9" fmla="*/ 0 h 8"/>
                  <a:gd name="T10" fmla="*/ 0 w 9"/>
                  <a:gd name="T1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8">
                    <a:moveTo>
                      <a:pt x="0" y="5"/>
                    </a:moveTo>
                    <a:cubicBezTo>
                      <a:pt x="0" y="7"/>
                      <a:pt x="2" y="8"/>
                      <a:pt x="4" y="8"/>
                    </a:cubicBezTo>
                    <a:cubicBezTo>
                      <a:pt x="6" y="8"/>
                      <a:pt x="8" y="7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0"/>
                      <a:pt x="0" y="1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0" name="Freeform 358"/>
              <p:cNvSpPr>
                <a:spLocks noEditPoints="1"/>
              </p:cNvSpPr>
              <p:nvPr/>
            </p:nvSpPr>
            <p:spPr bwMode="auto">
              <a:xfrm>
                <a:off x="0" y="200789"/>
                <a:ext cx="141734" cy="75730"/>
              </a:xfrm>
              <a:custGeom>
                <a:avLst/>
                <a:gdLst>
                  <a:gd name="T0" fmla="*/ 0 w 86"/>
                  <a:gd name="T1" fmla="*/ 0 h 46"/>
                  <a:gd name="T2" fmla="*/ 0 w 86"/>
                  <a:gd name="T3" fmla="*/ 46 h 46"/>
                  <a:gd name="T4" fmla="*/ 86 w 86"/>
                  <a:gd name="T5" fmla="*/ 46 h 46"/>
                  <a:gd name="T6" fmla="*/ 86 w 86"/>
                  <a:gd name="T7" fmla="*/ 0 h 46"/>
                  <a:gd name="T8" fmla="*/ 0 w 86"/>
                  <a:gd name="T9" fmla="*/ 0 h 46"/>
                  <a:gd name="T10" fmla="*/ 25 w 86"/>
                  <a:gd name="T11" fmla="*/ 40 h 46"/>
                  <a:gd name="T12" fmla="*/ 16 w 86"/>
                  <a:gd name="T13" fmla="*/ 26 h 46"/>
                  <a:gd name="T14" fmla="*/ 13 w 86"/>
                  <a:gd name="T15" fmla="*/ 29 h 46"/>
                  <a:gd name="T16" fmla="*/ 13 w 86"/>
                  <a:gd name="T17" fmla="*/ 40 h 46"/>
                  <a:gd name="T18" fmla="*/ 9 w 86"/>
                  <a:gd name="T19" fmla="*/ 40 h 46"/>
                  <a:gd name="T20" fmla="*/ 9 w 86"/>
                  <a:gd name="T21" fmla="*/ 11 h 46"/>
                  <a:gd name="T22" fmla="*/ 13 w 86"/>
                  <a:gd name="T23" fmla="*/ 11 h 46"/>
                  <a:gd name="T24" fmla="*/ 13 w 86"/>
                  <a:gd name="T25" fmla="*/ 25 h 46"/>
                  <a:gd name="T26" fmla="*/ 13 w 86"/>
                  <a:gd name="T27" fmla="*/ 25 h 46"/>
                  <a:gd name="T28" fmla="*/ 15 w 86"/>
                  <a:gd name="T29" fmla="*/ 22 h 46"/>
                  <a:gd name="T30" fmla="*/ 24 w 86"/>
                  <a:gd name="T31" fmla="*/ 11 h 46"/>
                  <a:gd name="T32" fmla="*/ 29 w 86"/>
                  <a:gd name="T33" fmla="*/ 11 h 46"/>
                  <a:gd name="T34" fmla="*/ 18 w 86"/>
                  <a:gd name="T35" fmla="*/ 23 h 46"/>
                  <a:gd name="T36" fmla="*/ 29 w 86"/>
                  <a:gd name="T37" fmla="*/ 40 h 46"/>
                  <a:gd name="T38" fmla="*/ 25 w 86"/>
                  <a:gd name="T39" fmla="*/ 40 h 46"/>
                  <a:gd name="T40" fmla="*/ 41 w 86"/>
                  <a:gd name="T41" fmla="*/ 37 h 46"/>
                  <a:gd name="T42" fmla="*/ 46 w 86"/>
                  <a:gd name="T43" fmla="*/ 36 h 46"/>
                  <a:gd name="T44" fmla="*/ 47 w 86"/>
                  <a:gd name="T45" fmla="*/ 39 h 46"/>
                  <a:gd name="T46" fmla="*/ 41 w 86"/>
                  <a:gd name="T47" fmla="*/ 40 h 46"/>
                  <a:gd name="T48" fmla="*/ 31 w 86"/>
                  <a:gd name="T49" fmla="*/ 30 h 46"/>
                  <a:gd name="T50" fmla="*/ 42 w 86"/>
                  <a:gd name="T51" fmla="*/ 19 h 46"/>
                  <a:gd name="T52" fmla="*/ 47 w 86"/>
                  <a:gd name="T53" fmla="*/ 20 h 46"/>
                  <a:gd name="T54" fmla="*/ 46 w 86"/>
                  <a:gd name="T55" fmla="*/ 23 h 46"/>
                  <a:gd name="T56" fmla="*/ 42 w 86"/>
                  <a:gd name="T57" fmla="*/ 22 h 46"/>
                  <a:gd name="T58" fmla="*/ 34 w 86"/>
                  <a:gd name="T59" fmla="*/ 29 h 46"/>
                  <a:gd name="T60" fmla="*/ 41 w 86"/>
                  <a:gd name="T61" fmla="*/ 37 h 46"/>
                  <a:gd name="T62" fmla="*/ 62 w 86"/>
                  <a:gd name="T63" fmla="*/ 40 h 46"/>
                  <a:gd name="T64" fmla="*/ 62 w 86"/>
                  <a:gd name="T65" fmla="*/ 37 h 46"/>
                  <a:gd name="T66" fmla="*/ 62 w 86"/>
                  <a:gd name="T67" fmla="*/ 37 h 46"/>
                  <a:gd name="T68" fmla="*/ 56 w 86"/>
                  <a:gd name="T69" fmla="*/ 40 h 46"/>
                  <a:gd name="T70" fmla="*/ 49 w 86"/>
                  <a:gd name="T71" fmla="*/ 34 h 46"/>
                  <a:gd name="T72" fmla="*/ 62 w 86"/>
                  <a:gd name="T73" fmla="*/ 27 h 46"/>
                  <a:gd name="T74" fmla="*/ 62 w 86"/>
                  <a:gd name="T75" fmla="*/ 26 h 46"/>
                  <a:gd name="T76" fmla="*/ 57 w 86"/>
                  <a:gd name="T77" fmla="*/ 21 h 46"/>
                  <a:gd name="T78" fmla="*/ 52 w 86"/>
                  <a:gd name="T79" fmla="*/ 23 h 46"/>
                  <a:gd name="T80" fmla="*/ 51 w 86"/>
                  <a:gd name="T81" fmla="*/ 21 h 46"/>
                  <a:gd name="T82" fmla="*/ 58 w 86"/>
                  <a:gd name="T83" fmla="*/ 19 h 46"/>
                  <a:gd name="T84" fmla="*/ 66 w 86"/>
                  <a:gd name="T85" fmla="*/ 27 h 46"/>
                  <a:gd name="T86" fmla="*/ 66 w 86"/>
                  <a:gd name="T87" fmla="*/ 35 h 46"/>
                  <a:gd name="T88" fmla="*/ 66 w 86"/>
                  <a:gd name="T89" fmla="*/ 40 h 46"/>
                  <a:gd name="T90" fmla="*/ 62 w 86"/>
                  <a:gd name="T91" fmla="*/ 40 h 46"/>
                  <a:gd name="T92" fmla="*/ 75 w 86"/>
                  <a:gd name="T93" fmla="*/ 40 h 46"/>
                  <a:gd name="T94" fmla="*/ 72 w 86"/>
                  <a:gd name="T95" fmla="*/ 40 h 46"/>
                  <a:gd name="T96" fmla="*/ 72 w 86"/>
                  <a:gd name="T97" fmla="*/ 10 h 46"/>
                  <a:gd name="T98" fmla="*/ 75 w 86"/>
                  <a:gd name="T99" fmla="*/ 10 h 46"/>
                  <a:gd name="T100" fmla="*/ 75 w 86"/>
                  <a:gd name="T101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" h="46">
                    <a:moveTo>
                      <a:pt x="0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86" y="0"/>
                      <a:pt x="86" y="0"/>
                      <a:pt x="86" y="0"/>
                    </a:cubicBezTo>
                    <a:lnTo>
                      <a:pt x="0" y="0"/>
                    </a:lnTo>
                    <a:close/>
                    <a:moveTo>
                      <a:pt x="25" y="40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4" y="24"/>
                      <a:pt x="14" y="23"/>
                      <a:pt x="15" y="22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29" y="40"/>
                      <a:pt x="29" y="40"/>
                      <a:pt x="29" y="40"/>
                    </a:cubicBezTo>
                    <a:lnTo>
                      <a:pt x="25" y="40"/>
                    </a:lnTo>
                    <a:close/>
                    <a:moveTo>
                      <a:pt x="41" y="37"/>
                    </a:moveTo>
                    <a:cubicBezTo>
                      <a:pt x="44" y="37"/>
                      <a:pt x="45" y="37"/>
                      <a:pt x="46" y="36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6" y="39"/>
                      <a:pt x="44" y="40"/>
                      <a:pt x="41" y="40"/>
                    </a:cubicBezTo>
                    <a:cubicBezTo>
                      <a:pt x="35" y="40"/>
                      <a:pt x="31" y="36"/>
                      <a:pt x="31" y="30"/>
                    </a:cubicBezTo>
                    <a:cubicBezTo>
                      <a:pt x="31" y="23"/>
                      <a:pt x="35" y="19"/>
                      <a:pt x="42" y="19"/>
                    </a:cubicBezTo>
                    <a:cubicBezTo>
                      <a:pt x="44" y="19"/>
                      <a:pt x="46" y="19"/>
                      <a:pt x="47" y="2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5" y="22"/>
                      <a:pt x="44" y="22"/>
                      <a:pt x="42" y="22"/>
                    </a:cubicBezTo>
                    <a:cubicBezTo>
                      <a:pt x="37" y="22"/>
                      <a:pt x="34" y="25"/>
                      <a:pt x="34" y="29"/>
                    </a:cubicBezTo>
                    <a:cubicBezTo>
                      <a:pt x="34" y="34"/>
                      <a:pt x="37" y="37"/>
                      <a:pt x="41" y="37"/>
                    </a:cubicBezTo>
                    <a:close/>
                    <a:moveTo>
                      <a:pt x="62" y="40"/>
                    </a:move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1" y="39"/>
                      <a:pt x="59" y="40"/>
                      <a:pt x="56" y="40"/>
                    </a:cubicBezTo>
                    <a:cubicBezTo>
                      <a:pt x="52" y="40"/>
                      <a:pt x="49" y="37"/>
                      <a:pt x="49" y="34"/>
                    </a:cubicBezTo>
                    <a:cubicBezTo>
                      <a:pt x="49" y="29"/>
                      <a:pt x="54" y="27"/>
                      <a:pt x="62" y="27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62" y="25"/>
                      <a:pt x="61" y="21"/>
                      <a:pt x="57" y="21"/>
                    </a:cubicBezTo>
                    <a:cubicBezTo>
                      <a:pt x="55" y="21"/>
                      <a:pt x="53" y="22"/>
                      <a:pt x="52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3" y="19"/>
                      <a:pt x="55" y="19"/>
                      <a:pt x="58" y="19"/>
                    </a:cubicBezTo>
                    <a:cubicBezTo>
                      <a:pt x="64" y="19"/>
                      <a:pt x="66" y="23"/>
                      <a:pt x="66" y="27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7"/>
                      <a:pt x="66" y="38"/>
                      <a:pt x="66" y="40"/>
                    </a:cubicBezTo>
                    <a:lnTo>
                      <a:pt x="62" y="40"/>
                    </a:lnTo>
                    <a:close/>
                    <a:moveTo>
                      <a:pt x="75" y="40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5" y="10"/>
                      <a:pt x="75" y="10"/>
                      <a:pt x="75" y="10"/>
                    </a:cubicBezTo>
                    <a:lnTo>
                      <a:pt x="7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5" name="组合 510"/>
            <p:cNvGrpSpPr/>
            <p:nvPr/>
          </p:nvGrpSpPr>
          <p:grpSpPr bwMode="auto">
            <a:xfrm>
              <a:off x="11050588" y="6013450"/>
              <a:ext cx="330200" cy="320675"/>
              <a:chOff x="0" y="0"/>
              <a:chExt cx="297363" cy="289026"/>
            </a:xfrm>
            <a:grpFill/>
          </p:grpSpPr>
          <p:sp>
            <p:nvSpPr>
              <p:cNvPr id="140" name="Oval 359"/>
              <p:cNvSpPr>
                <a:spLocks noChangeArrowheads="1"/>
              </p:cNvSpPr>
              <p:nvPr/>
            </p:nvSpPr>
            <p:spPr bwMode="auto">
              <a:xfrm>
                <a:off x="128533" y="0"/>
                <a:ext cx="50718" cy="507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360"/>
              <p:cNvSpPr>
                <a:spLocks noChangeArrowheads="1"/>
              </p:cNvSpPr>
              <p:nvPr/>
            </p:nvSpPr>
            <p:spPr bwMode="auto">
              <a:xfrm>
                <a:off x="0" y="190368"/>
                <a:ext cx="27791" cy="9379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Freeform 361"/>
              <p:cNvSpPr>
                <a:spLocks noEditPoints="1"/>
              </p:cNvSpPr>
              <p:nvPr/>
            </p:nvSpPr>
            <p:spPr bwMode="auto">
              <a:xfrm>
                <a:off x="34739" y="14591"/>
                <a:ext cx="226496" cy="274435"/>
              </a:xfrm>
              <a:custGeom>
                <a:avLst/>
                <a:gdLst>
                  <a:gd name="T0" fmla="*/ 121 w 138"/>
                  <a:gd name="T1" fmla="*/ 104 h 167"/>
                  <a:gd name="T2" fmla="*/ 121 w 138"/>
                  <a:gd name="T3" fmla="*/ 127 h 167"/>
                  <a:gd name="T4" fmla="*/ 91 w 138"/>
                  <a:gd name="T5" fmla="*/ 128 h 167"/>
                  <a:gd name="T6" fmla="*/ 91 w 138"/>
                  <a:gd name="T7" fmla="*/ 51 h 167"/>
                  <a:gd name="T8" fmla="*/ 129 w 138"/>
                  <a:gd name="T9" fmla="*/ 11 h 167"/>
                  <a:gd name="T10" fmla="*/ 129 w 138"/>
                  <a:gd name="T11" fmla="*/ 11 h 167"/>
                  <a:gd name="T12" fmla="*/ 129 w 138"/>
                  <a:gd name="T13" fmla="*/ 2 h 167"/>
                  <a:gd name="T14" fmla="*/ 120 w 138"/>
                  <a:gd name="T15" fmla="*/ 2 h 167"/>
                  <a:gd name="T16" fmla="*/ 120 w 138"/>
                  <a:gd name="T17" fmla="*/ 2 h 167"/>
                  <a:gd name="T18" fmla="*/ 95 w 138"/>
                  <a:gd name="T19" fmla="*/ 27 h 167"/>
                  <a:gd name="T20" fmla="*/ 95 w 138"/>
                  <a:gd name="T21" fmla="*/ 27 h 167"/>
                  <a:gd name="T22" fmla="*/ 95 w 138"/>
                  <a:gd name="T23" fmla="*/ 27 h 167"/>
                  <a:gd name="T24" fmla="*/ 47 w 138"/>
                  <a:gd name="T25" fmla="*/ 27 h 167"/>
                  <a:gd name="T26" fmla="*/ 23 w 138"/>
                  <a:gd name="T27" fmla="*/ 2 h 167"/>
                  <a:gd name="T28" fmla="*/ 23 w 138"/>
                  <a:gd name="T29" fmla="*/ 2 h 167"/>
                  <a:gd name="T30" fmla="*/ 14 w 138"/>
                  <a:gd name="T31" fmla="*/ 2 h 167"/>
                  <a:gd name="T32" fmla="*/ 14 w 138"/>
                  <a:gd name="T33" fmla="*/ 11 h 167"/>
                  <a:gd name="T34" fmla="*/ 14 w 138"/>
                  <a:gd name="T35" fmla="*/ 11 h 167"/>
                  <a:gd name="T36" fmla="*/ 52 w 138"/>
                  <a:gd name="T37" fmla="*/ 50 h 167"/>
                  <a:gd name="T38" fmla="*/ 52 w 138"/>
                  <a:gd name="T39" fmla="*/ 128 h 167"/>
                  <a:gd name="T40" fmla="*/ 17 w 138"/>
                  <a:gd name="T41" fmla="*/ 128 h 167"/>
                  <a:gd name="T42" fmla="*/ 17 w 138"/>
                  <a:gd name="T43" fmla="*/ 107 h 167"/>
                  <a:gd name="T44" fmla="*/ 0 w 138"/>
                  <a:gd name="T45" fmla="*/ 107 h 167"/>
                  <a:gd name="T46" fmla="*/ 0 w 138"/>
                  <a:gd name="T47" fmla="*/ 164 h 167"/>
                  <a:gd name="T48" fmla="*/ 17 w 138"/>
                  <a:gd name="T49" fmla="*/ 164 h 167"/>
                  <a:gd name="T50" fmla="*/ 17 w 138"/>
                  <a:gd name="T51" fmla="*/ 138 h 167"/>
                  <a:gd name="T52" fmla="*/ 51 w 138"/>
                  <a:gd name="T53" fmla="*/ 138 h 167"/>
                  <a:gd name="T54" fmla="*/ 51 w 138"/>
                  <a:gd name="T55" fmla="*/ 158 h 167"/>
                  <a:gd name="T56" fmla="*/ 60 w 138"/>
                  <a:gd name="T57" fmla="*/ 167 h 167"/>
                  <a:gd name="T58" fmla="*/ 69 w 138"/>
                  <a:gd name="T59" fmla="*/ 158 h 167"/>
                  <a:gd name="T60" fmla="*/ 69 w 138"/>
                  <a:gd name="T61" fmla="*/ 138 h 167"/>
                  <a:gd name="T62" fmla="*/ 73 w 138"/>
                  <a:gd name="T63" fmla="*/ 138 h 167"/>
                  <a:gd name="T64" fmla="*/ 73 w 138"/>
                  <a:gd name="T65" fmla="*/ 158 h 167"/>
                  <a:gd name="T66" fmla="*/ 73 w 138"/>
                  <a:gd name="T67" fmla="*/ 158 h 167"/>
                  <a:gd name="T68" fmla="*/ 82 w 138"/>
                  <a:gd name="T69" fmla="*/ 167 h 167"/>
                  <a:gd name="T70" fmla="*/ 91 w 138"/>
                  <a:gd name="T71" fmla="*/ 158 h 167"/>
                  <a:gd name="T72" fmla="*/ 91 w 138"/>
                  <a:gd name="T73" fmla="*/ 137 h 167"/>
                  <a:gd name="T74" fmla="*/ 121 w 138"/>
                  <a:gd name="T75" fmla="*/ 137 h 167"/>
                  <a:gd name="T76" fmla="*/ 121 w 138"/>
                  <a:gd name="T77" fmla="*/ 161 h 167"/>
                  <a:gd name="T78" fmla="*/ 138 w 138"/>
                  <a:gd name="T79" fmla="*/ 161 h 167"/>
                  <a:gd name="T80" fmla="*/ 138 w 138"/>
                  <a:gd name="T81" fmla="*/ 104 h 167"/>
                  <a:gd name="T82" fmla="*/ 121 w 138"/>
                  <a:gd name="T83" fmla="*/ 104 h 167"/>
                  <a:gd name="T84" fmla="*/ 91 w 138"/>
                  <a:gd name="T85" fmla="*/ 46 h 167"/>
                  <a:gd name="T86" fmla="*/ 91 w 138"/>
                  <a:gd name="T87" fmla="*/ 46 h 167"/>
                  <a:gd name="T88" fmla="*/ 91 w 138"/>
                  <a:gd name="T89" fmla="*/ 47 h 167"/>
                  <a:gd name="T90" fmla="*/ 91 w 138"/>
                  <a:gd name="T91" fmla="*/ 46 h 167"/>
                  <a:gd name="T92" fmla="*/ 69 w 138"/>
                  <a:gd name="T93" fmla="*/ 128 h 167"/>
                  <a:gd name="T94" fmla="*/ 69 w 138"/>
                  <a:gd name="T95" fmla="*/ 86 h 167"/>
                  <a:gd name="T96" fmla="*/ 73 w 138"/>
                  <a:gd name="T97" fmla="*/ 86 h 167"/>
                  <a:gd name="T98" fmla="*/ 73 w 138"/>
                  <a:gd name="T99" fmla="*/ 128 h 167"/>
                  <a:gd name="T100" fmla="*/ 69 w 138"/>
                  <a:gd name="T101" fmla="*/ 12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8" h="167">
                    <a:moveTo>
                      <a:pt x="121" y="104"/>
                    </a:moveTo>
                    <a:cubicBezTo>
                      <a:pt x="121" y="127"/>
                      <a:pt x="121" y="127"/>
                      <a:pt x="121" y="127"/>
                    </a:cubicBezTo>
                    <a:cubicBezTo>
                      <a:pt x="91" y="128"/>
                      <a:pt x="91" y="128"/>
                      <a:pt x="91" y="128"/>
                    </a:cubicBezTo>
                    <a:cubicBezTo>
                      <a:pt x="91" y="51"/>
                      <a:pt x="91" y="51"/>
                      <a:pt x="91" y="5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32" y="9"/>
                      <a:pt x="132" y="5"/>
                      <a:pt x="129" y="2"/>
                    </a:cubicBezTo>
                    <a:cubicBezTo>
                      <a:pt x="126" y="0"/>
                      <a:pt x="122" y="0"/>
                      <a:pt x="120" y="2"/>
                    </a:cubicBezTo>
                    <a:cubicBezTo>
                      <a:pt x="120" y="2"/>
                      <a:pt x="120" y="2"/>
                      <a:pt x="120" y="2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0" y="0"/>
                      <a:pt x="16" y="0"/>
                      <a:pt x="14" y="2"/>
                    </a:cubicBezTo>
                    <a:cubicBezTo>
                      <a:pt x="11" y="5"/>
                      <a:pt x="11" y="9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2" y="128"/>
                      <a:pt x="52" y="128"/>
                      <a:pt x="52" y="128"/>
                    </a:cubicBezTo>
                    <a:cubicBezTo>
                      <a:pt x="17" y="128"/>
                      <a:pt x="17" y="128"/>
                      <a:pt x="17" y="128"/>
                    </a:cubicBezTo>
                    <a:cubicBezTo>
                      <a:pt x="17" y="107"/>
                      <a:pt x="17" y="107"/>
                      <a:pt x="17" y="107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17" y="164"/>
                      <a:pt x="17" y="164"/>
                      <a:pt x="17" y="164"/>
                    </a:cubicBezTo>
                    <a:cubicBezTo>
                      <a:pt x="17" y="138"/>
                      <a:pt x="17" y="138"/>
                      <a:pt x="17" y="138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58"/>
                      <a:pt x="51" y="158"/>
                      <a:pt x="51" y="158"/>
                    </a:cubicBezTo>
                    <a:cubicBezTo>
                      <a:pt x="51" y="163"/>
                      <a:pt x="55" y="167"/>
                      <a:pt x="60" y="167"/>
                    </a:cubicBezTo>
                    <a:cubicBezTo>
                      <a:pt x="65" y="167"/>
                      <a:pt x="69" y="163"/>
                      <a:pt x="69" y="158"/>
                    </a:cubicBezTo>
                    <a:cubicBezTo>
                      <a:pt x="69" y="138"/>
                      <a:pt x="69" y="138"/>
                      <a:pt x="69" y="138"/>
                    </a:cubicBezTo>
                    <a:cubicBezTo>
                      <a:pt x="73" y="138"/>
                      <a:pt x="73" y="138"/>
                      <a:pt x="73" y="138"/>
                    </a:cubicBezTo>
                    <a:cubicBezTo>
                      <a:pt x="73" y="158"/>
                      <a:pt x="73" y="158"/>
                      <a:pt x="73" y="158"/>
                    </a:cubicBezTo>
                    <a:cubicBezTo>
                      <a:pt x="73" y="158"/>
                      <a:pt x="73" y="158"/>
                      <a:pt x="73" y="158"/>
                    </a:cubicBezTo>
                    <a:cubicBezTo>
                      <a:pt x="73" y="163"/>
                      <a:pt x="77" y="167"/>
                      <a:pt x="82" y="167"/>
                    </a:cubicBezTo>
                    <a:cubicBezTo>
                      <a:pt x="87" y="167"/>
                      <a:pt x="91" y="163"/>
                      <a:pt x="91" y="158"/>
                    </a:cubicBezTo>
                    <a:cubicBezTo>
                      <a:pt x="91" y="137"/>
                      <a:pt x="91" y="137"/>
                      <a:pt x="91" y="137"/>
                    </a:cubicBezTo>
                    <a:cubicBezTo>
                      <a:pt x="121" y="137"/>
                      <a:pt x="121" y="137"/>
                      <a:pt x="121" y="137"/>
                    </a:cubicBezTo>
                    <a:cubicBezTo>
                      <a:pt x="121" y="161"/>
                      <a:pt x="121" y="161"/>
                      <a:pt x="121" y="161"/>
                    </a:cubicBezTo>
                    <a:cubicBezTo>
                      <a:pt x="138" y="161"/>
                      <a:pt x="138" y="161"/>
                      <a:pt x="138" y="161"/>
                    </a:cubicBezTo>
                    <a:cubicBezTo>
                      <a:pt x="138" y="104"/>
                      <a:pt x="138" y="104"/>
                      <a:pt x="138" y="104"/>
                    </a:cubicBezTo>
                    <a:lnTo>
                      <a:pt x="121" y="104"/>
                    </a:lnTo>
                    <a:close/>
                    <a:moveTo>
                      <a:pt x="91" y="46"/>
                    </a:moveTo>
                    <a:cubicBezTo>
                      <a:pt x="91" y="46"/>
                      <a:pt x="91" y="46"/>
                      <a:pt x="91" y="46"/>
                    </a:cubicBezTo>
                    <a:cubicBezTo>
                      <a:pt x="91" y="47"/>
                      <a:pt x="91" y="47"/>
                      <a:pt x="91" y="47"/>
                    </a:cubicBezTo>
                    <a:lnTo>
                      <a:pt x="91" y="46"/>
                    </a:lnTo>
                    <a:close/>
                    <a:moveTo>
                      <a:pt x="69" y="128"/>
                    </a:moveTo>
                    <a:cubicBezTo>
                      <a:pt x="69" y="86"/>
                      <a:pt x="69" y="86"/>
                      <a:pt x="69" y="86"/>
                    </a:cubicBezTo>
                    <a:cubicBezTo>
                      <a:pt x="73" y="86"/>
                      <a:pt x="73" y="86"/>
                      <a:pt x="73" y="86"/>
                    </a:cubicBezTo>
                    <a:cubicBezTo>
                      <a:pt x="73" y="128"/>
                      <a:pt x="73" y="128"/>
                      <a:pt x="73" y="128"/>
                    </a:cubicBezTo>
                    <a:lnTo>
                      <a:pt x="6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" name="Freeform 362"/>
              <p:cNvSpPr/>
              <p:nvPr/>
            </p:nvSpPr>
            <p:spPr bwMode="auto">
              <a:xfrm>
                <a:off x="268183" y="184115"/>
                <a:ext cx="29180" cy="93794"/>
              </a:xfrm>
              <a:custGeom>
                <a:avLst/>
                <a:gdLst>
                  <a:gd name="T0" fmla="*/ 40 w 42"/>
                  <a:gd name="T1" fmla="*/ 0 h 135"/>
                  <a:gd name="T2" fmla="*/ 0 w 42"/>
                  <a:gd name="T3" fmla="*/ 2 h 135"/>
                  <a:gd name="T4" fmla="*/ 0 w 42"/>
                  <a:gd name="T5" fmla="*/ 135 h 135"/>
                  <a:gd name="T6" fmla="*/ 42 w 42"/>
                  <a:gd name="T7" fmla="*/ 135 h 135"/>
                  <a:gd name="T8" fmla="*/ 40 w 42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35">
                    <a:moveTo>
                      <a:pt x="40" y="0"/>
                    </a:moveTo>
                    <a:lnTo>
                      <a:pt x="0" y="2"/>
                    </a:lnTo>
                    <a:lnTo>
                      <a:pt x="0" y="135"/>
                    </a:lnTo>
                    <a:lnTo>
                      <a:pt x="42" y="135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6" name="组合 509"/>
            <p:cNvGrpSpPr/>
            <p:nvPr/>
          </p:nvGrpSpPr>
          <p:grpSpPr bwMode="auto">
            <a:xfrm>
              <a:off x="11063288" y="3886200"/>
              <a:ext cx="214312" cy="307975"/>
              <a:chOff x="0" y="0"/>
              <a:chExt cx="192452" cy="277214"/>
            </a:xfrm>
            <a:grpFill/>
          </p:grpSpPr>
          <p:sp>
            <p:nvSpPr>
              <p:cNvPr id="138" name="Freeform 363"/>
              <p:cNvSpPr/>
              <p:nvPr/>
            </p:nvSpPr>
            <p:spPr bwMode="auto">
              <a:xfrm>
                <a:off x="0" y="0"/>
                <a:ext cx="192452" cy="277214"/>
              </a:xfrm>
              <a:custGeom>
                <a:avLst/>
                <a:gdLst>
                  <a:gd name="T0" fmla="*/ 111 w 117"/>
                  <a:gd name="T1" fmla="*/ 0 h 169"/>
                  <a:gd name="T2" fmla="*/ 59 w 117"/>
                  <a:gd name="T3" fmla="*/ 149 h 169"/>
                  <a:gd name="T4" fmla="*/ 59 w 117"/>
                  <a:gd name="T5" fmla="*/ 149 h 169"/>
                  <a:gd name="T6" fmla="*/ 13 w 117"/>
                  <a:gd name="T7" fmla="*/ 149 h 169"/>
                  <a:gd name="T8" fmla="*/ 13 w 117"/>
                  <a:gd name="T9" fmla="*/ 168 h 169"/>
                  <a:gd name="T10" fmla="*/ 59 w 117"/>
                  <a:gd name="T11" fmla="*/ 168 h 169"/>
                  <a:gd name="T12" fmla="*/ 59 w 117"/>
                  <a:gd name="T13" fmla="*/ 167 h 169"/>
                  <a:gd name="T14" fmla="*/ 117 w 117"/>
                  <a:gd name="T15" fmla="*/ 2 h 169"/>
                  <a:gd name="T16" fmla="*/ 111 w 117"/>
                  <a:gd name="T1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69">
                    <a:moveTo>
                      <a:pt x="111" y="0"/>
                    </a:moveTo>
                    <a:cubicBezTo>
                      <a:pt x="59" y="149"/>
                      <a:pt x="59" y="149"/>
                      <a:pt x="59" y="149"/>
                    </a:cubicBezTo>
                    <a:cubicBezTo>
                      <a:pt x="59" y="149"/>
                      <a:pt x="59" y="149"/>
                      <a:pt x="59" y="149"/>
                    </a:cubicBezTo>
                    <a:cubicBezTo>
                      <a:pt x="13" y="149"/>
                      <a:pt x="13" y="149"/>
                      <a:pt x="13" y="149"/>
                    </a:cubicBezTo>
                    <a:cubicBezTo>
                      <a:pt x="13" y="149"/>
                      <a:pt x="0" y="166"/>
                      <a:pt x="13" y="168"/>
                    </a:cubicBezTo>
                    <a:cubicBezTo>
                      <a:pt x="25" y="169"/>
                      <a:pt x="59" y="168"/>
                      <a:pt x="59" y="168"/>
                    </a:cubicBezTo>
                    <a:cubicBezTo>
                      <a:pt x="59" y="167"/>
                      <a:pt x="59" y="167"/>
                      <a:pt x="59" y="167"/>
                    </a:cubicBezTo>
                    <a:cubicBezTo>
                      <a:pt x="117" y="2"/>
                      <a:pt x="117" y="2"/>
                      <a:pt x="117" y="2"/>
                    </a:cubicBezTo>
                    <a:lnTo>
                      <a:pt x="1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9" name="Oval 364"/>
              <p:cNvSpPr>
                <a:spLocks noChangeArrowheads="1"/>
              </p:cNvSpPr>
              <p:nvPr/>
            </p:nvSpPr>
            <p:spPr bwMode="auto">
              <a:xfrm>
                <a:off x="34739" y="177168"/>
                <a:ext cx="37518" cy="375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7" name="Freeform 367"/>
            <p:cNvSpPr/>
            <p:nvPr/>
          </p:nvSpPr>
          <p:spPr bwMode="auto">
            <a:xfrm>
              <a:off x="9871075" y="5314950"/>
              <a:ext cx="311150" cy="312738"/>
            </a:xfrm>
            <a:custGeom>
              <a:avLst/>
              <a:gdLst>
                <a:gd name="T0" fmla="*/ 157 w 171"/>
                <a:gd name="T1" fmla="*/ 117 h 172"/>
                <a:gd name="T2" fmla="*/ 111 w 171"/>
                <a:gd name="T3" fmla="*/ 112 h 172"/>
                <a:gd name="T4" fmla="*/ 86 w 171"/>
                <a:gd name="T5" fmla="*/ 87 h 172"/>
                <a:gd name="T6" fmla="*/ 171 w 171"/>
                <a:gd name="T7" fmla="*/ 2 h 172"/>
                <a:gd name="T8" fmla="*/ 163 w 171"/>
                <a:gd name="T9" fmla="*/ 5 h 172"/>
                <a:gd name="T10" fmla="*/ 82 w 171"/>
                <a:gd name="T11" fmla="*/ 83 h 172"/>
                <a:gd name="T12" fmla="*/ 0 w 171"/>
                <a:gd name="T13" fmla="*/ 0 h 172"/>
                <a:gd name="T14" fmla="*/ 2 w 171"/>
                <a:gd name="T15" fmla="*/ 8 h 172"/>
                <a:gd name="T16" fmla="*/ 78 w 171"/>
                <a:gd name="T17" fmla="*/ 87 h 172"/>
                <a:gd name="T18" fmla="*/ 55 w 171"/>
                <a:gd name="T19" fmla="*/ 109 h 172"/>
                <a:gd name="T20" fmla="*/ 9 w 171"/>
                <a:gd name="T21" fmla="*/ 115 h 172"/>
                <a:gd name="T22" fmla="*/ 26 w 171"/>
                <a:gd name="T23" fmla="*/ 132 h 172"/>
                <a:gd name="T24" fmla="*/ 0 w 171"/>
                <a:gd name="T25" fmla="*/ 159 h 172"/>
                <a:gd name="T26" fmla="*/ 11 w 171"/>
                <a:gd name="T27" fmla="*/ 170 h 172"/>
                <a:gd name="T28" fmla="*/ 38 w 171"/>
                <a:gd name="T29" fmla="*/ 143 h 172"/>
                <a:gd name="T30" fmla="*/ 55 w 171"/>
                <a:gd name="T31" fmla="*/ 160 h 172"/>
                <a:gd name="T32" fmla="*/ 60 w 171"/>
                <a:gd name="T33" fmla="*/ 114 h 172"/>
                <a:gd name="T34" fmla="*/ 82 w 171"/>
                <a:gd name="T35" fmla="*/ 91 h 172"/>
                <a:gd name="T36" fmla="*/ 106 w 171"/>
                <a:gd name="T37" fmla="*/ 117 h 172"/>
                <a:gd name="T38" fmla="*/ 112 w 171"/>
                <a:gd name="T39" fmla="*/ 162 h 172"/>
                <a:gd name="T40" fmla="*/ 129 w 171"/>
                <a:gd name="T41" fmla="*/ 145 h 172"/>
                <a:gd name="T42" fmla="*/ 156 w 171"/>
                <a:gd name="T43" fmla="*/ 172 h 172"/>
                <a:gd name="T44" fmla="*/ 167 w 171"/>
                <a:gd name="T45" fmla="*/ 161 h 172"/>
                <a:gd name="T46" fmla="*/ 140 w 171"/>
                <a:gd name="T47" fmla="*/ 134 h 172"/>
                <a:gd name="T48" fmla="*/ 157 w 171"/>
                <a:gd name="T49" fmla="*/ 11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" h="172">
                  <a:moveTo>
                    <a:pt x="157" y="117"/>
                  </a:moveTo>
                  <a:cubicBezTo>
                    <a:pt x="144" y="104"/>
                    <a:pt x="124" y="102"/>
                    <a:pt x="111" y="112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78" y="87"/>
                    <a:pt x="78" y="87"/>
                    <a:pt x="78" y="87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42" y="100"/>
                    <a:pt x="22" y="102"/>
                    <a:pt x="9" y="115"/>
                  </a:cubicBezTo>
                  <a:cubicBezTo>
                    <a:pt x="26" y="132"/>
                    <a:pt x="26" y="132"/>
                    <a:pt x="26" y="13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" y="170"/>
                    <a:pt x="11" y="170"/>
                    <a:pt x="11" y="170"/>
                  </a:cubicBezTo>
                  <a:cubicBezTo>
                    <a:pt x="38" y="143"/>
                    <a:pt x="38" y="143"/>
                    <a:pt x="38" y="143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8" y="147"/>
                    <a:pt x="70" y="127"/>
                    <a:pt x="60" y="114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97" y="130"/>
                    <a:pt x="99" y="149"/>
                    <a:pt x="112" y="162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56" y="172"/>
                    <a:pt x="156" y="172"/>
                    <a:pt x="156" y="172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57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8" name="组合 485"/>
            <p:cNvGrpSpPr/>
            <p:nvPr/>
          </p:nvGrpSpPr>
          <p:grpSpPr bwMode="auto">
            <a:xfrm>
              <a:off x="8193088" y="4487863"/>
              <a:ext cx="301625" cy="406400"/>
              <a:chOff x="0" y="0"/>
              <a:chExt cx="270961" cy="366146"/>
            </a:xfrm>
            <a:grpFill/>
          </p:grpSpPr>
          <p:sp>
            <p:nvSpPr>
              <p:cNvPr id="136" name="Freeform 368"/>
              <p:cNvSpPr/>
              <p:nvPr/>
            </p:nvSpPr>
            <p:spPr bwMode="auto">
              <a:xfrm>
                <a:off x="113248" y="0"/>
                <a:ext cx="157713" cy="325153"/>
              </a:xfrm>
              <a:custGeom>
                <a:avLst/>
                <a:gdLst>
                  <a:gd name="T0" fmla="*/ 51 w 96"/>
                  <a:gd name="T1" fmla="*/ 93 h 198"/>
                  <a:gd name="T2" fmla="*/ 51 w 96"/>
                  <a:gd name="T3" fmla="*/ 0 h 198"/>
                  <a:gd name="T4" fmla="*/ 35 w 96"/>
                  <a:gd name="T5" fmla="*/ 0 h 198"/>
                  <a:gd name="T6" fmla="*/ 35 w 96"/>
                  <a:gd name="T7" fmla="*/ 93 h 198"/>
                  <a:gd name="T8" fmla="*/ 0 w 96"/>
                  <a:gd name="T9" fmla="*/ 114 h 198"/>
                  <a:gd name="T10" fmla="*/ 16 w 96"/>
                  <a:gd name="T11" fmla="*/ 120 h 198"/>
                  <a:gd name="T12" fmla="*/ 43 w 96"/>
                  <a:gd name="T13" fmla="*/ 108 h 198"/>
                  <a:gd name="T14" fmla="*/ 80 w 96"/>
                  <a:gd name="T15" fmla="*/ 145 h 198"/>
                  <a:gd name="T16" fmla="*/ 43 w 96"/>
                  <a:gd name="T17" fmla="*/ 183 h 198"/>
                  <a:gd name="T18" fmla="*/ 40 w 96"/>
                  <a:gd name="T19" fmla="*/ 182 h 198"/>
                  <a:gd name="T20" fmla="*/ 33 w 96"/>
                  <a:gd name="T21" fmla="*/ 197 h 198"/>
                  <a:gd name="T22" fmla="*/ 43 w 96"/>
                  <a:gd name="T23" fmla="*/ 198 h 198"/>
                  <a:gd name="T24" fmla="*/ 96 w 96"/>
                  <a:gd name="T25" fmla="*/ 145 h 198"/>
                  <a:gd name="T26" fmla="*/ 51 w 96"/>
                  <a:gd name="T27" fmla="*/ 9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6" h="198">
                    <a:moveTo>
                      <a:pt x="51" y="93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21" y="95"/>
                      <a:pt x="8" y="103"/>
                      <a:pt x="0" y="114"/>
                    </a:cubicBezTo>
                    <a:cubicBezTo>
                      <a:pt x="6" y="115"/>
                      <a:pt x="11" y="117"/>
                      <a:pt x="16" y="120"/>
                    </a:cubicBezTo>
                    <a:cubicBezTo>
                      <a:pt x="23" y="112"/>
                      <a:pt x="32" y="108"/>
                      <a:pt x="43" y="108"/>
                    </a:cubicBezTo>
                    <a:cubicBezTo>
                      <a:pt x="64" y="108"/>
                      <a:pt x="80" y="125"/>
                      <a:pt x="80" y="145"/>
                    </a:cubicBezTo>
                    <a:cubicBezTo>
                      <a:pt x="80" y="166"/>
                      <a:pt x="64" y="183"/>
                      <a:pt x="43" y="183"/>
                    </a:cubicBezTo>
                    <a:cubicBezTo>
                      <a:pt x="42" y="183"/>
                      <a:pt x="41" y="183"/>
                      <a:pt x="40" y="182"/>
                    </a:cubicBezTo>
                    <a:cubicBezTo>
                      <a:pt x="39" y="188"/>
                      <a:pt x="36" y="193"/>
                      <a:pt x="33" y="197"/>
                    </a:cubicBezTo>
                    <a:cubicBezTo>
                      <a:pt x="36" y="198"/>
                      <a:pt x="39" y="198"/>
                      <a:pt x="43" y="198"/>
                    </a:cubicBezTo>
                    <a:cubicBezTo>
                      <a:pt x="72" y="198"/>
                      <a:pt x="96" y="174"/>
                      <a:pt x="96" y="145"/>
                    </a:cubicBezTo>
                    <a:cubicBezTo>
                      <a:pt x="96" y="119"/>
                      <a:pt x="76" y="97"/>
                      <a:pt x="51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7" name="Freeform 369"/>
              <p:cNvSpPr>
                <a:spLocks noEditPoints="1"/>
              </p:cNvSpPr>
              <p:nvPr/>
            </p:nvSpPr>
            <p:spPr bwMode="auto">
              <a:xfrm>
                <a:off x="0" y="40993"/>
                <a:ext cx="173693" cy="325153"/>
              </a:xfrm>
              <a:custGeom>
                <a:avLst/>
                <a:gdLst>
                  <a:gd name="T0" fmla="*/ 61 w 106"/>
                  <a:gd name="T1" fmla="*/ 93 h 198"/>
                  <a:gd name="T2" fmla="*/ 61 w 106"/>
                  <a:gd name="T3" fmla="*/ 0 h 198"/>
                  <a:gd name="T4" fmla="*/ 45 w 106"/>
                  <a:gd name="T5" fmla="*/ 0 h 198"/>
                  <a:gd name="T6" fmla="*/ 45 w 106"/>
                  <a:gd name="T7" fmla="*/ 93 h 198"/>
                  <a:gd name="T8" fmla="*/ 0 w 106"/>
                  <a:gd name="T9" fmla="*/ 145 h 198"/>
                  <a:gd name="T10" fmla="*/ 53 w 106"/>
                  <a:gd name="T11" fmla="*/ 198 h 198"/>
                  <a:gd name="T12" fmla="*/ 106 w 106"/>
                  <a:gd name="T13" fmla="*/ 145 h 198"/>
                  <a:gd name="T14" fmla="*/ 61 w 106"/>
                  <a:gd name="T15" fmla="*/ 93 h 198"/>
                  <a:gd name="T16" fmla="*/ 53 w 106"/>
                  <a:gd name="T17" fmla="*/ 182 h 198"/>
                  <a:gd name="T18" fmla="*/ 15 w 106"/>
                  <a:gd name="T19" fmla="*/ 145 h 198"/>
                  <a:gd name="T20" fmla="*/ 53 w 106"/>
                  <a:gd name="T21" fmla="*/ 108 h 198"/>
                  <a:gd name="T22" fmla="*/ 90 w 106"/>
                  <a:gd name="T23" fmla="*/ 145 h 198"/>
                  <a:gd name="T24" fmla="*/ 53 w 106"/>
                  <a:gd name="T25" fmla="*/ 18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" h="198">
                    <a:moveTo>
                      <a:pt x="61" y="93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20" y="96"/>
                      <a:pt x="0" y="118"/>
                      <a:pt x="0" y="145"/>
                    </a:cubicBezTo>
                    <a:cubicBezTo>
                      <a:pt x="0" y="174"/>
                      <a:pt x="24" y="198"/>
                      <a:pt x="53" y="198"/>
                    </a:cubicBezTo>
                    <a:cubicBezTo>
                      <a:pt x="82" y="198"/>
                      <a:pt x="106" y="174"/>
                      <a:pt x="106" y="145"/>
                    </a:cubicBezTo>
                    <a:cubicBezTo>
                      <a:pt x="106" y="118"/>
                      <a:pt x="86" y="96"/>
                      <a:pt x="61" y="93"/>
                    </a:cubicBezTo>
                    <a:close/>
                    <a:moveTo>
                      <a:pt x="53" y="182"/>
                    </a:moveTo>
                    <a:cubicBezTo>
                      <a:pt x="32" y="182"/>
                      <a:pt x="15" y="166"/>
                      <a:pt x="15" y="145"/>
                    </a:cubicBezTo>
                    <a:cubicBezTo>
                      <a:pt x="15" y="124"/>
                      <a:pt x="32" y="108"/>
                      <a:pt x="53" y="108"/>
                    </a:cubicBezTo>
                    <a:cubicBezTo>
                      <a:pt x="73" y="108"/>
                      <a:pt x="90" y="124"/>
                      <a:pt x="90" y="145"/>
                    </a:cubicBezTo>
                    <a:cubicBezTo>
                      <a:pt x="90" y="166"/>
                      <a:pt x="73" y="182"/>
                      <a:pt x="53" y="1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9" name="组合 489"/>
            <p:cNvGrpSpPr/>
            <p:nvPr/>
          </p:nvGrpSpPr>
          <p:grpSpPr bwMode="auto">
            <a:xfrm>
              <a:off x="8829675" y="4537075"/>
              <a:ext cx="284163" cy="307975"/>
              <a:chOff x="0" y="0"/>
              <a:chExt cx="256371" cy="277214"/>
            </a:xfrm>
            <a:grpFill/>
          </p:grpSpPr>
          <p:sp>
            <p:nvSpPr>
              <p:cNvPr id="131" name="Freeform 370"/>
              <p:cNvSpPr/>
              <p:nvPr/>
            </p:nvSpPr>
            <p:spPr bwMode="auto">
              <a:xfrm>
                <a:off x="36129" y="83373"/>
                <a:ext cx="102131" cy="88931"/>
              </a:xfrm>
              <a:custGeom>
                <a:avLst/>
                <a:gdLst>
                  <a:gd name="T0" fmla="*/ 47 w 62"/>
                  <a:gd name="T1" fmla="*/ 0 h 54"/>
                  <a:gd name="T2" fmla="*/ 31 w 62"/>
                  <a:gd name="T3" fmla="*/ 12 h 54"/>
                  <a:gd name="T4" fmla="*/ 15 w 62"/>
                  <a:gd name="T5" fmla="*/ 0 h 54"/>
                  <a:gd name="T6" fmla="*/ 2 w 62"/>
                  <a:gd name="T7" fmla="*/ 17 h 54"/>
                  <a:gd name="T8" fmla="*/ 31 w 62"/>
                  <a:gd name="T9" fmla="*/ 54 h 54"/>
                  <a:gd name="T10" fmla="*/ 60 w 62"/>
                  <a:gd name="T11" fmla="*/ 17 h 54"/>
                  <a:gd name="T12" fmla="*/ 47 w 62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54">
                    <a:moveTo>
                      <a:pt x="47" y="0"/>
                    </a:moveTo>
                    <a:cubicBezTo>
                      <a:pt x="41" y="0"/>
                      <a:pt x="32" y="3"/>
                      <a:pt x="31" y="12"/>
                    </a:cubicBezTo>
                    <a:cubicBezTo>
                      <a:pt x="29" y="3"/>
                      <a:pt x="20" y="0"/>
                      <a:pt x="15" y="0"/>
                    </a:cubicBezTo>
                    <a:cubicBezTo>
                      <a:pt x="9" y="1"/>
                      <a:pt x="0" y="4"/>
                      <a:pt x="2" y="17"/>
                    </a:cubicBezTo>
                    <a:cubicBezTo>
                      <a:pt x="4" y="31"/>
                      <a:pt x="31" y="54"/>
                      <a:pt x="31" y="54"/>
                    </a:cubicBezTo>
                    <a:cubicBezTo>
                      <a:pt x="31" y="54"/>
                      <a:pt x="57" y="31"/>
                      <a:pt x="60" y="17"/>
                    </a:cubicBezTo>
                    <a:cubicBezTo>
                      <a:pt x="62" y="4"/>
                      <a:pt x="53" y="1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2" name="Freeform 371"/>
              <p:cNvSpPr>
                <a:spLocks noEditPoints="1"/>
              </p:cNvSpPr>
              <p:nvPr/>
            </p:nvSpPr>
            <p:spPr bwMode="auto">
              <a:xfrm>
                <a:off x="0" y="0"/>
                <a:ext cx="256371" cy="277214"/>
              </a:xfrm>
              <a:custGeom>
                <a:avLst/>
                <a:gdLst>
                  <a:gd name="T0" fmla="*/ 106 w 156"/>
                  <a:gd name="T1" fmla="*/ 13 h 169"/>
                  <a:gd name="T2" fmla="*/ 106 w 156"/>
                  <a:gd name="T3" fmla="*/ 0 h 169"/>
                  <a:gd name="T4" fmla="*/ 0 w 156"/>
                  <a:gd name="T5" fmla="*/ 0 h 169"/>
                  <a:gd name="T6" fmla="*/ 0 w 156"/>
                  <a:gd name="T7" fmla="*/ 156 h 169"/>
                  <a:gd name="T8" fmla="*/ 50 w 156"/>
                  <a:gd name="T9" fmla="*/ 156 h 169"/>
                  <a:gd name="T10" fmla="*/ 50 w 156"/>
                  <a:gd name="T11" fmla="*/ 169 h 169"/>
                  <a:gd name="T12" fmla="*/ 156 w 156"/>
                  <a:gd name="T13" fmla="*/ 169 h 169"/>
                  <a:gd name="T14" fmla="*/ 156 w 156"/>
                  <a:gd name="T15" fmla="*/ 13 h 169"/>
                  <a:gd name="T16" fmla="*/ 106 w 156"/>
                  <a:gd name="T17" fmla="*/ 13 h 169"/>
                  <a:gd name="T18" fmla="*/ 5 w 156"/>
                  <a:gd name="T19" fmla="*/ 151 h 169"/>
                  <a:gd name="T20" fmla="*/ 5 w 156"/>
                  <a:gd name="T21" fmla="*/ 5 h 169"/>
                  <a:gd name="T22" fmla="*/ 100 w 156"/>
                  <a:gd name="T23" fmla="*/ 5 h 169"/>
                  <a:gd name="T24" fmla="*/ 100 w 156"/>
                  <a:gd name="T25" fmla="*/ 67 h 169"/>
                  <a:gd name="T26" fmla="*/ 100 w 156"/>
                  <a:gd name="T27" fmla="*/ 112 h 169"/>
                  <a:gd name="T28" fmla="*/ 100 w 156"/>
                  <a:gd name="T29" fmla="*/ 151 h 169"/>
                  <a:gd name="T30" fmla="*/ 5 w 156"/>
                  <a:gd name="T31" fmla="*/ 151 h 169"/>
                  <a:gd name="T32" fmla="*/ 151 w 156"/>
                  <a:gd name="T33" fmla="*/ 164 h 169"/>
                  <a:gd name="T34" fmla="*/ 55 w 156"/>
                  <a:gd name="T35" fmla="*/ 164 h 169"/>
                  <a:gd name="T36" fmla="*/ 55 w 156"/>
                  <a:gd name="T37" fmla="*/ 156 h 169"/>
                  <a:gd name="T38" fmla="*/ 106 w 156"/>
                  <a:gd name="T39" fmla="*/ 156 h 169"/>
                  <a:gd name="T40" fmla="*/ 106 w 156"/>
                  <a:gd name="T41" fmla="*/ 117 h 169"/>
                  <a:gd name="T42" fmla="*/ 106 w 156"/>
                  <a:gd name="T43" fmla="*/ 118 h 169"/>
                  <a:gd name="T44" fmla="*/ 135 w 156"/>
                  <a:gd name="T45" fmla="*/ 81 h 169"/>
                  <a:gd name="T46" fmla="*/ 122 w 156"/>
                  <a:gd name="T47" fmla="*/ 64 h 169"/>
                  <a:gd name="T48" fmla="*/ 106 w 156"/>
                  <a:gd name="T49" fmla="*/ 76 h 169"/>
                  <a:gd name="T50" fmla="*/ 106 w 156"/>
                  <a:gd name="T51" fmla="*/ 74 h 169"/>
                  <a:gd name="T52" fmla="*/ 106 w 156"/>
                  <a:gd name="T53" fmla="*/ 18 h 169"/>
                  <a:gd name="T54" fmla="*/ 151 w 156"/>
                  <a:gd name="T55" fmla="*/ 18 h 169"/>
                  <a:gd name="T56" fmla="*/ 151 w 156"/>
                  <a:gd name="T57" fmla="*/ 16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6" h="169">
                    <a:moveTo>
                      <a:pt x="106" y="13"/>
                    </a:moveTo>
                    <a:cubicBezTo>
                      <a:pt x="106" y="0"/>
                      <a:pt x="106" y="0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50" y="156"/>
                      <a:pt x="50" y="156"/>
                      <a:pt x="50" y="156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156" y="169"/>
                      <a:pt x="156" y="169"/>
                      <a:pt x="156" y="169"/>
                    </a:cubicBezTo>
                    <a:cubicBezTo>
                      <a:pt x="156" y="13"/>
                      <a:pt x="156" y="13"/>
                      <a:pt x="156" y="13"/>
                    </a:cubicBezTo>
                    <a:lnTo>
                      <a:pt x="106" y="13"/>
                    </a:lnTo>
                    <a:close/>
                    <a:moveTo>
                      <a:pt x="5" y="151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100" y="67"/>
                      <a:pt x="100" y="67"/>
                      <a:pt x="100" y="67"/>
                    </a:cubicBezTo>
                    <a:cubicBezTo>
                      <a:pt x="100" y="112"/>
                      <a:pt x="100" y="112"/>
                      <a:pt x="100" y="112"/>
                    </a:cubicBezTo>
                    <a:cubicBezTo>
                      <a:pt x="100" y="151"/>
                      <a:pt x="100" y="151"/>
                      <a:pt x="100" y="151"/>
                    </a:cubicBezTo>
                    <a:lnTo>
                      <a:pt x="5" y="151"/>
                    </a:lnTo>
                    <a:close/>
                    <a:moveTo>
                      <a:pt x="151" y="164"/>
                    </a:moveTo>
                    <a:cubicBezTo>
                      <a:pt x="55" y="164"/>
                      <a:pt x="55" y="164"/>
                      <a:pt x="55" y="164"/>
                    </a:cubicBezTo>
                    <a:cubicBezTo>
                      <a:pt x="55" y="156"/>
                      <a:pt x="55" y="156"/>
                      <a:pt x="55" y="156"/>
                    </a:cubicBezTo>
                    <a:cubicBezTo>
                      <a:pt x="106" y="156"/>
                      <a:pt x="106" y="156"/>
                      <a:pt x="106" y="156"/>
                    </a:cubicBezTo>
                    <a:cubicBezTo>
                      <a:pt x="106" y="117"/>
                      <a:pt x="106" y="117"/>
                      <a:pt x="106" y="117"/>
                    </a:cubicBezTo>
                    <a:cubicBezTo>
                      <a:pt x="106" y="117"/>
                      <a:pt x="106" y="118"/>
                      <a:pt x="106" y="118"/>
                    </a:cubicBezTo>
                    <a:cubicBezTo>
                      <a:pt x="106" y="118"/>
                      <a:pt x="133" y="95"/>
                      <a:pt x="135" y="81"/>
                    </a:cubicBezTo>
                    <a:cubicBezTo>
                      <a:pt x="137" y="68"/>
                      <a:pt x="129" y="65"/>
                      <a:pt x="122" y="64"/>
                    </a:cubicBezTo>
                    <a:cubicBezTo>
                      <a:pt x="117" y="64"/>
                      <a:pt x="108" y="67"/>
                      <a:pt x="106" y="76"/>
                    </a:cubicBezTo>
                    <a:cubicBezTo>
                      <a:pt x="106" y="75"/>
                      <a:pt x="106" y="74"/>
                      <a:pt x="106" y="74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51" y="18"/>
                      <a:pt x="151" y="18"/>
                      <a:pt x="151" y="18"/>
                    </a:cubicBezTo>
                    <a:lnTo>
                      <a:pt x="151" y="1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" name="Freeform 372"/>
              <p:cNvSpPr/>
              <p:nvPr/>
            </p:nvSpPr>
            <p:spPr bwMode="auto">
              <a:xfrm>
                <a:off x="22927" y="14590"/>
                <a:ext cx="22927" cy="37518"/>
              </a:xfrm>
              <a:custGeom>
                <a:avLst/>
                <a:gdLst>
                  <a:gd name="T0" fmla="*/ 14 w 14"/>
                  <a:gd name="T1" fmla="*/ 20 h 23"/>
                  <a:gd name="T2" fmla="*/ 4 w 14"/>
                  <a:gd name="T3" fmla="*/ 20 h 23"/>
                  <a:gd name="T4" fmla="*/ 4 w 14"/>
                  <a:gd name="T5" fmla="*/ 20 h 23"/>
                  <a:gd name="T6" fmla="*/ 6 w 14"/>
                  <a:gd name="T7" fmla="*/ 18 h 23"/>
                  <a:gd name="T8" fmla="*/ 14 w 14"/>
                  <a:gd name="T9" fmla="*/ 6 h 23"/>
                  <a:gd name="T10" fmla="*/ 7 w 14"/>
                  <a:gd name="T11" fmla="*/ 0 h 23"/>
                  <a:gd name="T12" fmla="*/ 1 w 14"/>
                  <a:gd name="T13" fmla="*/ 2 h 23"/>
                  <a:gd name="T14" fmla="*/ 2 w 14"/>
                  <a:gd name="T15" fmla="*/ 4 h 23"/>
                  <a:gd name="T16" fmla="*/ 6 w 14"/>
                  <a:gd name="T17" fmla="*/ 2 h 23"/>
                  <a:gd name="T18" fmla="*/ 11 w 14"/>
                  <a:gd name="T19" fmla="*/ 7 h 23"/>
                  <a:gd name="T20" fmla="*/ 3 w 14"/>
                  <a:gd name="T21" fmla="*/ 18 h 23"/>
                  <a:gd name="T22" fmla="*/ 0 w 14"/>
                  <a:gd name="T23" fmla="*/ 21 h 23"/>
                  <a:gd name="T24" fmla="*/ 0 w 14"/>
                  <a:gd name="T25" fmla="*/ 23 h 23"/>
                  <a:gd name="T26" fmla="*/ 14 w 14"/>
                  <a:gd name="T27" fmla="*/ 23 h 23"/>
                  <a:gd name="T28" fmla="*/ 14 w 14"/>
                  <a:gd name="T29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3">
                    <a:moveTo>
                      <a:pt x="14" y="20"/>
                    </a:move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11" y="14"/>
                      <a:pt x="14" y="10"/>
                      <a:pt x="14" y="6"/>
                    </a:cubicBezTo>
                    <a:cubicBezTo>
                      <a:pt x="14" y="3"/>
                      <a:pt x="12" y="0"/>
                      <a:pt x="7" y="0"/>
                    </a:cubicBezTo>
                    <a:cubicBezTo>
                      <a:pt x="5" y="0"/>
                      <a:pt x="2" y="1"/>
                      <a:pt x="1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4" y="2"/>
                      <a:pt x="6" y="2"/>
                    </a:cubicBezTo>
                    <a:cubicBezTo>
                      <a:pt x="10" y="2"/>
                      <a:pt x="11" y="4"/>
                      <a:pt x="11" y="7"/>
                    </a:cubicBezTo>
                    <a:cubicBezTo>
                      <a:pt x="11" y="10"/>
                      <a:pt x="8" y="13"/>
                      <a:pt x="3" y="18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4" y="23"/>
                      <a:pt x="14" y="23"/>
                      <a:pt x="14" y="23"/>
                    </a:cubicBezTo>
                    <a:lnTo>
                      <a:pt x="1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" name="Freeform 373"/>
              <p:cNvSpPr/>
              <p:nvPr/>
            </p:nvSpPr>
            <p:spPr bwMode="auto">
              <a:xfrm>
                <a:off x="121585" y="196621"/>
                <a:ext cx="22927" cy="38212"/>
              </a:xfrm>
              <a:custGeom>
                <a:avLst/>
                <a:gdLst>
                  <a:gd name="T0" fmla="*/ 4 w 14"/>
                  <a:gd name="T1" fmla="*/ 20 h 23"/>
                  <a:gd name="T2" fmla="*/ 6 w 14"/>
                  <a:gd name="T3" fmla="*/ 19 h 23"/>
                  <a:gd name="T4" fmla="*/ 14 w 14"/>
                  <a:gd name="T5" fmla="*/ 7 h 23"/>
                  <a:gd name="T6" fmla="*/ 7 w 14"/>
                  <a:gd name="T7" fmla="*/ 0 h 23"/>
                  <a:gd name="T8" fmla="*/ 1 w 14"/>
                  <a:gd name="T9" fmla="*/ 3 h 23"/>
                  <a:gd name="T10" fmla="*/ 2 w 14"/>
                  <a:gd name="T11" fmla="*/ 5 h 23"/>
                  <a:gd name="T12" fmla="*/ 6 w 14"/>
                  <a:gd name="T13" fmla="*/ 3 h 23"/>
                  <a:gd name="T14" fmla="*/ 11 w 14"/>
                  <a:gd name="T15" fmla="*/ 7 h 23"/>
                  <a:gd name="T16" fmla="*/ 3 w 14"/>
                  <a:gd name="T17" fmla="*/ 19 h 23"/>
                  <a:gd name="T18" fmla="*/ 0 w 14"/>
                  <a:gd name="T19" fmla="*/ 21 h 23"/>
                  <a:gd name="T20" fmla="*/ 0 w 14"/>
                  <a:gd name="T21" fmla="*/ 23 h 23"/>
                  <a:gd name="T22" fmla="*/ 14 w 14"/>
                  <a:gd name="T23" fmla="*/ 23 h 23"/>
                  <a:gd name="T24" fmla="*/ 14 w 14"/>
                  <a:gd name="T25" fmla="*/ 21 h 23"/>
                  <a:gd name="T26" fmla="*/ 4 w 14"/>
                  <a:gd name="T27" fmla="*/ 21 h 23"/>
                  <a:gd name="T28" fmla="*/ 4 w 14"/>
                  <a:gd name="T29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3">
                    <a:moveTo>
                      <a:pt x="4" y="20"/>
                    </a:moveTo>
                    <a:cubicBezTo>
                      <a:pt x="6" y="19"/>
                      <a:pt x="6" y="19"/>
                      <a:pt x="6" y="19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4"/>
                      <a:pt x="12" y="0"/>
                      <a:pt x="7" y="0"/>
                    </a:cubicBezTo>
                    <a:cubicBezTo>
                      <a:pt x="5" y="0"/>
                      <a:pt x="2" y="1"/>
                      <a:pt x="1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4" y="3"/>
                      <a:pt x="6" y="3"/>
                    </a:cubicBezTo>
                    <a:cubicBezTo>
                      <a:pt x="10" y="3"/>
                      <a:pt x="11" y="5"/>
                      <a:pt x="11" y="7"/>
                    </a:cubicBezTo>
                    <a:cubicBezTo>
                      <a:pt x="11" y="11"/>
                      <a:pt x="8" y="13"/>
                      <a:pt x="3" y="1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4" y="21"/>
                      <a:pt x="4" y="21"/>
                      <a:pt x="4" y="21"/>
                    </a:cubicBezTo>
                    <a:lnTo>
                      <a:pt x="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5" name="Freeform 374"/>
              <p:cNvSpPr/>
              <p:nvPr/>
            </p:nvSpPr>
            <p:spPr bwMode="auto">
              <a:xfrm>
                <a:off x="213296" y="223023"/>
                <a:ext cx="22927" cy="38212"/>
              </a:xfrm>
              <a:custGeom>
                <a:avLst/>
                <a:gdLst>
                  <a:gd name="T0" fmla="*/ 1 w 14"/>
                  <a:gd name="T1" fmla="*/ 4 h 23"/>
                  <a:gd name="T2" fmla="*/ 6 w 14"/>
                  <a:gd name="T3" fmla="*/ 2 h 23"/>
                  <a:gd name="T4" fmla="*/ 10 w 14"/>
                  <a:gd name="T5" fmla="*/ 7 h 23"/>
                  <a:gd name="T6" fmla="*/ 2 w 14"/>
                  <a:gd name="T7" fmla="*/ 19 h 23"/>
                  <a:gd name="T8" fmla="*/ 0 w 14"/>
                  <a:gd name="T9" fmla="*/ 21 h 23"/>
                  <a:gd name="T10" fmla="*/ 0 w 14"/>
                  <a:gd name="T11" fmla="*/ 23 h 23"/>
                  <a:gd name="T12" fmla="*/ 14 w 14"/>
                  <a:gd name="T13" fmla="*/ 23 h 23"/>
                  <a:gd name="T14" fmla="*/ 14 w 14"/>
                  <a:gd name="T15" fmla="*/ 20 h 23"/>
                  <a:gd name="T16" fmla="*/ 4 w 14"/>
                  <a:gd name="T17" fmla="*/ 20 h 23"/>
                  <a:gd name="T18" fmla="*/ 4 w 14"/>
                  <a:gd name="T19" fmla="*/ 20 h 23"/>
                  <a:gd name="T20" fmla="*/ 6 w 14"/>
                  <a:gd name="T21" fmla="*/ 18 h 23"/>
                  <a:gd name="T22" fmla="*/ 13 w 14"/>
                  <a:gd name="T23" fmla="*/ 6 h 23"/>
                  <a:gd name="T24" fmla="*/ 6 w 14"/>
                  <a:gd name="T25" fmla="*/ 0 h 23"/>
                  <a:gd name="T26" fmla="*/ 0 w 14"/>
                  <a:gd name="T27" fmla="*/ 2 h 23"/>
                  <a:gd name="T28" fmla="*/ 1 w 14"/>
                  <a:gd name="T2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3">
                    <a:moveTo>
                      <a:pt x="1" y="4"/>
                    </a:moveTo>
                    <a:cubicBezTo>
                      <a:pt x="2" y="3"/>
                      <a:pt x="4" y="2"/>
                      <a:pt x="6" y="2"/>
                    </a:cubicBezTo>
                    <a:cubicBezTo>
                      <a:pt x="9" y="2"/>
                      <a:pt x="10" y="5"/>
                      <a:pt x="10" y="7"/>
                    </a:cubicBezTo>
                    <a:cubicBezTo>
                      <a:pt x="10" y="10"/>
                      <a:pt x="8" y="13"/>
                      <a:pt x="2" y="1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10" y="14"/>
                      <a:pt x="13" y="11"/>
                      <a:pt x="13" y="6"/>
                    </a:cubicBezTo>
                    <a:cubicBezTo>
                      <a:pt x="13" y="3"/>
                      <a:pt x="11" y="0"/>
                      <a:pt x="6" y="0"/>
                    </a:cubicBezTo>
                    <a:cubicBezTo>
                      <a:pt x="4" y="0"/>
                      <a:pt x="2" y="1"/>
                      <a:pt x="0" y="2"/>
                    </a:cubicBezTo>
                    <a:lnTo>
                      <a:pt x="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0" name="Freeform 375"/>
            <p:cNvSpPr>
              <a:spLocks noEditPoints="1"/>
            </p:cNvSpPr>
            <p:nvPr/>
          </p:nvSpPr>
          <p:spPr bwMode="auto">
            <a:xfrm>
              <a:off x="10471150" y="5432425"/>
              <a:ext cx="330200" cy="217488"/>
            </a:xfrm>
            <a:custGeom>
              <a:avLst/>
              <a:gdLst>
                <a:gd name="T0" fmla="*/ 144 w 181"/>
                <a:gd name="T1" fmla="*/ 34 h 120"/>
                <a:gd name="T2" fmla="*/ 135 w 181"/>
                <a:gd name="T3" fmla="*/ 34 h 120"/>
                <a:gd name="T4" fmla="*/ 116 w 181"/>
                <a:gd name="T5" fmla="*/ 0 h 120"/>
                <a:gd name="T6" fmla="*/ 116 w 181"/>
                <a:gd name="T7" fmla="*/ 1 h 120"/>
                <a:gd name="T8" fmla="*/ 116 w 181"/>
                <a:gd name="T9" fmla="*/ 0 h 120"/>
                <a:gd name="T10" fmla="*/ 51 w 181"/>
                <a:gd name="T11" fmla="*/ 0 h 120"/>
                <a:gd name="T12" fmla="*/ 51 w 181"/>
                <a:gd name="T13" fmla="*/ 19 h 120"/>
                <a:gd name="T14" fmla="*/ 105 w 181"/>
                <a:gd name="T15" fmla="*/ 19 h 120"/>
                <a:gd name="T16" fmla="*/ 113 w 181"/>
                <a:gd name="T17" fmla="*/ 34 h 120"/>
                <a:gd name="T18" fmla="*/ 37 w 181"/>
                <a:gd name="T19" fmla="*/ 34 h 120"/>
                <a:gd name="T20" fmla="*/ 0 w 181"/>
                <a:gd name="T21" fmla="*/ 71 h 120"/>
                <a:gd name="T22" fmla="*/ 0 w 181"/>
                <a:gd name="T23" fmla="*/ 83 h 120"/>
                <a:gd name="T24" fmla="*/ 37 w 181"/>
                <a:gd name="T25" fmla="*/ 120 h 120"/>
                <a:gd name="T26" fmla="*/ 144 w 181"/>
                <a:gd name="T27" fmla="*/ 120 h 120"/>
                <a:gd name="T28" fmla="*/ 181 w 181"/>
                <a:gd name="T29" fmla="*/ 83 h 120"/>
                <a:gd name="T30" fmla="*/ 181 w 181"/>
                <a:gd name="T31" fmla="*/ 71 h 120"/>
                <a:gd name="T32" fmla="*/ 144 w 181"/>
                <a:gd name="T33" fmla="*/ 34 h 120"/>
                <a:gd name="T34" fmla="*/ 37 w 181"/>
                <a:gd name="T35" fmla="*/ 50 h 120"/>
                <a:gd name="T36" fmla="*/ 113 w 181"/>
                <a:gd name="T37" fmla="*/ 50 h 120"/>
                <a:gd name="T38" fmla="*/ 140 w 181"/>
                <a:gd name="T39" fmla="*/ 50 h 120"/>
                <a:gd name="T40" fmla="*/ 144 w 181"/>
                <a:gd name="T41" fmla="*/ 50 h 120"/>
                <a:gd name="T42" fmla="*/ 165 w 181"/>
                <a:gd name="T43" fmla="*/ 67 h 120"/>
                <a:gd name="T44" fmla="*/ 16 w 181"/>
                <a:gd name="T45" fmla="*/ 67 h 120"/>
                <a:gd name="T46" fmla="*/ 37 w 181"/>
                <a:gd name="T47" fmla="*/ 50 h 120"/>
                <a:gd name="T48" fmla="*/ 144 w 181"/>
                <a:gd name="T49" fmla="*/ 104 h 120"/>
                <a:gd name="T50" fmla="*/ 37 w 181"/>
                <a:gd name="T51" fmla="*/ 104 h 120"/>
                <a:gd name="T52" fmla="*/ 17 w 181"/>
                <a:gd name="T53" fmla="*/ 89 h 120"/>
                <a:gd name="T54" fmla="*/ 164 w 181"/>
                <a:gd name="T55" fmla="*/ 89 h 120"/>
                <a:gd name="T56" fmla="*/ 144 w 181"/>
                <a:gd name="T57" fmla="*/ 10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0">
                  <a:moveTo>
                    <a:pt x="144" y="34"/>
                  </a:moveTo>
                  <a:cubicBezTo>
                    <a:pt x="135" y="34"/>
                    <a:pt x="135" y="34"/>
                    <a:pt x="135" y="34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17" y="34"/>
                    <a:pt x="0" y="51"/>
                    <a:pt x="0" y="7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104"/>
                    <a:pt x="17" y="120"/>
                    <a:pt x="37" y="120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65" y="120"/>
                    <a:pt x="181" y="104"/>
                    <a:pt x="181" y="83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1" y="51"/>
                    <a:pt x="165" y="34"/>
                    <a:pt x="144" y="34"/>
                  </a:cubicBezTo>
                  <a:close/>
                  <a:moveTo>
                    <a:pt x="37" y="5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44" y="50"/>
                    <a:pt x="144" y="50"/>
                    <a:pt x="144" y="50"/>
                  </a:cubicBezTo>
                  <a:cubicBezTo>
                    <a:pt x="155" y="50"/>
                    <a:pt x="163" y="58"/>
                    <a:pt x="165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8" y="58"/>
                    <a:pt x="27" y="50"/>
                    <a:pt x="37" y="50"/>
                  </a:cubicBezTo>
                  <a:close/>
                  <a:moveTo>
                    <a:pt x="144" y="104"/>
                  </a:moveTo>
                  <a:cubicBezTo>
                    <a:pt x="37" y="104"/>
                    <a:pt x="37" y="104"/>
                    <a:pt x="37" y="104"/>
                  </a:cubicBezTo>
                  <a:cubicBezTo>
                    <a:pt x="27" y="104"/>
                    <a:pt x="20" y="98"/>
                    <a:pt x="17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2" y="98"/>
                    <a:pt x="154" y="104"/>
                    <a:pt x="144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1" name="Freeform 376"/>
            <p:cNvSpPr/>
            <p:nvPr/>
          </p:nvSpPr>
          <p:spPr bwMode="auto">
            <a:xfrm>
              <a:off x="11088688" y="5419725"/>
              <a:ext cx="254000" cy="260350"/>
            </a:xfrm>
            <a:custGeom>
              <a:avLst/>
              <a:gdLst>
                <a:gd name="T0" fmla="*/ 109 w 140"/>
                <a:gd name="T1" fmla="*/ 85 h 143"/>
                <a:gd name="T2" fmla="*/ 89 w 140"/>
                <a:gd name="T3" fmla="*/ 86 h 143"/>
                <a:gd name="T4" fmla="*/ 75 w 140"/>
                <a:gd name="T5" fmla="*/ 72 h 143"/>
                <a:gd name="T6" fmla="*/ 138 w 140"/>
                <a:gd name="T7" fmla="*/ 5 h 143"/>
                <a:gd name="T8" fmla="*/ 132 w 140"/>
                <a:gd name="T9" fmla="*/ 0 h 143"/>
                <a:gd name="T10" fmla="*/ 70 w 140"/>
                <a:gd name="T11" fmla="*/ 66 h 143"/>
                <a:gd name="T12" fmla="*/ 8 w 140"/>
                <a:gd name="T13" fmla="*/ 0 h 143"/>
                <a:gd name="T14" fmla="*/ 2 w 140"/>
                <a:gd name="T15" fmla="*/ 5 h 143"/>
                <a:gd name="T16" fmla="*/ 65 w 140"/>
                <a:gd name="T17" fmla="*/ 72 h 143"/>
                <a:gd name="T18" fmla="*/ 51 w 140"/>
                <a:gd name="T19" fmla="*/ 86 h 143"/>
                <a:gd name="T20" fmla="*/ 31 w 140"/>
                <a:gd name="T21" fmla="*/ 85 h 143"/>
                <a:gd name="T22" fmla="*/ 6 w 140"/>
                <a:gd name="T23" fmla="*/ 111 h 143"/>
                <a:gd name="T24" fmla="*/ 9 w 140"/>
                <a:gd name="T25" fmla="*/ 134 h 143"/>
                <a:gd name="T26" fmla="*/ 33 w 140"/>
                <a:gd name="T27" fmla="*/ 138 h 143"/>
                <a:gd name="T28" fmla="*/ 58 w 140"/>
                <a:gd name="T29" fmla="*/ 112 h 143"/>
                <a:gd name="T30" fmla="*/ 57 w 140"/>
                <a:gd name="T31" fmla="*/ 91 h 143"/>
                <a:gd name="T32" fmla="*/ 70 w 140"/>
                <a:gd name="T33" fmla="*/ 77 h 143"/>
                <a:gd name="T34" fmla="*/ 83 w 140"/>
                <a:gd name="T35" fmla="*/ 91 h 143"/>
                <a:gd name="T36" fmla="*/ 82 w 140"/>
                <a:gd name="T37" fmla="*/ 112 h 143"/>
                <a:gd name="T38" fmla="*/ 107 w 140"/>
                <a:gd name="T39" fmla="*/ 138 h 143"/>
                <a:gd name="T40" fmla="*/ 131 w 140"/>
                <a:gd name="T41" fmla="*/ 134 h 143"/>
                <a:gd name="T42" fmla="*/ 134 w 140"/>
                <a:gd name="T43" fmla="*/ 111 h 143"/>
                <a:gd name="T44" fmla="*/ 109 w 140"/>
                <a:gd name="T45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0" h="143">
                  <a:moveTo>
                    <a:pt x="109" y="85"/>
                  </a:moveTo>
                  <a:cubicBezTo>
                    <a:pt x="104" y="81"/>
                    <a:pt x="96" y="81"/>
                    <a:pt x="89" y="86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138" y="5"/>
                    <a:pt x="138" y="5"/>
                    <a:pt x="138" y="5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44" y="81"/>
                    <a:pt x="36" y="81"/>
                    <a:pt x="31" y="85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0" y="116"/>
                    <a:pt x="2" y="127"/>
                    <a:pt x="9" y="134"/>
                  </a:cubicBezTo>
                  <a:cubicBezTo>
                    <a:pt x="17" y="142"/>
                    <a:pt x="27" y="143"/>
                    <a:pt x="33" y="138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63" y="107"/>
                    <a:pt x="62" y="98"/>
                    <a:pt x="57" y="91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78" y="98"/>
                    <a:pt x="77" y="107"/>
                    <a:pt x="82" y="112"/>
                  </a:cubicBezTo>
                  <a:cubicBezTo>
                    <a:pt x="107" y="138"/>
                    <a:pt x="107" y="138"/>
                    <a:pt x="107" y="138"/>
                  </a:cubicBezTo>
                  <a:cubicBezTo>
                    <a:pt x="113" y="143"/>
                    <a:pt x="123" y="142"/>
                    <a:pt x="131" y="134"/>
                  </a:cubicBezTo>
                  <a:cubicBezTo>
                    <a:pt x="138" y="127"/>
                    <a:pt x="140" y="116"/>
                    <a:pt x="134" y="111"/>
                  </a:cubicBezTo>
                  <a:lnTo>
                    <a:pt x="109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2" name="组合 495"/>
            <p:cNvGrpSpPr/>
            <p:nvPr/>
          </p:nvGrpSpPr>
          <p:grpSpPr bwMode="auto">
            <a:xfrm>
              <a:off x="9383713" y="4491038"/>
              <a:ext cx="314325" cy="336550"/>
              <a:chOff x="0" y="0"/>
              <a:chExt cx="282773" cy="302921"/>
            </a:xfrm>
            <a:grpFill/>
          </p:grpSpPr>
          <p:sp>
            <p:nvSpPr>
              <p:cNvPr id="129" name="Freeform 377"/>
              <p:cNvSpPr/>
              <p:nvPr/>
            </p:nvSpPr>
            <p:spPr bwMode="auto">
              <a:xfrm>
                <a:off x="0" y="0"/>
                <a:ext cx="282773" cy="302921"/>
              </a:xfrm>
              <a:custGeom>
                <a:avLst/>
                <a:gdLst>
                  <a:gd name="T0" fmla="*/ 305 w 407"/>
                  <a:gd name="T1" fmla="*/ 331 h 436"/>
                  <a:gd name="T2" fmla="*/ 305 w 407"/>
                  <a:gd name="T3" fmla="*/ 0 h 436"/>
                  <a:gd name="T4" fmla="*/ 279 w 407"/>
                  <a:gd name="T5" fmla="*/ 0 h 436"/>
                  <a:gd name="T6" fmla="*/ 279 w 407"/>
                  <a:gd name="T7" fmla="*/ 331 h 436"/>
                  <a:gd name="T8" fmla="*/ 0 w 407"/>
                  <a:gd name="T9" fmla="*/ 331 h 436"/>
                  <a:gd name="T10" fmla="*/ 64 w 407"/>
                  <a:gd name="T11" fmla="*/ 436 h 436"/>
                  <a:gd name="T12" fmla="*/ 343 w 407"/>
                  <a:gd name="T13" fmla="*/ 436 h 436"/>
                  <a:gd name="T14" fmla="*/ 407 w 407"/>
                  <a:gd name="T15" fmla="*/ 331 h 436"/>
                  <a:gd name="T16" fmla="*/ 305 w 407"/>
                  <a:gd name="T17" fmla="*/ 331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7" h="436">
                    <a:moveTo>
                      <a:pt x="305" y="331"/>
                    </a:moveTo>
                    <a:lnTo>
                      <a:pt x="305" y="0"/>
                    </a:lnTo>
                    <a:lnTo>
                      <a:pt x="279" y="0"/>
                    </a:lnTo>
                    <a:lnTo>
                      <a:pt x="279" y="331"/>
                    </a:lnTo>
                    <a:lnTo>
                      <a:pt x="0" y="331"/>
                    </a:lnTo>
                    <a:lnTo>
                      <a:pt x="64" y="436"/>
                    </a:lnTo>
                    <a:lnTo>
                      <a:pt x="343" y="436"/>
                    </a:lnTo>
                    <a:lnTo>
                      <a:pt x="407" y="331"/>
                    </a:lnTo>
                    <a:lnTo>
                      <a:pt x="305" y="3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0" name="Freeform 378"/>
              <p:cNvSpPr/>
              <p:nvPr/>
            </p:nvSpPr>
            <p:spPr bwMode="auto">
              <a:xfrm>
                <a:off x="0" y="3474"/>
                <a:ext cx="175778" cy="211905"/>
              </a:xfrm>
              <a:custGeom>
                <a:avLst/>
                <a:gdLst>
                  <a:gd name="T0" fmla="*/ 253 w 253"/>
                  <a:gd name="T1" fmla="*/ 0 h 305"/>
                  <a:gd name="T2" fmla="*/ 0 w 253"/>
                  <a:gd name="T3" fmla="*/ 305 h 305"/>
                  <a:gd name="T4" fmla="*/ 253 w 253"/>
                  <a:gd name="T5" fmla="*/ 305 h 305"/>
                  <a:gd name="T6" fmla="*/ 253 w 253"/>
                  <a:gd name="T7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3" h="305">
                    <a:moveTo>
                      <a:pt x="253" y="0"/>
                    </a:moveTo>
                    <a:lnTo>
                      <a:pt x="0" y="305"/>
                    </a:lnTo>
                    <a:lnTo>
                      <a:pt x="253" y="305"/>
                    </a:lnTo>
                    <a:lnTo>
                      <a:pt x="2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3" name="组合 501"/>
            <p:cNvGrpSpPr/>
            <p:nvPr/>
          </p:nvGrpSpPr>
          <p:grpSpPr bwMode="auto">
            <a:xfrm>
              <a:off x="9915525" y="4500563"/>
              <a:ext cx="352425" cy="336550"/>
              <a:chOff x="0" y="0"/>
              <a:chExt cx="317511" cy="304311"/>
            </a:xfrm>
            <a:grpFill/>
          </p:grpSpPr>
          <p:sp>
            <p:nvSpPr>
              <p:cNvPr id="126" name="Freeform 379"/>
              <p:cNvSpPr/>
              <p:nvPr/>
            </p:nvSpPr>
            <p:spPr bwMode="auto">
              <a:xfrm>
                <a:off x="26402" y="0"/>
                <a:ext cx="282773" cy="304311"/>
              </a:xfrm>
              <a:custGeom>
                <a:avLst/>
                <a:gdLst>
                  <a:gd name="T0" fmla="*/ 253 w 407"/>
                  <a:gd name="T1" fmla="*/ 0 h 438"/>
                  <a:gd name="T2" fmla="*/ 225 w 407"/>
                  <a:gd name="T3" fmla="*/ 0 h 438"/>
                  <a:gd name="T4" fmla="*/ 225 w 407"/>
                  <a:gd name="T5" fmla="*/ 334 h 438"/>
                  <a:gd name="T6" fmla="*/ 0 w 407"/>
                  <a:gd name="T7" fmla="*/ 334 h 438"/>
                  <a:gd name="T8" fmla="*/ 64 w 407"/>
                  <a:gd name="T9" fmla="*/ 438 h 438"/>
                  <a:gd name="T10" fmla="*/ 343 w 407"/>
                  <a:gd name="T11" fmla="*/ 438 h 438"/>
                  <a:gd name="T12" fmla="*/ 407 w 407"/>
                  <a:gd name="T13" fmla="*/ 334 h 438"/>
                  <a:gd name="T14" fmla="*/ 253 w 407"/>
                  <a:gd name="T15" fmla="*/ 334 h 438"/>
                  <a:gd name="T16" fmla="*/ 253 w 407"/>
                  <a:gd name="T17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7" h="438">
                    <a:moveTo>
                      <a:pt x="253" y="0"/>
                    </a:moveTo>
                    <a:lnTo>
                      <a:pt x="225" y="0"/>
                    </a:lnTo>
                    <a:lnTo>
                      <a:pt x="225" y="334"/>
                    </a:lnTo>
                    <a:lnTo>
                      <a:pt x="0" y="334"/>
                    </a:lnTo>
                    <a:lnTo>
                      <a:pt x="64" y="438"/>
                    </a:lnTo>
                    <a:lnTo>
                      <a:pt x="343" y="438"/>
                    </a:lnTo>
                    <a:lnTo>
                      <a:pt x="407" y="334"/>
                    </a:lnTo>
                    <a:lnTo>
                      <a:pt x="253" y="334"/>
                    </a:lnTo>
                    <a:lnTo>
                      <a:pt x="2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7" name="Freeform 380"/>
              <p:cNvSpPr/>
              <p:nvPr/>
            </p:nvSpPr>
            <p:spPr bwMode="auto">
              <a:xfrm>
                <a:off x="0" y="11811"/>
                <a:ext cx="168135" cy="200095"/>
              </a:xfrm>
              <a:custGeom>
                <a:avLst/>
                <a:gdLst>
                  <a:gd name="T0" fmla="*/ 242 w 242"/>
                  <a:gd name="T1" fmla="*/ 0 h 288"/>
                  <a:gd name="T2" fmla="*/ 0 w 242"/>
                  <a:gd name="T3" fmla="*/ 288 h 288"/>
                  <a:gd name="T4" fmla="*/ 242 w 242"/>
                  <a:gd name="T5" fmla="*/ 288 h 288"/>
                  <a:gd name="T6" fmla="*/ 242 w 242"/>
                  <a:gd name="T7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" h="288">
                    <a:moveTo>
                      <a:pt x="242" y="0"/>
                    </a:moveTo>
                    <a:lnTo>
                      <a:pt x="0" y="288"/>
                    </a:lnTo>
                    <a:lnTo>
                      <a:pt x="242" y="288"/>
                    </a:lnTo>
                    <a:lnTo>
                      <a:pt x="24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" name="Freeform 381"/>
              <p:cNvSpPr/>
              <p:nvPr/>
            </p:nvSpPr>
            <p:spPr bwMode="auto">
              <a:xfrm>
                <a:off x="218854" y="92405"/>
                <a:ext cx="98657" cy="118111"/>
              </a:xfrm>
              <a:custGeom>
                <a:avLst/>
                <a:gdLst>
                  <a:gd name="T0" fmla="*/ 0 w 142"/>
                  <a:gd name="T1" fmla="*/ 0 h 170"/>
                  <a:gd name="T2" fmla="*/ 0 w 142"/>
                  <a:gd name="T3" fmla="*/ 170 h 170"/>
                  <a:gd name="T4" fmla="*/ 142 w 142"/>
                  <a:gd name="T5" fmla="*/ 170 h 170"/>
                  <a:gd name="T6" fmla="*/ 0 w 142"/>
                  <a:gd name="T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170">
                    <a:moveTo>
                      <a:pt x="0" y="0"/>
                    </a:moveTo>
                    <a:lnTo>
                      <a:pt x="0" y="170"/>
                    </a:lnTo>
                    <a:lnTo>
                      <a:pt x="142" y="17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4" name="Freeform 382"/>
            <p:cNvSpPr/>
            <p:nvPr/>
          </p:nvSpPr>
          <p:spPr bwMode="auto">
            <a:xfrm>
              <a:off x="10294938" y="4603750"/>
              <a:ext cx="544512" cy="254000"/>
            </a:xfrm>
            <a:custGeom>
              <a:avLst/>
              <a:gdLst>
                <a:gd name="T0" fmla="*/ 248 w 299"/>
                <a:gd name="T1" fmla="*/ 126 h 140"/>
                <a:gd name="T2" fmla="*/ 123 w 299"/>
                <a:gd name="T3" fmla="*/ 15 h 140"/>
                <a:gd name="T4" fmla="*/ 233 w 299"/>
                <a:gd name="T5" fmla="*/ 126 h 140"/>
                <a:gd name="T6" fmla="*/ 232 w 299"/>
                <a:gd name="T7" fmla="*/ 126 h 140"/>
                <a:gd name="T8" fmla="*/ 214 w 299"/>
                <a:gd name="T9" fmla="*/ 126 h 140"/>
                <a:gd name="T10" fmla="*/ 99 w 299"/>
                <a:gd name="T11" fmla="*/ 126 h 140"/>
                <a:gd name="T12" fmla="*/ 142 w 299"/>
                <a:gd name="T13" fmla="*/ 138 h 140"/>
                <a:gd name="T14" fmla="*/ 248 w 299"/>
                <a:gd name="T15" fmla="*/ 138 h 140"/>
                <a:gd name="T16" fmla="*/ 248 w 299"/>
                <a:gd name="T17" fmla="*/ 138 h 140"/>
                <a:gd name="T18" fmla="*/ 248 w 299"/>
                <a:gd name="T19" fmla="*/ 138 h 140"/>
                <a:gd name="T20" fmla="*/ 256 w 299"/>
                <a:gd name="T21" fmla="*/ 138 h 140"/>
                <a:gd name="T22" fmla="*/ 299 w 299"/>
                <a:gd name="T23" fmla="*/ 126 h 140"/>
                <a:gd name="T24" fmla="*/ 248 w 299"/>
                <a:gd name="T25" fmla="*/ 12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9" h="140">
                  <a:moveTo>
                    <a:pt x="248" y="126"/>
                  </a:moveTo>
                  <a:cubicBezTo>
                    <a:pt x="245" y="97"/>
                    <a:pt x="228" y="27"/>
                    <a:pt x="123" y="15"/>
                  </a:cubicBezTo>
                  <a:cubicBezTo>
                    <a:pt x="0" y="0"/>
                    <a:pt x="153" y="64"/>
                    <a:pt x="233" y="126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99" y="126"/>
                    <a:pt x="99" y="126"/>
                    <a:pt x="99" y="126"/>
                  </a:cubicBezTo>
                  <a:cubicBezTo>
                    <a:pt x="99" y="126"/>
                    <a:pt x="109" y="138"/>
                    <a:pt x="142" y="138"/>
                  </a:cubicBezTo>
                  <a:cubicBezTo>
                    <a:pt x="169" y="138"/>
                    <a:pt x="227" y="138"/>
                    <a:pt x="248" y="138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53" y="138"/>
                    <a:pt x="256" y="138"/>
                    <a:pt x="256" y="138"/>
                  </a:cubicBezTo>
                  <a:cubicBezTo>
                    <a:pt x="291" y="140"/>
                    <a:pt x="299" y="126"/>
                    <a:pt x="299" y="126"/>
                  </a:cubicBezTo>
                  <a:lnTo>
                    <a:pt x="248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5" name="组合 508"/>
            <p:cNvGrpSpPr/>
            <p:nvPr/>
          </p:nvGrpSpPr>
          <p:grpSpPr bwMode="auto">
            <a:xfrm>
              <a:off x="11012488" y="4594225"/>
              <a:ext cx="344487" cy="263525"/>
              <a:chOff x="0" y="0"/>
              <a:chExt cx="310564" cy="238307"/>
            </a:xfrm>
            <a:grpFill/>
          </p:grpSpPr>
          <p:sp>
            <p:nvSpPr>
              <p:cNvPr id="123" name="Freeform 383"/>
              <p:cNvSpPr>
                <a:spLocks noEditPoints="1"/>
              </p:cNvSpPr>
              <p:nvPr/>
            </p:nvSpPr>
            <p:spPr bwMode="auto">
              <a:xfrm>
                <a:off x="0" y="0"/>
                <a:ext cx="310564" cy="238307"/>
              </a:xfrm>
              <a:custGeom>
                <a:avLst/>
                <a:gdLst>
                  <a:gd name="T0" fmla="*/ 131 w 189"/>
                  <a:gd name="T1" fmla="*/ 3 h 145"/>
                  <a:gd name="T2" fmla="*/ 37 w 189"/>
                  <a:gd name="T3" fmla="*/ 0 h 145"/>
                  <a:gd name="T4" fmla="*/ 0 w 189"/>
                  <a:gd name="T5" fmla="*/ 40 h 145"/>
                  <a:gd name="T6" fmla="*/ 37 w 189"/>
                  <a:gd name="T7" fmla="*/ 145 h 145"/>
                  <a:gd name="T8" fmla="*/ 189 w 189"/>
                  <a:gd name="T9" fmla="*/ 107 h 145"/>
                  <a:gd name="T10" fmla="*/ 151 w 189"/>
                  <a:gd name="T11" fmla="*/ 3 h 145"/>
                  <a:gd name="T12" fmla="*/ 93 w 189"/>
                  <a:gd name="T13" fmla="*/ 24 h 145"/>
                  <a:gd name="T14" fmla="*/ 100 w 189"/>
                  <a:gd name="T15" fmla="*/ 20 h 145"/>
                  <a:gd name="T16" fmla="*/ 108 w 189"/>
                  <a:gd name="T17" fmla="*/ 37 h 145"/>
                  <a:gd name="T18" fmla="*/ 105 w 189"/>
                  <a:gd name="T19" fmla="*/ 43 h 145"/>
                  <a:gd name="T20" fmla="*/ 105 w 189"/>
                  <a:gd name="T21" fmla="*/ 40 h 145"/>
                  <a:gd name="T22" fmla="*/ 91 w 189"/>
                  <a:gd name="T23" fmla="*/ 37 h 145"/>
                  <a:gd name="T24" fmla="*/ 104 w 189"/>
                  <a:gd name="T25" fmla="*/ 28 h 145"/>
                  <a:gd name="T26" fmla="*/ 82 w 189"/>
                  <a:gd name="T27" fmla="*/ 40 h 145"/>
                  <a:gd name="T28" fmla="*/ 88 w 189"/>
                  <a:gd name="T29" fmla="*/ 42 h 145"/>
                  <a:gd name="T30" fmla="*/ 70 w 189"/>
                  <a:gd name="T31" fmla="*/ 32 h 145"/>
                  <a:gd name="T32" fmla="*/ 88 w 189"/>
                  <a:gd name="T33" fmla="*/ 21 h 145"/>
                  <a:gd name="T34" fmla="*/ 82 w 189"/>
                  <a:gd name="T35" fmla="*/ 23 h 145"/>
                  <a:gd name="T36" fmla="*/ 82 w 189"/>
                  <a:gd name="T37" fmla="*/ 40 h 145"/>
                  <a:gd name="T38" fmla="*/ 64 w 189"/>
                  <a:gd name="T39" fmla="*/ 43 h 145"/>
                  <a:gd name="T40" fmla="*/ 51 w 189"/>
                  <a:gd name="T41" fmla="*/ 31 h 145"/>
                  <a:gd name="T42" fmla="*/ 47 w 189"/>
                  <a:gd name="T43" fmla="*/ 43 h 145"/>
                  <a:gd name="T44" fmla="*/ 51 w 189"/>
                  <a:gd name="T45" fmla="*/ 14 h 145"/>
                  <a:gd name="T46" fmla="*/ 51 w 189"/>
                  <a:gd name="T47" fmla="*/ 26 h 145"/>
                  <a:gd name="T48" fmla="*/ 61 w 189"/>
                  <a:gd name="T49" fmla="*/ 14 h 145"/>
                  <a:gd name="T50" fmla="*/ 57 w 189"/>
                  <a:gd name="T51" fmla="*/ 25 h 145"/>
                  <a:gd name="T52" fmla="*/ 115 w 189"/>
                  <a:gd name="T53" fmla="*/ 14 h 145"/>
                  <a:gd name="T54" fmla="*/ 119 w 189"/>
                  <a:gd name="T55" fmla="*/ 43 h 145"/>
                  <a:gd name="T56" fmla="*/ 115 w 189"/>
                  <a:gd name="T57" fmla="*/ 14 h 145"/>
                  <a:gd name="T58" fmla="*/ 151 w 189"/>
                  <a:gd name="T59" fmla="*/ 134 h 145"/>
                  <a:gd name="T60" fmla="*/ 109 w 189"/>
                  <a:gd name="T61" fmla="*/ 131 h 145"/>
                  <a:gd name="T62" fmla="*/ 139 w 189"/>
                  <a:gd name="T63" fmla="*/ 103 h 145"/>
                  <a:gd name="T64" fmla="*/ 90 w 189"/>
                  <a:gd name="T65" fmla="*/ 131 h 145"/>
                  <a:gd name="T66" fmla="*/ 89 w 189"/>
                  <a:gd name="T67" fmla="*/ 134 h 145"/>
                  <a:gd name="T68" fmla="*/ 10 w 189"/>
                  <a:gd name="T69" fmla="*/ 107 h 145"/>
                  <a:gd name="T70" fmla="*/ 37 w 189"/>
                  <a:gd name="T71" fmla="*/ 14 h 145"/>
                  <a:gd name="T72" fmla="*/ 131 w 189"/>
                  <a:gd name="T73" fmla="*/ 49 h 145"/>
                  <a:gd name="T74" fmla="*/ 151 w 189"/>
                  <a:gd name="T75" fmla="*/ 14 h 145"/>
                  <a:gd name="T76" fmla="*/ 178 w 189"/>
                  <a:gd name="T77" fmla="*/ 10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9" h="145">
                    <a:moveTo>
                      <a:pt x="151" y="3"/>
                    </a:moveTo>
                    <a:cubicBezTo>
                      <a:pt x="131" y="3"/>
                      <a:pt x="131" y="3"/>
                      <a:pt x="131" y="3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16" y="3"/>
                      <a:pt x="0" y="20"/>
                      <a:pt x="0" y="40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28"/>
                      <a:pt x="16" y="145"/>
                      <a:pt x="37" y="145"/>
                    </a:cubicBezTo>
                    <a:cubicBezTo>
                      <a:pt x="151" y="145"/>
                      <a:pt x="151" y="145"/>
                      <a:pt x="151" y="145"/>
                    </a:cubicBezTo>
                    <a:cubicBezTo>
                      <a:pt x="172" y="145"/>
                      <a:pt x="189" y="128"/>
                      <a:pt x="189" y="107"/>
                    </a:cubicBezTo>
                    <a:cubicBezTo>
                      <a:pt x="189" y="40"/>
                      <a:pt x="189" y="40"/>
                      <a:pt x="189" y="40"/>
                    </a:cubicBezTo>
                    <a:cubicBezTo>
                      <a:pt x="189" y="20"/>
                      <a:pt x="172" y="3"/>
                      <a:pt x="151" y="3"/>
                    </a:cubicBezTo>
                    <a:close/>
                    <a:moveTo>
                      <a:pt x="99" y="23"/>
                    </a:moveTo>
                    <a:cubicBezTo>
                      <a:pt x="97" y="23"/>
                      <a:pt x="95" y="23"/>
                      <a:pt x="93" y="24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4" y="21"/>
                      <a:pt x="97" y="20"/>
                      <a:pt x="100" y="20"/>
                    </a:cubicBezTo>
                    <a:cubicBezTo>
                      <a:pt x="107" y="20"/>
                      <a:pt x="108" y="24"/>
                      <a:pt x="108" y="29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8" y="39"/>
                      <a:pt x="109" y="41"/>
                      <a:pt x="109" y="43"/>
                    </a:cubicBezTo>
                    <a:cubicBezTo>
                      <a:pt x="105" y="43"/>
                      <a:pt x="105" y="43"/>
                      <a:pt x="105" y="43"/>
                    </a:cubicBezTo>
                    <a:cubicBezTo>
                      <a:pt x="105" y="40"/>
                      <a:pt x="105" y="40"/>
                      <a:pt x="105" y="40"/>
                    </a:cubicBezTo>
                    <a:cubicBezTo>
                      <a:pt x="105" y="40"/>
                      <a:pt x="105" y="40"/>
                      <a:pt x="105" y="40"/>
                    </a:cubicBezTo>
                    <a:cubicBezTo>
                      <a:pt x="103" y="42"/>
                      <a:pt x="101" y="43"/>
                      <a:pt x="98" y="43"/>
                    </a:cubicBezTo>
                    <a:cubicBezTo>
                      <a:pt x="93" y="43"/>
                      <a:pt x="91" y="40"/>
                      <a:pt x="91" y="37"/>
                    </a:cubicBezTo>
                    <a:cubicBezTo>
                      <a:pt x="91" y="31"/>
                      <a:pt x="96" y="28"/>
                      <a:pt x="104" y="28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104" y="26"/>
                      <a:pt x="104" y="23"/>
                      <a:pt x="99" y="23"/>
                    </a:cubicBezTo>
                    <a:close/>
                    <a:moveTo>
                      <a:pt x="82" y="40"/>
                    </a:moveTo>
                    <a:cubicBezTo>
                      <a:pt x="84" y="40"/>
                      <a:pt x="86" y="39"/>
                      <a:pt x="87" y="39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87" y="42"/>
                      <a:pt x="84" y="43"/>
                      <a:pt x="81" y="43"/>
                    </a:cubicBezTo>
                    <a:cubicBezTo>
                      <a:pt x="75" y="43"/>
                      <a:pt x="70" y="39"/>
                      <a:pt x="70" y="32"/>
                    </a:cubicBezTo>
                    <a:cubicBezTo>
                      <a:pt x="70" y="25"/>
                      <a:pt x="75" y="20"/>
                      <a:pt x="82" y="20"/>
                    </a:cubicBezTo>
                    <a:cubicBezTo>
                      <a:pt x="85" y="20"/>
                      <a:pt x="87" y="20"/>
                      <a:pt x="88" y="21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6" y="24"/>
                      <a:pt x="85" y="23"/>
                      <a:pt x="82" y="23"/>
                    </a:cubicBezTo>
                    <a:cubicBezTo>
                      <a:pt x="77" y="23"/>
                      <a:pt x="74" y="27"/>
                      <a:pt x="74" y="32"/>
                    </a:cubicBezTo>
                    <a:cubicBezTo>
                      <a:pt x="74" y="37"/>
                      <a:pt x="78" y="40"/>
                      <a:pt x="82" y="40"/>
                    </a:cubicBezTo>
                    <a:close/>
                    <a:moveTo>
                      <a:pt x="69" y="43"/>
                    </a:moveTo>
                    <a:cubicBezTo>
                      <a:pt x="64" y="43"/>
                      <a:pt x="64" y="43"/>
                      <a:pt x="64" y="4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2" y="25"/>
                      <a:pt x="53" y="24"/>
                      <a:pt x="53" y="23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57" y="25"/>
                      <a:pt x="57" y="25"/>
                      <a:pt x="57" y="25"/>
                    </a:cubicBezTo>
                    <a:lnTo>
                      <a:pt x="69" y="43"/>
                    </a:lnTo>
                    <a:close/>
                    <a:moveTo>
                      <a:pt x="115" y="14"/>
                    </a:move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43"/>
                      <a:pt x="119" y="43"/>
                      <a:pt x="119" y="43"/>
                    </a:cubicBezTo>
                    <a:cubicBezTo>
                      <a:pt x="115" y="43"/>
                      <a:pt x="115" y="43"/>
                      <a:pt x="115" y="43"/>
                    </a:cubicBezTo>
                    <a:lnTo>
                      <a:pt x="115" y="14"/>
                    </a:lnTo>
                    <a:close/>
                    <a:moveTo>
                      <a:pt x="178" y="107"/>
                    </a:moveTo>
                    <a:cubicBezTo>
                      <a:pt x="178" y="122"/>
                      <a:pt x="166" y="134"/>
                      <a:pt x="151" y="134"/>
                    </a:cubicBezTo>
                    <a:cubicBezTo>
                      <a:pt x="109" y="134"/>
                      <a:pt x="109" y="134"/>
                      <a:pt x="109" y="134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08" y="131"/>
                      <a:pt x="108" y="131"/>
                      <a:pt x="108" y="131"/>
                    </a:cubicBezTo>
                    <a:cubicBezTo>
                      <a:pt x="126" y="128"/>
                      <a:pt x="139" y="117"/>
                      <a:pt x="139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17"/>
                      <a:pt x="72" y="128"/>
                      <a:pt x="90" y="131"/>
                    </a:cubicBezTo>
                    <a:cubicBezTo>
                      <a:pt x="89" y="131"/>
                      <a:pt x="89" y="131"/>
                      <a:pt x="89" y="131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22" y="134"/>
                      <a:pt x="10" y="122"/>
                      <a:pt x="10" y="107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26"/>
                      <a:pt x="22" y="14"/>
                      <a:pt x="37" y="14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131" y="49"/>
                      <a:pt x="131" y="49"/>
                      <a:pt x="131" y="49"/>
                    </a:cubicBezTo>
                    <a:cubicBezTo>
                      <a:pt x="131" y="14"/>
                      <a:pt x="131" y="14"/>
                      <a:pt x="131" y="14"/>
                    </a:cubicBezTo>
                    <a:cubicBezTo>
                      <a:pt x="151" y="14"/>
                      <a:pt x="151" y="14"/>
                      <a:pt x="151" y="14"/>
                    </a:cubicBezTo>
                    <a:cubicBezTo>
                      <a:pt x="166" y="14"/>
                      <a:pt x="178" y="26"/>
                      <a:pt x="178" y="40"/>
                    </a:cubicBezTo>
                    <a:lnTo>
                      <a:pt x="178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" name="Freeform 384"/>
              <p:cNvSpPr/>
              <p:nvPr/>
            </p:nvSpPr>
            <p:spPr bwMode="auto">
              <a:xfrm>
                <a:off x="155629" y="51413"/>
                <a:ext cx="15285" cy="14590"/>
              </a:xfrm>
              <a:custGeom>
                <a:avLst/>
                <a:gdLst>
                  <a:gd name="T0" fmla="*/ 0 w 9"/>
                  <a:gd name="T1" fmla="*/ 5 h 9"/>
                  <a:gd name="T2" fmla="*/ 4 w 9"/>
                  <a:gd name="T3" fmla="*/ 9 h 9"/>
                  <a:gd name="T4" fmla="*/ 9 w 9"/>
                  <a:gd name="T5" fmla="*/ 5 h 9"/>
                  <a:gd name="T6" fmla="*/ 9 w 9"/>
                  <a:gd name="T7" fmla="*/ 4 h 9"/>
                  <a:gd name="T8" fmla="*/ 9 w 9"/>
                  <a:gd name="T9" fmla="*/ 0 h 9"/>
                  <a:gd name="T10" fmla="*/ 0 w 9"/>
                  <a:gd name="T1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8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0"/>
                      <a:pt x="0" y="1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5" name="Freeform 385"/>
              <p:cNvSpPr>
                <a:spLocks noEditPoints="1"/>
              </p:cNvSpPr>
              <p:nvPr/>
            </p:nvSpPr>
            <p:spPr bwMode="auto">
              <a:xfrm>
                <a:off x="96574" y="87541"/>
                <a:ext cx="149376" cy="80594"/>
              </a:xfrm>
              <a:custGeom>
                <a:avLst/>
                <a:gdLst>
                  <a:gd name="T0" fmla="*/ 78 w 91"/>
                  <a:gd name="T1" fmla="*/ 1 h 49"/>
                  <a:gd name="T2" fmla="*/ 55 w 91"/>
                  <a:gd name="T3" fmla="*/ 39 h 49"/>
                  <a:gd name="T4" fmla="*/ 50 w 91"/>
                  <a:gd name="T5" fmla="*/ 32 h 49"/>
                  <a:gd name="T6" fmla="*/ 50 w 91"/>
                  <a:gd name="T7" fmla="*/ 26 h 49"/>
                  <a:gd name="T8" fmla="*/ 43 w 91"/>
                  <a:gd name="T9" fmla="*/ 37 h 49"/>
                  <a:gd name="T10" fmla="*/ 41 w 91"/>
                  <a:gd name="T11" fmla="*/ 39 h 49"/>
                  <a:gd name="T12" fmla="*/ 41 w 91"/>
                  <a:gd name="T13" fmla="*/ 34 h 49"/>
                  <a:gd name="T14" fmla="*/ 29 w 91"/>
                  <a:gd name="T15" fmla="*/ 31 h 49"/>
                  <a:gd name="T16" fmla="*/ 17 w 91"/>
                  <a:gd name="T17" fmla="*/ 26 h 49"/>
                  <a:gd name="T18" fmla="*/ 23 w 91"/>
                  <a:gd name="T19" fmla="*/ 39 h 49"/>
                  <a:gd name="T20" fmla="*/ 0 w 91"/>
                  <a:gd name="T21" fmla="*/ 49 h 49"/>
                  <a:gd name="T22" fmla="*/ 80 w 91"/>
                  <a:gd name="T23" fmla="*/ 39 h 49"/>
                  <a:gd name="T24" fmla="*/ 91 w 91"/>
                  <a:gd name="T25" fmla="*/ 5 h 49"/>
                  <a:gd name="T26" fmla="*/ 60 w 91"/>
                  <a:gd name="T27" fmla="*/ 36 h 49"/>
                  <a:gd name="T28" fmla="*/ 49 w 91"/>
                  <a:gd name="T29" fmla="*/ 28 h 49"/>
                  <a:gd name="T30" fmla="*/ 49 w 91"/>
                  <a:gd name="T31" fmla="*/ 31 h 49"/>
                  <a:gd name="T32" fmla="*/ 45 w 91"/>
                  <a:gd name="T33" fmla="*/ 37 h 49"/>
                  <a:gd name="T34" fmla="*/ 45 w 91"/>
                  <a:gd name="T35" fmla="*/ 31 h 49"/>
                  <a:gd name="T36" fmla="*/ 32 w 91"/>
                  <a:gd name="T37" fmla="*/ 37 h 49"/>
                  <a:gd name="T38" fmla="*/ 29 w 91"/>
                  <a:gd name="T39" fmla="*/ 39 h 49"/>
                  <a:gd name="T40" fmla="*/ 38 w 91"/>
                  <a:gd name="T41" fmla="*/ 37 h 49"/>
                  <a:gd name="T42" fmla="*/ 37 w 91"/>
                  <a:gd name="T43" fmla="*/ 39 h 49"/>
                  <a:gd name="T44" fmla="*/ 34 w 91"/>
                  <a:gd name="T45" fmla="*/ 36 h 49"/>
                  <a:gd name="T46" fmla="*/ 39 w 91"/>
                  <a:gd name="T47" fmla="*/ 39 h 49"/>
                  <a:gd name="T48" fmla="*/ 39 w 91"/>
                  <a:gd name="T49" fmla="*/ 39 h 49"/>
                  <a:gd name="T50" fmla="*/ 36 w 91"/>
                  <a:gd name="T51" fmla="*/ 30 h 49"/>
                  <a:gd name="T52" fmla="*/ 39 w 91"/>
                  <a:gd name="T53" fmla="*/ 35 h 49"/>
                  <a:gd name="T54" fmla="*/ 31 w 91"/>
                  <a:gd name="T55" fmla="*/ 32 h 49"/>
                  <a:gd name="T56" fmla="*/ 18 w 91"/>
                  <a:gd name="T57" fmla="*/ 27 h 49"/>
                  <a:gd name="T58" fmla="*/ 28 w 91"/>
                  <a:gd name="T59" fmla="*/ 32 h 49"/>
                  <a:gd name="T60" fmla="*/ 24 w 91"/>
                  <a:gd name="T61" fmla="*/ 37 h 49"/>
                  <a:gd name="T62" fmla="*/ 18 w 91"/>
                  <a:gd name="T63" fmla="*/ 27 h 49"/>
                  <a:gd name="T64" fmla="*/ 29 w 91"/>
                  <a:gd name="T65" fmla="*/ 34 h 49"/>
                  <a:gd name="T66" fmla="*/ 25 w 91"/>
                  <a:gd name="T67" fmla="*/ 39 h 49"/>
                  <a:gd name="T68" fmla="*/ 28 w 91"/>
                  <a:gd name="T69" fmla="*/ 3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1" h="49">
                    <a:moveTo>
                      <a:pt x="60" y="36"/>
                    </a:moveTo>
                    <a:cubicBezTo>
                      <a:pt x="78" y="1"/>
                      <a:pt x="78" y="1"/>
                      <a:pt x="78" y="1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7"/>
                      <a:pt x="49" y="35"/>
                      <a:pt x="50" y="32"/>
                    </a:cubicBezTo>
                    <a:cubicBezTo>
                      <a:pt x="51" y="32"/>
                      <a:pt x="51" y="32"/>
                      <a:pt x="51" y="32"/>
                    </a:cubicBezTo>
                    <a:cubicBezTo>
                      <a:pt x="52" y="30"/>
                      <a:pt x="52" y="27"/>
                      <a:pt x="50" y="26"/>
                    </a:cubicBezTo>
                    <a:cubicBezTo>
                      <a:pt x="49" y="25"/>
                      <a:pt x="47" y="26"/>
                      <a:pt x="43" y="30"/>
                    </a:cubicBezTo>
                    <a:cubicBezTo>
                      <a:pt x="40" y="34"/>
                      <a:pt x="41" y="35"/>
                      <a:pt x="43" y="37"/>
                    </a:cubicBezTo>
                    <a:cubicBezTo>
                      <a:pt x="43" y="38"/>
                      <a:pt x="43" y="38"/>
                      <a:pt x="44" y="39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1" y="38"/>
                      <a:pt x="41" y="37"/>
                      <a:pt x="40" y="37"/>
                    </a:cubicBezTo>
                    <a:cubicBezTo>
                      <a:pt x="40" y="36"/>
                      <a:pt x="41" y="35"/>
                      <a:pt x="41" y="34"/>
                    </a:cubicBezTo>
                    <a:cubicBezTo>
                      <a:pt x="41" y="31"/>
                      <a:pt x="39" y="29"/>
                      <a:pt x="36" y="28"/>
                    </a:cubicBezTo>
                    <a:cubicBezTo>
                      <a:pt x="33" y="28"/>
                      <a:pt x="31" y="29"/>
                      <a:pt x="29" y="31"/>
                    </a:cubicBezTo>
                    <a:cubicBezTo>
                      <a:pt x="28" y="30"/>
                      <a:pt x="27" y="29"/>
                      <a:pt x="26" y="28"/>
                    </a:cubicBezTo>
                    <a:cubicBezTo>
                      <a:pt x="20" y="26"/>
                      <a:pt x="18" y="25"/>
                      <a:pt x="17" y="26"/>
                    </a:cubicBezTo>
                    <a:cubicBezTo>
                      <a:pt x="16" y="28"/>
                      <a:pt x="17" y="30"/>
                      <a:pt x="21" y="36"/>
                    </a:cubicBezTo>
                    <a:cubicBezTo>
                      <a:pt x="21" y="37"/>
                      <a:pt x="22" y="38"/>
                      <a:pt x="23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89" y="4"/>
                      <a:pt x="89" y="4"/>
                      <a:pt x="89" y="4"/>
                    </a:cubicBezTo>
                    <a:lnTo>
                      <a:pt x="60" y="36"/>
                    </a:lnTo>
                    <a:close/>
                    <a:moveTo>
                      <a:pt x="45" y="31"/>
                    </a:moveTo>
                    <a:cubicBezTo>
                      <a:pt x="47" y="28"/>
                      <a:pt x="49" y="28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0" y="28"/>
                      <a:pt x="50" y="30"/>
                      <a:pt x="49" y="3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8" y="33"/>
                      <a:pt x="46" y="35"/>
                      <a:pt x="45" y="37"/>
                    </a:cubicBezTo>
                    <a:cubicBezTo>
                      <a:pt x="45" y="36"/>
                      <a:pt x="44" y="36"/>
                      <a:pt x="44" y="36"/>
                    </a:cubicBezTo>
                    <a:cubicBezTo>
                      <a:pt x="43" y="34"/>
                      <a:pt x="42" y="34"/>
                      <a:pt x="45" y="31"/>
                    </a:cubicBezTo>
                    <a:close/>
                    <a:moveTo>
                      <a:pt x="29" y="39"/>
                    </a:moveTo>
                    <a:cubicBezTo>
                      <a:pt x="30" y="38"/>
                      <a:pt x="31" y="38"/>
                      <a:pt x="32" y="37"/>
                    </a:cubicBezTo>
                    <a:cubicBezTo>
                      <a:pt x="33" y="38"/>
                      <a:pt x="33" y="38"/>
                      <a:pt x="33" y="39"/>
                    </a:cubicBezTo>
                    <a:lnTo>
                      <a:pt x="29" y="39"/>
                    </a:lnTo>
                    <a:close/>
                    <a:moveTo>
                      <a:pt x="34" y="36"/>
                    </a:moveTo>
                    <a:cubicBezTo>
                      <a:pt x="36" y="36"/>
                      <a:pt x="37" y="36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7" y="37"/>
                      <a:pt x="37" y="38"/>
                      <a:pt x="37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5" y="38"/>
                      <a:pt x="35" y="37"/>
                      <a:pt x="34" y="36"/>
                    </a:cubicBezTo>
                    <a:close/>
                    <a:moveTo>
                      <a:pt x="39" y="39"/>
                    </a:move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8"/>
                      <a:pt x="39" y="38"/>
                      <a:pt x="39" y="38"/>
                    </a:cubicBezTo>
                    <a:lnTo>
                      <a:pt x="39" y="39"/>
                    </a:lnTo>
                    <a:close/>
                    <a:moveTo>
                      <a:pt x="35" y="30"/>
                    </a:moveTo>
                    <a:cubicBezTo>
                      <a:pt x="36" y="30"/>
                      <a:pt x="36" y="30"/>
                      <a:pt x="36" y="30"/>
                    </a:cubicBezTo>
                    <a:cubicBezTo>
                      <a:pt x="38" y="31"/>
                      <a:pt x="39" y="32"/>
                      <a:pt x="39" y="34"/>
                    </a:cubicBezTo>
                    <a:cubicBezTo>
                      <a:pt x="39" y="34"/>
                      <a:pt x="39" y="35"/>
                      <a:pt x="39" y="35"/>
                    </a:cubicBezTo>
                    <a:cubicBezTo>
                      <a:pt x="37" y="34"/>
                      <a:pt x="35" y="34"/>
                      <a:pt x="33" y="35"/>
                    </a:cubicBezTo>
                    <a:cubicBezTo>
                      <a:pt x="32" y="34"/>
                      <a:pt x="32" y="33"/>
                      <a:pt x="31" y="32"/>
                    </a:cubicBezTo>
                    <a:cubicBezTo>
                      <a:pt x="32" y="31"/>
                      <a:pt x="33" y="30"/>
                      <a:pt x="35" y="30"/>
                    </a:cubicBezTo>
                    <a:close/>
                    <a:moveTo>
                      <a:pt x="18" y="27"/>
                    </a:moveTo>
                    <a:cubicBezTo>
                      <a:pt x="19" y="27"/>
                      <a:pt x="20" y="27"/>
                      <a:pt x="25" y="30"/>
                    </a:cubicBezTo>
                    <a:cubicBezTo>
                      <a:pt x="26" y="31"/>
                      <a:pt x="27" y="31"/>
                      <a:pt x="28" y="32"/>
                    </a:cubicBezTo>
                    <a:cubicBezTo>
                      <a:pt x="27" y="33"/>
                      <a:pt x="27" y="34"/>
                      <a:pt x="26" y="34"/>
                    </a:cubicBezTo>
                    <a:cubicBezTo>
                      <a:pt x="25" y="35"/>
                      <a:pt x="24" y="37"/>
                      <a:pt x="24" y="37"/>
                    </a:cubicBezTo>
                    <a:cubicBezTo>
                      <a:pt x="24" y="37"/>
                      <a:pt x="23" y="37"/>
                      <a:pt x="22" y="35"/>
                    </a:cubicBezTo>
                    <a:cubicBezTo>
                      <a:pt x="21" y="32"/>
                      <a:pt x="18" y="28"/>
                      <a:pt x="18" y="27"/>
                    </a:cubicBezTo>
                    <a:close/>
                    <a:moveTo>
                      <a:pt x="28" y="35"/>
                    </a:moveTo>
                    <a:cubicBezTo>
                      <a:pt x="28" y="35"/>
                      <a:pt x="29" y="34"/>
                      <a:pt x="29" y="34"/>
                    </a:cubicBezTo>
                    <a:cubicBezTo>
                      <a:pt x="30" y="34"/>
                      <a:pt x="30" y="35"/>
                      <a:pt x="31" y="35"/>
                    </a:cubicBezTo>
                    <a:cubicBezTo>
                      <a:pt x="29" y="36"/>
                      <a:pt x="27" y="37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6" y="38"/>
                      <a:pt x="27" y="37"/>
                      <a:pt x="28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6" name="组合 502"/>
            <p:cNvGrpSpPr/>
            <p:nvPr/>
          </p:nvGrpSpPr>
          <p:grpSpPr bwMode="auto">
            <a:xfrm>
              <a:off x="9886950" y="5940425"/>
              <a:ext cx="320675" cy="368300"/>
              <a:chOff x="0" y="0"/>
              <a:chExt cx="289721" cy="332100"/>
            </a:xfrm>
            <a:grpFill/>
          </p:grpSpPr>
          <p:sp>
            <p:nvSpPr>
              <p:cNvPr id="117" name="Oval 392"/>
              <p:cNvSpPr>
                <a:spLocks noChangeArrowheads="1"/>
              </p:cNvSpPr>
              <p:nvPr/>
            </p:nvSpPr>
            <p:spPr bwMode="auto">
              <a:xfrm>
                <a:off x="118806" y="0"/>
                <a:ext cx="56971" cy="590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Freeform 393"/>
              <p:cNvSpPr/>
              <p:nvPr/>
            </p:nvSpPr>
            <p:spPr bwMode="auto">
              <a:xfrm>
                <a:off x="193841" y="169524"/>
                <a:ext cx="28486" cy="31265"/>
              </a:xfrm>
              <a:custGeom>
                <a:avLst/>
                <a:gdLst>
                  <a:gd name="T0" fmla="*/ 0 w 41"/>
                  <a:gd name="T1" fmla="*/ 9 h 45"/>
                  <a:gd name="T2" fmla="*/ 31 w 41"/>
                  <a:gd name="T3" fmla="*/ 45 h 45"/>
                  <a:gd name="T4" fmla="*/ 41 w 41"/>
                  <a:gd name="T5" fmla="*/ 35 h 45"/>
                  <a:gd name="T6" fmla="*/ 12 w 41"/>
                  <a:gd name="T7" fmla="*/ 0 h 45"/>
                  <a:gd name="T8" fmla="*/ 0 w 41"/>
                  <a:gd name="T9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5">
                    <a:moveTo>
                      <a:pt x="0" y="9"/>
                    </a:moveTo>
                    <a:lnTo>
                      <a:pt x="31" y="45"/>
                    </a:lnTo>
                    <a:lnTo>
                      <a:pt x="41" y="35"/>
                    </a:lnTo>
                    <a:lnTo>
                      <a:pt x="1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9" name="Freeform 394"/>
              <p:cNvSpPr>
                <a:spLocks noEditPoints="1"/>
              </p:cNvSpPr>
              <p:nvPr/>
            </p:nvSpPr>
            <p:spPr bwMode="auto">
              <a:xfrm>
                <a:off x="10421" y="67392"/>
                <a:ext cx="270961" cy="264708"/>
              </a:xfrm>
              <a:custGeom>
                <a:avLst/>
                <a:gdLst>
                  <a:gd name="T0" fmla="*/ 147 w 165"/>
                  <a:gd name="T1" fmla="*/ 34 h 161"/>
                  <a:gd name="T2" fmla="*/ 153 w 165"/>
                  <a:gd name="T3" fmla="*/ 39 h 161"/>
                  <a:gd name="T4" fmla="*/ 145 w 165"/>
                  <a:gd name="T5" fmla="*/ 46 h 161"/>
                  <a:gd name="T6" fmla="*/ 114 w 165"/>
                  <a:gd name="T7" fmla="*/ 3 h 161"/>
                  <a:gd name="T8" fmla="*/ 110 w 165"/>
                  <a:gd name="T9" fmla="*/ 1 h 161"/>
                  <a:gd name="T10" fmla="*/ 110 w 165"/>
                  <a:gd name="T11" fmla="*/ 0 h 161"/>
                  <a:gd name="T12" fmla="*/ 110 w 165"/>
                  <a:gd name="T13" fmla="*/ 0 h 161"/>
                  <a:gd name="T14" fmla="*/ 110 w 165"/>
                  <a:gd name="T15" fmla="*/ 0 h 161"/>
                  <a:gd name="T16" fmla="*/ 55 w 165"/>
                  <a:gd name="T17" fmla="*/ 0 h 161"/>
                  <a:gd name="T18" fmla="*/ 55 w 165"/>
                  <a:gd name="T19" fmla="*/ 1 h 161"/>
                  <a:gd name="T20" fmla="*/ 52 w 165"/>
                  <a:gd name="T21" fmla="*/ 3 h 161"/>
                  <a:gd name="T22" fmla="*/ 20 w 165"/>
                  <a:gd name="T23" fmla="*/ 47 h 161"/>
                  <a:gd name="T24" fmla="*/ 12 w 165"/>
                  <a:gd name="T25" fmla="*/ 40 h 161"/>
                  <a:gd name="T26" fmla="*/ 17 w 165"/>
                  <a:gd name="T27" fmla="*/ 34 h 161"/>
                  <a:gd name="T28" fmla="*/ 12 w 165"/>
                  <a:gd name="T29" fmla="*/ 30 h 161"/>
                  <a:gd name="T30" fmla="*/ 0 w 165"/>
                  <a:gd name="T31" fmla="*/ 45 h 161"/>
                  <a:gd name="T32" fmla="*/ 4 w 165"/>
                  <a:gd name="T33" fmla="*/ 49 h 161"/>
                  <a:gd name="T34" fmla="*/ 10 w 165"/>
                  <a:gd name="T35" fmla="*/ 42 h 161"/>
                  <a:gd name="T36" fmla="*/ 18 w 165"/>
                  <a:gd name="T37" fmla="*/ 50 h 161"/>
                  <a:gd name="T38" fmla="*/ 21 w 165"/>
                  <a:gd name="T39" fmla="*/ 58 h 161"/>
                  <a:gd name="T40" fmla="*/ 28 w 165"/>
                  <a:gd name="T41" fmla="*/ 58 h 161"/>
                  <a:gd name="T42" fmla="*/ 36 w 165"/>
                  <a:gd name="T43" fmla="*/ 65 h 161"/>
                  <a:gd name="T44" fmla="*/ 31 w 165"/>
                  <a:gd name="T45" fmla="*/ 71 h 161"/>
                  <a:gd name="T46" fmla="*/ 35 w 165"/>
                  <a:gd name="T47" fmla="*/ 75 h 161"/>
                  <a:gd name="T48" fmla="*/ 48 w 165"/>
                  <a:gd name="T49" fmla="*/ 61 h 161"/>
                  <a:gd name="T50" fmla="*/ 43 w 165"/>
                  <a:gd name="T51" fmla="*/ 57 h 161"/>
                  <a:gd name="T52" fmla="*/ 38 w 165"/>
                  <a:gd name="T53" fmla="*/ 63 h 161"/>
                  <a:gd name="T54" fmla="*/ 31 w 165"/>
                  <a:gd name="T55" fmla="*/ 56 h 161"/>
                  <a:gd name="T56" fmla="*/ 31 w 165"/>
                  <a:gd name="T57" fmla="*/ 56 h 161"/>
                  <a:gd name="T58" fmla="*/ 58 w 165"/>
                  <a:gd name="T59" fmla="*/ 18 h 161"/>
                  <a:gd name="T60" fmla="*/ 60 w 165"/>
                  <a:gd name="T61" fmla="*/ 27 h 161"/>
                  <a:gd name="T62" fmla="*/ 60 w 165"/>
                  <a:gd name="T63" fmla="*/ 151 h 161"/>
                  <a:gd name="T64" fmla="*/ 70 w 165"/>
                  <a:gd name="T65" fmla="*/ 161 h 161"/>
                  <a:gd name="T66" fmla="*/ 80 w 165"/>
                  <a:gd name="T67" fmla="*/ 151 h 161"/>
                  <a:gd name="T68" fmla="*/ 80 w 165"/>
                  <a:gd name="T69" fmla="*/ 68 h 161"/>
                  <a:gd name="T70" fmla="*/ 85 w 165"/>
                  <a:gd name="T71" fmla="*/ 68 h 161"/>
                  <a:gd name="T72" fmla="*/ 85 w 165"/>
                  <a:gd name="T73" fmla="*/ 151 h 161"/>
                  <a:gd name="T74" fmla="*/ 85 w 165"/>
                  <a:gd name="T75" fmla="*/ 151 h 161"/>
                  <a:gd name="T76" fmla="*/ 95 w 165"/>
                  <a:gd name="T77" fmla="*/ 161 h 161"/>
                  <a:gd name="T78" fmla="*/ 105 w 165"/>
                  <a:gd name="T79" fmla="*/ 151 h 161"/>
                  <a:gd name="T80" fmla="*/ 105 w 165"/>
                  <a:gd name="T81" fmla="*/ 27 h 161"/>
                  <a:gd name="T82" fmla="*/ 107 w 165"/>
                  <a:gd name="T83" fmla="*/ 17 h 161"/>
                  <a:gd name="T84" fmla="*/ 135 w 165"/>
                  <a:gd name="T85" fmla="*/ 56 h 161"/>
                  <a:gd name="T86" fmla="*/ 127 w 165"/>
                  <a:gd name="T87" fmla="*/ 63 h 161"/>
                  <a:gd name="T88" fmla="*/ 122 w 165"/>
                  <a:gd name="T89" fmla="*/ 58 h 161"/>
                  <a:gd name="T90" fmla="*/ 118 w 165"/>
                  <a:gd name="T91" fmla="*/ 62 h 161"/>
                  <a:gd name="T92" fmla="*/ 130 w 165"/>
                  <a:gd name="T93" fmla="*/ 76 h 161"/>
                  <a:gd name="T94" fmla="*/ 135 w 165"/>
                  <a:gd name="T95" fmla="*/ 72 h 161"/>
                  <a:gd name="T96" fmla="*/ 129 w 165"/>
                  <a:gd name="T97" fmla="*/ 65 h 161"/>
                  <a:gd name="T98" fmla="*/ 137 w 165"/>
                  <a:gd name="T99" fmla="*/ 58 h 161"/>
                  <a:gd name="T100" fmla="*/ 145 w 165"/>
                  <a:gd name="T101" fmla="*/ 58 h 161"/>
                  <a:gd name="T102" fmla="*/ 147 w 165"/>
                  <a:gd name="T103" fmla="*/ 49 h 161"/>
                  <a:gd name="T104" fmla="*/ 155 w 165"/>
                  <a:gd name="T105" fmla="*/ 42 h 161"/>
                  <a:gd name="T106" fmla="*/ 160 w 165"/>
                  <a:gd name="T107" fmla="*/ 48 h 161"/>
                  <a:gd name="T108" fmla="*/ 165 w 165"/>
                  <a:gd name="T109" fmla="*/ 44 h 161"/>
                  <a:gd name="T110" fmla="*/ 152 w 165"/>
                  <a:gd name="T111" fmla="*/ 30 h 161"/>
                  <a:gd name="T112" fmla="*/ 147 w 165"/>
                  <a:gd name="T113" fmla="*/ 34 h 161"/>
                  <a:gd name="T114" fmla="*/ 105 w 165"/>
                  <a:gd name="T115" fmla="*/ 23 h 161"/>
                  <a:gd name="T116" fmla="*/ 105 w 165"/>
                  <a:gd name="T117" fmla="*/ 23 h 161"/>
                  <a:gd name="T118" fmla="*/ 105 w 165"/>
                  <a:gd name="T119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5" h="161">
                    <a:moveTo>
                      <a:pt x="147" y="34"/>
                    </a:moveTo>
                    <a:cubicBezTo>
                      <a:pt x="153" y="39"/>
                      <a:pt x="153" y="39"/>
                      <a:pt x="153" y="39"/>
                    </a:cubicBezTo>
                    <a:cubicBezTo>
                      <a:pt x="145" y="46"/>
                      <a:pt x="145" y="46"/>
                      <a:pt x="145" y="46"/>
                    </a:cubicBezTo>
                    <a:cubicBezTo>
                      <a:pt x="114" y="3"/>
                      <a:pt x="114" y="3"/>
                      <a:pt x="114" y="3"/>
                    </a:cubicBezTo>
                    <a:cubicBezTo>
                      <a:pt x="113" y="2"/>
                      <a:pt x="112" y="1"/>
                      <a:pt x="110" y="1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4" y="1"/>
                      <a:pt x="53" y="2"/>
                      <a:pt x="52" y="3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3"/>
                      <a:pt x="19" y="56"/>
                      <a:pt x="21" y="58"/>
                    </a:cubicBezTo>
                    <a:cubicBezTo>
                      <a:pt x="23" y="59"/>
                      <a:pt x="26" y="59"/>
                      <a:pt x="28" y="58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151"/>
                      <a:pt x="60" y="151"/>
                      <a:pt x="60" y="151"/>
                    </a:cubicBezTo>
                    <a:cubicBezTo>
                      <a:pt x="60" y="156"/>
                      <a:pt x="64" y="161"/>
                      <a:pt x="70" y="161"/>
                    </a:cubicBezTo>
                    <a:cubicBezTo>
                      <a:pt x="76" y="161"/>
                      <a:pt x="80" y="156"/>
                      <a:pt x="80" y="151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151"/>
                      <a:pt x="85" y="151"/>
                      <a:pt x="85" y="151"/>
                    </a:cubicBezTo>
                    <a:cubicBezTo>
                      <a:pt x="85" y="151"/>
                      <a:pt x="85" y="151"/>
                      <a:pt x="85" y="151"/>
                    </a:cubicBezTo>
                    <a:cubicBezTo>
                      <a:pt x="85" y="156"/>
                      <a:pt x="89" y="161"/>
                      <a:pt x="95" y="161"/>
                    </a:cubicBezTo>
                    <a:cubicBezTo>
                      <a:pt x="100" y="161"/>
                      <a:pt x="105" y="156"/>
                      <a:pt x="105" y="151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7" y="17"/>
                      <a:pt x="107" y="17"/>
                      <a:pt x="107" y="17"/>
                    </a:cubicBezTo>
                    <a:cubicBezTo>
                      <a:pt x="135" y="56"/>
                      <a:pt x="135" y="56"/>
                      <a:pt x="135" y="56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2" y="58"/>
                      <a:pt x="122" y="58"/>
                      <a:pt x="122" y="58"/>
                    </a:cubicBezTo>
                    <a:cubicBezTo>
                      <a:pt x="118" y="62"/>
                      <a:pt x="118" y="62"/>
                      <a:pt x="118" y="62"/>
                    </a:cubicBezTo>
                    <a:cubicBezTo>
                      <a:pt x="130" y="76"/>
                      <a:pt x="130" y="76"/>
                      <a:pt x="130" y="76"/>
                    </a:cubicBezTo>
                    <a:cubicBezTo>
                      <a:pt x="135" y="72"/>
                      <a:pt x="135" y="72"/>
                      <a:pt x="135" y="72"/>
                    </a:cubicBezTo>
                    <a:cubicBezTo>
                      <a:pt x="129" y="65"/>
                      <a:pt x="129" y="65"/>
                      <a:pt x="129" y="65"/>
                    </a:cubicBezTo>
                    <a:cubicBezTo>
                      <a:pt x="137" y="58"/>
                      <a:pt x="137" y="58"/>
                      <a:pt x="137" y="58"/>
                    </a:cubicBezTo>
                    <a:cubicBezTo>
                      <a:pt x="139" y="59"/>
                      <a:pt x="142" y="59"/>
                      <a:pt x="145" y="58"/>
                    </a:cubicBezTo>
                    <a:cubicBezTo>
                      <a:pt x="147" y="56"/>
                      <a:pt x="148" y="52"/>
                      <a:pt x="147" y="49"/>
                    </a:cubicBezTo>
                    <a:cubicBezTo>
                      <a:pt x="155" y="42"/>
                      <a:pt x="155" y="42"/>
                      <a:pt x="155" y="42"/>
                    </a:cubicBezTo>
                    <a:cubicBezTo>
                      <a:pt x="160" y="48"/>
                      <a:pt x="160" y="48"/>
                      <a:pt x="160" y="48"/>
                    </a:cubicBezTo>
                    <a:cubicBezTo>
                      <a:pt x="165" y="44"/>
                      <a:pt x="165" y="44"/>
                      <a:pt x="165" y="44"/>
                    </a:cubicBezTo>
                    <a:cubicBezTo>
                      <a:pt x="152" y="30"/>
                      <a:pt x="152" y="30"/>
                      <a:pt x="152" y="30"/>
                    </a:cubicBezTo>
                    <a:lnTo>
                      <a:pt x="147" y="34"/>
                    </a:lnTo>
                    <a:close/>
                    <a:moveTo>
                      <a:pt x="105" y="23"/>
                    </a:moveTo>
                    <a:cubicBezTo>
                      <a:pt x="105" y="23"/>
                      <a:pt x="105" y="23"/>
                      <a:pt x="105" y="23"/>
                    </a:cubicBezTo>
                    <a:cubicBezTo>
                      <a:pt x="105" y="23"/>
                      <a:pt x="105" y="23"/>
                      <a:pt x="10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0" name="Freeform 395"/>
              <p:cNvSpPr/>
              <p:nvPr/>
            </p:nvSpPr>
            <p:spPr bwMode="auto">
              <a:xfrm>
                <a:off x="261235" y="108385"/>
                <a:ext cx="28486" cy="29876"/>
              </a:xfrm>
              <a:custGeom>
                <a:avLst/>
                <a:gdLst>
                  <a:gd name="T0" fmla="*/ 10 w 41"/>
                  <a:gd name="T1" fmla="*/ 0 h 43"/>
                  <a:gd name="T2" fmla="*/ 0 w 41"/>
                  <a:gd name="T3" fmla="*/ 10 h 43"/>
                  <a:gd name="T4" fmla="*/ 29 w 41"/>
                  <a:gd name="T5" fmla="*/ 43 h 43"/>
                  <a:gd name="T6" fmla="*/ 41 w 41"/>
                  <a:gd name="T7" fmla="*/ 33 h 43"/>
                  <a:gd name="T8" fmla="*/ 10 w 41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3">
                    <a:moveTo>
                      <a:pt x="10" y="0"/>
                    </a:moveTo>
                    <a:lnTo>
                      <a:pt x="0" y="10"/>
                    </a:lnTo>
                    <a:lnTo>
                      <a:pt x="29" y="43"/>
                    </a:lnTo>
                    <a:lnTo>
                      <a:pt x="41" y="3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1" name="Freeform 396"/>
              <p:cNvSpPr/>
              <p:nvPr/>
            </p:nvSpPr>
            <p:spPr bwMode="auto">
              <a:xfrm>
                <a:off x="0" y="110469"/>
                <a:ext cx="28486" cy="29180"/>
              </a:xfrm>
              <a:custGeom>
                <a:avLst/>
                <a:gdLst>
                  <a:gd name="T0" fmla="*/ 31 w 41"/>
                  <a:gd name="T1" fmla="*/ 0 h 42"/>
                  <a:gd name="T2" fmla="*/ 0 w 41"/>
                  <a:gd name="T3" fmla="*/ 33 h 42"/>
                  <a:gd name="T4" fmla="*/ 12 w 41"/>
                  <a:gd name="T5" fmla="*/ 42 h 42"/>
                  <a:gd name="T6" fmla="*/ 41 w 41"/>
                  <a:gd name="T7" fmla="*/ 9 h 42"/>
                  <a:gd name="T8" fmla="*/ 31 w 41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2">
                    <a:moveTo>
                      <a:pt x="31" y="0"/>
                    </a:moveTo>
                    <a:lnTo>
                      <a:pt x="0" y="33"/>
                    </a:lnTo>
                    <a:lnTo>
                      <a:pt x="12" y="42"/>
                    </a:lnTo>
                    <a:lnTo>
                      <a:pt x="41" y="9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2" name="Freeform 397"/>
              <p:cNvSpPr/>
              <p:nvPr/>
            </p:nvSpPr>
            <p:spPr bwMode="auto">
              <a:xfrm>
                <a:off x="69477" y="169524"/>
                <a:ext cx="27791" cy="29180"/>
              </a:xfrm>
              <a:custGeom>
                <a:avLst/>
                <a:gdLst>
                  <a:gd name="T0" fmla="*/ 0 w 40"/>
                  <a:gd name="T1" fmla="*/ 33 h 42"/>
                  <a:gd name="T2" fmla="*/ 9 w 40"/>
                  <a:gd name="T3" fmla="*/ 42 h 42"/>
                  <a:gd name="T4" fmla="*/ 40 w 40"/>
                  <a:gd name="T5" fmla="*/ 7 h 42"/>
                  <a:gd name="T6" fmla="*/ 31 w 40"/>
                  <a:gd name="T7" fmla="*/ 0 h 42"/>
                  <a:gd name="T8" fmla="*/ 0 w 40"/>
                  <a:gd name="T9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2">
                    <a:moveTo>
                      <a:pt x="0" y="33"/>
                    </a:moveTo>
                    <a:lnTo>
                      <a:pt x="9" y="42"/>
                    </a:lnTo>
                    <a:lnTo>
                      <a:pt x="40" y="7"/>
                    </a:lnTo>
                    <a:lnTo>
                      <a:pt x="31" y="0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42" name="组合 264"/>
          <p:cNvGrpSpPr/>
          <p:nvPr/>
        </p:nvGrpSpPr>
        <p:grpSpPr bwMode="auto">
          <a:xfrm>
            <a:off x="746125" y="774682"/>
            <a:ext cx="10634663" cy="871859"/>
            <a:chOff x="0" y="0"/>
            <a:chExt cx="10635290" cy="1835106"/>
          </a:xfrm>
        </p:grpSpPr>
        <p:sp>
          <p:nvSpPr>
            <p:cNvPr id="443" name="矩形 51"/>
            <p:cNvSpPr>
              <a:spLocks noChangeArrowheads="1"/>
            </p:cNvSpPr>
            <p:nvPr/>
          </p:nvSpPr>
          <p:spPr bwMode="auto">
            <a:xfrm>
              <a:off x="0" y="0"/>
              <a:ext cx="10635290" cy="1835106"/>
            </a:xfrm>
            <a:prstGeom prst="rect">
              <a:avLst/>
            </a:prstGeom>
            <a:solidFill>
              <a:srgbClr val="00A4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4" name="文本框 266"/>
            <p:cNvSpPr txBox="1">
              <a:spLocks noChangeArrowheads="1"/>
            </p:cNvSpPr>
            <p:nvPr/>
          </p:nvSpPr>
          <p:spPr bwMode="auto">
            <a:xfrm>
              <a:off x="195682" y="206498"/>
              <a:ext cx="10243926" cy="1360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sz="3600" spc="600" dirty="0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赠送可编辑</a:t>
              </a:r>
              <a:r>
                <a:rPr lang="zh-CN" sz="3600" spc="600" dirty="0" smtClean="0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图标</a:t>
              </a:r>
              <a:r>
                <a:rPr lang="zh-CN" altLang="en-US" sz="3600" spc="600" dirty="0" smtClean="0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，矢量图标编辑更自由</a:t>
              </a:r>
              <a:endParaRPr lang="zh-CN" sz="3600" spc="600" dirty="0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0511161307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0511161307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60511161307"/>
  <p:tag name="MH_LIBRARY" val="GRAPHIC"/>
  <p:tag name="MH_TYPE" val="Picture"/>
  <p:tag name="MH_ORDER" val="2"/>
</p:tagLst>
</file>

<file path=ppt/tags/tag4.xml><?xml version="1.0" encoding="utf-8"?>
<p:tagLst xmlns:p="http://schemas.openxmlformats.org/presentationml/2006/main">
  <p:tag name="MH" val="20160511161307"/>
  <p:tag name="MH_LIBRARY" val="GRAPHIC"/>
  <p:tag name="MH_TYPE" val="Other"/>
  <p:tag name="MH_ORDER" val="3"/>
</p:tagLst>
</file>

<file path=ppt/tags/tag5.xml><?xml version="1.0" encoding="utf-8"?>
<p:tagLst xmlns:p="http://schemas.openxmlformats.org/presentationml/2006/main">
  <p:tag name="MH" val="20160511161307"/>
  <p:tag name="MH_LIBRARY" val="GRAPHIC"/>
  <p:tag name="MH_TYPE" val="Other"/>
  <p:tag name="MH_ORDER" val="4"/>
</p:tagLst>
</file>

<file path=ppt/tags/tag6.xml><?xml version="1.0" encoding="utf-8"?>
<p:tagLst xmlns:p="http://schemas.openxmlformats.org/presentationml/2006/main">
  <p:tag name="MH" val="20160511161307"/>
  <p:tag name="MH_LIBRARY" val="GRAPHIC"/>
  <p:tag name="MH_TYPE" val="Picture"/>
  <p:tag name="MH_ORDER" val="3"/>
</p:tagLst>
</file>

<file path=ppt/tags/tag7.xml><?xml version="1.0" encoding="utf-8"?>
<p:tagLst xmlns:p="http://schemas.openxmlformats.org/presentationml/2006/main">
  <p:tag name="MH" val="20160511161307"/>
  <p:tag name="MH_LIBRARY" val="GRAPHIC"/>
  <p:tag name="MH_TYPE" val="Other"/>
  <p:tag name="MH_ORDER" val="5"/>
</p:tagLst>
</file>

<file path=ppt/tags/tag8.xml><?xml version="1.0" encoding="utf-8"?>
<p:tagLst xmlns:p="http://schemas.openxmlformats.org/presentationml/2006/main">
  <p:tag name="MH" val="20160511161307"/>
  <p:tag name="MH_LIBRARY" val="GRAPHIC"/>
  <p:tag name="MH_TYPE" val="Other"/>
  <p:tag name="MH_ORDER" val="6"/>
</p:tagLst>
</file>

<file path=ppt/tags/tag9.xml><?xml version="1.0" encoding="utf-8"?>
<p:tagLst xmlns:p="http://schemas.openxmlformats.org/presentationml/2006/main">
  <p:tag name="MH" val="20160511161307"/>
  <p:tag name="MH_LIBRARY" val="GRAPHIC"/>
  <p:tag name="MH_TYPE" val="Pictur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4749</Words>
  <Application>WPS 演示</Application>
  <PresentationFormat>宽屏</PresentationFormat>
  <Paragraphs>489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0" baseType="lpstr">
      <vt:lpstr>Arial</vt:lpstr>
      <vt:lpstr>宋体</vt:lpstr>
      <vt:lpstr>Wingdings</vt:lpstr>
      <vt:lpstr>Nokia Font YanTi</vt:lpstr>
      <vt:lpstr>Mongolian Baiti</vt:lpstr>
      <vt:lpstr>方正兰亭粗黑简体</vt:lpstr>
      <vt:lpstr>文鼎习字体</vt:lpstr>
      <vt:lpstr>方正大标宋简体</vt:lpstr>
      <vt:lpstr>Calibri</vt:lpstr>
      <vt:lpstr>微软雅黑</vt:lpstr>
      <vt:lpstr>Impact</vt:lpstr>
      <vt:lpstr>kiddySans</vt:lpstr>
      <vt:lpstr>Arial Unicode MS</vt:lpstr>
      <vt:lpstr>Calibri Light</vt:lpstr>
      <vt:lpstr>方正超粗黑简体</vt:lpstr>
      <vt:lpstr>方正兰亭黑简体</vt:lpstr>
      <vt:lpstr>Open Sans</vt:lpstr>
      <vt:lpstr>魂心</vt:lpstr>
      <vt:lpstr>仿宋_GB2312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22</cp:revision>
  <dcterms:created xsi:type="dcterms:W3CDTF">2016-05-10T15:26:00Z</dcterms:created>
  <dcterms:modified xsi:type="dcterms:W3CDTF">2018-06-04T10:46:18Z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