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61" r:id="rId5"/>
    <p:sldId id="262" r:id="rId6"/>
    <p:sldId id="266" r:id="rId7"/>
    <p:sldId id="268" r:id="rId8"/>
    <p:sldId id="273" r:id="rId9"/>
    <p:sldId id="270" r:id="rId10"/>
    <p:sldId id="279" r:id="rId11"/>
    <p:sldId id="265" r:id="rId12"/>
    <p:sldId id="271" r:id="rId13"/>
    <p:sldId id="267" r:id="rId14"/>
    <p:sldId id="272" r:id="rId15"/>
    <p:sldId id="280" r:id="rId16"/>
    <p:sldId id="264" r:id="rId17"/>
    <p:sldId id="277" r:id="rId18"/>
    <p:sldId id="269" r:id="rId19"/>
    <p:sldId id="276" r:id="rId20"/>
    <p:sldId id="278" r:id="rId21"/>
    <p:sldId id="281" r:id="rId22"/>
    <p:sldId id="274" r:id="rId23"/>
    <p:sldId id="263" r:id="rId24"/>
    <p:sldId id="275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912F"/>
    <a:srgbClr val="F4D139"/>
    <a:srgbClr val="00B518"/>
    <a:srgbClr val="25863B"/>
    <a:srgbClr val="368B18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C24A0-706D-4902-BC17-550278D994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3704" b="-14748"/>
          <a:stretch>
            <a:fillRect/>
          </a:stretch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657" y="1357071"/>
            <a:ext cx="13019314" cy="651237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045" y="349483"/>
            <a:ext cx="9271955" cy="5013308"/>
          </a:xfrm>
          <a:prstGeom prst="rect">
            <a:avLst/>
          </a:prstGeom>
        </p:spPr>
      </p:pic>
      <p:pic>
        <p:nvPicPr>
          <p:cNvPr id="10" name="Schuwenn Z. - 1998法国世界杯主题曲＜生命之杯＞（钢琴改编版）La Copa De La Vida（The Cup of Life）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55272" y="2703737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5250" y="781050"/>
            <a:ext cx="2266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86550" y="211151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15250" y="21115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86550" y="3134201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15250" y="313420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86550" y="4095691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15250" y="409569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86550" y="5118378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15250" y="511837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>
            <a:fillRect/>
          </a:stretch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世界杯简介</a:t>
            </a:r>
            <a:endParaRPr lang="zh-CN" altLang="en-US" sz="66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815" y="820175"/>
            <a:ext cx="4528369" cy="60378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: 圆角 1"/>
          <p:cNvSpPr/>
          <p:nvPr/>
        </p:nvSpPr>
        <p:spPr>
          <a:xfrm>
            <a:off x="1028700" y="1620171"/>
            <a:ext cx="3619500" cy="2182762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>
            <a:off x="7451315" y="4179016"/>
            <a:ext cx="3619500" cy="2182762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>
            <a:off x="1028700" y="4179016"/>
            <a:ext cx="3619500" cy="2182762"/>
          </a:xfrm>
          <a:prstGeom prst="round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7451315" y="1794199"/>
            <a:ext cx="3619500" cy="2182762"/>
          </a:xfrm>
          <a:prstGeom prst="round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2294227" y="2070768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88620" y="1999021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2256573" y="4704379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50966" y="463263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8636905" y="2142515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31298" y="2070768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8599251" y="4776126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93644" y="470437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38650" y="1668664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31" y="2839346"/>
            <a:ext cx="4547785" cy="36025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24051" y="2230165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56265" y="3091850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048250" y="3400847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588" y="2321413"/>
            <a:ext cx="2766824" cy="276682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38650" y="1668664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024051" y="2230165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56265" y="3091850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048250" y="3400847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7657"/>
            <a:ext cx="6312998" cy="58503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>
            <a:fillRect/>
          </a:stretch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世界杯国家</a:t>
            </a:r>
            <a:endParaRPr lang="zh-CN" altLang="en-US" sz="66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直角三角形 5"/>
          <p:cNvSpPr/>
          <p:nvPr/>
        </p:nvSpPr>
        <p:spPr>
          <a:xfrm rot="10800000">
            <a:off x="7374194" y="0"/>
            <a:ext cx="4817806" cy="6858000"/>
          </a:xfrm>
          <a:prstGeom prst="rtTriangle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07" y="416064"/>
            <a:ext cx="6449961" cy="6449961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964953" y="2295080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62601" y="2262390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964953" y="3468495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62601" y="3435805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964953" y="4721790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62601" y="4689100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82" y="1975617"/>
            <a:ext cx="3682027" cy="368202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28750" y="1609670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014151" y="217117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46365" y="3032856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038350" y="3341853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687" y="1123950"/>
            <a:ext cx="4401321" cy="5480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866" y="2048836"/>
            <a:ext cx="1768176" cy="17562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813477" y="4280811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73232" y="4233850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58" y="2048836"/>
            <a:ext cx="1768176" cy="1756247"/>
          </a:xfrm>
          <a:prstGeom prst="rect">
            <a:avLst/>
          </a:prstGeom>
        </p:spPr>
      </p:pic>
      <p:sp>
        <p:nvSpPr>
          <p:cNvPr id="9" name="矩形: 圆角 8"/>
          <p:cNvSpPr/>
          <p:nvPr/>
        </p:nvSpPr>
        <p:spPr>
          <a:xfrm>
            <a:off x="5764669" y="4280811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24424" y="4233850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918" y="2095797"/>
            <a:ext cx="1768176" cy="1756247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9497529" y="432777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557284" y="4280811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>
            <a:fillRect/>
          </a:stretch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世界杯规则</a:t>
            </a:r>
            <a:endParaRPr lang="zh-CN" altLang="en-US" sz="66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48250" y="1639167"/>
            <a:ext cx="6724650" cy="4305300"/>
          </a:xfrm>
          <a:prstGeom prst="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633651" y="220066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65865" y="306235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657850" y="337135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6601"/>
            <a:ext cx="5781368" cy="86740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243" y="2283987"/>
            <a:ext cx="4572009" cy="303581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017749" y="2504020"/>
            <a:ext cx="2363189" cy="2363189"/>
          </a:xfrm>
          <a:prstGeom prst="ellipse">
            <a:avLst/>
          </a:prstGeom>
          <a:solidFill>
            <a:srgbClr val="1F912F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903197" y="2389471"/>
            <a:ext cx="2592288" cy="2592288"/>
          </a:xfrm>
          <a:prstGeom prst="ellipse">
            <a:avLst/>
          </a:prstGeom>
          <a:noFill/>
          <a:ln cmpd="sng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>
            <a:stCxn id="11" idx="0"/>
          </p:cNvCxnSpPr>
          <p:nvPr/>
        </p:nvCxnSpPr>
        <p:spPr>
          <a:xfrm>
            <a:off x="6199341" y="2389471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11" idx="4"/>
          </p:cNvCxnSpPr>
          <p:nvPr/>
        </p:nvCxnSpPr>
        <p:spPr>
          <a:xfrm>
            <a:off x="6199341" y="4981759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7702560" y="2029430"/>
            <a:ext cx="720080" cy="720081"/>
            <a:chOff x="3995936" y="1495373"/>
            <a:chExt cx="720080" cy="720080"/>
          </a:xfrm>
          <a:solidFill>
            <a:srgbClr val="6FA9D5"/>
          </a:solidFill>
        </p:grpSpPr>
        <p:sp>
          <p:nvSpPr>
            <p:cNvPr id="15" name="椭圆 14"/>
            <p:cNvSpPr/>
            <p:nvPr/>
          </p:nvSpPr>
          <p:spPr>
            <a:xfrm>
              <a:off x="3995936" y="1495373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9"/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694665" y="4585673"/>
            <a:ext cx="720080" cy="720080"/>
            <a:chOff x="3995936" y="4087662"/>
            <a:chExt cx="720080" cy="720080"/>
          </a:xfrm>
          <a:solidFill>
            <a:srgbClr val="6FA9D5"/>
          </a:solidFill>
        </p:grpSpPr>
        <p:sp>
          <p:nvSpPr>
            <p:cNvPr id="18" name="椭圆 17"/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5"/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658224" y="2387929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658224" y="4976421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3970128" y="2060137"/>
            <a:ext cx="720080" cy="720081"/>
            <a:chOff x="3995936" y="1495373"/>
            <a:chExt cx="720080" cy="720080"/>
          </a:xfrm>
          <a:solidFill>
            <a:srgbClr val="3DBC94"/>
          </a:solidFill>
        </p:grpSpPr>
        <p:sp>
          <p:nvSpPr>
            <p:cNvPr id="23" name="椭圆 22"/>
            <p:cNvSpPr/>
            <p:nvPr/>
          </p:nvSpPr>
          <p:spPr>
            <a:xfrm>
              <a:off x="3995936" y="1495373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38144" y="4616381"/>
            <a:ext cx="720080" cy="720080"/>
            <a:chOff x="3995936" y="4087662"/>
            <a:chExt cx="720080" cy="720080"/>
          </a:xfrm>
          <a:solidFill>
            <a:srgbClr val="6FA9D5"/>
          </a:solidFill>
        </p:grpSpPr>
        <p:sp>
          <p:nvSpPr>
            <p:cNvPr id="26" name="椭圆 25"/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15"/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29"/>
          <p:cNvGrpSpPr>
            <a:grpSpLocks noChangeAspect="1"/>
          </p:cNvGrpSpPr>
          <p:nvPr/>
        </p:nvGrpSpPr>
        <p:grpSpPr bwMode="auto">
          <a:xfrm>
            <a:off x="5678086" y="3189451"/>
            <a:ext cx="1225389" cy="1140460"/>
            <a:chOff x="4239" y="2878"/>
            <a:chExt cx="606" cy="564"/>
          </a:xfrm>
          <a:solidFill>
            <a:schemeClr val="bg1"/>
          </a:solidFill>
        </p:grpSpPr>
        <p:sp>
          <p:nvSpPr>
            <p:cNvPr id="29" name="Freeform 30"/>
            <p:cNvSpPr/>
            <p:nvPr/>
          </p:nvSpPr>
          <p:spPr bwMode="auto">
            <a:xfrm>
              <a:off x="4410" y="2878"/>
              <a:ext cx="282" cy="219"/>
            </a:xfrm>
            <a:custGeom>
              <a:avLst/>
              <a:gdLst>
                <a:gd name="T0" fmla="*/ 0 w 1242"/>
                <a:gd name="T1" fmla="*/ 483 h 963"/>
                <a:gd name="T2" fmla="*/ 140 w 1242"/>
                <a:gd name="T3" fmla="*/ 622 h 963"/>
                <a:gd name="T4" fmla="*/ 265 w 1242"/>
                <a:gd name="T5" fmla="*/ 606 h 963"/>
                <a:gd name="T6" fmla="*/ 279 w 1242"/>
                <a:gd name="T7" fmla="*/ 690 h 963"/>
                <a:gd name="T8" fmla="*/ 279 w 1242"/>
                <a:gd name="T9" fmla="*/ 963 h 963"/>
                <a:gd name="T10" fmla="*/ 511 w 1242"/>
                <a:gd name="T11" fmla="*/ 963 h 963"/>
                <a:gd name="T12" fmla="*/ 553 w 1242"/>
                <a:gd name="T13" fmla="*/ 953 h 963"/>
                <a:gd name="T14" fmla="*/ 547 w 1242"/>
                <a:gd name="T15" fmla="*/ 867 h 963"/>
                <a:gd name="T16" fmla="*/ 759 w 1242"/>
                <a:gd name="T17" fmla="*/ 675 h 963"/>
                <a:gd name="T18" fmla="*/ 971 w 1242"/>
                <a:gd name="T19" fmla="*/ 867 h 963"/>
                <a:gd name="T20" fmla="*/ 965 w 1242"/>
                <a:gd name="T21" fmla="*/ 953 h 963"/>
                <a:gd name="T22" fmla="*/ 1006 w 1242"/>
                <a:gd name="T23" fmla="*/ 963 h 963"/>
                <a:gd name="T24" fmla="*/ 1239 w 1242"/>
                <a:gd name="T25" fmla="*/ 963 h 963"/>
                <a:gd name="T26" fmla="*/ 1239 w 1242"/>
                <a:gd name="T27" fmla="*/ 117 h 963"/>
                <a:gd name="T28" fmla="*/ 1214 w 1242"/>
                <a:gd name="T29" fmla="*/ 28 h 963"/>
                <a:gd name="T30" fmla="*/ 1118 w 1242"/>
                <a:gd name="T31" fmla="*/ 3 h 963"/>
                <a:gd name="T32" fmla="*/ 279 w 1242"/>
                <a:gd name="T33" fmla="*/ 3 h 963"/>
                <a:gd name="T34" fmla="*/ 279 w 1242"/>
                <a:gd name="T35" fmla="*/ 276 h 963"/>
                <a:gd name="T36" fmla="*/ 265 w 1242"/>
                <a:gd name="T37" fmla="*/ 361 h 963"/>
                <a:gd name="T38" fmla="*/ 140 w 1242"/>
                <a:gd name="T39" fmla="*/ 344 h 963"/>
                <a:gd name="T40" fmla="*/ 0 w 1242"/>
                <a:gd name="T41" fmla="*/ 48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2" h="963">
                  <a:moveTo>
                    <a:pt x="0" y="483"/>
                  </a:moveTo>
                  <a:cubicBezTo>
                    <a:pt x="0" y="560"/>
                    <a:pt x="63" y="622"/>
                    <a:pt x="140" y="622"/>
                  </a:cubicBezTo>
                  <a:cubicBezTo>
                    <a:pt x="209" y="622"/>
                    <a:pt x="243" y="579"/>
                    <a:pt x="265" y="606"/>
                  </a:cubicBezTo>
                  <a:cubicBezTo>
                    <a:pt x="277" y="620"/>
                    <a:pt x="279" y="637"/>
                    <a:pt x="279" y="690"/>
                  </a:cubicBezTo>
                  <a:lnTo>
                    <a:pt x="279" y="963"/>
                  </a:lnTo>
                  <a:lnTo>
                    <a:pt x="511" y="963"/>
                  </a:lnTo>
                  <a:cubicBezTo>
                    <a:pt x="545" y="963"/>
                    <a:pt x="550" y="960"/>
                    <a:pt x="553" y="953"/>
                  </a:cubicBezTo>
                  <a:cubicBezTo>
                    <a:pt x="559" y="940"/>
                    <a:pt x="547" y="918"/>
                    <a:pt x="547" y="867"/>
                  </a:cubicBezTo>
                  <a:cubicBezTo>
                    <a:pt x="547" y="760"/>
                    <a:pt x="660" y="675"/>
                    <a:pt x="759" y="675"/>
                  </a:cubicBezTo>
                  <a:cubicBezTo>
                    <a:pt x="858" y="675"/>
                    <a:pt x="971" y="756"/>
                    <a:pt x="971" y="867"/>
                  </a:cubicBezTo>
                  <a:cubicBezTo>
                    <a:pt x="971" y="918"/>
                    <a:pt x="959" y="940"/>
                    <a:pt x="965" y="953"/>
                  </a:cubicBezTo>
                  <a:cubicBezTo>
                    <a:pt x="967" y="960"/>
                    <a:pt x="972" y="963"/>
                    <a:pt x="1006" y="963"/>
                  </a:cubicBezTo>
                  <a:lnTo>
                    <a:pt x="1239" y="963"/>
                  </a:lnTo>
                  <a:lnTo>
                    <a:pt x="1239" y="117"/>
                  </a:lnTo>
                  <a:cubicBezTo>
                    <a:pt x="1239" y="117"/>
                    <a:pt x="1242" y="57"/>
                    <a:pt x="1214" y="28"/>
                  </a:cubicBezTo>
                  <a:cubicBezTo>
                    <a:pt x="1185" y="0"/>
                    <a:pt x="1118" y="3"/>
                    <a:pt x="1118" y="3"/>
                  </a:cubicBezTo>
                  <a:lnTo>
                    <a:pt x="279" y="3"/>
                  </a:lnTo>
                  <a:lnTo>
                    <a:pt x="279" y="276"/>
                  </a:lnTo>
                  <a:cubicBezTo>
                    <a:pt x="279" y="329"/>
                    <a:pt x="277" y="347"/>
                    <a:pt x="265" y="361"/>
                  </a:cubicBezTo>
                  <a:cubicBezTo>
                    <a:pt x="243" y="388"/>
                    <a:pt x="209" y="344"/>
                    <a:pt x="140" y="344"/>
                  </a:cubicBezTo>
                  <a:cubicBezTo>
                    <a:pt x="63" y="344"/>
                    <a:pt x="0" y="406"/>
                    <a:pt x="0" y="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4239" y="2878"/>
              <a:ext cx="219" cy="282"/>
            </a:xfrm>
            <a:custGeom>
              <a:avLst/>
              <a:gdLst>
                <a:gd name="T0" fmla="*/ 5 w 965"/>
                <a:gd name="T1" fmla="*/ 965 h 1244"/>
                <a:gd name="T2" fmla="*/ 279 w 965"/>
                <a:gd name="T3" fmla="*/ 965 h 1244"/>
                <a:gd name="T4" fmla="*/ 363 w 965"/>
                <a:gd name="T5" fmla="*/ 979 h 1244"/>
                <a:gd name="T6" fmla="*/ 346 w 965"/>
                <a:gd name="T7" fmla="*/ 1104 h 1244"/>
                <a:gd name="T8" fmla="*/ 485 w 965"/>
                <a:gd name="T9" fmla="*/ 1244 h 1244"/>
                <a:gd name="T10" fmla="*/ 625 w 965"/>
                <a:gd name="T11" fmla="*/ 1104 h 1244"/>
                <a:gd name="T12" fmla="*/ 608 w 965"/>
                <a:gd name="T13" fmla="*/ 979 h 1244"/>
                <a:gd name="T14" fmla="*/ 692 w 965"/>
                <a:gd name="T15" fmla="*/ 965 h 1244"/>
                <a:gd name="T16" fmla="*/ 965 w 965"/>
                <a:gd name="T17" fmla="*/ 965 h 1244"/>
                <a:gd name="T18" fmla="*/ 965 w 965"/>
                <a:gd name="T19" fmla="*/ 733 h 1244"/>
                <a:gd name="T20" fmla="*/ 955 w 965"/>
                <a:gd name="T21" fmla="*/ 691 h 1244"/>
                <a:gd name="T22" fmla="*/ 869 w 965"/>
                <a:gd name="T23" fmla="*/ 697 h 1244"/>
                <a:gd name="T24" fmla="*/ 677 w 965"/>
                <a:gd name="T25" fmla="*/ 485 h 1244"/>
                <a:gd name="T26" fmla="*/ 869 w 965"/>
                <a:gd name="T27" fmla="*/ 273 h 1244"/>
                <a:gd name="T28" fmla="*/ 955 w 965"/>
                <a:gd name="T29" fmla="*/ 280 h 1244"/>
                <a:gd name="T30" fmla="*/ 965 w 965"/>
                <a:gd name="T31" fmla="*/ 238 h 1244"/>
                <a:gd name="T32" fmla="*/ 965 w 965"/>
                <a:gd name="T33" fmla="*/ 5 h 1244"/>
                <a:gd name="T34" fmla="*/ 141 w 965"/>
                <a:gd name="T35" fmla="*/ 5 h 1244"/>
                <a:gd name="T36" fmla="*/ 31 w 965"/>
                <a:gd name="T37" fmla="*/ 30 h 1244"/>
                <a:gd name="T38" fmla="*/ 5 w 965"/>
                <a:gd name="T39" fmla="*/ 129 h 1244"/>
                <a:gd name="T40" fmla="*/ 5 w 965"/>
                <a:gd name="T41" fmla="*/ 965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5" h="1244">
                  <a:moveTo>
                    <a:pt x="5" y="965"/>
                  </a:moveTo>
                  <a:lnTo>
                    <a:pt x="279" y="965"/>
                  </a:lnTo>
                  <a:cubicBezTo>
                    <a:pt x="331" y="965"/>
                    <a:pt x="349" y="967"/>
                    <a:pt x="363" y="979"/>
                  </a:cubicBezTo>
                  <a:cubicBezTo>
                    <a:pt x="390" y="1001"/>
                    <a:pt x="346" y="1035"/>
                    <a:pt x="346" y="1104"/>
                  </a:cubicBezTo>
                  <a:cubicBezTo>
                    <a:pt x="346" y="1181"/>
                    <a:pt x="409" y="1244"/>
                    <a:pt x="485" y="1244"/>
                  </a:cubicBezTo>
                  <a:cubicBezTo>
                    <a:pt x="562" y="1244"/>
                    <a:pt x="625" y="1181"/>
                    <a:pt x="625" y="1104"/>
                  </a:cubicBezTo>
                  <a:cubicBezTo>
                    <a:pt x="625" y="1035"/>
                    <a:pt x="581" y="1002"/>
                    <a:pt x="608" y="979"/>
                  </a:cubicBezTo>
                  <a:cubicBezTo>
                    <a:pt x="622" y="967"/>
                    <a:pt x="639" y="965"/>
                    <a:pt x="692" y="965"/>
                  </a:cubicBezTo>
                  <a:lnTo>
                    <a:pt x="965" y="965"/>
                  </a:lnTo>
                  <a:lnTo>
                    <a:pt x="965" y="733"/>
                  </a:lnTo>
                  <a:cubicBezTo>
                    <a:pt x="965" y="699"/>
                    <a:pt x="962" y="694"/>
                    <a:pt x="955" y="691"/>
                  </a:cubicBezTo>
                  <a:cubicBezTo>
                    <a:pt x="942" y="685"/>
                    <a:pt x="920" y="697"/>
                    <a:pt x="869" y="697"/>
                  </a:cubicBezTo>
                  <a:cubicBezTo>
                    <a:pt x="762" y="697"/>
                    <a:pt x="677" y="584"/>
                    <a:pt x="677" y="485"/>
                  </a:cubicBezTo>
                  <a:cubicBezTo>
                    <a:pt x="677" y="386"/>
                    <a:pt x="758" y="273"/>
                    <a:pt x="869" y="273"/>
                  </a:cubicBezTo>
                  <a:cubicBezTo>
                    <a:pt x="920" y="273"/>
                    <a:pt x="942" y="285"/>
                    <a:pt x="955" y="280"/>
                  </a:cubicBezTo>
                  <a:cubicBezTo>
                    <a:pt x="962" y="277"/>
                    <a:pt x="965" y="272"/>
                    <a:pt x="965" y="238"/>
                  </a:cubicBezTo>
                  <a:lnTo>
                    <a:pt x="965" y="5"/>
                  </a:lnTo>
                  <a:lnTo>
                    <a:pt x="141" y="5"/>
                  </a:lnTo>
                  <a:cubicBezTo>
                    <a:pt x="141" y="5"/>
                    <a:pt x="61" y="0"/>
                    <a:pt x="31" y="30"/>
                  </a:cubicBezTo>
                  <a:cubicBezTo>
                    <a:pt x="0" y="61"/>
                    <a:pt x="5" y="129"/>
                    <a:pt x="5" y="129"/>
                  </a:cubicBezTo>
                  <a:lnTo>
                    <a:pt x="5" y="96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4240" y="3113"/>
              <a:ext cx="281" cy="218"/>
            </a:xfrm>
            <a:custGeom>
              <a:avLst/>
              <a:gdLst>
                <a:gd name="T0" fmla="*/ 1240 w 1240"/>
                <a:gd name="T1" fmla="*/ 480 h 960"/>
                <a:gd name="T2" fmla="*/ 1101 w 1240"/>
                <a:gd name="T3" fmla="*/ 341 h 960"/>
                <a:gd name="T4" fmla="*/ 975 w 1240"/>
                <a:gd name="T5" fmla="*/ 357 h 960"/>
                <a:gd name="T6" fmla="*/ 961 w 1240"/>
                <a:gd name="T7" fmla="*/ 273 h 960"/>
                <a:gd name="T8" fmla="*/ 961 w 1240"/>
                <a:gd name="T9" fmla="*/ 0 h 960"/>
                <a:gd name="T10" fmla="*/ 729 w 1240"/>
                <a:gd name="T11" fmla="*/ 0 h 960"/>
                <a:gd name="T12" fmla="*/ 687 w 1240"/>
                <a:gd name="T13" fmla="*/ 10 h 960"/>
                <a:gd name="T14" fmla="*/ 693 w 1240"/>
                <a:gd name="T15" fmla="*/ 96 h 960"/>
                <a:gd name="T16" fmla="*/ 481 w 1240"/>
                <a:gd name="T17" fmla="*/ 288 h 960"/>
                <a:gd name="T18" fmla="*/ 270 w 1240"/>
                <a:gd name="T19" fmla="*/ 96 h 960"/>
                <a:gd name="T20" fmla="*/ 276 w 1240"/>
                <a:gd name="T21" fmla="*/ 10 h 960"/>
                <a:gd name="T22" fmla="*/ 234 w 1240"/>
                <a:gd name="T23" fmla="*/ 0 h 960"/>
                <a:gd name="T24" fmla="*/ 1 w 1240"/>
                <a:gd name="T25" fmla="*/ 0 h 960"/>
                <a:gd name="T26" fmla="*/ 1 w 1240"/>
                <a:gd name="T27" fmla="*/ 828 h 960"/>
                <a:gd name="T28" fmla="*/ 30 w 1240"/>
                <a:gd name="T29" fmla="*/ 928 h 960"/>
                <a:gd name="T30" fmla="*/ 129 w 1240"/>
                <a:gd name="T31" fmla="*/ 960 h 960"/>
                <a:gd name="T32" fmla="*/ 961 w 1240"/>
                <a:gd name="T33" fmla="*/ 960 h 960"/>
                <a:gd name="T34" fmla="*/ 961 w 1240"/>
                <a:gd name="T35" fmla="*/ 687 h 960"/>
                <a:gd name="T36" fmla="*/ 975 w 1240"/>
                <a:gd name="T37" fmla="*/ 602 h 960"/>
                <a:gd name="T38" fmla="*/ 1101 w 1240"/>
                <a:gd name="T39" fmla="*/ 619 h 960"/>
                <a:gd name="T40" fmla="*/ 1240 w 1240"/>
                <a:gd name="T41" fmla="*/ 48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0" h="960">
                  <a:moveTo>
                    <a:pt x="1240" y="480"/>
                  </a:moveTo>
                  <a:cubicBezTo>
                    <a:pt x="1240" y="403"/>
                    <a:pt x="1178" y="341"/>
                    <a:pt x="1101" y="341"/>
                  </a:cubicBezTo>
                  <a:cubicBezTo>
                    <a:pt x="1031" y="341"/>
                    <a:pt x="998" y="385"/>
                    <a:pt x="975" y="357"/>
                  </a:cubicBezTo>
                  <a:cubicBezTo>
                    <a:pt x="963" y="343"/>
                    <a:pt x="961" y="326"/>
                    <a:pt x="961" y="273"/>
                  </a:cubicBezTo>
                  <a:lnTo>
                    <a:pt x="961" y="0"/>
                  </a:lnTo>
                  <a:lnTo>
                    <a:pt x="729" y="0"/>
                  </a:lnTo>
                  <a:cubicBezTo>
                    <a:pt x="695" y="0"/>
                    <a:pt x="690" y="3"/>
                    <a:pt x="687" y="10"/>
                  </a:cubicBezTo>
                  <a:cubicBezTo>
                    <a:pt x="681" y="23"/>
                    <a:pt x="693" y="45"/>
                    <a:pt x="693" y="96"/>
                  </a:cubicBezTo>
                  <a:cubicBezTo>
                    <a:pt x="693" y="203"/>
                    <a:pt x="580" y="288"/>
                    <a:pt x="481" y="288"/>
                  </a:cubicBezTo>
                  <a:cubicBezTo>
                    <a:pt x="382" y="288"/>
                    <a:pt x="270" y="207"/>
                    <a:pt x="270" y="96"/>
                  </a:cubicBezTo>
                  <a:cubicBezTo>
                    <a:pt x="270" y="45"/>
                    <a:pt x="282" y="23"/>
                    <a:pt x="276" y="10"/>
                  </a:cubicBezTo>
                  <a:cubicBezTo>
                    <a:pt x="273" y="3"/>
                    <a:pt x="268" y="0"/>
                    <a:pt x="234" y="0"/>
                  </a:cubicBezTo>
                  <a:lnTo>
                    <a:pt x="1" y="0"/>
                  </a:lnTo>
                  <a:lnTo>
                    <a:pt x="1" y="828"/>
                  </a:lnTo>
                  <a:cubicBezTo>
                    <a:pt x="1" y="828"/>
                    <a:pt x="0" y="898"/>
                    <a:pt x="30" y="928"/>
                  </a:cubicBezTo>
                  <a:cubicBezTo>
                    <a:pt x="60" y="958"/>
                    <a:pt x="129" y="960"/>
                    <a:pt x="129" y="960"/>
                  </a:cubicBezTo>
                  <a:lnTo>
                    <a:pt x="961" y="960"/>
                  </a:lnTo>
                  <a:lnTo>
                    <a:pt x="961" y="687"/>
                  </a:lnTo>
                  <a:cubicBezTo>
                    <a:pt x="961" y="634"/>
                    <a:pt x="963" y="616"/>
                    <a:pt x="975" y="602"/>
                  </a:cubicBezTo>
                  <a:cubicBezTo>
                    <a:pt x="998" y="575"/>
                    <a:pt x="1031" y="619"/>
                    <a:pt x="1101" y="619"/>
                  </a:cubicBezTo>
                  <a:cubicBezTo>
                    <a:pt x="1178" y="619"/>
                    <a:pt x="1240" y="557"/>
                    <a:pt x="1240" y="4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4537" y="3143"/>
              <a:ext cx="308" cy="299"/>
            </a:xfrm>
            <a:custGeom>
              <a:avLst/>
              <a:gdLst>
                <a:gd name="T0" fmla="*/ 770 w 1358"/>
                <a:gd name="T1" fmla="*/ 1267 h 1322"/>
                <a:gd name="T2" fmla="*/ 1358 w 1358"/>
                <a:gd name="T3" fmla="*/ 679 h 1322"/>
                <a:gd name="T4" fmla="*/ 1164 w 1358"/>
                <a:gd name="T5" fmla="*/ 486 h 1322"/>
                <a:gd name="T6" fmla="*/ 1114 w 1358"/>
                <a:gd name="T7" fmla="*/ 416 h 1322"/>
                <a:gd name="T8" fmla="*/ 1215 w 1358"/>
                <a:gd name="T9" fmla="*/ 339 h 1322"/>
                <a:gd name="T10" fmla="*/ 1215 w 1358"/>
                <a:gd name="T11" fmla="*/ 142 h 1322"/>
                <a:gd name="T12" fmla="*/ 1018 w 1358"/>
                <a:gd name="T13" fmla="*/ 142 h 1322"/>
                <a:gd name="T14" fmla="*/ 941 w 1358"/>
                <a:gd name="T15" fmla="*/ 243 h 1322"/>
                <a:gd name="T16" fmla="*/ 872 w 1358"/>
                <a:gd name="T17" fmla="*/ 193 h 1322"/>
                <a:gd name="T18" fmla="*/ 679 w 1358"/>
                <a:gd name="T19" fmla="*/ 0 h 1322"/>
                <a:gd name="T20" fmla="*/ 514 w 1358"/>
                <a:gd name="T21" fmla="*/ 164 h 1322"/>
                <a:gd name="T22" fmla="*/ 492 w 1358"/>
                <a:gd name="T23" fmla="*/ 201 h 1322"/>
                <a:gd name="T24" fmla="*/ 557 w 1358"/>
                <a:gd name="T25" fmla="*/ 258 h 1322"/>
                <a:gd name="T26" fmla="*/ 543 w 1358"/>
                <a:gd name="T27" fmla="*/ 543 h 1322"/>
                <a:gd name="T28" fmla="*/ 258 w 1358"/>
                <a:gd name="T29" fmla="*/ 557 h 1322"/>
                <a:gd name="T30" fmla="*/ 201 w 1358"/>
                <a:gd name="T31" fmla="*/ 492 h 1322"/>
                <a:gd name="T32" fmla="*/ 164 w 1358"/>
                <a:gd name="T33" fmla="*/ 514 h 1322"/>
                <a:gd name="T34" fmla="*/ 0 w 1358"/>
                <a:gd name="T35" fmla="*/ 679 h 1322"/>
                <a:gd name="T36" fmla="*/ 590 w 1358"/>
                <a:gd name="T37" fmla="*/ 1269 h 1322"/>
                <a:gd name="T38" fmla="*/ 679 w 1358"/>
                <a:gd name="T39" fmla="*/ 1322 h 1322"/>
                <a:gd name="T40" fmla="*/ 770 w 1358"/>
                <a:gd name="T41" fmla="*/ 1267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8" h="1322">
                  <a:moveTo>
                    <a:pt x="770" y="1267"/>
                  </a:moveTo>
                  <a:lnTo>
                    <a:pt x="1358" y="679"/>
                  </a:lnTo>
                  <a:lnTo>
                    <a:pt x="1164" y="486"/>
                  </a:lnTo>
                  <a:cubicBezTo>
                    <a:pt x="1127" y="448"/>
                    <a:pt x="1116" y="435"/>
                    <a:pt x="1114" y="416"/>
                  </a:cubicBezTo>
                  <a:cubicBezTo>
                    <a:pt x="1111" y="381"/>
                    <a:pt x="1166" y="389"/>
                    <a:pt x="1215" y="339"/>
                  </a:cubicBezTo>
                  <a:cubicBezTo>
                    <a:pt x="1270" y="285"/>
                    <a:pt x="1270" y="197"/>
                    <a:pt x="1215" y="142"/>
                  </a:cubicBezTo>
                  <a:cubicBezTo>
                    <a:pt x="1161" y="88"/>
                    <a:pt x="1073" y="88"/>
                    <a:pt x="1018" y="142"/>
                  </a:cubicBezTo>
                  <a:cubicBezTo>
                    <a:pt x="969" y="192"/>
                    <a:pt x="976" y="246"/>
                    <a:pt x="941" y="243"/>
                  </a:cubicBezTo>
                  <a:cubicBezTo>
                    <a:pt x="923" y="242"/>
                    <a:pt x="909" y="230"/>
                    <a:pt x="872" y="193"/>
                  </a:cubicBezTo>
                  <a:lnTo>
                    <a:pt x="679" y="0"/>
                  </a:lnTo>
                  <a:lnTo>
                    <a:pt x="514" y="164"/>
                  </a:lnTo>
                  <a:cubicBezTo>
                    <a:pt x="490" y="189"/>
                    <a:pt x="489" y="194"/>
                    <a:pt x="492" y="201"/>
                  </a:cubicBezTo>
                  <a:cubicBezTo>
                    <a:pt x="497" y="214"/>
                    <a:pt x="521" y="222"/>
                    <a:pt x="557" y="258"/>
                  </a:cubicBezTo>
                  <a:cubicBezTo>
                    <a:pt x="633" y="333"/>
                    <a:pt x="613" y="473"/>
                    <a:pt x="543" y="543"/>
                  </a:cubicBezTo>
                  <a:cubicBezTo>
                    <a:pt x="473" y="613"/>
                    <a:pt x="336" y="636"/>
                    <a:pt x="258" y="557"/>
                  </a:cubicBezTo>
                  <a:cubicBezTo>
                    <a:pt x="222" y="521"/>
                    <a:pt x="215" y="497"/>
                    <a:pt x="201" y="492"/>
                  </a:cubicBezTo>
                  <a:cubicBezTo>
                    <a:pt x="194" y="489"/>
                    <a:pt x="189" y="490"/>
                    <a:pt x="164" y="514"/>
                  </a:cubicBezTo>
                  <a:lnTo>
                    <a:pt x="0" y="679"/>
                  </a:lnTo>
                  <a:lnTo>
                    <a:pt x="590" y="1269"/>
                  </a:lnTo>
                  <a:cubicBezTo>
                    <a:pt x="590" y="1269"/>
                    <a:pt x="636" y="1322"/>
                    <a:pt x="679" y="1322"/>
                  </a:cubicBezTo>
                  <a:cubicBezTo>
                    <a:pt x="721" y="1322"/>
                    <a:pt x="770" y="1267"/>
                    <a:pt x="770" y="12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304112" y="1907231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78735" y="244315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978735" y="278021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1340999" y="427880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15622" y="481472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1015622" y="515179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9" name="文本框 38"/>
          <p:cNvSpPr txBox="1"/>
          <p:nvPr/>
        </p:nvSpPr>
        <p:spPr>
          <a:xfrm>
            <a:off x="9255327" y="193949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929950" y="247541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1" name="文本框 40"/>
          <p:cNvSpPr txBox="1"/>
          <p:nvPr/>
        </p:nvSpPr>
        <p:spPr>
          <a:xfrm>
            <a:off x="8929950" y="281248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9201639" y="436504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876262" y="490096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8876262" y="52380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1" y="2278009"/>
            <a:ext cx="3643521" cy="3643521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548835" y="2794313"/>
            <a:ext cx="8030306" cy="1559152"/>
            <a:chOff x="806609" y="3509755"/>
            <a:chExt cx="10343040" cy="2008187"/>
          </a:xfrm>
        </p:grpSpPr>
        <p:grpSp>
          <p:nvGrpSpPr>
            <p:cNvPr id="11" name="组合 44"/>
            <p:cNvGrpSpPr/>
            <p:nvPr/>
          </p:nvGrpSpPr>
          <p:grpSpPr bwMode="auto">
            <a:xfrm>
              <a:off x="806609" y="3532106"/>
              <a:ext cx="10343040" cy="1959292"/>
              <a:chOff x="1278168" y="2752056"/>
              <a:chExt cx="9402532" cy="1781844"/>
            </a:xfrm>
          </p:grpSpPr>
          <p:sp>
            <p:nvSpPr>
              <p:cNvPr id="24" name="椭圆 28"/>
              <p:cNvSpPr/>
              <p:nvPr/>
            </p:nvSpPr>
            <p:spPr>
              <a:xfrm>
                <a:off x="2406852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椭圆 28"/>
              <p:cNvSpPr/>
              <p:nvPr/>
            </p:nvSpPr>
            <p:spPr>
              <a:xfrm flipV="1">
                <a:off x="4191159" y="2752056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椭圆 28"/>
              <p:cNvSpPr/>
              <p:nvPr/>
            </p:nvSpPr>
            <p:spPr>
              <a:xfrm>
                <a:off x="5978640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椭圆 28"/>
              <p:cNvSpPr/>
              <p:nvPr/>
            </p:nvSpPr>
            <p:spPr>
              <a:xfrm flipV="1">
                <a:off x="7764534" y="2752056"/>
                <a:ext cx="1785893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9552016" y="3641390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1278168" y="3642979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1999647" y="3520931"/>
              <a:ext cx="1997013" cy="1997011"/>
              <a:chOff x="2389188" y="2700655"/>
              <a:chExt cx="1815465" cy="1815465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2389188" y="27006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空心弧 22"/>
              <p:cNvSpPr/>
              <p:nvPr/>
            </p:nvSpPr>
            <p:spPr>
              <a:xfrm rot="19800000">
                <a:off x="2398394" y="2704383"/>
                <a:ext cx="1797050" cy="1797050"/>
              </a:xfrm>
              <a:prstGeom prst="blockArc">
                <a:avLst>
                  <a:gd name="adj1" fmla="val 10782304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984039" y="3509755"/>
              <a:ext cx="1997013" cy="1997012"/>
              <a:chOff x="4166508" y="2732405"/>
              <a:chExt cx="1815465" cy="1815465"/>
            </a:xfrm>
          </p:grpSpPr>
          <p:sp>
            <p:nvSpPr>
              <p:cNvPr id="20" name="矩形 19"/>
              <p:cNvSpPr/>
              <p:nvPr/>
            </p:nvSpPr>
            <p:spPr>
              <a:xfrm rot="16200000">
                <a:off x="4166508" y="273240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空心弧 20"/>
              <p:cNvSpPr/>
              <p:nvPr/>
            </p:nvSpPr>
            <p:spPr>
              <a:xfrm>
                <a:off x="41783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973764" y="3518136"/>
              <a:ext cx="1997013" cy="1997012"/>
              <a:chOff x="5975350" y="2740024"/>
              <a:chExt cx="1815465" cy="1815465"/>
            </a:xfrm>
          </p:grpSpPr>
          <p:sp>
            <p:nvSpPr>
              <p:cNvPr id="18" name="矩形 17"/>
              <p:cNvSpPr/>
              <p:nvPr/>
            </p:nvSpPr>
            <p:spPr>
              <a:xfrm rot="14400000">
                <a:off x="5975350" y="2740024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空心弧 18"/>
              <p:cNvSpPr/>
              <p:nvPr/>
            </p:nvSpPr>
            <p:spPr>
              <a:xfrm rot="19800000">
                <a:off x="5983288" y="2751138"/>
                <a:ext cx="1797050" cy="1797050"/>
              </a:xfrm>
              <a:prstGeom prst="blockArc">
                <a:avLst>
                  <a:gd name="adj1" fmla="val 10800000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7930612" y="3516740"/>
              <a:ext cx="1997013" cy="1997012"/>
              <a:chOff x="7754303" y="2738755"/>
              <a:chExt cx="1815465" cy="1815465"/>
            </a:xfrm>
          </p:grpSpPr>
          <p:sp>
            <p:nvSpPr>
              <p:cNvPr id="16" name="矩形 15"/>
              <p:cNvSpPr/>
              <p:nvPr/>
            </p:nvSpPr>
            <p:spPr>
              <a:xfrm rot="10800000">
                <a:off x="7754303" y="27387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空心弧 16"/>
              <p:cNvSpPr/>
              <p:nvPr/>
            </p:nvSpPr>
            <p:spPr>
              <a:xfrm>
                <a:off x="77597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221084" y="2979783"/>
            <a:ext cx="1164618" cy="1164619"/>
            <a:chOff x="4248468" y="3748642"/>
            <a:chExt cx="1500029" cy="1500029"/>
          </a:xfrm>
          <a:solidFill>
            <a:srgbClr val="F05747"/>
          </a:solidFill>
        </p:grpSpPr>
        <p:sp>
          <p:nvSpPr>
            <p:cNvPr id="31" name="椭圆 30"/>
            <p:cNvSpPr/>
            <p:nvPr/>
          </p:nvSpPr>
          <p:spPr>
            <a:xfrm>
              <a:off x="4248468" y="3748642"/>
              <a:ext cx="1500029" cy="1500029"/>
            </a:xfrm>
            <a:prstGeom prst="ellipse">
              <a:avLst/>
            </a:prstGeom>
            <a:solidFill>
              <a:srgbClr val="F4D13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692956" y="4211422"/>
              <a:ext cx="663471" cy="603155"/>
              <a:chOff x="1725613" y="5659438"/>
              <a:chExt cx="498475" cy="498475"/>
            </a:xfrm>
            <a:grpFill/>
          </p:grpSpPr>
          <p:sp>
            <p:nvSpPr>
              <p:cNvPr id="33" name="Freeform 564"/>
              <p:cNvSpPr/>
              <p:nvPr/>
            </p:nvSpPr>
            <p:spPr bwMode="auto">
              <a:xfrm>
                <a:off x="21320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2147483646 w 40"/>
                  <a:gd name="T19" fmla="*/ 2147483646 h 45"/>
                  <a:gd name="T20" fmla="*/ 0 w 40"/>
                  <a:gd name="T21" fmla="*/ 2147483646 h 45"/>
                  <a:gd name="T22" fmla="*/ 2147483646 w 40"/>
                  <a:gd name="T23" fmla="*/ 0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2147483646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40" y="40"/>
                    </a:moveTo>
                    <a:cubicBezTo>
                      <a:pt x="40" y="43"/>
                      <a:pt x="38" y="45"/>
                      <a:pt x="35" y="45"/>
                    </a:cubicBezTo>
                    <a:cubicBezTo>
                      <a:pt x="32" y="45"/>
                      <a:pt x="30" y="43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4"/>
                      <a:pt x="25" y="10"/>
                      <a:pt x="2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3" y="0"/>
                      <a:pt x="40" y="6"/>
                      <a:pt x="40" y="15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Rectangle 565"/>
              <p:cNvSpPr>
                <a:spLocks noChangeArrowheads="1"/>
              </p:cNvSpPr>
              <p:nvPr/>
            </p:nvSpPr>
            <p:spPr bwMode="auto">
              <a:xfrm>
                <a:off x="2132013" y="5764213"/>
                <a:ext cx="22225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Rectangle 566"/>
              <p:cNvSpPr>
                <a:spLocks noChangeArrowheads="1"/>
              </p:cNvSpPr>
              <p:nvPr/>
            </p:nvSpPr>
            <p:spPr bwMode="auto">
              <a:xfrm>
                <a:off x="2097088" y="5764213"/>
                <a:ext cx="11112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Rectangle 567"/>
              <p:cNvSpPr>
                <a:spLocks noChangeArrowheads="1"/>
              </p:cNvSpPr>
              <p:nvPr/>
            </p:nvSpPr>
            <p:spPr bwMode="auto">
              <a:xfrm>
                <a:off x="2051050" y="5764213"/>
                <a:ext cx="111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ectangle 568"/>
              <p:cNvSpPr>
                <a:spLocks noChangeArrowheads="1"/>
              </p:cNvSpPr>
              <p:nvPr/>
            </p:nvSpPr>
            <p:spPr bwMode="auto">
              <a:xfrm>
                <a:off x="2001838" y="5764213"/>
                <a:ext cx="254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Rectangle 569"/>
              <p:cNvSpPr>
                <a:spLocks noChangeArrowheads="1"/>
              </p:cNvSpPr>
              <p:nvPr/>
            </p:nvSpPr>
            <p:spPr bwMode="auto">
              <a:xfrm>
                <a:off x="1920875" y="5764213"/>
                <a:ext cx="381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Rectangle 570"/>
              <p:cNvSpPr>
                <a:spLocks noChangeArrowheads="1"/>
              </p:cNvSpPr>
              <p:nvPr/>
            </p:nvSpPr>
            <p:spPr bwMode="auto">
              <a:xfrm>
                <a:off x="1885950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Rectangle 571"/>
              <p:cNvSpPr>
                <a:spLocks noChangeArrowheads="1"/>
              </p:cNvSpPr>
              <p:nvPr/>
            </p:nvSpPr>
            <p:spPr bwMode="auto">
              <a:xfrm>
                <a:off x="1839913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572"/>
              <p:cNvSpPr/>
              <p:nvPr/>
            </p:nvSpPr>
            <p:spPr bwMode="auto">
              <a:xfrm>
                <a:off x="17256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0 w 40"/>
                  <a:gd name="T19" fmla="*/ 2147483646 h 45"/>
                  <a:gd name="T20" fmla="*/ 0 w 40"/>
                  <a:gd name="T21" fmla="*/ 2147483646 h 45"/>
                  <a:gd name="T22" fmla="*/ 0 w 40"/>
                  <a:gd name="T23" fmla="*/ 2147483646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0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35" y="10"/>
                    </a:moveTo>
                    <a:cubicBezTo>
                      <a:pt x="35" y="10"/>
                      <a:pt x="35" y="10"/>
                      <a:pt x="35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5" y="10"/>
                      <a:pt x="10" y="14"/>
                      <a:pt x="10" y="2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8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0" y="2"/>
                      <a:pt x="40" y="5"/>
                    </a:cubicBezTo>
                    <a:cubicBezTo>
                      <a:pt x="40" y="7"/>
                      <a:pt x="38" y="10"/>
                      <a:pt x="3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Rectangle 573"/>
              <p:cNvSpPr>
                <a:spLocks noChangeArrowheads="1"/>
              </p:cNvSpPr>
              <p:nvPr/>
            </p:nvSpPr>
            <p:spPr bwMode="auto">
              <a:xfrm>
                <a:off x="1793875" y="5764213"/>
                <a:ext cx="238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Rectangle 574"/>
              <p:cNvSpPr>
                <a:spLocks noChangeArrowheads="1"/>
              </p:cNvSpPr>
              <p:nvPr/>
            </p:nvSpPr>
            <p:spPr bwMode="auto">
              <a:xfrm>
                <a:off x="1793875" y="5937250"/>
                <a:ext cx="23813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575"/>
              <p:cNvSpPr/>
              <p:nvPr/>
            </p:nvSpPr>
            <p:spPr bwMode="auto">
              <a:xfrm>
                <a:off x="1725613" y="6051550"/>
                <a:ext cx="92075" cy="106363"/>
              </a:xfrm>
              <a:custGeom>
                <a:avLst/>
                <a:gdLst>
                  <a:gd name="T0" fmla="*/ 0 w 40"/>
                  <a:gd name="T1" fmla="*/ 2147483646 h 46"/>
                  <a:gd name="T2" fmla="*/ 2147483646 w 40"/>
                  <a:gd name="T3" fmla="*/ 0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2147483646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0 w 40"/>
                  <a:gd name="T33" fmla="*/ 2147483646 h 46"/>
                  <a:gd name="T34" fmla="*/ 0 w 40"/>
                  <a:gd name="T35" fmla="*/ 2147483646 h 46"/>
                  <a:gd name="T36" fmla="*/ 0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0" y="5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31"/>
                      <a:pt x="14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5"/>
                      <a:pt x="40" y="38"/>
                      <a:pt x="40" y="40"/>
                    </a:cubicBezTo>
                    <a:cubicBezTo>
                      <a:pt x="40" y="43"/>
                      <a:pt x="38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7" y="46"/>
                      <a:pt x="0" y="39"/>
                      <a:pt x="0" y="3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Rectangle 576"/>
              <p:cNvSpPr>
                <a:spLocks noChangeArrowheads="1"/>
              </p:cNvSpPr>
              <p:nvPr/>
            </p:nvSpPr>
            <p:spPr bwMode="auto">
              <a:xfrm>
                <a:off x="1839913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Rectangle 577"/>
              <p:cNvSpPr>
                <a:spLocks noChangeArrowheads="1"/>
              </p:cNvSpPr>
              <p:nvPr/>
            </p:nvSpPr>
            <p:spPr bwMode="auto">
              <a:xfrm>
                <a:off x="1839913" y="6029325"/>
                <a:ext cx="23812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Rectangle 578"/>
              <p:cNvSpPr>
                <a:spLocks noChangeArrowheads="1"/>
              </p:cNvSpPr>
              <p:nvPr/>
            </p:nvSpPr>
            <p:spPr bwMode="auto">
              <a:xfrm>
                <a:off x="1885950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Rectangle 579"/>
              <p:cNvSpPr>
                <a:spLocks noChangeArrowheads="1"/>
              </p:cNvSpPr>
              <p:nvPr/>
            </p:nvSpPr>
            <p:spPr bwMode="auto">
              <a:xfrm>
                <a:off x="18859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Rectangle 580"/>
              <p:cNvSpPr>
                <a:spLocks noChangeArrowheads="1"/>
              </p:cNvSpPr>
              <p:nvPr/>
            </p:nvSpPr>
            <p:spPr bwMode="auto">
              <a:xfrm>
                <a:off x="1920875" y="5937250"/>
                <a:ext cx="381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Rectangle 581"/>
              <p:cNvSpPr>
                <a:spLocks noChangeArrowheads="1"/>
              </p:cNvSpPr>
              <p:nvPr/>
            </p:nvSpPr>
            <p:spPr bwMode="auto">
              <a:xfrm>
                <a:off x="19335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Rectangle 582"/>
              <p:cNvSpPr>
                <a:spLocks noChangeArrowheads="1"/>
              </p:cNvSpPr>
              <p:nvPr/>
            </p:nvSpPr>
            <p:spPr bwMode="auto">
              <a:xfrm>
                <a:off x="2001838" y="5937250"/>
                <a:ext cx="254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Rectangle 583"/>
              <p:cNvSpPr>
                <a:spLocks noChangeArrowheads="1"/>
              </p:cNvSpPr>
              <p:nvPr/>
            </p:nvSpPr>
            <p:spPr bwMode="auto">
              <a:xfrm>
                <a:off x="1979613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Rectangle 584"/>
              <p:cNvSpPr>
                <a:spLocks noChangeArrowheads="1"/>
              </p:cNvSpPr>
              <p:nvPr/>
            </p:nvSpPr>
            <p:spPr bwMode="auto">
              <a:xfrm>
                <a:off x="2051050" y="5937250"/>
                <a:ext cx="11113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Rectangle 585"/>
              <p:cNvSpPr>
                <a:spLocks noChangeArrowheads="1"/>
              </p:cNvSpPr>
              <p:nvPr/>
            </p:nvSpPr>
            <p:spPr bwMode="auto">
              <a:xfrm>
                <a:off x="20383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Rectangle 586"/>
              <p:cNvSpPr>
                <a:spLocks noChangeArrowheads="1"/>
              </p:cNvSpPr>
              <p:nvPr/>
            </p:nvSpPr>
            <p:spPr bwMode="auto">
              <a:xfrm>
                <a:off x="2097088" y="5937250"/>
                <a:ext cx="11112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Rectangle 587"/>
              <p:cNvSpPr>
                <a:spLocks noChangeArrowheads="1"/>
              </p:cNvSpPr>
              <p:nvPr/>
            </p:nvSpPr>
            <p:spPr bwMode="auto">
              <a:xfrm>
                <a:off x="20859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Rectangle 588"/>
              <p:cNvSpPr>
                <a:spLocks noChangeArrowheads="1"/>
              </p:cNvSpPr>
              <p:nvPr/>
            </p:nvSpPr>
            <p:spPr bwMode="auto">
              <a:xfrm>
                <a:off x="2132013" y="5937250"/>
                <a:ext cx="22225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589"/>
              <p:cNvSpPr/>
              <p:nvPr/>
            </p:nvSpPr>
            <p:spPr bwMode="auto">
              <a:xfrm>
                <a:off x="2132013" y="6051550"/>
                <a:ext cx="92075" cy="106363"/>
              </a:xfrm>
              <a:custGeom>
                <a:avLst/>
                <a:gdLst>
                  <a:gd name="T0" fmla="*/ 2147483646 w 40"/>
                  <a:gd name="T1" fmla="*/ 2147483646 h 46"/>
                  <a:gd name="T2" fmla="*/ 2147483646 w 40"/>
                  <a:gd name="T3" fmla="*/ 2147483646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0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2147483646 w 40"/>
                  <a:gd name="T33" fmla="*/ 2147483646 h 46"/>
                  <a:gd name="T34" fmla="*/ 0 w 40"/>
                  <a:gd name="T35" fmla="*/ 2147483646 h 46"/>
                  <a:gd name="T36" fmla="*/ 2147483646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5" y="35"/>
                    </a:move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6" y="35"/>
                      <a:pt x="30" y="30"/>
                      <a:pt x="30" y="25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3"/>
                      <a:pt x="32" y="0"/>
                      <a:pt x="35" y="0"/>
                    </a:cubicBezTo>
                    <a:cubicBezTo>
                      <a:pt x="38" y="0"/>
                      <a:pt x="40" y="3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9"/>
                      <a:pt x="33" y="46"/>
                      <a:pt x="25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38"/>
                      <a:pt x="2" y="35"/>
                      <a:pt x="5" y="3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3691760" y="2974360"/>
            <a:ext cx="1164618" cy="1164619"/>
            <a:chOff x="2278698" y="3741657"/>
            <a:chExt cx="1500029" cy="1500029"/>
          </a:xfrm>
          <a:solidFill>
            <a:srgbClr val="3DBC94"/>
          </a:solidFill>
        </p:grpSpPr>
        <p:sp>
          <p:nvSpPr>
            <p:cNvPr id="60" name="椭圆 59"/>
            <p:cNvSpPr/>
            <p:nvPr/>
          </p:nvSpPr>
          <p:spPr>
            <a:xfrm>
              <a:off x="2278698" y="3741657"/>
              <a:ext cx="1500029" cy="1500029"/>
            </a:xfrm>
            <a:prstGeom prst="ellipse">
              <a:avLst/>
            </a:prstGeom>
            <a:solidFill>
              <a:srgbClr val="1F912F"/>
            </a:solidFill>
            <a:ln w="9525">
              <a:solidFill>
                <a:srgbClr val="EAD8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800" dirty="0">
                <a:solidFill>
                  <a:prstClr val="white"/>
                </a:solidFill>
                <a:latin typeface="Abadi" panose="020B0604020104020204" pitchFamily="34" charset="0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2662538" y="4134603"/>
              <a:ext cx="693436" cy="691515"/>
              <a:chOff x="2722713" y="3648225"/>
              <a:chExt cx="573087" cy="571500"/>
            </a:xfrm>
            <a:grpFill/>
          </p:grpSpPr>
          <p:sp>
            <p:nvSpPr>
              <p:cNvPr id="62" name="Freeform 178"/>
              <p:cNvSpPr/>
              <p:nvPr/>
            </p:nvSpPr>
            <p:spPr bwMode="auto">
              <a:xfrm>
                <a:off x="2722713" y="3648225"/>
                <a:ext cx="573087" cy="571500"/>
              </a:xfrm>
              <a:custGeom>
                <a:avLst/>
                <a:gdLst>
                  <a:gd name="T0" fmla="*/ 2147483646 w 248"/>
                  <a:gd name="T1" fmla="*/ 0 h 248"/>
                  <a:gd name="T2" fmla="*/ 2147483646 w 248"/>
                  <a:gd name="T3" fmla="*/ 2147483646 h 248"/>
                  <a:gd name="T4" fmla="*/ 2147483646 w 248"/>
                  <a:gd name="T5" fmla="*/ 2147483646 h 248"/>
                  <a:gd name="T6" fmla="*/ 2147483646 w 248"/>
                  <a:gd name="T7" fmla="*/ 2147483646 h 248"/>
                  <a:gd name="T8" fmla="*/ 2147483646 w 248"/>
                  <a:gd name="T9" fmla="*/ 2147483646 h 248"/>
                  <a:gd name="T10" fmla="*/ 2147483646 w 248"/>
                  <a:gd name="T11" fmla="*/ 2147483646 h 248"/>
                  <a:gd name="T12" fmla="*/ 2147483646 w 248"/>
                  <a:gd name="T13" fmla="*/ 2147483646 h 248"/>
                  <a:gd name="T14" fmla="*/ 2147483646 w 248"/>
                  <a:gd name="T15" fmla="*/ 2147483646 h 248"/>
                  <a:gd name="T16" fmla="*/ 0 w 248"/>
                  <a:gd name="T17" fmla="*/ 2147483646 h 248"/>
                  <a:gd name="T18" fmla="*/ 2147483646 w 248"/>
                  <a:gd name="T19" fmla="*/ 2147483646 h 248"/>
                  <a:gd name="T20" fmla="*/ 2147483646 w 248"/>
                  <a:gd name="T21" fmla="*/ 2147483646 h 248"/>
                  <a:gd name="T22" fmla="*/ 2147483646 w 248"/>
                  <a:gd name="T23" fmla="*/ 2147483646 h 248"/>
                  <a:gd name="T24" fmla="*/ 2147483646 w 248"/>
                  <a:gd name="T25" fmla="*/ 2147483646 h 248"/>
                  <a:gd name="T26" fmla="*/ 2147483646 w 248"/>
                  <a:gd name="T27" fmla="*/ 2147483646 h 248"/>
                  <a:gd name="T28" fmla="*/ 2147483646 w 248"/>
                  <a:gd name="T29" fmla="*/ 2147483646 h 248"/>
                  <a:gd name="T30" fmla="*/ 2147483646 w 248"/>
                  <a:gd name="T31" fmla="*/ 2147483646 h 248"/>
                  <a:gd name="T32" fmla="*/ 2147483646 w 248"/>
                  <a:gd name="T33" fmla="*/ 2147483646 h 248"/>
                  <a:gd name="T34" fmla="*/ 2147483646 w 248"/>
                  <a:gd name="T35" fmla="*/ 2147483646 h 248"/>
                  <a:gd name="T36" fmla="*/ 2147483646 w 248"/>
                  <a:gd name="T37" fmla="*/ 2147483646 h 248"/>
                  <a:gd name="T38" fmla="*/ 2147483646 w 248"/>
                  <a:gd name="T39" fmla="*/ 2147483646 h 248"/>
                  <a:gd name="T40" fmla="*/ 2147483646 w 248"/>
                  <a:gd name="T41" fmla="*/ 2147483646 h 248"/>
                  <a:gd name="T42" fmla="*/ 2147483646 w 248"/>
                  <a:gd name="T43" fmla="*/ 2147483646 h 248"/>
                  <a:gd name="T44" fmla="*/ 2147483646 w 248"/>
                  <a:gd name="T45" fmla="*/ 2147483646 h 248"/>
                  <a:gd name="T46" fmla="*/ 2147483646 w 248"/>
                  <a:gd name="T47" fmla="*/ 2147483646 h 248"/>
                  <a:gd name="T48" fmla="*/ 2147483646 w 248"/>
                  <a:gd name="T49" fmla="*/ 2147483646 h 248"/>
                  <a:gd name="T50" fmla="*/ 2147483646 w 248"/>
                  <a:gd name="T51" fmla="*/ 2147483646 h 248"/>
                  <a:gd name="T52" fmla="*/ 2147483646 w 248"/>
                  <a:gd name="T53" fmla="*/ 2147483646 h 248"/>
                  <a:gd name="T54" fmla="*/ 2147483646 w 248"/>
                  <a:gd name="T55" fmla="*/ 2147483646 h 248"/>
                  <a:gd name="T56" fmla="*/ 2147483646 w 248"/>
                  <a:gd name="T57" fmla="*/ 2147483646 h 248"/>
                  <a:gd name="T58" fmla="*/ 2147483646 w 248"/>
                  <a:gd name="T59" fmla="*/ 2147483646 h 248"/>
                  <a:gd name="T60" fmla="*/ 2147483646 w 248"/>
                  <a:gd name="T61" fmla="*/ 2147483646 h 248"/>
                  <a:gd name="T62" fmla="*/ 2147483646 w 248"/>
                  <a:gd name="T63" fmla="*/ 2147483646 h 248"/>
                  <a:gd name="T64" fmla="*/ 2147483646 w 248"/>
                  <a:gd name="T65" fmla="*/ 0 h 24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8" h="248">
                    <a:moveTo>
                      <a:pt x="124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05" y="0"/>
                      <a:pt x="100" y="5"/>
                      <a:pt x="100" y="12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0" y="33"/>
                      <a:pt x="97" y="37"/>
                      <a:pt x="92" y="39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79" y="43"/>
                      <a:pt x="74" y="42"/>
                      <a:pt x="71" y="39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56" y="24"/>
                      <a:pt x="48" y="24"/>
                      <a:pt x="44" y="28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4" y="48"/>
                      <a:pt x="24" y="56"/>
                      <a:pt x="28" y="60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2" y="74"/>
                      <a:pt x="43" y="79"/>
                      <a:pt x="42" y="8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7" y="97"/>
                      <a:pt x="33" y="100"/>
                      <a:pt x="27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0"/>
                      <a:pt x="0" y="105"/>
                      <a:pt x="0" y="112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3"/>
                      <a:pt x="5" y="148"/>
                      <a:pt x="12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3" y="148"/>
                      <a:pt x="37" y="151"/>
                      <a:pt x="39" y="156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3" y="169"/>
                      <a:pt x="42" y="174"/>
                      <a:pt x="39" y="177"/>
                    </a:cubicBezTo>
                    <a:cubicBezTo>
                      <a:pt x="28" y="188"/>
                      <a:pt x="28" y="188"/>
                      <a:pt x="28" y="188"/>
                    </a:cubicBezTo>
                    <a:cubicBezTo>
                      <a:pt x="24" y="192"/>
                      <a:pt x="24" y="200"/>
                      <a:pt x="28" y="204"/>
                    </a:cubicBezTo>
                    <a:cubicBezTo>
                      <a:pt x="44" y="220"/>
                      <a:pt x="44" y="220"/>
                      <a:pt x="44" y="220"/>
                    </a:cubicBezTo>
                    <a:cubicBezTo>
                      <a:pt x="48" y="224"/>
                      <a:pt x="56" y="224"/>
                      <a:pt x="60" y="220"/>
                    </a:cubicBezTo>
                    <a:cubicBezTo>
                      <a:pt x="71" y="209"/>
                      <a:pt x="71" y="209"/>
                      <a:pt x="71" y="209"/>
                    </a:cubicBezTo>
                    <a:cubicBezTo>
                      <a:pt x="74" y="206"/>
                      <a:pt x="79" y="205"/>
                      <a:pt x="83" y="206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7" y="211"/>
                      <a:pt x="100" y="215"/>
                      <a:pt x="100" y="221"/>
                    </a:cubicBezTo>
                    <a:cubicBezTo>
                      <a:pt x="100" y="236"/>
                      <a:pt x="100" y="236"/>
                      <a:pt x="100" y="236"/>
                    </a:cubicBezTo>
                    <a:cubicBezTo>
                      <a:pt x="100" y="243"/>
                      <a:pt x="105" y="248"/>
                      <a:pt x="112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36" y="248"/>
                      <a:pt x="136" y="248"/>
                      <a:pt x="136" y="248"/>
                    </a:cubicBezTo>
                    <a:cubicBezTo>
                      <a:pt x="143" y="248"/>
                      <a:pt x="148" y="243"/>
                      <a:pt x="148" y="236"/>
                    </a:cubicBezTo>
                    <a:cubicBezTo>
                      <a:pt x="148" y="221"/>
                      <a:pt x="148" y="221"/>
                      <a:pt x="148" y="221"/>
                    </a:cubicBezTo>
                    <a:cubicBezTo>
                      <a:pt x="148" y="215"/>
                      <a:pt x="151" y="211"/>
                      <a:pt x="156" y="209"/>
                    </a:cubicBezTo>
                    <a:cubicBezTo>
                      <a:pt x="165" y="206"/>
                      <a:pt x="165" y="206"/>
                      <a:pt x="165" y="206"/>
                    </a:cubicBezTo>
                    <a:cubicBezTo>
                      <a:pt x="169" y="205"/>
                      <a:pt x="174" y="206"/>
                      <a:pt x="177" y="209"/>
                    </a:cubicBezTo>
                    <a:cubicBezTo>
                      <a:pt x="188" y="220"/>
                      <a:pt x="188" y="220"/>
                      <a:pt x="188" y="220"/>
                    </a:cubicBezTo>
                    <a:cubicBezTo>
                      <a:pt x="192" y="224"/>
                      <a:pt x="200" y="224"/>
                      <a:pt x="204" y="220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4" y="200"/>
                      <a:pt x="224" y="192"/>
                      <a:pt x="220" y="188"/>
                    </a:cubicBezTo>
                    <a:cubicBezTo>
                      <a:pt x="209" y="177"/>
                      <a:pt x="209" y="177"/>
                      <a:pt x="209" y="177"/>
                    </a:cubicBezTo>
                    <a:cubicBezTo>
                      <a:pt x="206" y="174"/>
                      <a:pt x="205" y="169"/>
                      <a:pt x="206" y="165"/>
                    </a:cubicBezTo>
                    <a:cubicBezTo>
                      <a:pt x="209" y="156"/>
                      <a:pt x="209" y="156"/>
                      <a:pt x="209" y="156"/>
                    </a:cubicBezTo>
                    <a:cubicBezTo>
                      <a:pt x="211" y="151"/>
                      <a:pt x="215" y="148"/>
                      <a:pt x="221" y="148"/>
                    </a:cubicBezTo>
                    <a:cubicBezTo>
                      <a:pt x="236" y="148"/>
                      <a:pt x="236" y="148"/>
                      <a:pt x="236" y="148"/>
                    </a:cubicBezTo>
                    <a:cubicBezTo>
                      <a:pt x="243" y="148"/>
                      <a:pt x="248" y="143"/>
                      <a:pt x="248" y="136"/>
                    </a:cubicBezTo>
                    <a:cubicBezTo>
                      <a:pt x="248" y="112"/>
                      <a:pt x="248" y="112"/>
                      <a:pt x="248" y="112"/>
                    </a:cubicBezTo>
                    <a:cubicBezTo>
                      <a:pt x="248" y="105"/>
                      <a:pt x="243" y="100"/>
                      <a:pt x="236" y="100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15" y="100"/>
                      <a:pt x="211" y="97"/>
                      <a:pt x="209" y="92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5" y="79"/>
                      <a:pt x="206" y="74"/>
                      <a:pt x="209" y="71"/>
                    </a:cubicBezTo>
                    <a:cubicBezTo>
                      <a:pt x="220" y="60"/>
                      <a:pt x="220" y="60"/>
                      <a:pt x="220" y="60"/>
                    </a:cubicBezTo>
                    <a:cubicBezTo>
                      <a:pt x="224" y="56"/>
                      <a:pt x="224" y="48"/>
                      <a:pt x="220" y="44"/>
                    </a:cubicBezTo>
                    <a:cubicBezTo>
                      <a:pt x="204" y="28"/>
                      <a:pt x="204" y="28"/>
                      <a:pt x="204" y="28"/>
                    </a:cubicBezTo>
                    <a:cubicBezTo>
                      <a:pt x="200" y="24"/>
                      <a:pt x="192" y="24"/>
                      <a:pt x="188" y="28"/>
                    </a:cubicBezTo>
                    <a:cubicBezTo>
                      <a:pt x="177" y="39"/>
                      <a:pt x="177" y="39"/>
                      <a:pt x="177" y="39"/>
                    </a:cubicBezTo>
                    <a:cubicBezTo>
                      <a:pt x="174" y="42"/>
                      <a:pt x="169" y="43"/>
                      <a:pt x="165" y="42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7"/>
                      <a:pt x="148" y="33"/>
                      <a:pt x="148" y="27"/>
                    </a:cubicBezTo>
                    <a:cubicBezTo>
                      <a:pt x="148" y="12"/>
                      <a:pt x="148" y="12"/>
                      <a:pt x="148" y="12"/>
                    </a:cubicBezTo>
                    <a:cubicBezTo>
                      <a:pt x="148" y="5"/>
                      <a:pt x="143" y="0"/>
                      <a:pt x="136" y="0"/>
                    </a:cubicBezTo>
                    <a:lnTo>
                      <a:pt x="124" y="0"/>
                    </a:lnTo>
                    <a:close/>
                  </a:path>
                </a:pathLst>
              </a:custGeom>
              <a:solidFill>
                <a:schemeClr val="bg1"/>
              </a:solidFill>
              <a:ln w="17463" cap="rnd">
                <a:solidFill>
                  <a:schemeClr val="bg1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79"/>
              <p:cNvSpPr/>
              <p:nvPr/>
            </p:nvSpPr>
            <p:spPr bwMode="auto">
              <a:xfrm>
                <a:off x="2946550" y="3872063"/>
                <a:ext cx="125413" cy="125412"/>
              </a:xfrm>
              <a:custGeom>
                <a:avLst/>
                <a:gdLst>
                  <a:gd name="T0" fmla="*/ 2147483646 w 54"/>
                  <a:gd name="T1" fmla="*/ 2147483646 h 54"/>
                  <a:gd name="T2" fmla="*/ 2147483646 w 54"/>
                  <a:gd name="T3" fmla="*/ 2147483646 h 54"/>
                  <a:gd name="T4" fmla="*/ 2147483646 w 54"/>
                  <a:gd name="T5" fmla="*/ 2147483646 h 54"/>
                  <a:gd name="T6" fmla="*/ 2147483646 w 54"/>
                  <a:gd name="T7" fmla="*/ 2147483646 h 54"/>
                  <a:gd name="T8" fmla="*/ 2147483646 w 54"/>
                  <a:gd name="T9" fmla="*/ 214748364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4">
                    <a:moveTo>
                      <a:pt x="50" y="32"/>
                    </a:moveTo>
                    <a:cubicBezTo>
                      <a:pt x="54" y="15"/>
                      <a:pt x="39" y="0"/>
                      <a:pt x="22" y="4"/>
                    </a:cubicBezTo>
                    <a:cubicBezTo>
                      <a:pt x="13" y="6"/>
                      <a:pt x="6" y="13"/>
                      <a:pt x="4" y="22"/>
                    </a:cubicBezTo>
                    <a:cubicBezTo>
                      <a:pt x="0" y="39"/>
                      <a:pt x="15" y="54"/>
                      <a:pt x="32" y="50"/>
                    </a:cubicBezTo>
                    <a:cubicBezTo>
                      <a:pt x="41" y="48"/>
                      <a:pt x="48" y="41"/>
                      <a:pt x="50" y="32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6742274" y="2974360"/>
            <a:ext cx="1164618" cy="1164619"/>
            <a:chOff x="6207761" y="3741657"/>
            <a:chExt cx="1500029" cy="1500029"/>
          </a:xfrm>
          <a:solidFill>
            <a:srgbClr val="3DBC94"/>
          </a:solidFill>
        </p:grpSpPr>
        <p:sp>
          <p:nvSpPr>
            <p:cNvPr id="65" name="椭圆 64"/>
            <p:cNvSpPr/>
            <p:nvPr/>
          </p:nvSpPr>
          <p:spPr>
            <a:xfrm>
              <a:off x="6207761" y="3741657"/>
              <a:ext cx="1500029" cy="1500029"/>
            </a:xfrm>
            <a:prstGeom prst="ellipse">
              <a:avLst/>
            </a:prstGeom>
            <a:solidFill>
              <a:srgbClr val="1F912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652054" y="4156692"/>
              <a:ext cx="647335" cy="647336"/>
              <a:chOff x="1830388" y="2073275"/>
              <a:chExt cx="534987" cy="534988"/>
            </a:xfrm>
            <a:grpFill/>
          </p:grpSpPr>
          <p:sp>
            <p:nvSpPr>
              <p:cNvPr id="67" name="Freeform 24"/>
              <p:cNvSpPr/>
              <p:nvPr/>
            </p:nvSpPr>
            <p:spPr bwMode="auto">
              <a:xfrm>
                <a:off x="2000250" y="2119313"/>
                <a:ext cx="365125" cy="109537"/>
              </a:xfrm>
              <a:custGeom>
                <a:avLst/>
                <a:gdLst>
                  <a:gd name="T0" fmla="*/ 2147483646 w 158"/>
                  <a:gd name="T1" fmla="*/ 2147483646 h 48"/>
                  <a:gd name="T2" fmla="*/ 2147483646 w 158"/>
                  <a:gd name="T3" fmla="*/ 2147483646 h 48"/>
                  <a:gd name="T4" fmla="*/ 0 w 158"/>
                  <a:gd name="T5" fmla="*/ 2147483646 h 48"/>
                  <a:gd name="T6" fmla="*/ 0 w 158"/>
                  <a:gd name="T7" fmla="*/ 2147483646 h 48"/>
                  <a:gd name="T8" fmla="*/ 2147483646 w 158"/>
                  <a:gd name="T9" fmla="*/ 0 h 48"/>
                  <a:gd name="T10" fmla="*/ 2147483646 w 158"/>
                  <a:gd name="T11" fmla="*/ 0 h 48"/>
                  <a:gd name="T12" fmla="*/ 2147483646 w 158"/>
                  <a:gd name="T13" fmla="*/ 2147483646 h 48"/>
                  <a:gd name="T14" fmla="*/ 2147483646 w 158"/>
                  <a:gd name="T15" fmla="*/ 2147483646 h 48"/>
                  <a:gd name="T16" fmla="*/ 2147483646 w 158"/>
                  <a:gd name="T17" fmla="*/ 2147483646 h 48"/>
                  <a:gd name="T18" fmla="*/ 2147483646 w 158"/>
                  <a:gd name="T19" fmla="*/ 2147483646 h 48"/>
                  <a:gd name="T20" fmla="*/ 2147483646 w 158"/>
                  <a:gd name="T21" fmla="*/ 2147483646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25"/>
              <p:cNvSpPr/>
              <p:nvPr/>
            </p:nvSpPr>
            <p:spPr bwMode="auto">
              <a:xfrm>
                <a:off x="1830388" y="2266950"/>
                <a:ext cx="355600" cy="109538"/>
              </a:xfrm>
              <a:custGeom>
                <a:avLst/>
                <a:gdLst>
                  <a:gd name="T0" fmla="*/ 2147483646 w 154"/>
                  <a:gd name="T1" fmla="*/ 0 h 48"/>
                  <a:gd name="T2" fmla="*/ 2147483646 w 154"/>
                  <a:gd name="T3" fmla="*/ 0 h 48"/>
                  <a:gd name="T4" fmla="*/ 2147483646 w 154"/>
                  <a:gd name="T5" fmla="*/ 2147483646 h 48"/>
                  <a:gd name="T6" fmla="*/ 2147483646 w 154"/>
                  <a:gd name="T7" fmla="*/ 2147483646 h 48"/>
                  <a:gd name="T8" fmla="*/ 2147483646 w 154"/>
                  <a:gd name="T9" fmla="*/ 2147483646 h 48"/>
                  <a:gd name="T10" fmla="*/ 2147483646 w 154"/>
                  <a:gd name="T11" fmla="*/ 2147483646 h 48"/>
                  <a:gd name="T12" fmla="*/ 2147483646 w 154"/>
                  <a:gd name="T13" fmla="*/ 2147483646 h 48"/>
                  <a:gd name="T14" fmla="*/ 2147483646 w 154"/>
                  <a:gd name="T15" fmla="*/ 2147483646 h 48"/>
                  <a:gd name="T16" fmla="*/ 2147483646 w 154"/>
                  <a:gd name="T17" fmla="*/ 2147483646 h 48"/>
                  <a:gd name="T18" fmla="*/ 2147483646 w 154"/>
                  <a:gd name="T19" fmla="*/ 2147483646 h 48"/>
                  <a:gd name="T20" fmla="*/ 2147483646 w 154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Line 26"/>
              <p:cNvSpPr>
                <a:spLocks noChangeShapeType="1"/>
              </p:cNvSpPr>
              <p:nvPr/>
            </p:nvSpPr>
            <p:spPr bwMode="auto">
              <a:xfrm>
                <a:off x="2093913" y="2376488"/>
                <a:ext cx="0" cy="22225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27"/>
              <p:cNvSpPr>
                <a:spLocks noChangeShapeType="1"/>
              </p:cNvSpPr>
              <p:nvPr/>
            </p:nvSpPr>
            <p:spPr bwMode="auto">
              <a:xfrm flipV="1">
                <a:off x="2093913" y="2228850"/>
                <a:ext cx="0" cy="3810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Line 28"/>
              <p:cNvSpPr>
                <a:spLocks noChangeShapeType="1"/>
              </p:cNvSpPr>
              <p:nvPr/>
            </p:nvSpPr>
            <p:spPr bwMode="auto">
              <a:xfrm flipV="1">
                <a:off x="2093913" y="2073275"/>
                <a:ext cx="0" cy="46038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Line 29"/>
              <p:cNvSpPr>
                <a:spLocks noChangeShapeType="1"/>
              </p:cNvSpPr>
              <p:nvPr/>
            </p:nvSpPr>
            <p:spPr bwMode="auto">
              <a:xfrm>
                <a:off x="2020888" y="2608263"/>
                <a:ext cx="1492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8272953" y="2979783"/>
            <a:ext cx="1164618" cy="1164619"/>
            <a:chOff x="8179277" y="3748642"/>
            <a:chExt cx="1500028" cy="1500029"/>
          </a:xfrm>
          <a:solidFill>
            <a:srgbClr val="F05747"/>
          </a:solidFill>
        </p:grpSpPr>
        <p:sp>
          <p:nvSpPr>
            <p:cNvPr id="74" name="椭圆 73"/>
            <p:cNvSpPr/>
            <p:nvPr/>
          </p:nvSpPr>
          <p:spPr>
            <a:xfrm>
              <a:off x="8179277" y="3748642"/>
              <a:ext cx="1500028" cy="1500029"/>
            </a:xfrm>
            <a:prstGeom prst="ellipse">
              <a:avLst/>
            </a:prstGeom>
            <a:solidFill>
              <a:srgbClr val="F4D13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8605283" y="4234099"/>
              <a:ext cx="630396" cy="548323"/>
              <a:chOff x="11250613" y="919163"/>
              <a:chExt cx="573087" cy="498475"/>
            </a:xfrm>
            <a:grpFill/>
          </p:grpSpPr>
          <p:sp>
            <p:nvSpPr>
              <p:cNvPr id="76" name="Freeform 193"/>
              <p:cNvSpPr/>
              <p:nvPr/>
            </p:nvSpPr>
            <p:spPr bwMode="auto">
              <a:xfrm>
                <a:off x="11250613" y="919163"/>
                <a:ext cx="573087" cy="498475"/>
              </a:xfrm>
              <a:custGeom>
                <a:avLst/>
                <a:gdLst>
                  <a:gd name="T0" fmla="*/ 0 w 248"/>
                  <a:gd name="T1" fmla="*/ 2147483646 h 216"/>
                  <a:gd name="T2" fmla="*/ 2147483646 w 248"/>
                  <a:gd name="T3" fmla="*/ 2147483646 h 216"/>
                  <a:gd name="T4" fmla="*/ 2147483646 w 248"/>
                  <a:gd name="T5" fmla="*/ 2147483646 h 216"/>
                  <a:gd name="T6" fmla="*/ 2147483646 w 248"/>
                  <a:gd name="T7" fmla="*/ 0 h 216"/>
                  <a:gd name="T8" fmla="*/ 2147483646 w 248"/>
                  <a:gd name="T9" fmla="*/ 2147483646 h 216"/>
                  <a:gd name="T10" fmla="*/ 2147483646 w 248"/>
                  <a:gd name="T11" fmla="*/ 0 h 216"/>
                  <a:gd name="T12" fmla="*/ 0 w 248"/>
                  <a:gd name="T13" fmla="*/ 2147483646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8" h="216">
                    <a:moveTo>
                      <a:pt x="0" y="64"/>
                    </a:moveTo>
                    <a:cubicBezTo>
                      <a:pt x="0" y="144"/>
                      <a:pt x="124" y="216"/>
                      <a:pt x="124" y="216"/>
                    </a:cubicBezTo>
                    <a:cubicBezTo>
                      <a:pt x="124" y="216"/>
                      <a:pt x="248" y="144"/>
                      <a:pt x="248" y="64"/>
                    </a:cubicBezTo>
                    <a:cubicBezTo>
                      <a:pt x="248" y="31"/>
                      <a:pt x="224" y="0"/>
                      <a:pt x="188" y="0"/>
                    </a:cubicBezTo>
                    <a:cubicBezTo>
                      <a:pt x="155" y="0"/>
                      <a:pt x="124" y="23"/>
                      <a:pt x="124" y="56"/>
                    </a:cubicBezTo>
                    <a:cubicBezTo>
                      <a:pt x="124" y="23"/>
                      <a:pt x="93" y="0"/>
                      <a:pt x="60" y="0"/>
                    </a:cubicBezTo>
                    <a:cubicBezTo>
                      <a:pt x="24" y="0"/>
                      <a:pt x="0" y="31"/>
                      <a:pt x="0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 w="17463" cap="rnd">
                <a:solidFill>
                  <a:schemeClr val="bg1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94"/>
              <p:cNvSpPr/>
              <p:nvPr/>
            </p:nvSpPr>
            <p:spPr bwMode="auto">
              <a:xfrm>
                <a:off x="11676063" y="984250"/>
                <a:ext cx="87312" cy="92075"/>
              </a:xfrm>
              <a:custGeom>
                <a:avLst/>
                <a:gdLst>
                  <a:gd name="T0" fmla="*/ 2147483646 w 38"/>
                  <a:gd name="T1" fmla="*/ 2147483646 h 40"/>
                  <a:gd name="T2" fmla="*/ 0 w 38"/>
                  <a:gd name="T3" fmla="*/ 0 h 4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8" h="40">
                    <a:moveTo>
                      <a:pt x="38" y="40"/>
                    </a:moveTo>
                    <a:cubicBezTo>
                      <a:pt x="38" y="19"/>
                      <a:pt x="23" y="0"/>
                      <a:pt x="0" y="0"/>
                    </a:cubicBezTo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78" name="文本框 77"/>
          <p:cNvSpPr txBox="1"/>
          <p:nvPr/>
        </p:nvSpPr>
        <p:spPr>
          <a:xfrm>
            <a:off x="3345253" y="463619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3019876" y="517212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3019876" y="550918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856330" y="461888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6530953" y="515480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6530953" y="549187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739896" y="159193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414519" y="212785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5414519" y="246491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751558" y="174208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9426181" y="227800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9426181" y="261507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97644" y="1838325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083045" y="239982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15259" y="3261511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107244" y="3570508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090" y="-321288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>
            <a:fillRect/>
          </a:stretch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世界杯准备</a:t>
            </a:r>
            <a:endParaRPr lang="zh-CN" altLang="en-US" sz="66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2" y="983840"/>
            <a:ext cx="3964602" cy="5943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634" y="4668112"/>
            <a:ext cx="2685358" cy="268535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29678" y="21315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01258" y="21727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16406" y="2172756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28750" y="3682039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00330" y="3723295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15478" y="372329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20615" y="508395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92195" y="512520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07343" y="5125207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>
            <a:off x="0" y="0"/>
            <a:ext cx="2686050" cy="6858000"/>
          </a:xfrm>
          <a:prstGeom prst="rtTriangl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rot="10800000">
            <a:off x="8362950" y="0"/>
            <a:ext cx="3829050" cy="6858000"/>
          </a:xfrm>
          <a:prstGeom prst="rtTriangle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2" y="109111"/>
            <a:ext cx="5464898" cy="674888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5936734" y="233927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934382" y="2306582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5936734" y="3512687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934382" y="3479997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5936734" y="476598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934382" y="4733292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427" y="2600426"/>
            <a:ext cx="3110292" cy="3557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6"/>
          <p:cNvSpPr/>
          <p:nvPr/>
        </p:nvSpPr>
        <p:spPr>
          <a:xfrm>
            <a:off x="628650" y="3573939"/>
            <a:ext cx="1973601" cy="263176"/>
          </a:xfrm>
          <a:prstGeom prst="roundRect">
            <a:avLst>
              <a:gd name="adj" fmla="val 50000"/>
            </a:avLst>
          </a:prstGeom>
          <a:solidFill>
            <a:srgbClr val="46576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3" name="圆角矩形 8"/>
          <p:cNvSpPr/>
          <p:nvPr/>
        </p:nvSpPr>
        <p:spPr>
          <a:xfrm>
            <a:off x="2352406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7E94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" name="圆角矩形 9"/>
          <p:cNvSpPr/>
          <p:nvPr/>
        </p:nvSpPr>
        <p:spPr>
          <a:xfrm>
            <a:off x="4514740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5" name="圆角矩形 10"/>
          <p:cNvSpPr/>
          <p:nvPr/>
        </p:nvSpPr>
        <p:spPr>
          <a:xfrm>
            <a:off x="6677073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316746" y="1969179"/>
            <a:ext cx="350862" cy="1604760"/>
            <a:chOff x="2770288" y="1732501"/>
            <a:chExt cx="350862" cy="160476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46576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6834890" y="2144610"/>
            <a:ext cx="0" cy="142932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>
            <a:spLocks noChangeAspect="1"/>
          </p:cNvSpPr>
          <p:nvPr/>
        </p:nvSpPr>
        <p:spPr>
          <a:xfrm>
            <a:off x="6659459" y="1969179"/>
            <a:ext cx="350862" cy="350863"/>
          </a:xfrm>
          <a:prstGeom prst="ellipse">
            <a:avLst/>
          </a:prstGeom>
          <a:solidFill>
            <a:srgbClr val="1F912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 flipV="1">
            <a:off x="4467163" y="3837115"/>
            <a:ext cx="350862" cy="1604760"/>
            <a:chOff x="2770288" y="1732501"/>
            <a:chExt cx="350862" cy="1604760"/>
          </a:xfrm>
        </p:grpSpPr>
        <p:cxnSp>
          <p:nvCxnSpPr>
            <p:cNvPr id="22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F4D139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8738391" y="3837115"/>
            <a:ext cx="350862" cy="1604760"/>
            <a:chOff x="2770288" y="1732501"/>
            <a:chExt cx="350862" cy="1604760"/>
          </a:xfrm>
          <a:solidFill>
            <a:srgbClr val="FFD200"/>
          </a:solidFill>
        </p:grpSpPr>
        <p:cxnSp>
          <p:nvCxnSpPr>
            <p:cNvPr id="25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grp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1F912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592112" y="421802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66735" y="475394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1266735" y="509101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3632525" y="193166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07148" y="246758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3307148" y="280464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5949387" y="418683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624010" y="472275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5624010" y="505982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7448715" y="194868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1F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168138" y="257766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7168138" y="291472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3704" b="-14748"/>
          <a:stretch>
            <a:fillRect/>
          </a:stretch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657" y="1357071"/>
            <a:ext cx="13019314" cy="6512374"/>
          </a:xfrm>
          <a:prstGeom prst="rect">
            <a:avLst/>
          </a:prstGeom>
        </p:spPr>
      </p:pic>
      <p:pic>
        <p:nvPicPr>
          <p:cNvPr id="10" name="Schuwenn Z. - 1998法国世界杯主题曲＜生命之杯＞（钢琴改编版）La Copa De La Vida（The Cup of Life）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55272" y="2703737"/>
            <a:ext cx="304800" cy="304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82" y="-572863"/>
            <a:ext cx="952065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1842</Words>
  <Application>WPS 演示</Application>
  <PresentationFormat>宽屏</PresentationFormat>
  <Paragraphs>297</Paragraphs>
  <Slides>23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楷体</vt:lpstr>
      <vt:lpstr>Forte</vt:lpstr>
      <vt:lpstr>叶根友毛笔行书简体</vt:lpstr>
      <vt:lpstr>Arial Unicode MS</vt:lpstr>
      <vt:lpstr>等线</vt:lpstr>
      <vt:lpstr>Abadi</vt:lpstr>
      <vt:lpstr>Century Gothic</vt:lpstr>
      <vt:lpstr>Calibri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</dc:title>
  <dc:creator>WIN7</dc:creator>
  <cp:lastModifiedBy>admin</cp:lastModifiedBy>
  <cp:revision>136</cp:revision>
  <dcterms:created xsi:type="dcterms:W3CDTF">2017-08-18T03:02:00Z</dcterms:created>
  <dcterms:modified xsi:type="dcterms:W3CDTF">2018-06-06T07:59:56Z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