
<file path=[Content_Types].xml><?xml version="1.0" encoding="utf-8"?>
<Types xmlns="http://schemas.openxmlformats.org/package/2006/content-types">
  <Default Extension="jpeg" ContentType="image/jpeg"/>
  <Default Extension="png" ContentType="image/png"/>
  <Default Extension="mp3" ContentType="audio/mp3"/>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sldIdLst>
    <p:sldId id="256" r:id="rId3"/>
    <p:sldId id="1355" r:id="rId5"/>
    <p:sldId id="1361" r:id="rId6"/>
    <p:sldId id="1357" r:id="rId7"/>
    <p:sldId id="1356" r:id="rId8"/>
    <p:sldId id="1358" r:id="rId9"/>
    <p:sldId id="1362" r:id="rId10"/>
    <p:sldId id="1363" r:id="rId11"/>
    <p:sldId id="1364" r:id="rId12"/>
    <p:sldId id="1365" r:id="rId13"/>
    <p:sldId id="1366" r:id="rId14"/>
    <p:sldId id="1367" r:id="rId15"/>
    <p:sldId id="1368" r:id="rId16"/>
    <p:sldId id="1369" r:id="rId17"/>
    <p:sldId id="1370" r:id="rId18"/>
    <p:sldId id="1371" r:id="rId19"/>
    <p:sldId id="1372" r:id="rId20"/>
    <p:sldId id="1373" r:id="rId21"/>
    <p:sldId id="1374" r:id="rId22"/>
    <p:sldId id="1375" r:id="rId23"/>
    <p:sldId id="1376" r:id="rId24"/>
    <p:sldId id="1377" r:id="rId25"/>
    <p:sldId id="1379" r:id="rId26"/>
    <p:sldId id="1378" r:id="rId27"/>
    <p:sldId id="1380" r:id="rId28"/>
    <p:sldId id="1383" r:id="rId29"/>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A2E50"/>
    <a:srgbClr val="FFC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p:scale>
          <a:sx n="33" d="100"/>
          <a:sy n="33" d="100"/>
        </p:scale>
        <p:origin x="2868" y="162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2" Type="http://schemas.openxmlformats.org/officeDocument/2006/relationships/tableStyles" Target="tableStyles.xml"/><Relationship Id="rId31" Type="http://schemas.openxmlformats.org/officeDocument/2006/relationships/viewProps" Target="viewProps.xml"/><Relationship Id="rId30" Type="http://schemas.openxmlformats.org/officeDocument/2006/relationships/presProps" Target="presProps.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14B87D3-C3E0-48A7-8FEB-AA7D0A01D72A}"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9853EEC-DB47-40C5-9D1E-FAB6A1259BE8}"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9853EEC-DB47-40C5-9D1E-FAB6A1259BE8}"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9853EEC-DB47-40C5-9D1E-FAB6A1259BE8}"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9853EEC-DB47-40C5-9D1E-FAB6A1259BE8}"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9853EEC-DB47-40C5-9D1E-FAB6A1259BE8}"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9853EEC-DB47-40C5-9D1E-FAB6A1259BE8}"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9853EEC-DB47-40C5-9D1E-FAB6A1259BE8}"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9853EEC-DB47-40C5-9D1E-FAB6A1259BE8}"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9853EEC-DB47-40C5-9D1E-FAB6A1259BE8}"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9853EEC-DB47-40C5-9D1E-FAB6A1259BE8}"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9853EEC-DB47-40C5-9D1E-FAB6A1259BE8}"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9853EEC-DB47-40C5-9D1E-FAB6A1259BE8}"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9853EEC-DB47-40C5-9D1E-FAB6A1259BE8}"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9853EEC-DB47-40C5-9D1E-FAB6A1259BE8}"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9853EEC-DB47-40C5-9D1E-FAB6A1259BE8}" type="slidenum">
              <a:rPr lang="zh-CN" altLang="en-US" smtClean="0"/>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9853EEC-DB47-40C5-9D1E-FAB6A1259BE8}" type="slidenum">
              <a:rPr lang="zh-CN" altLang="en-US" smtClean="0"/>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9853EEC-DB47-40C5-9D1E-FAB6A1259BE8}" type="slidenum">
              <a:rPr lang="zh-CN" altLang="en-US" smtClean="0"/>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9853EEC-DB47-40C5-9D1E-FAB6A1259BE8}" type="slidenum">
              <a:rPr lang="zh-CN" altLang="en-US" smtClean="0"/>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9853EEC-DB47-40C5-9D1E-FAB6A1259BE8}" type="slidenum">
              <a:rPr lang="zh-CN" altLang="en-US" smtClean="0"/>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9853EEC-DB47-40C5-9D1E-FAB6A1259BE8}" type="slidenum">
              <a:rPr lang="zh-CN" altLang="en-US" smtClean="0"/>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9853EEC-DB47-40C5-9D1E-FAB6A1259BE8}" type="slidenum">
              <a:rPr lang="zh-CN" altLang="en-US" smtClean="0"/>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9853EEC-DB47-40C5-9D1E-FAB6A1259BE8}" type="slidenum">
              <a:rPr lang="zh-CN" altLang="en-US" smtClean="0"/>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9853EEC-DB47-40C5-9D1E-FAB6A1259BE8}" type="slidenum">
              <a:rPr lang="zh-CN" altLang="en-US" smtClean="0"/>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9853EEC-DB47-40C5-9D1E-FAB6A1259BE8}" type="slidenum">
              <a:rPr lang="zh-CN" altLang="en-US" smtClean="0"/>
            </a:fld>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9853EEC-DB47-40C5-9D1E-FAB6A1259BE8}" type="slidenum">
              <a:rPr lang="zh-CN" altLang="en-US" smtClean="0"/>
            </a:fld>
            <a:endParaRPr lang="zh-CN"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9853EEC-DB47-40C5-9D1E-FAB6A1259BE8}" type="slidenum">
              <a:rPr lang="zh-CN" altLang="en-US" smtClean="0"/>
            </a:fld>
            <a:endParaRPr lang="zh-CN" alt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9853EEC-DB47-40C5-9D1E-FAB6A1259BE8}"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zh-CN" altLang="en-US"/>
          </a:p>
        </p:txBody>
      </p:sp>
      <p:sp>
        <p:nvSpPr>
          <p:cNvPr id="4" name="日期占位符 3"/>
          <p:cNvSpPr>
            <a:spLocks noGrp="1"/>
          </p:cNvSpPr>
          <p:nvPr>
            <p:ph type="dt" sz="half" idx="10"/>
          </p:nvPr>
        </p:nvSpPr>
        <p:spPr/>
        <p:txBody>
          <a:bodyPr/>
          <a:lstStyle/>
          <a:p>
            <a:fld id="{F73F7BE4-8E5A-456A-BB95-B8C671B67987}"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BAA31BA-FC60-4FD9-94FE-68FD9F1E3E66}"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400" advClick="0" advTm="0">
        <p14:doors dir="vert"/>
      </p:transition>
    </mc:Choice>
    <mc:Fallback>
      <p:transition spd="slow" advClick="0" advTm="0">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hasCustomPrompt="1"/>
          </p:nvPr>
        </p:nvSpPr>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F73F7BE4-8E5A-456A-BB95-B8C671B67987}"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BAA31BA-FC60-4FD9-94FE-68FD9F1E3E66}"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400" advClick="0" advTm="0">
        <p14:doors dir="vert"/>
      </p:transition>
    </mc:Choice>
    <mc:Fallback>
      <p:transition spd="slow" advClick="0" advTm="0">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endParaRPr lang="zh-CN" altLang="en-US"/>
          </a:p>
        </p:txBody>
      </p:sp>
      <p:sp>
        <p:nvSpPr>
          <p:cNvPr id="3" name="文本占位符 2"/>
          <p:cNvSpPr>
            <a:spLocks noGrp="1"/>
          </p:cNvSpPr>
          <p:nvPr>
            <p:ph type="body" idx="1" hasCustomPrompt="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endParaRPr lang="zh-CN" altLang="en-US"/>
          </a:p>
        </p:txBody>
      </p:sp>
      <p:sp>
        <p:nvSpPr>
          <p:cNvPr id="4" name="日期占位符 3"/>
          <p:cNvSpPr>
            <a:spLocks noGrp="1"/>
          </p:cNvSpPr>
          <p:nvPr>
            <p:ph type="dt" sz="half" idx="10"/>
          </p:nvPr>
        </p:nvSpPr>
        <p:spPr/>
        <p:txBody>
          <a:bodyPr/>
          <a:lstStyle/>
          <a:p>
            <a:fld id="{F73F7BE4-8E5A-456A-BB95-B8C671B67987}"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BAA31BA-FC60-4FD9-94FE-68FD9F1E3E66}"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400" advClick="0" advTm="0">
        <p14:doors dir="vert"/>
      </p:transition>
    </mc:Choice>
    <mc:Fallback>
      <p:transition spd="slow" advClick="0" advTm="0">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hasCustomPrompt="1"/>
          </p:nvPr>
        </p:nvSpPr>
        <p:spPr>
          <a:xfrm>
            <a:off x="838200" y="1825625"/>
            <a:ext cx="5181600" cy="435133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内容占位符 3"/>
          <p:cNvSpPr>
            <a:spLocks noGrp="1"/>
          </p:cNvSpPr>
          <p:nvPr>
            <p:ph sz="half" idx="2" hasCustomPrompt="1"/>
          </p:nvPr>
        </p:nvSpPr>
        <p:spPr>
          <a:xfrm>
            <a:off x="6172200" y="1825625"/>
            <a:ext cx="5181600" cy="435133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日期占位符 4"/>
          <p:cNvSpPr>
            <a:spLocks noGrp="1"/>
          </p:cNvSpPr>
          <p:nvPr>
            <p:ph type="dt" sz="half" idx="10"/>
          </p:nvPr>
        </p:nvSpPr>
        <p:spPr/>
        <p:txBody>
          <a:bodyPr/>
          <a:lstStyle/>
          <a:p>
            <a:fld id="{F73F7BE4-8E5A-456A-BB95-B8C671B67987}"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BAA31BA-FC60-4FD9-94FE-68FD9F1E3E66}"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400" advClick="0" advTm="0">
        <p14:doors dir="vert"/>
      </p:transition>
    </mc:Choice>
    <mc:Fallback>
      <p:transition spd="slow" advClick="0" advTm="0">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hasCustomPrompt="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endParaRPr lang="zh-CN" altLang="en-US"/>
          </a:p>
        </p:txBody>
      </p:sp>
      <p:sp>
        <p:nvSpPr>
          <p:cNvPr id="4" name="内容占位符 3"/>
          <p:cNvSpPr>
            <a:spLocks noGrp="1"/>
          </p:cNvSpPr>
          <p:nvPr>
            <p:ph sz="half" idx="2" hasCustomPrompt="1"/>
          </p:nvPr>
        </p:nvSpPr>
        <p:spPr>
          <a:xfrm>
            <a:off x="839788" y="2505075"/>
            <a:ext cx="5157787" cy="368458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hasCustomPrompt="1"/>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endParaRPr lang="zh-CN" altLang="en-US"/>
          </a:p>
        </p:txBody>
      </p:sp>
      <p:sp>
        <p:nvSpPr>
          <p:cNvPr id="6" name="内容占位符 5"/>
          <p:cNvSpPr>
            <a:spLocks noGrp="1"/>
          </p:cNvSpPr>
          <p:nvPr>
            <p:ph sz="quarter" idx="4" hasCustomPrompt="1"/>
          </p:nvPr>
        </p:nvSpPr>
        <p:spPr>
          <a:xfrm>
            <a:off x="6172200" y="2505075"/>
            <a:ext cx="5183188" cy="368458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日期占位符 6"/>
          <p:cNvSpPr>
            <a:spLocks noGrp="1"/>
          </p:cNvSpPr>
          <p:nvPr>
            <p:ph type="dt" sz="half" idx="10"/>
          </p:nvPr>
        </p:nvSpPr>
        <p:spPr/>
        <p:txBody>
          <a:bodyPr/>
          <a:lstStyle/>
          <a:p>
            <a:fld id="{F73F7BE4-8E5A-456A-BB95-B8C671B67987}"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5BAA31BA-FC60-4FD9-94FE-68FD9F1E3E66}"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400" advClick="0" advTm="0">
        <p14:doors dir="vert"/>
      </p:transition>
    </mc:Choice>
    <mc:Fallback>
      <p:transition spd="slow" advClick="0" advTm="0">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F73F7BE4-8E5A-456A-BB95-B8C671B67987}"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5BAA31BA-FC60-4FD9-94FE-68FD9F1E3E66}"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400" advClick="0" advTm="0">
        <p14:doors dir="vert"/>
      </p:transition>
    </mc:Choice>
    <mc:Fallback>
      <p:transition spd="slow" advClick="0" advTm="0">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F73F7BE4-8E5A-456A-BB95-B8C671B67987}"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5BAA31BA-FC60-4FD9-94FE-68FD9F1E3E66}"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400" advClick="0" advTm="0">
        <p14:doors dir="vert"/>
      </p:transition>
    </mc:Choice>
    <mc:Fallback>
      <p:transition spd="slow" advClick="0" advTm="0">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内容占位符 2"/>
          <p:cNvSpPr>
            <a:spLocks noGrp="1"/>
          </p:cNvSpPr>
          <p:nvPr>
            <p:ph idx="1" hasCustomPrompt="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endParaRPr lang="zh-CN" altLang="en-US"/>
          </a:p>
        </p:txBody>
      </p:sp>
      <p:sp>
        <p:nvSpPr>
          <p:cNvPr id="5" name="日期占位符 4"/>
          <p:cNvSpPr>
            <a:spLocks noGrp="1"/>
          </p:cNvSpPr>
          <p:nvPr>
            <p:ph type="dt" sz="half" idx="10"/>
          </p:nvPr>
        </p:nvSpPr>
        <p:spPr/>
        <p:txBody>
          <a:bodyPr/>
          <a:lstStyle/>
          <a:p>
            <a:fld id="{F73F7BE4-8E5A-456A-BB95-B8C671B67987}"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BAA31BA-FC60-4FD9-94FE-68FD9F1E3E66}"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400" advClick="0" advTm="0">
        <p14:doors dir="vert"/>
      </p:transition>
    </mc:Choice>
    <mc:Fallback>
      <p:transition spd="slow" advClick="0" advTm="0">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endParaRPr lang="zh-CN" altLang="en-US"/>
          </a:p>
        </p:txBody>
      </p:sp>
      <p:sp>
        <p:nvSpPr>
          <p:cNvPr id="5" name="日期占位符 4"/>
          <p:cNvSpPr>
            <a:spLocks noGrp="1"/>
          </p:cNvSpPr>
          <p:nvPr>
            <p:ph type="dt" sz="half" idx="10"/>
          </p:nvPr>
        </p:nvSpPr>
        <p:spPr/>
        <p:txBody>
          <a:bodyPr/>
          <a:lstStyle/>
          <a:p>
            <a:fld id="{F73F7BE4-8E5A-456A-BB95-B8C671B67987}"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BAA31BA-FC60-4FD9-94FE-68FD9F1E3E66}"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400" advClick="0" advTm="0">
        <p14:doors dir="vert"/>
      </p:transition>
    </mc:Choice>
    <mc:Fallback>
      <p:transition spd="slow" advClick="0" advTm="0">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hasCustomPrompt="1"/>
          </p:nvPr>
        </p:nvSpPr>
        <p:spPr/>
        <p:txBody>
          <a:bodyPr vert="eaVert"/>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F73F7BE4-8E5A-456A-BB95-B8C671B67987}"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BAA31BA-FC60-4FD9-94FE-68FD9F1E3E66}"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400" advClick="0" advTm="0">
        <p14:doors dir="vert"/>
      </p:transition>
    </mc:Choice>
    <mc:Fallback>
      <p:transition spd="slow" advClick="0" advTm="0">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hasCustomPrompt="1"/>
          </p:nvPr>
        </p:nvSpPr>
        <p:spPr>
          <a:xfrm>
            <a:off x="838200" y="365125"/>
            <a:ext cx="7734300" cy="5811838"/>
          </a:xfrm>
        </p:spPr>
        <p:txBody>
          <a:bodyPr vert="eaVert"/>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F73F7BE4-8E5A-456A-BB95-B8C671B67987}"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BAA31BA-FC60-4FD9-94FE-68FD9F1E3E66}"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400" advClick="0" advTm="0">
        <p14:doors dir="vert"/>
      </p:transition>
    </mc:Choice>
    <mc:Fallback>
      <p:transition spd="slow" advClick="0" advTm="0">
        <p:fade/>
      </p:transition>
    </mc:Fallback>
  </mc:AlternateContent>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73F7BE4-8E5A-456A-BB95-B8C671B67987}"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BAA31BA-FC60-4FD9-94FE-68FD9F1E3E66}"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mc:Choice xmlns:p14="http://schemas.microsoft.com/office/powerpoint/2010/main" Requires="p14">
      <p:transition spd="slow" p14:dur="1400" advClick="0" advTm="0">
        <p14:doors dir="vert"/>
      </p:transition>
    </mc:Choice>
    <mc:Fallback>
      <p:transition spd="slow" advClick="0" advTm="0">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9" Type="http://schemas.openxmlformats.org/officeDocument/2006/relationships/slideLayout" Target="../slideLayouts/slideLayout1.xml"/><Relationship Id="rId8" Type="http://schemas.openxmlformats.org/officeDocument/2006/relationships/image" Target="../media/image6.png"/><Relationship Id="rId7" Type="http://schemas.microsoft.com/office/2007/relationships/media" Target="../media/media1.mp3"/><Relationship Id="rId6" Type="http://schemas.openxmlformats.org/officeDocument/2006/relationships/audio" Target="../media/media1.mp3"/><Relationship Id="rId5" Type="http://schemas.openxmlformats.org/officeDocument/2006/relationships/image" Target="../media/image5.png"/><Relationship Id="rId4" Type="http://schemas.openxmlformats.org/officeDocument/2006/relationships/image" Target="../media/image4.png"/><Relationship Id="rId3" Type="http://schemas.openxmlformats.org/officeDocument/2006/relationships/image" Target="../media/image3.png"/><Relationship Id="rId2" Type="http://schemas.openxmlformats.org/officeDocument/2006/relationships/image" Target="../media/image2.png"/><Relationship Id="rId10" Type="http://schemas.openxmlformats.org/officeDocument/2006/relationships/notesSlide" Target="../notesSlides/notesSlide1.xml"/><Relationship Id="rId1" Type="http://schemas.openxmlformats.org/officeDocument/2006/relationships/image" Target="../media/image1.jpeg"/></Relationships>
</file>

<file path=ppt/slides/_rels/slide2.xml.rels><?xml version="1.0" encoding="UTF-8" standalone="yes"?>
<Relationships xmlns="http://schemas.openxmlformats.org/package/2006/relationships"><Relationship Id="rId6" Type="http://schemas.openxmlformats.org/officeDocument/2006/relationships/notesSlide" Target="../notesSlides/notesSlide2.xml"/><Relationship Id="rId5" Type="http://schemas.openxmlformats.org/officeDocument/2006/relationships/slideLayout" Target="../slideLayouts/slideLayout2.xml"/><Relationship Id="rId4" Type="http://schemas.openxmlformats.org/officeDocument/2006/relationships/image" Target="../media/image3.png"/><Relationship Id="rId3" Type="http://schemas.openxmlformats.org/officeDocument/2006/relationships/image" Target="../media/image4.png"/><Relationship Id="rId2" Type="http://schemas.openxmlformats.org/officeDocument/2006/relationships/image" Target="../media/image7.png"/><Relationship Id="rId1" Type="http://schemas.openxmlformats.org/officeDocument/2006/relationships/image" Target="../media/image1.jpeg"/></Relationships>
</file>

<file path=ppt/slides/_rels/slide3.xml.rels><?xml version="1.0" encoding="UTF-8" standalone="yes"?>
<Relationships xmlns="http://schemas.openxmlformats.org/package/2006/relationships"><Relationship Id="rId6" Type="http://schemas.openxmlformats.org/officeDocument/2006/relationships/notesSlide" Target="../notesSlides/notesSlide3.xml"/><Relationship Id="rId5" Type="http://schemas.openxmlformats.org/officeDocument/2006/relationships/slideLayout" Target="../slideLayouts/slideLayout2.xml"/><Relationship Id="rId4" Type="http://schemas.openxmlformats.org/officeDocument/2006/relationships/image" Target="../media/image3.png"/><Relationship Id="rId3" Type="http://schemas.openxmlformats.org/officeDocument/2006/relationships/image" Target="../media/image8.png"/><Relationship Id="rId2" Type="http://schemas.openxmlformats.org/officeDocument/2006/relationships/image" Target="../media/image4.png"/><Relationship Id="rId1" Type="http://schemas.openxmlformats.org/officeDocument/2006/relationships/image" Target="../media/image1.jpeg"/></Relationships>
</file>

<file path=ppt/slides/_rels/slide4.xml.rels><?xml version="1.0" encoding="UTF-8" standalone="yes"?>
<Relationships xmlns="http://schemas.openxmlformats.org/package/2006/relationships"><Relationship Id="rId6" Type="http://schemas.openxmlformats.org/officeDocument/2006/relationships/notesSlide" Target="../notesSlides/notesSlide4.xml"/><Relationship Id="rId5" Type="http://schemas.openxmlformats.org/officeDocument/2006/relationships/slideLayout" Target="../slideLayouts/slideLayout2.xml"/><Relationship Id="rId4" Type="http://schemas.openxmlformats.org/officeDocument/2006/relationships/image" Target="../media/image9.png"/><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image" Target="../media/image1.jpeg"/></Relationships>
</file>

<file path=ppt/slides/_rels/slide5.xml.rels><?xml version="1.0" encoding="UTF-8" standalone="yes"?>
<Relationships xmlns="http://schemas.openxmlformats.org/package/2006/relationships"><Relationship Id="rId6" Type="http://schemas.openxmlformats.org/officeDocument/2006/relationships/notesSlide" Target="../notesSlides/notesSlide5.xml"/><Relationship Id="rId5" Type="http://schemas.openxmlformats.org/officeDocument/2006/relationships/slideLayout" Target="../slideLayouts/slideLayout2.xml"/><Relationship Id="rId4" Type="http://schemas.openxmlformats.org/officeDocument/2006/relationships/image" Target="../media/image4.png"/><Relationship Id="rId3" Type="http://schemas.openxmlformats.org/officeDocument/2006/relationships/image" Target="../media/image3.png"/><Relationship Id="rId2" Type="http://schemas.openxmlformats.org/officeDocument/2006/relationships/image" Target="../media/image8.png"/><Relationship Id="rId1" Type="http://schemas.openxmlformats.org/officeDocument/2006/relationships/image" Target="../media/image1.jpeg"/></Relationships>
</file>

<file path=ppt/slides/_rels/slide6.xml.rels><?xml version="1.0" encoding="UTF-8" standalone="yes"?>
<Relationships xmlns="http://schemas.openxmlformats.org/package/2006/relationships"><Relationship Id="rId8" Type="http://schemas.openxmlformats.org/officeDocument/2006/relationships/notesSlide" Target="../notesSlides/notesSlide6.xml"/><Relationship Id="rId7" Type="http://schemas.openxmlformats.org/officeDocument/2006/relationships/slideLayout" Target="../slideLayouts/slideLayout2.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image" Target="../media/image1.jpeg"/></Relationships>
</file>

<file path=ppt/slides/_rels/slide7.xml.rels><?xml version="1.0" encoding="UTF-8" standalone="yes"?>
<Relationships xmlns="http://schemas.openxmlformats.org/package/2006/relationships"><Relationship Id="rId9" Type="http://schemas.openxmlformats.org/officeDocument/2006/relationships/slideLayout" Target="../slideLayouts/slideLayout2.xml"/><Relationship Id="rId8" Type="http://schemas.openxmlformats.org/officeDocument/2006/relationships/image" Target="../media/image15.png"/><Relationship Id="rId7" Type="http://schemas.openxmlformats.org/officeDocument/2006/relationships/image" Target="../media/image14.png"/><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9.png"/><Relationship Id="rId3" Type="http://schemas.openxmlformats.org/officeDocument/2006/relationships/image" Target="../media/image3.png"/><Relationship Id="rId2" Type="http://schemas.openxmlformats.org/officeDocument/2006/relationships/image" Target="../media/image4.png"/><Relationship Id="rId10" Type="http://schemas.openxmlformats.org/officeDocument/2006/relationships/notesSlide" Target="../notesSlides/notesSlide7.xml"/><Relationship Id="rId1" Type="http://schemas.openxmlformats.org/officeDocument/2006/relationships/image" Target="../media/image1.jpeg"/></Relationships>
</file>

<file path=ppt/slides/_rels/slide8.xml.rels><?xml version="1.0" encoding="UTF-8" standalone="yes"?>
<Relationships xmlns="http://schemas.openxmlformats.org/package/2006/relationships"><Relationship Id="rId6" Type="http://schemas.openxmlformats.org/officeDocument/2006/relationships/notesSlide" Target="../notesSlides/notesSlide8.xml"/><Relationship Id="rId5" Type="http://schemas.openxmlformats.org/officeDocument/2006/relationships/slideLayout" Target="../slideLayouts/slideLayout2.xml"/><Relationship Id="rId4" Type="http://schemas.openxmlformats.org/officeDocument/2006/relationships/image" Target="../media/image8.png"/><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image" Target="../media/image1.jpeg"/></Relationships>
</file>

<file path=ppt/slides/_rels/slide9.xml.rels><?xml version="1.0" encoding="UTF-8" standalone="yes"?>
<Relationships xmlns="http://schemas.openxmlformats.org/package/2006/relationships"><Relationship Id="rId7" Type="http://schemas.openxmlformats.org/officeDocument/2006/relationships/notesSlide" Target="../notesSlides/notesSlide9.xml"/><Relationship Id="rId6" Type="http://schemas.openxmlformats.org/officeDocument/2006/relationships/slideLayout" Target="../slideLayouts/slideLayout2.xml"/><Relationship Id="rId5" Type="http://schemas.openxmlformats.org/officeDocument/2006/relationships/image" Target="../media/image16.png"/><Relationship Id="rId4" Type="http://schemas.openxmlformats.org/officeDocument/2006/relationships/image" Target="../media/image9.png"/><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image" Target="../media/image1.jpeg"/></Relationships>
</file>

<file path=ppt/slides/_rels/slide10.xml.rels><?xml version="1.0" encoding="UTF-8" standalone="yes"?>
<Relationships xmlns="http://schemas.openxmlformats.org/package/2006/relationships"><Relationship Id="rId6" Type="http://schemas.openxmlformats.org/officeDocument/2006/relationships/notesSlide" Target="../notesSlides/notesSlide10.xml"/><Relationship Id="rId5" Type="http://schemas.openxmlformats.org/officeDocument/2006/relationships/slideLayout" Target="../slideLayouts/slideLayout2.xml"/><Relationship Id="rId4" Type="http://schemas.openxmlformats.org/officeDocument/2006/relationships/image" Target="../media/image17.png"/><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image" Target="../media/image1.jpeg"/></Relationships>
</file>

<file path=ppt/slides/_rels/slide11.xml.rels><?xml version="1.0" encoding="UTF-8" standalone="yes"?>
<Relationships xmlns="http://schemas.openxmlformats.org/package/2006/relationships"><Relationship Id="rId6" Type="http://schemas.openxmlformats.org/officeDocument/2006/relationships/notesSlide" Target="../notesSlides/notesSlide11.xml"/><Relationship Id="rId5" Type="http://schemas.openxmlformats.org/officeDocument/2006/relationships/slideLayout" Target="../slideLayouts/slideLayout2.xml"/><Relationship Id="rId4" Type="http://schemas.openxmlformats.org/officeDocument/2006/relationships/image" Target="../media/image18.png"/><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image" Target="../media/image1.jpeg"/></Relationships>
</file>

<file path=ppt/slides/_rels/slide12.xml.rels><?xml version="1.0" encoding="UTF-8" standalone="yes"?>
<Relationships xmlns="http://schemas.openxmlformats.org/package/2006/relationships"><Relationship Id="rId6" Type="http://schemas.openxmlformats.org/officeDocument/2006/relationships/notesSlide" Target="../notesSlides/notesSlide12.xml"/><Relationship Id="rId5" Type="http://schemas.openxmlformats.org/officeDocument/2006/relationships/slideLayout" Target="../slideLayouts/slideLayout2.xml"/><Relationship Id="rId4" Type="http://schemas.openxmlformats.org/officeDocument/2006/relationships/image" Target="../media/image19.png"/><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image" Target="../media/image1.jpeg"/></Relationships>
</file>

<file path=ppt/slides/_rels/slide13.xml.rels><?xml version="1.0" encoding="UTF-8" standalone="yes"?>
<Relationships xmlns="http://schemas.openxmlformats.org/package/2006/relationships"><Relationship Id="rId6" Type="http://schemas.openxmlformats.org/officeDocument/2006/relationships/notesSlide" Target="../notesSlides/notesSlide13.xml"/><Relationship Id="rId5" Type="http://schemas.openxmlformats.org/officeDocument/2006/relationships/slideLayout" Target="../slideLayouts/slideLayout2.xml"/><Relationship Id="rId4" Type="http://schemas.openxmlformats.org/officeDocument/2006/relationships/image" Target="../media/image20.png"/><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image" Target="../media/image1.jpeg"/></Relationships>
</file>

<file path=ppt/slides/_rels/slide14.xml.rels><?xml version="1.0" encoding="UTF-8" standalone="yes"?>
<Relationships xmlns="http://schemas.openxmlformats.org/package/2006/relationships"><Relationship Id="rId6" Type="http://schemas.openxmlformats.org/officeDocument/2006/relationships/notesSlide" Target="../notesSlides/notesSlide14.xml"/><Relationship Id="rId5" Type="http://schemas.openxmlformats.org/officeDocument/2006/relationships/slideLayout" Target="../slideLayouts/slideLayout2.xml"/><Relationship Id="rId4" Type="http://schemas.openxmlformats.org/officeDocument/2006/relationships/image" Target="../media/image21.png"/><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image" Target="../media/image1.jpeg"/></Relationships>
</file>

<file path=ppt/slides/_rels/slide15.xml.rels><?xml version="1.0" encoding="UTF-8" standalone="yes"?>
<Relationships xmlns="http://schemas.openxmlformats.org/package/2006/relationships"><Relationship Id="rId6" Type="http://schemas.openxmlformats.org/officeDocument/2006/relationships/notesSlide" Target="../notesSlides/notesSlide15.xml"/><Relationship Id="rId5" Type="http://schemas.openxmlformats.org/officeDocument/2006/relationships/slideLayout" Target="../slideLayouts/slideLayout2.xml"/><Relationship Id="rId4" Type="http://schemas.openxmlformats.org/officeDocument/2006/relationships/image" Target="../media/image22.png"/><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image" Target="../media/image1.jpeg"/></Relationships>
</file>

<file path=ppt/slides/_rels/slide16.xml.rels><?xml version="1.0" encoding="UTF-8" standalone="yes"?>
<Relationships xmlns="http://schemas.openxmlformats.org/package/2006/relationships"><Relationship Id="rId6" Type="http://schemas.openxmlformats.org/officeDocument/2006/relationships/notesSlide" Target="../notesSlides/notesSlide16.xml"/><Relationship Id="rId5" Type="http://schemas.openxmlformats.org/officeDocument/2006/relationships/slideLayout" Target="../slideLayouts/slideLayout2.xml"/><Relationship Id="rId4" Type="http://schemas.openxmlformats.org/officeDocument/2006/relationships/image" Target="../media/image23.png"/><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image" Target="../media/image1.jpeg"/></Relationships>
</file>

<file path=ppt/slides/_rels/slide17.xml.rels><?xml version="1.0" encoding="UTF-8" standalone="yes"?>
<Relationships xmlns="http://schemas.openxmlformats.org/package/2006/relationships"><Relationship Id="rId6" Type="http://schemas.openxmlformats.org/officeDocument/2006/relationships/notesSlide" Target="../notesSlides/notesSlide17.xml"/><Relationship Id="rId5" Type="http://schemas.openxmlformats.org/officeDocument/2006/relationships/slideLayout" Target="../slideLayouts/slideLayout2.xml"/><Relationship Id="rId4" Type="http://schemas.openxmlformats.org/officeDocument/2006/relationships/image" Target="../media/image24.png"/><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image" Target="../media/image1.jpeg"/></Relationships>
</file>

<file path=ppt/slides/_rels/slide18.xml.rels><?xml version="1.0" encoding="UTF-8" standalone="yes"?>
<Relationships xmlns="http://schemas.openxmlformats.org/package/2006/relationships"><Relationship Id="rId6" Type="http://schemas.openxmlformats.org/officeDocument/2006/relationships/notesSlide" Target="../notesSlides/notesSlide18.xml"/><Relationship Id="rId5" Type="http://schemas.openxmlformats.org/officeDocument/2006/relationships/slideLayout" Target="../slideLayouts/slideLayout2.xml"/><Relationship Id="rId4" Type="http://schemas.openxmlformats.org/officeDocument/2006/relationships/image" Target="../media/image25.png"/><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image" Target="../media/image1.jpeg"/></Relationships>
</file>

<file path=ppt/slides/_rels/slide19.xml.rels><?xml version="1.0" encoding="UTF-8" standalone="yes"?>
<Relationships xmlns="http://schemas.openxmlformats.org/package/2006/relationships"><Relationship Id="rId6" Type="http://schemas.openxmlformats.org/officeDocument/2006/relationships/notesSlide" Target="../notesSlides/notesSlide19.xml"/><Relationship Id="rId5" Type="http://schemas.openxmlformats.org/officeDocument/2006/relationships/slideLayout" Target="../slideLayouts/slideLayout2.xml"/><Relationship Id="rId4" Type="http://schemas.openxmlformats.org/officeDocument/2006/relationships/image" Target="../media/image26.png"/><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image" Target="../media/image1.jpeg"/></Relationships>
</file>

<file path=ppt/slides/_rels/slide20.xml.rels><?xml version="1.0" encoding="UTF-8" standalone="yes"?>
<Relationships xmlns="http://schemas.openxmlformats.org/package/2006/relationships"><Relationship Id="rId6" Type="http://schemas.openxmlformats.org/officeDocument/2006/relationships/notesSlide" Target="../notesSlides/notesSlide20.xml"/><Relationship Id="rId5" Type="http://schemas.openxmlformats.org/officeDocument/2006/relationships/slideLayout" Target="../slideLayouts/slideLayout2.xml"/><Relationship Id="rId4" Type="http://schemas.openxmlformats.org/officeDocument/2006/relationships/image" Target="../media/image27.png"/><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image" Target="../media/image1.jpeg"/></Relationships>
</file>

<file path=ppt/slides/_rels/slide21.xml.rels><?xml version="1.0" encoding="UTF-8" standalone="yes"?>
<Relationships xmlns="http://schemas.openxmlformats.org/package/2006/relationships"><Relationship Id="rId6" Type="http://schemas.openxmlformats.org/officeDocument/2006/relationships/notesSlide" Target="../notesSlides/notesSlide21.xml"/><Relationship Id="rId5" Type="http://schemas.openxmlformats.org/officeDocument/2006/relationships/slideLayout" Target="../slideLayouts/slideLayout2.xml"/><Relationship Id="rId4" Type="http://schemas.openxmlformats.org/officeDocument/2006/relationships/image" Target="../media/image28.png"/><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image" Target="../media/image1.jpeg"/></Relationships>
</file>

<file path=ppt/slides/_rels/slide22.xml.rels><?xml version="1.0" encoding="UTF-8" standalone="yes"?>
<Relationships xmlns="http://schemas.openxmlformats.org/package/2006/relationships"><Relationship Id="rId6" Type="http://schemas.openxmlformats.org/officeDocument/2006/relationships/notesSlide" Target="../notesSlides/notesSlide22.xml"/><Relationship Id="rId5" Type="http://schemas.openxmlformats.org/officeDocument/2006/relationships/slideLayout" Target="../slideLayouts/slideLayout2.xml"/><Relationship Id="rId4" Type="http://schemas.openxmlformats.org/officeDocument/2006/relationships/image" Target="../media/image29.png"/><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image" Target="../media/image1.jpeg"/></Relationships>
</file>

<file path=ppt/slides/_rels/slide23.xml.rels><?xml version="1.0" encoding="UTF-8" standalone="yes"?>
<Relationships xmlns="http://schemas.openxmlformats.org/package/2006/relationships"><Relationship Id="rId6" Type="http://schemas.openxmlformats.org/officeDocument/2006/relationships/notesSlide" Target="../notesSlides/notesSlide23.xml"/><Relationship Id="rId5" Type="http://schemas.openxmlformats.org/officeDocument/2006/relationships/slideLayout" Target="../slideLayouts/slideLayout2.xml"/><Relationship Id="rId4" Type="http://schemas.openxmlformats.org/officeDocument/2006/relationships/image" Target="../media/image8.png"/><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image" Target="../media/image1.jpeg"/></Relationships>
</file>

<file path=ppt/slides/_rels/slide24.xml.rels><?xml version="1.0" encoding="UTF-8" standalone="yes"?>
<Relationships xmlns="http://schemas.openxmlformats.org/package/2006/relationships"><Relationship Id="rId7" Type="http://schemas.openxmlformats.org/officeDocument/2006/relationships/notesSlide" Target="../notesSlides/notesSlide24.xml"/><Relationship Id="rId6" Type="http://schemas.openxmlformats.org/officeDocument/2006/relationships/slideLayout" Target="../slideLayouts/slideLayout2.xml"/><Relationship Id="rId5" Type="http://schemas.openxmlformats.org/officeDocument/2006/relationships/image" Target="../media/image30.png"/><Relationship Id="rId4" Type="http://schemas.openxmlformats.org/officeDocument/2006/relationships/image" Target="../media/image9.png"/><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image" Target="../media/image1.jpeg"/></Relationships>
</file>

<file path=ppt/slides/_rels/slide25.xml.rels><?xml version="1.0" encoding="UTF-8" standalone="yes"?>
<Relationships xmlns="http://schemas.openxmlformats.org/package/2006/relationships"><Relationship Id="rId9" Type="http://schemas.openxmlformats.org/officeDocument/2006/relationships/slideLayout" Target="../slideLayouts/slideLayout2.xml"/><Relationship Id="rId8" Type="http://schemas.openxmlformats.org/officeDocument/2006/relationships/image" Target="../media/image34.png"/><Relationship Id="rId7" Type="http://schemas.openxmlformats.org/officeDocument/2006/relationships/image" Target="../media/image33.png"/><Relationship Id="rId6" Type="http://schemas.openxmlformats.org/officeDocument/2006/relationships/image" Target="../media/image32.png"/><Relationship Id="rId5" Type="http://schemas.openxmlformats.org/officeDocument/2006/relationships/image" Target="../media/image31.png"/><Relationship Id="rId4" Type="http://schemas.openxmlformats.org/officeDocument/2006/relationships/image" Target="../media/image9.png"/><Relationship Id="rId3" Type="http://schemas.openxmlformats.org/officeDocument/2006/relationships/image" Target="../media/image3.png"/><Relationship Id="rId2" Type="http://schemas.openxmlformats.org/officeDocument/2006/relationships/image" Target="../media/image4.png"/><Relationship Id="rId10" Type="http://schemas.openxmlformats.org/officeDocument/2006/relationships/notesSlide" Target="../notesSlides/notesSlide25.xml"/><Relationship Id="rId1" Type="http://schemas.openxmlformats.org/officeDocument/2006/relationships/image" Target="../media/image1.jpeg"/></Relationships>
</file>

<file path=ppt/slides/_rels/slide26.xml.rels><?xml version="1.0" encoding="UTF-8" standalone="yes"?>
<Relationships xmlns="http://schemas.openxmlformats.org/package/2006/relationships"><Relationship Id="rId7" Type="http://schemas.openxmlformats.org/officeDocument/2006/relationships/notesSlide" Target="../notesSlides/notesSlide26.xml"/><Relationship Id="rId6" Type="http://schemas.openxmlformats.org/officeDocument/2006/relationships/slideLayout" Target="../slideLayouts/slideLayout1.xml"/><Relationship Id="rId5" Type="http://schemas.openxmlformats.org/officeDocument/2006/relationships/image" Target="../media/image5.png"/><Relationship Id="rId4" Type="http://schemas.openxmlformats.org/officeDocument/2006/relationships/image" Target="../media/image4.png"/><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image" Target="../media/image1.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21404"/>
            <a:ext cx="12192000" cy="6879403"/>
          </a:xfrm>
          <a:prstGeom prst="rect">
            <a:avLst/>
          </a:prstGeom>
        </p:spPr>
      </p:pic>
      <p:pic>
        <p:nvPicPr>
          <p:cNvPr id="11" name="图片 10"/>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332518"/>
            <a:ext cx="2445971" cy="3020658"/>
          </a:xfrm>
          <a:prstGeom prst="rect">
            <a:avLst/>
          </a:prstGeom>
        </p:spPr>
      </p:pic>
      <p:pic>
        <p:nvPicPr>
          <p:cNvPr id="13" name="图片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397" y="5848351"/>
            <a:ext cx="12139983" cy="1009650"/>
          </a:xfrm>
          <a:prstGeom prst="rect">
            <a:avLst/>
          </a:prstGeom>
        </p:spPr>
      </p:pic>
      <p:pic>
        <p:nvPicPr>
          <p:cNvPr id="15" name="图片 1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448801" y="-21404"/>
            <a:ext cx="2743200" cy="6863811"/>
          </a:xfrm>
          <a:prstGeom prst="rect">
            <a:avLst/>
          </a:prstGeom>
        </p:spPr>
      </p:pic>
      <p:sp>
        <p:nvSpPr>
          <p:cNvPr id="20" name="文本框 19"/>
          <p:cNvSpPr txBox="1"/>
          <p:nvPr/>
        </p:nvSpPr>
        <p:spPr>
          <a:xfrm>
            <a:off x="2900275" y="3505835"/>
            <a:ext cx="6934856" cy="1446550"/>
          </a:xfrm>
          <a:prstGeom prst="rect">
            <a:avLst/>
          </a:prstGeom>
          <a:noFill/>
        </p:spPr>
        <p:txBody>
          <a:bodyPr wrap="square" rtlCol="0">
            <a:spAutoFit/>
          </a:bodyPr>
          <a:lstStyle/>
          <a:p>
            <a:r>
              <a:rPr lang="zh-CN" altLang="en-US" sz="8800" b="1" spc="600" dirty="0">
                <a:solidFill>
                  <a:schemeClr val="tx1">
                    <a:lumMod val="85000"/>
                    <a:lumOff val="15000"/>
                  </a:schemeClr>
                </a:solidFill>
                <a:effectLst>
                  <a:outerShdw blurRad="114300" dist="12700" sx="102000" sy="102000" algn="ctr" rotWithShape="0">
                    <a:prstClr val="black">
                      <a:alpha val="12000"/>
                    </a:prstClr>
                  </a:outerShdw>
                </a:effectLst>
                <a:latin typeface="汉仪大黑简" panose="02010604000101010101" pitchFamily="2" charset="-122"/>
                <a:ea typeface="汉仪大黑简" panose="02010604000101010101" pitchFamily="2" charset="-122"/>
              </a:rPr>
              <a:t>激情世界杯</a:t>
            </a:r>
            <a:endParaRPr lang="zh-CN" altLang="en-US" sz="8800" b="1" spc="600" dirty="0">
              <a:solidFill>
                <a:schemeClr val="tx1">
                  <a:lumMod val="85000"/>
                  <a:lumOff val="15000"/>
                </a:schemeClr>
              </a:solidFill>
              <a:effectLst>
                <a:outerShdw blurRad="114300" dist="12700" sx="102000" sy="102000" algn="ctr" rotWithShape="0">
                  <a:prstClr val="black">
                    <a:alpha val="12000"/>
                  </a:prstClr>
                </a:outerShdw>
              </a:effectLst>
              <a:latin typeface="汉仪大黑简" panose="02010604000101010101" pitchFamily="2" charset="-122"/>
              <a:ea typeface="汉仪大黑简" panose="02010604000101010101" pitchFamily="2" charset="-122"/>
            </a:endParaRPr>
          </a:p>
        </p:txBody>
      </p:sp>
      <p:pic>
        <p:nvPicPr>
          <p:cNvPr id="22" name="图片 2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995524" y="546925"/>
            <a:ext cx="6039032" cy="3401988"/>
          </a:xfrm>
          <a:prstGeom prst="rect">
            <a:avLst/>
          </a:prstGeom>
        </p:spPr>
      </p:pic>
      <p:sp>
        <p:nvSpPr>
          <p:cNvPr id="23" name="矩形 22"/>
          <p:cNvSpPr/>
          <p:nvPr/>
        </p:nvSpPr>
        <p:spPr>
          <a:xfrm>
            <a:off x="3023120" y="5003339"/>
            <a:ext cx="6011436" cy="587597"/>
          </a:xfrm>
          <a:prstGeom prst="rect">
            <a:avLst/>
          </a:prstGeom>
        </p:spPr>
        <p:txBody>
          <a:bodyPr wrap="square">
            <a:spAutoFit/>
          </a:bodyPr>
          <a:lstStyle/>
          <a:p>
            <a:pPr algn="ctr">
              <a:lnSpc>
                <a:spcPts val="2000"/>
              </a:lnSpc>
            </a:pPr>
            <a:r>
              <a:rPr lang="en-US" altLang="zh-CN" sz="1400" dirty="0">
                <a:solidFill>
                  <a:schemeClr val="tx1">
                    <a:lumMod val="85000"/>
                    <a:lumOff val="15000"/>
                  </a:schemeClr>
                </a:solidFill>
                <a:latin typeface="Arial" panose="020B0604020202020204" pitchFamily="34" charset="0"/>
              </a:rPr>
              <a:t>2018</a:t>
            </a:r>
            <a:r>
              <a:rPr lang="zh-CN" altLang="en-US" sz="1400" dirty="0">
                <a:solidFill>
                  <a:schemeClr val="tx1">
                    <a:lumMod val="85000"/>
                    <a:lumOff val="15000"/>
                  </a:schemeClr>
                </a:solidFill>
                <a:latin typeface="Arial" panose="020B0604020202020204" pitchFamily="34" charset="0"/>
              </a:rPr>
              <a:t>年俄罗斯世界杯是第</a:t>
            </a:r>
            <a:r>
              <a:rPr lang="en-US" altLang="zh-CN" sz="1400" dirty="0">
                <a:solidFill>
                  <a:schemeClr val="tx1">
                    <a:lumMod val="85000"/>
                    <a:lumOff val="15000"/>
                  </a:schemeClr>
                </a:solidFill>
                <a:latin typeface="Arial" panose="020B0604020202020204" pitchFamily="34" charset="0"/>
              </a:rPr>
              <a:t>21</a:t>
            </a:r>
            <a:r>
              <a:rPr lang="zh-CN" altLang="en-US" sz="1400" dirty="0">
                <a:solidFill>
                  <a:schemeClr val="tx1">
                    <a:lumMod val="85000"/>
                    <a:lumOff val="15000"/>
                  </a:schemeClr>
                </a:solidFill>
                <a:latin typeface="Arial" panose="020B0604020202020204" pitchFamily="34" charset="0"/>
              </a:rPr>
              <a:t>届世界杯足球赛。比赛将于</a:t>
            </a:r>
            <a:r>
              <a:rPr lang="en-US" altLang="zh-CN" sz="1400" dirty="0">
                <a:solidFill>
                  <a:schemeClr val="tx1">
                    <a:lumMod val="85000"/>
                    <a:lumOff val="15000"/>
                  </a:schemeClr>
                </a:solidFill>
                <a:latin typeface="Arial" panose="020B0604020202020204" pitchFamily="34" charset="0"/>
              </a:rPr>
              <a:t>2018</a:t>
            </a:r>
            <a:r>
              <a:rPr lang="zh-CN" altLang="en-US" sz="1400" dirty="0">
                <a:solidFill>
                  <a:schemeClr val="tx1">
                    <a:lumMod val="85000"/>
                    <a:lumOff val="15000"/>
                  </a:schemeClr>
                </a:solidFill>
                <a:latin typeface="Arial" panose="020B0604020202020204" pitchFamily="34" charset="0"/>
              </a:rPr>
              <a:t>年</a:t>
            </a:r>
            <a:r>
              <a:rPr lang="en-US" altLang="zh-CN" sz="1400" dirty="0">
                <a:solidFill>
                  <a:schemeClr val="tx1">
                    <a:lumMod val="85000"/>
                    <a:lumOff val="15000"/>
                  </a:schemeClr>
                </a:solidFill>
                <a:latin typeface="Arial" panose="020B0604020202020204" pitchFamily="34" charset="0"/>
              </a:rPr>
              <a:t>6</a:t>
            </a:r>
            <a:r>
              <a:rPr lang="zh-CN" altLang="en-US" sz="1400" dirty="0">
                <a:solidFill>
                  <a:schemeClr val="tx1">
                    <a:lumMod val="85000"/>
                    <a:lumOff val="15000"/>
                  </a:schemeClr>
                </a:solidFill>
                <a:latin typeface="Arial" panose="020B0604020202020204" pitchFamily="34" charset="0"/>
              </a:rPr>
              <a:t>月</a:t>
            </a:r>
            <a:r>
              <a:rPr lang="en-US" altLang="zh-CN" sz="1400" dirty="0">
                <a:solidFill>
                  <a:schemeClr val="tx1">
                    <a:lumMod val="85000"/>
                    <a:lumOff val="15000"/>
                  </a:schemeClr>
                </a:solidFill>
                <a:latin typeface="Arial" panose="020B0604020202020204" pitchFamily="34" charset="0"/>
              </a:rPr>
              <a:t>14</a:t>
            </a:r>
            <a:r>
              <a:rPr lang="zh-CN" altLang="en-US" sz="1400" dirty="0">
                <a:solidFill>
                  <a:schemeClr val="tx1">
                    <a:lumMod val="85000"/>
                    <a:lumOff val="15000"/>
                  </a:schemeClr>
                </a:solidFill>
                <a:latin typeface="Arial" panose="020B0604020202020204" pitchFamily="34" charset="0"/>
              </a:rPr>
              <a:t>日至</a:t>
            </a:r>
            <a:r>
              <a:rPr lang="en-US" altLang="zh-CN" sz="1400" dirty="0">
                <a:solidFill>
                  <a:schemeClr val="tx1">
                    <a:lumMod val="85000"/>
                    <a:lumOff val="15000"/>
                  </a:schemeClr>
                </a:solidFill>
                <a:latin typeface="Arial" panose="020B0604020202020204" pitchFamily="34" charset="0"/>
              </a:rPr>
              <a:t>7</a:t>
            </a:r>
            <a:r>
              <a:rPr lang="zh-CN" altLang="en-US" sz="1400" dirty="0">
                <a:solidFill>
                  <a:schemeClr val="tx1">
                    <a:lumMod val="85000"/>
                    <a:lumOff val="15000"/>
                  </a:schemeClr>
                </a:solidFill>
                <a:latin typeface="Arial" panose="020B0604020202020204" pitchFamily="34" charset="0"/>
              </a:rPr>
              <a:t>月</a:t>
            </a:r>
            <a:r>
              <a:rPr lang="en-US" altLang="zh-CN" sz="1400" dirty="0">
                <a:solidFill>
                  <a:schemeClr val="tx1">
                    <a:lumMod val="85000"/>
                    <a:lumOff val="15000"/>
                  </a:schemeClr>
                </a:solidFill>
                <a:latin typeface="Arial" panose="020B0604020202020204" pitchFamily="34" charset="0"/>
              </a:rPr>
              <a:t>15</a:t>
            </a:r>
            <a:r>
              <a:rPr lang="zh-CN" altLang="en-US" sz="1400" dirty="0">
                <a:solidFill>
                  <a:schemeClr val="tx1">
                    <a:lumMod val="85000"/>
                    <a:lumOff val="15000"/>
                  </a:schemeClr>
                </a:solidFill>
                <a:latin typeface="Arial" panose="020B0604020202020204" pitchFamily="34" charset="0"/>
              </a:rPr>
              <a:t>日在俄罗斯境内</a:t>
            </a:r>
            <a:r>
              <a:rPr lang="en-US" altLang="zh-CN" sz="1400" dirty="0">
                <a:solidFill>
                  <a:schemeClr val="tx1">
                    <a:lumMod val="85000"/>
                    <a:lumOff val="15000"/>
                  </a:schemeClr>
                </a:solidFill>
                <a:latin typeface="Arial" panose="020B0604020202020204" pitchFamily="34" charset="0"/>
              </a:rPr>
              <a:t>11</a:t>
            </a:r>
            <a:r>
              <a:rPr lang="zh-CN" altLang="en-US" sz="1400" dirty="0">
                <a:solidFill>
                  <a:schemeClr val="tx1">
                    <a:lumMod val="85000"/>
                    <a:lumOff val="15000"/>
                  </a:schemeClr>
                </a:solidFill>
                <a:latin typeface="Arial" panose="020B0604020202020204" pitchFamily="34" charset="0"/>
              </a:rPr>
              <a:t>座城市中的</a:t>
            </a:r>
            <a:r>
              <a:rPr lang="en-US" altLang="zh-CN" sz="1400" dirty="0">
                <a:solidFill>
                  <a:schemeClr val="tx1">
                    <a:lumMod val="85000"/>
                    <a:lumOff val="15000"/>
                  </a:schemeClr>
                </a:solidFill>
                <a:latin typeface="Arial" panose="020B0604020202020204" pitchFamily="34" charset="0"/>
              </a:rPr>
              <a:t>12</a:t>
            </a:r>
            <a:r>
              <a:rPr lang="zh-CN" altLang="en-US" sz="1400" dirty="0">
                <a:solidFill>
                  <a:schemeClr val="tx1">
                    <a:lumMod val="85000"/>
                    <a:lumOff val="15000"/>
                  </a:schemeClr>
                </a:solidFill>
                <a:latin typeface="Arial" panose="020B0604020202020204" pitchFamily="34" charset="0"/>
              </a:rPr>
              <a:t>座球场内举行。</a:t>
            </a:r>
            <a:endParaRPr lang="zh-CN" altLang="en-US" sz="1400" dirty="0">
              <a:solidFill>
                <a:schemeClr val="tx1">
                  <a:lumMod val="85000"/>
                  <a:lumOff val="15000"/>
                </a:schemeClr>
              </a:solidFill>
            </a:endParaRPr>
          </a:p>
        </p:txBody>
      </p:sp>
      <p:pic>
        <p:nvPicPr>
          <p:cNvPr id="12" name="Vangelis - Anthem">
            <a:hlinkClick r:id="" action="ppaction://media"/>
          </p:cNvPr>
          <p:cNvPicPr>
            <a:picLocks noChangeAspect="1"/>
          </p:cNvPicPr>
          <p:nvPr>
            <a:audioFile r:link="rId6"/>
            <p:extLst>
              <p:ext uri="{DAA4B4D4-6D71-4841-9C94-3DE7FCFB9230}">
                <p14:media xmlns:p14="http://schemas.microsoft.com/office/powerpoint/2010/main" r:embed="rId7"/>
              </p:ext>
            </p:extLst>
          </p:nvPr>
        </p:nvPicPr>
        <p:blipFill>
          <a:blip r:embed="rId8"/>
          <a:stretch>
            <a:fillRect/>
          </a:stretch>
        </p:blipFill>
        <p:spPr>
          <a:xfrm>
            <a:off x="285750" y="-1584120"/>
            <a:ext cx="609600" cy="6096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400" advClick="0" advTm="0">
        <p14:doors dir="vert"/>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2"/>
                                        </p:tgtEl>
                                      </p:cBhvr>
                                    </p:cmd>
                                  </p:childTnLst>
                                </p:cTn>
                              </p:par>
                              <p:par>
                                <p:cTn id="7" presetID="14" presetClass="entr" presetSubtype="10" fill="hold" nodeType="withEffect">
                                  <p:stCondLst>
                                    <p:cond delay="0"/>
                                  </p:stCondLst>
                                  <p:childTnLst>
                                    <p:set>
                                      <p:cBhvr>
                                        <p:cTn id="8" dur="1" fill="hold">
                                          <p:stCondLst>
                                            <p:cond delay="0"/>
                                          </p:stCondLst>
                                        </p:cTn>
                                        <p:tgtEl>
                                          <p:spTgt spid="22"/>
                                        </p:tgtEl>
                                        <p:attrNameLst>
                                          <p:attrName>style.visibility</p:attrName>
                                        </p:attrNameLst>
                                      </p:cBhvr>
                                      <p:to>
                                        <p:strVal val="visible"/>
                                      </p:to>
                                    </p:set>
                                    <p:animEffect transition="in" filter="randombar(horizontal)">
                                      <p:cBhvr>
                                        <p:cTn id="9" dur="500"/>
                                        <p:tgtEl>
                                          <p:spTgt spid="22"/>
                                        </p:tgtEl>
                                      </p:cBhvr>
                                    </p:animEffect>
                                  </p:childTnLst>
                                </p:cTn>
                              </p:par>
                            </p:childTnLst>
                          </p:cTn>
                        </p:par>
                        <p:par>
                          <p:cTn id="10" fill="hold">
                            <p:stCondLst>
                              <p:cond delay="0"/>
                            </p:stCondLst>
                            <p:childTnLst>
                              <p:par>
                                <p:cTn id="11" presetID="10" presetClass="entr" presetSubtype="0" fill="hold" grpId="0" nodeType="afterEffect">
                                  <p:stCondLst>
                                    <p:cond delay="0"/>
                                  </p:stCondLst>
                                  <p:childTnLst>
                                    <p:set>
                                      <p:cBhvr>
                                        <p:cTn id="12" dur="1" fill="hold">
                                          <p:stCondLst>
                                            <p:cond delay="0"/>
                                          </p:stCondLst>
                                        </p:cTn>
                                        <p:tgtEl>
                                          <p:spTgt spid="20"/>
                                        </p:tgtEl>
                                        <p:attrNameLst>
                                          <p:attrName>style.visibility</p:attrName>
                                        </p:attrNameLst>
                                      </p:cBhvr>
                                      <p:to>
                                        <p:strVal val="visible"/>
                                      </p:to>
                                    </p:set>
                                    <p:animEffect transition="in" filter="fade">
                                      <p:cBhvr>
                                        <p:cTn id="13" dur="500"/>
                                        <p:tgtEl>
                                          <p:spTgt spid="20"/>
                                        </p:tgtEl>
                                      </p:cBhvr>
                                    </p:animEffect>
                                  </p:childTnLst>
                                </p:cTn>
                              </p:par>
                            </p:childTnLst>
                          </p:cTn>
                        </p:par>
                        <p:par>
                          <p:cTn id="14" fill="hold">
                            <p:stCondLst>
                              <p:cond delay="500"/>
                            </p:stCondLst>
                            <p:childTnLst>
                              <p:par>
                                <p:cTn id="15" presetID="37" presetClass="entr" presetSubtype="0" fill="hold" grpId="0" nodeType="afterEffect">
                                  <p:stCondLst>
                                    <p:cond delay="0"/>
                                  </p:stCondLst>
                                  <p:childTnLst>
                                    <p:set>
                                      <p:cBhvr>
                                        <p:cTn id="16" dur="1" fill="hold">
                                          <p:stCondLst>
                                            <p:cond delay="0"/>
                                          </p:stCondLst>
                                        </p:cTn>
                                        <p:tgtEl>
                                          <p:spTgt spid="23"/>
                                        </p:tgtEl>
                                        <p:attrNameLst>
                                          <p:attrName>style.visibility</p:attrName>
                                        </p:attrNameLst>
                                      </p:cBhvr>
                                      <p:to>
                                        <p:strVal val="visible"/>
                                      </p:to>
                                    </p:set>
                                    <p:animEffect transition="in" filter="fade">
                                      <p:cBhvr>
                                        <p:cTn id="17" dur="1000"/>
                                        <p:tgtEl>
                                          <p:spTgt spid="23"/>
                                        </p:tgtEl>
                                      </p:cBhvr>
                                    </p:animEffect>
                                    <p:anim calcmode="lin" valueType="num">
                                      <p:cBhvr>
                                        <p:cTn id="18" dur="1000" fill="hold"/>
                                        <p:tgtEl>
                                          <p:spTgt spid="23"/>
                                        </p:tgtEl>
                                        <p:attrNameLst>
                                          <p:attrName>ppt_x</p:attrName>
                                        </p:attrNameLst>
                                      </p:cBhvr>
                                      <p:tavLst>
                                        <p:tav tm="0">
                                          <p:val>
                                            <p:strVal val="#ppt_x"/>
                                          </p:val>
                                        </p:tav>
                                        <p:tav tm="100000">
                                          <p:val>
                                            <p:strVal val="#ppt_x"/>
                                          </p:val>
                                        </p:tav>
                                      </p:tavLst>
                                    </p:anim>
                                    <p:anim calcmode="lin" valueType="num">
                                      <p:cBhvr>
                                        <p:cTn id="19" dur="900" decel="100000" fill="hold"/>
                                        <p:tgtEl>
                                          <p:spTgt spid="23"/>
                                        </p:tgtEl>
                                        <p:attrNameLst>
                                          <p:attrName>ppt_y</p:attrName>
                                        </p:attrNameLst>
                                      </p:cBhvr>
                                      <p:tavLst>
                                        <p:tav tm="0">
                                          <p:val>
                                            <p:strVal val="#ppt_y+1"/>
                                          </p:val>
                                        </p:tav>
                                        <p:tav tm="100000">
                                          <p:val>
                                            <p:strVal val="#ppt_y-.03"/>
                                          </p:val>
                                        </p:tav>
                                      </p:tavLst>
                                    </p:anim>
                                    <p:anim calcmode="lin" valueType="num">
                                      <p:cBhvr>
                                        <p:cTn id="20" dur="100" accel="100000" fill="hold">
                                          <p:stCondLst>
                                            <p:cond delay="900"/>
                                          </p:stCondLst>
                                        </p:cTn>
                                        <p:tgtEl>
                                          <p:spTgt spid="23"/>
                                        </p:tgtEl>
                                        <p:attrNameLst>
                                          <p:attrName>ppt_y</p:attrName>
                                        </p:attrNameLst>
                                      </p:cBhvr>
                                      <p:tavLst>
                                        <p:tav tm="0">
                                          <p:val>
                                            <p:strVal val="#ppt_y-.03"/>
                                          </p:val>
                                        </p:tav>
                                        <p:tav tm="100000">
                                          <p:val>
                                            <p:strVal val="#ppt_y"/>
                                          </p:val>
                                        </p:tav>
                                      </p:tavLst>
                                    </p:anim>
                                  </p:childTnLst>
                                </p:cTn>
                              </p:par>
                            </p:childTnLst>
                          </p:cTn>
                        </p:par>
                        <p:par>
                          <p:cTn id="21" fill="hold">
                            <p:stCondLst>
                              <p:cond delay="1500"/>
                            </p:stCondLst>
                            <p:childTnLst>
                              <p:par>
                                <p:cTn id="22" presetID="2" presetClass="entr" presetSubtype="2" fill="hold" nodeType="afterEffect">
                                  <p:stCondLst>
                                    <p:cond delay="0"/>
                                  </p:stCondLst>
                                  <p:childTnLst>
                                    <p:set>
                                      <p:cBhvr>
                                        <p:cTn id="23" dur="1" fill="hold">
                                          <p:stCondLst>
                                            <p:cond delay="0"/>
                                          </p:stCondLst>
                                        </p:cTn>
                                        <p:tgtEl>
                                          <p:spTgt spid="15"/>
                                        </p:tgtEl>
                                        <p:attrNameLst>
                                          <p:attrName>style.visibility</p:attrName>
                                        </p:attrNameLst>
                                      </p:cBhvr>
                                      <p:to>
                                        <p:strVal val="visible"/>
                                      </p:to>
                                    </p:set>
                                    <p:anim calcmode="lin" valueType="num">
                                      <p:cBhvr additive="base">
                                        <p:cTn id="24" dur="500" fill="hold"/>
                                        <p:tgtEl>
                                          <p:spTgt spid="15"/>
                                        </p:tgtEl>
                                        <p:attrNameLst>
                                          <p:attrName>ppt_x</p:attrName>
                                        </p:attrNameLst>
                                      </p:cBhvr>
                                      <p:tavLst>
                                        <p:tav tm="0">
                                          <p:val>
                                            <p:strVal val="1+#ppt_w/2"/>
                                          </p:val>
                                        </p:tav>
                                        <p:tav tm="100000">
                                          <p:val>
                                            <p:strVal val="#ppt_x"/>
                                          </p:val>
                                        </p:tav>
                                      </p:tavLst>
                                    </p:anim>
                                    <p:anim calcmode="lin" valueType="num">
                                      <p:cBhvr additive="base">
                                        <p:cTn id="25" dur="500" fill="hold"/>
                                        <p:tgtEl>
                                          <p:spTgt spid="15"/>
                                        </p:tgtEl>
                                        <p:attrNameLst>
                                          <p:attrName>ppt_y</p:attrName>
                                        </p:attrNameLst>
                                      </p:cBhvr>
                                      <p:tavLst>
                                        <p:tav tm="0">
                                          <p:val>
                                            <p:strVal val="#ppt_y"/>
                                          </p:val>
                                        </p:tav>
                                        <p:tav tm="100000">
                                          <p:val>
                                            <p:strVal val="#ppt_y"/>
                                          </p:val>
                                        </p:tav>
                                      </p:tavLst>
                                    </p:anim>
                                  </p:childTnLst>
                                </p:cTn>
                              </p:par>
                            </p:childTnLst>
                          </p:cTn>
                        </p:par>
                        <p:par>
                          <p:cTn id="26" fill="hold">
                            <p:stCondLst>
                              <p:cond delay="2000"/>
                            </p:stCondLst>
                            <p:childTnLst>
                              <p:par>
                                <p:cTn id="27" presetID="2" presetClass="entr" presetSubtype="12" fill="hold" nodeType="afterEffect">
                                  <p:stCondLst>
                                    <p:cond delay="0"/>
                                  </p:stCondLst>
                                  <p:childTnLst>
                                    <p:set>
                                      <p:cBhvr>
                                        <p:cTn id="28" dur="1" fill="hold">
                                          <p:stCondLst>
                                            <p:cond delay="0"/>
                                          </p:stCondLst>
                                        </p:cTn>
                                        <p:tgtEl>
                                          <p:spTgt spid="11"/>
                                        </p:tgtEl>
                                        <p:attrNameLst>
                                          <p:attrName>style.visibility</p:attrName>
                                        </p:attrNameLst>
                                      </p:cBhvr>
                                      <p:to>
                                        <p:strVal val="visible"/>
                                      </p:to>
                                    </p:set>
                                    <p:anim calcmode="lin" valueType="num">
                                      <p:cBhvr additive="base">
                                        <p:cTn id="29" dur="500" fill="hold"/>
                                        <p:tgtEl>
                                          <p:spTgt spid="11"/>
                                        </p:tgtEl>
                                        <p:attrNameLst>
                                          <p:attrName>ppt_x</p:attrName>
                                        </p:attrNameLst>
                                      </p:cBhvr>
                                      <p:tavLst>
                                        <p:tav tm="0">
                                          <p:val>
                                            <p:strVal val="0-#ppt_w/2"/>
                                          </p:val>
                                        </p:tav>
                                        <p:tav tm="100000">
                                          <p:val>
                                            <p:strVal val="#ppt_x"/>
                                          </p:val>
                                        </p:tav>
                                      </p:tavLst>
                                    </p:anim>
                                    <p:anim calcmode="lin" valueType="num">
                                      <p:cBhvr additive="base">
                                        <p:cTn id="30"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31" repeatCount="indefinite" fill="hold" display="0">
                  <p:stCondLst>
                    <p:cond delay="indefinite"/>
                  </p:stCondLst>
                  <p:endCondLst>
                    <p:cond evt="onStopAudio" delay="0">
                      <p:tgtEl>
                        <p:sldTgt/>
                      </p:tgtEl>
                    </p:cond>
                  </p:endCondLst>
                </p:cTn>
                <p:tgtEl>
                  <p:spTgt spid="12"/>
                </p:tgtEl>
              </p:cMediaNode>
            </p:audio>
          </p:childTnLst>
        </p:cTn>
      </p:par>
    </p:tnLst>
    <p:bldLst>
      <p:bldP spid="20" grpId="0"/>
      <p:bldP spid="23"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21404"/>
            <a:ext cx="12192000" cy="6879404"/>
          </a:xfrm>
          <a:prstGeom prst="rect">
            <a:avLst/>
          </a:prstGeom>
        </p:spPr>
      </p:pic>
      <p:pic>
        <p:nvPicPr>
          <p:cNvPr id="5" name="图片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43200" y="-277403"/>
            <a:ext cx="3009988" cy="3009988"/>
          </a:xfrm>
          <a:prstGeom prst="rect">
            <a:avLst/>
          </a:prstGeom>
        </p:spPr>
      </p:pic>
      <p:pic>
        <p:nvPicPr>
          <p:cNvPr id="6" name="图片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0" y="-21404"/>
            <a:ext cx="2743200" cy="6863811"/>
          </a:xfrm>
          <a:prstGeom prst="rect">
            <a:avLst/>
          </a:prstGeom>
        </p:spPr>
      </p:pic>
      <p:sp>
        <p:nvSpPr>
          <p:cNvPr id="7" name="文本框 6"/>
          <p:cNvSpPr txBox="1"/>
          <p:nvPr/>
        </p:nvSpPr>
        <p:spPr>
          <a:xfrm>
            <a:off x="5358443" y="1399215"/>
            <a:ext cx="4376825" cy="1107996"/>
          </a:xfrm>
          <a:prstGeom prst="rect">
            <a:avLst/>
          </a:prstGeom>
          <a:noFill/>
        </p:spPr>
        <p:txBody>
          <a:bodyPr wrap="square" rtlCol="0">
            <a:spAutoFit/>
          </a:bodyPr>
          <a:lstStyle/>
          <a:p>
            <a:r>
              <a:rPr lang="zh-CN" altLang="en-US" sz="6600" b="1" spc="600" dirty="0">
                <a:solidFill>
                  <a:schemeClr val="tx1">
                    <a:lumMod val="85000"/>
                    <a:lumOff val="15000"/>
                  </a:schemeClr>
                </a:solidFill>
                <a:effectLst>
                  <a:outerShdw blurRad="114300" dist="12700" sx="102000" sy="102000" algn="ctr" rotWithShape="0">
                    <a:prstClr val="black">
                      <a:alpha val="12000"/>
                    </a:prstClr>
                  </a:outerShdw>
                </a:effectLst>
                <a:latin typeface="汉仪大黑简" panose="02010604000101010101" pitchFamily="2" charset="-122"/>
                <a:ea typeface="汉仪大黑简" panose="02010604000101010101" pitchFamily="2" charset="-122"/>
              </a:rPr>
              <a:t>目录</a:t>
            </a:r>
            <a:endParaRPr lang="zh-CN" altLang="en-US" sz="6600" b="1" spc="600" dirty="0">
              <a:solidFill>
                <a:schemeClr val="tx1">
                  <a:lumMod val="85000"/>
                  <a:lumOff val="15000"/>
                </a:schemeClr>
              </a:solidFill>
              <a:effectLst>
                <a:outerShdw blurRad="114300" dist="12700" sx="102000" sy="102000" algn="ctr" rotWithShape="0">
                  <a:prstClr val="black">
                    <a:alpha val="12000"/>
                  </a:prstClr>
                </a:outerShdw>
              </a:effectLst>
              <a:latin typeface="汉仪大黑简" panose="02010604000101010101" pitchFamily="2" charset="-122"/>
              <a:ea typeface="汉仪大黑简" panose="02010604000101010101" pitchFamily="2" charset="-122"/>
            </a:endParaRPr>
          </a:p>
        </p:txBody>
      </p:sp>
      <p:grpSp>
        <p:nvGrpSpPr>
          <p:cNvPr id="2" name="组合 1"/>
          <p:cNvGrpSpPr/>
          <p:nvPr/>
        </p:nvGrpSpPr>
        <p:grpSpPr>
          <a:xfrm>
            <a:off x="3314650" y="2810635"/>
            <a:ext cx="4748367" cy="579162"/>
            <a:chOff x="3314650" y="2810635"/>
            <a:chExt cx="4748367" cy="579162"/>
          </a:xfrm>
        </p:grpSpPr>
        <p:sp>
          <p:nvSpPr>
            <p:cNvPr id="9" name="Freeform 10"/>
            <p:cNvSpPr/>
            <p:nvPr/>
          </p:nvSpPr>
          <p:spPr bwMode="auto">
            <a:xfrm>
              <a:off x="4221910" y="2822667"/>
              <a:ext cx="3841107" cy="567130"/>
            </a:xfrm>
            <a:custGeom>
              <a:avLst/>
              <a:gdLst>
                <a:gd name="T0" fmla="*/ 97 w 8676"/>
                <a:gd name="T1" fmla="*/ 0 h 884"/>
                <a:gd name="T2" fmla="*/ 8475 w 8676"/>
                <a:gd name="T3" fmla="*/ 0 h 884"/>
                <a:gd name="T4" fmla="*/ 8676 w 8676"/>
                <a:gd name="T5" fmla="*/ 202 h 884"/>
                <a:gd name="T6" fmla="*/ 8676 w 8676"/>
                <a:gd name="T7" fmla="*/ 788 h 884"/>
                <a:gd name="T8" fmla="*/ 8579 w 8676"/>
                <a:gd name="T9" fmla="*/ 884 h 884"/>
                <a:gd name="T10" fmla="*/ 97 w 8676"/>
                <a:gd name="T11" fmla="*/ 884 h 884"/>
                <a:gd name="T12" fmla="*/ 0 w 8676"/>
                <a:gd name="T13" fmla="*/ 788 h 884"/>
                <a:gd name="T14" fmla="*/ 0 w 8676"/>
                <a:gd name="T15" fmla="*/ 96 h 884"/>
                <a:gd name="T16" fmla="*/ 97 w 8676"/>
                <a:gd name="T17" fmla="*/ 0 h 8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676" h="884">
                  <a:moveTo>
                    <a:pt x="97" y="0"/>
                  </a:moveTo>
                  <a:lnTo>
                    <a:pt x="8475" y="0"/>
                  </a:lnTo>
                  <a:lnTo>
                    <a:pt x="8676" y="202"/>
                  </a:lnTo>
                  <a:lnTo>
                    <a:pt x="8676" y="788"/>
                  </a:lnTo>
                  <a:cubicBezTo>
                    <a:pt x="8676" y="841"/>
                    <a:pt x="8632" y="884"/>
                    <a:pt x="8579" y="884"/>
                  </a:cubicBezTo>
                  <a:lnTo>
                    <a:pt x="97" y="884"/>
                  </a:lnTo>
                  <a:cubicBezTo>
                    <a:pt x="44" y="884"/>
                    <a:pt x="0" y="841"/>
                    <a:pt x="0" y="788"/>
                  </a:cubicBezTo>
                  <a:lnTo>
                    <a:pt x="0" y="96"/>
                  </a:lnTo>
                  <a:cubicBezTo>
                    <a:pt x="0" y="43"/>
                    <a:pt x="44" y="0"/>
                    <a:pt x="97" y="0"/>
                  </a:cubicBezTo>
                  <a:close/>
                </a:path>
              </a:pathLst>
            </a:custGeom>
            <a:solidFill>
              <a:srgbClr val="0A2E50"/>
            </a:solidFill>
            <a:ln w="10" cap="flat" cmpd="sng">
              <a:noFill/>
              <a:round/>
            </a:ln>
          </p:spPr>
          <p:txBody>
            <a:bodyPr lIns="68562" tIns="34281" rIns="68562" bIns="34281"/>
            <a:lstStyle/>
            <a:p>
              <a:endParaRPr lang="zh-CN" altLang="en-US" sz="1600" b="1" dirty="0">
                <a:solidFill>
                  <a:schemeClr val="bg1"/>
                </a:solidFill>
                <a:latin typeface="汉仪大黑简" panose="02010604000101010101" pitchFamily="2" charset="-122"/>
                <a:ea typeface="汉仪大黑简" panose="02010604000101010101" pitchFamily="2" charset="-122"/>
              </a:endParaRPr>
            </a:p>
          </p:txBody>
        </p:sp>
        <p:sp>
          <p:nvSpPr>
            <p:cNvPr id="13" name="TextBox 105"/>
            <p:cNvSpPr txBox="1">
              <a:spLocks noChangeArrowheads="1"/>
            </p:cNvSpPr>
            <p:nvPr/>
          </p:nvSpPr>
          <p:spPr bwMode="auto">
            <a:xfrm>
              <a:off x="4459726" y="2822667"/>
              <a:ext cx="3165860" cy="500119"/>
            </a:xfrm>
            <a:prstGeom prst="rect">
              <a:avLst/>
            </a:prstGeom>
            <a:noFill/>
            <a:ln w="9525">
              <a:noFill/>
              <a:miter lim="800000"/>
            </a:ln>
          </p:spPr>
          <p:txBody>
            <a:bodyPr wrap="square" lIns="68562" tIns="34281" rIns="68562" bIns="34281">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dist" eaLnBrk="1" hangingPunct="1"/>
              <a:r>
                <a:rPr lang="zh-CN" altLang="en-US" sz="2800" b="1" dirty="0">
                  <a:solidFill>
                    <a:schemeClr val="bg1"/>
                  </a:solidFill>
                  <a:latin typeface="汉仪大黑简" panose="02010604000101010101" pitchFamily="2" charset="-122"/>
                  <a:ea typeface="汉仪大黑简" panose="02010604000101010101" pitchFamily="2" charset="-122"/>
                </a:rPr>
                <a:t>国际足联世界杯</a:t>
              </a:r>
              <a:endParaRPr lang="en-US" altLang="zh-CN" sz="2800" b="1" spc="600" dirty="0">
                <a:solidFill>
                  <a:schemeClr val="bg1"/>
                </a:solidFill>
                <a:latin typeface="汉仪大黑简" panose="02010604000101010101" pitchFamily="2" charset="-122"/>
                <a:ea typeface="汉仪大黑简" panose="02010604000101010101" pitchFamily="2" charset="-122"/>
              </a:endParaRPr>
            </a:p>
          </p:txBody>
        </p:sp>
        <p:grpSp>
          <p:nvGrpSpPr>
            <p:cNvPr id="14" name="组合 13"/>
            <p:cNvGrpSpPr/>
            <p:nvPr/>
          </p:nvGrpSpPr>
          <p:grpSpPr>
            <a:xfrm>
              <a:off x="3314650" y="2810635"/>
              <a:ext cx="738131" cy="567130"/>
              <a:chOff x="2511588" y="3604589"/>
              <a:chExt cx="544548" cy="557958"/>
            </a:xfrm>
            <a:solidFill>
              <a:srgbClr val="0A2E50"/>
            </a:solidFill>
          </p:grpSpPr>
          <p:sp>
            <p:nvSpPr>
              <p:cNvPr id="27" name="Rectangle 12"/>
              <p:cNvSpPr>
                <a:spLocks noChangeArrowheads="1"/>
              </p:cNvSpPr>
              <p:nvPr/>
            </p:nvSpPr>
            <p:spPr bwMode="auto">
              <a:xfrm>
                <a:off x="2511588" y="3604589"/>
                <a:ext cx="544548" cy="557958"/>
              </a:xfrm>
              <a:prstGeom prst="rect">
                <a:avLst/>
              </a:prstGeom>
              <a:grpFill/>
              <a:ln>
                <a:noFill/>
              </a:ln>
            </p:spPr>
            <p:txBody>
              <a:bodyPr lIns="68562" tIns="34281" rIns="68562" bIns="34281"/>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en-US" sz="1600" b="1" dirty="0">
                  <a:solidFill>
                    <a:schemeClr val="bg1"/>
                  </a:solidFill>
                  <a:latin typeface="汉仪大黑简" panose="02010604000101010101" pitchFamily="2" charset="-122"/>
                  <a:ea typeface="汉仪大黑简" panose="02010604000101010101" pitchFamily="2" charset="-122"/>
                </a:endParaRPr>
              </a:p>
            </p:txBody>
          </p:sp>
          <p:sp>
            <p:nvSpPr>
              <p:cNvPr id="28" name="TextBox 106"/>
              <p:cNvSpPr txBox="1">
                <a:spLocks noChangeArrowheads="1"/>
              </p:cNvSpPr>
              <p:nvPr/>
            </p:nvSpPr>
            <p:spPr bwMode="auto">
              <a:xfrm>
                <a:off x="2593479" y="3652109"/>
                <a:ext cx="377825" cy="416655"/>
              </a:xfrm>
              <a:prstGeom prst="rect">
                <a:avLst/>
              </a:prstGeom>
              <a:grpFill/>
              <a:ln w="9525">
                <a:noFill/>
                <a:miter lim="800000"/>
              </a:ln>
            </p:spPr>
            <p:txBody>
              <a:bodyPr wrap="square" lIns="68562" tIns="34281" rIns="68562" bIns="34281">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en-US" altLang="zh-CN" sz="2800" b="1" dirty="0">
                    <a:solidFill>
                      <a:schemeClr val="bg1"/>
                    </a:solidFill>
                    <a:latin typeface="汉仪大黑简" panose="02010604000101010101" pitchFamily="2" charset="-122"/>
                    <a:ea typeface="汉仪大黑简" panose="02010604000101010101" pitchFamily="2" charset="-122"/>
                  </a:rPr>
                  <a:t>1</a:t>
                </a:r>
                <a:endParaRPr lang="zh-CN" altLang="en-US" sz="2800" b="1" dirty="0">
                  <a:solidFill>
                    <a:schemeClr val="bg1"/>
                  </a:solidFill>
                  <a:latin typeface="汉仪大黑简" panose="02010604000101010101" pitchFamily="2" charset="-122"/>
                  <a:ea typeface="汉仪大黑简" panose="02010604000101010101" pitchFamily="2" charset="-122"/>
                </a:endParaRPr>
              </a:p>
            </p:txBody>
          </p:sp>
        </p:grpSp>
      </p:grpSp>
      <p:grpSp>
        <p:nvGrpSpPr>
          <p:cNvPr id="3" name="组合 2"/>
          <p:cNvGrpSpPr/>
          <p:nvPr/>
        </p:nvGrpSpPr>
        <p:grpSpPr>
          <a:xfrm>
            <a:off x="4286200" y="3599668"/>
            <a:ext cx="4748367" cy="579160"/>
            <a:chOff x="4286200" y="3599668"/>
            <a:chExt cx="4748367" cy="579160"/>
          </a:xfrm>
        </p:grpSpPr>
        <p:sp>
          <p:nvSpPr>
            <p:cNvPr id="10" name="Freeform 10"/>
            <p:cNvSpPr/>
            <p:nvPr/>
          </p:nvSpPr>
          <p:spPr bwMode="auto">
            <a:xfrm>
              <a:off x="5193460" y="3611698"/>
              <a:ext cx="3841107" cy="567130"/>
            </a:xfrm>
            <a:custGeom>
              <a:avLst/>
              <a:gdLst>
                <a:gd name="T0" fmla="*/ 97 w 8676"/>
                <a:gd name="T1" fmla="*/ 0 h 884"/>
                <a:gd name="T2" fmla="*/ 8475 w 8676"/>
                <a:gd name="T3" fmla="*/ 0 h 884"/>
                <a:gd name="T4" fmla="*/ 8676 w 8676"/>
                <a:gd name="T5" fmla="*/ 202 h 884"/>
                <a:gd name="T6" fmla="*/ 8676 w 8676"/>
                <a:gd name="T7" fmla="*/ 788 h 884"/>
                <a:gd name="T8" fmla="*/ 8579 w 8676"/>
                <a:gd name="T9" fmla="*/ 884 h 884"/>
                <a:gd name="T10" fmla="*/ 97 w 8676"/>
                <a:gd name="T11" fmla="*/ 884 h 884"/>
                <a:gd name="T12" fmla="*/ 0 w 8676"/>
                <a:gd name="T13" fmla="*/ 788 h 884"/>
                <a:gd name="T14" fmla="*/ 0 w 8676"/>
                <a:gd name="T15" fmla="*/ 96 h 884"/>
                <a:gd name="T16" fmla="*/ 97 w 8676"/>
                <a:gd name="T17" fmla="*/ 0 h 8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676" h="884">
                  <a:moveTo>
                    <a:pt x="97" y="0"/>
                  </a:moveTo>
                  <a:lnTo>
                    <a:pt x="8475" y="0"/>
                  </a:lnTo>
                  <a:lnTo>
                    <a:pt x="8676" y="202"/>
                  </a:lnTo>
                  <a:lnTo>
                    <a:pt x="8676" y="788"/>
                  </a:lnTo>
                  <a:cubicBezTo>
                    <a:pt x="8676" y="841"/>
                    <a:pt x="8632" y="884"/>
                    <a:pt x="8579" y="884"/>
                  </a:cubicBezTo>
                  <a:lnTo>
                    <a:pt x="97" y="884"/>
                  </a:lnTo>
                  <a:cubicBezTo>
                    <a:pt x="44" y="884"/>
                    <a:pt x="0" y="841"/>
                    <a:pt x="0" y="788"/>
                  </a:cubicBezTo>
                  <a:lnTo>
                    <a:pt x="0" y="96"/>
                  </a:lnTo>
                  <a:cubicBezTo>
                    <a:pt x="0" y="43"/>
                    <a:pt x="44" y="0"/>
                    <a:pt x="97" y="0"/>
                  </a:cubicBezTo>
                  <a:close/>
                </a:path>
              </a:pathLst>
            </a:custGeom>
            <a:solidFill>
              <a:srgbClr val="0A2E50"/>
            </a:solidFill>
            <a:ln w="10" cap="flat" cmpd="sng">
              <a:noFill/>
              <a:round/>
            </a:ln>
          </p:spPr>
          <p:txBody>
            <a:bodyPr lIns="68562" tIns="34281" rIns="68562" bIns="34281"/>
            <a:lstStyle/>
            <a:p>
              <a:endParaRPr lang="zh-CN" altLang="en-US" sz="1600" b="1" dirty="0">
                <a:solidFill>
                  <a:schemeClr val="bg1"/>
                </a:solidFill>
                <a:latin typeface="汉仪大黑简" panose="02010604000101010101" pitchFamily="2" charset="-122"/>
                <a:ea typeface="汉仪大黑简" panose="02010604000101010101" pitchFamily="2" charset="-122"/>
              </a:endParaRPr>
            </a:p>
          </p:txBody>
        </p:sp>
        <p:sp>
          <p:nvSpPr>
            <p:cNvPr id="15" name="TextBox 108"/>
            <p:cNvSpPr txBox="1">
              <a:spLocks noChangeArrowheads="1"/>
            </p:cNvSpPr>
            <p:nvPr/>
          </p:nvSpPr>
          <p:spPr bwMode="auto">
            <a:xfrm>
              <a:off x="5550616" y="3611891"/>
              <a:ext cx="3149600" cy="500119"/>
            </a:xfrm>
            <a:prstGeom prst="rect">
              <a:avLst/>
            </a:prstGeom>
            <a:noFill/>
            <a:ln w="9525">
              <a:noFill/>
              <a:miter lim="800000"/>
            </a:ln>
          </p:spPr>
          <p:txBody>
            <a:bodyPr wrap="square" lIns="68562" tIns="34281" rIns="68562" bIns="34281">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dist" eaLnBrk="1" hangingPunct="1"/>
              <a:r>
                <a:rPr lang="zh-CN" altLang="en-US" sz="2800" b="1" dirty="0">
                  <a:solidFill>
                    <a:schemeClr val="bg1"/>
                  </a:solidFill>
                  <a:latin typeface="汉仪大黑简" panose="02010604000101010101" pitchFamily="2" charset="-122"/>
                  <a:ea typeface="汉仪大黑简" panose="02010604000101010101" pitchFamily="2" charset="-122"/>
                </a:rPr>
                <a:t>世界杯赛程赛制</a:t>
              </a:r>
              <a:endParaRPr lang="en-US" altLang="zh-CN" sz="2800" b="1" spc="600" dirty="0">
                <a:solidFill>
                  <a:schemeClr val="bg1"/>
                </a:solidFill>
                <a:latin typeface="汉仪大黑简" panose="02010604000101010101" pitchFamily="2" charset="-122"/>
                <a:ea typeface="汉仪大黑简" panose="02010604000101010101" pitchFamily="2" charset="-122"/>
              </a:endParaRPr>
            </a:p>
          </p:txBody>
        </p:sp>
        <p:grpSp>
          <p:nvGrpSpPr>
            <p:cNvPr id="16" name="组合 15"/>
            <p:cNvGrpSpPr/>
            <p:nvPr/>
          </p:nvGrpSpPr>
          <p:grpSpPr>
            <a:xfrm>
              <a:off x="4286200" y="3599668"/>
              <a:ext cx="738131" cy="567130"/>
              <a:chOff x="2511588" y="4490525"/>
              <a:chExt cx="544548" cy="557958"/>
            </a:xfrm>
            <a:solidFill>
              <a:srgbClr val="0A2E50"/>
            </a:solidFill>
          </p:grpSpPr>
          <p:sp>
            <p:nvSpPr>
              <p:cNvPr id="25" name="Rectangle 12"/>
              <p:cNvSpPr>
                <a:spLocks noChangeArrowheads="1"/>
              </p:cNvSpPr>
              <p:nvPr/>
            </p:nvSpPr>
            <p:spPr bwMode="auto">
              <a:xfrm>
                <a:off x="2511588" y="4490525"/>
                <a:ext cx="544548" cy="557958"/>
              </a:xfrm>
              <a:prstGeom prst="rect">
                <a:avLst/>
              </a:prstGeom>
              <a:grpFill/>
              <a:ln>
                <a:noFill/>
              </a:ln>
            </p:spPr>
            <p:txBody>
              <a:bodyPr lIns="68562" tIns="34281" rIns="68562" bIns="34281"/>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en-US" sz="1600" b="1">
                  <a:solidFill>
                    <a:schemeClr val="bg1"/>
                  </a:solidFill>
                  <a:latin typeface="汉仪大黑简" panose="02010604000101010101" pitchFamily="2" charset="-122"/>
                  <a:ea typeface="汉仪大黑简" panose="02010604000101010101" pitchFamily="2" charset="-122"/>
                </a:endParaRPr>
              </a:p>
            </p:txBody>
          </p:sp>
          <p:sp>
            <p:nvSpPr>
              <p:cNvPr id="26" name="TextBox 109"/>
              <p:cNvSpPr txBox="1">
                <a:spLocks noChangeArrowheads="1"/>
              </p:cNvSpPr>
              <p:nvPr/>
            </p:nvSpPr>
            <p:spPr bwMode="auto">
              <a:xfrm>
                <a:off x="2593479" y="4524309"/>
                <a:ext cx="377825" cy="416655"/>
              </a:xfrm>
              <a:prstGeom prst="rect">
                <a:avLst/>
              </a:prstGeom>
              <a:grpFill/>
              <a:ln w="9525">
                <a:noFill/>
                <a:miter lim="800000"/>
              </a:ln>
            </p:spPr>
            <p:txBody>
              <a:bodyPr wrap="square" lIns="68562" tIns="34281" rIns="68562" bIns="34281">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en-US" altLang="zh-CN" sz="2800" b="1" dirty="0">
                    <a:solidFill>
                      <a:schemeClr val="bg1"/>
                    </a:solidFill>
                    <a:latin typeface="汉仪大黑简" panose="02010604000101010101" pitchFamily="2" charset="-122"/>
                    <a:ea typeface="汉仪大黑简" panose="02010604000101010101" pitchFamily="2" charset="-122"/>
                  </a:rPr>
                  <a:t>2</a:t>
                </a:r>
                <a:endParaRPr lang="zh-CN" altLang="en-US" sz="2800" b="1" dirty="0">
                  <a:solidFill>
                    <a:schemeClr val="bg1"/>
                  </a:solidFill>
                  <a:latin typeface="汉仪大黑简" panose="02010604000101010101" pitchFamily="2" charset="-122"/>
                  <a:ea typeface="汉仪大黑简" panose="02010604000101010101" pitchFamily="2" charset="-122"/>
                </a:endParaRPr>
              </a:p>
            </p:txBody>
          </p:sp>
        </p:grpSp>
      </p:grpSp>
      <p:grpSp>
        <p:nvGrpSpPr>
          <p:cNvPr id="8" name="组合 7"/>
          <p:cNvGrpSpPr/>
          <p:nvPr/>
        </p:nvGrpSpPr>
        <p:grpSpPr>
          <a:xfrm>
            <a:off x="5200600" y="4359523"/>
            <a:ext cx="4748367" cy="577985"/>
            <a:chOff x="5200600" y="4359523"/>
            <a:chExt cx="4748367" cy="577985"/>
          </a:xfrm>
        </p:grpSpPr>
        <p:sp>
          <p:nvSpPr>
            <p:cNvPr id="11" name="Freeform 10"/>
            <p:cNvSpPr/>
            <p:nvPr/>
          </p:nvSpPr>
          <p:spPr bwMode="auto">
            <a:xfrm>
              <a:off x="6107860" y="4370378"/>
              <a:ext cx="3841107" cy="567130"/>
            </a:xfrm>
            <a:custGeom>
              <a:avLst/>
              <a:gdLst>
                <a:gd name="T0" fmla="*/ 97 w 8676"/>
                <a:gd name="T1" fmla="*/ 0 h 884"/>
                <a:gd name="T2" fmla="*/ 8475 w 8676"/>
                <a:gd name="T3" fmla="*/ 0 h 884"/>
                <a:gd name="T4" fmla="*/ 8676 w 8676"/>
                <a:gd name="T5" fmla="*/ 202 h 884"/>
                <a:gd name="T6" fmla="*/ 8676 w 8676"/>
                <a:gd name="T7" fmla="*/ 788 h 884"/>
                <a:gd name="T8" fmla="*/ 8579 w 8676"/>
                <a:gd name="T9" fmla="*/ 884 h 884"/>
                <a:gd name="T10" fmla="*/ 97 w 8676"/>
                <a:gd name="T11" fmla="*/ 884 h 884"/>
                <a:gd name="T12" fmla="*/ 0 w 8676"/>
                <a:gd name="T13" fmla="*/ 788 h 884"/>
                <a:gd name="T14" fmla="*/ 0 w 8676"/>
                <a:gd name="T15" fmla="*/ 96 h 884"/>
                <a:gd name="T16" fmla="*/ 97 w 8676"/>
                <a:gd name="T17" fmla="*/ 0 h 8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676" h="884">
                  <a:moveTo>
                    <a:pt x="97" y="0"/>
                  </a:moveTo>
                  <a:lnTo>
                    <a:pt x="8475" y="0"/>
                  </a:lnTo>
                  <a:lnTo>
                    <a:pt x="8676" y="202"/>
                  </a:lnTo>
                  <a:lnTo>
                    <a:pt x="8676" y="788"/>
                  </a:lnTo>
                  <a:cubicBezTo>
                    <a:pt x="8676" y="841"/>
                    <a:pt x="8632" y="884"/>
                    <a:pt x="8579" y="884"/>
                  </a:cubicBezTo>
                  <a:lnTo>
                    <a:pt x="97" y="884"/>
                  </a:lnTo>
                  <a:cubicBezTo>
                    <a:pt x="44" y="884"/>
                    <a:pt x="0" y="841"/>
                    <a:pt x="0" y="788"/>
                  </a:cubicBezTo>
                  <a:lnTo>
                    <a:pt x="0" y="96"/>
                  </a:lnTo>
                  <a:cubicBezTo>
                    <a:pt x="0" y="43"/>
                    <a:pt x="44" y="0"/>
                    <a:pt x="97" y="0"/>
                  </a:cubicBezTo>
                  <a:close/>
                </a:path>
              </a:pathLst>
            </a:custGeom>
            <a:solidFill>
              <a:srgbClr val="0A2E50"/>
            </a:solidFill>
            <a:ln w="10" cap="flat" cmpd="sng">
              <a:noFill/>
              <a:round/>
            </a:ln>
          </p:spPr>
          <p:txBody>
            <a:bodyPr lIns="68562" tIns="34281" rIns="68562" bIns="34281"/>
            <a:lstStyle/>
            <a:p>
              <a:endParaRPr lang="zh-CN" altLang="en-US" sz="1600" b="1" dirty="0">
                <a:solidFill>
                  <a:schemeClr val="bg1"/>
                </a:solidFill>
                <a:latin typeface="汉仪大黑简" panose="02010604000101010101" pitchFamily="2" charset="-122"/>
                <a:ea typeface="汉仪大黑简" panose="02010604000101010101" pitchFamily="2" charset="-122"/>
              </a:endParaRPr>
            </a:p>
          </p:txBody>
        </p:sp>
        <p:sp>
          <p:nvSpPr>
            <p:cNvPr id="17" name="TextBox 115"/>
            <p:cNvSpPr txBox="1">
              <a:spLocks noChangeArrowheads="1"/>
            </p:cNvSpPr>
            <p:nvPr/>
          </p:nvSpPr>
          <p:spPr bwMode="auto">
            <a:xfrm>
              <a:off x="6435988" y="4363311"/>
              <a:ext cx="3135085" cy="500119"/>
            </a:xfrm>
            <a:prstGeom prst="rect">
              <a:avLst/>
            </a:prstGeom>
            <a:noFill/>
            <a:ln w="9525">
              <a:noFill/>
              <a:miter lim="800000"/>
            </a:ln>
          </p:spPr>
          <p:txBody>
            <a:bodyPr wrap="square" lIns="68562" tIns="34281" rIns="68562" bIns="34281">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dist" eaLnBrk="1" hangingPunct="1"/>
              <a:r>
                <a:rPr lang="zh-CN" altLang="en-US" sz="2800" b="1" dirty="0">
                  <a:solidFill>
                    <a:schemeClr val="bg1"/>
                  </a:solidFill>
                  <a:latin typeface="汉仪大黑简" panose="02010604000101010101" pitchFamily="2" charset="-122"/>
                  <a:ea typeface="汉仪大黑简" panose="02010604000101010101" pitchFamily="2" charset="-122"/>
                </a:rPr>
                <a:t>世界杯比赛进程</a:t>
              </a:r>
              <a:endParaRPr lang="en-US" altLang="zh-CN" b="1" spc="600" dirty="0">
                <a:solidFill>
                  <a:schemeClr val="bg1"/>
                </a:solidFill>
                <a:latin typeface="汉仪大黑简" panose="02010604000101010101" pitchFamily="2" charset="-122"/>
                <a:ea typeface="汉仪大黑简" panose="02010604000101010101" pitchFamily="2" charset="-122"/>
              </a:endParaRPr>
            </a:p>
          </p:txBody>
        </p:sp>
        <p:grpSp>
          <p:nvGrpSpPr>
            <p:cNvPr id="18" name="组合 17"/>
            <p:cNvGrpSpPr/>
            <p:nvPr/>
          </p:nvGrpSpPr>
          <p:grpSpPr>
            <a:xfrm>
              <a:off x="5200600" y="4359523"/>
              <a:ext cx="738131" cy="567130"/>
              <a:chOff x="6821980" y="3618561"/>
              <a:chExt cx="544548" cy="557958"/>
            </a:xfrm>
            <a:solidFill>
              <a:srgbClr val="0A2E50"/>
            </a:solidFill>
          </p:grpSpPr>
          <p:sp>
            <p:nvSpPr>
              <p:cNvPr id="23" name="Rectangle 12"/>
              <p:cNvSpPr>
                <a:spLocks noChangeArrowheads="1"/>
              </p:cNvSpPr>
              <p:nvPr/>
            </p:nvSpPr>
            <p:spPr bwMode="auto">
              <a:xfrm>
                <a:off x="6821980" y="3618561"/>
                <a:ext cx="544548" cy="557958"/>
              </a:xfrm>
              <a:prstGeom prst="rect">
                <a:avLst/>
              </a:prstGeom>
              <a:grpFill/>
              <a:ln>
                <a:noFill/>
              </a:ln>
            </p:spPr>
            <p:txBody>
              <a:bodyPr lIns="68562" tIns="34281" rIns="68562" bIns="34281"/>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en-US" sz="1600" b="1">
                  <a:solidFill>
                    <a:schemeClr val="bg1"/>
                  </a:solidFill>
                  <a:latin typeface="汉仪大黑简" panose="02010604000101010101" pitchFamily="2" charset="-122"/>
                  <a:ea typeface="汉仪大黑简" panose="02010604000101010101" pitchFamily="2" charset="-122"/>
                </a:endParaRPr>
              </a:p>
            </p:txBody>
          </p:sp>
          <p:sp>
            <p:nvSpPr>
              <p:cNvPr id="24" name="TextBox 116"/>
              <p:cNvSpPr txBox="1">
                <a:spLocks noChangeArrowheads="1"/>
              </p:cNvSpPr>
              <p:nvPr/>
            </p:nvSpPr>
            <p:spPr bwMode="auto">
              <a:xfrm>
                <a:off x="6903871" y="3651365"/>
                <a:ext cx="377825" cy="416655"/>
              </a:xfrm>
              <a:prstGeom prst="rect">
                <a:avLst/>
              </a:prstGeom>
              <a:grpFill/>
              <a:ln w="9525">
                <a:noFill/>
                <a:miter lim="800000"/>
              </a:ln>
            </p:spPr>
            <p:txBody>
              <a:bodyPr wrap="square" lIns="68562" tIns="34281" rIns="68562" bIns="34281">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en-US" altLang="zh-CN" sz="2800" b="1" dirty="0">
                    <a:solidFill>
                      <a:schemeClr val="bg1"/>
                    </a:solidFill>
                    <a:latin typeface="汉仪大黑简" panose="02010604000101010101" pitchFamily="2" charset="-122"/>
                    <a:ea typeface="汉仪大黑简" panose="02010604000101010101" pitchFamily="2" charset="-122"/>
                  </a:rPr>
                  <a:t>3</a:t>
                </a:r>
                <a:endParaRPr lang="zh-CN" altLang="en-US" sz="2800" b="1" dirty="0">
                  <a:solidFill>
                    <a:schemeClr val="bg1"/>
                  </a:solidFill>
                  <a:latin typeface="汉仪大黑简" panose="02010604000101010101" pitchFamily="2" charset="-122"/>
                  <a:ea typeface="汉仪大黑简" panose="02010604000101010101" pitchFamily="2" charset="-122"/>
                </a:endParaRPr>
              </a:p>
            </p:txBody>
          </p:sp>
        </p:grpSp>
      </p:grpSp>
      <p:grpSp>
        <p:nvGrpSpPr>
          <p:cNvPr id="29" name="组合 28"/>
          <p:cNvGrpSpPr/>
          <p:nvPr/>
        </p:nvGrpSpPr>
        <p:grpSpPr>
          <a:xfrm>
            <a:off x="6134050" y="5140312"/>
            <a:ext cx="4748367" cy="577984"/>
            <a:chOff x="6134050" y="5140312"/>
            <a:chExt cx="4748367" cy="577984"/>
          </a:xfrm>
        </p:grpSpPr>
        <p:sp>
          <p:nvSpPr>
            <p:cNvPr id="12" name="Freeform 10"/>
            <p:cNvSpPr/>
            <p:nvPr/>
          </p:nvSpPr>
          <p:spPr bwMode="auto">
            <a:xfrm>
              <a:off x="7041310" y="5151166"/>
              <a:ext cx="3841107" cy="567130"/>
            </a:xfrm>
            <a:custGeom>
              <a:avLst/>
              <a:gdLst>
                <a:gd name="T0" fmla="*/ 97 w 8676"/>
                <a:gd name="T1" fmla="*/ 0 h 884"/>
                <a:gd name="T2" fmla="*/ 8475 w 8676"/>
                <a:gd name="T3" fmla="*/ 0 h 884"/>
                <a:gd name="T4" fmla="*/ 8676 w 8676"/>
                <a:gd name="T5" fmla="*/ 202 h 884"/>
                <a:gd name="T6" fmla="*/ 8676 w 8676"/>
                <a:gd name="T7" fmla="*/ 788 h 884"/>
                <a:gd name="T8" fmla="*/ 8579 w 8676"/>
                <a:gd name="T9" fmla="*/ 884 h 884"/>
                <a:gd name="T10" fmla="*/ 97 w 8676"/>
                <a:gd name="T11" fmla="*/ 884 h 884"/>
                <a:gd name="T12" fmla="*/ 0 w 8676"/>
                <a:gd name="T13" fmla="*/ 788 h 884"/>
                <a:gd name="T14" fmla="*/ 0 w 8676"/>
                <a:gd name="T15" fmla="*/ 96 h 884"/>
                <a:gd name="T16" fmla="*/ 97 w 8676"/>
                <a:gd name="T17" fmla="*/ 0 h 8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676" h="884">
                  <a:moveTo>
                    <a:pt x="97" y="0"/>
                  </a:moveTo>
                  <a:lnTo>
                    <a:pt x="8475" y="0"/>
                  </a:lnTo>
                  <a:lnTo>
                    <a:pt x="8676" y="202"/>
                  </a:lnTo>
                  <a:lnTo>
                    <a:pt x="8676" y="788"/>
                  </a:lnTo>
                  <a:cubicBezTo>
                    <a:pt x="8676" y="841"/>
                    <a:pt x="8632" y="884"/>
                    <a:pt x="8579" y="884"/>
                  </a:cubicBezTo>
                  <a:lnTo>
                    <a:pt x="97" y="884"/>
                  </a:lnTo>
                  <a:cubicBezTo>
                    <a:pt x="44" y="884"/>
                    <a:pt x="0" y="841"/>
                    <a:pt x="0" y="788"/>
                  </a:cubicBezTo>
                  <a:lnTo>
                    <a:pt x="0" y="96"/>
                  </a:lnTo>
                  <a:cubicBezTo>
                    <a:pt x="0" y="43"/>
                    <a:pt x="44" y="0"/>
                    <a:pt x="97" y="0"/>
                  </a:cubicBezTo>
                  <a:close/>
                </a:path>
              </a:pathLst>
            </a:custGeom>
            <a:solidFill>
              <a:srgbClr val="0A2E50"/>
            </a:solidFill>
            <a:ln w="10" cap="flat" cmpd="sng">
              <a:noFill/>
              <a:round/>
            </a:ln>
          </p:spPr>
          <p:txBody>
            <a:bodyPr lIns="68562" tIns="34281" rIns="68562" bIns="34281"/>
            <a:lstStyle/>
            <a:p>
              <a:endParaRPr lang="zh-CN" altLang="en-US" sz="1600" b="1" dirty="0">
                <a:solidFill>
                  <a:schemeClr val="bg1"/>
                </a:solidFill>
                <a:latin typeface="汉仪大黑简" panose="02010604000101010101" pitchFamily="2" charset="-122"/>
                <a:ea typeface="汉仪大黑简" panose="02010604000101010101" pitchFamily="2" charset="-122"/>
              </a:endParaRPr>
            </a:p>
          </p:txBody>
        </p:sp>
        <p:sp>
          <p:nvSpPr>
            <p:cNvPr id="19" name="TextBox 117"/>
            <p:cNvSpPr txBox="1">
              <a:spLocks noChangeArrowheads="1"/>
            </p:cNvSpPr>
            <p:nvPr/>
          </p:nvSpPr>
          <p:spPr bwMode="auto">
            <a:xfrm>
              <a:off x="7364902" y="5142923"/>
              <a:ext cx="3048000" cy="500119"/>
            </a:xfrm>
            <a:prstGeom prst="rect">
              <a:avLst/>
            </a:prstGeom>
            <a:noFill/>
            <a:ln w="9525">
              <a:noFill/>
              <a:miter lim="800000"/>
            </a:ln>
          </p:spPr>
          <p:txBody>
            <a:bodyPr wrap="square" lIns="68562" tIns="34281" rIns="68562" bIns="34281">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dist" eaLnBrk="1" hangingPunct="1"/>
              <a:r>
                <a:rPr lang="zh-CN" altLang="en-US" sz="2800" b="1" dirty="0">
                  <a:solidFill>
                    <a:schemeClr val="bg1"/>
                  </a:solidFill>
                  <a:latin typeface="汉仪大黑简" panose="02010604000101010101" pitchFamily="2" charset="-122"/>
                  <a:ea typeface="汉仪大黑简" panose="02010604000101010101" pitchFamily="2" charset="-122"/>
                </a:rPr>
                <a:t>世界杯影响作用</a:t>
              </a:r>
              <a:endParaRPr lang="en-US" altLang="zh-CN" sz="2800" b="1" spc="600" dirty="0">
                <a:solidFill>
                  <a:schemeClr val="bg1"/>
                </a:solidFill>
                <a:latin typeface="汉仪大黑简" panose="02010604000101010101" pitchFamily="2" charset="-122"/>
                <a:ea typeface="汉仪大黑简" panose="02010604000101010101" pitchFamily="2" charset="-122"/>
              </a:endParaRPr>
            </a:p>
          </p:txBody>
        </p:sp>
        <p:grpSp>
          <p:nvGrpSpPr>
            <p:cNvPr id="20" name="组合 19"/>
            <p:cNvGrpSpPr/>
            <p:nvPr/>
          </p:nvGrpSpPr>
          <p:grpSpPr>
            <a:xfrm>
              <a:off x="6134050" y="5140312"/>
              <a:ext cx="738131" cy="567130"/>
              <a:chOff x="6821980" y="4497629"/>
              <a:chExt cx="544548" cy="557958"/>
            </a:xfrm>
            <a:solidFill>
              <a:srgbClr val="0A2E50"/>
            </a:solidFill>
          </p:grpSpPr>
          <p:sp>
            <p:nvSpPr>
              <p:cNvPr id="21" name="Rectangle 12"/>
              <p:cNvSpPr>
                <a:spLocks noChangeArrowheads="1"/>
              </p:cNvSpPr>
              <p:nvPr/>
            </p:nvSpPr>
            <p:spPr bwMode="auto">
              <a:xfrm>
                <a:off x="6821980" y="4497629"/>
                <a:ext cx="544548" cy="557958"/>
              </a:xfrm>
              <a:prstGeom prst="rect">
                <a:avLst/>
              </a:prstGeom>
              <a:grpFill/>
              <a:ln w="9525">
                <a:noFill/>
                <a:miter lim="800000"/>
              </a:ln>
            </p:spPr>
            <p:txBody>
              <a:bodyPr lIns="68562" tIns="34281" rIns="68562" bIns="34281"/>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en-US" sz="1600" b="1">
                  <a:solidFill>
                    <a:schemeClr val="bg1"/>
                  </a:solidFill>
                  <a:latin typeface="汉仪大黑简" panose="02010604000101010101" pitchFamily="2" charset="-122"/>
                  <a:ea typeface="汉仪大黑简" panose="02010604000101010101" pitchFamily="2" charset="-122"/>
                </a:endParaRPr>
              </a:p>
            </p:txBody>
          </p:sp>
          <p:sp>
            <p:nvSpPr>
              <p:cNvPr id="22" name="TextBox 118"/>
              <p:cNvSpPr txBox="1">
                <a:spLocks noChangeArrowheads="1"/>
              </p:cNvSpPr>
              <p:nvPr/>
            </p:nvSpPr>
            <p:spPr bwMode="auto">
              <a:xfrm>
                <a:off x="6903871" y="4537300"/>
                <a:ext cx="377825" cy="416655"/>
              </a:xfrm>
              <a:prstGeom prst="rect">
                <a:avLst/>
              </a:prstGeom>
              <a:grpFill/>
              <a:ln w="9525">
                <a:noFill/>
                <a:miter lim="800000"/>
              </a:ln>
            </p:spPr>
            <p:txBody>
              <a:bodyPr wrap="square" lIns="68562" tIns="34281" rIns="68562" bIns="34281">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en-US" altLang="zh-CN" sz="2800" b="1" dirty="0">
                    <a:solidFill>
                      <a:schemeClr val="bg1"/>
                    </a:solidFill>
                    <a:latin typeface="汉仪大黑简" panose="02010604000101010101" pitchFamily="2" charset="-122"/>
                    <a:ea typeface="汉仪大黑简" panose="02010604000101010101" pitchFamily="2" charset="-122"/>
                  </a:rPr>
                  <a:t>4</a:t>
                </a:r>
                <a:endParaRPr lang="zh-CN" altLang="en-US" sz="2800" b="1" dirty="0">
                  <a:solidFill>
                    <a:schemeClr val="bg1"/>
                  </a:solidFill>
                  <a:latin typeface="汉仪大黑简" panose="02010604000101010101" pitchFamily="2" charset="-122"/>
                  <a:ea typeface="汉仪大黑简" panose="02010604000101010101" pitchFamily="2" charset="-122"/>
                </a:endParaRPr>
              </a:p>
            </p:txBody>
          </p:sp>
        </p:grpSp>
      </p:grpSp>
      <p:pic>
        <p:nvPicPr>
          <p:cNvPr id="30" name="图片 2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4397" y="5848351"/>
            <a:ext cx="12139983" cy="100965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600" advClick="0" advTm="0">
        <p14:prism isInverted="1"/>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0-#ppt_w/2"/>
                                          </p:val>
                                        </p:tav>
                                        <p:tav tm="100000">
                                          <p:val>
                                            <p:strVal val="#ppt_x"/>
                                          </p:val>
                                        </p:tav>
                                      </p:tavLst>
                                    </p:anim>
                                    <p:anim calcmode="lin" valueType="num">
                                      <p:cBhvr additive="base">
                                        <p:cTn id="8" dur="500" fill="hold"/>
                                        <p:tgtEl>
                                          <p:spTgt spid="6"/>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9" presetClass="entr" presetSubtype="0" fill="hold" nodeType="after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dissolve">
                                      <p:cBhvr>
                                        <p:cTn id="12" dur="500"/>
                                        <p:tgtEl>
                                          <p:spTgt spid="5"/>
                                        </p:tgtEl>
                                      </p:cBhvr>
                                    </p:animEffect>
                                  </p:childTnLst>
                                </p:cTn>
                              </p:par>
                            </p:childTnLst>
                          </p:cTn>
                        </p:par>
                        <p:par>
                          <p:cTn id="13" fill="hold">
                            <p:stCondLst>
                              <p:cond delay="1000"/>
                            </p:stCondLst>
                            <p:childTnLst>
                              <p:par>
                                <p:cTn id="14" presetID="41" presetClass="entr" presetSubtype="0" fill="hold" grpId="0" nodeType="afterEffect">
                                  <p:stCondLst>
                                    <p:cond delay="0"/>
                                  </p:stCondLst>
                                  <p:iterate type="lt">
                                    <p:tmPct val="10000"/>
                                  </p:iterate>
                                  <p:childTnLst>
                                    <p:set>
                                      <p:cBhvr>
                                        <p:cTn id="15" dur="1" fill="hold">
                                          <p:stCondLst>
                                            <p:cond delay="0"/>
                                          </p:stCondLst>
                                        </p:cTn>
                                        <p:tgtEl>
                                          <p:spTgt spid="7"/>
                                        </p:tgtEl>
                                        <p:attrNameLst>
                                          <p:attrName>style.visibility</p:attrName>
                                        </p:attrNameLst>
                                      </p:cBhvr>
                                      <p:to>
                                        <p:strVal val="visible"/>
                                      </p:to>
                                    </p:set>
                                    <p:anim calcmode="lin" valueType="num">
                                      <p:cBhvr>
                                        <p:cTn id="16" dur="500" fill="hold"/>
                                        <p:tgtEl>
                                          <p:spTgt spid="7"/>
                                        </p:tgtEl>
                                        <p:attrNameLst>
                                          <p:attrName>ppt_x</p:attrName>
                                        </p:attrNameLst>
                                      </p:cBhvr>
                                      <p:tavLst>
                                        <p:tav tm="0">
                                          <p:val>
                                            <p:strVal val="#ppt_x"/>
                                          </p:val>
                                        </p:tav>
                                        <p:tav tm="50000">
                                          <p:val>
                                            <p:strVal val="#ppt_x+.1"/>
                                          </p:val>
                                        </p:tav>
                                        <p:tav tm="100000">
                                          <p:val>
                                            <p:strVal val="#ppt_x"/>
                                          </p:val>
                                        </p:tav>
                                      </p:tavLst>
                                    </p:anim>
                                    <p:anim calcmode="lin" valueType="num">
                                      <p:cBhvr>
                                        <p:cTn id="17" dur="500" fill="hold"/>
                                        <p:tgtEl>
                                          <p:spTgt spid="7"/>
                                        </p:tgtEl>
                                        <p:attrNameLst>
                                          <p:attrName>ppt_y</p:attrName>
                                        </p:attrNameLst>
                                      </p:cBhvr>
                                      <p:tavLst>
                                        <p:tav tm="0">
                                          <p:val>
                                            <p:strVal val="#ppt_y"/>
                                          </p:val>
                                        </p:tav>
                                        <p:tav tm="100000">
                                          <p:val>
                                            <p:strVal val="#ppt_y"/>
                                          </p:val>
                                        </p:tav>
                                      </p:tavLst>
                                    </p:anim>
                                    <p:anim calcmode="lin" valueType="num">
                                      <p:cBhvr>
                                        <p:cTn id="18" dur="500" fill="hold"/>
                                        <p:tgtEl>
                                          <p:spTgt spid="7"/>
                                        </p:tgtEl>
                                        <p:attrNameLst>
                                          <p:attrName>ppt_h</p:attrName>
                                        </p:attrNameLst>
                                      </p:cBhvr>
                                      <p:tavLst>
                                        <p:tav tm="0">
                                          <p:val>
                                            <p:strVal val="#ppt_h/10"/>
                                          </p:val>
                                        </p:tav>
                                        <p:tav tm="50000">
                                          <p:val>
                                            <p:strVal val="#ppt_h+.01"/>
                                          </p:val>
                                        </p:tav>
                                        <p:tav tm="100000">
                                          <p:val>
                                            <p:strVal val="#ppt_h"/>
                                          </p:val>
                                        </p:tav>
                                      </p:tavLst>
                                    </p:anim>
                                    <p:anim calcmode="lin" valueType="num">
                                      <p:cBhvr>
                                        <p:cTn id="19" dur="500" fill="hold"/>
                                        <p:tgtEl>
                                          <p:spTgt spid="7"/>
                                        </p:tgtEl>
                                        <p:attrNameLst>
                                          <p:attrName>ppt_w</p:attrName>
                                        </p:attrNameLst>
                                      </p:cBhvr>
                                      <p:tavLst>
                                        <p:tav tm="0">
                                          <p:val>
                                            <p:strVal val="#ppt_w/10"/>
                                          </p:val>
                                        </p:tav>
                                        <p:tav tm="50000">
                                          <p:val>
                                            <p:strVal val="#ppt_w+.01"/>
                                          </p:val>
                                        </p:tav>
                                        <p:tav tm="100000">
                                          <p:val>
                                            <p:strVal val="#ppt_w"/>
                                          </p:val>
                                        </p:tav>
                                      </p:tavLst>
                                    </p:anim>
                                    <p:animEffect transition="in" filter="fade">
                                      <p:cBhvr>
                                        <p:cTn id="20" dur="500" tmFilter="0,0; .5, 1; 1, 1"/>
                                        <p:tgtEl>
                                          <p:spTgt spid="7"/>
                                        </p:tgtEl>
                                      </p:cBhvr>
                                    </p:animEffect>
                                  </p:childTnLst>
                                </p:cTn>
                              </p:par>
                            </p:childTnLst>
                          </p:cTn>
                        </p:par>
                        <p:par>
                          <p:cTn id="21" fill="hold">
                            <p:stCondLst>
                              <p:cond delay="1549"/>
                            </p:stCondLst>
                            <p:childTnLst>
                              <p:par>
                                <p:cTn id="22" presetID="2" presetClass="entr" presetSubtype="2" fill="hold" nodeType="afterEffect">
                                  <p:stCondLst>
                                    <p:cond delay="0"/>
                                  </p:stCondLst>
                                  <p:childTnLst>
                                    <p:set>
                                      <p:cBhvr>
                                        <p:cTn id="23" dur="1" fill="hold">
                                          <p:stCondLst>
                                            <p:cond delay="0"/>
                                          </p:stCondLst>
                                        </p:cTn>
                                        <p:tgtEl>
                                          <p:spTgt spid="2"/>
                                        </p:tgtEl>
                                        <p:attrNameLst>
                                          <p:attrName>style.visibility</p:attrName>
                                        </p:attrNameLst>
                                      </p:cBhvr>
                                      <p:to>
                                        <p:strVal val="visible"/>
                                      </p:to>
                                    </p:set>
                                    <p:anim calcmode="lin" valueType="num">
                                      <p:cBhvr additive="base">
                                        <p:cTn id="24" dur="500" fill="hold"/>
                                        <p:tgtEl>
                                          <p:spTgt spid="2"/>
                                        </p:tgtEl>
                                        <p:attrNameLst>
                                          <p:attrName>ppt_x</p:attrName>
                                        </p:attrNameLst>
                                      </p:cBhvr>
                                      <p:tavLst>
                                        <p:tav tm="0">
                                          <p:val>
                                            <p:strVal val="1+#ppt_w/2"/>
                                          </p:val>
                                        </p:tav>
                                        <p:tav tm="100000">
                                          <p:val>
                                            <p:strVal val="#ppt_x"/>
                                          </p:val>
                                        </p:tav>
                                      </p:tavLst>
                                    </p:anim>
                                    <p:anim calcmode="lin" valueType="num">
                                      <p:cBhvr additive="base">
                                        <p:cTn id="25" dur="500" fill="hold"/>
                                        <p:tgtEl>
                                          <p:spTgt spid="2"/>
                                        </p:tgtEl>
                                        <p:attrNameLst>
                                          <p:attrName>ppt_y</p:attrName>
                                        </p:attrNameLst>
                                      </p:cBhvr>
                                      <p:tavLst>
                                        <p:tav tm="0">
                                          <p:val>
                                            <p:strVal val="#ppt_y"/>
                                          </p:val>
                                        </p:tav>
                                        <p:tav tm="100000">
                                          <p:val>
                                            <p:strVal val="#ppt_y"/>
                                          </p:val>
                                        </p:tav>
                                      </p:tavLst>
                                    </p:anim>
                                  </p:childTnLst>
                                </p:cTn>
                              </p:par>
                              <p:par>
                                <p:cTn id="26" presetID="2" presetClass="entr" presetSubtype="2" fill="hold" nodeType="withEffect">
                                  <p:stCondLst>
                                    <p:cond delay="0"/>
                                  </p:stCondLst>
                                  <p:childTnLst>
                                    <p:set>
                                      <p:cBhvr>
                                        <p:cTn id="27" dur="1" fill="hold">
                                          <p:stCondLst>
                                            <p:cond delay="0"/>
                                          </p:stCondLst>
                                        </p:cTn>
                                        <p:tgtEl>
                                          <p:spTgt spid="3"/>
                                        </p:tgtEl>
                                        <p:attrNameLst>
                                          <p:attrName>style.visibility</p:attrName>
                                        </p:attrNameLst>
                                      </p:cBhvr>
                                      <p:to>
                                        <p:strVal val="visible"/>
                                      </p:to>
                                    </p:set>
                                    <p:anim calcmode="lin" valueType="num">
                                      <p:cBhvr additive="base">
                                        <p:cTn id="28" dur="500" fill="hold"/>
                                        <p:tgtEl>
                                          <p:spTgt spid="3"/>
                                        </p:tgtEl>
                                        <p:attrNameLst>
                                          <p:attrName>ppt_x</p:attrName>
                                        </p:attrNameLst>
                                      </p:cBhvr>
                                      <p:tavLst>
                                        <p:tav tm="0">
                                          <p:val>
                                            <p:strVal val="1+#ppt_w/2"/>
                                          </p:val>
                                        </p:tav>
                                        <p:tav tm="100000">
                                          <p:val>
                                            <p:strVal val="#ppt_x"/>
                                          </p:val>
                                        </p:tav>
                                      </p:tavLst>
                                    </p:anim>
                                    <p:anim calcmode="lin" valueType="num">
                                      <p:cBhvr additive="base">
                                        <p:cTn id="29" dur="500" fill="hold"/>
                                        <p:tgtEl>
                                          <p:spTgt spid="3"/>
                                        </p:tgtEl>
                                        <p:attrNameLst>
                                          <p:attrName>ppt_y</p:attrName>
                                        </p:attrNameLst>
                                      </p:cBhvr>
                                      <p:tavLst>
                                        <p:tav tm="0">
                                          <p:val>
                                            <p:strVal val="#ppt_y"/>
                                          </p:val>
                                        </p:tav>
                                        <p:tav tm="100000">
                                          <p:val>
                                            <p:strVal val="#ppt_y"/>
                                          </p:val>
                                        </p:tav>
                                      </p:tavLst>
                                    </p:anim>
                                  </p:childTnLst>
                                </p:cTn>
                              </p:par>
                              <p:par>
                                <p:cTn id="30" presetID="2" presetClass="entr" presetSubtype="2" fill="hold" nodeType="withEffect">
                                  <p:stCondLst>
                                    <p:cond delay="0"/>
                                  </p:stCondLst>
                                  <p:childTnLst>
                                    <p:set>
                                      <p:cBhvr>
                                        <p:cTn id="31" dur="1" fill="hold">
                                          <p:stCondLst>
                                            <p:cond delay="0"/>
                                          </p:stCondLst>
                                        </p:cTn>
                                        <p:tgtEl>
                                          <p:spTgt spid="8"/>
                                        </p:tgtEl>
                                        <p:attrNameLst>
                                          <p:attrName>style.visibility</p:attrName>
                                        </p:attrNameLst>
                                      </p:cBhvr>
                                      <p:to>
                                        <p:strVal val="visible"/>
                                      </p:to>
                                    </p:set>
                                    <p:anim calcmode="lin" valueType="num">
                                      <p:cBhvr additive="base">
                                        <p:cTn id="32" dur="500" fill="hold"/>
                                        <p:tgtEl>
                                          <p:spTgt spid="8"/>
                                        </p:tgtEl>
                                        <p:attrNameLst>
                                          <p:attrName>ppt_x</p:attrName>
                                        </p:attrNameLst>
                                      </p:cBhvr>
                                      <p:tavLst>
                                        <p:tav tm="0">
                                          <p:val>
                                            <p:strVal val="1+#ppt_w/2"/>
                                          </p:val>
                                        </p:tav>
                                        <p:tav tm="100000">
                                          <p:val>
                                            <p:strVal val="#ppt_x"/>
                                          </p:val>
                                        </p:tav>
                                      </p:tavLst>
                                    </p:anim>
                                    <p:anim calcmode="lin" valueType="num">
                                      <p:cBhvr additive="base">
                                        <p:cTn id="33" dur="500" fill="hold"/>
                                        <p:tgtEl>
                                          <p:spTgt spid="8"/>
                                        </p:tgtEl>
                                        <p:attrNameLst>
                                          <p:attrName>ppt_y</p:attrName>
                                        </p:attrNameLst>
                                      </p:cBhvr>
                                      <p:tavLst>
                                        <p:tav tm="0">
                                          <p:val>
                                            <p:strVal val="#ppt_y"/>
                                          </p:val>
                                        </p:tav>
                                        <p:tav tm="100000">
                                          <p:val>
                                            <p:strVal val="#ppt_y"/>
                                          </p:val>
                                        </p:tav>
                                      </p:tavLst>
                                    </p:anim>
                                  </p:childTnLst>
                                </p:cTn>
                              </p:par>
                              <p:par>
                                <p:cTn id="34" presetID="2" presetClass="entr" presetSubtype="2" fill="hold" nodeType="withEffect">
                                  <p:stCondLst>
                                    <p:cond delay="0"/>
                                  </p:stCondLst>
                                  <p:childTnLst>
                                    <p:set>
                                      <p:cBhvr>
                                        <p:cTn id="35" dur="1" fill="hold">
                                          <p:stCondLst>
                                            <p:cond delay="0"/>
                                          </p:stCondLst>
                                        </p:cTn>
                                        <p:tgtEl>
                                          <p:spTgt spid="29"/>
                                        </p:tgtEl>
                                        <p:attrNameLst>
                                          <p:attrName>style.visibility</p:attrName>
                                        </p:attrNameLst>
                                      </p:cBhvr>
                                      <p:to>
                                        <p:strVal val="visible"/>
                                      </p:to>
                                    </p:set>
                                    <p:anim calcmode="lin" valueType="num">
                                      <p:cBhvr additive="base">
                                        <p:cTn id="36" dur="500" fill="hold"/>
                                        <p:tgtEl>
                                          <p:spTgt spid="29"/>
                                        </p:tgtEl>
                                        <p:attrNameLst>
                                          <p:attrName>ppt_x</p:attrName>
                                        </p:attrNameLst>
                                      </p:cBhvr>
                                      <p:tavLst>
                                        <p:tav tm="0">
                                          <p:val>
                                            <p:strVal val="1+#ppt_w/2"/>
                                          </p:val>
                                        </p:tav>
                                        <p:tav tm="100000">
                                          <p:val>
                                            <p:strVal val="#ppt_x"/>
                                          </p:val>
                                        </p:tav>
                                      </p:tavLst>
                                    </p:anim>
                                    <p:anim calcmode="lin" valueType="num">
                                      <p:cBhvr additive="base">
                                        <p:cTn id="37" dur="500" fill="hold"/>
                                        <p:tgtEl>
                                          <p:spTgt spid="2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21404"/>
            <a:ext cx="12192000" cy="6879403"/>
          </a:xfrm>
          <a:prstGeom prst="rect">
            <a:avLst/>
          </a:prstGeom>
        </p:spPr>
      </p:pic>
      <p:pic>
        <p:nvPicPr>
          <p:cNvPr id="5" name="图片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flipH="1">
            <a:off x="0" y="-21404"/>
            <a:ext cx="2743200" cy="6863811"/>
          </a:xfrm>
          <a:prstGeom prst="rect">
            <a:avLst/>
          </a:prstGeom>
        </p:spPr>
      </p:pic>
      <p:pic>
        <p:nvPicPr>
          <p:cNvPr id="6" name="图片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448801" y="-21404"/>
            <a:ext cx="2743200" cy="6863811"/>
          </a:xfrm>
          <a:prstGeom prst="rect">
            <a:avLst/>
          </a:prstGeom>
        </p:spPr>
      </p:pic>
      <p:pic>
        <p:nvPicPr>
          <p:cNvPr id="10" name="图片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81400" y="286301"/>
            <a:ext cx="5029200" cy="5029200"/>
          </a:xfrm>
          <a:prstGeom prst="rect">
            <a:avLst/>
          </a:prstGeom>
        </p:spPr>
      </p:pic>
      <p:sp>
        <p:nvSpPr>
          <p:cNvPr id="11" name="TextBox 105"/>
          <p:cNvSpPr txBox="1">
            <a:spLocks noChangeArrowheads="1"/>
          </p:cNvSpPr>
          <p:nvPr/>
        </p:nvSpPr>
        <p:spPr bwMode="auto">
          <a:xfrm>
            <a:off x="4128059" y="4753827"/>
            <a:ext cx="3701491" cy="561674"/>
          </a:xfrm>
          <a:prstGeom prst="rect">
            <a:avLst/>
          </a:prstGeom>
          <a:noFill/>
          <a:ln w="9525">
            <a:noFill/>
            <a:miter lim="800000"/>
          </a:ln>
        </p:spPr>
        <p:txBody>
          <a:bodyPr wrap="square" lIns="68562" tIns="34281" rIns="68562" bIns="34281">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dist" eaLnBrk="1" hangingPunct="1"/>
            <a:r>
              <a:rPr lang="en-US" altLang="zh-CN" sz="3200" b="1" dirty="0">
                <a:solidFill>
                  <a:srgbClr val="0A2E50"/>
                </a:solidFill>
                <a:latin typeface="汉仪大黑简" panose="02010604000101010101" pitchFamily="2" charset="-122"/>
                <a:ea typeface="汉仪大黑简" panose="02010604000101010101" pitchFamily="2" charset="-122"/>
              </a:rPr>
              <a:t>01 </a:t>
            </a:r>
            <a:r>
              <a:rPr lang="zh-CN" altLang="en-US" sz="3200" b="1" dirty="0">
                <a:solidFill>
                  <a:srgbClr val="0A2E50"/>
                </a:solidFill>
                <a:latin typeface="汉仪大黑简" panose="02010604000101010101" pitchFamily="2" charset="-122"/>
                <a:ea typeface="汉仪大黑简" panose="02010604000101010101" pitchFamily="2" charset="-122"/>
              </a:rPr>
              <a:t>国际足联世界杯</a:t>
            </a:r>
            <a:endParaRPr lang="en-US" altLang="zh-CN" sz="3200" b="1" spc="600" dirty="0">
              <a:solidFill>
                <a:srgbClr val="0A2E50"/>
              </a:solidFill>
              <a:latin typeface="汉仪大黑简" panose="02010604000101010101" pitchFamily="2" charset="-122"/>
              <a:ea typeface="汉仪大黑简" panose="02010604000101010101" pitchFamily="2" charset="-122"/>
            </a:endParaRPr>
          </a:p>
        </p:txBody>
      </p:sp>
      <p:pic>
        <p:nvPicPr>
          <p:cNvPr id="12" name="图片 1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4397" y="5848351"/>
            <a:ext cx="12139983" cy="100965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200" advClick="0" advTm="0">
        <p14:prism/>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1+#ppt_w/2"/>
                                          </p:val>
                                        </p:tav>
                                        <p:tav tm="100000">
                                          <p:val>
                                            <p:strVal val="#ppt_x"/>
                                          </p:val>
                                        </p:tav>
                                      </p:tavLst>
                                    </p:anim>
                                    <p:anim calcmode="lin" valueType="num">
                                      <p:cBhvr additive="base">
                                        <p:cTn id="12" dur="500" fill="hold"/>
                                        <p:tgtEl>
                                          <p:spTgt spid="6"/>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53" presetClass="entr" presetSubtype="16" fill="hold" nodeType="afterEffect">
                                  <p:stCondLst>
                                    <p:cond delay="0"/>
                                  </p:stCondLst>
                                  <p:childTnLst>
                                    <p:set>
                                      <p:cBhvr>
                                        <p:cTn id="15" dur="1" fill="hold">
                                          <p:stCondLst>
                                            <p:cond delay="0"/>
                                          </p:stCondLst>
                                        </p:cTn>
                                        <p:tgtEl>
                                          <p:spTgt spid="10"/>
                                        </p:tgtEl>
                                        <p:attrNameLst>
                                          <p:attrName>style.visibility</p:attrName>
                                        </p:attrNameLst>
                                      </p:cBhvr>
                                      <p:to>
                                        <p:strVal val="visible"/>
                                      </p:to>
                                    </p:set>
                                    <p:anim calcmode="lin" valueType="num">
                                      <p:cBhvr>
                                        <p:cTn id="16" dur="500" fill="hold"/>
                                        <p:tgtEl>
                                          <p:spTgt spid="10"/>
                                        </p:tgtEl>
                                        <p:attrNameLst>
                                          <p:attrName>ppt_w</p:attrName>
                                        </p:attrNameLst>
                                      </p:cBhvr>
                                      <p:tavLst>
                                        <p:tav tm="0">
                                          <p:val>
                                            <p:fltVal val="0"/>
                                          </p:val>
                                        </p:tav>
                                        <p:tav tm="100000">
                                          <p:val>
                                            <p:strVal val="#ppt_w"/>
                                          </p:val>
                                        </p:tav>
                                      </p:tavLst>
                                    </p:anim>
                                    <p:anim calcmode="lin" valueType="num">
                                      <p:cBhvr>
                                        <p:cTn id="17" dur="500" fill="hold"/>
                                        <p:tgtEl>
                                          <p:spTgt spid="10"/>
                                        </p:tgtEl>
                                        <p:attrNameLst>
                                          <p:attrName>ppt_h</p:attrName>
                                        </p:attrNameLst>
                                      </p:cBhvr>
                                      <p:tavLst>
                                        <p:tav tm="0">
                                          <p:val>
                                            <p:fltVal val="0"/>
                                          </p:val>
                                        </p:tav>
                                        <p:tav tm="100000">
                                          <p:val>
                                            <p:strVal val="#ppt_h"/>
                                          </p:val>
                                        </p:tav>
                                      </p:tavLst>
                                    </p:anim>
                                    <p:animEffect transition="in" filter="fade">
                                      <p:cBhvr>
                                        <p:cTn id="18" dur="500"/>
                                        <p:tgtEl>
                                          <p:spTgt spid="10"/>
                                        </p:tgtEl>
                                      </p:cBhvr>
                                    </p:animEffect>
                                  </p:childTnLst>
                                </p:cTn>
                              </p:par>
                            </p:childTnLst>
                          </p:cTn>
                        </p:par>
                        <p:par>
                          <p:cTn id="19" fill="hold">
                            <p:stCondLst>
                              <p:cond delay="1000"/>
                            </p:stCondLst>
                            <p:childTnLst>
                              <p:par>
                                <p:cTn id="20" presetID="14" presetClass="entr" presetSubtype="10" fill="hold" grpId="0" nodeType="after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randombar(horizontal)">
                                      <p:cBhvr>
                                        <p:cTn id="2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21404"/>
            <a:ext cx="12192000" cy="6879403"/>
          </a:xfrm>
          <a:prstGeom prst="rect">
            <a:avLst/>
          </a:prstGeom>
        </p:spPr>
      </p:pic>
      <p:pic>
        <p:nvPicPr>
          <p:cNvPr id="5" name="图片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5400000" flipH="1">
            <a:off x="932072" y="-932069"/>
            <a:ext cx="1241008" cy="3105148"/>
          </a:xfrm>
          <a:prstGeom prst="rect">
            <a:avLst/>
          </a:prstGeom>
        </p:spPr>
      </p:pic>
      <p:sp>
        <p:nvSpPr>
          <p:cNvPr id="6" name="TextBox 105"/>
          <p:cNvSpPr txBox="1">
            <a:spLocks noChangeArrowheads="1"/>
          </p:cNvSpPr>
          <p:nvPr/>
        </p:nvSpPr>
        <p:spPr bwMode="auto">
          <a:xfrm>
            <a:off x="2565959" y="339668"/>
            <a:ext cx="3949141" cy="561674"/>
          </a:xfrm>
          <a:prstGeom prst="rect">
            <a:avLst/>
          </a:prstGeom>
          <a:noFill/>
          <a:ln w="9525">
            <a:noFill/>
            <a:miter lim="800000"/>
          </a:ln>
        </p:spPr>
        <p:txBody>
          <a:bodyPr wrap="square" lIns="68562" tIns="34281" rIns="68562" bIns="34281">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dist" eaLnBrk="1" hangingPunct="1"/>
            <a:r>
              <a:rPr lang="en-US" altLang="zh-CN" sz="3200" b="1" dirty="0">
                <a:solidFill>
                  <a:srgbClr val="0A2E50"/>
                </a:solidFill>
                <a:latin typeface="汉仪大黑简" panose="02010604000101010101" pitchFamily="2" charset="-122"/>
                <a:ea typeface="汉仪大黑简" panose="02010604000101010101" pitchFamily="2" charset="-122"/>
              </a:rPr>
              <a:t>01 </a:t>
            </a:r>
            <a:r>
              <a:rPr lang="zh-CN" altLang="en-US" sz="3200" b="1" dirty="0">
                <a:solidFill>
                  <a:srgbClr val="0A2E50"/>
                </a:solidFill>
                <a:latin typeface="汉仪大黑简" panose="02010604000101010101" pitchFamily="2" charset="-122"/>
                <a:ea typeface="汉仪大黑简" panose="02010604000101010101" pitchFamily="2" charset="-122"/>
              </a:rPr>
              <a:t>国际足联世界杯</a:t>
            </a:r>
            <a:endParaRPr lang="en-US" altLang="zh-CN" sz="3200" b="1" spc="600" dirty="0">
              <a:solidFill>
                <a:srgbClr val="0A2E50"/>
              </a:solidFill>
              <a:latin typeface="汉仪大黑简" panose="02010604000101010101" pitchFamily="2" charset="-122"/>
              <a:ea typeface="汉仪大黑简" panose="02010604000101010101" pitchFamily="2" charset="-122"/>
            </a:endParaRPr>
          </a:p>
        </p:txBody>
      </p:sp>
      <p:pic>
        <p:nvPicPr>
          <p:cNvPr id="7" name="图片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397" y="5848351"/>
            <a:ext cx="12139983" cy="1009650"/>
          </a:xfrm>
          <a:prstGeom prst="rect">
            <a:avLst/>
          </a:prstGeom>
        </p:spPr>
      </p:pic>
      <p:sp>
        <p:nvSpPr>
          <p:cNvPr id="8" name="矩形 7"/>
          <p:cNvSpPr/>
          <p:nvPr/>
        </p:nvSpPr>
        <p:spPr>
          <a:xfrm>
            <a:off x="1021274" y="2352697"/>
            <a:ext cx="10149452" cy="1296445"/>
          </a:xfrm>
          <a:prstGeom prst="rect">
            <a:avLst/>
          </a:prstGeom>
        </p:spPr>
        <p:txBody>
          <a:bodyPr wrap="square">
            <a:spAutoFit/>
          </a:bodyPr>
          <a:lstStyle/>
          <a:p>
            <a:pPr>
              <a:lnSpc>
                <a:spcPct val="150000"/>
              </a:lnSpc>
            </a:pPr>
            <a:r>
              <a:rPr lang="zh-CN" altLang="en-US" spc="100" dirty="0">
                <a:solidFill>
                  <a:schemeClr val="tx1">
                    <a:lumMod val="95000"/>
                    <a:lumOff val="5000"/>
                  </a:schemeClr>
                </a:solidFill>
                <a:latin typeface="微软雅黑" panose="020B0503020204020204" pitchFamily="34" charset="-122"/>
                <a:ea typeface="微软雅黑" panose="020B0503020204020204" pitchFamily="34" charset="-122"/>
              </a:rPr>
              <a:t>国际足联世界杯（</a:t>
            </a:r>
            <a:r>
              <a:rPr lang="en-US" altLang="zh-CN" spc="100" dirty="0">
                <a:solidFill>
                  <a:schemeClr val="tx1">
                    <a:lumMod val="95000"/>
                    <a:lumOff val="5000"/>
                  </a:schemeClr>
                </a:solidFill>
                <a:latin typeface="微软雅黑" panose="020B0503020204020204" pitchFamily="34" charset="-122"/>
                <a:ea typeface="微软雅黑" panose="020B0503020204020204" pitchFamily="34" charset="-122"/>
              </a:rPr>
              <a:t>FIFA World Cup</a:t>
            </a:r>
            <a:r>
              <a:rPr lang="zh-CN" altLang="en-US" spc="100" dirty="0">
                <a:solidFill>
                  <a:schemeClr val="tx1">
                    <a:lumMod val="95000"/>
                    <a:lumOff val="5000"/>
                  </a:schemeClr>
                </a:solidFill>
                <a:latin typeface="微软雅黑" panose="020B0503020204020204" pitchFamily="34" charset="-122"/>
                <a:ea typeface="微软雅黑" panose="020B0503020204020204" pitchFamily="34" charset="-122"/>
              </a:rPr>
              <a:t>）简称“世界杯”，是世界上最高荣誉、最高规格、最高竞技水平、最高知名度的足球比赛，与奥运会并称为全球体育两大最顶级赛事，影响力和转播覆盖率超过奥运会的全球最大体育盛事。</a:t>
            </a:r>
            <a:endParaRPr lang="zh-CN" altLang="en-US" spc="100" dirty="0">
              <a:solidFill>
                <a:schemeClr val="tx1">
                  <a:lumMod val="95000"/>
                  <a:lumOff val="5000"/>
                </a:schemeClr>
              </a:solidFill>
              <a:latin typeface="微软雅黑" panose="020B0503020204020204" pitchFamily="34" charset="-122"/>
              <a:ea typeface="微软雅黑" panose="020B0503020204020204" pitchFamily="34" charset="-122"/>
            </a:endParaRPr>
          </a:p>
        </p:txBody>
      </p:sp>
      <p:sp>
        <p:nvSpPr>
          <p:cNvPr id="9" name="矩形 8"/>
          <p:cNvSpPr/>
          <p:nvPr/>
        </p:nvSpPr>
        <p:spPr>
          <a:xfrm>
            <a:off x="1019507" y="3762833"/>
            <a:ext cx="10310645" cy="1289905"/>
          </a:xfrm>
          <a:prstGeom prst="rect">
            <a:avLst/>
          </a:prstGeom>
        </p:spPr>
        <p:txBody>
          <a:bodyPr wrap="square">
            <a:spAutoFit/>
          </a:bodyPr>
          <a:lstStyle/>
          <a:p>
            <a:pPr>
              <a:lnSpc>
                <a:spcPct val="150000"/>
              </a:lnSpc>
            </a:pPr>
            <a:r>
              <a:rPr lang="en-US" altLang="zh-CN" spc="100" dirty="0">
                <a:solidFill>
                  <a:schemeClr val="tx1">
                    <a:lumMod val="95000"/>
                    <a:lumOff val="5000"/>
                  </a:schemeClr>
                </a:solidFill>
                <a:latin typeface="微软雅黑" panose="020B0503020204020204" pitchFamily="34" charset="-122"/>
                <a:ea typeface="微软雅黑" panose="020B0503020204020204" pitchFamily="34" charset="-122"/>
              </a:rPr>
              <a:t>2018</a:t>
            </a:r>
            <a:r>
              <a:rPr lang="zh-CN" altLang="en-US" spc="100" dirty="0">
                <a:solidFill>
                  <a:schemeClr val="tx1">
                    <a:lumMod val="95000"/>
                    <a:lumOff val="5000"/>
                  </a:schemeClr>
                </a:solidFill>
                <a:latin typeface="微软雅黑" panose="020B0503020204020204" pitchFamily="34" charset="-122"/>
                <a:ea typeface="微软雅黑" panose="020B0503020204020204" pitchFamily="34" charset="-122"/>
              </a:rPr>
              <a:t>年俄罗斯世界杯（英语：</a:t>
            </a:r>
            <a:r>
              <a:rPr lang="en-US" altLang="zh-CN" spc="100" dirty="0">
                <a:solidFill>
                  <a:schemeClr val="tx1">
                    <a:lumMod val="95000"/>
                    <a:lumOff val="5000"/>
                  </a:schemeClr>
                </a:solidFill>
                <a:latin typeface="微软雅黑" panose="020B0503020204020204" pitchFamily="34" charset="-122"/>
                <a:ea typeface="微软雅黑" panose="020B0503020204020204" pitchFamily="34" charset="-122"/>
              </a:rPr>
              <a:t>2018 FIFA World Cup</a:t>
            </a:r>
            <a:r>
              <a:rPr lang="zh-CN" altLang="en-US" spc="100" dirty="0">
                <a:solidFill>
                  <a:schemeClr val="tx1">
                    <a:lumMod val="95000"/>
                    <a:lumOff val="5000"/>
                  </a:schemeClr>
                </a:solidFill>
                <a:latin typeface="微软雅黑" panose="020B0503020204020204" pitchFamily="34" charset="-122"/>
                <a:ea typeface="微软雅黑" panose="020B0503020204020204" pitchFamily="34" charset="-122"/>
              </a:rPr>
              <a:t>，俄语：</a:t>
            </a:r>
            <a:r>
              <a:rPr lang="az-Cyrl-AZ" altLang="zh-CN" spc="100" dirty="0">
                <a:solidFill>
                  <a:schemeClr val="tx1">
                    <a:lumMod val="95000"/>
                    <a:lumOff val="5000"/>
                  </a:schemeClr>
                </a:solidFill>
                <a:latin typeface="微软雅黑" panose="020B0503020204020204" pitchFamily="34" charset="-122"/>
                <a:ea typeface="微软雅黑" panose="020B0503020204020204" pitchFamily="34" charset="-122"/>
              </a:rPr>
              <a:t>Чемпиона́т ми́ра по футбо́лу 2018</a:t>
            </a:r>
            <a:r>
              <a:rPr lang="zh-CN" altLang="az-Cyrl-AZ" spc="100" dirty="0">
                <a:solidFill>
                  <a:schemeClr val="tx1">
                    <a:lumMod val="95000"/>
                    <a:lumOff val="5000"/>
                  </a:schemeClr>
                </a:solidFill>
                <a:latin typeface="微软雅黑" panose="020B0503020204020204" pitchFamily="34" charset="-122"/>
                <a:ea typeface="微软雅黑" panose="020B0503020204020204" pitchFamily="34" charset="-122"/>
              </a:rPr>
              <a:t>）</a:t>
            </a:r>
            <a:r>
              <a:rPr lang="zh-CN" altLang="en-US" spc="100" dirty="0">
                <a:solidFill>
                  <a:schemeClr val="tx1">
                    <a:lumMod val="95000"/>
                    <a:lumOff val="5000"/>
                  </a:schemeClr>
                </a:solidFill>
                <a:latin typeface="微软雅黑" panose="020B0503020204020204" pitchFamily="34" charset="-122"/>
                <a:ea typeface="微软雅黑" panose="020B0503020204020204" pitchFamily="34" charset="-122"/>
              </a:rPr>
              <a:t>是第</a:t>
            </a:r>
            <a:r>
              <a:rPr lang="en-US" altLang="zh-CN" spc="100" dirty="0">
                <a:solidFill>
                  <a:schemeClr val="tx1">
                    <a:lumMod val="95000"/>
                    <a:lumOff val="5000"/>
                  </a:schemeClr>
                </a:solidFill>
                <a:latin typeface="微软雅黑" panose="020B0503020204020204" pitchFamily="34" charset="-122"/>
                <a:ea typeface="微软雅黑" panose="020B0503020204020204" pitchFamily="34" charset="-122"/>
              </a:rPr>
              <a:t>21</a:t>
            </a:r>
            <a:r>
              <a:rPr lang="zh-CN" altLang="en-US" spc="100" dirty="0">
                <a:solidFill>
                  <a:schemeClr val="tx1">
                    <a:lumMod val="95000"/>
                    <a:lumOff val="5000"/>
                  </a:schemeClr>
                </a:solidFill>
                <a:latin typeface="微软雅黑" panose="020B0503020204020204" pitchFamily="34" charset="-122"/>
                <a:ea typeface="微软雅黑" panose="020B0503020204020204" pitchFamily="34" charset="-122"/>
              </a:rPr>
              <a:t>届世界杯足球赛。比赛将于</a:t>
            </a:r>
            <a:r>
              <a:rPr lang="en-US" altLang="zh-CN" spc="100" dirty="0">
                <a:solidFill>
                  <a:schemeClr val="tx1">
                    <a:lumMod val="95000"/>
                    <a:lumOff val="5000"/>
                  </a:schemeClr>
                </a:solidFill>
                <a:latin typeface="微软雅黑" panose="020B0503020204020204" pitchFamily="34" charset="-122"/>
                <a:ea typeface="微软雅黑" panose="020B0503020204020204" pitchFamily="34" charset="-122"/>
              </a:rPr>
              <a:t>2018</a:t>
            </a:r>
            <a:r>
              <a:rPr lang="zh-CN" altLang="en-US" spc="100" dirty="0">
                <a:solidFill>
                  <a:schemeClr val="tx1">
                    <a:lumMod val="95000"/>
                    <a:lumOff val="5000"/>
                  </a:schemeClr>
                </a:solidFill>
                <a:latin typeface="微软雅黑" panose="020B0503020204020204" pitchFamily="34" charset="-122"/>
                <a:ea typeface="微软雅黑" panose="020B0503020204020204" pitchFamily="34" charset="-122"/>
              </a:rPr>
              <a:t>年</a:t>
            </a:r>
            <a:r>
              <a:rPr lang="en-US" altLang="zh-CN" spc="100" dirty="0">
                <a:solidFill>
                  <a:schemeClr val="tx1">
                    <a:lumMod val="95000"/>
                    <a:lumOff val="5000"/>
                  </a:schemeClr>
                </a:solidFill>
                <a:latin typeface="微软雅黑" panose="020B0503020204020204" pitchFamily="34" charset="-122"/>
                <a:ea typeface="微软雅黑" panose="020B0503020204020204" pitchFamily="34" charset="-122"/>
              </a:rPr>
              <a:t>6</a:t>
            </a:r>
            <a:r>
              <a:rPr lang="zh-CN" altLang="en-US" spc="100" dirty="0">
                <a:solidFill>
                  <a:schemeClr val="tx1">
                    <a:lumMod val="95000"/>
                    <a:lumOff val="5000"/>
                  </a:schemeClr>
                </a:solidFill>
                <a:latin typeface="微软雅黑" panose="020B0503020204020204" pitchFamily="34" charset="-122"/>
                <a:ea typeface="微软雅黑" panose="020B0503020204020204" pitchFamily="34" charset="-122"/>
              </a:rPr>
              <a:t>月</a:t>
            </a:r>
            <a:r>
              <a:rPr lang="en-US" altLang="zh-CN" spc="100" dirty="0">
                <a:solidFill>
                  <a:schemeClr val="tx1">
                    <a:lumMod val="95000"/>
                    <a:lumOff val="5000"/>
                  </a:schemeClr>
                </a:solidFill>
                <a:latin typeface="微软雅黑" panose="020B0503020204020204" pitchFamily="34" charset="-122"/>
                <a:ea typeface="微软雅黑" panose="020B0503020204020204" pitchFamily="34" charset="-122"/>
              </a:rPr>
              <a:t>14</a:t>
            </a:r>
            <a:r>
              <a:rPr lang="zh-CN" altLang="en-US" spc="100" dirty="0">
                <a:solidFill>
                  <a:schemeClr val="tx1">
                    <a:lumMod val="95000"/>
                    <a:lumOff val="5000"/>
                  </a:schemeClr>
                </a:solidFill>
                <a:latin typeface="微软雅黑" panose="020B0503020204020204" pitchFamily="34" charset="-122"/>
                <a:ea typeface="微软雅黑" panose="020B0503020204020204" pitchFamily="34" charset="-122"/>
              </a:rPr>
              <a:t>日至</a:t>
            </a:r>
            <a:r>
              <a:rPr lang="en-US" altLang="zh-CN" spc="100" dirty="0">
                <a:solidFill>
                  <a:schemeClr val="tx1">
                    <a:lumMod val="95000"/>
                    <a:lumOff val="5000"/>
                  </a:schemeClr>
                </a:solidFill>
                <a:latin typeface="微软雅黑" panose="020B0503020204020204" pitchFamily="34" charset="-122"/>
                <a:ea typeface="微软雅黑" panose="020B0503020204020204" pitchFamily="34" charset="-122"/>
              </a:rPr>
              <a:t>7</a:t>
            </a:r>
            <a:r>
              <a:rPr lang="zh-CN" altLang="en-US" spc="100" dirty="0">
                <a:solidFill>
                  <a:schemeClr val="tx1">
                    <a:lumMod val="95000"/>
                    <a:lumOff val="5000"/>
                  </a:schemeClr>
                </a:solidFill>
                <a:latin typeface="微软雅黑" panose="020B0503020204020204" pitchFamily="34" charset="-122"/>
                <a:ea typeface="微软雅黑" panose="020B0503020204020204" pitchFamily="34" charset="-122"/>
              </a:rPr>
              <a:t>月</a:t>
            </a:r>
            <a:r>
              <a:rPr lang="en-US" altLang="zh-CN" spc="100" dirty="0">
                <a:solidFill>
                  <a:schemeClr val="tx1">
                    <a:lumMod val="95000"/>
                    <a:lumOff val="5000"/>
                  </a:schemeClr>
                </a:solidFill>
                <a:latin typeface="微软雅黑" panose="020B0503020204020204" pitchFamily="34" charset="-122"/>
                <a:ea typeface="微软雅黑" panose="020B0503020204020204" pitchFamily="34" charset="-122"/>
              </a:rPr>
              <a:t>15</a:t>
            </a:r>
            <a:r>
              <a:rPr lang="zh-CN" altLang="en-US" spc="100" dirty="0">
                <a:solidFill>
                  <a:schemeClr val="tx1">
                    <a:lumMod val="95000"/>
                    <a:lumOff val="5000"/>
                  </a:schemeClr>
                </a:solidFill>
                <a:latin typeface="微软雅黑" panose="020B0503020204020204" pitchFamily="34" charset="-122"/>
                <a:ea typeface="微软雅黑" panose="020B0503020204020204" pitchFamily="34" charset="-122"/>
              </a:rPr>
              <a:t>日在俄罗斯境内</a:t>
            </a:r>
            <a:r>
              <a:rPr lang="en-US" altLang="zh-CN" spc="100" dirty="0">
                <a:solidFill>
                  <a:schemeClr val="tx1">
                    <a:lumMod val="95000"/>
                    <a:lumOff val="5000"/>
                  </a:schemeClr>
                </a:solidFill>
                <a:latin typeface="微软雅黑" panose="020B0503020204020204" pitchFamily="34" charset="-122"/>
                <a:ea typeface="微软雅黑" panose="020B0503020204020204" pitchFamily="34" charset="-122"/>
              </a:rPr>
              <a:t>11</a:t>
            </a:r>
            <a:r>
              <a:rPr lang="zh-CN" altLang="en-US" spc="100" dirty="0">
                <a:solidFill>
                  <a:schemeClr val="tx1">
                    <a:lumMod val="95000"/>
                    <a:lumOff val="5000"/>
                  </a:schemeClr>
                </a:solidFill>
                <a:latin typeface="微软雅黑" panose="020B0503020204020204" pitchFamily="34" charset="-122"/>
                <a:ea typeface="微软雅黑" panose="020B0503020204020204" pitchFamily="34" charset="-122"/>
              </a:rPr>
              <a:t>座城市中的</a:t>
            </a:r>
            <a:r>
              <a:rPr lang="en-US" altLang="zh-CN" spc="100" dirty="0">
                <a:solidFill>
                  <a:schemeClr val="tx1">
                    <a:lumMod val="95000"/>
                    <a:lumOff val="5000"/>
                  </a:schemeClr>
                </a:solidFill>
                <a:latin typeface="微软雅黑" panose="020B0503020204020204" pitchFamily="34" charset="-122"/>
                <a:ea typeface="微软雅黑" panose="020B0503020204020204" pitchFamily="34" charset="-122"/>
              </a:rPr>
              <a:t>12</a:t>
            </a:r>
            <a:r>
              <a:rPr lang="zh-CN" altLang="en-US" spc="100" dirty="0">
                <a:solidFill>
                  <a:schemeClr val="tx1">
                    <a:lumMod val="95000"/>
                    <a:lumOff val="5000"/>
                  </a:schemeClr>
                </a:solidFill>
                <a:latin typeface="微软雅黑" panose="020B0503020204020204" pitchFamily="34" charset="-122"/>
                <a:ea typeface="微软雅黑" panose="020B0503020204020204" pitchFamily="34" charset="-122"/>
              </a:rPr>
              <a:t>座球场内举行。</a:t>
            </a:r>
            <a:endParaRPr lang="zh-CN" altLang="en-US" spc="100" dirty="0">
              <a:solidFill>
                <a:schemeClr val="tx1">
                  <a:lumMod val="95000"/>
                  <a:lumOff val="5000"/>
                </a:schemeClr>
              </a:solidFill>
              <a:latin typeface="微软雅黑" panose="020B0503020204020204" pitchFamily="34" charset="-122"/>
              <a:ea typeface="微软雅黑" panose="020B0503020204020204" pitchFamily="34" charset="-122"/>
            </a:endParaRPr>
          </a:p>
        </p:txBody>
      </p:sp>
      <p:pic>
        <p:nvPicPr>
          <p:cNvPr id="11" name="图片 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19507" y="1014545"/>
            <a:ext cx="1130287" cy="1648683"/>
          </a:xfrm>
          <a:prstGeom prst="rect">
            <a:avLst/>
          </a:prstGeom>
        </p:spPr>
      </p:pic>
      <p:sp>
        <p:nvSpPr>
          <p:cNvPr id="12" name="TextBox 105"/>
          <p:cNvSpPr txBox="1">
            <a:spLocks noChangeArrowheads="1"/>
          </p:cNvSpPr>
          <p:nvPr/>
        </p:nvSpPr>
        <p:spPr bwMode="auto">
          <a:xfrm>
            <a:off x="2174191" y="1696955"/>
            <a:ext cx="1978709" cy="561674"/>
          </a:xfrm>
          <a:prstGeom prst="rect">
            <a:avLst/>
          </a:prstGeom>
          <a:noFill/>
          <a:ln w="9525">
            <a:noFill/>
            <a:miter lim="800000"/>
          </a:ln>
        </p:spPr>
        <p:txBody>
          <a:bodyPr wrap="square" lIns="68562" tIns="34281" rIns="68562" bIns="34281">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dist" eaLnBrk="1" hangingPunct="1"/>
            <a:r>
              <a:rPr lang="zh-CN" altLang="en-US" sz="3200" b="1" dirty="0">
                <a:solidFill>
                  <a:srgbClr val="0A2E50"/>
                </a:solidFill>
                <a:latin typeface="汉仪大黑简" panose="02010604000101010101" pitchFamily="2" charset="-122"/>
                <a:ea typeface="汉仪大黑简" panose="02010604000101010101" pitchFamily="2" charset="-122"/>
              </a:rPr>
              <a:t>世界杯</a:t>
            </a:r>
            <a:endParaRPr lang="en-US" altLang="zh-CN" sz="3200" b="1" spc="600" dirty="0">
              <a:solidFill>
                <a:srgbClr val="0A2E50"/>
              </a:solidFill>
              <a:latin typeface="汉仪大黑简" panose="02010604000101010101" pitchFamily="2" charset="-122"/>
              <a:ea typeface="汉仪大黑简" panose="02010604000101010101" pitchFamily="2" charset="-122"/>
            </a:endParaRPr>
          </a:p>
        </p:txBody>
      </p:sp>
    </p:spTree>
  </p:cSld>
  <p:clrMapOvr>
    <a:masterClrMapping/>
  </p:clrMapOvr>
  <p:transition spd="slow" advClick="0" advTm="0">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41" presetClass="entr" presetSubtype="0" fill="hold" grpId="0" nodeType="afterEffect">
                                  <p:stCondLst>
                                    <p:cond delay="0"/>
                                  </p:stCondLst>
                                  <p:iterate type="lt">
                                    <p:tmPct val="10000"/>
                                  </p:iterate>
                                  <p:childTnLst>
                                    <p:set>
                                      <p:cBhvr>
                                        <p:cTn id="11" dur="1" fill="hold">
                                          <p:stCondLst>
                                            <p:cond delay="0"/>
                                          </p:stCondLst>
                                        </p:cTn>
                                        <p:tgtEl>
                                          <p:spTgt spid="6"/>
                                        </p:tgtEl>
                                        <p:attrNameLst>
                                          <p:attrName>style.visibility</p:attrName>
                                        </p:attrNameLst>
                                      </p:cBhvr>
                                      <p:to>
                                        <p:strVal val="visible"/>
                                      </p:to>
                                    </p:set>
                                    <p:anim calcmode="lin" valueType="num">
                                      <p:cBhvr>
                                        <p:cTn id="12" dur="500" fill="hold"/>
                                        <p:tgtEl>
                                          <p:spTgt spid="6"/>
                                        </p:tgtEl>
                                        <p:attrNameLst>
                                          <p:attrName>ppt_x</p:attrName>
                                        </p:attrNameLst>
                                      </p:cBhvr>
                                      <p:tavLst>
                                        <p:tav tm="0">
                                          <p:val>
                                            <p:strVal val="#ppt_x"/>
                                          </p:val>
                                        </p:tav>
                                        <p:tav tm="50000">
                                          <p:val>
                                            <p:strVal val="#ppt_x+.1"/>
                                          </p:val>
                                        </p:tav>
                                        <p:tav tm="100000">
                                          <p:val>
                                            <p:strVal val="#ppt_x"/>
                                          </p:val>
                                        </p:tav>
                                      </p:tavLst>
                                    </p:anim>
                                    <p:anim calcmode="lin" valueType="num">
                                      <p:cBhvr>
                                        <p:cTn id="13" dur="500" fill="hold"/>
                                        <p:tgtEl>
                                          <p:spTgt spid="6"/>
                                        </p:tgtEl>
                                        <p:attrNameLst>
                                          <p:attrName>ppt_y</p:attrName>
                                        </p:attrNameLst>
                                      </p:cBhvr>
                                      <p:tavLst>
                                        <p:tav tm="0">
                                          <p:val>
                                            <p:strVal val="#ppt_y"/>
                                          </p:val>
                                        </p:tav>
                                        <p:tav tm="100000">
                                          <p:val>
                                            <p:strVal val="#ppt_y"/>
                                          </p:val>
                                        </p:tav>
                                      </p:tavLst>
                                    </p:anim>
                                    <p:anim calcmode="lin" valueType="num">
                                      <p:cBhvr>
                                        <p:cTn id="14" dur="500" fill="hold"/>
                                        <p:tgtEl>
                                          <p:spTgt spid="6"/>
                                        </p:tgtEl>
                                        <p:attrNameLst>
                                          <p:attrName>ppt_h</p:attrName>
                                        </p:attrNameLst>
                                      </p:cBhvr>
                                      <p:tavLst>
                                        <p:tav tm="0">
                                          <p:val>
                                            <p:strVal val="#ppt_h/10"/>
                                          </p:val>
                                        </p:tav>
                                        <p:tav tm="50000">
                                          <p:val>
                                            <p:strVal val="#ppt_h+.01"/>
                                          </p:val>
                                        </p:tav>
                                        <p:tav tm="100000">
                                          <p:val>
                                            <p:strVal val="#ppt_h"/>
                                          </p:val>
                                        </p:tav>
                                      </p:tavLst>
                                    </p:anim>
                                    <p:anim calcmode="lin" valueType="num">
                                      <p:cBhvr>
                                        <p:cTn id="15" dur="500" fill="hold"/>
                                        <p:tgtEl>
                                          <p:spTgt spid="6"/>
                                        </p:tgtEl>
                                        <p:attrNameLst>
                                          <p:attrName>ppt_w</p:attrName>
                                        </p:attrNameLst>
                                      </p:cBhvr>
                                      <p:tavLst>
                                        <p:tav tm="0">
                                          <p:val>
                                            <p:strVal val="#ppt_w/10"/>
                                          </p:val>
                                        </p:tav>
                                        <p:tav tm="50000">
                                          <p:val>
                                            <p:strVal val="#ppt_w+.01"/>
                                          </p:val>
                                        </p:tav>
                                        <p:tav tm="100000">
                                          <p:val>
                                            <p:strVal val="#ppt_w"/>
                                          </p:val>
                                        </p:tav>
                                      </p:tavLst>
                                    </p:anim>
                                    <p:animEffect transition="in" filter="fade">
                                      <p:cBhvr>
                                        <p:cTn id="16" dur="500" tmFilter="0,0; .5, 1; 1, 1"/>
                                        <p:tgtEl>
                                          <p:spTgt spid="6"/>
                                        </p:tgtEl>
                                      </p:cBhvr>
                                    </p:animEffect>
                                  </p:childTnLst>
                                </p:cTn>
                              </p:par>
                            </p:childTnLst>
                          </p:cTn>
                        </p:par>
                        <p:par>
                          <p:cTn id="17" fill="hold">
                            <p:stCondLst>
                              <p:cond delay="1450"/>
                            </p:stCondLst>
                            <p:childTnLst>
                              <p:par>
                                <p:cTn id="18" presetID="53" presetClass="entr" presetSubtype="16" fill="hold" nodeType="afterEffect">
                                  <p:stCondLst>
                                    <p:cond delay="0"/>
                                  </p:stCondLst>
                                  <p:childTnLst>
                                    <p:set>
                                      <p:cBhvr>
                                        <p:cTn id="19" dur="1" fill="hold">
                                          <p:stCondLst>
                                            <p:cond delay="0"/>
                                          </p:stCondLst>
                                        </p:cTn>
                                        <p:tgtEl>
                                          <p:spTgt spid="11"/>
                                        </p:tgtEl>
                                        <p:attrNameLst>
                                          <p:attrName>style.visibility</p:attrName>
                                        </p:attrNameLst>
                                      </p:cBhvr>
                                      <p:to>
                                        <p:strVal val="visible"/>
                                      </p:to>
                                    </p:set>
                                    <p:anim calcmode="lin" valueType="num">
                                      <p:cBhvr>
                                        <p:cTn id="20" dur="500" fill="hold"/>
                                        <p:tgtEl>
                                          <p:spTgt spid="11"/>
                                        </p:tgtEl>
                                        <p:attrNameLst>
                                          <p:attrName>ppt_w</p:attrName>
                                        </p:attrNameLst>
                                      </p:cBhvr>
                                      <p:tavLst>
                                        <p:tav tm="0">
                                          <p:val>
                                            <p:fltVal val="0"/>
                                          </p:val>
                                        </p:tav>
                                        <p:tav tm="100000">
                                          <p:val>
                                            <p:strVal val="#ppt_w"/>
                                          </p:val>
                                        </p:tav>
                                      </p:tavLst>
                                    </p:anim>
                                    <p:anim calcmode="lin" valueType="num">
                                      <p:cBhvr>
                                        <p:cTn id="21" dur="500" fill="hold"/>
                                        <p:tgtEl>
                                          <p:spTgt spid="11"/>
                                        </p:tgtEl>
                                        <p:attrNameLst>
                                          <p:attrName>ppt_h</p:attrName>
                                        </p:attrNameLst>
                                      </p:cBhvr>
                                      <p:tavLst>
                                        <p:tav tm="0">
                                          <p:val>
                                            <p:fltVal val="0"/>
                                          </p:val>
                                        </p:tav>
                                        <p:tav tm="100000">
                                          <p:val>
                                            <p:strVal val="#ppt_h"/>
                                          </p:val>
                                        </p:tav>
                                      </p:tavLst>
                                    </p:anim>
                                    <p:animEffect transition="in" filter="fade">
                                      <p:cBhvr>
                                        <p:cTn id="22" dur="500"/>
                                        <p:tgtEl>
                                          <p:spTgt spid="11"/>
                                        </p:tgtEl>
                                      </p:cBhvr>
                                    </p:animEffect>
                                  </p:childTnLst>
                                </p:cTn>
                              </p:par>
                            </p:childTnLst>
                          </p:cTn>
                        </p:par>
                        <p:par>
                          <p:cTn id="23" fill="hold">
                            <p:stCondLst>
                              <p:cond delay="1950"/>
                            </p:stCondLst>
                            <p:childTnLst>
                              <p:par>
                                <p:cTn id="24" presetID="41" presetClass="entr" presetSubtype="0" fill="hold" grpId="0" nodeType="afterEffect">
                                  <p:stCondLst>
                                    <p:cond delay="0"/>
                                  </p:stCondLst>
                                  <p:iterate type="lt">
                                    <p:tmPct val="10000"/>
                                  </p:iterate>
                                  <p:childTnLst>
                                    <p:set>
                                      <p:cBhvr>
                                        <p:cTn id="25" dur="1" fill="hold">
                                          <p:stCondLst>
                                            <p:cond delay="0"/>
                                          </p:stCondLst>
                                        </p:cTn>
                                        <p:tgtEl>
                                          <p:spTgt spid="12"/>
                                        </p:tgtEl>
                                        <p:attrNameLst>
                                          <p:attrName>style.visibility</p:attrName>
                                        </p:attrNameLst>
                                      </p:cBhvr>
                                      <p:to>
                                        <p:strVal val="visible"/>
                                      </p:to>
                                    </p:set>
                                    <p:anim calcmode="lin" valueType="num">
                                      <p:cBhvr>
                                        <p:cTn id="26" dur="500" fill="hold"/>
                                        <p:tgtEl>
                                          <p:spTgt spid="12"/>
                                        </p:tgtEl>
                                        <p:attrNameLst>
                                          <p:attrName>ppt_x</p:attrName>
                                        </p:attrNameLst>
                                      </p:cBhvr>
                                      <p:tavLst>
                                        <p:tav tm="0">
                                          <p:val>
                                            <p:strVal val="#ppt_x"/>
                                          </p:val>
                                        </p:tav>
                                        <p:tav tm="50000">
                                          <p:val>
                                            <p:strVal val="#ppt_x+.1"/>
                                          </p:val>
                                        </p:tav>
                                        <p:tav tm="100000">
                                          <p:val>
                                            <p:strVal val="#ppt_x"/>
                                          </p:val>
                                        </p:tav>
                                      </p:tavLst>
                                    </p:anim>
                                    <p:anim calcmode="lin" valueType="num">
                                      <p:cBhvr>
                                        <p:cTn id="27" dur="500" fill="hold"/>
                                        <p:tgtEl>
                                          <p:spTgt spid="12"/>
                                        </p:tgtEl>
                                        <p:attrNameLst>
                                          <p:attrName>ppt_y</p:attrName>
                                        </p:attrNameLst>
                                      </p:cBhvr>
                                      <p:tavLst>
                                        <p:tav tm="0">
                                          <p:val>
                                            <p:strVal val="#ppt_y"/>
                                          </p:val>
                                        </p:tav>
                                        <p:tav tm="100000">
                                          <p:val>
                                            <p:strVal val="#ppt_y"/>
                                          </p:val>
                                        </p:tav>
                                      </p:tavLst>
                                    </p:anim>
                                    <p:anim calcmode="lin" valueType="num">
                                      <p:cBhvr>
                                        <p:cTn id="28" dur="500" fill="hold"/>
                                        <p:tgtEl>
                                          <p:spTgt spid="12"/>
                                        </p:tgtEl>
                                        <p:attrNameLst>
                                          <p:attrName>ppt_h</p:attrName>
                                        </p:attrNameLst>
                                      </p:cBhvr>
                                      <p:tavLst>
                                        <p:tav tm="0">
                                          <p:val>
                                            <p:strVal val="#ppt_h/10"/>
                                          </p:val>
                                        </p:tav>
                                        <p:tav tm="50000">
                                          <p:val>
                                            <p:strVal val="#ppt_h+.01"/>
                                          </p:val>
                                        </p:tav>
                                        <p:tav tm="100000">
                                          <p:val>
                                            <p:strVal val="#ppt_h"/>
                                          </p:val>
                                        </p:tav>
                                      </p:tavLst>
                                    </p:anim>
                                    <p:anim calcmode="lin" valueType="num">
                                      <p:cBhvr>
                                        <p:cTn id="29" dur="500" fill="hold"/>
                                        <p:tgtEl>
                                          <p:spTgt spid="12"/>
                                        </p:tgtEl>
                                        <p:attrNameLst>
                                          <p:attrName>ppt_w</p:attrName>
                                        </p:attrNameLst>
                                      </p:cBhvr>
                                      <p:tavLst>
                                        <p:tav tm="0">
                                          <p:val>
                                            <p:strVal val="#ppt_w/10"/>
                                          </p:val>
                                        </p:tav>
                                        <p:tav tm="50000">
                                          <p:val>
                                            <p:strVal val="#ppt_w+.01"/>
                                          </p:val>
                                        </p:tav>
                                        <p:tav tm="100000">
                                          <p:val>
                                            <p:strVal val="#ppt_w"/>
                                          </p:val>
                                        </p:tav>
                                      </p:tavLst>
                                    </p:anim>
                                    <p:animEffect transition="in" filter="fade">
                                      <p:cBhvr>
                                        <p:cTn id="30" dur="500" tmFilter="0,0; .5, 1; 1, 1"/>
                                        <p:tgtEl>
                                          <p:spTgt spid="12"/>
                                        </p:tgtEl>
                                      </p:cBhvr>
                                    </p:animEffect>
                                  </p:childTnLst>
                                </p:cTn>
                              </p:par>
                            </p:childTnLst>
                          </p:cTn>
                        </p:par>
                        <p:par>
                          <p:cTn id="31" fill="hold">
                            <p:stCondLst>
                              <p:cond delay="2549"/>
                            </p:stCondLst>
                            <p:childTnLst>
                              <p:par>
                                <p:cTn id="32" presetID="10" presetClass="entr" presetSubtype="0" fill="hold" grpId="0" nodeType="afterEffect">
                                  <p:stCondLst>
                                    <p:cond delay="20"/>
                                  </p:stCondLst>
                                  <p:childTnLst>
                                    <p:set>
                                      <p:cBhvr>
                                        <p:cTn id="33" dur="1" fill="hold">
                                          <p:stCondLst>
                                            <p:cond delay="0"/>
                                          </p:stCondLst>
                                        </p:cTn>
                                        <p:tgtEl>
                                          <p:spTgt spid="8"/>
                                        </p:tgtEl>
                                        <p:attrNameLst>
                                          <p:attrName>style.visibility</p:attrName>
                                        </p:attrNameLst>
                                      </p:cBhvr>
                                      <p:to>
                                        <p:strVal val="visible"/>
                                      </p:to>
                                    </p:set>
                                    <p:animEffect transition="in" filter="fade">
                                      <p:cBhvr>
                                        <p:cTn id="34" dur="500"/>
                                        <p:tgtEl>
                                          <p:spTgt spid="8"/>
                                        </p:tgtEl>
                                      </p:cBhvr>
                                    </p:animEffect>
                                  </p:childTnLst>
                                </p:cTn>
                              </p:par>
                            </p:childTnLst>
                          </p:cTn>
                        </p:par>
                        <p:par>
                          <p:cTn id="35" fill="hold">
                            <p:stCondLst>
                              <p:cond delay="3069"/>
                            </p:stCondLst>
                            <p:childTnLst>
                              <p:par>
                                <p:cTn id="36" presetID="10" presetClass="entr" presetSubtype="0" fill="hold" grpId="0" nodeType="afterEffect">
                                  <p:stCondLst>
                                    <p:cond delay="20"/>
                                  </p:stCondLst>
                                  <p:childTnLst>
                                    <p:set>
                                      <p:cBhvr>
                                        <p:cTn id="37" dur="1" fill="hold">
                                          <p:stCondLst>
                                            <p:cond delay="0"/>
                                          </p:stCondLst>
                                        </p:cTn>
                                        <p:tgtEl>
                                          <p:spTgt spid="9"/>
                                        </p:tgtEl>
                                        <p:attrNameLst>
                                          <p:attrName>style.visibility</p:attrName>
                                        </p:attrNameLst>
                                      </p:cBhvr>
                                      <p:to>
                                        <p:strVal val="visible"/>
                                      </p:to>
                                    </p:set>
                                    <p:animEffect transition="in" filter="fade">
                                      <p:cBhvr>
                                        <p:cTn id="38"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P spid="9" grpId="0"/>
      <p:bldP spid="1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21404"/>
            <a:ext cx="12192000" cy="6879403"/>
          </a:xfrm>
          <a:prstGeom prst="rect">
            <a:avLst/>
          </a:prstGeom>
        </p:spPr>
      </p:pic>
      <p:pic>
        <p:nvPicPr>
          <p:cNvPr id="10" name="图片 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81400" y="286301"/>
            <a:ext cx="5029200" cy="5029200"/>
          </a:xfrm>
          <a:prstGeom prst="rect">
            <a:avLst/>
          </a:prstGeom>
        </p:spPr>
      </p:pic>
      <p:sp>
        <p:nvSpPr>
          <p:cNvPr id="11" name="TextBox 105"/>
          <p:cNvSpPr txBox="1">
            <a:spLocks noChangeArrowheads="1"/>
          </p:cNvSpPr>
          <p:nvPr/>
        </p:nvSpPr>
        <p:spPr bwMode="auto">
          <a:xfrm>
            <a:off x="4128059" y="4753827"/>
            <a:ext cx="3625291" cy="561674"/>
          </a:xfrm>
          <a:prstGeom prst="rect">
            <a:avLst/>
          </a:prstGeom>
          <a:noFill/>
          <a:ln w="9525">
            <a:noFill/>
            <a:miter lim="800000"/>
          </a:ln>
        </p:spPr>
        <p:txBody>
          <a:bodyPr wrap="square" lIns="68562" tIns="34281" rIns="68562" bIns="34281">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dist"/>
            <a:r>
              <a:rPr lang="en-US" altLang="zh-CN" sz="3200" b="1" dirty="0">
                <a:solidFill>
                  <a:srgbClr val="0A2E50"/>
                </a:solidFill>
                <a:latin typeface="汉仪大黑简" panose="02010604000101010101" pitchFamily="2" charset="-122"/>
                <a:ea typeface="汉仪大黑简" panose="02010604000101010101" pitchFamily="2" charset="-122"/>
              </a:rPr>
              <a:t>02 </a:t>
            </a:r>
            <a:r>
              <a:rPr lang="zh-CN" altLang="en-US" sz="3200" b="1" dirty="0">
                <a:solidFill>
                  <a:srgbClr val="0A2E50"/>
                </a:solidFill>
                <a:latin typeface="汉仪大黑简" panose="02010604000101010101" pitchFamily="2" charset="-122"/>
                <a:ea typeface="汉仪大黑简" panose="02010604000101010101" pitchFamily="2" charset="-122"/>
              </a:rPr>
              <a:t>世界杯赛程赛制</a:t>
            </a:r>
            <a:endParaRPr lang="zh-CN" altLang="en-US" sz="3200" b="1" dirty="0">
              <a:solidFill>
                <a:srgbClr val="0A2E50"/>
              </a:solidFill>
              <a:latin typeface="汉仪大黑简" panose="02010604000101010101" pitchFamily="2" charset="-122"/>
              <a:ea typeface="汉仪大黑简" panose="02010604000101010101" pitchFamily="2" charset="-122"/>
            </a:endParaRPr>
          </a:p>
        </p:txBody>
      </p:sp>
      <p:pic>
        <p:nvPicPr>
          <p:cNvPr id="12" name="图片 1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397" y="5848351"/>
            <a:ext cx="12139983" cy="1009650"/>
          </a:xfrm>
          <a:prstGeom prst="rect">
            <a:avLst/>
          </a:prstGeom>
        </p:spPr>
      </p:pic>
      <p:pic>
        <p:nvPicPr>
          <p:cNvPr id="8" name="图片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flipH="1">
            <a:off x="0" y="-21404"/>
            <a:ext cx="2743200" cy="6863811"/>
          </a:xfrm>
          <a:prstGeom prst="rect">
            <a:avLst/>
          </a:prstGeom>
        </p:spPr>
      </p:pic>
      <p:pic>
        <p:nvPicPr>
          <p:cNvPr id="9" name="图片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448801" y="-21404"/>
            <a:ext cx="2743200" cy="6863811"/>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200" advClick="0" advTm="0">
        <p14:prism/>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0-#ppt_w/2"/>
                                          </p:val>
                                        </p:tav>
                                        <p:tav tm="100000">
                                          <p:val>
                                            <p:strVal val="#ppt_x"/>
                                          </p:val>
                                        </p:tav>
                                      </p:tavLst>
                                    </p:anim>
                                    <p:anim calcmode="lin" valueType="num">
                                      <p:cBhvr additive="base">
                                        <p:cTn id="8" dur="500" fill="hold"/>
                                        <p:tgtEl>
                                          <p:spTgt spid="8"/>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additive="base">
                                        <p:cTn id="11" dur="500" fill="hold"/>
                                        <p:tgtEl>
                                          <p:spTgt spid="9"/>
                                        </p:tgtEl>
                                        <p:attrNameLst>
                                          <p:attrName>ppt_x</p:attrName>
                                        </p:attrNameLst>
                                      </p:cBhvr>
                                      <p:tavLst>
                                        <p:tav tm="0">
                                          <p:val>
                                            <p:strVal val="1+#ppt_w/2"/>
                                          </p:val>
                                        </p:tav>
                                        <p:tav tm="100000">
                                          <p:val>
                                            <p:strVal val="#ppt_x"/>
                                          </p:val>
                                        </p:tav>
                                      </p:tavLst>
                                    </p:anim>
                                    <p:anim calcmode="lin" valueType="num">
                                      <p:cBhvr additive="base">
                                        <p:cTn id="12" dur="500" fill="hold"/>
                                        <p:tgtEl>
                                          <p:spTgt spid="9"/>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53" presetClass="entr" presetSubtype="16" fill="hold" nodeType="afterEffect">
                                  <p:stCondLst>
                                    <p:cond delay="0"/>
                                  </p:stCondLst>
                                  <p:childTnLst>
                                    <p:set>
                                      <p:cBhvr>
                                        <p:cTn id="15" dur="1" fill="hold">
                                          <p:stCondLst>
                                            <p:cond delay="0"/>
                                          </p:stCondLst>
                                        </p:cTn>
                                        <p:tgtEl>
                                          <p:spTgt spid="10"/>
                                        </p:tgtEl>
                                        <p:attrNameLst>
                                          <p:attrName>style.visibility</p:attrName>
                                        </p:attrNameLst>
                                      </p:cBhvr>
                                      <p:to>
                                        <p:strVal val="visible"/>
                                      </p:to>
                                    </p:set>
                                    <p:anim calcmode="lin" valueType="num">
                                      <p:cBhvr>
                                        <p:cTn id="16" dur="500" fill="hold"/>
                                        <p:tgtEl>
                                          <p:spTgt spid="10"/>
                                        </p:tgtEl>
                                        <p:attrNameLst>
                                          <p:attrName>ppt_w</p:attrName>
                                        </p:attrNameLst>
                                      </p:cBhvr>
                                      <p:tavLst>
                                        <p:tav tm="0">
                                          <p:val>
                                            <p:fltVal val="0"/>
                                          </p:val>
                                        </p:tav>
                                        <p:tav tm="100000">
                                          <p:val>
                                            <p:strVal val="#ppt_w"/>
                                          </p:val>
                                        </p:tav>
                                      </p:tavLst>
                                    </p:anim>
                                    <p:anim calcmode="lin" valueType="num">
                                      <p:cBhvr>
                                        <p:cTn id="17" dur="500" fill="hold"/>
                                        <p:tgtEl>
                                          <p:spTgt spid="10"/>
                                        </p:tgtEl>
                                        <p:attrNameLst>
                                          <p:attrName>ppt_h</p:attrName>
                                        </p:attrNameLst>
                                      </p:cBhvr>
                                      <p:tavLst>
                                        <p:tav tm="0">
                                          <p:val>
                                            <p:fltVal val="0"/>
                                          </p:val>
                                        </p:tav>
                                        <p:tav tm="100000">
                                          <p:val>
                                            <p:strVal val="#ppt_h"/>
                                          </p:val>
                                        </p:tav>
                                      </p:tavLst>
                                    </p:anim>
                                    <p:animEffect transition="in" filter="fade">
                                      <p:cBhvr>
                                        <p:cTn id="18" dur="500"/>
                                        <p:tgtEl>
                                          <p:spTgt spid="10"/>
                                        </p:tgtEl>
                                      </p:cBhvr>
                                    </p:animEffect>
                                  </p:childTnLst>
                                </p:cTn>
                              </p:par>
                            </p:childTnLst>
                          </p:cTn>
                        </p:par>
                        <p:par>
                          <p:cTn id="19" fill="hold">
                            <p:stCondLst>
                              <p:cond delay="1000"/>
                            </p:stCondLst>
                            <p:childTnLst>
                              <p:par>
                                <p:cTn id="20" presetID="14" presetClass="entr" presetSubtype="10" fill="hold" grpId="0" nodeType="after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randombar(horizontal)">
                                      <p:cBhvr>
                                        <p:cTn id="2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21404"/>
            <a:ext cx="12192000" cy="6879403"/>
          </a:xfrm>
          <a:prstGeom prst="rect">
            <a:avLst/>
          </a:prstGeom>
        </p:spPr>
      </p:pic>
      <p:pic>
        <p:nvPicPr>
          <p:cNvPr id="5" name="图片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5400000" flipH="1">
            <a:off x="932072" y="-932069"/>
            <a:ext cx="1241008" cy="3105148"/>
          </a:xfrm>
          <a:prstGeom prst="rect">
            <a:avLst/>
          </a:prstGeom>
        </p:spPr>
      </p:pic>
      <p:sp>
        <p:nvSpPr>
          <p:cNvPr id="6" name="TextBox 105"/>
          <p:cNvSpPr txBox="1">
            <a:spLocks noChangeArrowheads="1"/>
          </p:cNvSpPr>
          <p:nvPr/>
        </p:nvSpPr>
        <p:spPr bwMode="auto">
          <a:xfrm>
            <a:off x="2413559" y="339668"/>
            <a:ext cx="3834841" cy="561674"/>
          </a:xfrm>
          <a:prstGeom prst="rect">
            <a:avLst/>
          </a:prstGeom>
          <a:noFill/>
          <a:ln w="9525">
            <a:noFill/>
            <a:miter lim="800000"/>
          </a:ln>
        </p:spPr>
        <p:txBody>
          <a:bodyPr wrap="square" lIns="68562" tIns="34281" rIns="68562" bIns="34281">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dist"/>
            <a:r>
              <a:rPr lang="en-US" altLang="zh-CN" sz="3200" b="1" dirty="0">
                <a:solidFill>
                  <a:srgbClr val="0A2E50"/>
                </a:solidFill>
                <a:latin typeface="汉仪大黑简" panose="02010604000101010101" pitchFamily="2" charset="-122"/>
                <a:ea typeface="汉仪大黑简" panose="02010604000101010101" pitchFamily="2" charset="-122"/>
              </a:rPr>
              <a:t>02 </a:t>
            </a:r>
            <a:r>
              <a:rPr lang="zh-CN" altLang="en-US" sz="3200" b="1" dirty="0">
                <a:solidFill>
                  <a:srgbClr val="0A2E50"/>
                </a:solidFill>
                <a:latin typeface="汉仪大黑简" panose="02010604000101010101" pitchFamily="2" charset="-122"/>
                <a:ea typeface="汉仪大黑简" panose="02010604000101010101" pitchFamily="2" charset="-122"/>
              </a:rPr>
              <a:t>世界杯赛程赛制</a:t>
            </a:r>
            <a:endParaRPr lang="zh-CN" altLang="en-US" sz="3200" b="1" dirty="0">
              <a:solidFill>
                <a:srgbClr val="0A2E50"/>
              </a:solidFill>
              <a:latin typeface="汉仪大黑简" panose="02010604000101010101" pitchFamily="2" charset="-122"/>
              <a:ea typeface="汉仪大黑简" panose="02010604000101010101" pitchFamily="2" charset="-122"/>
            </a:endParaRPr>
          </a:p>
        </p:txBody>
      </p:sp>
      <p:pic>
        <p:nvPicPr>
          <p:cNvPr id="7" name="图片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397" y="5848351"/>
            <a:ext cx="12139983" cy="1009650"/>
          </a:xfrm>
          <a:prstGeom prst="rect">
            <a:avLst/>
          </a:prstGeom>
        </p:spPr>
      </p:pic>
      <p:pic>
        <p:nvPicPr>
          <p:cNvPr id="10" name="图片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19507" y="1014545"/>
            <a:ext cx="1130287" cy="1648683"/>
          </a:xfrm>
          <a:prstGeom prst="rect">
            <a:avLst/>
          </a:prstGeom>
        </p:spPr>
      </p:pic>
      <p:sp>
        <p:nvSpPr>
          <p:cNvPr id="11" name="TextBox 105"/>
          <p:cNvSpPr txBox="1">
            <a:spLocks noChangeArrowheads="1"/>
          </p:cNvSpPr>
          <p:nvPr/>
        </p:nvSpPr>
        <p:spPr bwMode="auto">
          <a:xfrm>
            <a:off x="2149795" y="1696955"/>
            <a:ext cx="2174556" cy="561674"/>
          </a:xfrm>
          <a:prstGeom prst="rect">
            <a:avLst/>
          </a:prstGeom>
          <a:noFill/>
          <a:ln w="9525">
            <a:noFill/>
            <a:miter lim="800000"/>
          </a:ln>
        </p:spPr>
        <p:txBody>
          <a:bodyPr wrap="square" lIns="68562" tIns="34281" rIns="68562" bIns="34281">
            <a:spAutoFit/>
          </a:bodyPr>
          <a:lstStyle>
            <a:defPPr>
              <a:defRPr lang="zh-CN"/>
            </a:defPPr>
            <a:lvl1pPr algn="dist" eaLnBrk="0" hangingPunct="0">
              <a:defRPr sz="3200" b="1">
                <a:solidFill>
                  <a:srgbClr val="0A2E50"/>
                </a:solidFill>
                <a:latin typeface="汉仪大黑简" panose="02010604000101010101" pitchFamily="2" charset="-122"/>
                <a:ea typeface="汉仪大黑简" panose="02010604000101010101" pitchFamily="2" charset="-122"/>
              </a:defRPr>
            </a:lvl1pPr>
            <a:lvl2pPr marL="742950" indent="-285750" eaLnBrk="0" hangingPunct="0">
              <a:defRPr>
                <a:latin typeface="Arial" panose="020B0604020202020204" pitchFamily="34" charset="0"/>
                <a:ea typeface="宋体" panose="02010600030101010101" pitchFamily="2" charset="-122"/>
              </a:defRPr>
            </a:lvl2pPr>
            <a:lvl3pPr marL="1143000" indent="-228600" eaLnBrk="0" hangingPunct="0">
              <a:defRPr>
                <a:latin typeface="Arial" panose="020B0604020202020204" pitchFamily="34" charset="0"/>
                <a:ea typeface="宋体" panose="02010600030101010101" pitchFamily="2" charset="-122"/>
              </a:defRPr>
            </a:lvl3pPr>
            <a:lvl4pPr marL="1600200" indent="-228600" eaLnBrk="0" hangingPunct="0">
              <a:defRPr>
                <a:latin typeface="Arial" panose="020B0604020202020204" pitchFamily="34" charset="0"/>
                <a:ea typeface="宋体" panose="02010600030101010101" pitchFamily="2" charset="-122"/>
              </a:defRPr>
            </a:lvl4pPr>
            <a:lvl5pPr marL="2057400" indent="-228600" eaLnBrk="0" hangingPunct="0">
              <a:defRPr>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latin typeface="Arial" panose="020B0604020202020204" pitchFamily="34" charset="0"/>
                <a:ea typeface="宋体" panose="02010600030101010101" pitchFamily="2" charset="-122"/>
              </a:defRPr>
            </a:lvl9pPr>
          </a:lstStyle>
          <a:p>
            <a:r>
              <a:rPr lang="zh-CN" altLang="en-US" dirty="0"/>
              <a:t>赛程赛制</a:t>
            </a:r>
            <a:endParaRPr lang="zh-CN" altLang="en-US" dirty="0"/>
          </a:p>
        </p:txBody>
      </p:sp>
      <p:sp>
        <p:nvSpPr>
          <p:cNvPr id="12" name="矩形 11"/>
          <p:cNvSpPr/>
          <p:nvPr/>
        </p:nvSpPr>
        <p:spPr>
          <a:xfrm>
            <a:off x="1019506" y="2624645"/>
            <a:ext cx="7743493" cy="2120902"/>
          </a:xfrm>
          <a:prstGeom prst="rect">
            <a:avLst/>
          </a:prstGeom>
        </p:spPr>
        <p:txBody>
          <a:bodyPr wrap="square">
            <a:spAutoFit/>
          </a:bodyPr>
          <a:lstStyle/>
          <a:p>
            <a:pPr>
              <a:lnSpc>
                <a:spcPct val="150000"/>
              </a:lnSpc>
            </a:pPr>
            <a:r>
              <a:rPr lang="zh-CN" altLang="en-US" spc="100" dirty="0">
                <a:solidFill>
                  <a:schemeClr val="tx1">
                    <a:lumMod val="95000"/>
                    <a:lumOff val="5000"/>
                  </a:schemeClr>
                </a:solidFill>
                <a:latin typeface="微软雅黑" panose="020B0503020204020204" pitchFamily="34" charset="-122"/>
                <a:ea typeface="微软雅黑" panose="020B0503020204020204" pitchFamily="34" charset="-122"/>
              </a:rPr>
              <a:t>世界杯赛程分为预选赛阶段和决赛阶段两个阶段世界杯预选赛阶段分为六大赛区进行，分别是欧洲、南美洲、亚洲、非洲、北美洲和大洋洲赛区，每个赛区需要按照本赛区的实际情况制订预选赛规则，而各个已报名参加世界杯的国际足联（</a:t>
            </a:r>
            <a:r>
              <a:rPr lang="en-US" altLang="zh-CN" spc="100" dirty="0">
                <a:solidFill>
                  <a:schemeClr val="tx1">
                    <a:lumMod val="95000"/>
                    <a:lumOff val="5000"/>
                  </a:schemeClr>
                </a:solidFill>
                <a:latin typeface="微软雅黑" panose="020B0503020204020204" pitchFamily="34" charset="-122"/>
                <a:ea typeface="微软雅黑" panose="020B0503020204020204" pitchFamily="34" charset="-122"/>
              </a:rPr>
              <a:t>FIFA</a:t>
            </a:r>
            <a:r>
              <a:rPr lang="zh-CN" altLang="en-US" spc="100" dirty="0">
                <a:solidFill>
                  <a:schemeClr val="tx1">
                    <a:lumMod val="95000"/>
                    <a:lumOff val="5000"/>
                  </a:schemeClr>
                </a:solidFill>
                <a:latin typeface="微软雅黑" panose="020B0503020204020204" pitchFamily="34" charset="-122"/>
                <a:ea typeface="微软雅黑" panose="020B0503020204020204" pitchFamily="34" charset="-122"/>
              </a:rPr>
              <a:t>）会员国（地区）代表队，则需要在所在赛区进行预选赛，争夺进入世界杯决赛阶段的名额。</a:t>
            </a:r>
            <a:endParaRPr lang="zh-CN" altLang="en-US" spc="100" dirty="0">
              <a:solidFill>
                <a:schemeClr val="tx1">
                  <a:lumMod val="95000"/>
                  <a:lumOff val="5000"/>
                </a:schemeClr>
              </a:solidFill>
              <a:latin typeface="微软雅黑" panose="020B0503020204020204" pitchFamily="34" charset="-122"/>
              <a:ea typeface="微软雅黑" panose="020B0503020204020204" pitchFamily="34" charset="-122"/>
            </a:endParaRPr>
          </a:p>
        </p:txBody>
      </p:sp>
      <p:pic>
        <p:nvPicPr>
          <p:cNvPr id="3" name="图片 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957449" y="1014545"/>
            <a:ext cx="3870784" cy="5161045"/>
          </a:xfrm>
          <a:prstGeom prst="rect">
            <a:avLst/>
          </a:prstGeom>
        </p:spPr>
      </p:pic>
      <p:pic>
        <p:nvPicPr>
          <p:cNvPr id="14" name="图片 13"/>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895498" y="3683591"/>
            <a:ext cx="2970942" cy="2970942"/>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250" advClick="0" advTm="0">
        <p14:flip dir="r"/>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41" presetClass="entr" presetSubtype="0" fill="hold" grpId="0" nodeType="afterEffect">
                                  <p:stCondLst>
                                    <p:cond delay="0"/>
                                  </p:stCondLst>
                                  <p:iterate type="lt">
                                    <p:tmPct val="10000"/>
                                  </p:iterate>
                                  <p:childTnLst>
                                    <p:set>
                                      <p:cBhvr>
                                        <p:cTn id="11" dur="1" fill="hold">
                                          <p:stCondLst>
                                            <p:cond delay="0"/>
                                          </p:stCondLst>
                                        </p:cTn>
                                        <p:tgtEl>
                                          <p:spTgt spid="6"/>
                                        </p:tgtEl>
                                        <p:attrNameLst>
                                          <p:attrName>style.visibility</p:attrName>
                                        </p:attrNameLst>
                                      </p:cBhvr>
                                      <p:to>
                                        <p:strVal val="visible"/>
                                      </p:to>
                                    </p:set>
                                    <p:anim calcmode="lin" valueType="num">
                                      <p:cBhvr>
                                        <p:cTn id="12" dur="500" fill="hold"/>
                                        <p:tgtEl>
                                          <p:spTgt spid="6"/>
                                        </p:tgtEl>
                                        <p:attrNameLst>
                                          <p:attrName>ppt_x</p:attrName>
                                        </p:attrNameLst>
                                      </p:cBhvr>
                                      <p:tavLst>
                                        <p:tav tm="0">
                                          <p:val>
                                            <p:strVal val="#ppt_x"/>
                                          </p:val>
                                        </p:tav>
                                        <p:tav tm="50000">
                                          <p:val>
                                            <p:strVal val="#ppt_x+.1"/>
                                          </p:val>
                                        </p:tav>
                                        <p:tav tm="100000">
                                          <p:val>
                                            <p:strVal val="#ppt_x"/>
                                          </p:val>
                                        </p:tav>
                                      </p:tavLst>
                                    </p:anim>
                                    <p:anim calcmode="lin" valueType="num">
                                      <p:cBhvr>
                                        <p:cTn id="13" dur="500" fill="hold"/>
                                        <p:tgtEl>
                                          <p:spTgt spid="6"/>
                                        </p:tgtEl>
                                        <p:attrNameLst>
                                          <p:attrName>ppt_y</p:attrName>
                                        </p:attrNameLst>
                                      </p:cBhvr>
                                      <p:tavLst>
                                        <p:tav tm="0">
                                          <p:val>
                                            <p:strVal val="#ppt_y"/>
                                          </p:val>
                                        </p:tav>
                                        <p:tav tm="100000">
                                          <p:val>
                                            <p:strVal val="#ppt_y"/>
                                          </p:val>
                                        </p:tav>
                                      </p:tavLst>
                                    </p:anim>
                                    <p:anim calcmode="lin" valueType="num">
                                      <p:cBhvr>
                                        <p:cTn id="14" dur="500" fill="hold"/>
                                        <p:tgtEl>
                                          <p:spTgt spid="6"/>
                                        </p:tgtEl>
                                        <p:attrNameLst>
                                          <p:attrName>ppt_h</p:attrName>
                                        </p:attrNameLst>
                                      </p:cBhvr>
                                      <p:tavLst>
                                        <p:tav tm="0">
                                          <p:val>
                                            <p:strVal val="#ppt_h/10"/>
                                          </p:val>
                                        </p:tav>
                                        <p:tav tm="50000">
                                          <p:val>
                                            <p:strVal val="#ppt_h+.01"/>
                                          </p:val>
                                        </p:tav>
                                        <p:tav tm="100000">
                                          <p:val>
                                            <p:strVal val="#ppt_h"/>
                                          </p:val>
                                        </p:tav>
                                      </p:tavLst>
                                    </p:anim>
                                    <p:anim calcmode="lin" valueType="num">
                                      <p:cBhvr>
                                        <p:cTn id="15" dur="500" fill="hold"/>
                                        <p:tgtEl>
                                          <p:spTgt spid="6"/>
                                        </p:tgtEl>
                                        <p:attrNameLst>
                                          <p:attrName>ppt_w</p:attrName>
                                        </p:attrNameLst>
                                      </p:cBhvr>
                                      <p:tavLst>
                                        <p:tav tm="0">
                                          <p:val>
                                            <p:strVal val="#ppt_w/10"/>
                                          </p:val>
                                        </p:tav>
                                        <p:tav tm="50000">
                                          <p:val>
                                            <p:strVal val="#ppt_w+.01"/>
                                          </p:val>
                                        </p:tav>
                                        <p:tav tm="100000">
                                          <p:val>
                                            <p:strVal val="#ppt_w"/>
                                          </p:val>
                                        </p:tav>
                                      </p:tavLst>
                                    </p:anim>
                                    <p:animEffect transition="in" filter="fade">
                                      <p:cBhvr>
                                        <p:cTn id="16" dur="500" tmFilter="0,0; .5, 1; 1, 1"/>
                                        <p:tgtEl>
                                          <p:spTgt spid="6"/>
                                        </p:tgtEl>
                                      </p:cBhvr>
                                    </p:animEffect>
                                  </p:childTnLst>
                                </p:cTn>
                              </p:par>
                            </p:childTnLst>
                          </p:cTn>
                        </p:par>
                        <p:par>
                          <p:cTn id="17" fill="hold">
                            <p:stCondLst>
                              <p:cond delay="1450"/>
                            </p:stCondLst>
                            <p:childTnLst>
                              <p:par>
                                <p:cTn id="18" presetID="53" presetClass="entr" presetSubtype="16" fill="hold" nodeType="afterEffect">
                                  <p:stCondLst>
                                    <p:cond delay="0"/>
                                  </p:stCondLst>
                                  <p:childTnLst>
                                    <p:set>
                                      <p:cBhvr>
                                        <p:cTn id="19" dur="1" fill="hold">
                                          <p:stCondLst>
                                            <p:cond delay="0"/>
                                          </p:stCondLst>
                                        </p:cTn>
                                        <p:tgtEl>
                                          <p:spTgt spid="10"/>
                                        </p:tgtEl>
                                        <p:attrNameLst>
                                          <p:attrName>style.visibility</p:attrName>
                                        </p:attrNameLst>
                                      </p:cBhvr>
                                      <p:to>
                                        <p:strVal val="visible"/>
                                      </p:to>
                                    </p:set>
                                    <p:anim calcmode="lin" valueType="num">
                                      <p:cBhvr>
                                        <p:cTn id="20" dur="500" fill="hold"/>
                                        <p:tgtEl>
                                          <p:spTgt spid="10"/>
                                        </p:tgtEl>
                                        <p:attrNameLst>
                                          <p:attrName>ppt_w</p:attrName>
                                        </p:attrNameLst>
                                      </p:cBhvr>
                                      <p:tavLst>
                                        <p:tav tm="0">
                                          <p:val>
                                            <p:fltVal val="0"/>
                                          </p:val>
                                        </p:tav>
                                        <p:tav tm="100000">
                                          <p:val>
                                            <p:strVal val="#ppt_w"/>
                                          </p:val>
                                        </p:tav>
                                      </p:tavLst>
                                    </p:anim>
                                    <p:anim calcmode="lin" valueType="num">
                                      <p:cBhvr>
                                        <p:cTn id="21" dur="500" fill="hold"/>
                                        <p:tgtEl>
                                          <p:spTgt spid="10"/>
                                        </p:tgtEl>
                                        <p:attrNameLst>
                                          <p:attrName>ppt_h</p:attrName>
                                        </p:attrNameLst>
                                      </p:cBhvr>
                                      <p:tavLst>
                                        <p:tav tm="0">
                                          <p:val>
                                            <p:fltVal val="0"/>
                                          </p:val>
                                        </p:tav>
                                        <p:tav tm="100000">
                                          <p:val>
                                            <p:strVal val="#ppt_h"/>
                                          </p:val>
                                        </p:tav>
                                      </p:tavLst>
                                    </p:anim>
                                    <p:animEffect transition="in" filter="fade">
                                      <p:cBhvr>
                                        <p:cTn id="22" dur="500"/>
                                        <p:tgtEl>
                                          <p:spTgt spid="10"/>
                                        </p:tgtEl>
                                      </p:cBhvr>
                                    </p:animEffect>
                                  </p:childTnLst>
                                </p:cTn>
                              </p:par>
                            </p:childTnLst>
                          </p:cTn>
                        </p:par>
                        <p:par>
                          <p:cTn id="23" fill="hold">
                            <p:stCondLst>
                              <p:cond delay="1950"/>
                            </p:stCondLst>
                            <p:childTnLst>
                              <p:par>
                                <p:cTn id="24" presetID="41" presetClass="entr" presetSubtype="0" fill="hold" grpId="0" nodeType="afterEffect">
                                  <p:stCondLst>
                                    <p:cond delay="0"/>
                                  </p:stCondLst>
                                  <p:iterate type="lt">
                                    <p:tmPct val="10000"/>
                                  </p:iterate>
                                  <p:childTnLst>
                                    <p:set>
                                      <p:cBhvr>
                                        <p:cTn id="25" dur="1" fill="hold">
                                          <p:stCondLst>
                                            <p:cond delay="0"/>
                                          </p:stCondLst>
                                        </p:cTn>
                                        <p:tgtEl>
                                          <p:spTgt spid="11"/>
                                        </p:tgtEl>
                                        <p:attrNameLst>
                                          <p:attrName>style.visibility</p:attrName>
                                        </p:attrNameLst>
                                      </p:cBhvr>
                                      <p:to>
                                        <p:strVal val="visible"/>
                                      </p:to>
                                    </p:set>
                                    <p:anim calcmode="lin" valueType="num">
                                      <p:cBhvr>
                                        <p:cTn id="26" dur="500" fill="hold"/>
                                        <p:tgtEl>
                                          <p:spTgt spid="11"/>
                                        </p:tgtEl>
                                        <p:attrNameLst>
                                          <p:attrName>ppt_x</p:attrName>
                                        </p:attrNameLst>
                                      </p:cBhvr>
                                      <p:tavLst>
                                        <p:tav tm="0">
                                          <p:val>
                                            <p:strVal val="#ppt_x"/>
                                          </p:val>
                                        </p:tav>
                                        <p:tav tm="50000">
                                          <p:val>
                                            <p:strVal val="#ppt_x+.1"/>
                                          </p:val>
                                        </p:tav>
                                        <p:tav tm="100000">
                                          <p:val>
                                            <p:strVal val="#ppt_x"/>
                                          </p:val>
                                        </p:tav>
                                      </p:tavLst>
                                    </p:anim>
                                    <p:anim calcmode="lin" valueType="num">
                                      <p:cBhvr>
                                        <p:cTn id="27" dur="500" fill="hold"/>
                                        <p:tgtEl>
                                          <p:spTgt spid="11"/>
                                        </p:tgtEl>
                                        <p:attrNameLst>
                                          <p:attrName>ppt_y</p:attrName>
                                        </p:attrNameLst>
                                      </p:cBhvr>
                                      <p:tavLst>
                                        <p:tav tm="0">
                                          <p:val>
                                            <p:strVal val="#ppt_y"/>
                                          </p:val>
                                        </p:tav>
                                        <p:tav tm="100000">
                                          <p:val>
                                            <p:strVal val="#ppt_y"/>
                                          </p:val>
                                        </p:tav>
                                      </p:tavLst>
                                    </p:anim>
                                    <p:anim calcmode="lin" valueType="num">
                                      <p:cBhvr>
                                        <p:cTn id="28" dur="500" fill="hold"/>
                                        <p:tgtEl>
                                          <p:spTgt spid="11"/>
                                        </p:tgtEl>
                                        <p:attrNameLst>
                                          <p:attrName>ppt_h</p:attrName>
                                        </p:attrNameLst>
                                      </p:cBhvr>
                                      <p:tavLst>
                                        <p:tav tm="0">
                                          <p:val>
                                            <p:strVal val="#ppt_h/10"/>
                                          </p:val>
                                        </p:tav>
                                        <p:tav tm="50000">
                                          <p:val>
                                            <p:strVal val="#ppt_h+.01"/>
                                          </p:val>
                                        </p:tav>
                                        <p:tav tm="100000">
                                          <p:val>
                                            <p:strVal val="#ppt_h"/>
                                          </p:val>
                                        </p:tav>
                                      </p:tavLst>
                                    </p:anim>
                                    <p:anim calcmode="lin" valueType="num">
                                      <p:cBhvr>
                                        <p:cTn id="29" dur="500" fill="hold"/>
                                        <p:tgtEl>
                                          <p:spTgt spid="11"/>
                                        </p:tgtEl>
                                        <p:attrNameLst>
                                          <p:attrName>ppt_w</p:attrName>
                                        </p:attrNameLst>
                                      </p:cBhvr>
                                      <p:tavLst>
                                        <p:tav tm="0">
                                          <p:val>
                                            <p:strVal val="#ppt_w/10"/>
                                          </p:val>
                                        </p:tav>
                                        <p:tav tm="50000">
                                          <p:val>
                                            <p:strVal val="#ppt_w+.01"/>
                                          </p:val>
                                        </p:tav>
                                        <p:tav tm="100000">
                                          <p:val>
                                            <p:strVal val="#ppt_w"/>
                                          </p:val>
                                        </p:tav>
                                      </p:tavLst>
                                    </p:anim>
                                    <p:animEffect transition="in" filter="fade">
                                      <p:cBhvr>
                                        <p:cTn id="30" dur="500" tmFilter="0,0; .5, 1; 1, 1"/>
                                        <p:tgtEl>
                                          <p:spTgt spid="11"/>
                                        </p:tgtEl>
                                      </p:cBhvr>
                                    </p:animEffect>
                                  </p:childTnLst>
                                </p:cTn>
                              </p:par>
                            </p:childTnLst>
                          </p:cTn>
                        </p:par>
                        <p:par>
                          <p:cTn id="31" fill="hold">
                            <p:stCondLst>
                              <p:cond delay="2599"/>
                            </p:stCondLst>
                            <p:childTnLst>
                              <p:par>
                                <p:cTn id="32" presetID="10" presetClass="entr" presetSubtype="0" fill="hold" grpId="0" nodeType="afterEffect">
                                  <p:stCondLst>
                                    <p:cond delay="20"/>
                                  </p:stCondLst>
                                  <p:childTnLst>
                                    <p:set>
                                      <p:cBhvr>
                                        <p:cTn id="33" dur="1" fill="hold">
                                          <p:stCondLst>
                                            <p:cond delay="0"/>
                                          </p:stCondLst>
                                        </p:cTn>
                                        <p:tgtEl>
                                          <p:spTgt spid="12"/>
                                        </p:tgtEl>
                                        <p:attrNameLst>
                                          <p:attrName>style.visibility</p:attrName>
                                        </p:attrNameLst>
                                      </p:cBhvr>
                                      <p:to>
                                        <p:strVal val="visible"/>
                                      </p:to>
                                    </p:set>
                                    <p:animEffect transition="in" filter="fade">
                                      <p:cBhvr>
                                        <p:cTn id="34" dur="500"/>
                                        <p:tgtEl>
                                          <p:spTgt spid="12"/>
                                        </p:tgtEl>
                                      </p:cBhvr>
                                    </p:animEffect>
                                  </p:childTnLst>
                                </p:cTn>
                              </p:par>
                            </p:childTnLst>
                          </p:cTn>
                        </p:par>
                        <p:par>
                          <p:cTn id="35" fill="hold">
                            <p:stCondLst>
                              <p:cond delay="3119"/>
                            </p:stCondLst>
                            <p:childTnLst>
                              <p:par>
                                <p:cTn id="36" presetID="2" presetClass="entr" presetSubtype="4" fill="hold" nodeType="afterEffect">
                                  <p:stCondLst>
                                    <p:cond delay="0"/>
                                  </p:stCondLst>
                                  <p:childTnLst>
                                    <p:set>
                                      <p:cBhvr>
                                        <p:cTn id="37" dur="1" fill="hold">
                                          <p:stCondLst>
                                            <p:cond delay="0"/>
                                          </p:stCondLst>
                                        </p:cTn>
                                        <p:tgtEl>
                                          <p:spTgt spid="3"/>
                                        </p:tgtEl>
                                        <p:attrNameLst>
                                          <p:attrName>style.visibility</p:attrName>
                                        </p:attrNameLst>
                                      </p:cBhvr>
                                      <p:to>
                                        <p:strVal val="visible"/>
                                      </p:to>
                                    </p:set>
                                    <p:anim calcmode="lin" valueType="num">
                                      <p:cBhvr additive="base">
                                        <p:cTn id="38" dur="500" fill="hold"/>
                                        <p:tgtEl>
                                          <p:spTgt spid="3"/>
                                        </p:tgtEl>
                                        <p:attrNameLst>
                                          <p:attrName>ppt_x</p:attrName>
                                        </p:attrNameLst>
                                      </p:cBhvr>
                                      <p:tavLst>
                                        <p:tav tm="0">
                                          <p:val>
                                            <p:strVal val="#ppt_x"/>
                                          </p:val>
                                        </p:tav>
                                        <p:tav tm="100000">
                                          <p:val>
                                            <p:strVal val="#ppt_x"/>
                                          </p:val>
                                        </p:tav>
                                      </p:tavLst>
                                    </p:anim>
                                    <p:anim calcmode="lin" valueType="num">
                                      <p:cBhvr additive="base">
                                        <p:cTn id="39" dur="500" fill="hold"/>
                                        <p:tgtEl>
                                          <p:spTgt spid="3"/>
                                        </p:tgtEl>
                                        <p:attrNameLst>
                                          <p:attrName>ppt_y</p:attrName>
                                        </p:attrNameLst>
                                      </p:cBhvr>
                                      <p:tavLst>
                                        <p:tav tm="0">
                                          <p:val>
                                            <p:strVal val="1+#ppt_h/2"/>
                                          </p:val>
                                        </p:tav>
                                        <p:tav tm="100000">
                                          <p:val>
                                            <p:strVal val="#ppt_y"/>
                                          </p:val>
                                        </p:tav>
                                      </p:tavLst>
                                    </p:anim>
                                  </p:childTnLst>
                                </p:cTn>
                              </p:par>
                            </p:childTnLst>
                          </p:cTn>
                        </p:par>
                        <p:par>
                          <p:cTn id="40" fill="hold">
                            <p:stCondLst>
                              <p:cond delay="3619"/>
                            </p:stCondLst>
                            <p:childTnLst>
                              <p:par>
                                <p:cTn id="41" presetID="2" presetClass="entr" presetSubtype="12" fill="hold" nodeType="afterEffect">
                                  <p:stCondLst>
                                    <p:cond delay="0"/>
                                  </p:stCondLst>
                                  <p:childTnLst>
                                    <p:set>
                                      <p:cBhvr>
                                        <p:cTn id="42" dur="1" fill="hold">
                                          <p:stCondLst>
                                            <p:cond delay="0"/>
                                          </p:stCondLst>
                                        </p:cTn>
                                        <p:tgtEl>
                                          <p:spTgt spid="14"/>
                                        </p:tgtEl>
                                        <p:attrNameLst>
                                          <p:attrName>style.visibility</p:attrName>
                                        </p:attrNameLst>
                                      </p:cBhvr>
                                      <p:to>
                                        <p:strVal val="visible"/>
                                      </p:to>
                                    </p:set>
                                    <p:anim calcmode="lin" valueType="num">
                                      <p:cBhvr additive="base">
                                        <p:cTn id="43" dur="500" fill="hold"/>
                                        <p:tgtEl>
                                          <p:spTgt spid="14"/>
                                        </p:tgtEl>
                                        <p:attrNameLst>
                                          <p:attrName>ppt_x</p:attrName>
                                        </p:attrNameLst>
                                      </p:cBhvr>
                                      <p:tavLst>
                                        <p:tav tm="0">
                                          <p:val>
                                            <p:strVal val="0-#ppt_w/2"/>
                                          </p:val>
                                        </p:tav>
                                        <p:tav tm="100000">
                                          <p:val>
                                            <p:strVal val="#ppt_x"/>
                                          </p:val>
                                        </p:tav>
                                      </p:tavLst>
                                    </p:anim>
                                    <p:anim calcmode="lin" valueType="num">
                                      <p:cBhvr additive="base">
                                        <p:cTn id="44"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1" grpId="0"/>
      <p:bldP spid="1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21404"/>
            <a:ext cx="12192000" cy="6879403"/>
          </a:xfrm>
          <a:prstGeom prst="rect">
            <a:avLst/>
          </a:prstGeom>
        </p:spPr>
      </p:pic>
      <p:pic>
        <p:nvPicPr>
          <p:cNvPr id="5" name="图片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5400000" flipH="1">
            <a:off x="932072" y="-932069"/>
            <a:ext cx="1241008" cy="3105148"/>
          </a:xfrm>
          <a:prstGeom prst="rect">
            <a:avLst/>
          </a:prstGeom>
        </p:spPr>
      </p:pic>
      <p:sp>
        <p:nvSpPr>
          <p:cNvPr id="6" name="TextBox 105"/>
          <p:cNvSpPr txBox="1">
            <a:spLocks noChangeArrowheads="1"/>
          </p:cNvSpPr>
          <p:nvPr/>
        </p:nvSpPr>
        <p:spPr bwMode="auto">
          <a:xfrm>
            <a:off x="2413559" y="339668"/>
            <a:ext cx="3834841" cy="561674"/>
          </a:xfrm>
          <a:prstGeom prst="rect">
            <a:avLst/>
          </a:prstGeom>
          <a:noFill/>
          <a:ln w="9525">
            <a:noFill/>
            <a:miter lim="800000"/>
          </a:ln>
        </p:spPr>
        <p:txBody>
          <a:bodyPr wrap="square" lIns="68562" tIns="34281" rIns="68562" bIns="34281">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dist"/>
            <a:r>
              <a:rPr lang="en-US" altLang="zh-CN" sz="3200" b="1" dirty="0">
                <a:solidFill>
                  <a:srgbClr val="0A2E50"/>
                </a:solidFill>
                <a:latin typeface="汉仪大黑简" panose="02010604000101010101" pitchFamily="2" charset="-122"/>
                <a:ea typeface="汉仪大黑简" panose="02010604000101010101" pitchFamily="2" charset="-122"/>
              </a:rPr>
              <a:t>02 </a:t>
            </a:r>
            <a:r>
              <a:rPr lang="zh-CN" altLang="en-US" sz="3200" b="1" dirty="0">
                <a:solidFill>
                  <a:srgbClr val="0A2E50"/>
                </a:solidFill>
                <a:latin typeface="汉仪大黑简" panose="02010604000101010101" pitchFamily="2" charset="-122"/>
                <a:ea typeface="汉仪大黑简" panose="02010604000101010101" pitchFamily="2" charset="-122"/>
              </a:rPr>
              <a:t>世界杯赛程赛制</a:t>
            </a:r>
            <a:endParaRPr lang="zh-CN" altLang="en-US" sz="3200" b="1" dirty="0">
              <a:solidFill>
                <a:srgbClr val="0A2E50"/>
              </a:solidFill>
              <a:latin typeface="汉仪大黑简" panose="02010604000101010101" pitchFamily="2" charset="-122"/>
              <a:ea typeface="汉仪大黑简" panose="02010604000101010101" pitchFamily="2" charset="-122"/>
            </a:endParaRPr>
          </a:p>
        </p:txBody>
      </p:sp>
      <p:pic>
        <p:nvPicPr>
          <p:cNvPr id="7" name="图片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397" y="5848351"/>
            <a:ext cx="12139983" cy="1009650"/>
          </a:xfrm>
          <a:prstGeom prst="rect">
            <a:avLst/>
          </a:prstGeom>
        </p:spPr>
      </p:pic>
      <p:pic>
        <p:nvPicPr>
          <p:cNvPr id="8" name="图片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19507" y="1014545"/>
            <a:ext cx="1130287" cy="1648683"/>
          </a:xfrm>
          <a:prstGeom prst="rect">
            <a:avLst/>
          </a:prstGeom>
        </p:spPr>
      </p:pic>
      <p:sp>
        <p:nvSpPr>
          <p:cNvPr id="9" name="TextBox 105"/>
          <p:cNvSpPr txBox="1">
            <a:spLocks noChangeArrowheads="1"/>
          </p:cNvSpPr>
          <p:nvPr/>
        </p:nvSpPr>
        <p:spPr bwMode="auto">
          <a:xfrm>
            <a:off x="2149795" y="1696955"/>
            <a:ext cx="2174556" cy="561674"/>
          </a:xfrm>
          <a:prstGeom prst="rect">
            <a:avLst/>
          </a:prstGeom>
          <a:noFill/>
          <a:ln w="9525">
            <a:noFill/>
            <a:miter lim="800000"/>
          </a:ln>
        </p:spPr>
        <p:txBody>
          <a:bodyPr wrap="square" lIns="68562" tIns="34281" rIns="68562" bIns="34281">
            <a:spAutoFit/>
          </a:bodyPr>
          <a:lstStyle>
            <a:defPPr>
              <a:defRPr lang="zh-CN"/>
            </a:defPPr>
            <a:lvl1pPr algn="dist" eaLnBrk="0" hangingPunct="0">
              <a:defRPr sz="3200" b="1">
                <a:solidFill>
                  <a:srgbClr val="0A2E50"/>
                </a:solidFill>
                <a:latin typeface="汉仪大黑简" panose="02010604000101010101" pitchFamily="2" charset="-122"/>
                <a:ea typeface="汉仪大黑简" panose="02010604000101010101" pitchFamily="2" charset="-122"/>
              </a:defRPr>
            </a:lvl1pPr>
            <a:lvl2pPr marL="742950" indent="-285750" eaLnBrk="0" hangingPunct="0">
              <a:defRPr>
                <a:latin typeface="Arial" panose="020B0604020202020204" pitchFamily="34" charset="0"/>
                <a:ea typeface="宋体" panose="02010600030101010101" pitchFamily="2" charset="-122"/>
              </a:defRPr>
            </a:lvl2pPr>
            <a:lvl3pPr marL="1143000" indent="-228600" eaLnBrk="0" hangingPunct="0">
              <a:defRPr>
                <a:latin typeface="Arial" panose="020B0604020202020204" pitchFamily="34" charset="0"/>
                <a:ea typeface="宋体" panose="02010600030101010101" pitchFamily="2" charset="-122"/>
              </a:defRPr>
            </a:lvl3pPr>
            <a:lvl4pPr marL="1600200" indent="-228600" eaLnBrk="0" hangingPunct="0">
              <a:defRPr>
                <a:latin typeface="Arial" panose="020B0604020202020204" pitchFamily="34" charset="0"/>
                <a:ea typeface="宋体" panose="02010600030101010101" pitchFamily="2" charset="-122"/>
              </a:defRPr>
            </a:lvl4pPr>
            <a:lvl5pPr marL="2057400" indent="-228600" eaLnBrk="0" hangingPunct="0">
              <a:defRPr>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latin typeface="Arial" panose="020B0604020202020204" pitchFamily="34" charset="0"/>
                <a:ea typeface="宋体" panose="02010600030101010101" pitchFamily="2" charset="-122"/>
              </a:defRPr>
            </a:lvl9pPr>
          </a:lstStyle>
          <a:p>
            <a:r>
              <a:rPr lang="zh-CN" altLang="en-US" dirty="0"/>
              <a:t>赛程赛制</a:t>
            </a:r>
            <a:endParaRPr lang="zh-CN" altLang="en-US" dirty="0"/>
          </a:p>
        </p:txBody>
      </p:sp>
      <p:sp>
        <p:nvSpPr>
          <p:cNvPr id="10" name="矩形 9"/>
          <p:cNvSpPr/>
          <p:nvPr/>
        </p:nvSpPr>
        <p:spPr>
          <a:xfrm>
            <a:off x="1134259" y="2663228"/>
            <a:ext cx="10038234" cy="1289905"/>
          </a:xfrm>
          <a:prstGeom prst="rect">
            <a:avLst/>
          </a:prstGeom>
        </p:spPr>
        <p:txBody>
          <a:bodyPr wrap="square">
            <a:spAutoFit/>
          </a:bodyPr>
          <a:lstStyle/>
          <a:p>
            <a:pPr>
              <a:lnSpc>
                <a:spcPct val="150000"/>
              </a:lnSpc>
            </a:pPr>
            <a:r>
              <a:rPr lang="zh-CN" altLang="en-US" spc="100" dirty="0">
                <a:solidFill>
                  <a:schemeClr val="tx1">
                    <a:lumMod val="95000"/>
                    <a:lumOff val="5000"/>
                  </a:schemeClr>
                </a:solidFill>
                <a:latin typeface="微软雅黑" panose="020B0503020204020204" pitchFamily="34" charset="-122"/>
                <a:ea typeface="微软雅黑" panose="020B0503020204020204" pitchFamily="34" charset="-122"/>
              </a:rPr>
              <a:t>世界杯决赛阶段的名额是</a:t>
            </a:r>
            <a:r>
              <a:rPr lang="en-US" altLang="zh-CN" spc="100" dirty="0">
                <a:solidFill>
                  <a:schemeClr val="tx1">
                    <a:lumMod val="95000"/>
                    <a:lumOff val="5000"/>
                  </a:schemeClr>
                </a:solidFill>
                <a:latin typeface="微软雅黑" panose="020B0503020204020204" pitchFamily="34" charset="-122"/>
                <a:ea typeface="微软雅黑" panose="020B0503020204020204" pitchFamily="34" charset="-122"/>
              </a:rPr>
              <a:t>32</a:t>
            </a:r>
            <a:r>
              <a:rPr lang="zh-CN" altLang="en-US" spc="100" dirty="0">
                <a:solidFill>
                  <a:schemeClr val="tx1">
                    <a:lumMod val="95000"/>
                    <a:lumOff val="5000"/>
                  </a:schemeClr>
                </a:solidFill>
                <a:latin typeface="微软雅黑" panose="020B0503020204020204" pitchFamily="34" charset="-122"/>
                <a:ea typeface="微软雅黑" panose="020B0503020204020204" pitchFamily="34" charset="-122"/>
              </a:rPr>
              <a:t>个，决赛阶段主办国可以直接获得决赛阶段名额，除主办国外，其他名额由国际足联根据各个预选赛赛区的足球水平进行分配，不同的预选赛赛区会有不同数量的决赛阶段名额。</a:t>
            </a:r>
            <a:endParaRPr lang="zh-CN" altLang="en-US" spc="100" dirty="0">
              <a:solidFill>
                <a:schemeClr val="tx1">
                  <a:lumMod val="95000"/>
                  <a:lumOff val="5000"/>
                </a:schemeClr>
              </a:solidFill>
              <a:latin typeface="微软雅黑" panose="020B0503020204020204" pitchFamily="34" charset="-122"/>
              <a:ea typeface="微软雅黑" panose="020B0503020204020204" pitchFamily="34" charset="-122"/>
            </a:endParaRPr>
          </a:p>
        </p:txBody>
      </p:sp>
      <p:pic>
        <p:nvPicPr>
          <p:cNvPr id="3" name="图片 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495940" y="3693127"/>
            <a:ext cx="2272250" cy="2500268"/>
          </a:xfrm>
          <a:prstGeom prst="rect">
            <a:avLst/>
          </a:prstGeom>
        </p:spPr>
      </p:pic>
      <p:pic>
        <p:nvPicPr>
          <p:cNvPr id="12" name="图片 1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515655" y="3853623"/>
            <a:ext cx="3441357" cy="2432886"/>
          </a:xfrm>
          <a:prstGeom prst="rect">
            <a:avLst/>
          </a:prstGeom>
        </p:spPr>
      </p:pic>
      <p:pic>
        <p:nvPicPr>
          <p:cNvPr id="14" name="图片 13"/>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121390" y="3853623"/>
            <a:ext cx="1557619" cy="2432886"/>
          </a:xfrm>
          <a:prstGeom prst="rect">
            <a:avLst/>
          </a:prstGeom>
        </p:spPr>
      </p:pic>
      <p:pic>
        <p:nvPicPr>
          <p:cNvPr id="16" name="图片 15"/>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8678755" y="3449996"/>
            <a:ext cx="2563531" cy="3113348"/>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600" advClick="0" advTm="0">
        <p14:gallery dir="l"/>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41" presetClass="entr" presetSubtype="0" fill="hold" grpId="0" nodeType="afterEffect">
                                  <p:stCondLst>
                                    <p:cond delay="0"/>
                                  </p:stCondLst>
                                  <p:iterate type="lt">
                                    <p:tmPct val="10000"/>
                                  </p:iterate>
                                  <p:childTnLst>
                                    <p:set>
                                      <p:cBhvr>
                                        <p:cTn id="11" dur="1" fill="hold">
                                          <p:stCondLst>
                                            <p:cond delay="0"/>
                                          </p:stCondLst>
                                        </p:cTn>
                                        <p:tgtEl>
                                          <p:spTgt spid="6"/>
                                        </p:tgtEl>
                                        <p:attrNameLst>
                                          <p:attrName>style.visibility</p:attrName>
                                        </p:attrNameLst>
                                      </p:cBhvr>
                                      <p:to>
                                        <p:strVal val="visible"/>
                                      </p:to>
                                    </p:set>
                                    <p:anim calcmode="lin" valueType="num">
                                      <p:cBhvr>
                                        <p:cTn id="12" dur="500" fill="hold"/>
                                        <p:tgtEl>
                                          <p:spTgt spid="6"/>
                                        </p:tgtEl>
                                        <p:attrNameLst>
                                          <p:attrName>ppt_x</p:attrName>
                                        </p:attrNameLst>
                                      </p:cBhvr>
                                      <p:tavLst>
                                        <p:tav tm="0">
                                          <p:val>
                                            <p:strVal val="#ppt_x"/>
                                          </p:val>
                                        </p:tav>
                                        <p:tav tm="50000">
                                          <p:val>
                                            <p:strVal val="#ppt_x+.1"/>
                                          </p:val>
                                        </p:tav>
                                        <p:tav tm="100000">
                                          <p:val>
                                            <p:strVal val="#ppt_x"/>
                                          </p:val>
                                        </p:tav>
                                      </p:tavLst>
                                    </p:anim>
                                    <p:anim calcmode="lin" valueType="num">
                                      <p:cBhvr>
                                        <p:cTn id="13" dur="500" fill="hold"/>
                                        <p:tgtEl>
                                          <p:spTgt spid="6"/>
                                        </p:tgtEl>
                                        <p:attrNameLst>
                                          <p:attrName>ppt_y</p:attrName>
                                        </p:attrNameLst>
                                      </p:cBhvr>
                                      <p:tavLst>
                                        <p:tav tm="0">
                                          <p:val>
                                            <p:strVal val="#ppt_y"/>
                                          </p:val>
                                        </p:tav>
                                        <p:tav tm="100000">
                                          <p:val>
                                            <p:strVal val="#ppt_y"/>
                                          </p:val>
                                        </p:tav>
                                      </p:tavLst>
                                    </p:anim>
                                    <p:anim calcmode="lin" valueType="num">
                                      <p:cBhvr>
                                        <p:cTn id="14" dur="500" fill="hold"/>
                                        <p:tgtEl>
                                          <p:spTgt spid="6"/>
                                        </p:tgtEl>
                                        <p:attrNameLst>
                                          <p:attrName>ppt_h</p:attrName>
                                        </p:attrNameLst>
                                      </p:cBhvr>
                                      <p:tavLst>
                                        <p:tav tm="0">
                                          <p:val>
                                            <p:strVal val="#ppt_h/10"/>
                                          </p:val>
                                        </p:tav>
                                        <p:tav tm="50000">
                                          <p:val>
                                            <p:strVal val="#ppt_h+.01"/>
                                          </p:val>
                                        </p:tav>
                                        <p:tav tm="100000">
                                          <p:val>
                                            <p:strVal val="#ppt_h"/>
                                          </p:val>
                                        </p:tav>
                                      </p:tavLst>
                                    </p:anim>
                                    <p:anim calcmode="lin" valueType="num">
                                      <p:cBhvr>
                                        <p:cTn id="15" dur="500" fill="hold"/>
                                        <p:tgtEl>
                                          <p:spTgt spid="6"/>
                                        </p:tgtEl>
                                        <p:attrNameLst>
                                          <p:attrName>ppt_w</p:attrName>
                                        </p:attrNameLst>
                                      </p:cBhvr>
                                      <p:tavLst>
                                        <p:tav tm="0">
                                          <p:val>
                                            <p:strVal val="#ppt_w/10"/>
                                          </p:val>
                                        </p:tav>
                                        <p:tav tm="50000">
                                          <p:val>
                                            <p:strVal val="#ppt_w+.01"/>
                                          </p:val>
                                        </p:tav>
                                        <p:tav tm="100000">
                                          <p:val>
                                            <p:strVal val="#ppt_w"/>
                                          </p:val>
                                        </p:tav>
                                      </p:tavLst>
                                    </p:anim>
                                    <p:animEffect transition="in" filter="fade">
                                      <p:cBhvr>
                                        <p:cTn id="16" dur="500" tmFilter="0,0; .5, 1; 1, 1"/>
                                        <p:tgtEl>
                                          <p:spTgt spid="6"/>
                                        </p:tgtEl>
                                      </p:cBhvr>
                                    </p:animEffect>
                                  </p:childTnLst>
                                </p:cTn>
                              </p:par>
                            </p:childTnLst>
                          </p:cTn>
                        </p:par>
                        <p:par>
                          <p:cTn id="17" fill="hold">
                            <p:stCondLst>
                              <p:cond delay="1450"/>
                            </p:stCondLst>
                            <p:childTnLst>
                              <p:par>
                                <p:cTn id="18" presetID="53" presetClass="entr" presetSubtype="16" fill="hold" nodeType="afterEffect">
                                  <p:stCondLst>
                                    <p:cond delay="0"/>
                                  </p:stCondLst>
                                  <p:childTnLst>
                                    <p:set>
                                      <p:cBhvr>
                                        <p:cTn id="19" dur="1" fill="hold">
                                          <p:stCondLst>
                                            <p:cond delay="0"/>
                                          </p:stCondLst>
                                        </p:cTn>
                                        <p:tgtEl>
                                          <p:spTgt spid="8"/>
                                        </p:tgtEl>
                                        <p:attrNameLst>
                                          <p:attrName>style.visibility</p:attrName>
                                        </p:attrNameLst>
                                      </p:cBhvr>
                                      <p:to>
                                        <p:strVal val="visible"/>
                                      </p:to>
                                    </p:set>
                                    <p:anim calcmode="lin" valueType="num">
                                      <p:cBhvr>
                                        <p:cTn id="20" dur="500" fill="hold"/>
                                        <p:tgtEl>
                                          <p:spTgt spid="8"/>
                                        </p:tgtEl>
                                        <p:attrNameLst>
                                          <p:attrName>ppt_w</p:attrName>
                                        </p:attrNameLst>
                                      </p:cBhvr>
                                      <p:tavLst>
                                        <p:tav tm="0">
                                          <p:val>
                                            <p:fltVal val="0"/>
                                          </p:val>
                                        </p:tav>
                                        <p:tav tm="100000">
                                          <p:val>
                                            <p:strVal val="#ppt_w"/>
                                          </p:val>
                                        </p:tav>
                                      </p:tavLst>
                                    </p:anim>
                                    <p:anim calcmode="lin" valueType="num">
                                      <p:cBhvr>
                                        <p:cTn id="21" dur="500" fill="hold"/>
                                        <p:tgtEl>
                                          <p:spTgt spid="8"/>
                                        </p:tgtEl>
                                        <p:attrNameLst>
                                          <p:attrName>ppt_h</p:attrName>
                                        </p:attrNameLst>
                                      </p:cBhvr>
                                      <p:tavLst>
                                        <p:tav tm="0">
                                          <p:val>
                                            <p:fltVal val="0"/>
                                          </p:val>
                                        </p:tav>
                                        <p:tav tm="100000">
                                          <p:val>
                                            <p:strVal val="#ppt_h"/>
                                          </p:val>
                                        </p:tav>
                                      </p:tavLst>
                                    </p:anim>
                                    <p:animEffect transition="in" filter="fade">
                                      <p:cBhvr>
                                        <p:cTn id="22" dur="500"/>
                                        <p:tgtEl>
                                          <p:spTgt spid="8"/>
                                        </p:tgtEl>
                                      </p:cBhvr>
                                    </p:animEffect>
                                  </p:childTnLst>
                                </p:cTn>
                              </p:par>
                            </p:childTnLst>
                          </p:cTn>
                        </p:par>
                        <p:par>
                          <p:cTn id="23" fill="hold">
                            <p:stCondLst>
                              <p:cond delay="1950"/>
                            </p:stCondLst>
                            <p:childTnLst>
                              <p:par>
                                <p:cTn id="24" presetID="41" presetClass="entr" presetSubtype="0" fill="hold" grpId="0" nodeType="afterEffect">
                                  <p:stCondLst>
                                    <p:cond delay="0"/>
                                  </p:stCondLst>
                                  <p:iterate type="lt">
                                    <p:tmPct val="10000"/>
                                  </p:iterate>
                                  <p:childTnLst>
                                    <p:set>
                                      <p:cBhvr>
                                        <p:cTn id="25" dur="1" fill="hold">
                                          <p:stCondLst>
                                            <p:cond delay="0"/>
                                          </p:stCondLst>
                                        </p:cTn>
                                        <p:tgtEl>
                                          <p:spTgt spid="9"/>
                                        </p:tgtEl>
                                        <p:attrNameLst>
                                          <p:attrName>style.visibility</p:attrName>
                                        </p:attrNameLst>
                                      </p:cBhvr>
                                      <p:to>
                                        <p:strVal val="visible"/>
                                      </p:to>
                                    </p:set>
                                    <p:anim calcmode="lin" valueType="num">
                                      <p:cBhvr>
                                        <p:cTn id="26" dur="500" fill="hold"/>
                                        <p:tgtEl>
                                          <p:spTgt spid="9"/>
                                        </p:tgtEl>
                                        <p:attrNameLst>
                                          <p:attrName>ppt_x</p:attrName>
                                        </p:attrNameLst>
                                      </p:cBhvr>
                                      <p:tavLst>
                                        <p:tav tm="0">
                                          <p:val>
                                            <p:strVal val="#ppt_x"/>
                                          </p:val>
                                        </p:tav>
                                        <p:tav tm="50000">
                                          <p:val>
                                            <p:strVal val="#ppt_x+.1"/>
                                          </p:val>
                                        </p:tav>
                                        <p:tav tm="100000">
                                          <p:val>
                                            <p:strVal val="#ppt_x"/>
                                          </p:val>
                                        </p:tav>
                                      </p:tavLst>
                                    </p:anim>
                                    <p:anim calcmode="lin" valueType="num">
                                      <p:cBhvr>
                                        <p:cTn id="27" dur="500" fill="hold"/>
                                        <p:tgtEl>
                                          <p:spTgt spid="9"/>
                                        </p:tgtEl>
                                        <p:attrNameLst>
                                          <p:attrName>ppt_y</p:attrName>
                                        </p:attrNameLst>
                                      </p:cBhvr>
                                      <p:tavLst>
                                        <p:tav tm="0">
                                          <p:val>
                                            <p:strVal val="#ppt_y"/>
                                          </p:val>
                                        </p:tav>
                                        <p:tav tm="100000">
                                          <p:val>
                                            <p:strVal val="#ppt_y"/>
                                          </p:val>
                                        </p:tav>
                                      </p:tavLst>
                                    </p:anim>
                                    <p:anim calcmode="lin" valueType="num">
                                      <p:cBhvr>
                                        <p:cTn id="28" dur="500" fill="hold"/>
                                        <p:tgtEl>
                                          <p:spTgt spid="9"/>
                                        </p:tgtEl>
                                        <p:attrNameLst>
                                          <p:attrName>ppt_h</p:attrName>
                                        </p:attrNameLst>
                                      </p:cBhvr>
                                      <p:tavLst>
                                        <p:tav tm="0">
                                          <p:val>
                                            <p:strVal val="#ppt_h/10"/>
                                          </p:val>
                                        </p:tav>
                                        <p:tav tm="50000">
                                          <p:val>
                                            <p:strVal val="#ppt_h+.01"/>
                                          </p:val>
                                        </p:tav>
                                        <p:tav tm="100000">
                                          <p:val>
                                            <p:strVal val="#ppt_h"/>
                                          </p:val>
                                        </p:tav>
                                      </p:tavLst>
                                    </p:anim>
                                    <p:anim calcmode="lin" valueType="num">
                                      <p:cBhvr>
                                        <p:cTn id="29" dur="500" fill="hold"/>
                                        <p:tgtEl>
                                          <p:spTgt spid="9"/>
                                        </p:tgtEl>
                                        <p:attrNameLst>
                                          <p:attrName>ppt_w</p:attrName>
                                        </p:attrNameLst>
                                      </p:cBhvr>
                                      <p:tavLst>
                                        <p:tav tm="0">
                                          <p:val>
                                            <p:strVal val="#ppt_w/10"/>
                                          </p:val>
                                        </p:tav>
                                        <p:tav tm="50000">
                                          <p:val>
                                            <p:strVal val="#ppt_w+.01"/>
                                          </p:val>
                                        </p:tav>
                                        <p:tav tm="100000">
                                          <p:val>
                                            <p:strVal val="#ppt_w"/>
                                          </p:val>
                                        </p:tav>
                                      </p:tavLst>
                                    </p:anim>
                                    <p:animEffect transition="in" filter="fade">
                                      <p:cBhvr>
                                        <p:cTn id="30" dur="500" tmFilter="0,0; .5, 1; 1, 1"/>
                                        <p:tgtEl>
                                          <p:spTgt spid="9"/>
                                        </p:tgtEl>
                                      </p:cBhvr>
                                    </p:animEffect>
                                  </p:childTnLst>
                                </p:cTn>
                              </p:par>
                            </p:childTnLst>
                          </p:cTn>
                        </p:par>
                        <p:par>
                          <p:cTn id="31" fill="hold">
                            <p:stCondLst>
                              <p:cond delay="2599"/>
                            </p:stCondLst>
                            <p:childTnLst>
                              <p:par>
                                <p:cTn id="32" presetID="10" presetClass="entr" presetSubtype="0" fill="hold" grpId="0" nodeType="afterEffect">
                                  <p:stCondLst>
                                    <p:cond delay="20"/>
                                  </p:stCondLst>
                                  <p:childTnLst>
                                    <p:set>
                                      <p:cBhvr>
                                        <p:cTn id="33" dur="1" fill="hold">
                                          <p:stCondLst>
                                            <p:cond delay="0"/>
                                          </p:stCondLst>
                                        </p:cTn>
                                        <p:tgtEl>
                                          <p:spTgt spid="10"/>
                                        </p:tgtEl>
                                        <p:attrNameLst>
                                          <p:attrName>style.visibility</p:attrName>
                                        </p:attrNameLst>
                                      </p:cBhvr>
                                      <p:to>
                                        <p:strVal val="visible"/>
                                      </p:to>
                                    </p:set>
                                    <p:animEffect transition="in" filter="fade">
                                      <p:cBhvr>
                                        <p:cTn id="34" dur="500"/>
                                        <p:tgtEl>
                                          <p:spTgt spid="10"/>
                                        </p:tgtEl>
                                      </p:cBhvr>
                                    </p:animEffect>
                                  </p:childTnLst>
                                </p:cTn>
                              </p:par>
                            </p:childTnLst>
                          </p:cTn>
                        </p:par>
                        <p:par>
                          <p:cTn id="35" fill="hold">
                            <p:stCondLst>
                              <p:cond delay="3119"/>
                            </p:stCondLst>
                            <p:childTnLst>
                              <p:par>
                                <p:cTn id="36" presetID="53" presetClass="entr" presetSubtype="16" fill="hold" nodeType="afterEffect">
                                  <p:stCondLst>
                                    <p:cond delay="0"/>
                                  </p:stCondLst>
                                  <p:childTnLst>
                                    <p:set>
                                      <p:cBhvr>
                                        <p:cTn id="37" dur="1" fill="hold">
                                          <p:stCondLst>
                                            <p:cond delay="0"/>
                                          </p:stCondLst>
                                        </p:cTn>
                                        <p:tgtEl>
                                          <p:spTgt spid="14"/>
                                        </p:tgtEl>
                                        <p:attrNameLst>
                                          <p:attrName>style.visibility</p:attrName>
                                        </p:attrNameLst>
                                      </p:cBhvr>
                                      <p:to>
                                        <p:strVal val="visible"/>
                                      </p:to>
                                    </p:set>
                                    <p:anim calcmode="lin" valueType="num">
                                      <p:cBhvr>
                                        <p:cTn id="38" dur="500" fill="hold"/>
                                        <p:tgtEl>
                                          <p:spTgt spid="14"/>
                                        </p:tgtEl>
                                        <p:attrNameLst>
                                          <p:attrName>ppt_w</p:attrName>
                                        </p:attrNameLst>
                                      </p:cBhvr>
                                      <p:tavLst>
                                        <p:tav tm="0">
                                          <p:val>
                                            <p:fltVal val="0"/>
                                          </p:val>
                                        </p:tav>
                                        <p:tav tm="100000">
                                          <p:val>
                                            <p:strVal val="#ppt_w"/>
                                          </p:val>
                                        </p:tav>
                                      </p:tavLst>
                                    </p:anim>
                                    <p:anim calcmode="lin" valueType="num">
                                      <p:cBhvr>
                                        <p:cTn id="39" dur="500" fill="hold"/>
                                        <p:tgtEl>
                                          <p:spTgt spid="14"/>
                                        </p:tgtEl>
                                        <p:attrNameLst>
                                          <p:attrName>ppt_h</p:attrName>
                                        </p:attrNameLst>
                                      </p:cBhvr>
                                      <p:tavLst>
                                        <p:tav tm="0">
                                          <p:val>
                                            <p:fltVal val="0"/>
                                          </p:val>
                                        </p:tav>
                                        <p:tav tm="100000">
                                          <p:val>
                                            <p:strVal val="#ppt_h"/>
                                          </p:val>
                                        </p:tav>
                                      </p:tavLst>
                                    </p:anim>
                                    <p:animEffect transition="in" filter="fade">
                                      <p:cBhvr>
                                        <p:cTn id="40" dur="500"/>
                                        <p:tgtEl>
                                          <p:spTgt spid="14"/>
                                        </p:tgtEl>
                                      </p:cBhvr>
                                    </p:animEffect>
                                  </p:childTnLst>
                                </p:cTn>
                              </p:par>
                            </p:childTnLst>
                          </p:cTn>
                        </p:par>
                        <p:par>
                          <p:cTn id="41" fill="hold">
                            <p:stCondLst>
                              <p:cond delay="3619"/>
                            </p:stCondLst>
                            <p:childTnLst>
                              <p:par>
                                <p:cTn id="42" presetID="53" presetClass="entr" presetSubtype="16" fill="hold" nodeType="afterEffect">
                                  <p:stCondLst>
                                    <p:cond delay="0"/>
                                  </p:stCondLst>
                                  <p:childTnLst>
                                    <p:set>
                                      <p:cBhvr>
                                        <p:cTn id="43" dur="1" fill="hold">
                                          <p:stCondLst>
                                            <p:cond delay="0"/>
                                          </p:stCondLst>
                                        </p:cTn>
                                        <p:tgtEl>
                                          <p:spTgt spid="3"/>
                                        </p:tgtEl>
                                        <p:attrNameLst>
                                          <p:attrName>style.visibility</p:attrName>
                                        </p:attrNameLst>
                                      </p:cBhvr>
                                      <p:to>
                                        <p:strVal val="visible"/>
                                      </p:to>
                                    </p:set>
                                    <p:anim calcmode="lin" valueType="num">
                                      <p:cBhvr>
                                        <p:cTn id="44" dur="500" fill="hold"/>
                                        <p:tgtEl>
                                          <p:spTgt spid="3"/>
                                        </p:tgtEl>
                                        <p:attrNameLst>
                                          <p:attrName>ppt_w</p:attrName>
                                        </p:attrNameLst>
                                      </p:cBhvr>
                                      <p:tavLst>
                                        <p:tav tm="0">
                                          <p:val>
                                            <p:fltVal val="0"/>
                                          </p:val>
                                        </p:tav>
                                        <p:tav tm="100000">
                                          <p:val>
                                            <p:strVal val="#ppt_w"/>
                                          </p:val>
                                        </p:tav>
                                      </p:tavLst>
                                    </p:anim>
                                    <p:anim calcmode="lin" valueType="num">
                                      <p:cBhvr>
                                        <p:cTn id="45" dur="500" fill="hold"/>
                                        <p:tgtEl>
                                          <p:spTgt spid="3"/>
                                        </p:tgtEl>
                                        <p:attrNameLst>
                                          <p:attrName>ppt_h</p:attrName>
                                        </p:attrNameLst>
                                      </p:cBhvr>
                                      <p:tavLst>
                                        <p:tav tm="0">
                                          <p:val>
                                            <p:fltVal val="0"/>
                                          </p:val>
                                        </p:tav>
                                        <p:tav tm="100000">
                                          <p:val>
                                            <p:strVal val="#ppt_h"/>
                                          </p:val>
                                        </p:tav>
                                      </p:tavLst>
                                    </p:anim>
                                    <p:animEffect transition="in" filter="fade">
                                      <p:cBhvr>
                                        <p:cTn id="46" dur="500"/>
                                        <p:tgtEl>
                                          <p:spTgt spid="3"/>
                                        </p:tgtEl>
                                      </p:cBhvr>
                                    </p:animEffect>
                                  </p:childTnLst>
                                </p:cTn>
                              </p:par>
                            </p:childTnLst>
                          </p:cTn>
                        </p:par>
                        <p:par>
                          <p:cTn id="47" fill="hold">
                            <p:stCondLst>
                              <p:cond delay="4119"/>
                            </p:stCondLst>
                            <p:childTnLst>
                              <p:par>
                                <p:cTn id="48" presetID="53" presetClass="entr" presetSubtype="16" fill="hold" nodeType="afterEffect">
                                  <p:stCondLst>
                                    <p:cond delay="0"/>
                                  </p:stCondLst>
                                  <p:childTnLst>
                                    <p:set>
                                      <p:cBhvr>
                                        <p:cTn id="49" dur="1" fill="hold">
                                          <p:stCondLst>
                                            <p:cond delay="0"/>
                                          </p:stCondLst>
                                        </p:cTn>
                                        <p:tgtEl>
                                          <p:spTgt spid="12"/>
                                        </p:tgtEl>
                                        <p:attrNameLst>
                                          <p:attrName>style.visibility</p:attrName>
                                        </p:attrNameLst>
                                      </p:cBhvr>
                                      <p:to>
                                        <p:strVal val="visible"/>
                                      </p:to>
                                    </p:set>
                                    <p:anim calcmode="lin" valueType="num">
                                      <p:cBhvr>
                                        <p:cTn id="50" dur="500" fill="hold"/>
                                        <p:tgtEl>
                                          <p:spTgt spid="12"/>
                                        </p:tgtEl>
                                        <p:attrNameLst>
                                          <p:attrName>ppt_w</p:attrName>
                                        </p:attrNameLst>
                                      </p:cBhvr>
                                      <p:tavLst>
                                        <p:tav tm="0">
                                          <p:val>
                                            <p:fltVal val="0"/>
                                          </p:val>
                                        </p:tav>
                                        <p:tav tm="100000">
                                          <p:val>
                                            <p:strVal val="#ppt_w"/>
                                          </p:val>
                                        </p:tav>
                                      </p:tavLst>
                                    </p:anim>
                                    <p:anim calcmode="lin" valueType="num">
                                      <p:cBhvr>
                                        <p:cTn id="51" dur="500" fill="hold"/>
                                        <p:tgtEl>
                                          <p:spTgt spid="12"/>
                                        </p:tgtEl>
                                        <p:attrNameLst>
                                          <p:attrName>ppt_h</p:attrName>
                                        </p:attrNameLst>
                                      </p:cBhvr>
                                      <p:tavLst>
                                        <p:tav tm="0">
                                          <p:val>
                                            <p:fltVal val="0"/>
                                          </p:val>
                                        </p:tav>
                                        <p:tav tm="100000">
                                          <p:val>
                                            <p:strVal val="#ppt_h"/>
                                          </p:val>
                                        </p:tav>
                                      </p:tavLst>
                                    </p:anim>
                                    <p:animEffect transition="in" filter="fade">
                                      <p:cBhvr>
                                        <p:cTn id="52" dur="500"/>
                                        <p:tgtEl>
                                          <p:spTgt spid="12"/>
                                        </p:tgtEl>
                                      </p:cBhvr>
                                    </p:animEffect>
                                  </p:childTnLst>
                                </p:cTn>
                              </p:par>
                            </p:childTnLst>
                          </p:cTn>
                        </p:par>
                        <p:par>
                          <p:cTn id="53" fill="hold">
                            <p:stCondLst>
                              <p:cond delay="4619"/>
                            </p:stCondLst>
                            <p:childTnLst>
                              <p:par>
                                <p:cTn id="54" presetID="53" presetClass="entr" presetSubtype="16" fill="hold" nodeType="afterEffect">
                                  <p:stCondLst>
                                    <p:cond delay="0"/>
                                  </p:stCondLst>
                                  <p:childTnLst>
                                    <p:set>
                                      <p:cBhvr>
                                        <p:cTn id="55" dur="1" fill="hold">
                                          <p:stCondLst>
                                            <p:cond delay="0"/>
                                          </p:stCondLst>
                                        </p:cTn>
                                        <p:tgtEl>
                                          <p:spTgt spid="16"/>
                                        </p:tgtEl>
                                        <p:attrNameLst>
                                          <p:attrName>style.visibility</p:attrName>
                                        </p:attrNameLst>
                                      </p:cBhvr>
                                      <p:to>
                                        <p:strVal val="visible"/>
                                      </p:to>
                                    </p:set>
                                    <p:anim calcmode="lin" valueType="num">
                                      <p:cBhvr>
                                        <p:cTn id="56" dur="500" fill="hold"/>
                                        <p:tgtEl>
                                          <p:spTgt spid="16"/>
                                        </p:tgtEl>
                                        <p:attrNameLst>
                                          <p:attrName>ppt_w</p:attrName>
                                        </p:attrNameLst>
                                      </p:cBhvr>
                                      <p:tavLst>
                                        <p:tav tm="0">
                                          <p:val>
                                            <p:fltVal val="0"/>
                                          </p:val>
                                        </p:tav>
                                        <p:tav tm="100000">
                                          <p:val>
                                            <p:strVal val="#ppt_w"/>
                                          </p:val>
                                        </p:tav>
                                      </p:tavLst>
                                    </p:anim>
                                    <p:anim calcmode="lin" valueType="num">
                                      <p:cBhvr>
                                        <p:cTn id="57" dur="500" fill="hold"/>
                                        <p:tgtEl>
                                          <p:spTgt spid="16"/>
                                        </p:tgtEl>
                                        <p:attrNameLst>
                                          <p:attrName>ppt_h</p:attrName>
                                        </p:attrNameLst>
                                      </p:cBhvr>
                                      <p:tavLst>
                                        <p:tav tm="0">
                                          <p:val>
                                            <p:fltVal val="0"/>
                                          </p:val>
                                        </p:tav>
                                        <p:tav tm="100000">
                                          <p:val>
                                            <p:strVal val="#ppt_h"/>
                                          </p:val>
                                        </p:tav>
                                      </p:tavLst>
                                    </p:anim>
                                    <p:animEffect transition="in" filter="fade">
                                      <p:cBhvr>
                                        <p:cTn id="58"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9" grpId="0"/>
      <p:bldP spid="10"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21404"/>
            <a:ext cx="12192000" cy="6879403"/>
          </a:xfrm>
          <a:prstGeom prst="rect">
            <a:avLst/>
          </a:prstGeom>
        </p:spPr>
      </p:pic>
      <p:sp>
        <p:nvSpPr>
          <p:cNvPr id="11" name="TextBox 105"/>
          <p:cNvSpPr txBox="1">
            <a:spLocks noChangeArrowheads="1"/>
          </p:cNvSpPr>
          <p:nvPr/>
        </p:nvSpPr>
        <p:spPr bwMode="auto">
          <a:xfrm>
            <a:off x="4128059" y="4753827"/>
            <a:ext cx="3625291" cy="561674"/>
          </a:xfrm>
          <a:prstGeom prst="rect">
            <a:avLst/>
          </a:prstGeom>
          <a:noFill/>
          <a:ln w="9525">
            <a:noFill/>
            <a:miter lim="800000"/>
          </a:ln>
        </p:spPr>
        <p:txBody>
          <a:bodyPr wrap="square" lIns="68562" tIns="34281" rIns="68562" bIns="34281">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dist"/>
            <a:r>
              <a:rPr lang="en-US" altLang="zh-CN" sz="3200" b="1" dirty="0">
                <a:solidFill>
                  <a:srgbClr val="0A2E50"/>
                </a:solidFill>
                <a:latin typeface="汉仪大黑简" panose="02010604000101010101" pitchFamily="2" charset="-122"/>
                <a:ea typeface="汉仪大黑简" panose="02010604000101010101" pitchFamily="2" charset="-122"/>
              </a:rPr>
              <a:t>03 </a:t>
            </a:r>
            <a:r>
              <a:rPr lang="zh-CN" altLang="en-US" sz="3200" b="1" dirty="0">
                <a:solidFill>
                  <a:srgbClr val="0A2E50"/>
                </a:solidFill>
                <a:latin typeface="汉仪大黑简" panose="02010604000101010101" pitchFamily="2" charset="-122"/>
                <a:ea typeface="汉仪大黑简" panose="02010604000101010101" pitchFamily="2" charset="-122"/>
              </a:rPr>
              <a:t>世界杯比赛进程</a:t>
            </a:r>
            <a:endParaRPr lang="zh-CN" altLang="en-US" sz="3200" b="1" dirty="0">
              <a:solidFill>
                <a:srgbClr val="0A2E50"/>
              </a:solidFill>
              <a:latin typeface="汉仪大黑简" panose="02010604000101010101" pitchFamily="2" charset="-122"/>
              <a:ea typeface="汉仪大黑简" panose="02010604000101010101" pitchFamily="2" charset="-122"/>
            </a:endParaRPr>
          </a:p>
        </p:txBody>
      </p:sp>
      <p:pic>
        <p:nvPicPr>
          <p:cNvPr id="12" name="图片 1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397" y="5848351"/>
            <a:ext cx="12139983" cy="1009650"/>
          </a:xfrm>
          <a:prstGeom prst="rect">
            <a:avLst/>
          </a:prstGeom>
        </p:spPr>
      </p:pic>
      <p:pic>
        <p:nvPicPr>
          <p:cNvPr id="8" name="图片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0" y="-21404"/>
            <a:ext cx="2743200" cy="6863811"/>
          </a:xfrm>
          <a:prstGeom prst="rect">
            <a:avLst/>
          </a:prstGeom>
        </p:spPr>
      </p:pic>
      <p:pic>
        <p:nvPicPr>
          <p:cNvPr id="9" name="图片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448801" y="-21404"/>
            <a:ext cx="2743200" cy="6863811"/>
          </a:xfrm>
          <a:prstGeom prst="rect">
            <a:avLst/>
          </a:prstGeom>
        </p:spPr>
      </p:pic>
      <p:pic>
        <p:nvPicPr>
          <p:cNvPr id="13" name="图片 1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581400" y="286301"/>
            <a:ext cx="5029200" cy="50292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200" advClick="0" advTm="0">
        <p14:prism/>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0-#ppt_w/2"/>
                                          </p:val>
                                        </p:tav>
                                        <p:tav tm="100000">
                                          <p:val>
                                            <p:strVal val="#ppt_x"/>
                                          </p:val>
                                        </p:tav>
                                      </p:tavLst>
                                    </p:anim>
                                    <p:anim calcmode="lin" valueType="num">
                                      <p:cBhvr additive="base">
                                        <p:cTn id="8" dur="500" fill="hold"/>
                                        <p:tgtEl>
                                          <p:spTgt spid="8"/>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additive="base">
                                        <p:cTn id="11" dur="500" fill="hold"/>
                                        <p:tgtEl>
                                          <p:spTgt spid="9"/>
                                        </p:tgtEl>
                                        <p:attrNameLst>
                                          <p:attrName>ppt_x</p:attrName>
                                        </p:attrNameLst>
                                      </p:cBhvr>
                                      <p:tavLst>
                                        <p:tav tm="0">
                                          <p:val>
                                            <p:strVal val="1+#ppt_w/2"/>
                                          </p:val>
                                        </p:tav>
                                        <p:tav tm="100000">
                                          <p:val>
                                            <p:strVal val="#ppt_x"/>
                                          </p:val>
                                        </p:tav>
                                      </p:tavLst>
                                    </p:anim>
                                    <p:anim calcmode="lin" valueType="num">
                                      <p:cBhvr additive="base">
                                        <p:cTn id="12" dur="500" fill="hold"/>
                                        <p:tgtEl>
                                          <p:spTgt spid="9"/>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53" presetClass="entr" presetSubtype="16" fill="hold" nodeType="afterEffect">
                                  <p:stCondLst>
                                    <p:cond delay="0"/>
                                  </p:stCondLst>
                                  <p:childTnLst>
                                    <p:set>
                                      <p:cBhvr>
                                        <p:cTn id="15" dur="1" fill="hold">
                                          <p:stCondLst>
                                            <p:cond delay="0"/>
                                          </p:stCondLst>
                                        </p:cTn>
                                        <p:tgtEl>
                                          <p:spTgt spid="13"/>
                                        </p:tgtEl>
                                        <p:attrNameLst>
                                          <p:attrName>style.visibility</p:attrName>
                                        </p:attrNameLst>
                                      </p:cBhvr>
                                      <p:to>
                                        <p:strVal val="visible"/>
                                      </p:to>
                                    </p:set>
                                    <p:anim calcmode="lin" valueType="num">
                                      <p:cBhvr>
                                        <p:cTn id="16" dur="500" fill="hold"/>
                                        <p:tgtEl>
                                          <p:spTgt spid="13"/>
                                        </p:tgtEl>
                                        <p:attrNameLst>
                                          <p:attrName>ppt_w</p:attrName>
                                        </p:attrNameLst>
                                      </p:cBhvr>
                                      <p:tavLst>
                                        <p:tav tm="0">
                                          <p:val>
                                            <p:fltVal val="0"/>
                                          </p:val>
                                        </p:tav>
                                        <p:tav tm="100000">
                                          <p:val>
                                            <p:strVal val="#ppt_w"/>
                                          </p:val>
                                        </p:tav>
                                      </p:tavLst>
                                    </p:anim>
                                    <p:anim calcmode="lin" valueType="num">
                                      <p:cBhvr>
                                        <p:cTn id="17" dur="500" fill="hold"/>
                                        <p:tgtEl>
                                          <p:spTgt spid="13"/>
                                        </p:tgtEl>
                                        <p:attrNameLst>
                                          <p:attrName>ppt_h</p:attrName>
                                        </p:attrNameLst>
                                      </p:cBhvr>
                                      <p:tavLst>
                                        <p:tav tm="0">
                                          <p:val>
                                            <p:fltVal val="0"/>
                                          </p:val>
                                        </p:tav>
                                        <p:tav tm="100000">
                                          <p:val>
                                            <p:strVal val="#ppt_h"/>
                                          </p:val>
                                        </p:tav>
                                      </p:tavLst>
                                    </p:anim>
                                    <p:animEffect transition="in" filter="fade">
                                      <p:cBhvr>
                                        <p:cTn id="18" dur="500"/>
                                        <p:tgtEl>
                                          <p:spTgt spid="13"/>
                                        </p:tgtEl>
                                      </p:cBhvr>
                                    </p:animEffect>
                                  </p:childTnLst>
                                </p:cTn>
                              </p:par>
                            </p:childTnLst>
                          </p:cTn>
                        </p:par>
                        <p:par>
                          <p:cTn id="19" fill="hold">
                            <p:stCondLst>
                              <p:cond delay="1000"/>
                            </p:stCondLst>
                            <p:childTnLst>
                              <p:par>
                                <p:cTn id="20" presetID="14" presetClass="entr" presetSubtype="10" fill="hold" grpId="0" nodeType="after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randombar(horizontal)">
                                      <p:cBhvr>
                                        <p:cTn id="2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21404"/>
            <a:ext cx="12192000" cy="6879403"/>
          </a:xfrm>
          <a:prstGeom prst="rect">
            <a:avLst/>
          </a:prstGeom>
        </p:spPr>
      </p:pic>
      <p:pic>
        <p:nvPicPr>
          <p:cNvPr id="5" name="图片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5400000" flipH="1">
            <a:off x="932072" y="-932069"/>
            <a:ext cx="1241008" cy="3105148"/>
          </a:xfrm>
          <a:prstGeom prst="rect">
            <a:avLst/>
          </a:prstGeom>
        </p:spPr>
      </p:pic>
      <p:sp>
        <p:nvSpPr>
          <p:cNvPr id="6" name="TextBox 105"/>
          <p:cNvSpPr txBox="1">
            <a:spLocks noChangeArrowheads="1"/>
          </p:cNvSpPr>
          <p:nvPr/>
        </p:nvSpPr>
        <p:spPr bwMode="auto">
          <a:xfrm>
            <a:off x="2413559" y="339668"/>
            <a:ext cx="3834841" cy="561674"/>
          </a:xfrm>
          <a:prstGeom prst="rect">
            <a:avLst/>
          </a:prstGeom>
          <a:noFill/>
          <a:ln w="9525">
            <a:noFill/>
            <a:miter lim="800000"/>
          </a:ln>
        </p:spPr>
        <p:txBody>
          <a:bodyPr wrap="square" lIns="68562" tIns="34281" rIns="68562" bIns="34281">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dist"/>
            <a:r>
              <a:rPr lang="en-US" altLang="zh-CN" sz="3200" b="1" dirty="0">
                <a:solidFill>
                  <a:srgbClr val="0A2E50"/>
                </a:solidFill>
                <a:latin typeface="汉仪大黑简" panose="02010604000101010101" pitchFamily="2" charset="-122"/>
                <a:ea typeface="汉仪大黑简" panose="02010604000101010101" pitchFamily="2" charset="-122"/>
              </a:rPr>
              <a:t>03 </a:t>
            </a:r>
            <a:r>
              <a:rPr lang="zh-CN" altLang="en-US" sz="3200" b="1" dirty="0">
                <a:solidFill>
                  <a:srgbClr val="0A2E50"/>
                </a:solidFill>
                <a:latin typeface="汉仪大黑简" panose="02010604000101010101" pitchFamily="2" charset="-122"/>
                <a:ea typeface="汉仪大黑简" panose="02010604000101010101" pitchFamily="2" charset="-122"/>
              </a:rPr>
              <a:t>世界杯比赛进程</a:t>
            </a:r>
            <a:endParaRPr lang="zh-CN" altLang="en-US" sz="3200" b="1" dirty="0">
              <a:solidFill>
                <a:srgbClr val="0A2E50"/>
              </a:solidFill>
              <a:latin typeface="汉仪大黑简" panose="02010604000101010101" pitchFamily="2" charset="-122"/>
              <a:ea typeface="汉仪大黑简" panose="02010604000101010101" pitchFamily="2" charset="-122"/>
            </a:endParaRPr>
          </a:p>
        </p:txBody>
      </p:sp>
      <p:pic>
        <p:nvPicPr>
          <p:cNvPr id="7" name="图片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397" y="5848351"/>
            <a:ext cx="12139983" cy="1009650"/>
          </a:xfrm>
          <a:prstGeom prst="rect">
            <a:avLst/>
          </a:prstGeom>
        </p:spPr>
      </p:pic>
      <p:pic>
        <p:nvPicPr>
          <p:cNvPr id="8" name="图片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19507" y="1014545"/>
            <a:ext cx="1130287" cy="1648683"/>
          </a:xfrm>
          <a:prstGeom prst="rect">
            <a:avLst/>
          </a:prstGeom>
        </p:spPr>
      </p:pic>
      <p:sp>
        <p:nvSpPr>
          <p:cNvPr id="9" name="TextBox 105"/>
          <p:cNvSpPr txBox="1">
            <a:spLocks noChangeArrowheads="1"/>
          </p:cNvSpPr>
          <p:nvPr/>
        </p:nvSpPr>
        <p:spPr bwMode="auto">
          <a:xfrm>
            <a:off x="2149795" y="1696955"/>
            <a:ext cx="2174556" cy="561674"/>
          </a:xfrm>
          <a:prstGeom prst="rect">
            <a:avLst/>
          </a:prstGeom>
          <a:noFill/>
          <a:ln w="9525">
            <a:noFill/>
            <a:miter lim="800000"/>
          </a:ln>
        </p:spPr>
        <p:txBody>
          <a:bodyPr wrap="square" lIns="68562" tIns="34281" rIns="68562" bIns="34281">
            <a:spAutoFit/>
          </a:bodyPr>
          <a:lstStyle>
            <a:defPPr>
              <a:defRPr lang="zh-CN"/>
            </a:defPPr>
            <a:lvl1pPr algn="dist" eaLnBrk="0" hangingPunct="0">
              <a:defRPr sz="3200" b="1">
                <a:solidFill>
                  <a:srgbClr val="0A2E50"/>
                </a:solidFill>
                <a:latin typeface="汉仪大黑简" panose="02010604000101010101" pitchFamily="2" charset="-122"/>
                <a:ea typeface="汉仪大黑简" panose="02010604000101010101" pitchFamily="2" charset="-122"/>
              </a:defRPr>
            </a:lvl1pPr>
            <a:lvl2pPr marL="742950" indent="-285750" eaLnBrk="0" hangingPunct="0">
              <a:defRPr>
                <a:latin typeface="Arial" panose="020B0604020202020204" pitchFamily="34" charset="0"/>
                <a:ea typeface="宋体" panose="02010600030101010101" pitchFamily="2" charset="-122"/>
              </a:defRPr>
            </a:lvl2pPr>
            <a:lvl3pPr marL="1143000" indent="-228600" eaLnBrk="0" hangingPunct="0">
              <a:defRPr>
                <a:latin typeface="Arial" panose="020B0604020202020204" pitchFamily="34" charset="0"/>
                <a:ea typeface="宋体" panose="02010600030101010101" pitchFamily="2" charset="-122"/>
              </a:defRPr>
            </a:lvl3pPr>
            <a:lvl4pPr marL="1600200" indent="-228600" eaLnBrk="0" hangingPunct="0">
              <a:defRPr>
                <a:latin typeface="Arial" panose="020B0604020202020204" pitchFamily="34" charset="0"/>
                <a:ea typeface="宋体" panose="02010600030101010101" pitchFamily="2" charset="-122"/>
              </a:defRPr>
            </a:lvl4pPr>
            <a:lvl5pPr marL="2057400" indent="-228600" eaLnBrk="0" hangingPunct="0">
              <a:defRPr>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latin typeface="Arial" panose="020B0604020202020204" pitchFamily="34" charset="0"/>
                <a:ea typeface="宋体" panose="02010600030101010101" pitchFamily="2" charset="-122"/>
              </a:defRPr>
            </a:lvl9pPr>
          </a:lstStyle>
          <a:p>
            <a:r>
              <a:rPr lang="zh-CN" altLang="en-US" dirty="0"/>
              <a:t>开球时间</a:t>
            </a:r>
            <a:endParaRPr lang="zh-CN" altLang="en-US" dirty="0"/>
          </a:p>
        </p:txBody>
      </p:sp>
      <p:sp>
        <p:nvSpPr>
          <p:cNvPr id="13" name="矩形 12"/>
          <p:cNvSpPr/>
          <p:nvPr/>
        </p:nvSpPr>
        <p:spPr>
          <a:xfrm>
            <a:off x="1281278" y="2409572"/>
            <a:ext cx="6730607" cy="2634183"/>
          </a:xfrm>
          <a:prstGeom prst="rect">
            <a:avLst/>
          </a:prstGeom>
        </p:spPr>
        <p:txBody>
          <a:bodyPr wrap="square">
            <a:spAutoFit/>
          </a:bodyPr>
          <a:lstStyle/>
          <a:p>
            <a:pPr>
              <a:lnSpc>
                <a:spcPct val="150000"/>
              </a:lnSpc>
            </a:pPr>
            <a:r>
              <a:rPr lang="zh-CN" altLang="en-US" sz="1600" spc="100" dirty="0">
                <a:solidFill>
                  <a:schemeClr val="tx1">
                    <a:lumMod val="95000"/>
                    <a:lumOff val="5000"/>
                  </a:schemeClr>
                </a:solidFill>
                <a:latin typeface="微软雅黑" panose="020B0503020204020204" pitchFamily="34" charset="-122"/>
                <a:ea typeface="微软雅黑" panose="020B0503020204020204" pitchFamily="34" charset="-122"/>
              </a:rPr>
              <a:t>国际足联北京时间今晨公布</a:t>
            </a:r>
            <a:r>
              <a:rPr lang="en-US" altLang="zh-CN" sz="1600" spc="100" dirty="0">
                <a:solidFill>
                  <a:schemeClr val="tx1">
                    <a:lumMod val="95000"/>
                    <a:lumOff val="5000"/>
                  </a:schemeClr>
                </a:solidFill>
                <a:latin typeface="微软雅黑" panose="020B0503020204020204" pitchFamily="34" charset="-122"/>
                <a:ea typeface="微软雅黑" panose="020B0503020204020204" pitchFamily="34" charset="-122"/>
              </a:rPr>
              <a:t>2018</a:t>
            </a:r>
            <a:r>
              <a:rPr lang="zh-CN" altLang="en-US" sz="1600" spc="100" dirty="0">
                <a:solidFill>
                  <a:schemeClr val="tx1">
                    <a:lumMod val="95000"/>
                    <a:lumOff val="5000"/>
                  </a:schemeClr>
                </a:solidFill>
                <a:latin typeface="微软雅黑" panose="020B0503020204020204" pitchFamily="34" charset="-122"/>
                <a:ea typeface="微软雅黑" panose="020B0503020204020204" pitchFamily="34" charset="-122"/>
              </a:rPr>
              <a:t>年俄罗斯世界杯的开球时间（均为北京时间），决赛是</a:t>
            </a:r>
            <a:r>
              <a:rPr lang="en-US" altLang="zh-CN" sz="1600" spc="100" dirty="0">
                <a:solidFill>
                  <a:schemeClr val="tx1">
                    <a:lumMod val="95000"/>
                    <a:lumOff val="5000"/>
                  </a:schemeClr>
                </a:solidFill>
                <a:latin typeface="微软雅黑" panose="020B0503020204020204" pitchFamily="34" charset="-122"/>
                <a:ea typeface="微软雅黑" panose="020B0503020204020204" pitchFamily="34" charset="-122"/>
              </a:rPr>
              <a:t>7</a:t>
            </a:r>
            <a:r>
              <a:rPr lang="zh-CN" altLang="en-US" sz="1600" spc="100" dirty="0">
                <a:solidFill>
                  <a:schemeClr val="tx1">
                    <a:lumMod val="95000"/>
                    <a:lumOff val="5000"/>
                  </a:schemeClr>
                </a:solidFill>
                <a:latin typeface="微软雅黑" panose="020B0503020204020204" pitchFamily="34" charset="-122"/>
                <a:ea typeface="微软雅黑" panose="020B0503020204020204" pitchFamily="34" charset="-122"/>
              </a:rPr>
              <a:t>月</a:t>
            </a:r>
            <a:r>
              <a:rPr lang="en-US" altLang="zh-CN" sz="1600" spc="100" dirty="0">
                <a:solidFill>
                  <a:schemeClr val="tx1">
                    <a:lumMod val="95000"/>
                    <a:lumOff val="5000"/>
                  </a:schemeClr>
                </a:solidFill>
                <a:latin typeface="微软雅黑" panose="020B0503020204020204" pitchFamily="34" charset="-122"/>
                <a:ea typeface="微软雅黑" panose="020B0503020204020204" pitchFamily="34" charset="-122"/>
              </a:rPr>
              <a:t>15</a:t>
            </a:r>
            <a:r>
              <a:rPr lang="zh-CN" altLang="en-US" sz="1600" spc="100" dirty="0">
                <a:solidFill>
                  <a:schemeClr val="tx1">
                    <a:lumMod val="95000"/>
                    <a:lumOff val="5000"/>
                  </a:schemeClr>
                </a:solidFill>
                <a:latin typeface="微软雅黑" panose="020B0503020204020204" pitchFamily="34" charset="-122"/>
                <a:ea typeface="微软雅黑" panose="020B0503020204020204" pitchFamily="34" charset="-122"/>
              </a:rPr>
              <a:t>日</a:t>
            </a:r>
            <a:r>
              <a:rPr lang="en-US" altLang="zh-CN" sz="1600" spc="100" dirty="0">
                <a:solidFill>
                  <a:schemeClr val="tx1">
                    <a:lumMod val="95000"/>
                    <a:lumOff val="5000"/>
                  </a:schemeClr>
                </a:solidFill>
                <a:latin typeface="微软雅黑" panose="020B0503020204020204" pitchFamily="34" charset="-122"/>
                <a:ea typeface="微软雅黑" panose="020B0503020204020204" pitchFamily="34" charset="-122"/>
              </a:rPr>
              <a:t>23</a:t>
            </a:r>
            <a:r>
              <a:rPr lang="zh-CN" altLang="en-US" sz="1600" spc="100" dirty="0">
                <a:solidFill>
                  <a:schemeClr val="tx1">
                    <a:lumMod val="95000"/>
                    <a:lumOff val="5000"/>
                  </a:schemeClr>
                </a:solidFill>
                <a:latin typeface="微软雅黑" panose="020B0503020204020204" pitchFamily="34" charset="-122"/>
                <a:ea typeface="微软雅黑" panose="020B0503020204020204" pitchFamily="34" charset="-122"/>
              </a:rPr>
              <a:t>时。</a:t>
            </a:r>
            <a:endParaRPr lang="zh-CN" altLang="en-US" sz="1600" spc="100" dirty="0">
              <a:solidFill>
                <a:schemeClr val="tx1">
                  <a:lumMod val="95000"/>
                  <a:lumOff val="5000"/>
                </a:schemeClr>
              </a:solidFill>
              <a:latin typeface="微软雅黑" panose="020B0503020204020204" pitchFamily="34" charset="-122"/>
              <a:ea typeface="微软雅黑" panose="020B0503020204020204" pitchFamily="34" charset="-122"/>
            </a:endParaRPr>
          </a:p>
          <a:p>
            <a:pPr>
              <a:lnSpc>
                <a:spcPct val="150000"/>
              </a:lnSpc>
            </a:pPr>
            <a:r>
              <a:rPr lang="en-US" altLang="zh-CN" sz="1600" spc="100" dirty="0">
                <a:solidFill>
                  <a:schemeClr val="tx1">
                    <a:lumMod val="95000"/>
                    <a:lumOff val="5000"/>
                  </a:schemeClr>
                </a:solidFill>
                <a:latin typeface="微软雅黑" panose="020B0503020204020204" pitchFamily="34" charset="-122"/>
                <a:ea typeface="微软雅黑" panose="020B0503020204020204" pitchFamily="34" charset="-122"/>
              </a:rPr>
              <a:t>2015</a:t>
            </a:r>
            <a:r>
              <a:rPr lang="zh-CN" altLang="en-US" sz="1600" spc="100" dirty="0">
                <a:solidFill>
                  <a:schemeClr val="tx1">
                    <a:lumMod val="95000"/>
                    <a:lumOff val="5000"/>
                  </a:schemeClr>
                </a:solidFill>
                <a:latin typeface="微软雅黑" panose="020B0503020204020204" pitchFamily="34" charset="-122"/>
                <a:ea typeface="微软雅黑" panose="020B0503020204020204" pitchFamily="34" charset="-122"/>
              </a:rPr>
              <a:t>年</a:t>
            </a:r>
            <a:r>
              <a:rPr lang="en-US" altLang="zh-CN" sz="1600" spc="100" dirty="0">
                <a:solidFill>
                  <a:schemeClr val="tx1">
                    <a:lumMod val="95000"/>
                    <a:lumOff val="5000"/>
                  </a:schemeClr>
                </a:solidFill>
                <a:latin typeface="微软雅黑" panose="020B0503020204020204" pitchFamily="34" charset="-122"/>
                <a:ea typeface="微软雅黑" panose="020B0503020204020204" pitchFamily="34" charset="-122"/>
              </a:rPr>
              <a:t>7</a:t>
            </a:r>
            <a:r>
              <a:rPr lang="zh-CN" altLang="en-US" sz="1600" spc="100" dirty="0">
                <a:solidFill>
                  <a:schemeClr val="tx1">
                    <a:lumMod val="95000"/>
                    <a:lumOff val="5000"/>
                  </a:schemeClr>
                </a:solidFill>
                <a:latin typeface="微软雅黑" panose="020B0503020204020204" pitchFamily="34" charset="-122"/>
                <a:ea typeface="微软雅黑" panose="020B0503020204020204" pitchFamily="34" charset="-122"/>
              </a:rPr>
              <a:t>月</a:t>
            </a:r>
            <a:r>
              <a:rPr lang="en-US" altLang="zh-CN" sz="1600" spc="100" dirty="0">
                <a:solidFill>
                  <a:schemeClr val="tx1">
                    <a:lumMod val="95000"/>
                    <a:lumOff val="5000"/>
                  </a:schemeClr>
                </a:solidFill>
                <a:latin typeface="微软雅黑" panose="020B0503020204020204" pitchFamily="34" charset="-122"/>
                <a:ea typeface="微软雅黑" panose="020B0503020204020204" pitchFamily="34" charset="-122"/>
              </a:rPr>
              <a:t>24</a:t>
            </a:r>
            <a:r>
              <a:rPr lang="zh-CN" altLang="en-US" sz="1600" spc="100" dirty="0">
                <a:solidFill>
                  <a:schemeClr val="tx1">
                    <a:lumMod val="95000"/>
                    <a:lumOff val="5000"/>
                  </a:schemeClr>
                </a:solidFill>
                <a:latin typeface="微软雅黑" panose="020B0503020204020204" pitchFamily="34" charset="-122"/>
                <a:ea typeface="微软雅黑" panose="020B0503020204020204" pitchFamily="34" charset="-122"/>
              </a:rPr>
              <a:t>日，国际足联就已公布</a:t>
            </a:r>
            <a:r>
              <a:rPr lang="en-US" altLang="zh-CN" sz="1600" spc="100" dirty="0">
                <a:solidFill>
                  <a:schemeClr val="tx1">
                    <a:lumMod val="95000"/>
                    <a:lumOff val="5000"/>
                  </a:schemeClr>
                </a:solidFill>
                <a:latin typeface="微软雅黑" panose="020B0503020204020204" pitchFamily="34" charset="-122"/>
                <a:ea typeface="微软雅黑" panose="020B0503020204020204" pitchFamily="34" charset="-122"/>
              </a:rPr>
              <a:t>2018</a:t>
            </a:r>
            <a:r>
              <a:rPr lang="zh-CN" altLang="en-US" sz="1600" spc="100" dirty="0">
                <a:solidFill>
                  <a:schemeClr val="tx1">
                    <a:lumMod val="95000"/>
                    <a:lumOff val="5000"/>
                  </a:schemeClr>
                </a:solidFill>
                <a:latin typeface="微软雅黑" panose="020B0503020204020204" pitchFamily="34" charset="-122"/>
                <a:ea typeface="微软雅黑" panose="020B0503020204020204" pitchFamily="34" charset="-122"/>
              </a:rPr>
              <a:t>年世界杯的赛程是从</a:t>
            </a:r>
            <a:r>
              <a:rPr lang="en-US" altLang="zh-CN" sz="1600" spc="100" dirty="0">
                <a:solidFill>
                  <a:schemeClr val="tx1">
                    <a:lumMod val="95000"/>
                    <a:lumOff val="5000"/>
                  </a:schemeClr>
                </a:solidFill>
                <a:latin typeface="微软雅黑" panose="020B0503020204020204" pitchFamily="34" charset="-122"/>
                <a:ea typeface="微软雅黑" panose="020B0503020204020204" pitchFamily="34" charset="-122"/>
              </a:rPr>
              <a:t>6</a:t>
            </a:r>
            <a:r>
              <a:rPr lang="zh-CN" altLang="en-US" sz="1600" spc="100" dirty="0">
                <a:solidFill>
                  <a:schemeClr val="tx1">
                    <a:lumMod val="95000"/>
                    <a:lumOff val="5000"/>
                  </a:schemeClr>
                </a:solidFill>
                <a:latin typeface="微软雅黑" panose="020B0503020204020204" pitchFamily="34" charset="-122"/>
                <a:ea typeface="微软雅黑" panose="020B0503020204020204" pitchFamily="34" charset="-122"/>
              </a:rPr>
              <a:t>月</a:t>
            </a:r>
            <a:r>
              <a:rPr lang="en-US" altLang="zh-CN" sz="1600" spc="100" dirty="0">
                <a:solidFill>
                  <a:schemeClr val="tx1">
                    <a:lumMod val="95000"/>
                    <a:lumOff val="5000"/>
                  </a:schemeClr>
                </a:solidFill>
                <a:latin typeface="微软雅黑" panose="020B0503020204020204" pitchFamily="34" charset="-122"/>
                <a:ea typeface="微软雅黑" panose="020B0503020204020204" pitchFamily="34" charset="-122"/>
              </a:rPr>
              <a:t>14</a:t>
            </a:r>
            <a:r>
              <a:rPr lang="zh-CN" altLang="en-US" sz="1600" spc="100" dirty="0">
                <a:solidFill>
                  <a:schemeClr val="tx1">
                    <a:lumMod val="95000"/>
                    <a:lumOff val="5000"/>
                  </a:schemeClr>
                </a:solidFill>
                <a:latin typeface="微软雅黑" panose="020B0503020204020204" pitchFamily="34" charset="-122"/>
                <a:ea typeface="微软雅黑" panose="020B0503020204020204" pitchFamily="34" charset="-122"/>
              </a:rPr>
              <a:t>日到</a:t>
            </a:r>
            <a:r>
              <a:rPr lang="en-US" altLang="zh-CN" sz="1600" spc="100" dirty="0">
                <a:solidFill>
                  <a:schemeClr val="tx1">
                    <a:lumMod val="95000"/>
                    <a:lumOff val="5000"/>
                  </a:schemeClr>
                </a:solidFill>
                <a:latin typeface="微软雅黑" panose="020B0503020204020204" pitchFamily="34" charset="-122"/>
                <a:ea typeface="微软雅黑" panose="020B0503020204020204" pitchFamily="34" charset="-122"/>
              </a:rPr>
              <a:t>7</a:t>
            </a:r>
            <a:r>
              <a:rPr lang="zh-CN" altLang="en-US" sz="1600" spc="100" dirty="0">
                <a:solidFill>
                  <a:schemeClr val="tx1">
                    <a:lumMod val="95000"/>
                    <a:lumOff val="5000"/>
                  </a:schemeClr>
                </a:solidFill>
                <a:latin typeface="微软雅黑" panose="020B0503020204020204" pitchFamily="34" charset="-122"/>
                <a:ea typeface="微软雅黑" panose="020B0503020204020204" pitchFamily="34" charset="-122"/>
              </a:rPr>
              <a:t>月</a:t>
            </a:r>
            <a:r>
              <a:rPr lang="en-US" altLang="zh-CN" sz="1600" spc="100" dirty="0">
                <a:solidFill>
                  <a:schemeClr val="tx1">
                    <a:lumMod val="95000"/>
                    <a:lumOff val="5000"/>
                  </a:schemeClr>
                </a:solidFill>
                <a:latin typeface="微软雅黑" panose="020B0503020204020204" pitchFamily="34" charset="-122"/>
                <a:ea typeface="微软雅黑" panose="020B0503020204020204" pitchFamily="34" charset="-122"/>
              </a:rPr>
              <a:t>15</a:t>
            </a:r>
            <a:r>
              <a:rPr lang="zh-CN" altLang="en-US" sz="1600" spc="100" dirty="0">
                <a:solidFill>
                  <a:schemeClr val="tx1">
                    <a:lumMod val="95000"/>
                    <a:lumOff val="5000"/>
                  </a:schemeClr>
                </a:solidFill>
                <a:latin typeface="微软雅黑" panose="020B0503020204020204" pitchFamily="34" charset="-122"/>
                <a:ea typeface="微软雅黑" panose="020B0503020204020204" pitchFamily="34" charset="-122"/>
              </a:rPr>
              <a:t>日，但开球的具体时间确定：揭幕战：</a:t>
            </a:r>
            <a:r>
              <a:rPr lang="en-US" altLang="zh-CN" sz="1600" spc="100" dirty="0">
                <a:solidFill>
                  <a:schemeClr val="tx1">
                    <a:lumMod val="95000"/>
                    <a:lumOff val="5000"/>
                  </a:schemeClr>
                </a:solidFill>
                <a:latin typeface="微软雅黑" panose="020B0503020204020204" pitchFamily="34" charset="-122"/>
                <a:ea typeface="微软雅黑" panose="020B0503020204020204" pitchFamily="34" charset="-122"/>
              </a:rPr>
              <a:t>23</a:t>
            </a:r>
            <a:r>
              <a:rPr lang="zh-CN" altLang="en-US" sz="1600" spc="100" dirty="0">
                <a:solidFill>
                  <a:schemeClr val="tx1">
                    <a:lumMod val="95000"/>
                    <a:lumOff val="5000"/>
                  </a:schemeClr>
                </a:solidFill>
                <a:latin typeface="微软雅黑" panose="020B0503020204020204" pitchFamily="34" charset="-122"/>
                <a:ea typeface="微软雅黑" panose="020B0503020204020204" pitchFamily="34" charset="-122"/>
              </a:rPr>
              <a:t>时；小组赛：</a:t>
            </a:r>
            <a:r>
              <a:rPr lang="en-US" altLang="zh-CN" sz="1600" spc="100" dirty="0">
                <a:solidFill>
                  <a:schemeClr val="tx1">
                    <a:lumMod val="95000"/>
                    <a:lumOff val="5000"/>
                  </a:schemeClr>
                </a:solidFill>
                <a:latin typeface="微软雅黑" panose="020B0503020204020204" pitchFamily="34" charset="-122"/>
                <a:ea typeface="微软雅黑" panose="020B0503020204020204" pitchFamily="34" charset="-122"/>
              </a:rPr>
              <a:t>18</a:t>
            </a:r>
            <a:r>
              <a:rPr lang="zh-CN" altLang="en-US" sz="1600" spc="100" dirty="0">
                <a:solidFill>
                  <a:schemeClr val="tx1">
                    <a:lumMod val="95000"/>
                    <a:lumOff val="5000"/>
                  </a:schemeClr>
                </a:solidFill>
                <a:latin typeface="微软雅黑" panose="020B0503020204020204" pitchFamily="34" charset="-122"/>
                <a:ea typeface="微软雅黑" panose="020B0503020204020204" pitchFamily="34" charset="-122"/>
              </a:rPr>
              <a:t>时、</a:t>
            </a:r>
            <a:r>
              <a:rPr lang="en-US" altLang="zh-CN" sz="1600" spc="100" dirty="0">
                <a:solidFill>
                  <a:schemeClr val="tx1">
                    <a:lumMod val="95000"/>
                    <a:lumOff val="5000"/>
                  </a:schemeClr>
                </a:solidFill>
                <a:latin typeface="微软雅黑" panose="020B0503020204020204" pitchFamily="34" charset="-122"/>
                <a:ea typeface="微软雅黑" panose="020B0503020204020204" pitchFamily="34" charset="-122"/>
              </a:rPr>
              <a:t>21</a:t>
            </a:r>
            <a:r>
              <a:rPr lang="zh-CN" altLang="en-US" sz="1600" spc="100" dirty="0">
                <a:solidFill>
                  <a:schemeClr val="tx1">
                    <a:lumMod val="95000"/>
                    <a:lumOff val="5000"/>
                  </a:schemeClr>
                </a:solidFill>
                <a:latin typeface="微软雅黑" panose="020B0503020204020204" pitchFamily="34" charset="-122"/>
                <a:ea typeface="微软雅黑" panose="020B0503020204020204" pitchFamily="34" charset="-122"/>
              </a:rPr>
              <a:t>时、</a:t>
            </a:r>
            <a:r>
              <a:rPr lang="en-US" altLang="zh-CN" sz="1600" spc="100" dirty="0">
                <a:solidFill>
                  <a:schemeClr val="tx1">
                    <a:lumMod val="95000"/>
                    <a:lumOff val="5000"/>
                  </a:schemeClr>
                </a:solidFill>
                <a:latin typeface="微软雅黑" panose="020B0503020204020204" pitchFamily="34" charset="-122"/>
                <a:ea typeface="微软雅黑" panose="020B0503020204020204" pitchFamily="34" charset="-122"/>
              </a:rPr>
              <a:t>0</a:t>
            </a:r>
            <a:r>
              <a:rPr lang="zh-CN" altLang="en-US" sz="1600" spc="100" dirty="0">
                <a:solidFill>
                  <a:schemeClr val="tx1">
                    <a:lumMod val="95000"/>
                    <a:lumOff val="5000"/>
                  </a:schemeClr>
                </a:solidFill>
                <a:latin typeface="微软雅黑" panose="020B0503020204020204" pitchFamily="34" charset="-122"/>
                <a:ea typeface="微软雅黑" panose="020B0503020204020204" pitchFamily="34" charset="-122"/>
              </a:rPr>
              <a:t>时、</a:t>
            </a:r>
            <a:r>
              <a:rPr lang="en-US" altLang="zh-CN" sz="1600" spc="100" dirty="0">
                <a:solidFill>
                  <a:schemeClr val="tx1">
                    <a:lumMod val="95000"/>
                    <a:lumOff val="5000"/>
                  </a:schemeClr>
                </a:solidFill>
                <a:latin typeface="微软雅黑" panose="020B0503020204020204" pitchFamily="34" charset="-122"/>
                <a:ea typeface="微软雅黑" panose="020B0503020204020204" pitchFamily="34" charset="-122"/>
              </a:rPr>
              <a:t>3</a:t>
            </a:r>
            <a:r>
              <a:rPr lang="zh-CN" altLang="en-US" sz="1600" spc="100" dirty="0">
                <a:solidFill>
                  <a:schemeClr val="tx1">
                    <a:lumMod val="95000"/>
                    <a:lumOff val="5000"/>
                  </a:schemeClr>
                </a:solidFill>
                <a:latin typeface="微软雅黑" panose="020B0503020204020204" pitchFamily="34" charset="-122"/>
                <a:ea typeface="微软雅黑" panose="020B0503020204020204" pitchFamily="34" charset="-122"/>
              </a:rPr>
              <a:t>时；小组赛有</a:t>
            </a:r>
            <a:r>
              <a:rPr lang="en-US" altLang="zh-CN" sz="1600" spc="100" dirty="0">
                <a:solidFill>
                  <a:schemeClr val="tx1">
                    <a:lumMod val="95000"/>
                    <a:lumOff val="5000"/>
                  </a:schemeClr>
                </a:solidFill>
                <a:latin typeface="微软雅黑" panose="020B0503020204020204" pitchFamily="34" charset="-122"/>
                <a:ea typeface="微软雅黑" panose="020B0503020204020204" pitchFamily="34" charset="-122"/>
              </a:rPr>
              <a:t>3</a:t>
            </a:r>
            <a:r>
              <a:rPr lang="zh-CN" altLang="en-US" sz="1600" spc="100" dirty="0">
                <a:solidFill>
                  <a:schemeClr val="tx1">
                    <a:lumMod val="95000"/>
                    <a:lumOff val="5000"/>
                  </a:schemeClr>
                </a:solidFill>
                <a:latin typeface="微软雅黑" panose="020B0503020204020204" pitchFamily="34" charset="-122"/>
                <a:ea typeface="微软雅黑" panose="020B0503020204020204" pitchFamily="34" charset="-122"/>
              </a:rPr>
              <a:t>场比赛的比赛日：</a:t>
            </a:r>
            <a:r>
              <a:rPr lang="en-US" altLang="zh-CN" sz="1600" spc="100" dirty="0">
                <a:solidFill>
                  <a:schemeClr val="tx1">
                    <a:lumMod val="95000"/>
                    <a:lumOff val="5000"/>
                  </a:schemeClr>
                </a:solidFill>
                <a:latin typeface="微软雅黑" panose="020B0503020204020204" pitchFamily="34" charset="-122"/>
                <a:ea typeface="微软雅黑" panose="020B0503020204020204" pitchFamily="34" charset="-122"/>
              </a:rPr>
              <a:t>20</a:t>
            </a:r>
            <a:r>
              <a:rPr lang="zh-CN" altLang="en-US" sz="1600" spc="100" dirty="0">
                <a:solidFill>
                  <a:schemeClr val="tx1">
                    <a:lumMod val="95000"/>
                    <a:lumOff val="5000"/>
                  </a:schemeClr>
                </a:solidFill>
                <a:latin typeface="微软雅黑" panose="020B0503020204020204" pitchFamily="34" charset="-122"/>
                <a:ea typeface="微软雅黑" panose="020B0503020204020204" pitchFamily="34" charset="-122"/>
              </a:rPr>
              <a:t>时、</a:t>
            </a:r>
            <a:r>
              <a:rPr lang="en-US" altLang="zh-CN" sz="1600" spc="100" dirty="0">
                <a:solidFill>
                  <a:schemeClr val="tx1">
                    <a:lumMod val="95000"/>
                    <a:lumOff val="5000"/>
                  </a:schemeClr>
                </a:solidFill>
                <a:latin typeface="微软雅黑" panose="020B0503020204020204" pitchFamily="34" charset="-122"/>
                <a:ea typeface="微软雅黑" panose="020B0503020204020204" pitchFamily="34" charset="-122"/>
              </a:rPr>
              <a:t>23</a:t>
            </a:r>
            <a:r>
              <a:rPr lang="zh-CN" altLang="en-US" sz="1600" spc="100" dirty="0">
                <a:solidFill>
                  <a:schemeClr val="tx1">
                    <a:lumMod val="95000"/>
                    <a:lumOff val="5000"/>
                  </a:schemeClr>
                </a:solidFill>
                <a:latin typeface="微软雅黑" panose="020B0503020204020204" pitchFamily="34" charset="-122"/>
                <a:ea typeface="微软雅黑" panose="020B0503020204020204" pitchFamily="34" charset="-122"/>
              </a:rPr>
              <a:t>时、</a:t>
            </a:r>
            <a:r>
              <a:rPr lang="en-US" altLang="zh-CN" sz="1600" spc="100" dirty="0">
                <a:solidFill>
                  <a:schemeClr val="tx1">
                    <a:lumMod val="95000"/>
                    <a:lumOff val="5000"/>
                  </a:schemeClr>
                </a:solidFill>
                <a:latin typeface="微软雅黑" panose="020B0503020204020204" pitchFamily="34" charset="-122"/>
                <a:ea typeface="微软雅黑" panose="020B0503020204020204" pitchFamily="34" charset="-122"/>
              </a:rPr>
              <a:t>2</a:t>
            </a:r>
            <a:r>
              <a:rPr lang="zh-CN" altLang="en-US" sz="1600" spc="100" dirty="0">
                <a:solidFill>
                  <a:schemeClr val="tx1">
                    <a:lumMod val="95000"/>
                    <a:lumOff val="5000"/>
                  </a:schemeClr>
                </a:solidFill>
                <a:latin typeface="微软雅黑" panose="020B0503020204020204" pitchFamily="34" charset="-122"/>
                <a:ea typeface="微软雅黑" panose="020B0503020204020204" pitchFamily="34" charset="-122"/>
              </a:rPr>
              <a:t>时；小组赛末轮、</a:t>
            </a:r>
            <a:r>
              <a:rPr lang="en-US" altLang="zh-CN" sz="1600" spc="100" dirty="0">
                <a:solidFill>
                  <a:schemeClr val="tx1">
                    <a:lumMod val="95000"/>
                    <a:lumOff val="5000"/>
                  </a:schemeClr>
                </a:solidFill>
                <a:latin typeface="微软雅黑" panose="020B0503020204020204" pitchFamily="34" charset="-122"/>
                <a:ea typeface="微软雅黑" panose="020B0503020204020204" pitchFamily="34" charset="-122"/>
              </a:rPr>
              <a:t>1/8</a:t>
            </a:r>
            <a:r>
              <a:rPr lang="zh-CN" altLang="en-US" sz="1600" spc="100" dirty="0">
                <a:solidFill>
                  <a:schemeClr val="tx1">
                    <a:lumMod val="95000"/>
                    <a:lumOff val="5000"/>
                  </a:schemeClr>
                </a:solidFill>
                <a:latin typeface="微软雅黑" panose="020B0503020204020204" pitchFamily="34" charset="-122"/>
                <a:ea typeface="微软雅黑" panose="020B0503020204020204" pitchFamily="34" charset="-122"/>
              </a:rPr>
              <a:t>决赛、</a:t>
            </a:r>
            <a:r>
              <a:rPr lang="en-US" altLang="zh-CN" sz="1600" spc="100" dirty="0">
                <a:solidFill>
                  <a:schemeClr val="tx1">
                    <a:lumMod val="95000"/>
                    <a:lumOff val="5000"/>
                  </a:schemeClr>
                </a:solidFill>
                <a:latin typeface="微软雅黑" panose="020B0503020204020204" pitchFamily="34" charset="-122"/>
                <a:ea typeface="微软雅黑" panose="020B0503020204020204" pitchFamily="34" charset="-122"/>
              </a:rPr>
              <a:t>1/4</a:t>
            </a:r>
            <a:r>
              <a:rPr lang="zh-CN" altLang="en-US" sz="1600" spc="100" dirty="0">
                <a:solidFill>
                  <a:schemeClr val="tx1">
                    <a:lumMod val="95000"/>
                    <a:lumOff val="5000"/>
                  </a:schemeClr>
                </a:solidFill>
                <a:latin typeface="微软雅黑" panose="020B0503020204020204" pitchFamily="34" charset="-122"/>
                <a:ea typeface="微软雅黑" panose="020B0503020204020204" pitchFamily="34" charset="-122"/>
              </a:rPr>
              <a:t>决赛：</a:t>
            </a:r>
            <a:r>
              <a:rPr lang="en-US" altLang="zh-CN" sz="1600" spc="100" dirty="0">
                <a:solidFill>
                  <a:schemeClr val="tx1">
                    <a:lumMod val="95000"/>
                    <a:lumOff val="5000"/>
                  </a:schemeClr>
                </a:solidFill>
                <a:latin typeface="微软雅黑" panose="020B0503020204020204" pitchFamily="34" charset="-122"/>
                <a:ea typeface="微软雅黑" panose="020B0503020204020204" pitchFamily="34" charset="-122"/>
              </a:rPr>
              <a:t>22</a:t>
            </a:r>
            <a:r>
              <a:rPr lang="zh-CN" altLang="en-US" sz="1600" spc="100" dirty="0">
                <a:solidFill>
                  <a:schemeClr val="tx1">
                    <a:lumMod val="95000"/>
                    <a:lumOff val="5000"/>
                  </a:schemeClr>
                </a:solidFill>
                <a:latin typeface="微软雅黑" panose="020B0503020204020204" pitchFamily="34" charset="-122"/>
                <a:ea typeface="微软雅黑" panose="020B0503020204020204" pitchFamily="34" charset="-122"/>
              </a:rPr>
              <a:t>时、</a:t>
            </a:r>
            <a:r>
              <a:rPr lang="en-US" altLang="zh-CN" sz="1600" spc="100" dirty="0">
                <a:solidFill>
                  <a:schemeClr val="tx1">
                    <a:lumMod val="95000"/>
                    <a:lumOff val="5000"/>
                  </a:schemeClr>
                </a:solidFill>
                <a:latin typeface="微软雅黑" panose="020B0503020204020204" pitchFamily="34" charset="-122"/>
                <a:ea typeface="微软雅黑" panose="020B0503020204020204" pitchFamily="34" charset="-122"/>
              </a:rPr>
              <a:t>2</a:t>
            </a:r>
            <a:r>
              <a:rPr lang="zh-CN" altLang="en-US" sz="1600" spc="100" dirty="0">
                <a:solidFill>
                  <a:schemeClr val="tx1">
                    <a:lumMod val="95000"/>
                    <a:lumOff val="5000"/>
                  </a:schemeClr>
                </a:solidFill>
                <a:latin typeface="微软雅黑" panose="020B0503020204020204" pitchFamily="34" charset="-122"/>
                <a:ea typeface="微软雅黑" panose="020B0503020204020204" pitchFamily="34" charset="-122"/>
              </a:rPr>
              <a:t>时；半决赛：</a:t>
            </a:r>
            <a:r>
              <a:rPr lang="en-US" altLang="zh-CN" sz="1600" spc="100" dirty="0">
                <a:solidFill>
                  <a:schemeClr val="tx1">
                    <a:lumMod val="95000"/>
                    <a:lumOff val="5000"/>
                  </a:schemeClr>
                </a:solidFill>
                <a:latin typeface="微软雅黑" panose="020B0503020204020204" pitchFamily="34" charset="-122"/>
                <a:ea typeface="微软雅黑" panose="020B0503020204020204" pitchFamily="34" charset="-122"/>
              </a:rPr>
              <a:t>2</a:t>
            </a:r>
            <a:r>
              <a:rPr lang="zh-CN" altLang="en-US" sz="1600" spc="100" dirty="0">
                <a:solidFill>
                  <a:schemeClr val="tx1">
                    <a:lumMod val="95000"/>
                    <a:lumOff val="5000"/>
                  </a:schemeClr>
                </a:solidFill>
                <a:latin typeface="微软雅黑" panose="020B0503020204020204" pitchFamily="34" charset="-122"/>
                <a:ea typeface="微软雅黑" panose="020B0503020204020204" pitchFamily="34" charset="-122"/>
              </a:rPr>
              <a:t>时；决赛：</a:t>
            </a:r>
            <a:r>
              <a:rPr lang="en-US" altLang="zh-CN" sz="1600" spc="100" dirty="0">
                <a:solidFill>
                  <a:schemeClr val="tx1">
                    <a:lumMod val="95000"/>
                    <a:lumOff val="5000"/>
                  </a:schemeClr>
                </a:solidFill>
                <a:latin typeface="微软雅黑" panose="020B0503020204020204" pitchFamily="34" charset="-122"/>
                <a:ea typeface="微软雅黑" panose="020B0503020204020204" pitchFamily="34" charset="-122"/>
              </a:rPr>
              <a:t>23</a:t>
            </a:r>
            <a:r>
              <a:rPr lang="zh-CN" altLang="en-US" sz="1600" spc="100" dirty="0">
                <a:solidFill>
                  <a:schemeClr val="tx1">
                    <a:lumMod val="95000"/>
                    <a:lumOff val="5000"/>
                  </a:schemeClr>
                </a:solidFill>
                <a:latin typeface="微软雅黑" panose="020B0503020204020204" pitchFamily="34" charset="-122"/>
                <a:ea typeface="微软雅黑" panose="020B0503020204020204" pitchFamily="34" charset="-122"/>
              </a:rPr>
              <a:t>时</a:t>
            </a:r>
            <a:endParaRPr lang="zh-CN" altLang="en-US" sz="1600" spc="100" dirty="0">
              <a:solidFill>
                <a:schemeClr val="tx1">
                  <a:lumMod val="95000"/>
                  <a:lumOff val="5000"/>
                </a:schemeClr>
              </a:solidFill>
              <a:latin typeface="微软雅黑" panose="020B0503020204020204" pitchFamily="34" charset="-122"/>
              <a:ea typeface="微软雅黑" panose="020B0503020204020204" pitchFamily="34" charset="-122"/>
            </a:endParaRPr>
          </a:p>
        </p:txBody>
      </p:sp>
      <p:pic>
        <p:nvPicPr>
          <p:cNvPr id="11" name="图片 10"/>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036282" y="2074242"/>
            <a:ext cx="3304842" cy="3304842"/>
          </a:xfrm>
          <a:prstGeom prst="rect">
            <a:avLst/>
          </a:prstGeom>
        </p:spPr>
      </p:pic>
    </p:spTree>
  </p:cSld>
  <p:clrMapOvr>
    <a:masterClrMapping/>
  </p:clrMapOvr>
  <p:transition spd="slow" advClick="0" advTm="0">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41" presetClass="entr" presetSubtype="0" fill="hold" grpId="0" nodeType="afterEffect">
                                  <p:stCondLst>
                                    <p:cond delay="0"/>
                                  </p:stCondLst>
                                  <p:iterate type="lt">
                                    <p:tmPct val="10000"/>
                                  </p:iterate>
                                  <p:childTnLst>
                                    <p:set>
                                      <p:cBhvr>
                                        <p:cTn id="11" dur="1" fill="hold">
                                          <p:stCondLst>
                                            <p:cond delay="0"/>
                                          </p:stCondLst>
                                        </p:cTn>
                                        <p:tgtEl>
                                          <p:spTgt spid="6"/>
                                        </p:tgtEl>
                                        <p:attrNameLst>
                                          <p:attrName>style.visibility</p:attrName>
                                        </p:attrNameLst>
                                      </p:cBhvr>
                                      <p:to>
                                        <p:strVal val="visible"/>
                                      </p:to>
                                    </p:set>
                                    <p:anim calcmode="lin" valueType="num">
                                      <p:cBhvr>
                                        <p:cTn id="12" dur="500" fill="hold"/>
                                        <p:tgtEl>
                                          <p:spTgt spid="6"/>
                                        </p:tgtEl>
                                        <p:attrNameLst>
                                          <p:attrName>ppt_x</p:attrName>
                                        </p:attrNameLst>
                                      </p:cBhvr>
                                      <p:tavLst>
                                        <p:tav tm="0">
                                          <p:val>
                                            <p:strVal val="#ppt_x"/>
                                          </p:val>
                                        </p:tav>
                                        <p:tav tm="50000">
                                          <p:val>
                                            <p:strVal val="#ppt_x+.1"/>
                                          </p:val>
                                        </p:tav>
                                        <p:tav tm="100000">
                                          <p:val>
                                            <p:strVal val="#ppt_x"/>
                                          </p:val>
                                        </p:tav>
                                      </p:tavLst>
                                    </p:anim>
                                    <p:anim calcmode="lin" valueType="num">
                                      <p:cBhvr>
                                        <p:cTn id="13" dur="500" fill="hold"/>
                                        <p:tgtEl>
                                          <p:spTgt spid="6"/>
                                        </p:tgtEl>
                                        <p:attrNameLst>
                                          <p:attrName>ppt_y</p:attrName>
                                        </p:attrNameLst>
                                      </p:cBhvr>
                                      <p:tavLst>
                                        <p:tav tm="0">
                                          <p:val>
                                            <p:strVal val="#ppt_y"/>
                                          </p:val>
                                        </p:tav>
                                        <p:tav tm="100000">
                                          <p:val>
                                            <p:strVal val="#ppt_y"/>
                                          </p:val>
                                        </p:tav>
                                      </p:tavLst>
                                    </p:anim>
                                    <p:anim calcmode="lin" valueType="num">
                                      <p:cBhvr>
                                        <p:cTn id="14" dur="500" fill="hold"/>
                                        <p:tgtEl>
                                          <p:spTgt spid="6"/>
                                        </p:tgtEl>
                                        <p:attrNameLst>
                                          <p:attrName>ppt_h</p:attrName>
                                        </p:attrNameLst>
                                      </p:cBhvr>
                                      <p:tavLst>
                                        <p:tav tm="0">
                                          <p:val>
                                            <p:strVal val="#ppt_h/10"/>
                                          </p:val>
                                        </p:tav>
                                        <p:tav tm="50000">
                                          <p:val>
                                            <p:strVal val="#ppt_h+.01"/>
                                          </p:val>
                                        </p:tav>
                                        <p:tav tm="100000">
                                          <p:val>
                                            <p:strVal val="#ppt_h"/>
                                          </p:val>
                                        </p:tav>
                                      </p:tavLst>
                                    </p:anim>
                                    <p:anim calcmode="lin" valueType="num">
                                      <p:cBhvr>
                                        <p:cTn id="15" dur="500" fill="hold"/>
                                        <p:tgtEl>
                                          <p:spTgt spid="6"/>
                                        </p:tgtEl>
                                        <p:attrNameLst>
                                          <p:attrName>ppt_w</p:attrName>
                                        </p:attrNameLst>
                                      </p:cBhvr>
                                      <p:tavLst>
                                        <p:tav tm="0">
                                          <p:val>
                                            <p:strVal val="#ppt_w/10"/>
                                          </p:val>
                                        </p:tav>
                                        <p:tav tm="50000">
                                          <p:val>
                                            <p:strVal val="#ppt_w+.01"/>
                                          </p:val>
                                        </p:tav>
                                        <p:tav tm="100000">
                                          <p:val>
                                            <p:strVal val="#ppt_w"/>
                                          </p:val>
                                        </p:tav>
                                      </p:tavLst>
                                    </p:anim>
                                    <p:animEffect transition="in" filter="fade">
                                      <p:cBhvr>
                                        <p:cTn id="16" dur="500" tmFilter="0,0; .5, 1; 1, 1"/>
                                        <p:tgtEl>
                                          <p:spTgt spid="6"/>
                                        </p:tgtEl>
                                      </p:cBhvr>
                                    </p:animEffect>
                                  </p:childTnLst>
                                </p:cTn>
                              </p:par>
                            </p:childTnLst>
                          </p:cTn>
                        </p:par>
                        <p:par>
                          <p:cTn id="17" fill="hold">
                            <p:stCondLst>
                              <p:cond delay="1450"/>
                            </p:stCondLst>
                            <p:childTnLst>
                              <p:par>
                                <p:cTn id="18" presetID="53" presetClass="entr" presetSubtype="16" fill="hold" nodeType="afterEffect">
                                  <p:stCondLst>
                                    <p:cond delay="0"/>
                                  </p:stCondLst>
                                  <p:childTnLst>
                                    <p:set>
                                      <p:cBhvr>
                                        <p:cTn id="19" dur="1" fill="hold">
                                          <p:stCondLst>
                                            <p:cond delay="0"/>
                                          </p:stCondLst>
                                        </p:cTn>
                                        <p:tgtEl>
                                          <p:spTgt spid="8"/>
                                        </p:tgtEl>
                                        <p:attrNameLst>
                                          <p:attrName>style.visibility</p:attrName>
                                        </p:attrNameLst>
                                      </p:cBhvr>
                                      <p:to>
                                        <p:strVal val="visible"/>
                                      </p:to>
                                    </p:set>
                                    <p:anim calcmode="lin" valueType="num">
                                      <p:cBhvr>
                                        <p:cTn id="20" dur="500" fill="hold"/>
                                        <p:tgtEl>
                                          <p:spTgt spid="8"/>
                                        </p:tgtEl>
                                        <p:attrNameLst>
                                          <p:attrName>ppt_w</p:attrName>
                                        </p:attrNameLst>
                                      </p:cBhvr>
                                      <p:tavLst>
                                        <p:tav tm="0">
                                          <p:val>
                                            <p:fltVal val="0"/>
                                          </p:val>
                                        </p:tav>
                                        <p:tav tm="100000">
                                          <p:val>
                                            <p:strVal val="#ppt_w"/>
                                          </p:val>
                                        </p:tav>
                                      </p:tavLst>
                                    </p:anim>
                                    <p:anim calcmode="lin" valueType="num">
                                      <p:cBhvr>
                                        <p:cTn id="21" dur="500" fill="hold"/>
                                        <p:tgtEl>
                                          <p:spTgt spid="8"/>
                                        </p:tgtEl>
                                        <p:attrNameLst>
                                          <p:attrName>ppt_h</p:attrName>
                                        </p:attrNameLst>
                                      </p:cBhvr>
                                      <p:tavLst>
                                        <p:tav tm="0">
                                          <p:val>
                                            <p:fltVal val="0"/>
                                          </p:val>
                                        </p:tav>
                                        <p:tav tm="100000">
                                          <p:val>
                                            <p:strVal val="#ppt_h"/>
                                          </p:val>
                                        </p:tav>
                                      </p:tavLst>
                                    </p:anim>
                                    <p:animEffect transition="in" filter="fade">
                                      <p:cBhvr>
                                        <p:cTn id="22" dur="500"/>
                                        <p:tgtEl>
                                          <p:spTgt spid="8"/>
                                        </p:tgtEl>
                                      </p:cBhvr>
                                    </p:animEffect>
                                  </p:childTnLst>
                                </p:cTn>
                              </p:par>
                            </p:childTnLst>
                          </p:cTn>
                        </p:par>
                        <p:par>
                          <p:cTn id="23" fill="hold">
                            <p:stCondLst>
                              <p:cond delay="1950"/>
                            </p:stCondLst>
                            <p:childTnLst>
                              <p:par>
                                <p:cTn id="24" presetID="41" presetClass="entr" presetSubtype="0" fill="hold" grpId="0" nodeType="afterEffect">
                                  <p:stCondLst>
                                    <p:cond delay="0"/>
                                  </p:stCondLst>
                                  <p:iterate type="lt">
                                    <p:tmPct val="10000"/>
                                  </p:iterate>
                                  <p:childTnLst>
                                    <p:set>
                                      <p:cBhvr>
                                        <p:cTn id="25" dur="1" fill="hold">
                                          <p:stCondLst>
                                            <p:cond delay="0"/>
                                          </p:stCondLst>
                                        </p:cTn>
                                        <p:tgtEl>
                                          <p:spTgt spid="9"/>
                                        </p:tgtEl>
                                        <p:attrNameLst>
                                          <p:attrName>style.visibility</p:attrName>
                                        </p:attrNameLst>
                                      </p:cBhvr>
                                      <p:to>
                                        <p:strVal val="visible"/>
                                      </p:to>
                                    </p:set>
                                    <p:anim calcmode="lin" valueType="num">
                                      <p:cBhvr>
                                        <p:cTn id="26" dur="500" fill="hold"/>
                                        <p:tgtEl>
                                          <p:spTgt spid="9"/>
                                        </p:tgtEl>
                                        <p:attrNameLst>
                                          <p:attrName>ppt_x</p:attrName>
                                        </p:attrNameLst>
                                      </p:cBhvr>
                                      <p:tavLst>
                                        <p:tav tm="0">
                                          <p:val>
                                            <p:strVal val="#ppt_x"/>
                                          </p:val>
                                        </p:tav>
                                        <p:tav tm="50000">
                                          <p:val>
                                            <p:strVal val="#ppt_x+.1"/>
                                          </p:val>
                                        </p:tav>
                                        <p:tav tm="100000">
                                          <p:val>
                                            <p:strVal val="#ppt_x"/>
                                          </p:val>
                                        </p:tav>
                                      </p:tavLst>
                                    </p:anim>
                                    <p:anim calcmode="lin" valueType="num">
                                      <p:cBhvr>
                                        <p:cTn id="27" dur="500" fill="hold"/>
                                        <p:tgtEl>
                                          <p:spTgt spid="9"/>
                                        </p:tgtEl>
                                        <p:attrNameLst>
                                          <p:attrName>ppt_y</p:attrName>
                                        </p:attrNameLst>
                                      </p:cBhvr>
                                      <p:tavLst>
                                        <p:tav tm="0">
                                          <p:val>
                                            <p:strVal val="#ppt_y"/>
                                          </p:val>
                                        </p:tav>
                                        <p:tav tm="100000">
                                          <p:val>
                                            <p:strVal val="#ppt_y"/>
                                          </p:val>
                                        </p:tav>
                                      </p:tavLst>
                                    </p:anim>
                                    <p:anim calcmode="lin" valueType="num">
                                      <p:cBhvr>
                                        <p:cTn id="28" dur="500" fill="hold"/>
                                        <p:tgtEl>
                                          <p:spTgt spid="9"/>
                                        </p:tgtEl>
                                        <p:attrNameLst>
                                          <p:attrName>ppt_h</p:attrName>
                                        </p:attrNameLst>
                                      </p:cBhvr>
                                      <p:tavLst>
                                        <p:tav tm="0">
                                          <p:val>
                                            <p:strVal val="#ppt_h/10"/>
                                          </p:val>
                                        </p:tav>
                                        <p:tav tm="50000">
                                          <p:val>
                                            <p:strVal val="#ppt_h+.01"/>
                                          </p:val>
                                        </p:tav>
                                        <p:tav tm="100000">
                                          <p:val>
                                            <p:strVal val="#ppt_h"/>
                                          </p:val>
                                        </p:tav>
                                      </p:tavLst>
                                    </p:anim>
                                    <p:anim calcmode="lin" valueType="num">
                                      <p:cBhvr>
                                        <p:cTn id="29" dur="500" fill="hold"/>
                                        <p:tgtEl>
                                          <p:spTgt spid="9"/>
                                        </p:tgtEl>
                                        <p:attrNameLst>
                                          <p:attrName>ppt_w</p:attrName>
                                        </p:attrNameLst>
                                      </p:cBhvr>
                                      <p:tavLst>
                                        <p:tav tm="0">
                                          <p:val>
                                            <p:strVal val="#ppt_w/10"/>
                                          </p:val>
                                        </p:tav>
                                        <p:tav tm="50000">
                                          <p:val>
                                            <p:strVal val="#ppt_w+.01"/>
                                          </p:val>
                                        </p:tav>
                                        <p:tav tm="100000">
                                          <p:val>
                                            <p:strVal val="#ppt_w"/>
                                          </p:val>
                                        </p:tav>
                                      </p:tavLst>
                                    </p:anim>
                                    <p:animEffect transition="in" filter="fade">
                                      <p:cBhvr>
                                        <p:cTn id="30" dur="500" tmFilter="0,0; .5, 1; 1, 1"/>
                                        <p:tgtEl>
                                          <p:spTgt spid="9"/>
                                        </p:tgtEl>
                                      </p:cBhvr>
                                    </p:animEffect>
                                  </p:childTnLst>
                                </p:cTn>
                              </p:par>
                            </p:childTnLst>
                          </p:cTn>
                        </p:par>
                        <p:par>
                          <p:cTn id="31" fill="hold">
                            <p:stCondLst>
                              <p:cond delay="2599"/>
                            </p:stCondLst>
                            <p:childTnLst>
                              <p:par>
                                <p:cTn id="32" presetID="10" presetClass="entr" presetSubtype="0" fill="hold" grpId="0" nodeType="afterEffect">
                                  <p:stCondLst>
                                    <p:cond delay="20"/>
                                  </p:stCondLst>
                                  <p:childTnLst>
                                    <p:set>
                                      <p:cBhvr>
                                        <p:cTn id="33" dur="1" fill="hold">
                                          <p:stCondLst>
                                            <p:cond delay="0"/>
                                          </p:stCondLst>
                                        </p:cTn>
                                        <p:tgtEl>
                                          <p:spTgt spid="13"/>
                                        </p:tgtEl>
                                        <p:attrNameLst>
                                          <p:attrName>style.visibility</p:attrName>
                                        </p:attrNameLst>
                                      </p:cBhvr>
                                      <p:to>
                                        <p:strVal val="visible"/>
                                      </p:to>
                                    </p:set>
                                    <p:animEffect transition="in" filter="fade">
                                      <p:cBhvr>
                                        <p:cTn id="34" dur="500"/>
                                        <p:tgtEl>
                                          <p:spTgt spid="13"/>
                                        </p:tgtEl>
                                      </p:cBhvr>
                                    </p:animEffect>
                                  </p:childTnLst>
                                </p:cTn>
                              </p:par>
                            </p:childTnLst>
                          </p:cTn>
                        </p:par>
                        <p:par>
                          <p:cTn id="35" fill="hold">
                            <p:stCondLst>
                              <p:cond delay="3119"/>
                            </p:stCondLst>
                            <p:childTnLst>
                              <p:par>
                                <p:cTn id="36" presetID="9" presetClass="entr" presetSubtype="0" fill="hold" nodeType="afterEffect">
                                  <p:stCondLst>
                                    <p:cond delay="0"/>
                                  </p:stCondLst>
                                  <p:childTnLst>
                                    <p:set>
                                      <p:cBhvr>
                                        <p:cTn id="37" dur="1" fill="hold">
                                          <p:stCondLst>
                                            <p:cond delay="0"/>
                                          </p:stCondLst>
                                        </p:cTn>
                                        <p:tgtEl>
                                          <p:spTgt spid="11"/>
                                        </p:tgtEl>
                                        <p:attrNameLst>
                                          <p:attrName>style.visibility</p:attrName>
                                        </p:attrNameLst>
                                      </p:cBhvr>
                                      <p:to>
                                        <p:strVal val="visible"/>
                                      </p:to>
                                    </p:set>
                                    <p:animEffect transition="in" filter="dissolve">
                                      <p:cBhvr>
                                        <p:cTn id="38"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9" grpId="0"/>
      <p:bldP spid="13"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21404"/>
            <a:ext cx="12192000" cy="6879403"/>
          </a:xfrm>
          <a:prstGeom prst="rect">
            <a:avLst/>
          </a:prstGeom>
        </p:spPr>
      </p:pic>
      <p:pic>
        <p:nvPicPr>
          <p:cNvPr id="5" name="图片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5400000" flipH="1">
            <a:off x="932072" y="-932069"/>
            <a:ext cx="1241008" cy="3105148"/>
          </a:xfrm>
          <a:prstGeom prst="rect">
            <a:avLst/>
          </a:prstGeom>
        </p:spPr>
      </p:pic>
      <p:sp>
        <p:nvSpPr>
          <p:cNvPr id="6" name="TextBox 105"/>
          <p:cNvSpPr txBox="1">
            <a:spLocks noChangeArrowheads="1"/>
          </p:cNvSpPr>
          <p:nvPr/>
        </p:nvSpPr>
        <p:spPr bwMode="auto">
          <a:xfrm>
            <a:off x="2413559" y="339668"/>
            <a:ext cx="3834841" cy="561674"/>
          </a:xfrm>
          <a:prstGeom prst="rect">
            <a:avLst/>
          </a:prstGeom>
          <a:noFill/>
          <a:ln w="9525">
            <a:noFill/>
            <a:miter lim="800000"/>
          </a:ln>
        </p:spPr>
        <p:txBody>
          <a:bodyPr wrap="square" lIns="68562" tIns="34281" rIns="68562" bIns="34281">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dist"/>
            <a:r>
              <a:rPr lang="en-US" altLang="zh-CN" sz="3200" b="1" dirty="0">
                <a:solidFill>
                  <a:srgbClr val="0A2E50"/>
                </a:solidFill>
                <a:latin typeface="汉仪大黑简" panose="02010604000101010101" pitchFamily="2" charset="-122"/>
                <a:ea typeface="汉仪大黑简" panose="02010604000101010101" pitchFamily="2" charset="-122"/>
              </a:rPr>
              <a:t>03 </a:t>
            </a:r>
            <a:r>
              <a:rPr lang="zh-CN" altLang="en-US" sz="3200" b="1" dirty="0">
                <a:solidFill>
                  <a:srgbClr val="0A2E50"/>
                </a:solidFill>
                <a:latin typeface="汉仪大黑简" panose="02010604000101010101" pitchFamily="2" charset="-122"/>
                <a:ea typeface="汉仪大黑简" panose="02010604000101010101" pitchFamily="2" charset="-122"/>
              </a:rPr>
              <a:t>世界杯比赛进程</a:t>
            </a:r>
            <a:endParaRPr lang="zh-CN" altLang="en-US" sz="3200" b="1" dirty="0">
              <a:solidFill>
                <a:srgbClr val="0A2E50"/>
              </a:solidFill>
              <a:latin typeface="汉仪大黑简" panose="02010604000101010101" pitchFamily="2" charset="-122"/>
              <a:ea typeface="汉仪大黑简" panose="02010604000101010101" pitchFamily="2" charset="-122"/>
            </a:endParaRPr>
          </a:p>
        </p:txBody>
      </p:sp>
      <p:pic>
        <p:nvPicPr>
          <p:cNvPr id="7" name="图片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397" y="5848351"/>
            <a:ext cx="12139983" cy="1009650"/>
          </a:xfrm>
          <a:prstGeom prst="rect">
            <a:avLst/>
          </a:prstGeom>
        </p:spPr>
      </p:pic>
      <p:grpSp>
        <p:nvGrpSpPr>
          <p:cNvPr id="10" name="组合 9"/>
          <p:cNvGrpSpPr/>
          <p:nvPr/>
        </p:nvGrpSpPr>
        <p:grpSpPr>
          <a:xfrm>
            <a:off x="1214071" y="1444024"/>
            <a:ext cx="9826922" cy="4508938"/>
            <a:chOff x="1182539" y="1292772"/>
            <a:chExt cx="9826922" cy="4508938"/>
          </a:xfrm>
        </p:grpSpPr>
        <p:sp>
          <p:nvSpPr>
            <p:cNvPr id="12" name="矩形 11"/>
            <p:cNvSpPr/>
            <p:nvPr/>
          </p:nvSpPr>
          <p:spPr>
            <a:xfrm>
              <a:off x="1182539" y="1292772"/>
              <a:ext cx="9826922" cy="4508938"/>
            </a:xfrm>
            <a:prstGeom prst="rect">
              <a:avLst/>
            </a:prstGeom>
            <a:solidFill>
              <a:schemeClr val="bg1"/>
            </a:solidFill>
            <a:ln w="28575">
              <a:solidFill>
                <a:srgbClr val="2F6C4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pic>
          <p:nvPicPr>
            <p:cNvPr id="14" name="图片 13"/>
            <p:cNvPicPr>
              <a:picLocks noChangeAspect="1"/>
            </p:cNvPicPr>
            <p:nvPr/>
          </p:nvPicPr>
          <p:blipFill>
            <a:blip r:embed="rId4">
              <a:clrChange>
                <a:clrFrom>
                  <a:srgbClr val="FFFFFF"/>
                </a:clrFrom>
                <a:clrTo>
                  <a:srgbClr val="FFFFFF">
                    <a:alpha val="0"/>
                  </a:srgbClr>
                </a:clrTo>
              </a:clrChange>
              <a:duotone>
                <a:prstClr val="black"/>
                <a:srgbClr val="094118">
                  <a:tint val="45000"/>
                  <a:satMod val="400000"/>
                </a:srgbClr>
              </a:duotone>
            </a:blip>
            <a:stretch>
              <a:fillRect/>
            </a:stretch>
          </p:blipFill>
          <p:spPr>
            <a:xfrm>
              <a:off x="1331526" y="1814924"/>
              <a:ext cx="9528949" cy="3545349"/>
            </a:xfrm>
            <a:prstGeom prst="rect">
              <a:avLst/>
            </a:prstGeom>
          </p:spPr>
        </p:pic>
      </p:gr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Click="0" advTm="0">
        <p15:prstTrans prst="pageCurlDoubl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41" presetClass="entr" presetSubtype="0" fill="hold" grpId="0" nodeType="afterEffect">
                                  <p:stCondLst>
                                    <p:cond delay="0"/>
                                  </p:stCondLst>
                                  <p:iterate type="lt">
                                    <p:tmPct val="10000"/>
                                  </p:iterate>
                                  <p:childTnLst>
                                    <p:set>
                                      <p:cBhvr>
                                        <p:cTn id="11" dur="1" fill="hold">
                                          <p:stCondLst>
                                            <p:cond delay="0"/>
                                          </p:stCondLst>
                                        </p:cTn>
                                        <p:tgtEl>
                                          <p:spTgt spid="6"/>
                                        </p:tgtEl>
                                        <p:attrNameLst>
                                          <p:attrName>style.visibility</p:attrName>
                                        </p:attrNameLst>
                                      </p:cBhvr>
                                      <p:to>
                                        <p:strVal val="visible"/>
                                      </p:to>
                                    </p:set>
                                    <p:anim calcmode="lin" valueType="num">
                                      <p:cBhvr>
                                        <p:cTn id="12" dur="500" fill="hold"/>
                                        <p:tgtEl>
                                          <p:spTgt spid="6"/>
                                        </p:tgtEl>
                                        <p:attrNameLst>
                                          <p:attrName>ppt_x</p:attrName>
                                        </p:attrNameLst>
                                      </p:cBhvr>
                                      <p:tavLst>
                                        <p:tav tm="0">
                                          <p:val>
                                            <p:strVal val="#ppt_x"/>
                                          </p:val>
                                        </p:tav>
                                        <p:tav tm="50000">
                                          <p:val>
                                            <p:strVal val="#ppt_x+.1"/>
                                          </p:val>
                                        </p:tav>
                                        <p:tav tm="100000">
                                          <p:val>
                                            <p:strVal val="#ppt_x"/>
                                          </p:val>
                                        </p:tav>
                                      </p:tavLst>
                                    </p:anim>
                                    <p:anim calcmode="lin" valueType="num">
                                      <p:cBhvr>
                                        <p:cTn id="13" dur="500" fill="hold"/>
                                        <p:tgtEl>
                                          <p:spTgt spid="6"/>
                                        </p:tgtEl>
                                        <p:attrNameLst>
                                          <p:attrName>ppt_y</p:attrName>
                                        </p:attrNameLst>
                                      </p:cBhvr>
                                      <p:tavLst>
                                        <p:tav tm="0">
                                          <p:val>
                                            <p:strVal val="#ppt_y"/>
                                          </p:val>
                                        </p:tav>
                                        <p:tav tm="100000">
                                          <p:val>
                                            <p:strVal val="#ppt_y"/>
                                          </p:val>
                                        </p:tav>
                                      </p:tavLst>
                                    </p:anim>
                                    <p:anim calcmode="lin" valueType="num">
                                      <p:cBhvr>
                                        <p:cTn id="14" dur="500" fill="hold"/>
                                        <p:tgtEl>
                                          <p:spTgt spid="6"/>
                                        </p:tgtEl>
                                        <p:attrNameLst>
                                          <p:attrName>ppt_h</p:attrName>
                                        </p:attrNameLst>
                                      </p:cBhvr>
                                      <p:tavLst>
                                        <p:tav tm="0">
                                          <p:val>
                                            <p:strVal val="#ppt_h/10"/>
                                          </p:val>
                                        </p:tav>
                                        <p:tav tm="50000">
                                          <p:val>
                                            <p:strVal val="#ppt_h+.01"/>
                                          </p:val>
                                        </p:tav>
                                        <p:tav tm="100000">
                                          <p:val>
                                            <p:strVal val="#ppt_h"/>
                                          </p:val>
                                        </p:tav>
                                      </p:tavLst>
                                    </p:anim>
                                    <p:anim calcmode="lin" valueType="num">
                                      <p:cBhvr>
                                        <p:cTn id="15" dur="500" fill="hold"/>
                                        <p:tgtEl>
                                          <p:spTgt spid="6"/>
                                        </p:tgtEl>
                                        <p:attrNameLst>
                                          <p:attrName>ppt_w</p:attrName>
                                        </p:attrNameLst>
                                      </p:cBhvr>
                                      <p:tavLst>
                                        <p:tav tm="0">
                                          <p:val>
                                            <p:strVal val="#ppt_w/10"/>
                                          </p:val>
                                        </p:tav>
                                        <p:tav tm="50000">
                                          <p:val>
                                            <p:strVal val="#ppt_w+.01"/>
                                          </p:val>
                                        </p:tav>
                                        <p:tav tm="100000">
                                          <p:val>
                                            <p:strVal val="#ppt_w"/>
                                          </p:val>
                                        </p:tav>
                                      </p:tavLst>
                                    </p:anim>
                                    <p:animEffect transition="in" filter="fade">
                                      <p:cBhvr>
                                        <p:cTn id="16" dur="500" tmFilter="0,0; .5, 1; 1, 1"/>
                                        <p:tgtEl>
                                          <p:spTgt spid="6"/>
                                        </p:tgtEl>
                                      </p:cBhvr>
                                    </p:animEffect>
                                  </p:childTnLst>
                                </p:cTn>
                              </p:par>
                            </p:childTnLst>
                          </p:cTn>
                        </p:par>
                        <p:par>
                          <p:cTn id="17" fill="hold">
                            <p:stCondLst>
                              <p:cond delay="1450"/>
                            </p:stCondLst>
                            <p:childTnLst>
                              <p:par>
                                <p:cTn id="18" presetID="10" presetClass="entr" presetSubtype="0" fill="hold" nodeType="afterEffect">
                                  <p:stCondLst>
                                    <p:cond delay="20"/>
                                  </p:stCondLst>
                                  <p:childTnLst>
                                    <p:set>
                                      <p:cBhvr>
                                        <p:cTn id="19" dur="1" fill="hold">
                                          <p:stCondLst>
                                            <p:cond delay="0"/>
                                          </p:stCondLst>
                                        </p:cTn>
                                        <p:tgtEl>
                                          <p:spTgt spid="10"/>
                                        </p:tgtEl>
                                        <p:attrNameLst>
                                          <p:attrName>style.visibility</p:attrName>
                                        </p:attrNameLst>
                                      </p:cBhvr>
                                      <p:to>
                                        <p:strVal val="visible"/>
                                      </p:to>
                                    </p:set>
                                    <p:animEffect transition="in" filter="fade">
                                      <p:cBhvr>
                                        <p:cTn id="20"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21404"/>
            <a:ext cx="12192000" cy="6879403"/>
          </a:xfrm>
          <a:prstGeom prst="rect">
            <a:avLst/>
          </a:prstGeom>
        </p:spPr>
      </p:pic>
      <p:pic>
        <p:nvPicPr>
          <p:cNvPr id="5" name="图片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5400000" flipH="1">
            <a:off x="932072" y="-932069"/>
            <a:ext cx="1241008" cy="3105148"/>
          </a:xfrm>
          <a:prstGeom prst="rect">
            <a:avLst/>
          </a:prstGeom>
        </p:spPr>
      </p:pic>
      <p:sp>
        <p:nvSpPr>
          <p:cNvPr id="6" name="TextBox 105"/>
          <p:cNvSpPr txBox="1">
            <a:spLocks noChangeArrowheads="1"/>
          </p:cNvSpPr>
          <p:nvPr/>
        </p:nvSpPr>
        <p:spPr bwMode="auto">
          <a:xfrm>
            <a:off x="2413559" y="339668"/>
            <a:ext cx="3834841" cy="561674"/>
          </a:xfrm>
          <a:prstGeom prst="rect">
            <a:avLst/>
          </a:prstGeom>
          <a:noFill/>
          <a:ln w="9525">
            <a:noFill/>
            <a:miter lim="800000"/>
          </a:ln>
        </p:spPr>
        <p:txBody>
          <a:bodyPr wrap="square" lIns="68562" tIns="34281" rIns="68562" bIns="34281">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dist"/>
            <a:r>
              <a:rPr lang="en-US" altLang="zh-CN" sz="3200" b="1" dirty="0">
                <a:solidFill>
                  <a:srgbClr val="0A2E50"/>
                </a:solidFill>
                <a:latin typeface="汉仪大黑简" panose="02010604000101010101" pitchFamily="2" charset="-122"/>
                <a:ea typeface="汉仪大黑简" panose="02010604000101010101" pitchFamily="2" charset="-122"/>
              </a:rPr>
              <a:t>03 </a:t>
            </a:r>
            <a:r>
              <a:rPr lang="zh-CN" altLang="en-US" sz="3200" b="1" dirty="0">
                <a:solidFill>
                  <a:srgbClr val="0A2E50"/>
                </a:solidFill>
                <a:latin typeface="汉仪大黑简" panose="02010604000101010101" pitchFamily="2" charset="-122"/>
                <a:ea typeface="汉仪大黑简" panose="02010604000101010101" pitchFamily="2" charset="-122"/>
              </a:rPr>
              <a:t>世界杯比赛进程</a:t>
            </a:r>
            <a:endParaRPr lang="zh-CN" altLang="en-US" sz="3200" b="1" dirty="0">
              <a:solidFill>
                <a:srgbClr val="0A2E50"/>
              </a:solidFill>
              <a:latin typeface="汉仪大黑简" panose="02010604000101010101" pitchFamily="2" charset="-122"/>
              <a:ea typeface="汉仪大黑简" panose="02010604000101010101" pitchFamily="2" charset="-122"/>
            </a:endParaRPr>
          </a:p>
        </p:txBody>
      </p:sp>
      <p:pic>
        <p:nvPicPr>
          <p:cNvPr id="7" name="图片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397" y="5848351"/>
            <a:ext cx="12139983" cy="1009650"/>
          </a:xfrm>
          <a:prstGeom prst="rect">
            <a:avLst/>
          </a:prstGeom>
        </p:spPr>
      </p:pic>
      <p:grpSp>
        <p:nvGrpSpPr>
          <p:cNvPr id="8" name="组合 7"/>
          <p:cNvGrpSpPr/>
          <p:nvPr/>
        </p:nvGrpSpPr>
        <p:grpSpPr>
          <a:xfrm>
            <a:off x="1214071" y="1444024"/>
            <a:ext cx="9826922" cy="4508938"/>
            <a:chOff x="1214071" y="1444024"/>
            <a:chExt cx="9826922" cy="4508938"/>
          </a:xfrm>
        </p:grpSpPr>
        <p:sp>
          <p:nvSpPr>
            <p:cNvPr id="9" name="矩形 8"/>
            <p:cNvSpPr/>
            <p:nvPr/>
          </p:nvSpPr>
          <p:spPr>
            <a:xfrm>
              <a:off x="1214071" y="1444024"/>
              <a:ext cx="9826922" cy="4508938"/>
            </a:xfrm>
            <a:prstGeom prst="rect">
              <a:avLst/>
            </a:prstGeom>
            <a:solidFill>
              <a:schemeClr val="bg1"/>
            </a:solidFill>
            <a:ln w="28575">
              <a:solidFill>
                <a:srgbClr val="2F6C4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pic>
          <p:nvPicPr>
            <p:cNvPr id="10" name="图片 9"/>
            <p:cNvPicPr>
              <a:picLocks noChangeAspect="1"/>
            </p:cNvPicPr>
            <p:nvPr/>
          </p:nvPicPr>
          <p:blipFill>
            <a:blip r:embed="rId4">
              <a:clrChange>
                <a:clrFrom>
                  <a:srgbClr val="FFFFFF"/>
                </a:clrFrom>
                <a:clrTo>
                  <a:srgbClr val="FFFFFF">
                    <a:alpha val="0"/>
                  </a:srgbClr>
                </a:clrTo>
              </a:clrChange>
              <a:duotone>
                <a:prstClr val="black"/>
                <a:srgbClr val="094118">
                  <a:tint val="45000"/>
                  <a:satMod val="400000"/>
                </a:srgbClr>
              </a:duotone>
            </a:blip>
            <a:stretch>
              <a:fillRect/>
            </a:stretch>
          </p:blipFill>
          <p:spPr>
            <a:xfrm>
              <a:off x="1250891" y="1814007"/>
              <a:ext cx="9674611" cy="3800297"/>
            </a:xfrm>
            <a:prstGeom prst="rect">
              <a:avLst/>
            </a:prstGeom>
          </p:spPr>
        </p:pic>
      </p:gr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Click="0" advTm="0">
        <p15:prstTrans prst="pageCurlDoubl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41" presetClass="entr" presetSubtype="0" fill="hold" grpId="0" nodeType="afterEffect">
                                  <p:stCondLst>
                                    <p:cond delay="0"/>
                                  </p:stCondLst>
                                  <p:iterate type="lt">
                                    <p:tmPct val="10000"/>
                                  </p:iterate>
                                  <p:childTnLst>
                                    <p:set>
                                      <p:cBhvr>
                                        <p:cTn id="11" dur="1" fill="hold">
                                          <p:stCondLst>
                                            <p:cond delay="0"/>
                                          </p:stCondLst>
                                        </p:cTn>
                                        <p:tgtEl>
                                          <p:spTgt spid="6"/>
                                        </p:tgtEl>
                                        <p:attrNameLst>
                                          <p:attrName>style.visibility</p:attrName>
                                        </p:attrNameLst>
                                      </p:cBhvr>
                                      <p:to>
                                        <p:strVal val="visible"/>
                                      </p:to>
                                    </p:set>
                                    <p:anim calcmode="lin" valueType="num">
                                      <p:cBhvr>
                                        <p:cTn id="12" dur="500" fill="hold"/>
                                        <p:tgtEl>
                                          <p:spTgt spid="6"/>
                                        </p:tgtEl>
                                        <p:attrNameLst>
                                          <p:attrName>ppt_x</p:attrName>
                                        </p:attrNameLst>
                                      </p:cBhvr>
                                      <p:tavLst>
                                        <p:tav tm="0">
                                          <p:val>
                                            <p:strVal val="#ppt_x"/>
                                          </p:val>
                                        </p:tav>
                                        <p:tav tm="50000">
                                          <p:val>
                                            <p:strVal val="#ppt_x+.1"/>
                                          </p:val>
                                        </p:tav>
                                        <p:tav tm="100000">
                                          <p:val>
                                            <p:strVal val="#ppt_x"/>
                                          </p:val>
                                        </p:tav>
                                      </p:tavLst>
                                    </p:anim>
                                    <p:anim calcmode="lin" valueType="num">
                                      <p:cBhvr>
                                        <p:cTn id="13" dur="500" fill="hold"/>
                                        <p:tgtEl>
                                          <p:spTgt spid="6"/>
                                        </p:tgtEl>
                                        <p:attrNameLst>
                                          <p:attrName>ppt_y</p:attrName>
                                        </p:attrNameLst>
                                      </p:cBhvr>
                                      <p:tavLst>
                                        <p:tav tm="0">
                                          <p:val>
                                            <p:strVal val="#ppt_y"/>
                                          </p:val>
                                        </p:tav>
                                        <p:tav tm="100000">
                                          <p:val>
                                            <p:strVal val="#ppt_y"/>
                                          </p:val>
                                        </p:tav>
                                      </p:tavLst>
                                    </p:anim>
                                    <p:anim calcmode="lin" valueType="num">
                                      <p:cBhvr>
                                        <p:cTn id="14" dur="500" fill="hold"/>
                                        <p:tgtEl>
                                          <p:spTgt spid="6"/>
                                        </p:tgtEl>
                                        <p:attrNameLst>
                                          <p:attrName>ppt_h</p:attrName>
                                        </p:attrNameLst>
                                      </p:cBhvr>
                                      <p:tavLst>
                                        <p:tav tm="0">
                                          <p:val>
                                            <p:strVal val="#ppt_h/10"/>
                                          </p:val>
                                        </p:tav>
                                        <p:tav tm="50000">
                                          <p:val>
                                            <p:strVal val="#ppt_h+.01"/>
                                          </p:val>
                                        </p:tav>
                                        <p:tav tm="100000">
                                          <p:val>
                                            <p:strVal val="#ppt_h"/>
                                          </p:val>
                                        </p:tav>
                                      </p:tavLst>
                                    </p:anim>
                                    <p:anim calcmode="lin" valueType="num">
                                      <p:cBhvr>
                                        <p:cTn id="15" dur="500" fill="hold"/>
                                        <p:tgtEl>
                                          <p:spTgt spid="6"/>
                                        </p:tgtEl>
                                        <p:attrNameLst>
                                          <p:attrName>ppt_w</p:attrName>
                                        </p:attrNameLst>
                                      </p:cBhvr>
                                      <p:tavLst>
                                        <p:tav tm="0">
                                          <p:val>
                                            <p:strVal val="#ppt_w/10"/>
                                          </p:val>
                                        </p:tav>
                                        <p:tav tm="50000">
                                          <p:val>
                                            <p:strVal val="#ppt_w+.01"/>
                                          </p:val>
                                        </p:tav>
                                        <p:tav tm="100000">
                                          <p:val>
                                            <p:strVal val="#ppt_w"/>
                                          </p:val>
                                        </p:tav>
                                      </p:tavLst>
                                    </p:anim>
                                    <p:animEffect transition="in" filter="fade">
                                      <p:cBhvr>
                                        <p:cTn id="16" dur="500" tmFilter="0,0; .5, 1; 1, 1"/>
                                        <p:tgtEl>
                                          <p:spTgt spid="6"/>
                                        </p:tgtEl>
                                      </p:cBhvr>
                                    </p:animEffect>
                                  </p:childTnLst>
                                </p:cTn>
                              </p:par>
                            </p:childTnLst>
                          </p:cTn>
                        </p:par>
                        <p:par>
                          <p:cTn id="17" fill="hold">
                            <p:stCondLst>
                              <p:cond delay="1450"/>
                            </p:stCondLst>
                            <p:childTnLst>
                              <p:par>
                                <p:cTn id="18" presetID="10" presetClass="entr" presetSubtype="0" fill="hold" nodeType="afterEffect">
                                  <p:stCondLst>
                                    <p:cond delay="20"/>
                                  </p:stCondLst>
                                  <p:childTnLst>
                                    <p:set>
                                      <p:cBhvr>
                                        <p:cTn id="19" dur="1" fill="hold">
                                          <p:stCondLst>
                                            <p:cond delay="0"/>
                                          </p:stCondLst>
                                        </p:cTn>
                                        <p:tgtEl>
                                          <p:spTgt spid="8"/>
                                        </p:tgtEl>
                                        <p:attrNameLst>
                                          <p:attrName>style.visibility</p:attrName>
                                        </p:attrNameLst>
                                      </p:cBhvr>
                                      <p:to>
                                        <p:strVal val="visible"/>
                                      </p:to>
                                    </p:set>
                                    <p:animEffect transition="in" filter="fade">
                                      <p:cBhvr>
                                        <p:cTn id="20"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21404"/>
            <a:ext cx="12192000" cy="6879403"/>
          </a:xfrm>
          <a:prstGeom prst="rect">
            <a:avLst/>
          </a:prstGeom>
        </p:spPr>
      </p:pic>
      <p:pic>
        <p:nvPicPr>
          <p:cNvPr id="5" name="图片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5400000" flipH="1">
            <a:off x="932072" y="-932069"/>
            <a:ext cx="1241008" cy="3105148"/>
          </a:xfrm>
          <a:prstGeom prst="rect">
            <a:avLst/>
          </a:prstGeom>
        </p:spPr>
      </p:pic>
      <p:sp>
        <p:nvSpPr>
          <p:cNvPr id="6" name="TextBox 105"/>
          <p:cNvSpPr txBox="1">
            <a:spLocks noChangeArrowheads="1"/>
          </p:cNvSpPr>
          <p:nvPr/>
        </p:nvSpPr>
        <p:spPr bwMode="auto">
          <a:xfrm>
            <a:off x="2413559" y="339668"/>
            <a:ext cx="3834841" cy="561674"/>
          </a:xfrm>
          <a:prstGeom prst="rect">
            <a:avLst/>
          </a:prstGeom>
          <a:noFill/>
          <a:ln w="9525">
            <a:noFill/>
            <a:miter lim="800000"/>
          </a:ln>
        </p:spPr>
        <p:txBody>
          <a:bodyPr wrap="square" lIns="68562" tIns="34281" rIns="68562" bIns="34281">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dist"/>
            <a:r>
              <a:rPr lang="en-US" altLang="zh-CN" sz="3200" b="1" dirty="0">
                <a:solidFill>
                  <a:srgbClr val="0A2E50"/>
                </a:solidFill>
                <a:latin typeface="汉仪大黑简" panose="02010604000101010101" pitchFamily="2" charset="-122"/>
                <a:ea typeface="汉仪大黑简" panose="02010604000101010101" pitchFamily="2" charset="-122"/>
              </a:rPr>
              <a:t>03 </a:t>
            </a:r>
            <a:r>
              <a:rPr lang="zh-CN" altLang="en-US" sz="3200" b="1" dirty="0">
                <a:solidFill>
                  <a:srgbClr val="0A2E50"/>
                </a:solidFill>
                <a:latin typeface="汉仪大黑简" panose="02010604000101010101" pitchFamily="2" charset="-122"/>
                <a:ea typeface="汉仪大黑简" panose="02010604000101010101" pitchFamily="2" charset="-122"/>
              </a:rPr>
              <a:t>世界杯比赛进程</a:t>
            </a:r>
            <a:endParaRPr lang="zh-CN" altLang="en-US" sz="3200" b="1" dirty="0">
              <a:solidFill>
                <a:srgbClr val="0A2E50"/>
              </a:solidFill>
              <a:latin typeface="汉仪大黑简" panose="02010604000101010101" pitchFamily="2" charset="-122"/>
              <a:ea typeface="汉仪大黑简" panose="02010604000101010101" pitchFamily="2" charset="-122"/>
            </a:endParaRPr>
          </a:p>
        </p:txBody>
      </p:sp>
      <p:pic>
        <p:nvPicPr>
          <p:cNvPr id="7" name="图片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397" y="5848351"/>
            <a:ext cx="12139983" cy="1009650"/>
          </a:xfrm>
          <a:prstGeom prst="rect">
            <a:avLst/>
          </a:prstGeom>
        </p:spPr>
      </p:pic>
      <p:grpSp>
        <p:nvGrpSpPr>
          <p:cNvPr id="8" name="组合 7"/>
          <p:cNvGrpSpPr/>
          <p:nvPr/>
        </p:nvGrpSpPr>
        <p:grpSpPr>
          <a:xfrm>
            <a:off x="1214071" y="1444024"/>
            <a:ext cx="9826922" cy="4508938"/>
            <a:chOff x="1214071" y="1444024"/>
            <a:chExt cx="9826922" cy="4508938"/>
          </a:xfrm>
        </p:grpSpPr>
        <p:sp>
          <p:nvSpPr>
            <p:cNvPr id="9" name="矩形 8"/>
            <p:cNvSpPr/>
            <p:nvPr/>
          </p:nvSpPr>
          <p:spPr>
            <a:xfrm>
              <a:off x="1214071" y="1444024"/>
              <a:ext cx="9826922" cy="4508938"/>
            </a:xfrm>
            <a:prstGeom prst="rect">
              <a:avLst/>
            </a:prstGeom>
            <a:solidFill>
              <a:schemeClr val="bg1"/>
            </a:solidFill>
            <a:ln w="28575">
              <a:solidFill>
                <a:srgbClr val="2F6C4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pic>
          <p:nvPicPr>
            <p:cNvPr id="10" name="图片 9"/>
            <p:cNvPicPr>
              <a:picLocks noChangeAspect="1"/>
            </p:cNvPicPr>
            <p:nvPr/>
          </p:nvPicPr>
          <p:blipFill>
            <a:blip r:embed="rId4">
              <a:clrChange>
                <a:clrFrom>
                  <a:srgbClr val="FFFFFF"/>
                </a:clrFrom>
                <a:clrTo>
                  <a:srgbClr val="FFFFFF">
                    <a:alpha val="0"/>
                  </a:srgbClr>
                </a:clrTo>
              </a:clrChange>
              <a:duotone>
                <a:prstClr val="black"/>
                <a:srgbClr val="094118">
                  <a:tint val="45000"/>
                  <a:satMod val="400000"/>
                </a:srgbClr>
              </a:duotone>
            </a:blip>
            <a:stretch>
              <a:fillRect/>
            </a:stretch>
          </p:blipFill>
          <p:spPr>
            <a:xfrm>
              <a:off x="1527392" y="1811550"/>
              <a:ext cx="9275467" cy="3785209"/>
            </a:xfrm>
            <a:prstGeom prst="rect">
              <a:avLst/>
            </a:prstGeom>
          </p:spPr>
        </p:pic>
      </p:gr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Click="0" advTm="0">
        <p15:prstTrans prst="pageCurlDoubl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41" presetClass="entr" presetSubtype="0" fill="hold" grpId="0" nodeType="afterEffect">
                                  <p:stCondLst>
                                    <p:cond delay="0"/>
                                  </p:stCondLst>
                                  <p:iterate type="lt">
                                    <p:tmPct val="10000"/>
                                  </p:iterate>
                                  <p:childTnLst>
                                    <p:set>
                                      <p:cBhvr>
                                        <p:cTn id="11" dur="1" fill="hold">
                                          <p:stCondLst>
                                            <p:cond delay="0"/>
                                          </p:stCondLst>
                                        </p:cTn>
                                        <p:tgtEl>
                                          <p:spTgt spid="6"/>
                                        </p:tgtEl>
                                        <p:attrNameLst>
                                          <p:attrName>style.visibility</p:attrName>
                                        </p:attrNameLst>
                                      </p:cBhvr>
                                      <p:to>
                                        <p:strVal val="visible"/>
                                      </p:to>
                                    </p:set>
                                    <p:anim calcmode="lin" valueType="num">
                                      <p:cBhvr>
                                        <p:cTn id="12" dur="500" fill="hold"/>
                                        <p:tgtEl>
                                          <p:spTgt spid="6"/>
                                        </p:tgtEl>
                                        <p:attrNameLst>
                                          <p:attrName>ppt_x</p:attrName>
                                        </p:attrNameLst>
                                      </p:cBhvr>
                                      <p:tavLst>
                                        <p:tav tm="0">
                                          <p:val>
                                            <p:strVal val="#ppt_x"/>
                                          </p:val>
                                        </p:tav>
                                        <p:tav tm="50000">
                                          <p:val>
                                            <p:strVal val="#ppt_x+.1"/>
                                          </p:val>
                                        </p:tav>
                                        <p:tav tm="100000">
                                          <p:val>
                                            <p:strVal val="#ppt_x"/>
                                          </p:val>
                                        </p:tav>
                                      </p:tavLst>
                                    </p:anim>
                                    <p:anim calcmode="lin" valueType="num">
                                      <p:cBhvr>
                                        <p:cTn id="13" dur="500" fill="hold"/>
                                        <p:tgtEl>
                                          <p:spTgt spid="6"/>
                                        </p:tgtEl>
                                        <p:attrNameLst>
                                          <p:attrName>ppt_y</p:attrName>
                                        </p:attrNameLst>
                                      </p:cBhvr>
                                      <p:tavLst>
                                        <p:tav tm="0">
                                          <p:val>
                                            <p:strVal val="#ppt_y"/>
                                          </p:val>
                                        </p:tav>
                                        <p:tav tm="100000">
                                          <p:val>
                                            <p:strVal val="#ppt_y"/>
                                          </p:val>
                                        </p:tav>
                                      </p:tavLst>
                                    </p:anim>
                                    <p:anim calcmode="lin" valueType="num">
                                      <p:cBhvr>
                                        <p:cTn id="14" dur="500" fill="hold"/>
                                        <p:tgtEl>
                                          <p:spTgt spid="6"/>
                                        </p:tgtEl>
                                        <p:attrNameLst>
                                          <p:attrName>ppt_h</p:attrName>
                                        </p:attrNameLst>
                                      </p:cBhvr>
                                      <p:tavLst>
                                        <p:tav tm="0">
                                          <p:val>
                                            <p:strVal val="#ppt_h/10"/>
                                          </p:val>
                                        </p:tav>
                                        <p:tav tm="50000">
                                          <p:val>
                                            <p:strVal val="#ppt_h+.01"/>
                                          </p:val>
                                        </p:tav>
                                        <p:tav tm="100000">
                                          <p:val>
                                            <p:strVal val="#ppt_h"/>
                                          </p:val>
                                        </p:tav>
                                      </p:tavLst>
                                    </p:anim>
                                    <p:anim calcmode="lin" valueType="num">
                                      <p:cBhvr>
                                        <p:cTn id="15" dur="500" fill="hold"/>
                                        <p:tgtEl>
                                          <p:spTgt spid="6"/>
                                        </p:tgtEl>
                                        <p:attrNameLst>
                                          <p:attrName>ppt_w</p:attrName>
                                        </p:attrNameLst>
                                      </p:cBhvr>
                                      <p:tavLst>
                                        <p:tav tm="0">
                                          <p:val>
                                            <p:strVal val="#ppt_w/10"/>
                                          </p:val>
                                        </p:tav>
                                        <p:tav tm="50000">
                                          <p:val>
                                            <p:strVal val="#ppt_w+.01"/>
                                          </p:val>
                                        </p:tav>
                                        <p:tav tm="100000">
                                          <p:val>
                                            <p:strVal val="#ppt_w"/>
                                          </p:val>
                                        </p:tav>
                                      </p:tavLst>
                                    </p:anim>
                                    <p:animEffect transition="in" filter="fade">
                                      <p:cBhvr>
                                        <p:cTn id="16" dur="500" tmFilter="0,0; .5, 1; 1, 1"/>
                                        <p:tgtEl>
                                          <p:spTgt spid="6"/>
                                        </p:tgtEl>
                                      </p:cBhvr>
                                    </p:animEffect>
                                  </p:childTnLst>
                                </p:cTn>
                              </p:par>
                            </p:childTnLst>
                          </p:cTn>
                        </p:par>
                        <p:par>
                          <p:cTn id="17" fill="hold">
                            <p:stCondLst>
                              <p:cond delay="1450"/>
                            </p:stCondLst>
                            <p:childTnLst>
                              <p:par>
                                <p:cTn id="18" presetID="10" presetClass="entr" presetSubtype="0" fill="hold" nodeType="afterEffect">
                                  <p:stCondLst>
                                    <p:cond delay="20"/>
                                  </p:stCondLst>
                                  <p:childTnLst>
                                    <p:set>
                                      <p:cBhvr>
                                        <p:cTn id="19" dur="1" fill="hold">
                                          <p:stCondLst>
                                            <p:cond delay="0"/>
                                          </p:stCondLst>
                                        </p:cTn>
                                        <p:tgtEl>
                                          <p:spTgt spid="8"/>
                                        </p:tgtEl>
                                        <p:attrNameLst>
                                          <p:attrName>style.visibility</p:attrName>
                                        </p:attrNameLst>
                                      </p:cBhvr>
                                      <p:to>
                                        <p:strVal val="visible"/>
                                      </p:to>
                                    </p:set>
                                    <p:animEffect transition="in" filter="fade">
                                      <p:cBhvr>
                                        <p:cTn id="20"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21404"/>
            <a:ext cx="12192000" cy="6879403"/>
          </a:xfrm>
          <a:prstGeom prst="rect">
            <a:avLst/>
          </a:prstGeom>
        </p:spPr>
      </p:pic>
      <p:pic>
        <p:nvPicPr>
          <p:cNvPr id="5" name="图片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5400000" flipH="1">
            <a:off x="932072" y="-932069"/>
            <a:ext cx="1241008" cy="3105148"/>
          </a:xfrm>
          <a:prstGeom prst="rect">
            <a:avLst/>
          </a:prstGeom>
        </p:spPr>
      </p:pic>
      <p:sp>
        <p:nvSpPr>
          <p:cNvPr id="6" name="TextBox 105"/>
          <p:cNvSpPr txBox="1">
            <a:spLocks noChangeArrowheads="1"/>
          </p:cNvSpPr>
          <p:nvPr/>
        </p:nvSpPr>
        <p:spPr bwMode="auto">
          <a:xfrm>
            <a:off x="2413559" y="339668"/>
            <a:ext cx="3834841" cy="561674"/>
          </a:xfrm>
          <a:prstGeom prst="rect">
            <a:avLst/>
          </a:prstGeom>
          <a:noFill/>
          <a:ln w="9525">
            <a:noFill/>
            <a:miter lim="800000"/>
          </a:ln>
        </p:spPr>
        <p:txBody>
          <a:bodyPr wrap="square" lIns="68562" tIns="34281" rIns="68562" bIns="34281">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dist"/>
            <a:r>
              <a:rPr lang="en-US" altLang="zh-CN" sz="3200" b="1" dirty="0">
                <a:solidFill>
                  <a:srgbClr val="0A2E50"/>
                </a:solidFill>
                <a:latin typeface="汉仪大黑简" panose="02010604000101010101" pitchFamily="2" charset="-122"/>
                <a:ea typeface="汉仪大黑简" panose="02010604000101010101" pitchFamily="2" charset="-122"/>
              </a:rPr>
              <a:t>03 </a:t>
            </a:r>
            <a:r>
              <a:rPr lang="zh-CN" altLang="en-US" sz="3200" b="1" dirty="0">
                <a:solidFill>
                  <a:srgbClr val="0A2E50"/>
                </a:solidFill>
                <a:latin typeface="汉仪大黑简" panose="02010604000101010101" pitchFamily="2" charset="-122"/>
                <a:ea typeface="汉仪大黑简" panose="02010604000101010101" pitchFamily="2" charset="-122"/>
              </a:rPr>
              <a:t>世界杯比赛进程</a:t>
            </a:r>
            <a:endParaRPr lang="zh-CN" altLang="en-US" sz="3200" b="1" dirty="0">
              <a:solidFill>
                <a:srgbClr val="0A2E50"/>
              </a:solidFill>
              <a:latin typeface="汉仪大黑简" panose="02010604000101010101" pitchFamily="2" charset="-122"/>
              <a:ea typeface="汉仪大黑简" panose="02010604000101010101" pitchFamily="2" charset="-122"/>
            </a:endParaRPr>
          </a:p>
        </p:txBody>
      </p:sp>
      <p:pic>
        <p:nvPicPr>
          <p:cNvPr id="7" name="图片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397" y="5848351"/>
            <a:ext cx="12139983" cy="1009650"/>
          </a:xfrm>
          <a:prstGeom prst="rect">
            <a:avLst/>
          </a:prstGeom>
        </p:spPr>
      </p:pic>
      <p:grpSp>
        <p:nvGrpSpPr>
          <p:cNvPr id="8" name="组合 7"/>
          <p:cNvGrpSpPr/>
          <p:nvPr/>
        </p:nvGrpSpPr>
        <p:grpSpPr>
          <a:xfrm>
            <a:off x="1214071" y="1444024"/>
            <a:ext cx="9826922" cy="4508938"/>
            <a:chOff x="1214071" y="1444024"/>
            <a:chExt cx="9826922" cy="4508938"/>
          </a:xfrm>
        </p:grpSpPr>
        <p:sp>
          <p:nvSpPr>
            <p:cNvPr id="9" name="矩形 8"/>
            <p:cNvSpPr/>
            <p:nvPr/>
          </p:nvSpPr>
          <p:spPr>
            <a:xfrm>
              <a:off x="1214071" y="1444024"/>
              <a:ext cx="9826922" cy="4508938"/>
            </a:xfrm>
            <a:prstGeom prst="rect">
              <a:avLst/>
            </a:prstGeom>
            <a:solidFill>
              <a:schemeClr val="bg1"/>
            </a:solidFill>
            <a:ln w="28575">
              <a:solidFill>
                <a:srgbClr val="2F6C4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pic>
          <p:nvPicPr>
            <p:cNvPr id="10" name="图片 9"/>
            <p:cNvPicPr>
              <a:picLocks noChangeAspect="1"/>
            </p:cNvPicPr>
            <p:nvPr/>
          </p:nvPicPr>
          <p:blipFill>
            <a:blip r:embed="rId4">
              <a:clrChange>
                <a:clrFrom>
                  <a:srgbClr val="FFFFFF"/>
                </a:clrFrom>
                <a:clrTo>
                  <a:srgbClr val="FFFFFF">
                    <a:alpha val="0"/>
                  </a:srgbClr>
                </a:clrTo>
              </a:clrChange>
              <a:duotone>
                <a:prstClr val="black"/>
                <a:srgbClr val="094118">
                  <a:tint val="45000"/>
                  <a:satMod val="400000"/>
                </a:srgbClr>
              </a:duotone>
            </a:blip>
            <a:stretch>
              <a:fillRect/>
            </a:stretch>
          </p:blipFill>
          <p:spPr>
            <a:xfrm>
              <a:off x="1464328" y="1943094"/>
              <a:ext cx="9398113" cy="3541318"/>
            </a:xfrm>
            <a:prstGeom prst="rect">
              <a:avLst/>
            </a:prstGeom>
          </p:spPr>
        </p:pic>
      </p:gr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Click="0" advTm="0">
        <p15:prstTrans prst="pageCurlDoubl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41" presetClass="entr" presetSubtype="0" fill="hold" grpId="0" nodeType="afterEffect">
                                  <p:stCondLst>
                                    <p:cond delay="0"/>
                                  </p:stCondLst>
                                  <p:iterate type="lt">
                                    <p:tmPct val="10000"/>
                                  </p:iterate>
                                  <p:childTnLst>
                                    <p:set>
                                      <p:cBhvr>
                                        <p:cTn id="11" dur="1" fill="hold">
                                          <p:stCondLst>
                                            <p:cond delay="0"/>
                                          </p:stCondLst>
                                        </p:cTn>
                                        <p:tgtEl>
                                          <p:spTgt spid="6"/>
                                        </p:tgtEl>
                                        <p:attrNameLst>
                                          <p:attrName>style.visibility</p:attrName>
                                        </p:attrNameLst>
                                      </p:cBhvr>
                                      <p:to>
                                        <p:strVal val="visible"/>
                                      </p:to>
                                    </p:set>
                                    <p:anim calcmode="lin" valueType="num">
                                      <p:cBhvr>
                                        <p:cTn id="12" dur="500" fill="hold"/>
                                        <p:tgtEl>
                                          <p:spTgt spid="6"/>
                                        </p:tgtEl>
                                        <p:attrNameLst>
                                          <p:attrName>ppt_x</p:attrName>
                                        </p:attrNameLst>
                                      </p:cBhvr>
                                      <p:tavLst>
                                        <p:tav tm="0">
                                          <p:val>
                                            <p:strVal val="#ppt_x"/>
                                          </p:val>
                                        </p:tav>
                                        <p:tav tm="50000">
                                          <p:val>
                                            <p:strVal val="#ppt_x+.1"/>
                                          </p:val>
                                        </p:tav>
                                        <p:tav tm="100000">
                                          <p:val>
                                            <p:strVal val="#ppt_x"/>
                                          </p:val>
                                        </p:tav>
                                      </p:tavLst>
                                    </p:anim>
                                    <p:anim calcmode="lin" valueType="num">
                                      <p:cBhvr>
                                        <p:cTn id="13" dur="500" fill="hold"/>
                                        <p:tgtEl>
                                          <p:spTgt spid="6"/>
                                        </p:tgtEl>
                                        <p:attrNameLst>
                                          <p:attrName>ppt_y</p:attrName>
                                        </p:attrNameLst>
                                      </p:cBhvr>
                                      <p:tavLst>
                                        <p:tav tm="0">
                                          <p:val>
                                            <p:strVal val="#ppt_y"/>
                                          </p:val>
                                        </p:tav>
                                        <p:tav tm="100000">
                                          <p:val>
                                            <p:strVal val="#ppt_y"/>
                                          </p:val>
                                        </p:tav>
                                      </p:tavLst>
                                    </p:anim>
                                    <p:anim calcmode="lin" valueType="num">
                                      <p:cBhvr>
                                        <p:cTn id="14" dur="500" fill="hold"/>
                                        <p:tgtEl>
                                          <p:spTgt spid="6"/>
                                        </p:tgtEl>
                                        <p:attrNameLst>
                                          <p:attrName>ppt_h</p:attrName>
                                        </p:attrNameLst>
                                      </p:cBhvr>
                                      <p:tavLst>
                                        <p:tav tm="0">
                                          <p:val>
                                            <p:strVal val="#ppt_h/10"/>
                                          </p:val>
                                        </p:tav>
                                        <p:tav tm="50000">
                                          <p:val>
                                            <p:strVal val="#ppt_h+.01"/>
                                          </p:val>
                                        </p:tav>
                                        <p:tav tm="100000">
                                          <p:val>
                                            <p:strVal val="#ppt_h"/>
                                          </p:val>
                                        </p:tav>
                                      </p:tavLst>
                                    </p:anim>
                                    <p:anim calcmode="lin" valueType="num">
                                      <p:cBhvr>
                                        <p:cTn id="15" dur="500" fill="hold"/>
                                        <p:tgtEl>
                                          <p:spTgt spid="6"/>
                                        </p:tgtEl>
                                        <p:attrNameLst>
                                          <p:attrName>ppt_w</p:attrName>
                                        </p:attrNameLst>
                                      </p:cBhvr>
                                      <p:tavLst>
                                        <p:tav tm="0">
                                          <p:val>
                                            <p:strVal val="#ppt_w/10"/>
                                          </p:val>
                                        </p:tav>
                                        <p:tav tm="50000">
                                          <p:val>
                                            <p:strVal val="#ppt_w+.01"/>
                                          </p:val>
                                        </p:tav>
                                        <p:tav tm="100000">
                                          <p:val>
                                            <p:strVal val="#ppt_w"/>
                                          </p:val>
                                        </p:tav>
                                      </p:tavLst>
                                    </p:anim>
                                    <p:animEffect transition="in" filter="fade">
                                      <p:cBhvr>
                                        <p:cTn id="16" dur="500" tmFilter="0,0; .5, 1; 1, 1"/>
                                        <p:tgtEl>
                                          <p:spTgt spid="6"/>
                                        </p:tgtEl>
                                      </p:cBhvr>
                                    </p:animEffect>
                                  </p:childTnLst>
                                </p:cTn>
                              </p:par>
                            </p:childTnLst>
                          </p:cTn>
                        </p:par>
                        <p:par>
                          <p:cTn id="17" fill="hold">
                            <p:stCondLst>
                              <p:cond delay="1450"/>
                            </p:stCondLst>
                            <p:childTnLst>
                              <p:par>
                                <p:cTn id="18" presetID="10" presetClass="entr" presetSubtype="0" fill="hold" nodeType="afterEffect">
                                  <p:stCondLst>
                                    <p:cond delay="20"/>
                                  </p:stCondLst>
                                  <p:childTnLst>
                                    <p:set>
                                      <p:cBhvr>
                                        <p:cTn id="19" dur="1" fill="hold">
                                          <p:stCondLst>
                                            <p:cond delay="0"/>
                                          </p:stCondLst>
                                        </p:cTn>
                                        <p:tgtEl>
                                          <p:spTgt spid="8"/>
                                        </p:tgtEl>
                                        <p:attrNameLst>
                                          <p:attrName>style.visibility</p:attrName>
                                        </p:attrNameLst>
                                      </p:cBhvr>
                                      <p:to>
                                        <p:strVal val="visible"/>
                                      </p:to>
                                    </p:set>
                                    <p:animEffect transition="in" filter="fade">
                                      <p:cBhvr>
                                        <p:cTn id="20"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21404"/>
            <a:ext cx="12192000" cy="6879403"/>
          </a:xfrm>
          <a:prstGeom prst="rect">
            <a:avLst/>
          </a:prstGeom>
        </p:spPr>
      </p:pic>
      <p:pic>
        <p:nvPicPr>
          <p:cNvPr id="5" name="图片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5400000" flipH="1">
            <a:off x="932072" y="-932069"/>
            <a:ext cx="1241008" cy="3105148"/>
          </a:xfrm>
          <a:prstGeom prst="rect">
            <a:avLst/>
          </a:prstGeom>
        </p:spPr>
      </p:pic>
      <p:sp>
        <p:nvSpPr>
          <p:cNvPr id="6" name="TextBox 105"/>
          <p:cNvSpPr txBox="1">
            <a:spLocks noChangeArrowheads="1"/>
          </p:cNvSpPr>
          <p:nvPr/>
        </p:nvSpPr>
        <p:spPr bwMode="auto">
          <a:xfrm>
            <a:off x="2413559" y="339668"/>
            <a:ext cx="3834841" cy="561674"/>
          </a:xfrm>
          <a:prstGeom prst="rect">
            <a:avLst/>
          </a:prstGeom>
          <a:noFill/>
          <a:ln w="9525">
            <a:noFill/>
            <a:miter lim="800000"/>
          </a:ln>
        </p:spPr>
        <p:txBody>
          <a:bodyPr wrap="square" lIns="68562" tIns="34281" rIns="68562" bIns="34281">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dist"/>
            <a:r>
              <a:rPr lang="en-US" altLang="zh-CN" sz="3200" b="1" dirty="0">
                <a:solidFill>
                  <a:srgbClr val="0A2E50"/>
                </a:solidFill>
                <a:latin typeface="汉仪大黑简" panose="02010604000101010101" pitchFamily="2" charset="-122"/>
                <a:ea typeface="汉仪大黑简" panose="02010604000101010101" pitchFamily="2" charset="-122"/>
              </a:rPr>
              <a:t>03 </a:t>
            </a:r>
            <a:r>
              <a:rPr lang="zh-CN" altLang="en-US" sz="3200" b="1" dirty="0">
                <a:solidFill>
                  <a:srgbClr val="0A2E50"/>
                </a:solidFill>
                <a:latin typeface="汉仪大黑简" panose="02010604000101010101" pitchFamily="2" charset="-122"/>
                <a:ea typeface="汉仪大黑简" panose="02010604000101010101" pitchFamily="2" charset="-122"/>
              </a:rPr>
              <a:t>世界杯比赛进程</a:t>
            </a:r>
            <a:endParaRPr lang="zh-CN" altLang="en-US" sz="3200" b="1" dirty="0">
              <a:solidFill>
                <a:srgbClr val="0A2E50"/>
              </a:solidFill>
              <a:latin typeface="汉仪大黑简" panose="02010604000101010101" pitchFamily="2" charset="-122"/>
              <a:ea typeface="汉仪大黑简" panose="02010604000101010101" pitchFamily="2" charset="-122"/>
            </a:endParaRPr>
          </a:p>
        </p:txBody>
      </p:sp>
      <p:pic>
        <p:nvPicPr>
          <p:cNvPr id="7" name="图片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397" y="5848351"/>
            <a:ext cx="12139983" cy="1009650"/>
          </a:xfrm>
          <a:prstGeom prst="rect">
            <a:avLst/>
          </a:prstGeom>
        </p:spPr>
      </p:pic>
      <p:grpSp>
        <p:nvGrpSpPr>
          <p:cNvPr id="8" name="组合 7"/>
          <p:cNvGrpSpPr/>
          <p:nvPr/>
        </p:nvGrpSpPr>
        <p:grpSpPr>
          <a:xfrm>
            <a:off x="1214071" y="1444024"/>
            <a:ext cx="9826922" cy="4508938"/>
            <a:chOff x="1214071" y="1444024"/>
            <a:chExt cx="9826922" cy="4508938"/>
          </a:xfrm>
        </p:grpSpPr>
        <p:sp>
          <p:nvSpPr>
            <p:cNvPr id="9" name="矩形 8"/>
            <p:cNvSpPr/>
            <p:nvPr/>
          </p:nvSpPr>
          <p:spPr>
            <a:xfrm>
              <a:off x="1214071" y="1444024"/>
              <a:ext cx="9826922" cy="4508938"/>
            </a:xfrm>
            <a:prstGeom prst="rect">
              <a:avLst/>
            </a:prstGeom>
            <a:solidFill>
              <a:schemeClr val="bg1"/>
            </a:solidFill>
            <a:ln w="28575">
              <a:solidFill>
                <a:srgbClr val="2F6C4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pic>
          <p:nvPicPr>
            <p:cNvPr id="10" name="图片 9"/>
            <p:cNvPicPr>
              <a:picLocks noChangeAspect="1"/>
            </p:cNvPicPr>
            <p:nvPr/>
          </p:nvPicPr>
          <p:blipFill>
            <a:blip r:embed="rId4">
              <a:clrChange>
                <a:clrFrom>
                  <a:srgbClr val="FFFFFF"/>
                </a:clrFrom>
                <a:clrTo>
                  <a:srgbClr val="FFFFFF">
                    <a:alpha val="0"/>
                  </a:srgbClr>
                </a:clrTo>
              </a:clrChange>
              <a:duotone>
                <a:prstClr val="black"/>
                <a:srgbClr val="094118">
                  <a:tint val="45000"/>
                  <a:satMod val="400000"/>
                </a:srgbClr>
              </a:duotone>
            </a:blip>
            <a:stretch>
              <a:fillRect/>
            </a:stretch>
          </p:blipFill>
          <p:spPr>
            <a:xfrm>
              <a:off x="1417031" y="2105515"/>
              <a:ext cx="9349072" cy="3380885"/>
            </a:xfrm>
            <a:prstGeom prst="rect">
              <a:avLst/>
            </a:prstGeom>
          </p:spPr>
        </p:pic>
      </p:gr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Click="0" advTm="0">
        <p15:prstTrans prst="pageCurlDoubl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41" presetClass="entr" presetSubtype="0" fill="hold" grpId="0" nodeType="afterEffect">
                                  <p:stCondLst>
                                    <p:cond delay="0"/>
                                  </p:stCondLst>
                                  <p:iterate type="lt">
                                    <p:tmPct val="10000"/>
                                  </p:iterate>
                                  <p:childTnLst>
                                    <p:set>
                                      <p:cBhvr>
                                        <p:cTn id="11" dur="1" fill="hold">
                                          <p:stCondLst>
                                            <p:cond delay="0"/>
                                          </p:stCondLst>
                                        </p:cTn>
                                        <p:tgtEl>
                                          <p:spTgt spid="6"/>
                                        </p:tgtEl>
                                        <p:attrNameLst>
                                          <p:attrName>style.visibility</p:attrName>
                                        </p:attrNameLst>
                                      </p:cBhvr>
                                      <p:to>
                                        <p:strVal val="visible"/>
                                      </p:to>
                                    </p:set>
                                    <p:anim calcmode="lin" valueType="num">
                                      <p:cBhvr>
                                        <p:cTn id="12" dur="500" fill="hold"/>
                                        <p:tgtEl>
                                          <p:spTgt spid="6"/>
                                        </p:tgtEl>
                                        <p:attrNameLst>
                                          <p:attrName>ppt_x</p:attrName>
                                        </p:attrNameLst>
                                      </p:cBhvr>
                                      <p:tavLst>
                                        <p:tav tm="0">
                                          <p:val>
                                            <p:strVal val="#ppt_x"/>
                                          </p:val>
                                        </p:tav>
                                        <p:tav tm="50000">
                                          <p:val>
                                            <p:strVal val="#ppt_x+.1"/>
                                          </p:val>
                                        </p:tav>
                                        <p:tav tm="100000">
                                          <p:val>
                                            <p:strVal val="#ppt_x"/>
                                          </p:val>
                                        </p:tav>
                                      </p:tavLst>
                                    </p:anim>
                                    <p:anim calcmode="lin" valueType="num">
                                      <p:cBhvr>
                                        <p:cTn id="13" dur="500" fill="hold"/>
                                        <p:tgtEl>
                                          <p:spTgt spid="6"/>
                                        </p:tgtEl>
                                        <p:attrNameLst>
                                          <p:attrName>ppt_y</p:attrName>
                                        </p:attrNameLst>
                                      </p:cBhvr>
                                      <p:tavLst>
                                        <p:tav tm="0">
                                          <p:val>
                                            <p:strVal val="#ppt_y"/>
                                          </p:val>
                                        </p:tav>
                                        <p:tav tm="100000">
                                          <p:val>
                                            <p:strVal val="#ppt_y"/>
                                          </p:val>
                                        </p:tav>
                                      </p:tavLst>
                                    </p:anim>
                                    <p:anim calcmode="lin" valueType="num">
                                      <p:cBhvr>
                                        <p:cTn id="14" dur="500" fill="hold"/>
                                        <p:tgtEl>
                                          <p:spTgt spid="6"/>
                                        </p:tgtEl>
                                        <p:attrNameLst>
                                          <p:attrName>ppt_h</p:attrName>
                                        </p:attrNameLst>
                                      </p:cBhvr>
                                      <p:tavLst>
                                        <p:tav tm="0">
                                          <p:val>
                                            <p:strVal val="#ppt_h/10"/>
                                          </p:val>
                                        </p:tav>
                                        <p:tav tm="50000">
                                          <p:val>
                                            <p:strVal val="#ppt_h+.01"/>
                                          </p:val>
                                        </p:tav>
                                        <p:tav tm="100000">
                                          <p:val>
                                            <p:strVal val="#ppt_h"/>
                                          </p:val>
                                        </p:tav>
                                      </p:tavLst>
                                    </p:anim>
                                    <p:anim calcmode="lin" valueType="num">
                                      <p:cBhvr>
                                        <p:cTn id="15" dur="500" fill="hold"/>
                                        <p:tgtEl>
                                          <p:spTgt spid="6"/>
                                        </p:tgtEl>
                                        <p:attrNameLst>
                                          <p:attrName>ppt_w</p:attrName>
                                        </p:attrNameLst>
                                      </p:cBhvr>
                                      <p:tavLst>
                                        <p:tav tm="0">
                                          <p:val>
                                            <p:strVal val="#ppt_w/10"/>
                                          </p:val>
                                        </p:tav>
                                        <p:tav tm="50000">
                                          <p:val>
                                            <p:strVal val="#ppt_w+.01"/>
                                          </p:val>
                                        </p:tav>
                                        <p:tav tm="100000">
                                          <p:val>
                                            <p:strVal val="#ppt_w"/>
                                          </p:val>
                                        </p:tav>
                                      </p:tavLst>
                                    </p:anim>
                                    <p:animEffect transition="in" filter="fade">
                                      <p:cBhvr>
                                        <p:cTn id="16" dur="500" tmFilter="0,0; .5, 1; 1, 1"/>
                                        <p:tgtEl>
                                          <p:spTgt spid="6"/>
                                        </p:tgtEl>
                                      </p:cBhvr>
                                    </p:animEffect>
                                  </p:childTnLst>
                                </p:cTn>
                              </p:par>
                            </p:childTnLst>
                          </p:cTn>
                        </p:par>
                        <p:par>
                          <p:cTn id="17" fill="hold">
                            <p:stCondLst>
                              <p:cond delay="1450"/>
                            </p:stCondLst>
                            <p:childTnLst>
                              <p:par>
                                <p:cTn id="18" presetID="10" presetClass="entr" presetSubtype="0" fill="hold" nodeType="afterEffect">
                                  <p:stCondLst>
                                    <p:cond delay="20"/>
                                  </p:stCondLst>
                                  <p:childTnLst>
                                    <p:set>
                                      <p:cBhvr>
                                        <p:cTn id="19" dur="1" fill="hold">
                                          <p:stCondLst>
                                            <p:cond delay="0"/>
                                          </p:stCondLst>
                                        </p:cTn>
                                        <p:tgtEl>
                                          <p:spTgt spid="8"/>
                                        </p:tgtEl>
                                        <p:attrNameLst>
                                          <p:attrName>style.visibility</p:attrName>
                                        </p:attrNameLst>
                                      </p:cBhvr>
                                      <p:to>
                                        <p:strVal val="visible"/>
                                      </p:to>
                                    </p:set>
                                    <p:animEffect transition="in" filter="fade">
                                      <p:cBhvr>
                                        <p:cTn id="20"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21404"/>
            <a:ext cx="12192000" cy="6879403"/>
          </a:xfrm>
          <a:prstGeom prst="rect">
            <a:avLst/>
          </a:prstGeom>
        </p:spPr>
      </p:pic>
      <p:pic>
        <p:nvPicPr>
          <p:cNvPr id="5" name="图片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5400000" flipH="1">
            <a:off x="932072" y="-932069"/>
            <a:ext cx="1241008" cy="3105148"/>
          </a:xfrm>
          <a:prstGeom prst="rect">
            <a:avLst/>
          </a:prstGeom>
        </p:spPr>
      </p:pic>
      <p:sp>
        <p:nvSpPr>
          <p:cNvPr id="6" name="TextBox 105"/>
          <p:cNvSpPr txBox="1">
            <a:spLocks noChangeArrowheads="1"/>
          </p:cNvSpPr>
          <p:nvPr/>
        </p:nvSpPr>
        <p:spPr bwMode="auto">
          <a:xfrm>
            <a:off x="2413559" y="339668"/>
            <a:ext cx="3834841" cy="561674"/>
          </a:xfrm>
          <a:prstGeom prst="rect">
            <a:avLst/>
          </a:prstGeom>
          <a:noFill/>
          <a:ln w="9525">
            <a:noFill/>
            <a:miter lim="800000"/>
          </a:ln>
        </p:spPr>
        <p:txBody>
          <a:bodyPr wrap="square" lIns="68562" tIns="34281" rIns="68562" bIns="34281">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dist"/>
            <a:r>
              <a:rPr lang="en-US" altLang="zh-CN" sz="3200" b="1" dirty="0">
                <a:solidFill>
                  <a:srgbClr val="0A2E50"/>
                </a:solidFill>
                <a:latin typeface="汉仪大黑简" panose="02010604000101010101" pitchFamily="2" charset="-122"/>
                <a:ea typeface="汉仪大黑简" panose="02010604000101010101" pitchFamily="2" charset="-122"/>
              </a:rPr>
              <a:t>03 </a:t>
            </a:r>
            <a:r>
              <a:rPr lang="zh-CN" altLang="en-US" sz="3200" b="1" dirty="0">
                <a:solidFill>
                  <a:srgbClr val="0A2E50"/>
                </a:solidFill>
                <a:latin typeface="汉仪大黑简" panose="02010604000101010101" pitchFamily="2" charset="-122"/>
                <a:ea typeface="汉仪大黑简" panose="02010604000101010101" pitchFamily="2" charset="-122"/>
              </a:rPr>
              <a:t>世界杯比赛进程</a:t>
            </a:r>
            <a:endParaRPr lang="zh-CN" altLang="en-US" sz="3200" b="1" dirty="0">
              <a:solidFill>
                <a:srgbClr val="0A2E50"/>
              </a:solidFill>
              <a:latin typeface="汉仪大黑简" panose="02010604000101010101" pitchFamily="2" charset="-122"/>
              <a:ea typeface="汉仪大黑简" panose="02010604000101010101" pitchFamily="2" charset="-122"/>
            </a:endParaRPr>
          </a:p>
        </p:txBody>
      </p:sp>
      <p:pic>
        <p:nvPicPr>
          <p:cNvPr id="7" name="图片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397" y="5848351"/>
            <a:ext cx="12139983" cy="1009650"/>
          </a:xfrm>
          <a:prstGeom prst="rect">
            <a:avLst/>
          </a:prstGeom>
        </p:spPr>
      </p:pic>
      <p:grpSp>
        <p:nvGrpSpPr>
          <p:cNvPr id="8" name="组合 7"/>
          <p:cNvGrpSpPr/>
          <p:nvPr/>
        </p:nvGrpSpPr>
        <p:grpSpPr>
          <a:xfrm>
            <a:off x="1214071" y="1444024"/>
            <a:ext cx="9826922" cy="4508938"/>
            <a:chOff x="1214071" y="1444024"/>
            <a:chExt cx="9826922" cy="4508938"/>
          </a:xfrm>
        </p:grpSpPr>
        <p:sp>
          <p:nvSpPr>
            <p:cNvPr id="9" name="矩形 8"/>
            <p:cNvSpPr/>
            <p:nvPr/>
          </p:nvSpPr>
          <p:spPr>
            <a:xfrm>
              <a:off x="1214071" y="1444024"/>
              <a:ext cx="9826922" cy="4508938"/>
            </a:xfrm>
            <a:prstGeom prst="rect">
              <a:avLst/>
            </a:prstGeom>
            <a:solidFill>
              <a:schemeClr val="bg1"/>
            </a:solidFill>
            <a:ln w="28575">
              <a:solidFill>
                <a:srgbClr val="2F6C4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pic>
          <p:nvPicPr>
            <p:cNvPr id="10" name="图片 9"/>
            <p:cNvPicPr>
              <a:picLocks noChangeAspect="1"/>
            </p:cNvPicPr>
            <p:nvPr/>
          </p:nvPicPr>
          <p:blipFill>
            <a:blip r:embed="rId4">
              <a:clrChange>
                <a:clrFrom>
                  <a:srgbClr val="FFFFFF"/>
                </a:clrFrom>
                <a:clrTo>
                  <a:srgbClr val="FFFFFF">
                    <a:alpha val="0"/>
                  </a:srgbClr>
                </a:clrTo>
              </a:clrChange>
              <a:duotone>
                <a:prstClr val="black"/>
                <a:srgbClr val="094118">
                  <a:tint val="45000"/>
                  <a:satMod val="400000"/>
                </a:srgbClr>
              </a:duotone>
            </a:blip>
            <a:stretch>
              <a:fillRect/>
            </a:stretch>
          </p:blipFill>
          <p:spPr>
            <a:xfrm>
              <a:off x="1448563" y="1667855"/>
              <a:ext cx="9480383" cy="4039261"/>
            </a:xfrm>
            <a:prstGeom prst="rect">
              <a:avLst/>
            </a:prstGeom>
          </p:spPr>
        </p:pic>
      </p:gr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Click="0" advTm="0">
        <p15:prstTrans prst="pageCurlDoubl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41" presetClass="entr" presetSubtype="0" fill="hold" grpId="0" nodeType="afterEffect">
                                  <p:stCondLst>
                                    <p:cond delay="0"/>
                                  </p:stCondLst>
                                  <p:iterate type="lt">
                                    <p:tmPct val="10000"/>
                                  </p:iterate>
                                  <p:childTnLst>
                                    <p:set>
                                      <p:cBhvr>
                                        <p:cTn id="11" dur="1" fill="hold">
                                          <p:stCondLst>
                                            <p:cond delay="0"/>
                                          </p:stCondLst>
                                        </p:cTn>
                                        <p:tgtEl>
                                          <p:spTgt spid="6"/>
                                        </p:tgtEl>
                                        <p:attrNameLst>
                                          <p:attrName>style.visibility</p:attrName>
                                        </p:attrNameLst>
                                      </p:cBhvr>
                                      <p:to>
                                        <p:strVal val="visible"/>
                                      </p:to>
                                    </p:set>
                                    <p:anim calcmode="lin" valueType="num">
                                      <p:cBhvr>
                                        <p:cTn id="12" dur="500" fill="hold"/>
                                        <p:tgtEl>
                                          <p:spTgt spid="6"/>
                                        </p:tgtEl>
                                        <p:attrNameLst>
                                          <p:attrName>ppt_x</p:attrName>
                                        </p:attrNameLst>
                                      </p:cBhvr>
                                      <p:tavLst>
                                        <p:tav tm="0">
                                          <p:val>
                                            <p:strVal val="#ppt_x"/>
                                          </p:val>
                                        </p:tav>
                                        <p:tav tm="50000">
                                          <p:val>
                                            <p:strVal val="#ppt_x+.1"/>
                                          </p:val>
                                        </p:tav>
                                        <p:tav tm="100000">
                                          <p:val>
                                            <p:strVal val="#ppt_x"/>
                                          </p:val>
                                        </p:tav>
                                      </p:tavLst>
                                    </p:anim>
                                    <p:anim calcmode="lin" valueType="num">
                                      <p:cBhvr>
                                        <p:cTn id="13" dur="500" fill="hold"/>
                                        <p:tgtEl>
                                          <p:spTgt spid="6"/>
                                        </p:tgtEl>
                                        <p:attrNameLst>
                                          <p:attrName>ppt_y</p:attrName>
                                        </p:attrNameLst>
                                      </p:cBhvr>
                                      <p:tavLst>
                                        <p:tav tm="0">
                                          <p:val>
                                            <p:strVal val="#ppt_y"/>
                                          </p:val>
                                        </p:tav>
                                        <p:tav tm="100000">
                                          <p:val>
                                            <p:strVal val="#ppt_y"/>
                                          </p:val>
                                        </p:tav>
                                      </p:tavLst>
                                    </p:anim>
                                    <p:anim calcmode="lin" valueType="num">
                                      <p:cBhvr>
                                        <p:cTn id="14" dur="500" fill="hold"/>
                                        <p:tgtEl>
                                          <p:spTgt spid="6"/>
                                        </p:tgtEl>
                                        <p:attrNameLst>
                                          <p:attrName>ppt_h</p:attrName>
                                        </p:attrNameLst>
                                      </p:cBhvr>
                                      <p:tavLst>
                                        <p:tav tm="0">
                                          <p:val>
                                            <p:strVal val="#ppt_h/10"/>
                                          </p:val>
                                        </p:tav>
                                        <p:tav tm="50000">
                                          <p:val>
                                            <p:strVal val="#ppt_h+.01"/>
                                          </p:val>
                                        </p:tav>
                                        <p:tav tm="100000">
                                          <p:val>
                                            <p:strVal val="#ppt_h"/>
                                          </p:val>
                                        </p:tav>
                                      </p:tavLst>
                                    </p:anim>
                                    <p:anim calcmode="lin" valueType="num">
                                      <p:cBhvr>
                                        <p:cTn id="15" dur="500" fill="hold"/>
                                        <p:tgtEl>
                                          <p:spTgt spid="6"/>
                                        </p:tgtEl>
                                        <p:attrNameLst>
                                          <p:attrName>ppt_w</p:attrName>
                                        </p:attrNameLst>
                                      </p:cBhvr>
                                      <p:tavLst>
                                        <p:tav tm="0">
                                          <p:val>
                                            <p:strVal val="#ppt_w/10"/>
                                          </p:val>
                                        </p:tav>
                                        <p:tav tm="50000">
                                          <p:val>
                                            <p:strVal val="#ppt_w+.01"/>
                                          </p:val>
                                        </p:tav>
                                        <p:tav tm="100000">
                                          <p:val>
                                            <p:strVal val="#ppt_w"/>
                                          </p:val>
                                        </p:tav>
                                      </p:tavLst>
                                    </p:anim>
                                    <p:animEffect transition="in" filter="fade">
                                      <p:cBhvr>
                                        <p:cTn id="16" dur="500" tmFilter="0,0; .5, 1; 1, 1"/>
                                        <p:tgtEl>
                                          <p:spTgt spid="6"/>
                                        </p:tgtEl>
                                      </p:cBhvr>
                                    </p:animEffect>
                                  </p:childTnLst>
                                </p:cTn>
                              </p:par>
                            </p:childTnLst>
                          </p:cTn>
                        </p:par>
                        <p:par>
                          <p:cTn id="17" fill="hold">
                            <p:stCondLst>
                              <p:cond delay="1450"/>
                            </p:stCondLst>
                            <p:childTnLst>
                              <p:par>
                                <p:cTn id="18" presetID="10" presetClass="entr" presetSubtype="0" fill="hold" nodeType="afterEffect">
                                  <p:stCondLst>
                                    <p:cond delay="20"/>
                                  </p:stCondLst>
                                  <p:childTnLst>
                                    <p:set>
                                      <p:cBhvr>
                                        <p:cTn id="19" dur="1" fill="hold">
                                          <p:stCondLst>
                                            <p:cond delay="0"/>
                                          </p:stCondLst>
                                        </p:cTn>
                                        <p:tgtEl>
                                          <p:spTgt spid="8"/>
                                        </p:tgtEl>
                                        <p:attrNameLst>
                                          <p:attrName>style.visibility</p:attrName>
                                        </p:attrNameLst>
                                      </p:cBhvr>
                                      <p:to>
                                        <p:strVal val="visible"/>
                                      </p:to>
                                    </p:set>
                                    <p:animEffect transition="in" filter="fade">
                                      <p:cBhvr>
                                        <p:cTn id="20"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21404"/>
            <a:ext cx="12192000" cy="6879403"/>
          </a:xfrm>
          <a:prstGeom prst="rect">
            <a:avLst/>
          </a:prstGeom>
        </p:spPr>
      </p:pic>
      <p:pic>
        <p:nvPicPr>
          <p:cNvPr id="5" name="图片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5400000" flipH="1">
            <a:off x="932072" y="-932069"/>
            <a:ext cx="1241008" cy="3105148"/>
          </a:xfrm>
          <a:prstGeom prst="rect">
            <a:avLst/>
          </a:prstGeom>
        </p:spPr>
      </p:pic>
      <p:sp>
        <p:nvSpPr>
          <p:cNvPr id="6" name="TextBox 105"/>
          <p:cNvSpPr txBox="1">
            <a:spLocks noChangeArrowheads="1"/>
          </p:cNvSpPr>
          <p:nvPr/>
        </p:nvSpPr>
        <p:spPr bwMode="auto">
          <a:xfrm>
            <a:off x="2413559" y="339668"/>
            <a:ext cx="3834841" cy="561674"/>
          </a:xfrm>
          <a:prstGeom prst="rect">
            <a:avLst/>
          </a:prstGeom>
          <a:noFill/>
          <a:ln w="9525">
            <a:noFill/>
            <a:miter lim="800000"/>
          </a:ln>
        </p:spPr>
        <p:txBody>
          <a:bodyPr wrap="square" lIns="68562" tIns="34281" rIns="68562" bIns="34281">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dist"/>
            <a:r>
              <a:rPr lang="en-US" altLang="zh-CN" sz="3200" b="1" dirty="0">
                <a:solidFill>
                  <a:srgbClr val="0A2E50"/>
                </a:solidFill>
                <a:latin typeface="汉仪大黑简" panose="02010604000101010101" pitchFamily="2" charset="-122"/>
                <a:ea typeface="汉仪大黑简" panose="02010604000101010101" pitchFamily="2" charset="-122"/>
              </a:rPr>
              <a:t>03 </a:t>
            </a:r>
            <a:r>
              <a:rPr lang="zh-CN" altLang="en-US" sz="3200" b="1" dirty="0">
                <a:solidFill>
                  <a:srgbClr val="0A2E50"/>
                </a:solidFill>
                <a:latin typeface="汉仪大黑简" panose="02010604000101010101" pitchFamily="2" charset="-122"/>
                <a:ea typeface="汉仪大黑简" panose="02010604000101010101" pitchFamily="2" charset="-122"/>
              </a:rPr>
              <a:t>世界杯比赛进程</a:t>
            </a:r>
            <a:endParaRPr lang="zh-CN" altLang="en-US" sz="3200" b="1" dirty="0">
              <a:solidFill>
                <a:srgbClr val="0A2E50"/>
              </a:solidFill>
              <a:latin typeface="汉仪大黑简" panose="02010604000101010101" pitchFamily="2" charset="-122"/>
              <a:ea typeface="汉仪大黑简" panose="02010604000101010101" pitchFamily="2" charset="-122"/>
            </a:endParaRPr>
          </a:p>
        </p:txBody>
      </p:sp>
      <p:pic>
        <p:nvPicPr>
          <p:cNvPr id="7" name="图片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397" y="5848351"/>
            <a:ext cx="12139983" cy="1009650"/>
          </a:xfrm>
          <a:prstGeom prst="rect">
            <a:avLst/>
          </a:prstGeom>
        </p:spPr>
      </p:pic>
      <p:grpSp>
        <p:nvGrpSpPr>
          <p:cNvPr id="8" name="组合 7"/>
          <p:cNvGrpSpPr/>
          <p:nvPr/>
        </p:nvGrpSpPr>
        <p:grpSpPr>
          <a:xfrm>
            <a:off x="1214071" y="1444024"/>
            <a:ext cx="9826922" cy="4508938"/>
            <a:chOff x="1214071" y="1444024"/>
            <a:chExt cx="9826922" cy="4508938"/>
          </a:xfrm>
        </p:grpSpPr>
        <p:sp>
          <p:nvSpPr>
            <p:cNvPr id="9" name="矩形 8"/>
            <p:cNvSpPr/>
            <p:nvPr/>
          </p:nvSpPr>
          <p:spPr>
            <a:xfrm>
              <a:off x="1214071" y="1444024"/>
              <a:ext cx="9826922" cy="4508938"/>
            </a:xfrm>
            <a:prstGeom prst="rect">
              <a:avLst/>
            </a:prstGeom>
            <a:solidFill>
              <a:schemeClr val="bg1"/>
            </a:solidFill>
            <a:ln w="28575">
              <a:solidFill>
                <a:srgbClr val="2F6C4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pic>
          <p:nvPicPr>
            <p:cNvPr id="10" name="图片 9"/>
            <p:cNvPicPr>
              <a:picLocks noChangeAspect="1"/>
            </p:cNvPicPr>
            <p:nvPr/>
          </p:nvPicPr>
          <p:blipFill>
            <a:blip r:embed="rId4">
              <a:clrChange>
                <a:clrFrom>
                  <a:srgbClr val="FFFFFF"/>
                </a:clrFrom>
                <a:clrTo>
                  <a:srgbClr val="FFFFFF">
                    <a:alpha val="0"/>
                  </a:srgbClr>
                </a:clrTo>
              </a:clrChange>
              <a:duotone>
                <a:prstClr val="black"/>
                <a:srgbClr val="094118">
                  <a:tint val="45000"/>
                  <a:satMod val="400000"/>
                </a:srgbClr>
              </a:duotone>
            </a:blip>
            <a:stretch>
              <a:fillRect/>
            </a:stretch>
          </p:blipFill>
          <p:spPr>
            <a:xfrm>
              <a:off x="1377841" y="1677381"/>
              <a:ext cx="9524272" cy="4013970"/>
            </a:xfrm>
            <a:prstGeom prst="rect">
              <a:avLst/>
            </a:prstGeom>
          </p:spPr>
        </p:pic>
      </p:gr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Click="0" advTm="0">
        <p15:prstTrans prst="pageCurlDoubl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41" presetClass="entr" presetSubtype="0" fill="hold" grpId="0" nodeType="afterEffect">
                                  <p:stCondLst>
                                    <p:cond delay="0"/>
                                  </p:stCondLst>
                                  <p:iterate type="lt">
                                    <p:tmPct val="10000"/>
                                  </p:iterate>
                                  <p:childTnLst>
                                    <p:set>
                                      <p:cBhvr>
                                        <p:cTn id="11" dur="1" fill="hold">
                                          <p:stCondLst>
                                            <p:cond delay="0"/>
                                          </p:stCondLst>
                                        </p:cTn>
                                        <p:tgtEl>
                                          <p:spTgt spid="6"/>
                                        </p:tgtEl>
                                        <p:attrNameLst>
                                          <p:attrName>style.visibility</p:attrName>
                                        </p:attrNameLst>
                                      </p:cBhvr>
                                      <p:to>
                                        <p:strVal val="visible"/>
                                      </p:to>
                                    </p:set>
                                    <p:anim calcmode="lin" valueType="num">
                                      <p:cBhvr>
                                        <p:cTn id="12" dur="500" fill="hold"/>
                                        <p:tgtEl>
                                          <p:spTgt spid="6"/>
                                        </p:tgtEl>
                                        <p:attrNameLst>
                                          <p:attrName>ppt_x</p:attrName>
                                        </p:attrNameLst>
                                      </p:cBhvr>
                                      <p:tavLst>
                                        <p:tav tm="0">
                                          <p:val>
                                            <p:strVal val="#ppt_x"/>
                                          </p:val>
                                        </p:tav>
                                        <p:tav tm="50000">
                                          <p:val>
                                            <p:strVal val="#ppt_x+.1"/>
                                          </p:val>
                                        </p:tav>
                                        <p:tav tm="100000">
                                          <p:val>
                                            <p:strVal val="#ppt_x"/>
                                          </p:val>
                                        </p:tav>
                                      </p:tavLst>
                                    </p:anim>
                                    <p:anim calcmode="lin" valueType="num">
                                      <p:cBhvr>
                                        <p:cTn id="13" dur="500" fill="hold"/>
                                        <p:tgtEl>
                                          <p:spTgt spid="6"/>
                                        </p:tgtEl>
                                        <p:attrNameLst>
                                          <p:attrName>ppt_y</p:attrName>
                                        </p:attrNameLst>
                                      </p:cBhvr>
                                      <p:tavLst>
                                        <p:tav tm="0">
                                          <p:val>
                                            <p:strVal val="#ppt_y"/>
                                          </p:val>
                                        </p:tav>
                                        <p:tav tm="100000">
                                          <p:val>
                                            <p:strVal val="#ppt_y"/>
                                          </p:val>
                                        </p:tav>
                                      </p:tavLst>
                                    </p:anim>
                                    <p:anim calcmode="lin" valueType="num">
                                      <p:cBhvr>
                                        <p:cTn id="14" dur="500" fill="hold"/>
                                        <p:tgtEl>
                                          <p:spTgt spid="6"/>
                                        </p:tgtEl>
                                        <p:attrNameLst>
                                          <p:attrName>ppt_h</p:attrName>
                                        </p:attrNameLst>
                                      </p:cBhvr>
                                      <p:tavLst>
                                        <p:tav tm="0">
                                          <p:val>
                                            <p:strVal val="#ppt_h/10"/>
                                          </p:val>
                                        </p:tav>
                                        <p:tav tm="50000">
                                          <p:val>
                                            <p:strVal val="#ppt_h+.01"/>
                                          </p:val>
                                        </p:tav>
                                        <p:tav tm="100000">
                                          <p:val>
                                            <p:strVal val="#ppt_h"/>
                                          </p:val>
                                        </p:tav>
                                      </p:tavLst>
                                    </p:anim>
                                    <p:anim calcmode="lin" valueType="num">
                                      <p:cBhvr>
                                        <p:cTn id="15" dur="500" fill="hold"/>
                                        <p:tgtEl>
                                          <p:spTgt spid="6"/>
                                        </p:tgtEl>
                                        <p:attrNameLst>
                                          <p:attrName>ppt_w</p:attrName>
                                        </p:attrNameLst>
                                      </p:cBhvr>
                                      <p:tavLst>
                                        <p:tav tm="0">
                                          <p:val>
                                            <p:strVal val="#ppt_w/10"/>
                                          </p:val>
                                        </p:tav>
                                        <p:tav tm="50000">
                                          <p:val>
                                            <p:strVal val="#ppt_w+.01"/>
                                          </p:val>
                                        </p:tav>
                                        <p:tav tm="100000">
                                          <p:val>
                                            <p:strVal val="#ppt_w"/>
                                          </p:val>
                                        </p:tav>
                                      </p:tavLst>
                                    </p:anim>
                                    <p:animEffect transition="in" filter="fade">
                                      <p:cBhvr>
                                        <p:cTn id="16" dur="500" tmFilter="0,0; .5, 1; 1, 1"/>
                                        <p:tgtEl>
                                          <p:spTgt spid="6"/>
                                        </p:tgtEl>
                                      </p:cBhvr>
                                    </p:animEffect>
                                  </p:childTnLst>
                                </p:cTn>
                              </p:par>
                            </p:childTnLst>
                          </p:cTn>
                        </p:par>
                        <p:par>
                          <p:cTn id="17" fill="hold">
                            <p:stCondLst>
                              <p:cond delay="1450"/>
                            </p:stCondLst>
                            <p:childTnLst>
                              <p:par>
                                <p:cTn id="18" presetID="10" presetClass="entr" presetSubtype="0" fill="hold" nodeType="afterEffect">
                                  <p:stCondLst>
                                    <p:cond delay="20"/>
                                  </p:stCondLst>
                                  <p:childTnLst>
                                    <p:set>
                                      <p:cBhvr>
                                        <p:cTn id="19" dur="1" fill="hold">
                                          <p:stCondLst>
                                            <p:cond delay="0"/>
                                          </p:stCondLst>
                                        </p:cTn>
                                        <p:tgtEl>
                                          <p:spTgt spid="8"/>
                                        </p:tgtEl>
                                        <p:attrNameLst>
                                          <p:attrName>style.visibility</p:attrName>
                                        </p:attrNameLst>
                                      </p:cBhvr>
                                      <p:to>
                                        <p:strVal val="visible"/>
                                      </p:to>
                                    </p:set>
                                    <p:animEffect transition="in" filter="fade">
                                      <p:cBhvr>
                                        <p:cTn id="20"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21404"/>
            <a:ext cx="12192000" cy="6879403"/>
          </a:xfrm>
          <a:prstGeom prst="rect">
            <a:avLst/>
          </a:prstGeom>
        </p:spPr>
      </p:pic>
      <p:pic>
        <p:nvPicPr>
          <p:cNvPr id="5" name="图片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5400000" flipH="1">
            <a:off x="932072" y="-932069"/>
            <a:ext cx="1241008" cy="3105148"/>
          </a:xfrm>
          <a:prstGeom prst="rect">
            <a:avLst/>
          </a:prstGeom>
        </p:spPr>
      </p:pic>
      <p:sp>
        <p:nvSpPr>
          <p:cNvPr id="6" name="TextBox 105"/>
          <p:cNvSpPr txBox="1">
            <a:spLocks noChangeArrowheads="1"/>
          </p:cNvSpPr>
          <p:nvPr/>
        </p:nvSpPr>
        <p:spPr bwMode="auto">
          <a:xfrm>
            <a:off x="2413559" y="339668"/>
            <a:ext cx="3834841" cy="561674"/>
          </a:xfrm>
          <a:prstGeom prst="rect">
            <a:avLst/>
          </a:prstGeom>
          <a:noFill/>
          <a:ln w="9525">
            <a:noFill/>
            <a:miter lim="800000"/>
          </a:ln>
        </p:spPr>
        <p:txBody>
          <a:bodyPr wrap="square" lIns="68562" tIns="34281" rIns="68562" bIns="34281">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dist"/>
            <a:r>
              <a:rPr lang="en-US" altLang="zh-CN" sz="3200" b="1" dirty="0">
                <a:solidFill>
                  <a:srgbClr val="0A2E50"/>
                </a:solidFill>
                <a:latin typeface="汉仪大黑简" panose="02010604000101010101" pitchFamily="2" charset="-122"/>
                <a:ea typeface="汉仪大黑简" panose="02010604000101010101" pitchFamily="2" charset="-122"/>
              </a:rPr>
              <a:t>03 </a:t>
            </a:r>
            <a:r>
              <a:rPr lang="zh-CN" altLang="en-US" sz="3200" b="1" dirty="0">
                <a:solidFill>
                  <a:srgbClr val="0A2E50"/>
                </a:solidFill>
                <a:latin typeface="汉仪大黑简" panose="02010604000101010101" pitchFamily="2" charset="-122"/>
                <a:ea typeface="汉仪大黑简" panose="02010604000101010101" pitchFamily="2" charset="-122"/>
              </a:rPr>
              <a:t>世界杯比赛进程</a:t>
            </a:r>
            <a:endParaRPr lang="zh-CN" altLang="en-US" sz="3200" b="1" dirty="0">
              <a:solidFill>
                <a:srgbClr val="0A2E50"/>
              </a:solidFill>
              <a:latin typeface="汉仪大黑简" panose="02010604000101010101" pitchFamily="2" charset="-122"/>
              <a:ea typeface="汉仪大黑简" panose="02010604000101010101" pitchFamily="2" charset="-122"/>
            </a:endParaRPr>
          </a:p>
        </p:txBody>
      </p:sp>
      <p:pic>
        <p:nvPicPr>
          <p:cNvPr id="7" name="图片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397" y="5848351"/>
            <a:ext cx="12139983" cy="1009650"/>
          </a:xfrm>
          <a:prstGeom prst="rect">
            <a:avLst/>
          </a:prstGeom>
        </p:spPr>
      </p:pic>
      <p:grpSp>
        <p:nvGrpSpPr>
          <p:cNvPr id="8" name="组合 7"/>
          <p:cNvGrpSpPr/>
          <p:nvPr/>
        </p:nvGrpSpPr>
        <p:grpSpPr>
          <a:xfrm>
            <a:off x="1214071" y="1444024"/>
            <a:ext cx="9826922" cy="4508938"/>
            <a:chOff x="1214071" y="1444024"/>
            <a:chExt cx="9826922" cy="4508938"/>
          </a:xfrm>
        </p:grpSpPr>
        <p:sp>
          <p:nvSpPr>
            <p:cNvPr id="9" name="矩形 8"/>
            <p:cNvSpPr/>
            <p:nvPr/>
          </p:nvSpPr>
          <p:spPr>
            <a:xfrm>
              <a:off x="1214071" y="1444024"/>
              <a:ext cx="9826922" cy="4508938"/>
            </a:xfrm>
            <a:prstGeom prst="rect">
              <a:avLst/>
            </a:prstGeom>
            <a:solidFill>
              <a:schemeClr val="bg1"/>
            </a:solidFill>
            <a:ln w="28575">
              <a:solidFill>
                <a:srgbClr val="2F6C4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pic>
          <p:nvPicPr>
            <p:cNvPr id="10" name="图片 9"/>
            <p:cNvPicPr>
              <a:picLocks noChangeAspect="1"/>
            </p:cNvPicPr>
            <p:nvPr/>
          </p:nvPicPr>
          <p:blipFill>
            <a:blip r:embed="rId4">
              <a:clrChange>
                <a:clrFrom>
                  <a:srgbClr val="FFFFFF"/>
                </a:clrFrom>
                <a:clrTo>
                  <a:srgbClr val="FFFFFF">
                    <a:alpha val="0"/>
                  </a:srgbClr>
                </a:clrTo>
              </a:clrChange>
              <a:duotone>
                <a:prstClr val="black"/>
                <a:srgbClr val="094118">
                  <a:tint val="45000"/>
                  <a:satMod val="400000"/>
                </a:srgbClr>
              </a:duotone>
            </a:blip>
            <a:stretch>
              <a:fillRect/>
            </a:stretch>
          </p:blipFill>
          <p:spPr>
            <a:xfrm>
              <a:off x="1414625" y="1743401"/>
              <a:ext cx="9463581" cy="3903443"/>
            </a:xfrm>
            <a:prstGeom prst="rect">
              <a:avLst/>
            </a:prstGeom>
          </p:spPr>
        </p:pic>
      </p:gr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Click="0" advTm="0">
        <p15:prstTrans prst="pageCurlDoubl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41" presetClass="entr" presetSubtype="0" fill="hold" grpId="0" nodeType="afterEffect">
                                  <p:stCondLst>
                                    <p:cond delay="0"/>
                                  </p:stCondLst>
                                  <p:iterate type="lt">
                                    <p:tmPct val="10000"/>
                                  </p:iterate>
                                  <p:childTnLst>
                                    <p:set>
                                      <p:cBhvr>
                                        <p:cTn id="11" dur="1" fill="hold">
                                          <p:stCondLst>
                                            <p:cond delay="0"/>
                                          </p:stCondLst>
                                        </p:cTn>
                                        <p:tgtEl>
                                          <p:spTgt spid="6"/>
                                        </p:tgtEl>
                                        <p:attrNameLst>
                                          <p:attrName>style.visibility</p:attrName>
                                        </p:attrNameLst>
                                      </p:cBhvr>
                                      <p:to>
                                        <p:strVal val="visible"/>
                                      </p:to>
                                    </p:set>
                                    <p:anim calcmode="lin" valueType="num">
                                      <p:cBhvr>
                                        <p:cTn id="12" dur="500" fill="hold"/>
                                        <p:tgtEl>
                                          <p:spTgt spid="6"/>
                                        </p:tgtEl>
                                        <p:attrNameLst>
                                          <p:attrName>ppt_x</p:attrName>
                                        </p:attrNameLst>
                                      </p:cBhvr>
                                      <p:tavLst>
                                        <p:tav tm="0">
                                          <p:val>
                                            <p:strVal val="#ppt_x"/>
                                          </p:val>
                                        </p:tav>
                                        <p:tav tm="50000">
                                          <p:val>
                                            <p:strVal val="#ppt_x+.1"/>
                                          </p:val>
                                        </p:tav>
                                        <p:tav tm="100000">
                                          <p:val>
                                            <p:strVal val="#ppt_x"/>
                                          </p:val>
                                        </p:tav>
                                      </p:tavLst>
                                    </p:anim>
                                    <p:anim calcmode="lin" valueType="num">
                                      <p:cBhvr>
                                        <p:cTn id="13" dur="500" fill="hold"/>
                                        <p:tgtEl>
                                          <p:spTgt spid="6"/>
                                        </p:tgtEl>
                                        <p:attrNameLst>
                                          <p:attrName>ppt_y</p:attrName>
                                        </p:attrNameLst>
                                      </p:cBhvr>
                                      <p:tavLst>
                                        <p:tav tm="0">
                                          <p:val>
                                            <p:strVal val="#ppt_y"/>
                                          </p:val>
                                        </p:tav>
                                        <p:tav tm="100000">
                                          <p:val>
                                            <p:strVal val="#ppt_y"/>
                                          </p:val>
                                        </p:tav>
                                      </p:tavLst>
                                    </p:anim>
                                    <p:anim calcmode="lin" valueType="num">
                                      <p:cBhvr>
                                        <p:cTn id="14" dur="500" fill="hold"/>
                                        <p:tgtEl>
                                          <p:spTgt spid="6"/>
                                        </p:tgtEl>
                                        <p:attrNameLst>
                                          <p:attrName>ppt_h</p:attrName>
                                        </p:attrNameLst>
                                      </p:cBhvr>
                                      <p:tavLst>
                                        <p:tav tm="0">
                                          <p:val>
                                            <p:strVal val="#ppt_h/10"/>
                                          </p:val>
                                        </p:tav>
                                        <p:tav tm="50000">
                                          <p:val>
                                            <p:strVal val="#ppt_h+.01"/>
                                          </p:val>
                                        </p:tav>
                                        <p:tav tm="100000">
                                          <p:val>
                                            <p:strVal val="#ppt_h"/>
                                          </p:val>
                                        </p:tav>
                                      </p:tavLst>
                                    </p:anim>
                                    <p:anim calcmode="lin" valueType="num">
                                      <p:cBhvr>
                                        <p:cTn id="15" dur="500" fill="hold"/>
                                        <p:tgtEl>
                                          <p:spTgt spid="6"/>
                                        </p:tgtEl>
                                        <p:attrNameLst>
                                          <p:attrName>ppt_w</p:attrName>
                                        </p:attrNameLst>
                                      </p:cBhvr>
                                      <p:tavLst>
                                        <p:tav tm="0">
                                          <p:val>
                                            <p:strVal val="#ppt_w/10"/>
                                          </p:val>
                                        </p:tav>
                                        <p:tav tm="50000">
                                          <p:val>
                                            <p:strVal val="#ppt_w+.01"/>
                                          </p:val>
                                        </p:tav>
                                        <p:tav tm="100000">
                                          <p:val>
                                            <p:strVal val="#ppt_w"/>
                                          </p:val>
                                        </p:tav>
                                      </p:tavLst>
                                    </p:anim>
                                    <p:animEffect transition="in" filter="fade">
                                      <p:cBhvr>
                                        <p:cTn id="16" dur="500" tmFilter="0,0; .5, 1; 1, 1"/>
                                        <p:tgtEl>
                                          <p:spTgt spid="6"/>
                                        </p:tgtEl>
                                      </p:cBhvr>
                                    </p:animEffect>
                                  </p:childTnLst>
                                </p:cTn>
                              </p:par>
                            </p:childTnLst>
                          </p:cTn>
                        </p:par>
                        <p:par>
                          <p:cTn id="17" fill="hold">
                            <p:stCondLst>
                              <p:cond delay="1450"/>
                            </p:stCondLst>
                            <p:childTnLst>
                              <p:par>
                                <p:cTn id="18" presetID="10" presetClass="entr" presetSubtype="0" fill="hold" nodeType="afterEffect">
                                  <p:stCondLst>
                                    <p:cond delay="20"/>
                                  </p:stCondLst>
                                  <p:childTnLst>
                                    <p:set>
                                      <p:cBhvr>
                                        <p:cTn id="19" dur="1" fill="hold">
                                          <p:stCondLst>
                                            <p:cond delay="0"/>
                                          </p:stCondLst>
                                        </p:cTn>
                                        <p:tgtEl>
                                          <p:spTgt spid="8"/>
                                        </p:tgtEl>
                                        <p:attrNameLst>
                                          <p:attrName>style.visibility</p:attrName>
                                        </p:attrNameLst>
                                      </p:cBhvr>
                                      <p:to>
                                        <p:strVal val="visible"/>
                                      </p:to>
                                    </p:set>
                                    <p:animEffect transition="in" filter="fade">
                                      <p:cBhvr>
                                        <p:cTn id="20"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21404"/>
            <a:ext cx="12192000" cy="6879403"/>
          </a:xfrm>
          <a:prstGeom prst="rect">
            <a:avLst/>
          </a:prstGeom>
        </p:spPr>
      </p:pic>
      <p:pic>
        <p:nvPicPr>
          <p:cNvPr id="5" name="图片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5400000" flipH="1">
            <a:off x="932072" y="-932069"/>
            <a:ext cx="1241008" cy="3105148"/>
          </a:xfrm>
          <a:prstGeom prst="rect">
            <a:avLst/>
          </a:prstGeom>
        </p:spPr>
      </p:pic>
      <p:sp>
        <p:nvSpPr>
          <p:cNvPr id="6" name="TextBox 105"/>
          <p:cNvSpPr txBox="1">
            <a:spLocks noChangeArrowheads="1"/>
          </p:cNvSpPr>
          <p:nvPr/>
        </p:nvSpPr>
        <p:spPr bwMode="auto">
          <a:xfrm>
            <a:off x="2413559" y="339668"/>
            <a:ext cx="3834841" cy="561674"/>
          </a:xfrm>
          <a:prstGeom prst="rect">
            <a:avLst/>
          </a:prstGeom>
          <a:noFill/>
          <a:ln w="9525">
            <a:noFill/>
            <a:miter lim="800000"/>
          </a:ln>
        </p:spPr>
        <p:txBody>
          <a:bodyPr wrap="square" lIns="68562" tIns="34281" rIns="68562" bIns="34281">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dist"/>
            <a:r>
              <a:rPr lang="en-US" altLang="zh-CN" sz="3200" b="1" dirty="0">
                <a:solidFill>
                  <a:srgbClr val="0A2E50"/>
                </a:solidFill>
                <a:latin typeface="汉仪大黑简" panose="02010604000101010101" pitchFamily="2" charset="-122"/>
                <a:ea typeface="汉仪大黑简" panose="02010604000101010101" pitchFamily="2" charset="-122"/>
              </a:rPr>
              <a:t>03 </a:t>
            </a:r>
            <a:r>
              <a:rPr lang="zh-CN" altLang="en-US" sz="3200" b="1" dirty="0">
                <a:solidFill>
                  <a:srgbClr val="0A2E50"/>
                </a:solidFill>
                <a:latin typeface="汉仪大黑简" panose="02010604000101010101" pitchFamily="2" charset="-122"/>
                <a:ea typeface="汉仪大黑简" panose="02010604000101010101" pitchFamily="2" charset="-122"/>
              </a:rPr>
              <a:t>世界杯比赛进程</a:t>
            </a:r>
            <a:endParaRPr lang="zh-CN" altLang="en-US" sz="3200" b="1" dirty="0">
              <a:solidFill>
                <a:srgbClr val="0A2E50"/>
              </a:solidFill>
              <a:latin typeface="汉仪大黑简" panose="02010604000101010101" pitchFamily="2" charset="-122"/>
              <a:ea typeface="汉仪大黑简" panose="02010604000101010101" pitchFamily="2" charset="-122"/>
            </a:endParaRPr>
          </a:p>
        </p:txBody>
      </p:sp>
      <p:pic>
        <p:nvPicPr>
          <p:cNvPr id="7" name="图片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397" y="5848351"/>
            <a:ext cx="12139983" cy="1009650"/>
          </a:xfrm>
          <a:prstGeom prst="rect">
            <a:avLst/>
          </a:prstGeom>
        </p:spPr>
      </p:pic>
      <p:grpSp>
        <p:nvGrpSpPr>
          <p:cNvPr id="8" name="组合 7"/>
          <p:cNvGrpSpPr/>
          <p:nvPr/>
        </p:nvGrpSpPr>
        <p:grpSpPr>
          <a:xfrm>
            <a:off x="1524063" y="1444024"/>
            <a:ext cx="9143874" cy="4508938"/>
            <a:chOff x="1214071" y="1444024"/>
            <a:chExt cx="9143874" cy="4508938"/>
          </a:xfrm>
        </p:grpSpPr>
        <p:sp>
          <p:nvSpPr>
            <p:cNvPr id="9" name="矩形 8"/>
            <p:cNvSpPr/>
            <p:nvPr/>
          </p:nvSpPr>
          <p:spPr>
            <a:xfrm>
              <a:off x="1214071" y="1444024"/>
              <a:ext cx="9143874" cy="4508938"/>
            </a:xfrm>
            <a:prstGeom prst="rect">
              <a:avLst/>
            </a:prstGeom>
            <a:solidFill>
              <a:schemeClr val="bg1"/>
            </a:solidFill>
            <a:ln w="28575">
              <a:solidFill>
                <a:srgbClr val="2F6C4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pic>
          <p:nvPicPr>
            <p:cNvPr id="10" name="图片 9"/>
            <p:cNvPicPr>
              <a:picLocks noChangeAspect="1"/>
            </p:cNvPicPr>
            <p:nvPr/>
          </p:nvPicPr>
          <p:blipFill>
            <a:blip r:embed="rId4">
              <a:clrChange>
                <a:clrFrom>
                  <a:srgbClr val="FFFFFF"/>
                </a:clrFrom>
                <a:clrTo>
                  <a:srgbClr val="FFFFFF">
                    <a:alpha val="0"/>
                  </a:srgbClr>
                </a:clrTo>
              </a:clrChange>
              <a:duotone>
                <a:prstClr val="black"/>
                <a:srgbClr val="094118">
                  <a:tint val="45000"/>
                  <a:satMod val="400000"/>
                </a:srgbClr>
              </a:duotone>
            </a:blip>
            <a:stretch>
              <a:fillRect/>
            </a:stretch>
          </p:blipFill>
          <p:spPr>
            <a:xfrm>
              <a:off x="2060867" y="1451869"/>
              <a:ext cx="7797125" cy="4430184"/>
            </a:xfrm>
            <a:prstGeom prst="rect">
              <a:avLst/>
            </a:prstGeom>
          </p:spPr>
        </p:pic>
      </p:gr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Click="0" advTm="0">
        <p15:prstTrans prst="pageCurlDoubl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41" presetClass="entr" presetSubtype="0" fill="hold" grpId="0" nodeType="afterEffect">
                                  <p:stCondLst>
                                    <p:cond delay="0"/>
                                  </p:stCondLst>
                                  <p:iterate type="lt">
                                    <p:tmPct val="10000"/>
                                  </p:iterate>
                                  <p:childTnLst>
                                    <p:set>
                                      <p:cBhvr>
                                        <p:cTn id="11" dur="1" fill="hold">
                                          <p:stCondLst>
                                            <p:cond delay="0"/>
                                          </p:stCondLst>
                                        </p:cTn>
                                        <p:tgtEl>
                                          <p:spTgt spid="6"/>
                                        </p:tgtEl>
                                        <p:attrNameLst>
                                          <p:attrName>style.visibility</p:attrName>
                                        </p:attrNameLst>
                                      </p:cBhvr>
                                      <p:to>
                                        <p:strVal val="visible"/>
                                      </p:to>
                                    </p:set>
                                    <p:anim calcmode="lin" valueType="num">
                                      <p:cBhvr>
                                        <p:cTn id="12" dur="500" fill="hold"/>
                                        <p:tgtEl>
                                          <p:spTgt spid="6"/>
                                        </p:tgtEl>
                                        <p:attrNameLst>
                                          <p:attrName>ppt_x</p:attrName>
                                        </p:attrNameLst>
                                      </p:cBhvr>
                                      <p:tavLst>
                                        <p:tav tm="0">
                                          <p:val>
                                            <p:strVal val="#ppt_x"/>
                                          </p:val>
                                        </p:tav>
                                        <p:tav tm="50000">
                                          <p:val>
                                            <p:strVal val="#ppt_x+.1"/>
                                          </p:val>
                                        </p:tav>
                                        <p:tav tm="100000">
                                          <p:val>
                                            <p:strVal val="#ppt_x"/>
                                          </p:val>
                                        </p:tav>
                                      </p:tavLst>
                                    </p:anim>
                                    <p:anim calcmode="lin" valueType="num">
                                      <p:cBhvr>
                                        <p:cTn id="13" dur="500" fill="hold"/>
                                        <p:tgtEl>
                                          <p:spTgt spid="6"/>
                                        </p:tgtEl>
                                        <p:attrNameLst>
                                          <p:attrName>ppt_y</p:attrName>
                                        </p:attrNameLst>
                                      </p:cBhvr>
                                      <p:tavLst>
                                        <p:tav tm="0">
                                          <p:val>
                                            <p:strVal val="#ppt_y"/>
                                          </p:val>
                                        </p:tav>
                                        <p:tav tm="100000">
                                          <p:val>
                                            <p:strVal val="#ppt_y"/>
                                          </p:val>
                                        </p:tav>
                                      </p:tavLst>
                                    </p:anim>
                                    <p:anim calcmode="lin" valueType="num">
                                      <p:cBhvr>
                                        <p:cTn id="14" dur="500" fill="hold"/>
                                        <p:tgtEl>
                                          <p:spTgt spid="6"/>
                                        </p:tgtEl>
                                        <p:attrNameLst>
                                          <p:attrName>ppt_h</p:attrName>
                                        </p:attrNameLst>
                                      </p:cBhvr>
                                      <p:tavLst>
                                        <p:tav tm="0">
                                          <p:val>
                                            <p:strVal val="#ppt_h/10"/>
                                          </p:val>
                                        </p:tav>
                                        <p:tav tm="50000">
                                          <p:val>
                                            <p:strVal val="#ppt_h+.01"/>
                                          </p:val>
                                        </p:tav>
                                        <p:tav tm="100000">
                                          <p:val>
                                            <p:strVal val="#ppt_h"/>
                                          </p:val>
                                        </p:tav>
                                      </p:tavLst>
                                    </p:anim>
                                    <p:anim calcmode="lin" valueType="num">
                                      <p:cBhvr>
                                        <p:cTn id="15" dur="500" fill="hold"/>
                                        <p:tgtEl>
                                          <p:spTgt spid="6"/>
                                        </p:tgtEl>
                                        <p:attrNameLst>
                                          <p:attrName>ppt_w</p:attrName>
                                        </p:attrNameLst>
                                      </p:cBhvr>
                                      <p:tavLst>
                                        <p:tav tm="0">
                                          <p:val>
                                            <p:strVal val="#ppt_w/10"/>
                                          </p:val>
                                        </p:tav>
                                        <p:tav tm="50000">
                                          <p:val>
                                            <p:strVal val="#ppt_w+.01"/>
                                          </p:val>
                                        </p:tav>
                                        <p:tav tm="100000">
                                          <p:val>
                                            <p:strVal val="#ppt_w"/>
                                          </p:val>
                                        </p:tav>
                                      </p:tavLst>
                                    </p:anim>
                                    <p:animEffect transition="in" filter="fade">
                                      <p:cBhvr>
                                        <p:cTn id="16" dur="500" tmFilter="0,0; .5, 1; 1, 1"/>
                                        <p:tgtEl>
                                          <p:spTgt spid="6"/>
                                        </p:tgtEl>
                                      </p:cBhvr>
                                    </p:animEffect>
                                  </p:childTnLst>
                                </p:cTn>
                              </p:par>
                            </p:childTnLst>
                          </p:cTn>
                        </p:par>
                        <p:par>
                          <p:cTn id="17" fill="hold">
                            <p:stCondLst>
                              <p:cond delay="1450"/>
                            </p:stCondLst>
                            <p:childTnLst>
                              <p:par>
                                <p:cTn id="18" presetID="10" presetClass="entr" presetSubtype="0" fill="hold" nodeType="afterEffect">
                                  <p:stCondLst>
                                    <p:cond delay="20"/>
                                  </p:stCondLst>
                                  <p:childTnLst>
                                    <p:set>
                                      <p:cBhvr>
                                        <p:cTn id="19" dur="1" fill="hold">
                                          <p:stCondLst>
                                            <p:cond delay="0"/>
                                          </p:stCondLst>
                                        </p:cTn>
                                        <p:tgtEl>
                                          <p:spTgt spid="8"/>
                                        </p:tgtEl>
                                        <p:attrNameLst>
                                          <p:attrName>style.visibility</p:attrName>
                                        </p:attrNameLst>
                                      </p:cBhvr>
                                      <p:to>
                                        <p:strVal val="visible"/>
                                      </p:to>
                                    </p:set>
                                    <p:animEffect transition="in" filter="fade">
                                      <p:cBhvr>
                                        <p:cTn id="20"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21404"/>
            <a:ext cx="12192000" cy="6879403"/>
          </a:xfrm>
          <a:prstGeom prst="rect">
            <a:avLst/>
          </a:prstGeom>
        </p:spPr>
      </p:pic>
      <p:pic>
        <p:nvPicPr>
          <p:cNvPr id="5" name="图片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5400000" flipH="1">
            <a:off x="932072" y="-932069"/>
            <a:ext cx="1241008" cy="3105148"/>
          </a:xfrm>
          <a:prstGeom prst="rect">
            <a:avLst/>
          </a:prstGeom>
        </p:spPr>
      </p:pic>
      <p:sp>
        <p:nvSpPr>
          <p:cNvPr id="6" name="TextBox 105"/>
          <p:cNvSpPr txBox="1">
            <a:spLocks noChangeArrowheads="1"/>
          </p:cNvSpPr>
          <p:nvPr/>
        </p:nvSpPr>
        <p:spPr bwMode="auto">
          <a:xfrm>
            <a:off x="2413559" y="339668"/>
            <a:ext cx="3834841" cy="561674"/>
          </a:xfrm>
          <a:prstGeom prst="rect">
            <a:avLst/>
          </a:prstGeom>
          <a:noFill/>
          <a:ln w="9525">
            <a:noFill/>
            <a:miter lim="800000"/>
          </a:ln>
        </p:spPr>
        <p:txBody>
          <a:bodyPr wrap="square" lIns="68562" tIns="34281" rIns="68562" bIns="34281">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dist"/>
            <a:r>
              <a:rPr lang="en-US" altLang="zh-CN" sz="3200" b="1" dirty="0">
                <a:solidFill>
                  <a:srgbClr val="0A2E50"/>
                </a:solidFill>
                <a:latin typeface="汉仪大黑简" panose="02010604000101010101" pitchFamily="2" charset="-122"/>
                <a:ea typeface="汉仪大黑简" panose="02010604000101010101" pitchFamily="2" charset="-122"/>
              </a:rPr>
              <a:t>03 </a:t>
            </a:r>
            <a:r>
              <a:rPr lang="zh-CN" altLang="en-US" sz="3200" b="1" dirty="0">
                <a:solidFill>
                  <a:srgbClr val="0A2E50"/>
                </a:solidFill>
                <a:latin typeface="汉仪大黑简" panose="02010604000101010101" pitchFamily="2" charset="-122"/>
                <a:ea typeface="汉仪大黑简" panose="02010604000101010101" pitchFamily="2" charset="-122"/>
              </a:rPr>
              <a:t>世界杯比赛进程</a:t>
            </a:r>
            <a:endParaRPr lang="zh-CN" altLang="en-US" sz="3200" b="1" dirty="0">
              <a:solidFill>
                <a:srgbClr val="0A2E50"/>
              </a:solidFill>
              <a:latin typeface="汉仪大黑简" panose="02010604000101010101" pitchFamily="2" charset="-122"/>
              <a:ea typeface="汉仪大黑简" panose="02010604000101010101" pitchFamily="2" charset="-122"/>
            </a:endParaRPr>
          </a:p>
        </p:txBody>
      </p:sp>
      <p:pic>
        <p:nvPicPr>
          <p:cNvPr id="7" name="图片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397" y="5848351"/>
            <a:ext cx="12139983" cy="1009650"/>
          </a:xfrm>
          <a:prstGeom prst="rect">
            <a:avLst/>
          </a:prstGeom>
        </p:spPr>
      </p:pic>
      <p:grpSp>
        <p:nvGrpSpPr>
          <p:cNvPr id="8" name="组合 7"/>
          <p:cNvGrpSpPr/>
          <p:nvPr/>
        </p:nvGrpSpPr>
        <p:grpSpPr>
          <a:xfrm>
            <a:off x="1167305" y="1805974"/>
            <a:ext cx="9826922" cy="3759910"/>
            <a:chOff x="1214071" y="1444024"/>
            <a:chExt cx="9826922" cy="3759910"/>
          </a:xfrm>
        </p:grpSpPr>
        <p:sp>
          <p:nvSpPr>
            <p:cNvPr id="9" name="矩形 8"/>
            <p:cNvSpPr/>
            <p:nvPr/>
          </p:nvSpPr>
          <p:spPr>
            <a:xfrm>
              <a:off x="1214071" y="1444024"/>
              <a:ext cx="9826922" cy="3759910"/>
            </a:xfrm>
            <a:prstGeom prst="rect">
              <a:avLst/>
            </a:prstGeom>
            <a:solidFill>
              <a:schemeClr val="bg1"/>
            </a:solidFill>
            <a:ln w="28575">
              <a:solidFill>
                <a:srgbClr val="2F6C4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pic>
          <p:nvPicPr>
            <p:cNvPr id="10" name="图片 9"/>
            <p:cNvPicPr>
              <a:picLocks noChangeAspect="1"/>
            </p:cNvPicPr>
            <p:nvPr/>
          </p:nvPicPr>
          <p:blipFill>
            <a:blip r:embed="rId4">
              <a:clrChange>
                <a:clrFrom>
                  <a:srgbClr val="FFFFFF"/>
                </a:clrFrom>
                <a:clrTo>
                  <a:srgbClr val="FFFFFF">
                    <a:alpha val="0"/>
                  </a:srgbClr>
                </a:clrTo>
              </a:clrChange>
              <a:duotone>
                <a:prstClr val="black"/>
                <a:srgbClr val="094118">
                  <a:tint val="45000"/>
                  <a:satMod val="400000"/>
                </a:srgbClr>
              </a:duotone>
            </a:blip>
            <a:stretch>
              <a:fillRect/>
            </a:stretch>
          </p:blipFill>
          <p:spPr>
            <a:xfrm>
              <a:off x="1432797" y="1654061"/>
              <a:ext cx="9434108" cy="3217479"/>
            </a:xfrm>
            <a:prstGeom prst="rect">
              <a:avLst/>
            </a:prstGeom>
          </p:spPr>
        </p:pic>
      </p:gr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Click="0" advTm="0">
        <p15:prstTrans prst="pageCurlDoubl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41" presetClass="entr" presetSubtype="0" fill="hold" grpId="0" nodeType="afterEffect">
                                  <p:stCondLst>
                                    <p:cond delay="0"/>
                                  </p:stCondLst>
                                  <p:iterate type="lt">
                                    <p:tmPct val="10000"/>
                                  </p:iterate>
                                  <p:childTnLst>
                                    <p:set>
                                      <p:cBhvr>
                                        <p:cTn id="11" dur="1" fill="hold">
                                          <p:stCondLst>
                                            <p:cond delay="0"/>
                                          </p:stCondLst>
                                        </p:cTn>
                                        <p:tgtEl>
                                          <p:spTgt spid="6"/>
                                        </p:tgtEl>
                                        <p:attrNameLst>
                                          <p:attrName>style.visibility</p:attrName>
                                        </p:attrNameLst>
                                      </p:cBhvr>
                                      <p:to>
                                        <p:strVal val="visible"/>
                                      </p:to>
                                    </p:set>
                                    <p:anim calcmode="lin" valueType="num">
                                      <p:cBhvr>
                                        <p:cTn id="12" dur="500" fill="hold"/>
                                        <p:tgtEl>
                                          <p:spTgt spid="6"/>
                                        </p:tgtEl>
                                        <p:attrNameLst>
                                          <p:attrName>ppt_x</p:attrName>
                                        </p:attrNameLst>
                                      </p:cBhvr>
                                      <p:tavLst>
                                        <p:tav tm="0">
                                          <p:val>
                                            <p:strVal val="#ppt_x"/>
                                          </p:val>
                                        </p:tav>
                                        <p:tav tm="50000">
                                          <p:val>
                                            <p:strVal val="#ppt_x+.1"/>
                                          </p:val>
                                        </p:tav>
                                        <p:tav tm="100000">
                                          <p:val>
                                            <p:strVal val="#ppt_x"/>
                                          </p:val>
                                        </p:tav>
                                      </p:tavLst>
                                    </p:anim>
                                    <p:anim calcmode="lin" valueType="num">
                                      <p:cBhvr>
                                        <p:cTn id="13" dur="500" fill="hold"/>
                                        <p:tgtEl>
                                          <p:spTgt spid="6"/>
                                        </p:tgtEl>
                                        <p:attrNameLst>
                                          <p:attrName>ppt_y</p:attrName>
                                        </p:attrNameLst>
                                      </p:cBhvr>
                                      <p:tavLst>
                                        <p:tav tm="0">
                                          <p:val>
                                            <p:strVal val="#ppt_y"/>
                                          </p:val>
                                        </p:tav>
                                        <p:tav tm="100000">
                                          <p:val>
                                            <p:strVal val="#ppt_y"/>
                                          </p:val>
                                        </p:tav>
                                      </p:tavLst>
                                    </p:anim>
                                    <p:anim calcmode="lin" valueType="num">
                                      <p:cBhvr>
                                        <p:cTn id="14" dur="500" fill="hold"/>
                                        <p:tgtEl>
                                          <p:spTgt spid="6"/>
                                        </p:tgtEl>
                                        <p:attrNameLst>
                                          <p:attrName>ppt_h</p:attrName>
                                        </p:attrNameLst>
                                      </p:cBhvr>
                                      <p:tavLst>
                                        <p:tav tm="0">
                                          <p:val>
                                            <p:strVal val="#ppt_h/10"/>
                                          </p:val>
                                        </p:tav>
                                        <p:tav tm="50000">
                                          <p:val>
                                            <p:strVal val="#ppt_h+.01"/>
                                          </p:val>
                                        </p:tav>
                                        <p:tav tm="100000">
                                          <p:val>
                                            <p:strVal val="#ppt_h"/>
                                          </p:val>
                                        </p:tav>
                                      </p:tavLst>
                                    </p:anim>
                                    <p:anim calcmode="lin" valueType="num">
                                      <p:cBhvr>
                                        <p:cTn id="15" dur="500" fill="hold"/>
                                        <p:tgtEl>
                                          <p:spTgt spid="6"/>
                                        </p:tgtEl>
                                        <p:attrNameLst>
                                          <p:attrName>ppt_w</p:attrName>
                                        </p:attrNameLst>
                                      </p:cBhvr>
                                      <p:tavLst>
                                        <p:tav tm="0">
                                          <p:val>
                                            <p:strVal val="#ppt_w/10"/>
                                          </p:val>
                                        </p:tav>
                                        <p:tav tm="50000">
                                          <p:val>
                                            <p:strVal val="#ppt_w+.01"/>
                                          </p:val>
                                        </p:tav>
                                        <p:tav tm="100000">
                                          <p:val>
                                            <p:strVal val="#ppt_w"/>
                                          </p:val>
                                        </p:tav>
                                      </p:tavLst>
                                    </p:anim>
                                    <p:animEffect transition="in" filter="fade">
                                      <p:cBhvr>
                                        <p:cTn id="16" dur="500" tmFilter="0,0; .5, 1; 1, 1"/>
                                        <p:tgtEl>
                                          <p:spTgt spid="6"/>
                                        </p:tgtEl>
                                      </p:cBhvr>
                                    </p:animEffect>
                                  </p:childTnLst>
                                </p:cTn>
                              </p:par>
                            </p:childTnLst>
                          </p:cTn>
                        </p:par>
                        <p:par>
                          <p:cTn id="17" fill="hold">
                            <p:stCondLst>
                              <p:cond delay="1450"/>
                            </p:stCondLst>
                            <p:childTnLst>
                              <p:par>
                                <p:cTn id="18" presetID="10" presetClass="entr" presetSubtype="0" fill="hold" nodeType="afterEffect">
                                  <p:stCondLst>
                                    <p:cond delay="20"/>
                                  </p:stCondLst>
                                  <p:childTnLst>
                                    <p:set>
                                      <p:cBhvr>
                                        <p:cTn id="19" dur="1" fill="hold">
                                          <p:stCondLst>
                                            <p:cond delay="0"/>
                                          </p:stCondLst>
                                        </p:cTn>
                                        <p:tgtEl>
                                          <p:spTgt spid="8"/>
                                        </p:tgtEl>
                                        <p:attrNameLst>
                                          <p:attrName>style.visibility</p:attrName>
                                        </p:attrNameLst>
                                      </p:cBhvr>
                                      <p:to>
                                        <p:strVal val="visible"/>
                                      </p:to>
                                    </p:set>
                                    <p:animEffect transition="in" filter="fade">
                                      <p:cBhvr>
                                        <p:cTn id="20"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21404"/>
            <a:ext cx="12192000" cy="6879403"/>
          </a:xfrm>
          <a:prstGeom prst="rect">
            <a:avLst/>
          </a:prstGeom>
        </p:spPr>
      </p:pic>
      <p:pic>
        <p:nvPicPr>
          <p:cNvPr id="5" name="图片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5400000" flipH="1">
            <a:off x="932072" y="-932069"/>
            <a:ext cx="1241008" cy="3105148"/>
          </a:xfrm>
          <a:prstGeom prst="rect">
            <a:avLst/>
          </a:prstGeom>
        </p:spPr>
      </p:pic>
      <p:sp>
        <p:nvSpPr>
          <p:cNvPr id="6" name="TextBox 105"/>
          <p:cNvSpPr txBox="1">
            <a:spLocks noChangeArrowheads="1"/>
          </p:cNvSpPr>
          <p:nvPr/>
        </p:nvSpPr>
        <p:spPr bwMode="auto">
          <a:xfrm>
            <a:off x="2413559" y="339668"/>
            <a:ext cx="3834841" cy="561674"/>
          </a:xfrm>
          <a:prstGeom prst="rect">
            <a:avLst/>
          </a:prstGeom>
          <a:noFill/>
          <a:ln w="9525">
            <a:noFill/>
            <a:miter lim="800000"/>
          </a:ln>
        </p:spPr>
        <p:txBody>
          <a:bodyPr wrap="square" lIns="68562" tIns="34281" rIns="68562" bIns="34281">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dist"/>
            <a:r>
              <a:rPr lang="en-US" altLang="zh-CN" sz="3200" b="1" dirty="0">
                <a:solidFill>
                  <a:srgbClr val="0A2E50"/>
                </a:solidFill>
                <a:latin typeface="汉仪大黑简" panose="02010604000101010101" pitchFamily="2" charset="-122"/>
                <a:ea typeface="汉仪大黑简" panose="02010604000101010101" pitchFamily="2" charset="-122"/>
              </a:rPr>
              <a:t>03 </a:t>
            </a:r>
            <a:r>
              <a:rPr lang="zh-CN" altLang="en-US" sz="3200" b="1" dirty="0">
                <a:solidFill>
                  <a:srgbClr val="0A2E50"/>
                </a:solidFill>
                <a:latin typeface="汉仪大黑简" panose="02010604000101010101" pitchFamily="2" charset="-122"/>
                <a:ea typeface="汉仪大黑简" panose="02010604000101010101" pitchFamily="2" charset="-122"/>
              </a:rPr>
              <a:t>世界杯比赛进程</a:t>
            </a:r>
            <a:endParaRPr lang="zh-CN" altLang="en-US" sz="3200" b="1" dirty="0">
              <a:solidFill>
                <a:srgbClr val="0A2E50"/>
              </a:solidFill>
              <a:latin typeface="汉仪大黑简" panose="02010604000101010101" pitchFamily="2" charset="-122"/>
              <a:ea typeface="汉仪大黑简" panose="02010604000101010101" pitchFamily="2" charset="-122"/>
            </a:endParaRPr>
          </a:p>
        </p:txBody>
      </p:sp>
      <p:pic>
        <p:nvPicPr>
          <p:cNvPr id="7" name="图片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397" y="5848351"/>
            <a:ext cx="12139983" cy="1009650"/>
          </a:xfrm>
          <a:prstGeom prst="rect">
            <a:avLst/>
          </a:prstGeom>
        </p:spPr>
      </p:pic>
      <p:grpSp>
        <p:nvGrpSpPr>
          <p:cNvPr id="8" name="组合 7"/>
          <p:cNvGrpSpPr/>
          <p:nvPr/>
        </p:nvGrpSpPr>
        <p:grpSpPr>
          <a:xfrm>
            <a:off x="1214071" y="2129824"/>
            <a:ext cx="9826922" cy="2954553"/>
            <a:chOff x="1214071" y="1444024"/>
            <a:chExt cx="9826922" cy="2954553"/>
          </a:xfrm>
        </p:grpSpPr>
        <p:sp>
          <p:nvSpPr>
            <p:cNvPr id="9" name="矩形 8"/>
            <p:cNvSpPr/>
            <p:nvPr/>
          </p:nvSpPr>
          <p:spPr>
            <a:xfrm>
              <a:off x="1214071" y="1444024"/>
              <a:ext cx="9826922" cy="2954553"/>
            </a:xfrm>
            <a:prstGeom prst="rect">
              <a:avLst/>
            </a:prstGeom>
            <a:solidFill>
              <a:schemeClr val="bg1"/>
            </a:solidFill>
            <a:ln w="28575">
              <a:solidFill>
                <a:srgbClr val="2F6C4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pic>
          <p:nvPicPr>
            <p:cNvPr id="10" name="图片 9"/>
            <p:cNvPicPr>
              <a:picLocks noChangeAspect="1"/>
            </p:cNvPicPr>
            <p:nvPr/>
          </p:nvPicPr>
          <p:blipFill>
            <a:blip r:embed="rId4">
              <a:clrChange>
                <a:clrFrom>
                  <a:srgbClr val="FFFFFF"/>
                </a:clrFrom>
                <a:clrTo>
                  <a:srgbClr val="FFFFFF">
                    <a:alpha val="0"/>
                  </a:srgbClr>
                </a:clrTo>
              </a:clrChange>
              <a:duotone>
                <a:prstClr val="black"/>
                <a:srgbClr val="094118">
                  <a:tint val="45000"/>
                  <a:satMod val="400000"/>
                </a:srgbClr>
              </a:duotone>
            </a:blip>
            <a:stretch>
              <a:fillRect/>
            </a:stretch>
          </p:blipFill>
          <p:spPr>
            <a:xfrm>
              <a:off x="1405922" y="1517754"/>
              <a:ext cx="9443955" cy="2549744"/>
            </a:xfrm>
            <a:prstGeom prst="rect">
              <a:avLst/>
            </a:prstGeom>
          </p:spPr>
        </p:pic>
      </p:gr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Click="0" advTm="0">
        <p15:prstTrans prst="pageCurlDoubl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41" presetClass="entr" presetSubtype="0" fill="hold" grpId="0" nodeType="afterEffect">
                                  <p:stCondLst>
                                    <p:cond delay="0"/>
                                  </p:stCondLst>
                                  <p:iterate type="lt">
                                    <p:tmPct val="10000"/>
                                  </p:iterate>
                                  <p:childTnLst>
                                    <p:set>
                                      <p:cBhvr>
                                        <p:cTn id="11" dur="1" fill="hold">
                                          <p:stCondLst>
                                            <p:cond delay="0"/>
                                          </p:stCondLst>
                                        </p:cTn>
                                        <p:tgtEl>
                                          <p:spTgt spid="6"/>
                                        </p:tgtEl>
                                        <p:attrNameLst>
                                          <p:attrName>style.visibility</p:attrName>
                                        </p:attrNameLst>
                                      </p:cBhvr>
                                      <p:to>
                                        <p:strVal val="visible"/>
                                      </p:to>
                                    </p:set>
                                    <p:anim calcmode="lin" valueType="num">
                                      <p:cBhvr>
                                        <p:cTn id="12" dur="500" fill="hold"/>
                                        <p:tgtEl>
                                          <p:spTgt spid="6"/>
                                        </p:tgtEl>
                                        <p:attrNameLst>
                                          <p:attrName>ppt_x</p:attrName>
                                        </p:attrNameLst>
                                      </p:cBhvr>
                                      <p:tavLst>
                                        <p:tav tm="0">
                                          <p:val>
                                            <p:strVal val="#ppt_x"/>
                                          </p:val>
                                        </p:tav>
                                        <p:tav tm="50000">
                                          <p:val>
                                            <p:strVal val="#ppt_x+.1"/>
                                          </p:val>
                                        </p:tav>
                                        <p:tav tm="100000">
                                          <p:val>
                                            <p:strVal val="#ppt_x"/>
                                          </p:val>
                                        </p:tav>
                                      </p:tavLst>
                                    </p:anim>
                                    <p:anim calcmode="lin" valueType="num">
                                      <p:cBhvr>
                                        <p:cTn id="13" dur="500" fill="hold"/>
                                        <p:tgtEl>
                                          <p:spTgt spid="6"/>
                                        </p:tgtEl>
                                        <p:attrNameLst>
                                          <p:attrName>ppt_y</p:attrName>
                                        </p:attrNameLst>
                                      </p:cBhvr>
                                      <p:tavLst>
                                        <p:tav tm="0">
                                          <p:val>
                                            <p:strVal val="#ppt_y"/>
                                          </p:val>
                                        </p:tav>
                                        <p:tav tm="100000">
                                          <p:val>
                                            <p:strVal val="#ppt_y"/>
                                          </p:val>
                                        </p:tav>
                                      </p:tavLst>
                                    </p:anim>
                                    <p:anim calcmode="lin" valueType="num">
                                      <p:cBhvr>
                                        <p:cTn id="14" dur="500" fill="hold"/>
                                        <p:tgtEl>
                                          <p:spTgt spid="6"/>
                                        </p:tgtEl>
                                        <p:attrNameLst>
                                          <p:attrName>ppt_h</p:attrName>
                                        </p:attrNameLst>
                                      </p:cBhvr>
                                      <p:tavLst>
                                        <p:tav tm="0">
                                          <p:val>
                                            <p:strVal val="#ppt_h/10"/>
                                          </p:val>
                                        </p:tav>
                                        <p:tav tm="50000">
                                          <p:val>
                                            <p:strVal val="#ppt_h+.01"/>
                                          </p:val>
                                        </p:tav>
                                        <p:tav tm="100000">
                                          <p:val>
                                            <p:strVal val="#ppt_h"/>
                                          </p:val>
                                        </p:tav>
                                      </p:tavLst>
                                    </p:anim>
                                    <p:anim calcmode="lin" valueType="num">
                                      <p:cBhvr>
                                        <p:cTn id="15" dur="500" fill="hold"/>
                                        <p:tgtEl>
                                          <p:spTgt spid="6"/>
                                        </p:tgtEl>
                                        <p:attrNameLst>
                                          <p:attrName>ppt_w</p:attrName>
                                        </p:attrNameLst>
                                      </p:cBhvr>
                                      <p:tavLst>
                                        <p:tav tm="0">
                                          <p:val>
                                            <p:strVal val="#ppt_w/10"/>
                                          </p:val>
                                        </p:tav>
                                        <p:tav tm="50000">
                                          <p:val>
                                            <p:strVal val="#ppt_w+.01"/>
                                          </p:val>
                                        </p:tav>
                                        <p:tav tm="100000">
                                          <p:val>
                                            <p:strVal val="#ppt_w"/>
                                          </p:val>
                                        </p:tav>
                                      </p:tavLst>
                                    </p:anim>
                                    <p:animEffect transition="in" filter="fade">
                                      <p:cBhvr>
                                        <p:cTn id="16" dur="500" tmFilter="0,0; .5, 1; 1, 1"/>
                                        <p:tgtEl>
                                          <p:spTgt spid="6"/>
                                        </p:tgtEl>
                                      </p:cBhvr>
                                    </p:animEffect>
                                  </p:childTnLst>
                                </p:cTn>
                              </p:par>
                            </p:childTnLst>
                          </p:cTn>
                        </p:par>
                        <p:par>
                          <p:cTn id="17" fill="hold">
                            <p:stCondLst>
                              <p:cond delay="1450"/>
                            </p:stCondLst>
                            <p:childTnLst>
                              <p:par>
                                <p:cTn id="18" presetID="10" presetClass="entr" presetSubtype="0" fill="hold" nodeType="afterEffect">
                                  <p:stCondLst>
                                    <p:cond delay="20"/>
                                  </p:stCondLst>
                                  <p:childTnLst>
                                    <p:set>
                                      <p:cBhvr>
                                        <p:cTn id="19" dur="1" fill="hold">
                                          <p:stCondLst>
                                            <p:cond delay="0"/>
                                          </p:stCondLst>
                                        </p:cTn>
                                        <p:tgtEl>
                                          <p:spTgt spid="8"/>
                                        </p:tgtEl>
                                        <p:attrNameLst>
                                          <p:attrName>style.visibility</p:attrName>
                                        </p:attrNameLst>
                                      </p:cBhvr>
                                      <p:to>
                                        <p:strVal val="visible"/>
                                      </p:to>
                                    </p:set>
                                    <p:animEffect transition="in" filter="fade">
                                      <p:cBhvr>
                                        <p:cTn id="20"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21404"/>
            <a:ext cx="12192000" cy="6879403"/>
          </a:xfrm>
          <a:prstGeom prst="rect">
            <a:avLst/>
          </a:prstGeom>
        </p:spPr>
      </p:pic>
      <p:pic>
        <p:nvPicPr>
          <p:cNvPr id="5" name="图片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5400000" flipH="1">
            <a:off x="932072" y="-932069"/>
            <a:ext cx="1241008" cy="3105148"/>
          </a:xfrm>
          <a:prstGeom prst="rect">
            <a:avLst/>
          </a:prstGeom>
        </p:spPr>
      </p:pic>
      <p:sp>
        <p:nvSpPr>
          <p:cNvPr id="6" name="TextBox 105"/>
          <p:cNvSpPr txBox="1">
            <a:spLocks noChangeArrowheads="1"/>
          </p:cNvSpPr>
          <p:nvPr/>
        </p:nvSpPr>
        <p:spPr bwMode="auto">
          <a:xfrm>
            <a:off x="2413559" y="339668"/>
            <a:ext cx="3834841" cy="561674"/>
          </a:xfrm>
          <a:prstGeom prst="rect">
            <a:avLst/>
          </a:prstGeom>
          <a:noFill/>
          <a:ln w="9525">
            <a:noFill/>
            <a:miter lim="800000"/>
          </a:ln>
        </p:spPr>
        <p:txBody>
          <a:bodyPr wrap="square" lIns="68562" tIns="34281" rIns="68562" bIns="34281">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dist"/>
            <a:r>
              <a:rPr lang="en-US" altLang="zh-CN" sz="3200" b="1" dirty="0">
                <a:solidFill>
                  <a:srgbClr val="0A2E50"/>
                </a:solidFill>
                <a:latin typeface="汉仪大黑简" panose="02010604000101010101" pitchFamily="2" charset="-122"/>
                <a:ea typeface="汉仪大黑简" panose="02010604000101010101" pitchFamily="2" charset="-122"/>
              </a:rPr>
              <a:t>03 </a:t>
            </a:r>
            <a:r>
              <a:rPr lang="zh-CN" altLang="en-US" sz="3200" b="1" dirty="0">
                <a:solidFill>
                  <a:srgbClr val="0A2E50"/>
                </a:solidFill>
                <a:latin typeface="汉仪大黑简" panose="02010604000101010101" pitchFamily="2" charset="-122"/>
                <a:ea typeface="汉仪大黑简" panose="02010604000101010101" pitchFamily="2" charset="-122"/>
              </a:rPr>
              <a:t>世界杯比赛进程</a:t>
            </a:r>
            <a:endParaRPr lang="zh-CN" altLang="en-US" sz="3200" b="1" dirty="0">
              <a:solidFill>
                <a:srgbClr val="0A2E50"/>
              </a:solidFill>
              <a:latin typeface="汉仪大黑简" panose="02010604000101010101" pitchFamily="2" charset="-122"/>
              <a:ea typeface="汉仪大黑简" panose="02010604000101010101" pitchFamily="2" charset="-122"/>
            </a:endParaRPr>
          </a:p>
        </p:txBody>
      </p:sp>
      <p:pic>
        <p:nvPicPr>
          <p:cNvPr id="7" name="图片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397" y="5848351"/>
            <a:ext cx="12139983" cy="1009650"/>
          </a:xfrm>
          <a:prstGeom prst="rect">
            <a:avLst/>
          </a:prstGeom>
        </p:spPr>
      </p:pic>
      <p:grpSp>
        <p:nvGrpSpPr>
          <p:cNvPr id="8" name="组合 7"/>
          <p:cNvGrpSpPr/>
          <p:nvPr/>
        </p:nvGrpSpPr>
        <p:grpSpPr>
          <a:xfrm>
            <a:off x="1182539" y="2341836"/>
            <a:ext cx="9826922" cy="2490947"/>
            <a:chOff x="1214071" y="1560786"/>
            <a:chExt cx="9826922" cy="2490947"/>
          </a:xfrm>
        </p:grpSpPr>
        <p:sp>
          <p:nvSpPr>
            <p:cNvPr id="9" name="矩形 8"/>
            <p:cNvSpPr/>
            <p:nvPr/>
          </p:nvSpPr>
          <p:spPr>
            <a:xfrm>
              <a:off x="1214071" y="1560786"/>
              <a:ext cx="9826922" cy="2490947"/>
            </a:xfrm>
            <a:prstGeom prst="rect">
              <a:avLst/>
            </a:prstGeom>
            <a:solidFill>
              <a:schemeClr val="bg1"/>
            </a:solidFill>
            <a:ln w="28575">
              <a:solidFill>
                <a:srgbClr val="2F6C4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pic>
          <p:nvPicPr>
            <p:cNvPr id="10" name="图片 9"/>
            <p:cNvPicPr>
              <a:picLocks noChangeAspect="1"/>
            </p:cNvPicPr>
            <p:nvPr/>
          </p:nvPicPr>
          <p:blipFill>
            <a:blip r:embed="rId4">
              <a:clrChange>
                <a:clrFrom>
                  <a:srgbClr val="FFFFFF"/>
                </a:clrFrom>
                <a:clrTo>
                  <a:srgbClr val="FFFFFF">
                    <a:alpha val="0"/>
                  </a:srgbClr>
                </a:clrTo>
              </a:clrChange>
              <a:duotone>
                <a:prstClr val="black"/>
                <a:srgbClr val="094118">
                  <a:tint val="45000"/>
                  <a:satMod val="400000"/>
                </a:srgbClr>
              </a:duotone>
            </a:blip>
            <a:stretch>
              <a:fillRect/>
            </a:stretch>
          </p:blipFill>
          <p:spPr>
            <a:xfrm>
              <a:off x="1288662" y="1973641"/>
              <a:ext cx="9700599" cy="1825849"/>
            </a:xfrm>
            <a:prstGeom prst="rect">
              <a:avLst/>
            </a:prstGeom>
          </p:spPr>
        </p:pic>
      </p:gr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Click="0" advTm="0">
        <p15:prstTrans prst="pageCurlDoubl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41" presetClass="entr" presetSubtype="0" fill="hold" grpId="0" nodeType="afterEffect">
                                  <p:stCondLst>
                                    <p:cond delay="0"/>
                                  </p:stCondLst>
                                  <p:iterate type="lt">
                                    <p:tmPct val="10000"/>
                                  </p:iterate>
                                  <p:childTnLst>
                                    <p:set>
                                      <p:cBhvr>
                                        <p:cTn id="11" dur="1" fill="hold">
                                          <p:stCondLst>
                                            <p:cond delay="0"/>
                                          </p:stCondLst>
                                        </p:cTn>
                                        <p:tgtEl>
                                          <p:spTgt spid="6"/>
                                        </p:tgtEl>
                                        <p:attrNameLst>
                                          <p:attrName>style.visibility</p:attrName>
                                        </p:attrNameLst>
                                      </p:cBhvr>
                                      <p:to>
                                        <p:strVal val="visible"/>
                                      </p:to>
                                    </p:set>
                                    <p:anim calcmode="lin" valueType="num">
                                      <p:cBhvr>
                                        <p:cTn id="12" dur="500" fill="hold"/>
                                        <p:tgtEl>
                                          <p:spTgt spid="6"/>
                                        </p:tgtEl>
                                        <p:attrNameLst>
                                          <p:attrName>ppt_x</p:attrName>
                                        </p:attrNameLst>
                                      </p:cBhvr>
                                      <p:tavLst>
                                        <p:tav tm="0">
                                          <p:val>
                                            <p:strVal val="#ppt_x"/>
                                          </p:val>
                                        </p:tav>
                                        <p:tav tm="50000">
                                          <p:val>
                                            <p:strVal val="#ppt_x+.1"/>
                                          </p:val>
                                        </p:tav>
                                        <p:tav tm="100000">
                                          <p:val>
                                            <p:strVal val="#ppt_x"/>
                                          </p:val>
                                        </p:tav>
                                      </p:tavLst>
                                    </p:anim>
                                    <p:anim calcmode="lin" valueType="num">
                                      <p:cBhvr>
                                        <p:cTn id="13" dur="500" fill="hold"/>
                                        <p:tgtEl>
                                          <p:spTgt spid="6"/>
                                        </p:tgtEl>
                                        <p:attrNameLst>
                                          <p:attrName>ppt_y</p:attrName>
                                        </p:attrNameLst>
                                      </p:cBhvr>
                                      <p:tavLst>
                                        <p:tav tm="0">
                                          <p:val>
                                            <p:strVal val="#ppt_y"/>
                                          </p:val>
                                        </p:tav>
                                        <p:tav tm="100000">
                                          <p:val>
                                            <p:strVal val="#ppt_y"/>
                                          </p:val>
                                        </p:tav>
                                      </p:tavLst>
                                    </p:anim>
                                    <p:anim calcmode="lin" valueType="num">
                                      <p:cBhvr>
                                        <p:cTn id="14" dur="500" fill="hold"/>
                                        <p:tgtEl>
                                          <p:spTgt spid="6"/>
                                        </p:tgtEl>
                                        <p:attrNameLst>
                                          <p:attrName>ppt_h</p:attrName>
                                        </p:attrNameLst>
                                      </p:cBhvr>
                                      <p:tavLst>
                                        <p:tav tm="0">
                                          <p:val>
                                            <p:strVal val="#ppt_h/10"/>
                                          </p:val>
                                        </p:tav>
                                        <p:tav tm="50000">
                                          <p:val>
                                            <p:strVal val="#ppt_h+.01"/>
                                          </p:val>
                                        </p:tav>
                                        <p:tav tm="100000">
                                          <p:val>
                                            <p:strVal val="#ppt_h"/>
                                          </p:val>
                                        </p:tav>
                                      </p:tavLst>
                                    </p:anim>
                                    <p:anim calcmode="lin" valueType="num">
                                      <p:cBhvr>
                                        <p:cTn id="15" dur="500" fill="hold"/>
                                        <p:tgtEl>
                                          <p:spTgt spid="6"/>
                                        </p:tgtEl>
                                        <p:attrNameLst>
                                          <p:attrName>ppt_w</p:attrName>
                                        </p:attrNameLst>
                                      </p:cBhvr>
                                      <p:tavLst>
                                        <p:tav tm="0">
                                          <p:val>
                                            <p:strVal val="#ppt_w/10"/>
                                          </p:val>
                                        </p:tav>
                                        <p:tav tm="50000">
                                          <p:val>
                                            <p:strVal val="#ppt_w+.01"/>
                                          </p:val>
                                        </p:tav>
                                        <p:tav tm="100000">
                                          <p:val>
                                            <p:strVal val="#ppt_w"/>
                                          </p:val>
                                        </p:tav>
                                      </p:tavLst>
                                    </p:anim>
                                    <p:animEffect transition="in" filter="fade">
                                      <p:cBhvr>
                                        <p:cTn id="16" dur="500" tmFilter="0,0; .5, 1; 1, 1"/>
                                        <p:tgtEl>
                                          <p:spTgt spid="6"/>
                                        </p:tgtEl>
                                      </p:cBhvr>
                                    </p:animEffect>
                                  </p:childTnLst>
                                </p:cTn>
                              </p:par>
                            </p:childTnLst>
                          </p:cTn>
                        </p:par>
                        <p:par>
                          <p:cTn id="17" fill="hold">
                            <p:stCondLst>
                              <p:cond delay="1450"/>
                            </p:stCondLst>
                            <p:childTnLst>
                              <p:par>
                                <p:cTn id="18" presetID="10" presetClass="entr" presetSubtype="0" fill="hold" nodeType="afterEffect">
                                  <p:stCondLst>
                                    <p:cond delay="20"/>
                                  </p:stCondLst>
                                  <p:childTnLst>
                                    <p:set>
                                      <p:cBhvr>
                                        <p:cTn id="19" dur="1" fill="hold">
                                          <p:stCondLst>
                                            <p:cond delay="0"/>
                                          </p:stCondLst>
                                        </p:cTn>
                                        <p:tgtEl>
                                          <p:spTgt spid="8"/>
                                        </p:tgtEl>
                                        <p:attrNameLst>
                                          <p:attrName>style.visibility</p:attrName>
                                        </p:attrNameLst>
                                      </p:cBhvr>
                                      <p:to>
                                        <p:strVal val="visible"/>
                                      </p:to>
                                    </p:set>
                                    <p:animEffect transition="in" filter="fade">
                                      <p:cBhvr>
                                        <p:cTn id="20"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21404"/>
            <a:ext cx="12192000" cy="6879403"/>
          </a:xfrm>
          <a:prstGeom prst="rect">
            <a:avLst/>
          </a:prstGeom>
        </p:spPr>
      </p:pic>
      <p:pic>
        <p:nvPicPr>
          <p:cNvPr id="5" name="图片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5400000" flipH="1">
            <a:off x="932072" y="-932069"/>
            <a:ext cx="1241008" cy="3105148"/>
          </a:xfrm>
          <a:prstGeom prst="rect">
            <a:avLst/>
          </a:prstGeom>
        </p:spPr>
      </p:pic>
      <p:sp>
        <p:nvSpPr>
          <p:cNvPr id="6" name="TextBox 105"/>
          <p:cNvSpPr txBox="1">
            <a:spLocks noChangeArrowheads="1"/>
          </p:cNvSpPr>
          <p:nvPr/>
        </p:nvSpPr>
        <p:spPr bwMode="auto">
          <a:xfrm>
            <a:off x="2413559" y="339668"/>
            <a:ext cx="3834841" cy="561674"/>
          </a:xfrm>
          <a:prstGeom prst="rect">
            <a:avLst/>
          </a:prstGeom>
          <a:noFill/>
          <a:ln w="9525">
            <a:noFill/>
            <a:miter lim="800000"/>
          </a:ln>
        </p:spPr>
        <p:txBody>
          <a:bodyPr wrap="square" lIns="68562" tIns="34281" rIns="68562" bIns="34281">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dist"/>
            <a:r>
              <a:rPr lang="en-US" altLang="zh-CN" sz="3200" b="1" dirty="0">
                <a:solidFill>
                  <a:srgbClr val="0A2E50"/>
                </a:solidFill>
                <a:latin typeface="汉仪大黑简" panose="02010604000101010101" pitchFamily="2" charset="-122"/>
                <a:ea typeface="汉仪大黑简" panose="02010604000101010101" pitchFamily="2" charset="-122"/>
              </a:rPr>
              <a:t>03 </a:t>
            </a:r>
            <a:r>
              <a:rPr lang="zh-CN" altLang="en-US" sz="3200" b="1" dirty="0">
                <a:solidFill>
                  <a:srgbClr val="0A2E50"/>
                </a:solidFill>
                <a:latin typeface="汉仪大黑简" panose="02010604000101010101" pitchFamily="2" charset="-122"/>
                <a:ea typeface="汉仪大黑简" panose="02010604000101010101" pitchFamily="2" charset="-122"/>
              </a:rPr>
              <a:t>世界杯比赛进程</a:t>
            </a:r>
            <a:endParaRPr lang="zh-CN" altLang="en-US" sz="3200" b="1" dirty="0">
              <a:solidFill>
                <a:srgbClr val="0A2E50"/>
              </a:solidFill>
              <a:latin typeface="汉仪大黑简" panose="02010604000101010101" pitchFamily="2" charset="-122"/>
              <a:ea typeface="汉仪大黑简" panose="02010604000101010101" pitchFamily="2" charset="-122"/>
            </a:endParaRPr>
          </a:p>
        </p:txBody>
      </p:sp>
      <p:pic>
        <p:nvPicPr>
          <p:cNvPr id="7" name="图片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397" y="5848351"/>
            <a:ext cx="12139983" cy="1009650"/>
          </a:xfrm>
          <a:prstGeom prst="rect">
            <a:avLst/>
          </a:prstGeom>
        </p:spPr>
      </p:pic>
      <p:grpSp>
        <p:nvGrpSpPr>
          <p:cNvPr id="8" name="组合 7"/>
          <p:cNvGrpSpPr/>
          <p:nvPr/>
        </p:nvGrpSpPr>
        <p:grpSpPr>
          <a:xfrm>
            <a:off x="1214071" y="2085730"/>
            <a:ext cx="9826922" cy="2686540"/>
            <a:chOff x="1214071" y="1444024"/>
            <a:chExt cx="9826922" cy="2686540"/>
          </a:xfrm>
        </p:grpSpPr>
        <p:sp>
          <p:nvSpPr>
            <p:cNvPr id="9" name="矩形 8"/>
            <p:cNvSpPr/>
            <p:nvPr/>
          </p:nvSpPr>
          <p:spPr>
            <a:xfrm>
              <a:off x="1214071" y="1444024"/>
              <a:ext cx="9826922" cy="2686540"/>
            </a:xfrm>
            <a:prstGeom prst="rect">
              <a:avLst/>
            </a:prstGeom>
            <a:solidFill>
              <a:schemeClr val="bg1"/>
            </a:solidFill>
            <a:ln w="28575">
              <a:solidFill>
                <a:srgbClr val="2F6C4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pic>
          <p:nvPicPr>
            <p:cNvPr id="10" name="图片 9"/>
            <p:cNvPicPr>
              <a:picLocks noChangeAspect="1"/>
            </p:cNvPicPr>
            <p:nvPr/>
          </p:nvPicPr>
          <p:blipFill>
            <a:blip r:embed="rId4">
              <a:clrChange>
                <a:clrFrom>
                  <a:srgbClr val="FFFFFF"/>
                </a:clrFrom>
                <a:clrTo>
                  <a:srgbClr val="FFFFFF">
                    <a:alpha val="0"/>
                  </a:srgbClr>
                </a:clrTo>
              </a:clrChange>
              <a:duotone>
                <a:prstClr val="black"/>
                <a:srgbClr val="094118">
                  <a:tint val="45000"/>
                  <a:satMod val="400000"/>
                </a:srgbClr>
              </a:duotone>
            </a:blip>
            <a:stretch>
              <a:fillRect/>
            </a:stretch>
          </p:blipFill>
          <p:spPr>
            <a:xfrm>
              <a:off x="1373241" y="1460983"/>
              <a:ext cx="9552261" cy="2152443"/>
            </a:xfrm>
            <a:prstGeom prst="rect">
              <a:avLst/>
            </a:prstGeom>
          </p:spPr>
        </p:pic>
      </p:gr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Click="0" advTm="0">
        <p15:prstTrans prst="pageCurlDoubl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41" presetClass="entr" presetSubtype="0" fill="hold" grpId="0" nodeType="afterEffect">
                                  <p:stCondLst>
                                    <p:cond delay="0"/>
                                  </p:stCondLst>
                                  <p:iterate type="lt">
                                    <p:tmPct val="10000"/>
                                  </p:iterate>
                                  <p:childTnLst>
                                    <p:set>
                                      <p:cBhvr>
                                        <p:cTn id="11" dur="1" fill="hold">
                                          <p:stCondLst>
                                            <p:cond delay="0"/>
                                          </p:stCondLst>
                                        </p:cTn>
                                        <p:tgtEl>
                                          <p:spTgt spid="6"/>
                                        </p:tgtEl>
                                        <p:attrNameLst>
                                          <p:attrName>style.visibility</p:attrName>
                                        </p:attrNameLst>
                                      </p:cBhvr>
                                      <p:to>
                                        <p:strVal val="visible"/>
                                      </p:to>
                                    </p:set>
                                    <p:anim calcmode="lin" valueType="num">
                                      <p:cBhvr>
                                        <p:cTn id="12" dur="500" fill="hold"/>
                                        <p:tgtEl>
                                          <p:spTgt spid="6"/>
                                        </p:tgtEl>
                                        <p:attrNameLst>
                                          <p:attrName>ppt_x</p:attrName>
                                        </p:attrNameLst>
                                      </p:cBhvr>
                                      <p:tavLst>
                                        <p:tav tm="0">
                                          <p:val>
                                            <p:strVal val="#ppt_x"/>
                                          </p:val>
                                        </p:tav>
                                        <p:tav tm="50000">
                                          <p:val>
                                            <p:strVal val="#ppt_x+.1"/>
                                          </p:val>
                                        </p:tav>
                                        <p:tav tm="100000">
                                          <p:val>
                                            <p:strVal val="#ppt_x"/>
                                          </p:val>
                                        </p:tav>
                                      </p:tavLst>
                                    </p:anim>
                                    <p:anim calcmode="lin" valueType="num">
                                      <p:cBhvr>
                                        <p:cTn id="13" dur="500" fill="hold"/>
                                        <p:tgtEl>
                                          <p:spTgt spid="6"/>
                                        </p:tgtEl>
                                        <p:attrNameLst>
                                          <p:attrName>ppt_y</p:attrName>
                                        </p:attrNameLst>
                                      </p:cBhvr>
                                      <p:tavLst>
                                        <p:tav tm="0">
                                          <p:val>
                                            <p:strVal val="#ppt_y"/>
                                          </p:val>
                                        </p:tav>
                                        <p:tav tm="100000">
                                          <p:val>
                                            <p:strVal val="#ppt_y"/>
                                          </p:val>
                                        </p:tav>
                                      </p:tavLst>
                                    </p:anim>
                                    <p:anim calcmode="lin" valueType="num">
                                      <p:cBhvr>
                                        <p:cTn id="14" dur="500" fill="hold"/>
                                        <p:tgtEl>
                                          <p:spTgt spid="6"/>
                                        </p:tgtEl>
                                        <p:attrNameLst>
                                          <p:attrName>ppt_h</p:attrName>
                                        </p:attrNameLst>
                                      </p:cBhvr>
                                      <p:tavLst>
                                        <p:tav tm="0">
                                          <p:val>
                                            <p:strVal val="#ppt_h/10"/>
                                          </p:val>
                                        </p:tav>
                                        <p:tav tm="50000">
                                          <p:val>
                                            <p:strVal val="#ppt_h+.01"/>
                                          </p:val>
                                        </p:tav>
                                        <p:tav tm="100000">
                                          <p:val>
                                            <p:strVal val="#ppt_h"/>
                                          </p:val>
                                        </p:tav>
                                      </p:tavLst>
                                    </p:anim>
                                    <p:anim calcmode="lin" valueType="num">
                                      <p:cBhvr>
                                        <p:cTn id="15" dur="500" fill="hold"/>
                                        <p:tgtEl>
                                          <p:spTgt spid="6"/>
                                        </p:tgtEl>
                                        <p:attrNameLst>
                                          <p:attrName>ppt_w</p:attrName>
                                        </p:attrNameLst>
                                      </p:cBhvr>
                                      <p:tavLst>
                                        <p:tav tm="0">
                                          <p:val>
                                            <p:strVal val="#ppt_w/10"/>
                                          </p:val>
                                        </p:tav>
                                        <p:tav tm="50000">
                                          <p:val>
                                            <p:strVal val="#ppt_w+.01"/>
                                          </p:val>
                                        </p:tav>
                                        <p:tav tm="100000">
                                          <p:val>
                                            <p:strVal val="#ppt_w"/>
                                          </p:val>
                                        </p:tav>
                                      </p:tavLst>
                                    </p:anim>
                                    <p:animEffect transition="in" filter="fade">
                                      <p:cBhvr>
                                        <p:cTn id="16" dur="500" tmFilter="0,0; .5, 1; 1, 1"/>
                                        <p:tgtEl>
                                          <p:spTgt spid="6"/>
                                        </p:tgtEl>
                                      </p:cBhvr>
                                    </p:animEffect>
                                  </p:childTnLst>
                                </p:cTn>
                              </p:par>
                            </p:childTnLst>
                          </p:cTn>
                        </p:par>
                        <p:par>
                          <p:cTn id="17" fill="hold">
                            <p:stCondLst>
                              <p:cond delay="1450"/>
                            </p:stCondLst>
                            <p:childTnLst>
                              <p:par>
                                <p:cTn id="18" presetID="10" presetClass="entr" presetSubtype="0" fill="hold" nodeType="afterEffect">
                                  <p:stCondLst>
                                    <p:cond delay="20"/>
                                  </p:stCondLst>
                                  <p:childTnLst>
                                    <p:set>
                                      <p:cBhvr>
                                        <p:cTn id="19" dur="1" fill="hold">
                                          <p:stCondLst>
                                            <p:cond delay="0"/>
                                          </p:stCondLst>
                                        </p:cTn>
                                        <p:tgtEl>
                                          <p:spTgt spid="8"/>
                                        </p:tgtEl>
                                        <p:attrNameLst>
                                          <p:attrName>style.visibility</p:attrName>
                                        </p:attrNameLst>
                                      </p:cBhvr>
                                      <p:to>
                                        <p:strVal val="visible"/>
                                      </p:to>
                                    </p:set>
                                    <p:animEffect transition="in" filter="fade">
                                      <p:cBhvr>
                                        <p:cTn id="20"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21404"/>
            <a:ext cx="12192000" cy="6879403"/>
          </a:xfrm>
          <a:prstGeom prst="rect">
            <a:avLst/>
          </a:prstGeom>
        </p:spPr>
      </p:pic>
      <p:sp>
        <p:nvSpPr>
          <p:cNvPr id="11" name="TextBox 105"/>
          <p:cNvSpPr txBox="1">
            <a:spLocks noChangeArrowheads="1"/>
          </p:cNvSpPr>
          <p:nvPr/>
        </p:nvSpPr>
        <p:spPr bwMode="auto">
          <a:xfrm>
            <a:off x="4128059" y="4753827"/>
            <a:ext cx="3625291" cy="561674"/>
          </a:xfrm>
          <a:prstGeom prst="rect">
            <a:avLst/>
          </a:prstGeom>
          <a:noFill/>
          <a:ln w="9525">
            <a:noFill/>
            <a:miter lim="800000"/>
          </a:ln>
        </p:spPr>
        <p:txBody>
          <a:bodyPr wrap="square" lIns="68562" tIns="34281" rIns="68562" bIns="34281">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dist"/>
            <a:r>
              <a:rPr lang="en-US" altLang="zh-CN" sz="3200" b="1" dirty="0">
                <a:solidFill>
                  <a:srgbClr val="0A2E50"/>
                </a:solidFill>
                <a:latin typeface="汉仪大黑简" panose="02010604000101010101" pitchFamily="2" charset="-122"/>
                <a:ea typeface="汉仪大黑简" panose="02010604000101010101" pitchFamily="2" charset="-122"/>
              </a:rPr>
              <a:t>04 </a:t>
            </a:r>
            <a:r>
              <a:rPr lang="zh-CN" altLang="en-US" sz="3200" b="1" dirty="0">
                <a:solidFill>
                  <a:srgbClr val="0A2E50"/>
                </a:solidFill>
                <a:latin typeface="汉仪大黑简" panose="02010604000101010101" pitchFamily="2" charset="-122"/>
                <a:ea typeface="汉仪大黑简" panose="02010604000101010101" pitchFamily="2" charset="-122"/>
              </a:rPr>
              <a:t>世界杯影响作用</a:t>
            </a:r>
            <a:endParaRPr lang="zh-CN" altLang="en-US" sz="3200" b="1" dirty="0">
              <a:solidFill>
                <a:srgbClr val="0A2E50"/>
              </a:solidFill>
              <a:latin typeface="汉仪大黑简" panose="02010604000101010101" pitchFamily="2" charset="-122"/>
              <a:ea typeface="汉仪大黑简" panose="02010604000101010101" pitchFamily="2" charset="-122"/>
            </a:endParaRPr>
          </a:p>
        </p:txBody>
      </p:sp>
      <p:pic>
        <p:nvPicPr>
          <p:cNvPr id="12" name="图片 1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397" y="5848351"/>
            <a:ext cx="12139983" cy="1009650"/>
          </a:xfrm>
          <a:prstGeom prst="rect">
            <a:avLst/>
          </a:prstGeom>
        </p:spPr>
      </p:pic>
      <p:pic>
        <p:nvPicPr>
          <p:cNvPr id="14" name="图片 1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0" y="-21404"/>
            <a:ext cx="2743200" cy="6863811"/>
          </a:xfrm>
          <a:prstGeom prst="rect">
            <a:avLst/>
          </a:prstGeom>
        </p:spPr>
      </p:pic>
      <p:pic>
        <p:nvPicPr>
          <p:cNvPr id="15" name="图片 1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448801" y="-21404"/>
            <a:ext cx="2743200" cy="6863811"/>
          </a:xfrm>
          <a:prstGeom prst="rect">
            <a:avLst/>
          </a:prstGeom>
        </p:spPr>
      </p:pic>
      <p:pic>
        <p:nvPicPr>
          <p:cNvPr id="16" name="图片 1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581400" y="286301"/>
            <a:ext cx="5029200" cy="50292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200" advClick="0" advTm="0">
        <p14:prism/>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0-#ppt_w/2"/>
                                          </p:val>
                                        </p:tav>
                                        <p:tav tm="100000">
                                          <p:val>
                                            <p:strVal val="#ppt_x"/>
                                          </p:val>
                                        </p:tav>
                                      </p:tavLst>
                                    </p:anim>
                                    <p:anim calcmode="lin" valueType="num">
                                      <p:cBhvr additive="base">
                                        <p:cTn id="8" dur="500" fill="hold"/>
                                        <p:tgtEl>
                                          <p:spTgt spid="14"/>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0"/>
                                  </p:stCondLst>
                                  <p:childTnLst>
                                    <p:set>
                                      <p:cBhvr>
                                        <p:cTn id="10" dur="1" fill="hold">
                                          <p:stCondLst>
                                            <p:cond delay="0"/>
                                          </p:stCondLst>
                                        </p:cTn>
                                        <p:tgtEl>
                                          <p:spTgt spid="15"/>
                                        </p:tgtEl>
                                        <p:attrNameLst>
                                          <p:attrName>style.visibility</p:attrName>
                                        </p:attrNameLst>
                                      </p:cBhvr>
                                      <p:to>
                                        <p:strVal val="visible"/>
                                      </p:to>
                                    </p:set>
                                    <p:anim calcmode="lin" valueType="num">
                                      <p:cBhvr additive="base">
                                        <p:cTn id="11" dur="500" fill="hold"/>
                                        <p:tgtEl>
                                          <p:spTgt spid="15"/>
                                        </p:tgtEl>
                                        <p:attrNameLst>
                                          <p:attrName>ppt_x</p:attrName>
                                        </p:attrNameLst>
                                      </p:cBhvr>
                                      <p:tavLst>
                                        <p:tav tm="0">
                                          <p:val>
                                            <p:strVal val="1+#ppt_w/2"/>
                                          </p:val>
                                        </p:tav>
                                        <p:tav tm="100000">
                                          <p:val>
                                            <p:strVal val="#ppt_x"/>
                                          </p:val>
                                        </p:tav>
                                      </p:tavLst>
                                    </p:anim>
                                    <p:anim calcmode="lin" valueType="num">
                                      <p:cBhvr additive="base">
                                        <p:cTn id="12" dur="500" fill="hold"/>
                                        <p:tgtEl>
                                          <p:spTgt spid="15"/>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53" presetClass="entr" presetSubtype="16" fill="hold" nodeType="afterEffect">
                                  <p:stCondLst>
                                    <p:cond delay="0"/>
                                  </p:stCondLst>
                                  <p:childTnLst>
                                    <p:set>
                                      <p:cBhvr>
                                        <p:cTn id="15" dur="1" fill="hold">
                                          <p:stCondLst>
                                            <p:cond delay="0"/>
                                          </p:stCondLst>
                                        </p:cTn>
                                        <p:tgtEl>
                                          <p:spTgt spid="16"/>
                                        </p:tgtEl>
                                        <p:attrNameLst>
                                          <p:attrName>style.visibility</p:attrName>
                                        </p:attrNameLst>
                                      </p:cBhvr>
                                      <p:to>
                                        <p:strVal val="visible"/>
                                      </p:to>
                                    </p:set>
                                    <p:anim calcmode="lin" valueType="num">
                                      <p:cBhvr>
                                        <p:cTn id="16" dur="500" fill="hold"/>
                                        <p:tgtEl>
                                          <p:spTgt spid="16"/>
                                        </p:tgtEl>
                                        <p:attrNameLst>
                                          <p:attrName>ppt_w</p:attrName>
                                        </p:attrNameLst>
                                      </p:cBhvr>
                                      <p:tavLst>
                                        <p:tav tm="0">
                                          <p:val>
                                            <p:fltVal val="0"/>
                                          </p:val>
                                        </p:tav>
                                        <p:tav tm="100000">
                                          <p:val>
                                            <p:strVal val="#ppt_w"/>
                                          </p:val>
                                        </p:tav>
                                      </p:tavLst>
                                    </p:anim>
                                    <p:anim calcmode="lin" valueType="num">
                                      <p:cBhvr>
                                        <p:cTn id="17" dur="500" fill="hold"/>
                                        <p:tgtEl>
                                          <p:spTgt spid="16"/>
                                        </p:tgtEl>
                                        <p:attrNameLst>
                                          <p:attrName>ppt_h</p:attrName>
                                        </p:attrNameLst>
                                      </p:cBhvr>
                                      <p:tavLst>
                                        <p:tav tm="0">
                                          <p:val>
                                            <p:fltVal val="0"/>
                                          </p:val>
                                        </p:tav>
                                        <p:tav tm="100000">
                                          <p:val>
                                            <p:strVal val="#ppt_h"/>
                                          </p:val>
                                        </p:tav>
                                      </p:tavLst>
                                    </p:anim>
                                    <p:animEffect transition="in" filter="fade">
                                      <p:cBhvr>
                                        <p:cTn id="18" dur="500"/>
                                        <p:tgtEl>
                                          <p:spTgt spid="16"/>
                                        </p:tgtEl>
                                      </p:cBhvr>
                                    </p:animEffect>
                                  </p:childTnLst>
                                </p:cTn>
                              </p:par>
                            </p:childTnLst>
                          </p:cTn>
                        </p:par>
                        <p:par>
                          <p:cTn id="19" fill="hold">
                            <p:stCondLst>
                              <p:cond delay="1000"/>
                            </p:stCondLst>
                            <p:childTnLst>
                              <p:par>
                                <p:cTn id="20" presetID="14" presetClass="entr" presetSubtype="10" fill="hold" grpId="0" nodeType="after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randombar(horizontal)">
                                      <p:cBhvr>
                                        <p:cTn id="2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21404"/>
            <a:ext cx="12192000" cy="6879403"/>
          </a:xfrm>
          <a:prstGeom prst="rect">
            <a:avLst/>
          </a:prstGeom>
        </p:spPr>
      </p:pic>
      <p:pic>
        <p:nvPicPr>
          <p:cNvPr id="5" name="图片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5400000" flipH="1">
            <a:off x="932072" y="-932069"/>
            <a:ext cx="1241008" cy="3105148"/>
          </a:xfrm>
          <a:prstGeom prst="rect">
            <a:avLst/>
          </a:prstGeom>
        </p:spPr>
      </p:pic>
      <p:sp>
        <p:nvSpPr>
          <p:cNvPr id="6" name="TextBox 105"/>
          <p:cNvSpPr txBox="1">
            <a:spLocks noChangeArrowheads="1"/>
          </p:cNvSpPr>
          <p:nvPr/>
        </p:nvSpPr>
        <p:spPr bwMode="auto">
          <a:xfrm>
            <a:off x="2413559" y="339668"/>
            <a:ext cx="3834841" cy="561674"/>
          </a:xfrm>
          <a:prstGeom prst="rect">
            <a:avLst/>
          </a:prstGeom>
          <a:noFill/>
          <a:ln w="9525">
            <a:noFill/>
            <a:miter lim="800000"/>
          </a:ln>
        </p:spPr>
        <p:txBody>
          <a:bodyPr wrap="square" lIns="68562" tIns="34281" rIns="68562" bIns="34281">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dist"/>
            <a:r>
              <a:rPr lang="en-US" altLang="zh-CN" sz="3200" b="1" dirty="0">
                <a:solidFill>
                  <a:srgbClr val="0A2E50"/>
                </a:solidFill>
                <a:latin typeface="汉仪大黑简" panose="02010604000101010101" pitchFamily="2" charset="-122"/>
                <a:ea typeface="汉仪大黑简" panose="02010604000101010101" pitchFamily="2" charset="-122"/>
              </a:rPr>
              <a:t>04 </a:t>
            </a:r>
            <a:r>
              <a:rPr lang="zh-CN" altLang="en-US" sz="3200" b="1" dirty="0">
                <a:solidFill>
                  <a:srgbClr val="0A2E50"/>
                </a:solidFill>
                <a:latin typeface="汉仪大黑简" panose="02010604000101010101" pitchFamily="2" charset="-122"/>
                <a:ea typeface="汉仪大黑简" panose="02010604000101010101" pitchFamily="2" charset="-122"/>
              </a:rPr>
              <a:t>世界杯影响作用</a:t>
            </a:r>
            <a:endParaRPr lang="zh-CN" altLang="en-US" sz="3200" b="1" dirty="0">
              <a:solidFill>
                <a:srgbClr val="0A2E50"/>
              </a:solidFill>
              <a:latin typeface="汉仪大黑简" panose="02010604000101010101" pitchFamily="2" charset="-122"/>
              <a:ea typeface="汉仪大黑简" panose="02010604000101010101" pitchFamily="2" charset="-122"/>
            </a:endParaRPr>
          </a:p>
        </p:txBody>
      </p:sp>
      <p:pic>
        <p:nvPicPr>
          <p:cNvPr id="7" name="图片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397" y="5848351"/>
            <a:ext cx="12139983" cy="1009650"/>
          </a:xfrm>
          <a:prstGeom prst="rect">
            <a:avLst/>
          </a:prstGeom>
        </p:spPr>
      </p:pic>
      <p:pic>
        <p:nvPicPr>
          <p:cNvPr id="8" name="图片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19507" y="1014545"/>
            <a:ext cx="1130287" cy="1648683"/>
          </a:xfrm>
          <a:prstGeom prst="rect">
            <a:avLst/>
          </a:prstGeom>
        </p:spPr>
      </p:pic>
      <p:sp>
        <p:nvSpPr>
          <p:cNvPr id="9" name="TextBox 105"/>
          <p:cNvSpPr txBox="1">
            <a:spLocks noChangeArrowheads="1"/>
          </p:cNvSpPr>
          <p:nvPr/>
        </p:nvSpPr>
        <p:spPr bwMode="auto">
          <a:xfrm>
            <a:off x="2149795" y="1696955"/>
            <a:ext cx="2174556" cy="561674"/>
          </a:xfrm>
          <a:prstGeom prst="rect">
            <a:avLst/>
          </a:prstGeom>
          <a:noFill/>
          <a:ln w="9525">
            <a:noFill/>
            <a:miter lim="800000"/>
          </a:ln>
        </p:spPr>
        <p:txBody>
          <a:bodyPr wrap="square" lIns="68562" tIns="34281" rIns="68562" bIns="34281">
            <a:spAutoFit/>
          </a:bodyPr>
          <a:lstStyle>
            <a:defPPr>
              <a:defRPr lang="zh-CN"/>
            </a:defPPr>
            <a:lvl1pPr algn="dist" eaLnBrk="0" hangingPunct="0">
              <a:defRPr sz="3200" b="1">
                <a:solidFill>
                  <a:srgbClr val="0A2E50"/>
                </a:solidFill>
                <a:latin typeface="汉仪大黑简" panose="02010604000101010101" pitchFamily="2" charset="-122"/>
                <a:ea typeface="汉仪大黑简" panose="02010604000101010101" pitchFamily="2" charset="-122"/>
              </a:defRPr>
            </a:lvl1pPr>
            <a:lvl2pPr marL="742950" indent="-285750" eaLnBrk="0" hangingPunct="0">
              <a:defRPr>
                <a:latin typeface="Arial" panose="020B0604020202020204" pitchFamily="34" charset="0"/>
                <a:ea typeface="宋体" panose="02010600030101010101" pitchFamily="2" charset="-122"/>
              </a:defRPr>
            </a:lvl2pPr>
            <a:lvl3pPr marL="1143000" indent="-228600" eaLnBrk="0" hangingPunct="0">
              <a:defRPr>
                <a:latin typeface="Arial" panose="020B0604020202020204" pitchFamily="34" charset="0"/>
                <a:ea typeface="宋体" panose="02010600030101010101" pitchFamily="2" charset="-122"/>
              </a:defRPr>
            </a:lvl3pPr>
            <a:lvl4pPr marL="1600200" indent="-228600" eaLnBrk="0" hangingPunct="0">
              <a:defRPr>
                <a:latin typeface="Arial" panose="020B0604020202020204" pitchFamily="34" charset="0"/>
                <a:ea typeface="宋体" panose="02010600030101010101" pitchFamily="2" charset="-122"/>
              </a:defRPr>
            </a:lvl4pPr>
            <a:lvl5pPr marL="2057400" indent="-228600" eaLnBrk="0" hangingPunct="0">
              <a:defRPr>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latin typeface="Arial" panose="020B0604020202020204" pitchFamily="34" charset="0"/>
                <a:ea typeface="宋体" panose="02010600030101010101" pitchFamily="2" charset="-122"/>
              </a:defRPr>
            </a:lvl9pPr>
          </a:lstStyle>
          <a:p>
            <a:r>
              <a:rPr lang="zh-CN" altLang="en-US" dirty="0"/>
              <a:t>世界影响</a:t>
            </a:r>
            <a:endParaRPr lang="zh-CN" altLang="en-US" dirty="0"/>
          </a:p>
        </p:txBody>
      </p:sp>
      <p:sp>
        <p:nvSpPr>
          <p:cNvPr id="10" name="矩形 9"/>
          <p:cNvSpPr/>
          <p:nvPr/>
        </p:nvSpPr>
        <p:spPr>
          <a:xfrm>
            <a:off x="1068569" y="2606139"/>
            <a:ext cx="7349717" cy="1705403"/>
          </a:xfrm>
          <a:prstGeom prst="rect">
            <a:avLst/>
          </a:prstGeom>
        </p:spPr>
        <p:txBody>
          <a:bodyPr wrap="square">
            <a:spAutoFit/>
          </a:bodyPr>
          <a:lstStyle/>
          <a:p>
            <a:pPr>
              <a:lnSpc>
                <a:spcPct val="150000"/>
              </a:lnSpc>
            </a:pPr>
            <a:r>
              <a:rPr lang="zh-CN" altLang="en-US" spc="100" dirty="0">
                <a:solidFill>
                  <a:schemeClr val="tx1">
                    <a:lumMod val="95000"/>
                    <a:lumOff val="5000"/>
                  </a:schemeClr>
                </a:solidFill>
                <a:latin typeface="微软雅黑" panose="020B0503020204020204" pitchFamily="34" charset="-122"/>
                <a:ea typeface="微软雅黑" panose="020B0503020204020204" pitchFamily="34" charset="-122"/>
              </a:rPr>
              <a:t>作为当今世界影响力最大的单项体育盛会，世界杯亦开始日趋商业化，高额赞助合同令人咋舌。</a:t>
            </a:r>
            <a:r>
              <a:rPr lang="en-US" altLang="zh-CN" spc="100" dirty="0">
                <a:solidFill>
                  <a:schemeClr val="tx1">
                    <a:lumMod val="95000"/>
                    <a:lumOff val="5000"/>
                  </a:schemeClr>
                </a:solidFill>
                <a:latin typeface="微软雅黑" panose="020B0503020204020204" pitchFamily="34" charset="-122"/>
                <a:ea typeface="微软雅黑" panose="020B0503020204020204" pitchFamily="34" charset="-122"/>
              </a:rPr>
              <a:t>2010</a:t>
            </a:r>
            <a:r>
              <a:rPr lang="zh-CN" altLang="en-US" spc="100" dirty="0">
                <a:solidFill>
                  <a:schemeClr val="tx1">
                    <a:lumMod val="95000"/>
                    <a:lumOff val="5000"/>
                  </a:schemeClr>
                </a:solidFill>
                <a:latin typeface="微软雅黑" panose="020B0503020204020204" pitchFamily="34" charset="-122"/>
                <a:ea typeface="微软雅黑" panose="020B0503020204020204" pitchFamily="34" charset="-122"/>
              </a:rPr>
              <a:t>年南非世界杯国际足联颁出高达</a:t>
            </a:r>
            <a:r>
              <a:rPr lang="en-US" altLang="zh-CN" spc="100" dirty="0">
                <a:solidFill>
                  <a:schemeClr val="tx1">
                    <a:lumMod val="95000"/>
                    <a:lumOff val="5000"/>
                  </a:schemeClr>
                </a:solidFill>
                <a:latin typeface="微软雅黑" panose="020B0503020204020204" pitchFamily="34" charset="-122"/>
                <a:ea typeface="微软雅黑" panose="020B0503020204020204" pitchFamily="34" charset="-122"/>
              </a:rPr>
              <a:t>4</a:t>
            </a:r>
            <a:r>
              <a:rPr lang="zh-CN" altLang="en-US" spc="100" dirty="0">
                <a:solidFill>
                  <a:schemeClr val="tx1">
                    <a:lumMod val="95000"/>
                    <a:lumOff val="5000"/>
                  </a:schemeClr>
                </a:solidFill>
                <a:latin typeface="微软雅黑" panose="020B0503020204020204" pitchFamily="34" charset="-122"/>
                <a:ea typeface="微软雅黑" panose="020B0503020204020204" pitchFamily="34" charset="-122"/>
              </a:rPr>
              <a:t>亿美元的总奖金给予各个球队，开创了世界体育史最高奖金纪录。</a:t>
            </a:r>
            <a:endParaRPr lang="zh-CN" altLang="en-US" spc="100" dirty="0">
              <a:solidFill>
                <a:schemeClr val="tx1">
                  <a:lumMod val="95000"/>
                  <a:lumOff val="5000"/>
                </a:schemeClr>
              </a:solidFill>
              <a:latin typeface="微软雅黑" panose="020B0503020204020204" pitchFamily="34" charset="-122"/>
              <a:ea typeface="微软雅黑" panose="020B0503020204020204" pitchFamily="34" charset="-122"/>
            </a:endParaRPr>
          </a:p>
          <a:p>
            <a:pPr>
              <a:lnSpc>
                <a:spcPct val="150000"/>
              </a:lnSpc>
            </a:pPr>
            <a:r>
              <a:rPr lang="zh-CN" altLang="en-US" spc="100" dirty="0">
                <a:solidFill>
                  <a:schemeClr val="tx1">
                    <a:lumMod val="95000"/>
                    <a:lumOff val="5000"/>
                  </a:schemeClr>
                </a:solidFill>
                <a:latin typeface="微软雅黑" panose="020B0503020204020204" pitchFamily="34" charset="-122"/>
                <a:ea typeface="微软雅黑" panose="020B0503020204020204" pitchFamily="34" charset="-122"/>
              </a:rPr>
              <a:t>各个参赛国亦对球员以及球队开出高额的奖金以刺激成绩。</a:t>
            </a:r>
            <a:endParaRPr lang="zh-CN" altLang="en-US" spc="100" dirty="0">
              <a:solidFill>
                <a:schemeClr val="tx1">
                  <a:lumMod val="95000"/>
                  <a:lumOff val="5000"/>
                </a:schemeClr>
              </a:solidFill>
              <a:latin typeface="微软雅黑" panose="020B0503020204020204" pitchFamily="34" charset="-122"/>
              <a:ea typeface="微软雅黑" panose="020B0503020204020204" pitchFamily="34" charset="-122"/>
            </a:endParaRPr>
          </a:p>
        </p:txBody>
      </p:sp>
      <p:pic>
        <p:nvPicPr>
          <p:cNvPr id="3" name="图片 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603703" y="901342"/>
            <a:ext cx="5686965" cy="568696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600" advClick="0" advTm="0">
        <p14:prism isInverted="1"/>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41" presetClass="entr" presetSubtype="0" fill="hold" grpId="0" nodeType="afterEffect">
                                  <p:stCondLst>
                                    <p:cond delay="0"/>
                                  </p:stCondLst>
                                  <p:iterate type="lt">
                                    <p:tmPct val="10000"/>
                                  </p:iterate>
                                  <p:childTnLst>
                                    <p:set>
                                      <p:cBhvr>
                                        <p:cTn id="11" dur="1" fill="hold">
                                          <p:stCondLst>
                                            <p:cond delay="0"/>
                                          </p:stCondLst>
                                        </p:cTn>
                                        <p:tgtEl>
                                          <p:spTgt spid="6"/>
                                        </p:tgtEl>
                                        <p:attrNameLst>
                                          <p:attrName>style.visibility</p:attrName>
                                        </p:attrNameLst>
                                      </p:cBhvr>
                                      <p:to>
                                        <p:strVal val="visible"/>
                                      </p:to>
                                    </p:set>
                                    <p:anim calcmode="lin" valueType="num">
                                      <p:cBhvr>
                                        <p:cTn id="12" dur="500" fill="hold"/>
                                        <p:tgtEl>
                                          <p:spTgt spid="6"/>
                                        </p:tgtEl>
                                        <p:attrNameLst>
                                          <p:attrName>ppt_x</p:attrName>
                                        </p:attrNameLst>
                                      </p:cBhvr>
                                      <p:tavLst>
                                        <p:tav tm="0">
                                          <p:val>
                                            <p:strVal val="#ppt_x"/>
                                          </p:val>
                                        </p:tav>
                                        <p:tav tm="50000">
                                          <p:val>
                                            <p:strVal val="#ppt_x+.1"/>
                                          </p:val>
                                        </p:tav>
                                        <p:tav tm="100000">
                                          <p:val>
                                            <p:strVal val="#ppt_x"/>
                                          </p:val>
                                        </p:tav>
                                      </p:tavLst>
                                    </p:anim>
                                    <p:anim calcmode="lin" valueType="num">
                                      <p:cBhvr>
                                        <p:cTn id="13" dur="500" fill="hold"/>
                                        <p:tgtEl>
                                          <p:spTgt spid="6"/>
                                        </p:tgtEl>
                                        <p:attrNameLst>
                                          <p:attrName>ppt_y</p:attrName>
                                        </p:attrNameLst>
                                      </p:cBhvr>
                                      <p:tavLst>
                                        <p:tav tm="0">
                                          <p:val>
                                            <p:strVal val="#ppt_y"/>
                                          </p:val>
                                        </p:tav>
                                        <p:tav tm="100000">
                                          <p:val>
                                            <p:strVal val="#ppt_y"/>
                                          </p:val>
                                        </p:tav>
                                      </p:tavLst>
                                    </p:anim>
                                    <p:anim calcmode="lin" valueType="num">
                                      <p:cBhvr>
                                        <p:cTn id="14" dur="500" fill="hold"/>
                                        <p:tgtEl>
                                          <p:spTgt spid="6"/>
                                        </p:tgtEl>
                                        <p:attrNameLst>
                                          <p:attrName>ppt_h</p:attrName>
                                        </p:attrNameLst>
                                      </p:cBhvr>
                                      <p:tavLst>
                                        <p:tav tm="0">
                                          <p:val>
                                            <p:strVal val="#ppt_h/10"/>
                                          </p:val>
                                        </p:tav>
                                        <p:tav tm="50000">
                                          <p:val>
                                            <p:strVal val="#ppt_h+.01"/>
                                          </p:val>
                                        </p:tav>
                                        <p:tav tm="100000">
                                          <p:val>
                                            <p:strVal val="#ppt_h"/>
                                          </p:val>
                                        </p:tav>
                                      </p:tavLst>
                                    </p:anim>
                                    <p:anim calcmode="lin" valueType="num">
                                      <p:cBhvr>
                                        <p:cTn id="15" dur="500" fill="hold"/>
                                        <p:tgtEl>
                                          <p:spTgt spid="6"/>
                                        </p:tgtEl>
                                        <p:attrNameLst>
                                          <p:attrName>ppt_w</p:attrName>
                                        </p:attrNameLst>
                                      </p:cBhvr>
                                      <p:tavLst>
                                        <p:tav tm="0">
                                          <p:val>
                                            <p:strVal val="#ppt_w/10"/>
                                          </p:val>
                                        </p:tav>
                                        <p:tav tm="50000">
                                          <p:val>
                                            <p:strVal val="#ppt_w+.01"/>
                                          </p:val>
                                        </p:tav>
                                        <p:tav tm="100000">
                                          <p:val>
                                            <p:strVal val="#ppt_w"/>
                                          </p:val>
                                        </p:tav>
                                      </p:tavLst>
                                    </p:anim>
                                    <p:animEffect transition="in" filter="fade">
                                      <p:cBhvr>
                                        <p:cTn id="16" dur="500" tmFilter="0,0; .5, 1; 1, 1"/>
                                        <p:tgtEl>
                                          <p:spTgt spid="6"/>
                                        </p:tgtEl>
                                      </p:cBhvr>
                                    </p:animEffect>
                                  </p:childTnLst>
                                </p:cTn>
                              </p:par>
                            </p:childTnLst>
                          </p:cTn>
                        </p:par>
                        <p:par>
                          <p:cTn id="17" fill="hold">
                            <p:stCondLst>
                              <p:cond delay="1450"/>
                            </p:stCondLst>
                            <p:childTnLst>
                              <p:par>
                                <p:cTn id="18" presetID="53" presetClass="entr" presetSubtype="16" fill="hold" nodeType="afterEffect">
                                  <p:stCondLst>
                                    <p:cond delay="0"/>
                                  </p:stCondLst>
                                  <p:childTnLst>
                                    <p:set>
                                      <p:cBhvr>
                                        <p:cTn id="19" dur="1" fill="hold">
                                          <p:stCondLst>
                                            <p:cond delay="0"/>
                                          </p:stCondLst>
                                        </p:cTn>
                                        <p:tgtEl>
                                          <p:spTgt spid="8"/>
                                        </p:tgtEl>
                                        <p:attrNameLst>
                                          <p:attrName>style.visibility</p:attrName>
                                        </p:attrNameLst>
                                      </p:cBhvr>
                                      <p:to>
                                        <p:strVal val="visible"/>
                                      </p:to>
                                    </p:set>
                                    <p:anim calcmode="lin" valueType="num">
                                      <p:cBhvr>
                                        <p:cTn id="20" dur="500" fill="hold"/>
                                        <p:tgtEl>
                                          <p:spTgt spid="8"/>
                                        </p:tgtEl>
                                        <p:attrNameLst>
                                          <p:attrName>ppt_w</p:attrName>
                                        </p:attrNameLst>
                                      </p:cBhvr>
                                      <p:tavLst>
                                        <p:tav tm="0">
                                          <p:val>
                                            <p:fltVal val="0"/>
                                          </p:val>
                                        </p:tav>
                                        <p:tav tm="100000">
                                          <p:val>
                                            <p:strVal val="#ppt_w"/>
                                          </p:val>
                                        </p:tav>
                                      </p:tavLst>
                                    </p:anim>
                                    <p:anim calcmode="lin" valueType="num">
                                      <p:cBhvr>
                                        <p:cTn id="21" dur="500" fill="hold"/>
                                        <p:tgtEl>
                                          <p:spTgt spid="8"/>
                                        </p:tgtEl>
                                        <p:attrNameLst>
                                          <p:attrName>ppt_h</p:attrName>
                                        </p:attrNameLst>
                                      </p:cBhvr>
                                      <p:tavLst>
                                        <p:tav tm="0">
                                          <p:val>
                                            <p:fltVal val="0"/>
                                          </p:val>
                                        </p:tav>
                                        <p:tav tm="100000">
                                          <p:val>
                                            <p:strVal val="#ppt_h"/>
                                          </p:val>
                                        </p:tav>
                                      </p:tavLst>
                                    </p:anim>
                                    <p:animEffect transition="in" filter="fade">
                                      <p:cBhvr>
                                        <p:cTn id="22" dur="500"/>
                                        <p:tgtEl>
                                          <p:spTgt spid="8"/>
                                        </p:tgtEl>
                                      </p:cBhvr>
                                    </p:animEffect>
                                  </p:childTnLst>
                                </p:cTn>
                              </p:par>
                            </p:childTnLst>
                          </p:cTn>
                        </p:par>
                        <p:par>
                          <p:cTn id="23" fill="hold">
                            <p:stCondLst>
                              <p:cond delay="1950"/>
                            </p:stCondLst>
                            <p:childTnLst>
                              <p:par>
                                <p:cTn id="24" presetID="41" presetClass="entr" presetSubtype="0" fill="hold" grpId="0" nodeType="afterEffect">
                                  <p:stCondLst>
                                    <p:cond delay="0"/>
                                  </p:stCondLst>
                                  <p:iterate type="lt">
                                    <p:tmPct val="10000"/>
                                  </p:iterate>
                                  <p:childTnLst>
                                    <p:set>
                                      <p:cBhvr>
                                        <p:cTn id="25" dur="1" fill="hold">
                                          <p:stCondLst>
                                            <p:cond delay="0"/>
                                          </p:stCondLst>
                                        </p:cTn>
                                        <p:tgtEl>
                                          <p:spTgt spid="9"/>
                                        </p:tgtEl>
                                        <p:attrNameLst>
                                          <p:attrName>style.visibility</p:attrName>
                                        </p:attrNameLst>
                                      </p:cBhvr>
                                      <p:to>
                                        <p:strVal val="visible"/>
                                      </p:to>
                                    </p:set>
                                    <p:anim calcmode="lin" valueType="num">
                                      <p:cBhvr>
                                        <p:cTn id="26" dur="500" fill="hold"/>
                                        <p:tgtEl>
                                          <p:spTgt spid="9"/>
                                        </p:tgtEl>
                                        <p:attrNameLst>
                                          <p:attrName>ppt_x</p:attrName>
                                        </p:attrNameLst>
                                      </p:cBhvr>
                                      <p:tavLst>
                                        <p:tav tm="0">
                                          <p:val>
                                            <p:strVal val="#ppt_x"/>
                                          </p:val>
                                        </p:tav>
                                        <p:tav tm="50000">
                                          <p:val>
                                            <p:strVal val="#ppt_x+.1"/>
                                          </p:val>
                                        </p:tav>
                                        <p:tav tm="100000">
                                          <p:val>
                                            <p:strVal val="#ppt_x"/>
                                          </p:val>
                                        </p:tav>
                                      </p:tavLst>
                                    </p:anim>
                                    <p:anim calcmode="lin" valueType="num">
                                      <p:cBhvr>
                                        <p:cTn id="27" dur="500" fill="hold"/>
                                        <p:tgtEl>
                                          <p:spTgt spid="9"/>
                                        </p:tgtEl>
                                        <p:attrNameLst>
                                          <p:attrName>ppt_y</p:attrName>
                                        </p:attrNameLst>
                                      </p:cBhvr>
                                      <p:tavLst>
                                        <p:tav tm="0">
                                          <p:val>
                                            <p:strVal val="#ppt_y"/>
                                          </p:val>
                                        </p:tav>
                                        <p:tav tm="100000">
                                          <p:val>
                                            <p:strVal val="#ppt_y"/>
                                          </p:val>
                                        </p:tav>
                                      </p:tavLst>
                                    </p:anim>
                                    <p:anim calcmode="lin" valueType="num">
                                      <p:cBhvr>
                                        <p:cTn id="28" dur="500" fill="hold"/>
                                        <p:tgtEl>
                                          <p:spTgt spid="9"/>
                                        </p:tgtEl>
                                        <p:attrNameLst>
                                          <p:attrName>ppt_h</p:attrName>
                                        </p:attrNameLst>
                                      </p:cBhvr>
                                      <p:tavLst>
                                        <p:tav tm="0">
                                          <p:val>
                                            <p:strVal val="#ppt_h/10"/>
                                          </p:val>
                                        </p:tav>
                                        <p:tav tm="50000">
                                          <p:val>
                                            <p:strVal val="#ppt_h+.01"/>
                                          </p:val>
                                        </p:tav>
                                        <p:tav tm="100000">
                                          <p:val>
                                            <p:strVal val="#ppt_h"/>
                                          </p:val>
                                        </p:tav>
                                      </p:tavLst>
                                    </p:anim>
                                    <p:anim calcmode="lin" valueType="num">
                                      <p:cBhvr>
                                        <p:cTn id="29" dur="500" fill="hold"/>
                                        <p:tgtEl>
                                          <p:spTgt spid="9"/>
                                        </p:tgtEl>
                                        <p:attrNameLst>
                                          <p:attrName>ppt_w</p:attrName>
                                        </p:attrNameLst>
                                      </p:cBhvr>
                                      <p:tavLst>
                                        <p:tav tm="0">
                                          <p:val>
                                            <p:strVal val="#ppt_w/10"/>
                                          </p:val>
                                        </p:tav>
                                        <p:tav tm="50000">
                                          <p:val>
                                            <p:strVal val="#ppt_w+.01"/>
                                          </p:val>
                                        </p:tav>
                                        <p:tav tm="100000">
                                          <p:val>
                                            <p:strVal val="#ppt_w"/>
                                          </p:val>
                                        </p:tav>
                                      </p:tavLst>
                                    </p:anim>
                                    <p:animEffect transition="in" filter="fade">
                                      <p:cBhvr>
                                        <p:cTn id="30" dur="500" tmFilter="0,0; .5, 1; 1, 1"/>
                                        <p:tgtEl>
                                          <p:spTgt spid="9"/>
                                        </p:tgtEl>
                                      </p:cBhvr>
                                    </p:animEffect>
                                  </p:childTnLst>
                                </p:cTn>
                              </p:par>
                            </p:childTnLst>
                          </p:cTn>
                        </p:par>
                        <p:par>
                          <p:cTn id="31" fill="hold">
                            <p:stCondLst>
                              <p:cond delay="2599"/>
                            </p:stCondLst>
                            <p:childTnLst>
                              <p:par>
                                <p:cTn id="32" presetID="10" presetClass="entr" presetSubtype="0" fill="hold" grpId="0" nodeType="afterEffect">
                                  <p:stCondLst>
                                    <p:cond delay="20"/>
                                  </p:stCondLst>
                                  <p:childTnLst>
                                    <p:set>
                                      <p:cBhvr>
                                        <p:cTn id="33" dur="1" fill="hold">
                                          <p:stCondLst>
                                            <p:cond delay="0"/>
                                          </p:stCondLst>
                                        </p:cTn>
                                        <p:tgtEl>
                                          <p:spTgt spid="10"/>
                                        </p:tgtEl>
                                        <p:attrNameLst>
                                          <p:attrName>style.visibility</p:attrName>
                                        </p:attrNameLst>
                                      </p:cBhvr>
                                      <p:to>
                                        <p:strVal val="visible"/>
                                      </p:to>
                                    </p:set>
                                    <p:animEffect transition="in" filter="fade">
                                      <p:cBhvr>
                                        <p:cTn id="34" dur="500"/>
                                        <p:tgtEl>
                                          <p:spTgt spid="10"/>
                                        </p:tgtEl>
                                      </p:cBhvr>
                                    </p:animEffect>
                                  </p:childTnLst>
                                </p:cTn>
                              </p:par>
                            </p:childTnLst>
                          </p:cTn>
                        </p:par>
                        <p:par>
                          <p:cTn id="35" fill="hold">
                            <p:stCondLst>
                              <p:cond delay="3119"/>
                            </p:stCondLst>
                            <p:childTnLst>
                              <p:par>
                                <p:cTn id="36" presetID="2" presetClass="entr" presetSubtype="12" fill="hold" nodeType="afterEffect">
                                  <p:stCondLst>
                                    <p:cond delay="0"/>
                                  </p:stCondLst>
                                  <p:childTnLst>
                                    <p:set>
                                      <p:cBhvr>
                                        <p:cTn id="37" dur="1" fill="hold">
                                          <p:stCondLst>
                                            <p:cond delay="0"/>
                                          </p:stCondLst>
                                        </p:cTn>
                                        <p:tgtEl>
                                          <p:spTgt spid="3"/>
                                        </p:tgtEl>
                                        <p:attrNameLst>
                                          <p:attrName>style.visibility</p:attrName>
                                        </p:attrNameLst>
                                      </p:cBhvr>
                                      <p:to>
                                        <p:strVal val="visible"/>
                                      </p:to>
                                    </p:set>
                                    <p:anim calcmode="lin" valueType="num">
                                      <p:cBhvr additive="base">
                                        <p:cTn id="38" dur="500" fill="hold"/>
                                        <p:tgtEl>
                                          <p:spTgt spid="3"/>
                                        </p:tgtEl>
                                        <p:attrNameLst>
                                          <p:attrName>ppt_x</p:attrName>
                                        </p:attrNameLst>
                                      </p:cBhvr>
                                      <p:tavLst>
                                        <p:tav tm="0">
                                          <p:val>
                                            <p:strVal val="0-#ppt_w/2"/>
                                          </p:val>
                                        </p:tav>
                                        <p:tav tm="100000">
                                          <p:val>
                                            <p:strVal val="#ppt_x"/>
                                          </p:val>
                                        </p:tav>
                                      </p:tavLst>
                                    </p:anim>
                                    <p:anim calcmode="lin" valueType="num">
                                      <p:cBhvr additive="base">
                                        <p:cTn id="39"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9" grpId="0"/>
      <p:bldP spid="10"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21404"/>
            <a:ext cx="12192000" cy="6879403"/>
          </a:xfrm>
          <a:prstGeom prst="rect">
            <a:avLst/>
          </a:prstGeom>
        </p:spPr>
      </p:pic>
      <p:pic>
        <p:nvPicPr>
          <p:cNvPr id="5" name="图片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5400000" flipH="1">
            <a:off x="932072" y="-932069"/>
            <a:ext cx="1241008" cy="3105148"/>
          </a:xfrm>
          <a:prstGeom prst="rect">
            <a:avLst/>
          </a:prstGeom>
        </p:spPr>
      </p:pic>
      <p:sp>
        <p:nvSpPr>
          <p:cNvPr id="6" name="TextBox 105"/>
          <p:cNvSpPr txBox="1">
            <a:spLocks noChangeArrowheads="1"/>
          </p:cNvSpPr>
          <p:nvPr/>
        </p:nvSpPr>
        <p:spPr bwMode="auto">
          <a:xfrm>
            <a:off x="2413559" y="339668"/>
            <a:ext cx="3834841" cy="561674"/>
          </a:xfrm>
          <a:prstGeom prst="rect">
            <a:avLst/>
          </a:prstGeom>
          <a:noFill/>
          <a:ln w="9525">
            <a:noFill/>
            <a:miter lim="800000"/>
          </a:ln>
        </p:spPr>
        <p:txBody>
          <a:bodyPr wrap="square" lIns="68562" tIns="34281" rIns="68562" bIns="34281">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dist"/>
            <a:r>
              <a:rPr lang="en-US" altLang="zh-CN" sz="3200" b="1" dirty="0">
                <a:solidFill>
                  <a:srgbClr val="0A2E50"/>
                </a:solidFill>
                <a:latin typeface="汉仪大黑简" panose="02010604000101010101" pitchFamily="2" charset="-122"/>
                <a:ea typeface="汉仪大黑简" panose="02010604000101010101" pitchFamily="2" charset="-122"/>
              </a:rPr>
              <a:t>04 </a:t>
            </a:r>
            <a:r>
              <a:rPr lang="zh-CN" altLang="en-US" sz="3200" b="1" dirty="0">
                <a:solidFill>
                  <a:srgbClr val="0A2E50"/>
                </a:solidFill>
                <a:latin typeface="汉仪大黑简" panose="02010604000101010101" pitchFamily="2" charset="-122"/>
                <a:ea typeface="汉仪大黑简" panose="02010604000101010101" pitchFamily="2" charset="-122"/>
              </a:rPr>
              <a:t>世界杯影响作用</a:t>
            </a:r>
            <a:endParaRPr lang="zh-CN" altLang="en-US" sz="3200" b="1" dirty="0">
              <a:solidFill>
                <a:srgbClr val="0A2E50"/>
              </a:solidFill>
              <a:latin typeface="汉仪大黑简" panose="02010604000101010101" pitchFamily="2" charset="-122"/>
              <a:ea typeface="汉仪大黑简" panose="02010604000101010101" pitchFamily="2" charset="-122"/>
            </a:endParaRPr>
          </a:p>
        </p:txBody>
      </p:sp>
      <p:pic>
        <p:nvPicPr>
          <p:cNvPr id="7" name="图片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397" y="5848351"/>
            <a:ext cx="12139983" cy="1009650"/>
          </a:xfrm>
          <a:prstGeom prst="rect">
            <a:avLst/>
          </a:prstGeom>
        </p:spPr>
      </p:pic>
      <p:sp>
        <p:nvSpPr>
          <p:cNvPr id="8" name="矩形 7"/>
          <p:cNvSpPr/>
          <p:nvPr/>
        </p:nvSpPr>
        <p:spPr>
          <a:xfrm>
            <a:off x="1087811" y="2526770"/>
            <a:ext cx="10100462" cy="1289905"/>
          </a:xfrm>
          <a:prstGeom prst="rect">
            <a:avLst/>
          </a:prstGeom>
        </p:spPr>
        <p:txBody>
          <a:bodyPr wrap="square">
            <a:spAutoFit/>
          </a:bodyPr>
          <a:lstStyle/>
          <a:p>
            <a:pPr>
              <a:lnSpc>
                <a:spcPct val="150000"/>
              </a:lnSpc>
            </a:pPr>
            <a:r>
              <a:rPr lang="zh-CN" altLang="en-US" spc="100" dirty="0">
                <a:solidFill>
                  <a:schemeClr val="tx1">
                    <a:lumMod val="95000"/>
                    <a:lumOff val="5000"/>
                  </a:schemeClr>
                </a:solidFill>
                <a:latin typeface="微软雅黑" panose="020B0503020204020204" pitchFamily="34" charset="-122"/>
                <a:ea typeface="微软雅黑" panose="020B0503020204020204" pitchFamily="34" charset="-122"/>
              </a:rPr>
              <a:t>中国人民共和国国家主席习近平将世界杯称为“中国梦”的重要组成部分，上升到国家高度。他对中国足球有三个愿望：“一是中国足球队进世界杯，二是中国能举办世界杯，三是中国有朝一日能获得世界冠军。”表明了国家领导人对中国足球事业的高度重视。</a:t>
            </a:r>
            <a:endParaRPr lang="zh-CN" altLang="en-US" spc="100" dirty="0">
              <a:solidFill>
                <a:schemeClr val="tx1">
                  <a:lumMod val="95000"/>
                  <a:lumOff val="5000"/>
                </a:schemeClr>
              </a:solidFill>
              <a:latin typeface="微软雅黑" panose="020B0503020204020204" pitchFamily="34" charset="-122"/>
              <a:ea typeface="微软雅黑" panose="020B0503020204020204" pitchFamily="34" charset="-122"/>
            </a:endParaRPr>
          </a:p>
        </p:txBody>
      </p:sp>
      <p:sp>
        <p:nvSpPr>
          <p:cNvPr id="9" name="矩形 8"/>
          <p:cNvSpPr/>
          <p:nvPr/>
        </p:nvSpPr>
        <p:spPr>
          <a:xfrm>
            <a:off x="1019506" y="3820495"/>
            <a:ext cx="10100462" cy="874407"/>
          </a:xfrm>
          <a:prstGeom prst="rect">
            <a:avLst/>
          </a:prstGeom>
        </p:spPr>
        <p:txBody>
          <a:bodyPr wrap="square">
            <a:spAutoFit/>
          </a:bodyPr>
          <a:lstStyle/>
          <a:p>
            <a:pPr>
              <a:lnSpc>
                <a:spcPct val="150000"/>
              </a:lnSpc>
            </a:pPr>
            <a:r>
              <a:rPr lang="zh-CN" altLang="en-US" spc="100" dirty="0">
                <a:solidFill>
                  <a:schemeClr val="tx1">
                    <a:lumMod val="95000"/>
                    <a:lumOff val="5000"/>
                  </a:schemeClr>
                </a:solidFill>
                <a:latin typeface="微软雅黑" panose="020B0503020204020204" pitchFamily="34" charset="-122"/>
                <a:ea typeface="微软雅黑" panose="020B0503020204020204" pitchFamily="34" charset="-122"/>
              </a:rPr>
              <a:t>“足球梦”也是“中国梦”。当我国各项事业都在蓬勃发展时，国人渴望着中国足球能够“冲出亚洲、走向世界”，在世界最大舞台上展示出中国的强盛国力。</a:t>
            </a:r>
            <a:endParaRPr lang="zh-CN" altLang="en-US" spc="100" dirty="0">
              <a:solidFill>
                <a:schemeClr val="tx1">
                  <a:lumMod val="95000"/>
                  <a:lumOff val="5000"/>
                </a:schemeClr>
              </a:solidFill>
              <a:latin typeface="微软雅黑" panose="020B0503020204020204" pitchFamily="34" charset="-122"/>
              <a:ea typeface="微软雅黑" panose="020B0503020204020204" pitchFamily="34" charset="-122"/>
            </a:endParaRPr>
          </a:p>
        </p:txBody>
      </p:sp>
      <p:pic>
        <p:nvPicPr>
          <p:cNvPr id="10" name="图片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19507" y="1014545"/>
            <a:ext cx="1130287" cy="1648683"/>
          </a:xfrm>
          <a:prstGeom prst="rect">
            <a:avLst/>
          </a:prstGeom>
        </p:spPr>
      </p:pic>
      <p:sp>
        <p:nvSpPr>
          <p:cNvPr id="11" name="TextBox 105"/>
          <p:cNvSpPr txBox="1">
            <a:spLocks noChangeArrowheads="1"/>
          </p:cNvSpPr>
          <p:nvPr/>
        </p:nvSpPr>
        <p:spPr bwMode="auto">
          <a:xfrm>
            <a:off x="2149795" y="1696955"/>
            <a:ext cx="2174556" cy="561674"/>
          </a:xfrm>
          <a:prstGeom prst="rect">
            <a:avLst/>
          </a:prstGeom>
          <a:noFill/>
          <a:ln w="9525">
            <a:noFill/>
            <a:miter lim="800000"/>
          </a:ln>
        </p:spPr>
        <p:txBody>
          <a:bodyPr wrap="square" lIns="68562" tIns="34281" rIns="68562" bIns="34281">
            <a:spAutoFit/>
          </a:bodyPr>
          <a:lstStyle>
            <a:defPPr>
              <a:defRPr lang="zh-CN"/>
            </a:defPPr>
            <a:lvl1pPr algn="dist" eaLnBrk="0" hangingPunct="0">
              <a:defRPr sz="3200" b="1">
                <a:solidFill>
                  <a:srgbClr val="0A2E50"/>
                </a:solidFill>
                <a:latin typeface="汉仪大黑简" panose="02010604000101010101" pitchFamily="2" charset="-122"/>
                <a:ea typeface="汉仪大黑简" panose="02010604000101010101" pitchFamily="2" charset="-122"/>
              </a:defRPr>
            </a:lvl1pPr>
            <a:lvl2pPr marL="742950" indent="-285750" eaLnBrk="0" hangingPunct="0">
              <a:defRPr>
                <a:latin typeface="Arial" panose="020B0604020202020204" pitchFamily="34" charset="0"/>
                <a:ea typeface="宋体" panose="02010600030101010101" pitchFamily="2" charset="-122"/>
              </a:defRPr>
            </a:lvl2pPr>
            <a:lvl3pPr marL="1143000" indent="-228600" eaLnBrk="0" hangingPunct="0">
              <a:defRPr>
                <a:latin typeface="Arial" panose="020B0604020202020204" pitchFamily="34" charset="0"/>
                <a:ea typeface="宋体" panose="02010600030101010101" pitchFamily="2" charset="-122"/>
              </a:defRPr>
            </a:lvl3pPr>
            <a:lvl4pPr marL="1600200" indent="-228600" eaLnBrk="0" hangingPunct="0">
              <a:defRPr>
                <a:latin typeface="Arial" panose="020B0604020202020204" pitchFamily="34" charset="0"/>
                <a:ea typeface="宋体" panose="02010600030101010101" pitchFamily="2" charset="-122"/>
              </a:defRPr>
            </a:lvl4pPr>
            <a:lvl5pPr marL="2057400" indent="-228600" eaLnBrk="0" hangingPunct="0">
              <a:defRPr>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latin typeface="Arial" panose="020B0604020202020204" pitchFamily="34" charset="0"/>
                <a:ea typeface="宋体" panose="02010600030101010101" pitchFamily="2" charset="-122"/>
              </a:defRPr>
            </a:lvl9pPr>
          </a:lstStyle>
          <a:p>
            <a:r>
              <a:rPr lang="zh-CN" altLang="en-US" dirty="0"/>
              <a:t>足球梦</a:t>
            </a:r>
            <a:endParaRPr lang="zh-CN" altLang="en-US" dirty="0"/>
          </a:p>
        </p:txBody>
      </p:sp>
      <p:pic>
        <p:nvPicPr>
          <p:cNvPr id="3" name="图片 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17497935">
            <a:off x="3358474" y="4416412"/>
            <a:ext cx="1883530" cy="1883530"/>
          </a:xfrm>
          <a:prstGeom prst="rect">
            <a:avLst/>
          </a:prstGeom>
        </p:spPr>
      </p:pic>
      <p:pic>
        <p:nvPicPr>
          <p:cNvPr id="13" name="图片 12"/>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19187947">
            <a:off x="6204851" y="4563591"/>
            <a:ext cx="1757024" cy="1757024"/>
          </a:xfrm>
          <a:prstGeom prst="rect">
            <a:avLst/>
          </a:prstGeom>
        </p:spPr>
      </p:pic>
      <p:pic>
        <p:nvPicPr>
          <p:cNvPr id="19" name="图片 18"/>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19472239">
            <a:off x="8642456" y="4456499"/>
            <a:ext cx="1883530" cy="1883530"/>
          </a:xfrm>
          <a:prstGeom prst="rect">
            <a:avLst/>
          </a:prstGeom>
        </p:spPr>
      </p:pic>
      <p:pic>
        <p:nvPicPr>
          <p:cNvPr id="21" name="图片 20"/>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19506" y="4539283"/>
            <a:ext cx="2019884" cy="2019884"/>
          </a:xfrm>
          <a:prstGeom prst="rect">
            <a:avLst/>
          </a:prstGeom>
        </p:spPr>
      </p:pic>
    </p:spTree>
  </p:cSld>
  <p:clrMapOvr>
    <a:masterClrMapping/>
  </p:clrMapOvr>
  <p:transition spd="slow" advClick="0" advTm="0">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41" presetClass="entr" presetSubtype="0" fill="hold" grpId="0" nodeType="afterEffect">
                                  <p:stCondLst>
                                    <p:cond delay="0"/>
                                  </p:stCondLst>
                                  <p:iterate type="lt">
                                    <p:tmPct val="10000"/>
                                  </p:iterate>
                                  <p:childTnLst>
                                    <p:set>
                                      <p:cBhvr>
                                        <p:cTn id="11" dur="1" fill="hold">
                                          <p:stCondLst>
                                            <p:cond delay="0"/>
                                          </p:stCondLst>
                                        </p:cTn>
                                        <p:tgtEl>
                                          <p:spTgt spid="6"/>
                                        </p:tgtEl>
                                        <p:attrNameLst>
                                          <p:attrName>style.visibility</p:attrName>
                                        </p:attrNameLst>
                                      </p:cBhvr>
                                      <p:to>
                                        <p:strVal val="visible"/>
                                      </p:to>
                                    </p:set>
                                    <p:anim calcmode="lin" valueType="num">
                                      <p:cBhvr>
                                        <p:cTn id="12" dur="500" fill="hold"/>
                                        <p:tgtEl>
                                          <p:spTgt spid="6"/>
                                        </p:tgtEl>
                                        <p:attrNameLst>
                                          <p:attrName>ppt_x</p:attrName>
                                        </p:attrNameLst>
                                      </p:cBhvr>
                                      <p:tavLst>
                                        <p:tav tm="0">
                                          <p:val>
                                            <p:strVal val="#ppt_x"/>
                                          </p:val>
                                        </p:tav>
                                        <p:tav tm="50000">
                                          <p:val>
                                            <p:strVal val="#ppt_x+.1"/>
                                          </p:val>
                                        </p:tav>
                                        <p:tav tm="100000">
                                          <p:val>
                                            <p:strVal val="#ppt_x"/>
                                          </p:val>
                                        </p:tav>
                                      </p:tavLst>
                                    </p:anim>
                                    <p:anim calcmode="lin" valueType="num">
                                      <p:cBhvr>
                                        <p:cTn id="13" dur="500" fill="hold"/>
                                        <p:tgtEl>
                                          <p:spTgt spid="6"/>
                                        </p:tgtEl>
                                        <p:attrNameLst>
                                          <p:attrName>ppt_y</p:attrName>
                                        </p:attrNameLst>
                                      </p:cBhvr>
                                      <p:tavLst>
                                        <p:tav tm="0">
                                          <p:val>
                                            <p:strVal val="#ppt_y"/>
                                          </p:val>
                                        </p:tav>
                                        <p:tav tm="100000">
                                          <p:val>
                                            <p:strVal val="#ppt_y"/>
                                          </p:val>
                                        </p:tav>
                                      </p:tavLst>
                                    </p:anim>
                                    <p:anim calcmode="lin" valueType="num">
                                      <p:cBhvr>
                                        <p:cTn id="14" dur="500" fill="hold"/>
                                        <p:tgtEl>
                                          <p:spTgt spid="6"/>
                                        </p:tgtEl>
                                        <p:attrNameLst>
                                          <p:attrName>ppt_h</p:attrName>
                                        </p:attrNameLst>
                                      </p:cBhvr>
                                      <p:tavLst>
                                        <p:tav tm="0">
                                          <p:val>
                                            <p:strVal val="#ppt_h/10"/>
                                          </p:val>
                                        </p:tav>
                                        <p:tav tm="50000">
                                          <p:val>
                                            <p:strVal val="#ppt_h+.01"/>
                                          </p:val>
                                        </p:tav>
                                        <p:tav tm="100000">
                                          <p:val>
                                            <p:strVal val="#ppt_h"/>
                                          </p:val>
                                        </p:tav>
                                      </p:tavLst>
                                    </p:anim>
                                    <p:anim calcmode="lin" valueType="num">
                                      <p:cBhvr>
                                        <p:cTn id="15" dur="500" fill="hold"/>
                                        <p:tgtEl>
                                          <p:spTgt spid="6"/>
                                        </p:tgtEl>
                                        <p:attrNameLst>
                                          <p:attrName>ppt_w</p:attrName>
                                        </p:attrNameLst>
                                      </p:cBhvr>
                                      <p:tavLst>
                                        <p:tav tm="0">
                                          <p:val>
                                            <p:strVal val="#ppt_w/10"/>
                                          </p:val>
                                        </p:tav>
                                        <p:tav tm="50000">
                                          <p:val>
                                            <p:strVal val="#ppt_w+.01"/>
                                          </p:val>
                                        </p:tav>
                                        <p:tav tm="100000">
                                          <p:val>
                                            <p:strVal val="#ppt_w"/>
                                          </p:val>
                                        </p:tav>
                                      </p:tavLst>
                                    </p:anim>
                                    <p:animEffect transition="in" filter="fade">
                                      <p:cBhvr>
                                        <p:cTn id="16" dur="500" tmFilter="0,0; .5, 1; 1, 1"/>
                                        <p:tgtEl>
                                          <p:spTgt spid="6"/>
                                        </p:tgtEl>
                                      </p:cBhvr>
                                    </p:animEffect>
                                  </p:childTnLst>
                                </p:cTn>
                              </p:par>
                            </p:childTnLst>
                          </p:cTn>
                        </p:par>
                        <p:par>
                          <p:cTn id="17" fill="hold">
                            <p:stCondLst>
                              <p:cond delay="1450"/>
                            </p:stCondLst>
                            <p:childTnLst>
                              <p:par>
                                <p:cTn id="18" presetID="53" presetClass="entr" presetSubtype="16" fill="hold" nodeType="afterEffect">
                                  <p:stCondLst>
                                    <p:cond delay="0"/>
                                  </p:stCondLst>
                                  <p:childTnLst>
                                    <p:set>
                                      <p:cBhvr>
                                        <p:cTn id="19" dur="1" fill="hold">
                                          <p:stCondLst>
                                            <p:cond delay="0"/>
                                          </p:stCondLst>
                                        </p:cTn>
                                        <p:tgtEl>
                                          <p:spTgt spid="10"/>
                                        </p:tgtEl>
                                        <p:attrNameLst>
                                          <p:attrName>style.visibility</p:attrName>
                                        </p:attrNameLst>
                                      </p:cBhvr>
                                      <p:to>
                                        <p:strVal val="visible"/>
                                      </p:to>
                                    </p:set>
                                    <p:anim calcmode="lin" valueType="num">
                                      <p:cBhvr>
                                        <p:cTn id="20" dur="500" fill="hold"/>
                                        <p:tgtEl>
                                          <p:spTgt spid="10"/>
                                        </p:tgtEl>
                                        <p:attrNameLst>
                                          <p:attrName>ppt_w</p:attrName>
                                        </p:attrNameLst>
                                      </p:cBhvr>
                                      <p:tavLst>
                                        <p:tav tm="0">
                                          <p:val>
                                            <p:fltVal val="0"/>
                                          </p:val>
                                        </p:tav>
                                        <p:tav tm="100000">
                                          <p:val>
                                            <p:strVal val="#ppt_w"/>
                                          </p:val>
                                        </p:tav>
                                      </p:tavLst>
                                    </p:anim>
                                    <p:anim calcmode="lin" valueType="num">
                                      <p:cBhvr>
                                        <p:cTn id="21" dur="500" fill="hold"/>
                                        <p:tgtEl>
                                          <p:spTgt spid="10"/>
                                        </p:tgtEl>
                                        <p:attrNameLst>
                                          <p:attrName>ppt_h</p:attrName>
                                        </p:attrNameLst>
                                      </p:cBhvr>
                                      <p:tavLst>
                                        <p:tav tm="0">
                                          <p:val>
                                            <p:fltVal val="0"/>
                                          </p:val>
                                        </p:tav>
                                        <p:tav tm="100000">
                                          <p:val>
                                            <p:strVal val="#ppt_h"/>
                                          </p:val>
                                        </p:tav>
                                      </p:tavLst>
                                    </p:anim>
                                    <p:animEffect transition="in" filter="fade">
                                      <p:cBhvr>
                                        <p:cTn id="22" dur="500"/>
                                        <p:tgtEl>
                                          <p:spTgt spid="10"/>
                                        </p:tgtEl>
                                      </p:cBhvr>
                                    </p:animEffect>
                                  </p:childTnLst>
                                </p:cTn>
                              </p:par>
                            </p:childTnLst>
                          </p:cTn>
                        </p:par>
                        <p:par>
                          <p:cTn id="23" fill="hold">
                            <p:stCondLst>
                              <p:cond delay="1950"/>
                            </p:stCondLst>
                            <p:childTnLst>
                              <p:par>
                                <p:cTn id="24" presetID="41" presetClass="entr" presetSubtype="0" fill="hold" grpId="0" nodeType="afterEffect">
                                  <p:stCondLst>
                                    <p:cond delay="0"/>
                                  </p:stCondLst>
                                  <p:iterate type="lt">
                                    <p:tmPct val="10000"/>
                                  </p:iterate>
                                  <p:childTnLst>
                                    <p:set>
                                      <p:cBhvr>
                                        <p:cTn id="25" dur="1" fill="hold">
                                          <p:stCondLst>
                                            <p:cond delay="0"/>
                                          </p:stCondLst>
                                        </p:cTn>
                                        <p:tgtEl>
                                          <p:spTgt spid="11"/>
                                        </p:tgtEl>
                                        <p:attrNameLst>
                                          <p:attrName>style.visibility</p:attrName>
                                        </p:attrNameLst>
                                      </p:cBhvr>
                                      <p:to>
                                        <p:strVal val="visible"/>
                                      </p:to>
                                    </p:set>
                                    <p:anim calcmode="lin" valueType="num">
                                      <p:cBhvr>
                                        <p:cTn id="26" dur="500" fill="hold"/>
                                        <p:tgtEl>
                                          <p:spTgt spid="11"/>
                                        </p:tgtEl>
                                        <p:attrNameLst>
                                          <p:attrName>ppt_x</p:attrName>
                                        </p:attrNameLst>
                                      </p:cBhvr>
                                      <p:tavLst>
                                        <p:tav tm="0">
                                          <p:val>
                                            <p:strVal val="#ppt_x"/>
                                          </p:val>
                                        </p:tav>
                                        <p:tav tm="50000">
                                          <p:val>
                                            <p:strVal val="#ppt_x+.1"/>
                                          </p:val>
                                        </p:tav>
                                        <p:tav tm="100000">
                                          <p:val>
                                            <p:strVal val="#ppt_x"/>
                                          </p:val>
                                        </p:tav>
                                      </p:tavLst>
                                    </p:anim>
                                    <p:anim calcmode="lin" valueType="num">
                                      <p:cBhvr>
                                        <p:cTn id="27" dur="500" fill="hold"/>
                                        <p:tgtEl>
                                          <p:spTgt spid="11"/>
                                        </p:tgtEl>
                                        <p:attrNameLst>
                                          <p:attrName>ppt_y</p:attrName>
                                        </p:attrNameLst>
                                      </p:cBhvr>
                                      <p:tavLst>
                                        <p:tav tm="0">
                                          <p:val>
                                            <p:strVal val="#ppt_y"/>
                                          </p:val>
                                        </p:tav>
                                        <p:tav tm="100000">
                                          <p:val>
                                            <p:strVal val="#ppt_y"/>
                                          </p:val>
                                        </p:tav>
                                      </p:tavLst>
                                    </p:anim>
                                    <p:anim calcmode="lin" valueType="num">
                                      <p:cBhvr>
                                        <p:cTn id="28" dur="500" fill="hold"/>
                                        <p:tgtEl>
                                          <p:spTgt spid="11"/>
                                        </p:tgtEl>
                                        <p:attrNameLst>
                                          <p:attrName>ppt_h</p:attrName>
                                        </p:attrNameLst>
                                      </p:cBhvr>
                                      <p:tavLst>
                                        <p:tav tm="0">
                                          <p:val>
                                            <p:strVal val="#ppt_h/10"/>
                                          </p:val>
                                        </p:tav>
                                        <p:tav tm="50000">
                                          <p:val>
                                            <p:strVal val="#ppt_h+.01"/>
                                          </p:val>
                                        </p:tav>
                                        <p:tav tm="100000">
                                          <p:val>
                                            <p:strVal val="#ppt_h"/>
                                          </p:val>
                                        </p:tav>
                                      </p:tavLst>
                                    </p:anim>
                                    <p:anim calcmode="lin" valueType="num">
                                      <p:cBhvr>
                                        <p:cTn id="29" dur="500" fill="hold"/>
                                        <p:tgtEl>
                                          <p:spTgt spid="11"/>
                                        </p:tgtEl>
                                        <p:attrNameLst>
                                          <p:attrName>ppt_w</p:attrName>
                                        </p:attrNameLst>
                                      </p:cBhvr>
                                      <p:tavLst>
                                        <p:tav tm="0">
                                          <p:val>
                                            <p:strVal val="#ppt_w/10"/>
                                          </p:val>
                                        </p:tav>
                                        <p:tav tm="50000">
                                          <p:val>
                                            <p:strVal val="#ppt_w+.01"/>
                                          </p:val>
                                        </p:tav>
                                        <p:tav tm="100000">
                                          <p:val>
                                            <p:strVal val="#ppt_w"/>
                                          </p:val>
                                        </p:tav>
                                      </p:tavLst>
                                    </p:anim>
                                    <p:animEffect transition="in" filter="fade">
                                      <p:cBhvr>
                                        <p:cTn id="30" dur="500" tmFilter="0,0; .5, 1; 1, 1"/>
                                        <p:tgtEl>
                                          <p:spTgt spid="11"/>
                                        </p:tgtEl>
                                      </p:cBhvr>
                                    </p:animEffect>
                                  </p:childTnLst>
                                </p:cTn>
                              </p:par>
                            </p:childTnLst>
                          </p:cTn>
                        </p:par>
                        <p:par>
                          <p:cTn id="31" fill="hold">
                            <p:stCondLst>
                              <p:cond delay="2549"/>
                            </p:stCondLst>
                            <p:childTnLst>
                              <p:par>
                                <p:cTn id="32" presetID="10" presetClass="entr" presetSubtype="0" fill="hold" grpId="0" nodeType="afterEffect">
                                  <p:stCondLst>
                                    <p:cond delay="20"/>
                                  </p:stCondLst>
                                  <p:childTnLst>
                                    <p:set>
                                      <p:cBhvr>
                                        <p:cTn id="33" dur="1" fill="hold">
                                          <p:stCondLst>
                                            <p:cond delay="0"/>
                                          </p:stCondLst>
                                        </p:cTn>
                                        <p:tgtEl>
                                          <p:spTgt spid="8"/>
                                        </p:tgtEl>
                                        <p:attrNameLst>
                                          <p:attrName>style.visibility</p:attrName>
                                        </p:attrNameLst>
                                      </p:cBhvr>
                                      <p:to>
                                        <p:strVal val="visible"/>
                                      </p:to>
                                    </p:set>
                                    <p:animEffect transition="in" filter="fade">
                                      <p:cBhvr>
                                        <p:cTn id="34" dur="500"/>
                                        <p:tgtEl>
                                          <p:spTgt spid="8"/>
                                        </p:tgtEl>
                                      </p:cBhvr>
                                    </p:animEffect>
                                  </p:childTnLst>
                                </p:cTn>
                              </p:par>
                            </p:childTnLst>
                          </p:cTn>
                        </p:par>
                        <p:par>
                          <p:cTn id="35" fill="hold">
                            <p:stCondLst>
                              <p:cond delay="3069"/>
                            </p:stCondLst>
                            <p:childTnLst>
                              <p:par>
                                <p:cTn id="36" presetID="10" presetClass="entr" presetSubtype="0" fill="hold" grpId="0" nodeType="afterEffect">
                                  <p:stCondLst>
                                    <p:cond delay="20"/>
                                  </p:stCondLst>
                                  <p:childTnLst>
                                    <p:set>
                                      <p:cBhvr>
                                        <p:cTn id="37" dur="1" fill="hold">
                                          <p:stCondLst>
                                            <p:cond delay="0"/>
                                          </p:stCondLst>
                                        </p:cTn>
                                        <p:tgtEl>
                                          <p:spTgt spid="9"/>
                                        </p:tgtEl>
                                        <p:attrNameLst>
                                          <p:attrName>style.visibility</p:attrName>
                                        </p:attrNameLst>
                                      </p:cBhvr>
                                      <p:to>
                                        <p:strVal val="visible"/>
                                      </p:to>
                                    </p:set>
                                    <p:animEffect transition="in" filter="fade">
                                      <p:cBhvr>
                                        <p:cTn id="38" dur="500"/>
                                        <p:tgtEl>
                                          <p:spTgt spid="9"/>
                                        </p:tgtEl>
                                      </p:cBhvr>
                                    </p:animEffect>
                                  </p:childTnLst>
                                </p:cTn>
                              </p:par>
                            </p:childTnLst>
                          </p:cTn>
                        </p:par>
                        <p:par>
                          <p:cTn id="39" fill="hold">
                            <p:stCondLst>
                              <p:cond delay="3589"/>
                            </p:stCondLst>
                            <p:childTnLst>
                              <p:par>
                                <p:cTn id="40" presetID="2" presetClass="entr" presetSubtype="8" fill="hold" nodeType="afterEffect">
                                  <p:stCondLst>
                                    <p:cond delay="0"/>
                                  </p:stCondLst>
                                  <p:childTnLst>
                                    <p:set>
                                      <p:cBhvr>
                                        <p:cTn id="41" dur="1" fill="hold">
                                          <p:stCondLst>
                                            <p:cond delay="0"/>
                                          </p:stCondLst>
                                        </p:cTn>
                                        <p:tgtEl>
                                          <p:spTgt spid="21"/>
                                        </p:tgtEl>
                                        <p:attrNameLst>
                                          <p:attrName>style.visibility</p:attrName>
                                        </p:attrNameLst>
                                      </p:cBhvr>
                                      <p:to>
                                        <p:strVal val="visible"/>
                                      </p:to>
                                    </p:set>
                                    <p:anim calcmode="lin" valueType="num">
                                      <p:cBhvr additive="base">
                                        <p:cTn id="42" dur="500" fill="hold"/>
                                        <p:tgtEl>
                                          <p:spTgt spid="21"/>
                                        </p:tgtEl>
                                        <p:attrNameLst>
                                          <p:attrName>ppt_x</p:attrName>
                                        </p:attrNameLst>
                                      </p:cBhvr>
                                      <p:tavLst>
                                        <p:tav tm="0">
                                          <p:val>
                                            <p:strVal val="0-#ppt_w/2"/>
                                          </p:val>
                                        </p:tav>
                                        <p:tav tm="100000">
                                          <p:val>
                                            <p:strVal val="#ppt_x"/>
                                          </p:val>
                                        </p:tav>
                                      </p:tavLst>
                                    </p:anim>
                                    <p:anim calcmode="lin" valueType="num">
                                      <p:cBhvr additive="base">
                                        <p:cTn id="43" dur="500" fill="hold"/>
                                        <p:tgtEl>
                                          <p:spTgt spid="21"/>
                                        </p:tgtEl>
                                        <p:attrNameLst>
                                          <p:attrName>ppt_y</p:attrName>
                                        </p:attrNameLst>
                                      </p:cBhvr>
                                      <p:tavLst>
                                        <p:tav tm="0">
                                          <p:val>
                                            <p:strVal val="#ppt_y"/>
                                          </p:val>
                                        </p:tav>
                                        <p:tav tm="100000">
                                          <p:val>
                                            <p:strVal val="#ppt_y"/>
                                          </p:val>
                                        </p:tav>
                                      </p:tavLst>
                                    </p:anim>
                                  </p:childTnLst>
                                </p:cTn>
                              </p:par>
                              <p:par>
                                <p:cTn id="44" presetID="2" presetClass="entr" presetSubtype="8" fill="hold" nodeType="withEffect">
                                  <p:stCondLst>
                                    <p:cond delay="0"/>
                                  </p:stCondLst>
                                  <p:childTnLst>
                                    <p:set>
                                      <p:cBhvr>
                                        <p:cTn id="45" dur="1" fill="hold">
                                          <p:stCondLst>
                                            <p:cond delay="0"/>
                                          </p:stCondLst>
                                        </p:cTn>
                                        <p:tgtEl>
                                          <p:spTgt spid="3"/>
                                        </p:tgtEl>
                                        <p:attrNameLst>
                                          <p:attrName>style.visibility</p:attrName>
                                        </p:attrNameLst>
                                      </p:cBhvr>
                                      <p:to>
                                        <p:strVal val="visible"/>
                                      </p:to>
                                    </p:set>
                                    <p:anim calcmode="lin" valueType="num">
                                      <p:cBhvr additive="base">
                                        <p:cTn id="46" dur="500" fill="hold"/>
                                        <p:tgtEl>
                                          <p:spTgt spid="3"/>
                                        </p:tgtEl>
                                        <p:attrNameLst>
                                          <p:attrName>ppt_x</p:attrName>
                                        </p:attrNameLst>
                                      </p:cBhvr>
                                      <p:tavLst>
                                        <p:tav tm="0">
                                          <p:val>
                                            <p:strVal val="0-#ppt_w/2"/>
                                          </p:val>
                                        </p:tav>
                                        <p:tav tm="100000">
                                          <p:val>
                                            <p:strVal val="#ppt_x"/>
                                          </p:val>
                                        </p:tav>
                                      </p:tavLst>
                                    </p:anim>
                                    <p:anim calcmode="lin" valueType="num">
                                      <p:cBhvr additive="base">
                                        <p:cTn id="47" dur="500" fill="hold"/>
                                        <p:tgtEl>
                                          <p:spTgt spid="3"/>
                                        </p:tgtEl>
                                        <p:attrNameLst>
                                          <p:attrName>ppt_y</p:attrName>
                                        </p:attrNameLst>
                                      </p:cBhvr>
                                      <p:tavLst>
                                        <p:tav tm="0">
                                          <p:val>
                                            <p:strVal val="#ppt_y"/>
                                          </p:val>
                                        </p:tav>
                                        <p:tav tm="100000">
                                          <p:val>
                                            <p:strVal val="#ppt_y"/>
                                          </p:val>
                                        </p:tav>
                                      </p:tavLst>
                                    </p:anim>
                                  </p:childTnLst>
                                </p:cTn>
                              </p:par>
                              <p:par>
                                <p:cTn id="48" presetID="2" presetClass="entr" presetSubtype="8" fill="hold" nodeType="withEffect">
                                  <p:stCondLst>
                                    <p:cond delay="0"/>
                                  </p:stCondLst>
                                  <p:childTnLst>
                                    <p:set>
                                      <p:cBhvr>
                                        <p:cTn id="49" dur="1" fill="hold">
                                          <p:stCondLst>
                                            <p:cond delay="0"/>
                                          </p:stCondLst>
                                        </p:cTn>
                                        <p:tgtEl>
                                          <p:spTgt spid="13"/>
                                        </p:tgtEl>
                                        <p:attrNameLst>
                                          <p:attrName>style.visibility</p:attrName>
                                        </p:attrNameLst>
                                      </p:cBhvr>
                                      <p:to>
                                        <p:strVal val="visible"/>
                                      </p:to>
                                    </p:set>
                                    <p:anim calcmode="lin" valueType="num">
                                      <p:cBhvr additive="base">
                                        <p:cTn id="50" dur="500" fill="hold"/>
                                        <p:tgtEl>
                                          <p:spTgt spid="13"/>
                                        </p:tgtEl>
                                        <p:attrNameLst>
                                          <p:attrName>ppt_x</p:attrName>
                                        </p:attrNameLst>
                                      </p:cBhvr>
                                      <p:tavLst>
                                        <p:tav tm="0">
                                          <p:val>
                                            <p:strVal val="0-#ppt_w/2"/>
                                          </p:val>
                                        </p:tav>
                                        <p:tav tm="100000">
                                          <p:val>
                                            <p:strVal val="#ppt_x"/>
                                          </p:val>
                                        </p:tav>
                                      </p:tavLst>
                                    </p:anim>
                                    <p:anim calcmode="lin" valueType="num">
                                      <p:cBhvr additive="base">
                                        <p:cTn id="51" dur="500" fill="hold"/>
                                        <p:tgtEl>
                                          <p:spTgt spid="13"/>
                                        </p:tgtEl>
                                        <p:attrNameLst>
                                          <p:attrName>ppt_y</p:attrName>
                                        </p:attrNameLst>
                                      </p:cBhvr>
                                      <p:tavLst>
                                        <p:tav tm="0">
                                          <p:val>
                                            <p:strVal val="#ppt_y"/>
                                          </p:val>
                                        </p:tav>
                                        <p:tav tm="100000">
                                          <p:val>
                                            <p:strVal val="#ppt_y"/>
                                          </p:val>
                                        </p:tav>
                                      </p:tavLst>
                                    </p:anim>
                                  </p:childTnLst>
                                </p:cTn>
                              </p:par>
                              <p:par>
                                <p:cTn id="52" presetID="2" presetClass="entr" presetSubtype="8" fill="hold" nodeType="withEffect">
                                  <p:stCondLst>
                                    <p:cond delay="0"/>
                                  </p:stCondLst>
                                  <p:childTnLst>
                                    <p:set>
                                      <p:cBhvr>
                                        <p:cTn id="53" dur="1" fill="hold">
                                          <p:stCondLst>
                                            <p:cond delay="0"/>
                                          </p:stCondLst>
                                        </p:cTn>
                                        <p:tgtEl>
                                          <p:spTgt spid="19"/>
                                        </p:tgtEl>
                                        <p:attrNameLst>
                                          <p:attrName>style.visibility</p:attrName>
                                        </p:attrNameLst>
                                      </p:cBhvr>
                                      <p:to>
                                        <p:strVal val="visible"/>
                                      </p:to>
                                    </p:set>
                                    <p:anim calcmode="lin" valueType="num">
                                      <p:cBhvr additive="base">
                                        <p:cTn id="54" dur="500" fill="hold"/>
                                        <p:tgtEl>
                                          <p:spTgt spid="19"/>
                                        </p:tgtEl>
                                        <p:attrNameLst>
                                          <p:attrName>ppt_x</p:attrName>
                                        </p:attrNameLst>
                                      </p:cBhvr>
                                      <p:tavLst>
                                        <p:tav tm="0">
                                          <p:val>
                                            <p:strVal val="0-#ppt_w/2"/>
                                          </p:val>
                                        </p:tav>
                                        <p:tav tm="100000">
                                          <p:val>
                                            <p:strVal val="#ppt_x"/>
                                          </p:val>
                                        </p:tav>
                                      </p:tavLst>
                                    </p:anim>
                                    <p:anim calcmode="lin" valueType="num">
                                      <p:cBhvr additive="base">
                                        <p:cTn id="55" dur="500" fill="hold"/>
                                        <p:tgtEl>
                                          <p:spTgt spid="1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P spid="9" grpId="0"/>
      <p:bldP spid="11"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21404"/>
            <a:ext cx="12192000" cy="6879403"/>
          </a:xfrm>
          <a:prstGeom prst="rect">
            <a:avLst/>
          </a:prstGeom>
        </p:spPr>
      </p:pic>
      <p:pic>
        <p:nvPicPr>
          <p:cNvPr id="11" name="图片 10"/>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332518"/>
            <a:ext cx="2445971" cy="3020658"/>
          </a:xfrm>
          <a:prstGeom prst="rect">
            <a:avLst/>
          </a:prstGeom>
        </p:spPr>
      </p:pic>
      <p:pic>
        <p:nvPicPr>
          <p:cNvPr id="13" name="图片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397" y="5848351"/>
            <a:ext cx="12139983" cy="1009650"/>
          </a:xfrm>
          <a:prstGeom prst="rect">
            <a:avLst/>
          </a:prstGeom>
        </p:spPr>
      </p:pic>
      <p:pic>
        <p:nvPicPr>
          <p:cNvPr id="15" name="图片 1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448801" y="-21404"/>
            <a:ext cx="2743200" cy="6863811"/>
          </a:xfrm>
          <a:prstGeom prst="rect">
            <a:avLst/>
          </a:prstGeom>
        </p:spPr>
      </p:pic>
      <p:sp>
        <p:nvSpPr>
          <p:cNvPr id="20" name="文本框 19"/>
          <p:cNvSpPr txBox="1"/>
          <p:nvPr/>
        </p:nvSpPr>
        <p:spPr>
          <a:xfrm>
            <a:off x="2900275" y="3505835"/>
            <a:ext cx="6934856" cy="1446550"/>
          </a:xfrm>
          <a:prstGeom prst="rect">
            <a:avLst/>
          </a:prstGeom>
          <a:noFill/>
        </p:spPr>
        <p:txBody>
          <a:bodyPr wrap="square" rtlCol="0">
            <a:spAutoFit/>
          </a:bodyPr>
          <a:lstStyle/>
          <a:p>
            <a:r>
              <a:rPr lang="zh-CN" altLang="en-US" sz="8800" b="1" spc="600" dirty="0">
                <a:solidFill>
                  <a:schemeClr val="tx1">
                    <a:lumMod val="85000"/>
                    <a:lumOff val="15000"/>
                  </a:schemeClr>
                </a:solidFill>
                <a:effectLst>
                  <a:outerShdw blurRad="114300" dist="12700" sx="102000" sy="102000" algn="ctr" rotWithShape="0">
                    <a:prstClr val="black">
                      <a:alpha val="12000"/>
                    </a:prstClr>
                  </a:outerShdw>
                </a:effectLst>
                <a:latin typeface="汉仪大黑简" panose="02010604000101010101" pitchFamily="2" charset="-122"/>
                <a:ea typeface="汉仪大黑简" panose="02010604000101010101" pitchFamily="2" charset="-122"/>
              </a:rPr>
              <a:t>激情观看！</a:t>
            </a:r>
            <a:endParaRPr lang="zh-CN" altLang="en-US" sz="8800" b="1" spc="600" dirty="0">
              <a:solidFill>
                <a:schemeClr val="tx1">
                  <a:lumMod val="85000"/>
                  <a:lumOff val="15000"/>
                </a:schemeClr>
              </a:solidFill>
              <a:effectLst>
                <a:outerShdw blurRad="114300" dist="12700" sx="102000" sy="102000" algn="ctr" rotWithShape="0">
                  <a:prstClr val="black">
                    <a:alpha val="12000"/>
                  </a:prstClr>
                </a:outerShdw>
              </a:effectLst>
              <a:latin typeface="汉仪大黑简" panose="02010604000101010101" pitchFamily="2" charset="-122"/>
              <a:ea typeface="汉仪大黑简" panose="02010604000101010101" pitchFamily="2" charset="-122"/>
            </a:endParaRPr>
          </a:p>
        </p:txBody>
      </p:sp>
      <p:pic>
        <p:nvPicPr>
          <p:cNvPr id="22" name="图片 2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995524" y="546925"/>
            <a:ext cx="6039032" cy="3401988"/>
          </a:xfrm>
          <a:prstGeom prst="rect">
            <a:avLst/>
          </a:prstGeom>
        </p:spPr>
      </p:pic>
      <p:sp>
        <p:nvSpPr>
          <p:cNvPr id="23" name="矩形 22"/>
          <p:cNvSpPr/>
          <p:nvPr/>
        </p:nvSpPr>
        <p:spPr>
          <a:xfrm>
            <a:off x="3023120" y="5003339"/>
            <a:ext cx="6011436" cy="587597"/>
          </a:xfrm>
          <a:prstGeom prst="rect">
            <a:avLst/>
          </a:prstGeom>
        </p:spPr>
        <p:txBody>
          <a:bodyPr wrap="square">
            <a:spAutoFit/>
          </a:bodyPr>
          <a:lstStyle/>
          <a:p>
            <a:pPr algn="ctr">
              <a:lnSpc>
                <a:spcPts val="2000"/>
              </a:lnSpc>
            </a:pPr>
            <a:r>
              <a:rPr lang="en-US" altLang="zh-CN" sz="1400" dirty="0">
                <a:solidFill>
                  <a:schemeClr val="tx1">
                    <a:lumMod val="85000"/>
                    <a:lumOff val="15000"/>
                  </a:schemeClr>
                </a:solidFill>
                <a:latin typeface="Arial" panose="020B0604020202020204" pitchFamily="34" charset="0"/>
              </a:rPr>
              <a:t>2018</a:t>
            </a:r>
            <a:r>
              <a:rPr lang="zh-CN" altLang="en-US" sz="1400" dirty="0">
                <a:solidFill>
                  <a:schemeClr val="tx1">
                    <a:lumMod val="85000"/>
                    <a:lumOff val="15000"/>
                  </a:schemeClr>
                </a:solidFill>
                <a:latin typeface="Arial" panose="020B0604020202020204" pitchFamily="34" charset="0"/>
              </a:rPr>
              <a:t>年俄罗斯世界杯是第</a:t>
            </a:r>
            <a:r>
              <a:rPr lang="en-US" altLang="zh-CN" sz="1400" dirty="0">
                <a:solidFill>
                  <a:schemeClr val="tx1">
                    <a:lumMod val="85000"/>
                    <a:lumOff val="15000"/>
                  </a:schemeClr>
                </a:solidFill>
                <a:latin typeface="Arial" panose="020B0604020202020204" pitchFamily="34" charset="0"/>
              </a:rPr>
              <a:t>21</a:t>
            </a:r>
            <a:r>
              <a:rPr lang="zh-CN" altLang="en-US" sz="1400" dirty="0">
                <a:solidFill>
                  <a:schemeClr val="tx1">
                    <a:lumMod val="85000"/>
                    <a:lumOff val="15000"/>
                  </a:schemeClr>
                </a:solidFill>
                <a:latin typeface="Arial" panose="020B0604020202020204" pitchFamily="34" charset="0"/>
              </a:rPr>
              <a:t>届世界杯足球赛。比赛将于</a:t>
            </a:r>
            <a:r>
              <a:rPr lang="en-US" altLang="zh-CN" sz="1400" dirty="0">
                <a:solidFill>
                  <a:schemeClr val="tx1">
                    <a:lumMod val="85000"/>
                    <a:lumOff val="15000"/>
                  </a:schemeClr>
                </a:solidFill>
                <a:latin typeface="Arial" panose="020B0604020202020204" pitchFamily="34" charset="0"/>
              </a:rPr>
              <a:t>2018</a:t>
            </a:r>
            <a:r>
              <a:rPr lang="zh-CN" altLang="en-US" sz="1400" dirty="0">
                <a:solidFill>
                  <a:schemeClr val="tx1">
                    <a:lumMod val="85000"/>
                    <a:lumOff val="15000"/>
                  </a:schemeClr>
                </a:solidFill>
                <a:latin typeface="Arial" panose="020B0604020202020204" pitchFamily="34" charset="0"/>
              </a:rPr>
              <a:t>年</a:t>
            </a:r>
            <a:r>
              <a:rPr lang="en-US" altLang="zh-CN" sz="1400" dirty="0">
                <a:solidFill>
                  <a:schemeClr val="tx1">
                    <a:lumMod val="85000"/>
                    <a:lumOff val="15000"/>
                  </a:schemeClr>
                </a:solidFill>
                <a:latin typeface="Arial" panose="020B0604020202020204" pitchFamily="34" charset="0"/>
              </a:rPr>
              <a:t>6</a:t>
            </a:r>
            <a:r>
              <a:rPr lang="zh-CN" altLang="en-US" sz="1400" dirty="0">
                <a:solidFill>
                  <a:schemeClr val="tx1">
                    <a:lumMod val="85000"/>
                    <a:lumOff val="15000"/>
                  </a:schemeClr>
                </a:solidFill>
                <a:latin typeface="Arial" panose="020B0604020202020204" pitchFamily="34" charset="0"/>
              </a:rPr>
              <a:t>月</a:t>
            </a:r>
            <a:r>
              <a:rPr lang="en-US" altLang="zh-CN" sz="1400" dirty="0">
                <a:solidFill>
                  <a:schemeClr val="tx1">
                    <a:lumMod val="85000"/>
                    <a:lumOff val="15000"/>
                  </a:schemeClr>
                </a:solidFill>
                <a:latin typeface="Arial" panose="020B0604020202020204" pitchFamily="34" charset="0"/>
              </a:rPr>
              <a:t>14</a:t>
            </a:r>
            <a:r>
              <a:rPr lang="zh-CN" altLang="en-US" sz="1400" dirty="0">
                <a:solidFill>
                  <a:schemeClr val="tx1">
                    <a:lumMod val="85000"/>
                    <a:lumOff val="15000"/>
                  </a:schemeClr>
                </a:solidFill>
                <a:latin typeface="Arial" panose="020B0604020202020204" pitchFamily="34" charset="0"/>
              </a:rPr>
              <a:t>日至</a:t>
            </a:r>
            <a:r>
              <a:rPr lang="en-US" altLang="zh-CN" sz="1400" dirty="0">
                <a:solidFill>
                  <a:schemeClr val="tx1">
                    <a:lumMod val="85000"/>
                    <a:lumOff val="15000"/>
                  </a:schemeClr>
                </a:solidFill>
                <a:latin typeface="Arial" panose="020B0604020202020204" pitchFamily="34" charset="0"/>
              </a:rPr>
              <a:t>7</a:t>
            </a:r>
            <a:r>
              <a:rPr lang="zh-CN" altLang="en-US" sz="1400" dirty="0">
                <a:solidFill>
                  <a:schemeClr val="tx1">
                    <a:lumMod val="85000"/>
                    <a:lumOff val="15000"/>
                  </a:schemeClr>
                </a:solidFill>
                <a:latin typeface="Arial" panose="020B0604020202020204" pitchFamily="34" charset="0"/>
              </a:rPr>
              <a:t>月</a:t>
            </a:r>
            <a:r>
              <a:rPr lang="en-US" altLang="zh-CN" sz="1400" dirty="0">
                <a:solidFill>
                  <a:schemeClr val="tx1">
                    <a:lumMod val="85000"/>
                    <a:lumOff val="15000"/>
                  </a:schemeClr>
                </a:solidFill>
                <a:latin typeface="Arial" panose="020B0604020202020204" pitchFamily="34" charset="0"/>
              </a:rPr>
              <a:t>15</a:t>
            </a:r>
            <a:r>
              <a:rPr lang="zh-CN" altLang="en-US" sz="1400" dirty="0">
                <a:solidFill>
                  <a:schemeClr val="tx1">
                    <a:lumMod val="85000"/>
                    <a:lumOff val="15000"/>
                  </a:schemeClr>
                </a:solidFill>
                <a:latin typeface="Arial" panose="020B0604020202020204" pitchFamily="34" charset="0"/>
              </a:rPr>
              <a:t>日在俄罗斯境内</a:t>
            </a:r>
            <a:r>
              <a:rPr lang="en-US" altLang="zh-CN" sz="1400" dirty="0">
                <a:solidFill>
                  <a:schemeClr val="tx1">
                    <a:lumMod val="85000"/>
                    <a:lumOff val="15000"/>
                  </a:schemeClr>
                </a:solidFill>
                <a:latin typeface="Arial" panose="020B0604020202020204" pitchFamily="34" charset="0"/>
              </a:rPr>
              <a:t>11</a:t>
            </a:r>
            <a:r>
              <a:rPr lang="zh-CN" altLang="en-US" sz="1400" dirty="0">
                <a:solidFill>
                  <a:schemeClr val="tx1">
                    <a:lumMod val="85000"/>
                    <a:lumOff val="15000"/>
                  </a:schemeClr>
                </a:solidFill>
                <a:latin typeface="Arial" panose="020B0604020202020204" pitchFamily="34" charset="0"/>
              </a:rPr>
              <a:t>座城市中的</a:t>
            </a:r>
            <a:r>
              <a:rPr lang="en-US" altLang="zh-CN" sz="1400" dirty="0">
                <a:solidFill>
                  <a:schemeClr val="tx1">
                    <a:lumMod val="85000"/>
                    <a:lumOff val="15000"/>
                  </a:schemeClr>
                </a:solidFill>
                <a:latin typeface="Arial" panose="020B0604020202020204" pitchFamily="34" charset="0"/>
              </a:rPr>
              <a:t>12</a:t>
            </a:r>
            <a:r>
              <a:rPr lang="zh-CN" altLang="en-US" sz="1400" dirty="0">
                <a:solidFill>
                  <a:schemeClr val="tx1">
                    <a:lumMod val="85000"/>
                    <a:lumOff val="15000"/>
                  </a:schemeClr>
                </a:solidFill>
                <a:latin typeface="Arial" panose="020B0604020202020204" pitchFamily="34" charset="0"/>
              </a:rPr>
              <a:t>座球场内举行。</a:t>
            </a:r>
            <a:endParaRPr lang="zh-CN" altLang="en-US" sz="1400" dirty="0">
              <a:solidFill>
                <a:schemeClr val="tx1">
                  <a:lumMod val="85000"/>
                  <a:lumOff val="15000"/>
                </a:schemeClr>
              </a:solidFill>
            </a:endParaRPr>
          </a:p>
        </p:txBody>
      </p:sp>
    </p:spTree>
  </p:cSld>
  <p:clrMapOvr>
    <a:masterClrMapping/>
  </p:clrMapOvr>
  <mc:AlternateContent xmlns:mc="http://schemas.openxmlformats.org/markup-compatibility/2006">
    <mc:Choice xmlns:p14="http://schemas.microsoft.com/office/powerpoint/2010/main" Requires="p14">
      <p:transition spd="slow" p14:dur="1400" advClick="0" advTm="0">
        <p14:doors dir="vert"/>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randombar(horizontal)">
                                      <p:cBhvr>
                                        <p:cTn id="7" dur="500"/>
                                        <p:tgtEl>
                                          <p:spTgt spid="22"/>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20"/>
                                        </p:tgtEl>
                                        <p:attrNameLst>
                                          <p:attrName>style.visibility</p:attrName>
                                        </p:attrNameLst>
                                      </p:cBhvr>
                                      <p:to>
                                        <p:strVal val="visible"/>
                                      </p:to>
                                    </p:set>
                                    <p:animEffect transition="in" filter="fade">
                                      <p:cBhvr>
                                        <p:cTn id="11" dur="500"/>
                                        <p:tgtEl>
                                          <p:spTgt spid="20"/>
                                        </p:tgtEl>
                                      </p:cBhvr>
                                    </p:animEffect>
                                  </p:childTnLst>
                                </p:cTn>
                              </p:par>
                            </p:childTnLst>
                          </p:cTn>
                        </p:par>
                        <p:par>
                          <p:cTn id="12" fill="hold">
                            <p:stCondLst>
                              <p:cond delay="1000"/>
                            </p:stCondLst>
                            <p:childTnLst>
                              <p:par>
                                <p:cTn id="13" presetID="37" presetClass="entr" presetSubtype="0" fill="hold" grpId="0" nodeType="afterEffect">
                                  <p:stCondLst>
                                    <p:cond delay="0"/>
                                  </p:stCondLst>
                                  <p:childTnLst>
                                    <p:set>
                                      <p:cBhvr>
                                        <p:cTn id="14" dur="1" fill="hold">
                                          <p:stCondLst>
                                            <p:cond delay="0"/>
                                          </p:stCondLst>
                                        </p:cTn>
                                        <p:tgtEl>
                                          <p:spTgt spid="23"/>
                                        </p:tgtEl>
                                        <p:attrNameLst>
                                          <p:attrName>style.visibility</p:attrName>
                                        </p:attrNameLst>
                                      </p:cBhvr>
                                      <p:to>
                                        <p:strVal val="visible"/>
                                      </p:to>
                                    </p:set>
                                    <p:animEffect transition="in" filter="fade">
                                      <p:cBhvr>
                                        <p:cTn id="15" dur="1000"/>
                                        <p:tgtEl>
                                          <p:spTgt spid="23"/>
                                        </p:tgtEl>
                                      </p:cBhvr>
                                    </p:animEffect>
                                    <p:anim calcmode="lin" valueType="num">
                                      <p:cBhvr>
                                        <p:cTn id="16" dur="1000" fill="hold"/>
                                        <p:tgtEl>
                                          <p:spTgt spid="23"/>
                                        </p:tgtEl>
                                        <p:attrNameLst>
                                          <p:attrName>ppt_x</p:attrName>
                                        </p:attrNameLst>
                                      </p:cBhvr>
                                      <p:tavLst>
                                        <p:tav tm="0">
                                          <p:val>
                                            <p:strVal val="#ppt_x"/>
                                          </p:val>
                                        </p:tav>
                                        <p:tav tm="100000">
                                          <p:val>
                                            <p:strVal val="#ppt_x"/>
                                          </p:val>
                                        </p:tav>
                                      </p:tavLst>
                                    </p:anim>
                                    <p:anim calcmode="lin" valueType="num">
                                      <p:cBhvr>
                                        <p:cTn id="17" dur="900" decel="100000" fill="hold"/>
                                        <p:tgtEl>
                                          <p:spTgt spid="23"/>
                                        </p:tgtEl>
                                        <p:attrNameLst>
                                          <p:attrName>ppt_y</p:attrName>
                                        </p:attrNameLst>
                                      </p:cBhvr>
                                      <p:tavLst>
                                        <p:tav tm="0">
                                          <p:val>
                                            <p:strVal val="#ppt_y+1"/>
                                          </p:val>
                                        </p:tav>
                                        <p:tav tm="100000">
                                          <p:val>
                                            <p:strVal val="#ppt_y-.03"/>
                                          </p:val>
                                        </p:tav>
                                      </p:tavLst>
                                    </p:anim>
                                    <p:anim calcmode="lin" valueType="num">
                                      <p:cBhvr>
                                        <p:cTn id="18" dur="100" accel="100000" fill="hold">
                                          <p:stCondLst>
                                            <p:cond delay="900"/>
                                          </p:stCondLst>
                                        </p:cTn>
                                        <p:tgtEl>
                                          <p:spTgt spid="23"/>
                                        </p:tgtEl>
                                        <p:attrNameLst>
                                          <p:attrName>ppt_y</p:attrName>
                                        </p:attrNameLst>
                                      </p:cBhvr>
                                      <p:tavLst>
                                        <p:tav tm="0">
                                          <p:val>
                                            <p:strVal val="#ppt_y-.03"/>
                                          </p:val>
                                        </p:tav>
                                        <p:tav tm="100000">
                                          <p:val>
                                            <p:strVal val="#ppt_y"/>
                                          </p:val>
                                        </p:tav>
                                      </p:tavLst>
                                    </p:anim>
                                  </p:childTnLst>
                                </p:cTn>
                              </p:par>
                            </p:childTnLst>
                          </p:cTn>
                        </p:par>
                        <p:par>
                          <p:cTn id="19" fill="hold">
                            <p:stCondLst>
                              <p:cond delay="2000"/>
                            </p:stCondLst>
                            <p:childTnLst>
                              <p:par>
                                <p:cTn id="20" presetID="2" presetClass="entr" presetSubtype="2" fill="hold" nodeType="afterEffect">
                                  <p:stCondLst>
                                    <p:cond delay="0"/>
                                  </p:stCondLst>
                                  <p:childTnLst>
                                    <p:set>
                                      <p:cBhvr>
                                        <p:cTn id="21" dur="1" fill="hold">
                                          <p:stCondLst>
                                            <p:cond delay="0"/>
                                          </p:stCondLst>
                                        </p:cTn>
                                        <p:tgtEl>
                                          <p:spTgt spid="15"/>
                                        </p:tgtEl>
                                        <p:attrNameLst>
                                          <p:attrName>style.visibility</p:attrName>
                                        </p:attrNameLst>
                                      </p:cBhvr>
                                      <p:to>
                                        <p:strVal val="visible"/>
                                      </p:to>
                                    </p:set>
                                    <p:anim calcmode="lin" valueType="num">
                                      <p:cBhvr additive="base">
                                        <p:cTn id="22" dur="500" fill="hold"/>
                                        <p:tgtEl>
                                          <p:spTgt spid="15"/>
                                        </p:tgtEl>
                                        <p:attrNameLst>
                                          <p:attrName>ppt_x</p:attrName>
                                        </p:attrNameLst>
                                      </p:cBhvr>
                                      <p:tavLst>
                                        <p:tav tm="0">
                                          <p:val>
                                            <p:strVal val="1+#ppt_w/2"/>
                                          </p:val>
                                        </p:tav>
                                        <p:tav tm="100000">
                                          <p:val>
                                            <p:strVal val="#ppt_x"/>
                                          </p:val>
                                        </p:tav>
                                      </p:tavLst>
                                    </p:anim>
                                    <p:anim calcmode="lin" valueType="num">
                                      <p:cBhvr additive="base">
                                        <p:cTn id="23" dur="500" fill="hold"/>
                                        <p:tgtEl>
                                          <p:spTgt spid="15"/>
                                        </p:tgtEl>
                                        <p:attrNameLst>
                                          <p:attrName>ppt_y</p:attrName>
                                        </p:attrNameLst>
                                      </p:cBhvr>
                                      <p:tavLst>
                                        <p:tav tm="0">
                                          <p:val>
                                            <p:strVal val="#ppt_y"/>
                                          </p:val>
                                        </p:tav>
                                        <p:tav tm="100000">
                                          <p:val>
                                            <p:strVal val="#ppt_y"/>
                                          </p:val>
                                        </p:tav>
                                      </p:tavLst>
                                    </p:anim>
                                  </p:childTnLst>
                                </p:cTn>
                              </p:par>
                            </p:childTnLst>
                          </p:cTn>
                        </p:par>
                        <p:par>
                          <p:cTn id="24" fill="hold">
                            <p:stCondLst>
                              <p:cond delay="2500"/>
                            </p:stCondLst>
                            <p:childTnLst>
                              <p:par>
                                <p:cTn id="25" presetID="2" presetClass="entr" presetSubtype="12" fill="hold" nodeType="afterEffect">
                                  <p:stCondLst>
                                    <p:cond delay="0"/>
                                  </p:stCondLst>
                                  <p:childTnLst>
                                    <p:set>
                                      <p:cBhvr>
                                        <p:cTn id="26" dur="1" fill="hold">
                                          <p:stCondLst>
                                            <p:cond delay="0"/>
                                          </p:stCondLst>
                                        </p:cTn>
                                        <p:tgtEl>
                                          <p:spTgt spid="11"/>
                                        </p:tgtEl>
                                        <p:attrNameLst>
                                          <p:attrName>style.visibility</p:attrName>
                                        </p:attrNameLst>
                                      </p:cBhvr>
                                      <p:to>
                                        <p:strVal val="visible"/>
                                      </p:to>
                                    </p:set>
                                    <p:anim calcmode="lin" valueType="num">
                                      <p:cBhvr additive="base">
                                        <p:cTn id="27" dur="500" fill="hold"/>
                                        <p:tgtEl>
                                          <p:spTgt spid="11"/>
                                        </p:tgtEl>
                                        <p:attrNameLst>
                                          <p:attrName>ppt_x</p:attrName>
                                        </p:attrNameLst>
                                      </p:cBhvr>
                                      <p:tavLst>
                                        <p:tav tm="0">
                                          <p:val>
                                            <p:strVal val="0-#ppt_w/2"/>
                                          </p:val>
                                        </p:tav>
                                        <p:tav tm="100000">
                                          <p:val>
                                            <p:strVal val="#ppt_x"/>
                                          </p:val>
                                        </p:tav>
                                      </p:tavLst>
                                    </p:anim>
                                    <p:anim calcmode="lin" valueType="num">
                                      <p:cBhvr additive="base">
                                        <p:cTn id="28"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3" grpId="0"/>
    </p:bldLst>
  </p:timing>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1392</Words>
  <Application>WPS 演示</Application>
  <PresentationFormat>宽屏</PresentationFormat>
  <Paragraphs>102</Paragraphs>
  <Slides>26</Slides>
  <Notes>27</Notes>
  <HiddenSlides>0</HiddenSlides>
  <MMClips>1</MMClips>
  <ScaleCrop>false</ScaleCrop>
  <HeadingPairs>
    <vt:vector size="6" baseType="variant">
      <vt:variant>
        <vt:lpstr>已用的字体</vt:lpstr>
      </vt:variant>
      <vt:variant>
        <vt:i4>12</vt:i4>
      </vt:variant>
      <vt:variant>
        <vt:lpstr>主题</vt:lpstr>
      </vt:variant>
      <vt:variant>
        <vt:i4>1</vt:i4>
      </vt:variant>
      <vt:variant>
        <vt:lpstr>幻灯片标题</vt:lpstr>
      </vt:variant>
      <vt:variant>
        <vt:i4>26</vt:i4>
      </vt:variant>
    </vt:vector>
  </HeadingPairs>
  <TitlesOfParts>
    <vt:vector size="39" baseType="lpstr">
      <vt:lpstr>Arial</vt:lpstr>
      <vt:lpstr>宋体</vt:lpstr>
      <vt:lpstr>Wingdings</vt:lpstr>
      <vt:lpstr>汉仪大黑简</vt:lpstr>
      <vt:lpstr>微软雅黑</vt:lpstr>
      <vt:lpstr>黑体</vt:lpstr>
      <vt:lpstr>等线</vt:lpstr>
      <vt:lpstr>Arial Unicode MS</vt:lpstr>
      <vt:lpstr>等线 Light</vt:lpstr>
      <vt:lpstr>Segoe Print</vt:lpstr>
      <vt:lpstr>Calibri</vt:lpstr>
      <vt:lpstr>等线</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世界杯</dc:title>
  <dc:creator>张建春</dc:creator>
  <cp:lastModifiedBy>admin</cp:lastModifiedBy>
  <cp:revision>25</cp:revision>
  <dcterms:created xsi:type="dcterms:W3CDTF">2018-05-30T01:23:00Z</dcterms:created>
  <dcterms:modified xsi:type="dcterms:W3CDTF">2018-06-06T08:20:38Z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2052-10.1.0.6876</vt:lpwstr>
  </property>
</Properties>
</file>