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1" r:id="rId5"/>
    <p:sldId id="265" r:id="rId6"/>
    <p:sldId id="266" r:id="rId7"/>
    <p:sldId id="267" r:id="rId8"/>
    <p:sldId id="268" r:id="rId9"/>
    <p:sldId id="269" r:id="rId10"/>
    <p:sldId id="272" r:id="rId11"/>
    <p:sldId id="280" r:id="rId12"/>
    <p:sldId id="284" r:id="rId13"/>
    <p:sldId id="276" r:id="rId14"/>
    <p:sldId id="277" r:id="rId15"/>
    <p:sldId id="273" r:id="rId16"/>
    <p:sldId id="279" r:id="rId17"/>
    <p:sldId id="278" r:id="rId18"/>
    <p:sldId id="275" r:id="rId19"/>
    <p:sldId id="281" r:id="rId20"/>
    <p:sldId id="274" r:id="rId21"/>
    <p:sldId id="285" r:id="rId22"/>
    <p:sldId id="282" r:id="rId23"/>
    <p:sldId id="270" r:id="rId24"/>
    <p:sldId id="283" r:id="rId25"/>
    <p:sldId id="27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DA87-30E1-4652-9805-D15E4B8D7F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71" y="1543060"/>
            <a:ext cx="3809993" cy="53149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58364" y="1530201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</a:t>
            </a:r>
            <a:endParaRPr lang="zh-CN" altLang="en-US" sz="138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00668" y="1402583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之</a:t>
            </a:r>
            <a:endParaRPr lang="zh-CN" altLang="en-US" sz="138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472766" y="2263854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战</a:t>
            </a:r>
            <a:endParaRPr lang="zh-CN" altLang="en-US" sz="138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9" y="907353"/>
            <a:ext cx="1730843" cy="173084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429375" y="2536288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界</a:t>
            </a:r>
            <a:endParaRPr lang="zh-CN" altLang="en-US" sz="138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15881" y="4771329"/>
            <a:ext cx="159608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111704" y="6019263"/>
            <a:ext cx="3565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</a:rPr>
              <a:t>2018.05.27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pic>
        <p:nvPicPr>
          <p:cNvPr id="2" name="Schuwenn Z. - 1998法国世界杯主题曲＜生命之杯＞（钢琴改编版）La Copa De La Vida（The Cup of Life）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37936" y="-2922639"/>
            <a:ext cx="386713" cy="3867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2" grpId="0"/>
      <p:bldP spid="13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14900" y="685800"/>
            <a:ext cx="32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目录</a:t>
            </a:r>
            <a:endParaRPr lang="zh-CN" altLang="en-US" sz="88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85900" y="272111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4600" y="27211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05600" y="2818140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34300" y="2818140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85900" y="4211816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4600" y="421181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05600" y="4308842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34300" y="4308842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一、世界杯简介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774" y="1078531"/>
            <a:ext cx="3305561" cy="41159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864" y="4659642"/>
            <a:ext cx="1622293" cy="1622293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519237" y="18020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51451" y="2663699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543436" y="2972696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79" y="1545678"/>
            <a:ext cx="2895600" cy="42236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2479" y="17574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3962" y="277416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7326" y="232738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72479" y="389684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53962" y="491352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57326" y="4466738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68680" y="17574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50163" y="277416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53527" y="232738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68680" y="389684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50163" y="491352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53527" y="4466738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98" y="1596116"/>
            <a:ext cx="3511826" cy="5261884"/>
          </a:xfrm>
          <a:prstGeom prst="rect">
            <a:avLst/>
          </a:prstGeom>
        </p:spPr>
      </p:pic>
      <p:sp>
        <p:nvSpPr>
          <p:cNvPr id="5" name="矩形: 圆角 4"/>
          <p:cNvSpPr/>
          <p:nvPr/>
        </p:nvSpPr>
        <p:spPr>
          <a:xfrm>
            <a:off x="1241978" y="1924050"/>
            <a:ext cx="6115050" cy="37147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05792" y="3194414"/>
            <a:ext cx="5387422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年俄罗斯世界杯是第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届世界杯足球赛。比赛将于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日至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日在俄罗斯联邦境内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座城市中的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座球场进行。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00200" y="217753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俄罗斯世界杯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2414" y="3039216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285875"/>
            <a:ext cx="4000500" cy="5334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991100" y="20306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23314" y="2892299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015299" y="3201296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日，已经有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23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支球队获得了俄罗斯世界杯的参赛资格。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日凌晨，国际足联在俄罗斯发布了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年世界杯比赛用球“电视之星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(Telstar) 18”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二、世界杯国家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676400"/>
            <a:ext cx="4552950" cy="4552950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5283036" y="1983043"/>
            <a:ext cx="6115050" cy="37147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646850" y="3253407"/>
            <a:ext cx="5387422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年俄罗斯世界杯是第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届世界杯足球赛。比赛将于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日至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日在俄罗斯联邦境内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座城市中的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座球场进行。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1258" y="223652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俄罗斯世界杯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73472" y="3098209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6" y="1554942"/>
            <a:ext cx="4795866" cy="47958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01033" y="1770419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33247" y="2632104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825232" y="2941101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强全部产生。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35" y="1774796"/>
            <a:ext cx="4441589" cy="4441589"/>
          </a:xfrm>
          <a:prstGeom prst="rect">
            <a:avLst/>
          </a:prstGeom>
        </p:spPr>
      </p:pic>
      <p:sp>
        <p:nvSpPr>
          <p:cNvPr id="5" name="矩形: 圆角 4"/>
          <p:cNvSpPr/>
          <p:nvPr/>
        </p:nvSpPr>
        <p:spPr>
          <a:xfrm>
            <a:off x="971550" y="1757092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18717" y="175709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01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00200" y="277376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03564" y="232698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7912376" y="1757092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259543" y="175709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02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41026" y="277376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44390" y="232698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971550" y="4320280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318717" y="432028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03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0200" y="53369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03564" y="4890173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7912376" y="4320280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259543" y="432028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04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541026" y="53369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44390" y="4890173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94612"/>
            <a:ext cx="3598943" cy="4116526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4991100" y="1894612"/>
            <a:ext cx="6115050" cy="37147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54914" y="3164976"/>
            <a:ext cx="5387422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年俄罗斯世界杯是第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届世界杯足球赛。比赛将于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日至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日在俄罗斯联邦境内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座城市中的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座球场进行。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49322" y="2148093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俄罗斯世界杯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81536" y="3009778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三、世界杯规则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139005"/>
            <a:ext cx="5749413" cy="574941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21891" y="168904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93471" y="1730305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8619" y="173030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0963" y="323958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92543" y="3280844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7691" y="328084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12828" y="46415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84408" y="46827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99556" y="4682756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813411"/>
            <a:ext cx="4704725" cy="47047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520" y="5057731"/>
            <a:ext cx="1622293" cy="162229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91454" y="190664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23668" y="2768331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5653" y="3077328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强全部产生。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793736"/>
            <a:ext cx="4591050" cy="45910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8" t="12848" r="53275" b="48606"/>
          <a:stretch>
            <a:fillRect/>
          </a:stretch>
        </p:blipFill>
        <p:spPr>
          <a:xfrm>
            <a:off x="5886450" y="16192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5" t="12848" r="24477" b="48606"/>
          <a:stretch>
            <a:fillRect/>
          </a:stretch>
        </p:blipFill>
        <p:spPr>
          <a:xfrm>
            <a:off x="8172450" y="16192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7" t="54963" r="53515" b="6492"/>
          <a:stretch>
            <a:fillRect/>
          </a:stretch>
        </p:blipFill>
        <p:spPr>
          <a:xfrm>
            <a:off x="5867380" y="38671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5" t="54963" r="24718" b="6492"/>
          <a:stretch>
            <a:fillRect/>
          </a:stretch>
        </p:blipFill>
        <p:spPr>
          <a:xfrm>
            <a:off x="8153380" y="38671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sp>
        <p:nvSpPr>
          <p:cNvPr id="7" name="矩形: 圆角 6"/>
          <p:cNvSpPr/>
          <p:nvPr/>
        </p:nvSpPr>
        <p:spPr>
          <a:xfrm>
            <a:off x="5886450" y="1619250"/>
            <a:ext cx="2057400" cy="2057400"/>
          </a:xfrm>
          <a:prstGeom prst="round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8172450" y="1619250"/>
            <a:ext cx="2057400" cy="2057400"/>
          </a:xfrm>
          <a:prstGeom prst="round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5867380" y="3867150"/>
            <a:ext cx="2057400" cy="2057400"/>
          </a:xfrm>
          <a:prstGeom prst="round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521405" y="174863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89134" y="2420600"/>
            <a:ext cx="1813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57618" y="174863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25347" y="2420600"/>
            <a:ext cx="1813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29175" y="408203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96904" y="4754002"/>
            <a:ext cx="1813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  <p:bldP spid="13" grpId="0" animBg="1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1600200" y="1769028"/>
            <a:ext cx="2175387" cy="2301528"/>
          </a:xfrm>
          <a:custGeom>
            <a:avLst/>
            <a:gdLst>
              <a:gd name="connsiteX0" fmla="*/ 649886 w 4337565"/>
              <a:gd name="connsiteY0" fmla="*/ 34480 h 4737349"/>
              <a:gd name="connsiteX1" fmla="*/ 4336982 w 4337565"/>
              <a:gd name="connsiteY1" fmla="*/ 2659693 h 4737349"/>
              <a:gd name="connsiteX2" fmla="*/ 354918 w 4337565"/>
              <a:gd name="connsiteY2" fmla="*/ 4665474 h 4737349"/>
              <a:gd name="connsiteX3" fmla="*/ 649886 w 4337565"/>
              <a:gd name="connsiteY3" fmla="*/ 34480 h 473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565" h="4737349">
                <a:moveTo>
                  <a:pt x="649886" y="34480"/>
                </a:moveTo>
                <a:cubicBezTo>
                  <a:pt x="1313563" y="-299817"/>
                  <a:pt x="4386143" y="1887861"/>
                  <a:pt x="4336982" y="2659693"/>
                </a:cubicBezTo>
                <a:cubicBezTo>
                  <a:pt x="4287821" y="3431525"/>
                  <a:pt x="974350" y="5103010"/>
                  <a:pt x="354918" y="4665474"/>
                </a:cubicBezTo>
                <a:cubicBezTo>
                  <a:pt x="-264514" y="4227939"/>
                  <a:pt x="-13791" y="368777"/>
                  <a:pt x="649886" y="3448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79923" y="465229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8" name="任意多边形: 形状 7"/>
          <p:cNvSpPr/>
          <p:nvPr/>
        </p:nvSpPr>
        <p:spPr>
          <a:xfrm>
            <a:off x="5146996" y="1769028"/>
            <a:ext cx="2175387" cy="2301528"/>
          </a:xfrm>
          <a:custGeom>
            <a:avLst/>
            <a:gdLst>
              <a:gd name="connsiteX0" fmla="*/ 649886 w 4337565"/>
              <a:gd name="connsiteY0" fmla="*/ 34480 h 4737349"/>
              <a:gd name="connsiteX1" fmla="*/ 4336982 w 4337565"/>
              <a:gd name="connsiteY1" fmla="*/ 2659693 h 4737349"/>
              <a:gd name="connsiteX2" fmla="*/ 354918 w 4337565"/>
              <a:gd name="connsiteY2" fmla="*/ 4665474 h 4737349"/>
              <a:gd name="connsiteX3" fmla="*/ 649886 w 4337565"/>
              <a:gd name="connsiteY3" fmla="*/ 34480 h 473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565" h="4737349">
                <a:moveTo>
                  <a:pt x="649886" y="34480"/>
                </a:moveTo>
                <a:cubicBezTo>
                  <a:pt x="1313563" y="-299817"/>
                  <a:pt x="4386143" y="1887861"/>
                  <a:pt x="4336982" y="2659693"/>
                </a:cubicBezTo>
                <a:cubicBezTo>
                  <a:pt x="4287821" y="3431525"/>
                  <a:pt x="974350" y="5103010"/>
                  <a:pt x="354918" y="4665474"/>
                </a:cubicBezTo>
                <a:cubicBezTo>
                  <a:pt x="-264514" y="4227939"/>
                  <a:pt x="-13791" y="368777"/>
                  <a:pt x="649886" y="3448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726719" y="465229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8809474" y="1769028"/>
            <a:ext cx="2175387" cy="2301528"/>
          </a:xfrm>
          <a:custGeom>
            <a:avLst/>
            <a:gdLst>
              <a:gd name="connsiteX0" fmla="*/ 649886 w 4337565"/>
              <a:gd name="connsiteY0" fmla="*/ 34480 h 4737349"/>
              <a:gd name="connsiteX1" fmla="*/ 4336982 w 4337565"/>
              <a:gd name="connsiteY1" fmla="*/ 2659693 h 4737349"/>
              <a:gd name="connsiteX2" fmla="*/ 354918 w 4337565"/>
              <a:gd name="connsiteY2" fmla="*/ 4665474 h 4737349"/>
              <a:gd name="connsiteX3" fmla="*/ 649886 w 4337565"/>
              <a:gd name="connsiteY3" fmla="*/ 34480 h 473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565" h="4737349">
                <a:moveTo>
                  <a:pt x="649886" y="34480"/>
                </a:moveTo>
                <a:cubicBezTo>
                  <a:pt x="1313563" y="-299817"/>
                  <a:pt x="4386143" y="1887861"/>
                  <a:pt x="4336982" y="2659693"/>
                </a:cubicBezTo>
                <a:cubicBezTo>
                  <a:pt x="4287821" y="3431525"/>
                  <a:pt x="974350" y="5103010"/>
                  <a:pt x="354918" y="4665474"/>
                </a:cubicBezTo>
                <a:cubicBezTo>
                  <a:pt x="-264514" y="4227939"/>
                  <a:pt x="-13791" y="368777"/>
                  <a:pt x="649886" y="3448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389197" y="465229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64626" y="532426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91100" y="532426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54230" y="5410139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8" grpId="0" animBg="1"/>
      <p:bldP spid="9" grpId="0"/>
      <p:bldP spid="11" grpId="0" animBg="1"/>
      <p:bldP spid="12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四、世界杯准备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971550" y="1741557"/>
            <a:ext cx="3390901" cy="442263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>
            <a:off x="7578171" y="1741557"/>
            <a:ext cx="3390901" cy="442263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58" y="1543060"/>
            <a:ext cx="3809993" cy="53149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318717" y="362154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00200" y="463821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3564" y="419143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形 11" descr="男人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93" y="2596444"/>
            <a:ext cx="914400" cy="9144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56412" y="37207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37895" y="473746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41259" y="429068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形 15" descr="男人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888" y="2695693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任意多边形: 形状 5"/>
          <p:cNvSpPr/>
          <p:nvPr/>
        </p:nvSpPr>
        <p:spPr>
          <a:xfrm>
            <a:off x="971550" y="1839289"/>
            <a:ext cx="4837682" cy="4227171"/>
          </a:xfrm>
          <a:custGeom>
            <a:avLst/>
            <a:gdLst>
              <a:gd name="connsiteX0" fmla="*/ 2654797 w 4837682"/>
              <a:gd name="connsiteY0" fmla="*/ 4111 h 4227171"/>
              <a:gd name="connsiteX1" fmla="*/ 4837558 w 4837682"/>
              <a:gd name="connsiteY1" fmla="*/ 1980395 h 4227171"/>
              <a:gd name="connsiteX2" fmla="*/ 2743287 w 4837682"/>
              <a:gd name="connsiteY2" fmla="*/ 4222150 h 4227171"/>
              <a:gd name="connsiteX3" fmla="*/ 87 w 4837682"/>
              <a:gd name="connsiteY3" fmla="*/ 2511337 h 4227171"/>
              <a:gd name="connsiteX4" fmla="*/ 2654797 w 4837682"/>
              <a:gd name="connsiteY4" fmla="*/ 4111 h 422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7682" h="4227171">
                <a:moveTo>
                  <a:pt x="2654797" y="4111"/>
                </a:moveTo>
                <a:cubicBezTo>
                  <a:pt x="3461042" y="-84379"/>
                  <a:pt x="4822810" y="1277389"/>
                  <a:pt x="4837558" y="1980395"/>
                </a:cubicBezTo>
                <a:cubicBezTo>
                  <a:pt x="4852306" y="2683401"/>
                  <a:pt x="3549532" y="4133660"/>
                  <a:pt x="2743287" y="4222150"/>
                </a:cubicBezTo>
                <a:cubicBezTo>
                  <a:pt x="1937042" y="4310640"/>
                  <a:pt x="14835" y="3209427"/>
                  <a:pt x="87" y="2511337"/>
                </a:cubicBezTo>
                <a:cubicBezTo>
                  <a:pt x="-14661" y="1813247"/>
                  <a:pt x="1848552" y="92601"/>
                  <a:pt x="2654797" y="411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096000" y="1976897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28214" y="2838582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120199" y="3147579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强全部产生。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50" y="2191546"/>
            <a:ext cx="3305560" cy="4115926"/>
          </a:xfrm>
          <a:prstGeom prst="rect">
            <a:avLst/>
          </a:prstGeom>
        </p:spPr>
      </p:pic>
      <p:sp>
        <p:nvSpPr>
          <p:cNvPr id="16" name="矩形: 圆角 15"/>
          <p:cNvSpPr/>
          <p:nvPr/>
        </p:nvSpPr>
        <p:spPr>
          <a:xfrm>
            <a:off x="1371600" y="1828800"/>
            <a:ext cx="6038850" cy="390525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>
            <a:off x="1371600" y="1828800"/>
            <a:ext cx="6019800" cy="3905250"/>
          </a:xfrm>
          <a:prstGeom prst="round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00200" y="225831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  <a:endParaRPr lang="zh-CN" altLang="en-US" sz="4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2414" y="312000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624399" y="3429000"/>
            <a:ext cx="5790428" cy="166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5" grpId="0" animBg="1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  <a:endParaRPr lang="zh-CN" altLang="en-US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3" t="3625" r="24951" b="52276"/>
          <a:stretch>
            <a:fillRect/>
          </a:stretch>
        </p:blipFill>
        <p:spPr>
          <a:xfrm>
            <a:off x="5096889" y="1387604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4" t="27434" r="39660" b="28468"/>
          <a:stretch>
            <a:fillRect/>
          </a:stretch>
        </p:blipFill>
        <p:spPr>
          <a:xfrm>
            <a:off x="3989469" y="2537984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2" t="30600" r="10242" b="25301"/>
          <a:stretch>
            <a:fillRect/>
          </a:stretch>
        </p:blipFill>
        <p:spPr>
          <a:xfrm>
            <a:off x="6096000" y="2619079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3" t="54409" r="24951" b="1493"/>
          <a:stretch>
            <a:fillRect/>
          </a:stretch>
        </p:blipFill>
        <p:spPr>
          <a:xfrm>
            <a:off x="4988580" y="3784216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cxnSp>
        <p:nvCxnSpPr>
          <p:cNvPr id="17" name="直接连接符 16"/>
          <p:cNvCxnSpPr/>
          <p:nvPr/>
        </p:nvCxnSpPr>
        <p:spPr>
          <a:xfrm>
            <a:off x="6096000" y="2300748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757704" y="19680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174578" y="3962454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9836282" y="362979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725482" y="3429000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784716" y="316172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485985" y="5097889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545219" y="483061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54855" y="374675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66636" y="5433292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39187" y="2619079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135234" y="4215794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/>
      <p:bldP spid="21" grpId="0"/>
      <p:bldP spid="24" grpId="0"/>
      <p:bldP spid="27" grpId="0"/>
      <p:bldP spid="29" grpId="0"/>
      <p:bldP spid="30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71" y="1543060"/>
            <a:ext cx="3809993" cy="53149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93478" y="1543060"/>
            <a:ext cx="23431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再</a:t>
            </a:r>
            <a:endParaRPr lang="zh-CN" altLang="en-US" sz="199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774" y="1614868"/>
            <a:ext cx="1730843" cy="173084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036628" y="2937665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见</a:t>
            </a:r>
            <a:endParaRPr lang="zh-CN" altLang="en-US" sz="13800" dirty="0">
              <a:solidFill>
                <a:schemeClr val="bg1"/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11704" y="6019263"/>
            <a:ext cx="3565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</a:rPr>
              <a:t>2018.05.27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1633</Words>
  <Application>WPS 演示</Application>
  <PresentationFormat>宽屏</PresentationFormat>
  <Paragraphs>322</Paragraphs>
  <Slides>23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叶根友毛笔行书简体</vt:lpstr>
      <vt:lpstr>楷体</vt:lpstr>
      <vt:lpstr>Forte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31</dc:title>
  <dc:creator>WIN7</dc:creator>
  <cp:lastModifiedBy>admin</cp:lastModifiedBy>
  <cp:revision>206</cp:revision>
  <dcterms:created xsi:type="dcterms:W3CDTF">2017-08-18T03:02:00Z</dcterms:created>
  <dcterms:modified xsi:type="dcterms:W3CDTF">2018-06-05T10:07:20Z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