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1" r:id="rId5"/>
    <p:sldId id="262" r:id="rId6"/>
    <p:sldId id="264" r:id="rId7"/>
    <p:sldId id="263" r:id="rId8"/>
    <p:sldId id="266" r:id="rId9"/>
    <p:sldId id="265" r:id="rId10"/>
    <p:sldId id="270" r:id="rId11"/>
    <p:sldId id="267" r:id="rId12"/>
    <p:sldId id="268" r:id="rId13"/>
    <p:sldId id="269" r:id="rId14"/>
    <p:sldId id="273" r:id="rId15"/>
    <p:sldId id="271" r:id="rId16"/>
    <p:sldId id="276" r:id="rId17"/>
    <p:sldId id="274" r:id="rId18"/>
    <p:sldId id="275" r:id="rId19"/>
    <p:sldId id="277" r:id="rId20"/>
    <p:sldId id="272" r:id="rId21"/>
    <p:sldId id="278" r:id="rId22"/>
    <p:sldId id="279" r:id="rId23"/>
    <p:sldId id="281" r:id="rId24"/>
    <p:sldId id="280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912F"/>
    <a:srgbClr val="CDCDC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57414-AFC4-43E2-BEE3-6018B9023B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8232" y="-448384"/>
            <a:ext cx="6031478" cy="77547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998" y="0"/>
            <a:ext cx="7472674" cy="6858000"/>
          </a:xfrm>
          <a:prstGeom prst="rect">
            <a:avLst/>
          </a:prstGeom>
        </p:spPr>
      </p:pic>
      <p:pic>
        <p:nvPicPr>
          <p:cNvPr id="11" name="Schuwenn Z. - 1998法国世界杯主题曲＜生命之杯＞（钢琴改编版）La Copa De La Vida（The Cup of Life）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35" y="0"/>
            <a:ext cx="9720117" cy="709766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2950" y="366671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71650" y="36667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2950" y="4689403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71650" y="468940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72400" y="366671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01100" y="36667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72400" y="4689403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01100" y="468940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世界杯简介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2201307"/>
            <a:ext cx="4192359" cy="24553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371" y="2102338"/>
            <a:ext cx="4398949" cy="3377635"/>
          </a:xfrm>
          <a:custGeom>
            <a:avLst/>
            <a:gdLst>
              <a:gd name="connsiteX0" fmla="*/ 3333734 w 3796894"/>
              <a:gd name="connsiteY0" fmla="*/ 158827 h 2914704"/>
              <a:gd name="connsiteX1" fmla="*/ 3333734 w 3796894"/>
              <a:gd name="connsiteY1" fmla="*/ 159782 h 2914704"/>
              <a:gd name="connsiteX2" fmla="*/ 154601 w 3796894"/>
              <a:gd name="connsiteY2" fmla="*/ 159782 h 2914704"/>
              <a:gd name="connsiteX3" fmla="*/ 154601 w 3796894"/>
              <a:gd name="connsiteY3" fmla="*/ 2128067 h 2914704"/>
              <a:gd name="connsiteX4" fmla="*/ 3626221 w 3796894"/>
              <a:gd name="connsiteY4" fmla="*/ 2128067 h 2914704"/>
              <a:gd name="connsiteX5" fmla="*/ 3626221 w 3796894"/>
              <a:gd name="connsiteY5" fmla="*/ 2118575 h 2914704"/>
              <a:gd name="connsiteX6" fmla="*/ 3640861 w 3796894"/>
              <a:gd name="connsiteY6" fmla="*/ 2118575 h 2914704"/>
              <a:gd name="connsiteX7" fmla="*/ 3640861 w 3796894"/>
              <a:gd name="connsiteY7" fmla="*/ 158827 h 2914704"/>
              <a:gd name="connsiteX8" fmla="*/ 0 w 3796894"/>
              <a:gd name="connsiteY8" fmla="*/ 0 h 2914704"/>
              <a:gd name="connsiteX9" fmla="*/ 3796894 w 3796894"/>
              <a:gd name="connsiteY9" fmla="*/ 0 h 2914704"/>
              <a:gd name="connsiteX10" fmla="*/ 3796894 w 3796894"/>
              <a:gd name="connsiteY10" fmla="*/ 2914704 h 2914704"/>
              <a:gd name="connsiteX11" fmla="*/ 0 w 3796894"/>
              <a:gd name="connsiteY11" fmla="*/ 2914704 h 291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6894" h="2914704">
                <a:moveTo>
                  <a:pt x="3333734" y="158827"/>
                </a:moveTo>
                <a:lnTo>
                  <a:pt x="3333734" y="159782"/>
                </a:lnTo>
                <a:lnTo>
                  <a:pt x="154601" y="159782"/>
                </a:lnTo>
                <a:lnTo>
                  <a:pt x="154601" y="2128067"/>
                </a:lnTo>
                <a:lnTo>
                  <a:pt x="3626221" y="2128067"/>
                </a:lnTo>
                <a:lnTo>
                  <a:pt x="3626221" y="2118575"/>
                </a:lnTo>
                <a:lnTo>
                  <a:pt x="3640861" y="2118575"/>
                </a:lnTo>
                <a:lnTo>
                  <a:pt x="3640861" y="158827"/>
                </a:lnTo>
                <a:close/>
                <a:moveTo>
                  <a:pt x="0" y="0"/>
                </a:moveTo>
                <a:lnTo>
                  <a:pt x="3796894" y="0"/>
                </a:lnTo>
                <a:lnTo>
                  <a:pt x="3796894" y="2914704"/>
                </a:lnTo>
                <a:lnTo>
                  <a:pt x="0" y="2914704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7877548" y="165683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98811" y="246428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203260" y="2464288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98811" y="3280555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203260" y="3280554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98811" y="409682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03260" y="4096820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07109" y="493955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203260" y="4939556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 animBg="1"/>
      <p:bldP spid="2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755" y="2529959"/>
            <a:ext cx="3668469" cy="242341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535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186633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535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916792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9694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916792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9694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0" y="2666995"/>
            <a:ext cx="6096000" cy="2141445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2228288" y="184641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57300" y="184641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228288" y="395715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7300" y="395715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585808" y="2085240"/>
            <a:ext cx="2916323" cy="2916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51838" y="2151378"/>
            <a:ext cx="2783847" cy="2783844"/>
            <a:chOff x="3047429" y="1323744"/>
            <a:chExt cx="2783847" cy="2783844"/>
          </a:xfrm>
          <a:effectLst/>
        </p:grpSpPr>
        <p:sp>
          <p:nvSpPr>
            <p:cNvPr id="13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solidFill>
              <a:srgbClr val="1F912F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标题层"/>
          <p:cNvSpPr txBox="1"/>
          <p:nvPr/>
        </p:nvSpPr>
        <p:spPr bwMode="auto">
          <a:xfrm>
            <a:off x="4919628" y="2466468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800" b="1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标题层"/>
          <p:cNvSpPr txBox="1"/>
          <p:nvPr/>
        </p:nvSpPr>
        <p:spPr bwMode="auto">
          <a:xfrm>
            <a:off x="6550124" y="2466468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800" b="1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标题层"/>
          <p:cNvSpPr txBox="1"/>
          <p:nvPr/>
        </p:nvSpPr>
        <p:spPr bwMode="auto">
          <a:xfrm>
            <a:off x="6550124" y="409678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800" b="1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标题层"/>
          <p:cNvSpPr txBox="1"/>
          <p:nvPr/>
        </p:nvSpPr>
        <p:spPr bwMode="auto">
          <a:xfrm>
            <a:off x="4919628" y="409678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800" b="1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97775" y="2763538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2" name="直接连接符 21"/>
          <p:cNvCxnSpPr/>
          <p:nvPr/>
        </p:nvCxnSpPr>
        <p:spPr>
          <a:xfrm>
            <a:off x="7167844" y="2763538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3" name="直接连接符 22"/>
          <p:cNvCxnSpPr/>
          <p:nvPr/>
        </p:nvCxnSpPr>
        <p:spPr>
          <a:xfrm>
            <a:off x="7167844" y="4330880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4" name="直接连接符 23"/>
          <p:cNvCxnSpPr/>
          <p:nvPr/>
        </p:nvCxnSpPr>
        <p:spPr>
          <a:xfrm>
            <a:off x="4297775" y="4330880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5" name="文本框 24"/>
          <p:cNvSpPr txBox="1"/>
          <p:nvPr/>
        </p:nvSpPr>
        <p:spPr>
          <a:xfrm>
            <a:off x="1970429" y="224568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45052" y="278161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45052" y="31186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61867" y="225839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36490" y="279431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36490" y="313137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197148" y="411635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71771" y="46522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71771" y="498934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06691" y="40963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81314" y="46322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81314" y="49692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2" dur="1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1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2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世界杯国家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377" y="1661447"/>
            <a:ext cx="3173694" cy="3535096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535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86633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535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916792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9694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16792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9694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83" y="1841500"/>
            <a:ext cx="2540000" cy="1587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0" y="3429000"/>
            <a:ext cx="2540000" cy="178159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69883" y="3429000"/>
            <a:ext cx="2626117" cy="1781594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09883" y="1841500"/>
            <a:ext cx="2626117" cy="158749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083110" y="3476038"/>
            <a:ext cx="262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88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12010" y="1841490"/>
            <a:ext cx="262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305800" y="2682201"/>
            <a:ext cx="1028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00350" y="4315948"/>
            <a:ext cx="1028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: 圆角 15"/>
          <p:cNvSpPr/>
          <p:nvPr/>
        </p:nvSpPr>
        <p:spPr>
          <a:xfrm>
            <a:off x="1214152" y="405621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3164" y="405621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9650933" y="23988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79945" y="23988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 animBg="1"/>
      <p:bldP spid="16" grpId="0" animBg="1"/>
      <p:bldP spid="17" grpId="0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54446"/>
            <a:ext cx="4857750" cy="485775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6343652" y="1334421"/>
            <a:ext cx="3619500" cy="2182762"/>
          </a:xfrm>
          <a:prstGeom prst="roundRect">
            <a:avLst/>
          </a:prstGeom>
          <a:solidFill>
            <a:srgbClr val="1F912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6343652" y="3893266"/>
            <a:ext cx="3619500" cy="2182762"/>
          </a:xfrm>
          <a:prstGeom prst="roundRect">
            <a:avLst/>
          </a:prstGeom>
          <a:solidFill>
            <a:srgbClr val="F4D1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7609179" y="1785018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3572" y="171327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7571525" y="4418629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65918" y="434688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937" y="1738565"/>
            <a:ext cx="3416753" cy="51194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66451" y="197928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98665" y="2840967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390650" y="3149964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世界杯规则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788" y="1108652"/>
            <a:ext cx="5772150" cy="57721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66451" y="197928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98665" y="2840967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390650" y="3149964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35035" y="2122142"/>
            <a:ext cx="1352926" cy="1352926"/>
            <a:chOff x="1003844" y="1472285"/>
            <a:chExt cx="1352926" cy="1352926"/>
          </a:xfrm>
        </p:grpSpPr>
        <p:sp>
          <p:nvSpPr>
            <p:cNvPr id="12" name="泪滴形 24"/>
            <p:cNvSpPr/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>
                <a:solidFill>
                  <a:schemeClr val="bg1"/>
                </a:solidFill>
              </a:endParaRPr>
            </a:p>
          </p:txBody>
        </p:sp>
        <p:sp>
          <p:nvSpPr>
            <p:cNvPr id="13" name="TextBox 47"/>
            <p:cNvSpPr txBox="1"/>
            <p:nvPr/>
          </p:nvSpPr>
          <p:spPr>
            <a:xfrm>
              <a:off x="1362478" y="1705715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1"/>
                  </a:solidFill>
                  <a:latin typeface="Charlemagne Std" panose="04020705060702020204" pitchFamily="82" charset="0"/>
                  <a:ea typeface="微软雅黑" panose="020B0503020204020204" pitchFamily="34" charset="-122"/>
                </a:rPr>
                <a:t>S</a:t>
              </a:r>
              <a:endParaRPr lang="zh-CN" altLang="en-US" sz="3200" b="1" kern="0" dirty="0">
                <a:solidFill>
                  <a:schemeClr val="bg1"/>
                </a:solidFill>
                <a:latin typeface="Charlemagne Std" panose="04020705060702020204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58775" y="3510583"/>
            <a:ext cx="1512620" cy="1513898"/>
            <a:chOff x="827584" y="2860726"/>
            <a:chExt cx="1512620" cy="1513898"/>
          </a:xfrm>
          <a:solidFill>
            <a:srgbClr val="1F912F"/>
          </a:solidFill>
        </p:grpSpPr>
        <p:sp>
          <p:nvSpPr>
            <p:cNvPr id="15" name="泪滴形 38"/>
            <p:cNvSpPr/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50"/>
            <p:cNvSpPr txBox="1"/>
            <p:nvPr/>
          </p:nvSpPr>
          <p:spPr>
            <a:xfrm>
              <a:off x="1205904" y="3467032"/>
              <a:ext cx="5100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1"/>
                  </a:solidFill>
                  <a:latin typeface="Charlemagne Std" panose="04020705060702020204" pitchFamily="82" charset="0"/>
                  <a:ea typeface="微软雅黑" panose="020B0503020204020204" pitchFamily="34" charset="-122"/>
                </a:rPr>
                <a:t>W</a:t>
              </a:r>
              <a:endParaRPr lang="zh-CN" altLang="en-US" sz="2800" b="1" kern="0" dirty="0">
                <a:solidFill>
                  <a:schemeClr val="bg1"/>
                </a:solidFill>
                <a:latin typeface="Charlemagne Std" panose="04020705060702020204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806314" y="1908791"/>
            <a:ext cx="1567555" cy="1566277"/>
            <a:chOff x="2375123" y="1258934"/>
            <a:chExt cx="1567555" cy="1566277"/>
          </a:xfrm>
        </p:grpSpPr>
        <p:sp>
          <p:nvSpPr>
            <p:cNvPr id="18" name="泪滴形 34"/>
            <p:cNvSpPr/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53"/>
            <p:cNvSpPr txBox="1"/>
            <p:nvPr/>
          </p:nvSpPr>
          <p:spPr>
            <a:xfrm>
              <a:off x="3067857" y="1693417"/>
              <a:ext cx="4619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1"/>
                  </a:solidFill>
                  <a:latin typeface="Charlemagne Std" panose="04020705060702020204" pitchFamily="82" charset="0"/>
                  <a:ea typeface="微软雅黑" panose="020B0503020204020204" pitchFamily="34" charset="-122"/>
                </a:rPr>
                <a:t>O</a:t>
              </a:r>
              <a:endParaRPr lang="zh-CN" altLang="en-US" sz="3200" b="1" kern="0" dirty="0">
                <a:solidFill>
                  <a:schemeClr val="bg1"/>
                </a:solidFill>
                <a:latin typeface="Charlemagne Std" panose="04020705060702020204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07258" y="3510582"/>
            <a:ext cx="1727248" cy="1727248"/>
            <a:chOff x="2376067" y="2860726"/>
            <a:chExt cx="1727248" cy="1727248"/>
          </a:xfrm>
        </p:grpSpPr>
        <p:sp>
          <p:nvSpPr>
            <p:cNvPr id="21" name="泪滴形 36"/>
            <p:cNvSpPr/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56"/>
            <p:cNvSpPr txBox="1"/>
            <p:nvPr/>
          </p:nvSpPr>
          <p:spPr>
            <a:xfrm>
              <a:off x="3058391" y="3653791"/>
              <a:ext cx="362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1"/>
                  </a:solidFill>
                  <a:latin typeface="Charlemagne Std" panose="04020705060702020204" pitchFamily="82" charset="0"/>
                  <a:ea typeface="微软雅黑" panose="020B0503020204020204" pitchFamily="34" charset="-122"/>
                </a:rPr>
                <a:t>T</a:t>
              </a:r>
              <a:endParaRPr lang="zh-CN" altLang="en-US" sz="2800" b="1" kern="0" dirty="0">
                <a:solidFill>
                  <a:schemeClr val="bg1"/>
                </a:solidFill>
                <a:latin typeface="Charlemagne Std" panose="04020705060702020204" pitchFamily="8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836909" y="20673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11532" y="26032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11532" y="29403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27580" y="38389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02203" y="43748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02203" y="47118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56057" y="20673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30680" y="26032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30680" y="29403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56057" y="38389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30680" y="43748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30680" y="47118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3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6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1547508"/>
            <a:ext cx="2743200" cy="274320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2266388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5400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24" y="1547508"/>
            <a:ext cx="2743200" cy="2743200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5534862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63874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48" y="1547508"/>
            <a:ext cx="2743200" cy="2743200"/>
          </a:xfrm>
          <a:prstGeom prst="rect">
            <a:avLst/>
          </a:prstGeom>
        </p:spPr>
      </p:pic>
      <p:sp>
        <p:nvSpPr>
          <p:cNvPr id="14" name="矩形: 圆角 13"/>
          <p:cNvSpPr/>
          <p:nvPr/>
        </p:nvSpPr>
        <p:spPr>
          <a:xfrm>
            <a:off x="8898586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27598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1" grpId="0" animBg="1"/>
      <p:bldP spid="12" grpId="0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11" y="1371600"/>
            <a:ext cx="3932903" cy="5486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世界杯准备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4234"/>
            <a:ext cx="4953000" cy="4953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569" y="1049624"/>
            <a:ext cx="3835029" cy="5749348"/>
          </a:xfrm>
          <a:prstGeom prst="rect">
            <a:avLst/>
          </a:prstGeom>
        </p:spPr>
      </p:pic>
      <p:sp>
        <p:nvSpPr>
          <p:cNvPr id="11" name="Oval 4"/>
          <p:cNvSpPr>
            <a:spLocks noChangeAspect="1"/>
          </p:cNvSpPr>
          <p:nvPr/>
        </p:nvSpPr>
        <p:spPr bwMode="auto">
          <a:xfrm>
            <a:off x="1325743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2" name="Oval 5"/>
          <p:cNvSpPr>
            <a:spLocks noChangeAspect="1"/>
          </p:cNvSpPr>
          <p:nvPr/>
        </p:nvSpPr>
        <p:spPr bwMode="auto">
          <a:xfrm>
            <a:off x="1629973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3" name="Content Placeholder 2"/>
          <p:cNvSpPr txBox="1"/>
          <p:nvPr/>
        </p:nvSpPr>
        <p:spPr bwMode="auto">
          <a:xfrm>
            <a:off x="1612574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28%</a:t>
            </a:r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1877907" y="3003733"/>
            <a:ext cx="145482" cy="261883"/>
          </a:xfrm>
          <a:custGeom>
            <a:avLst/>
            <a:gdLst>
              <a:gd name="T0" fmla="*/ 2147483647 w 200"/>
              <a:gd name="T1" fmla="*/ 2147483647 h 360"/>
              <a:gd name="T2" fmla="*/ 2147483647 w 200"/>
              <a:gd name="T3" fmla="*/ 2147483647 h 360"/>
              <a:gd name="T4" fmla="*/ 2147483647 w 200"/>
              <a:gd name="T5" fmla="*/ 2147483647 h 360"/>
              <a:gd name="T6" fmla="*/ 2147483647 w 200"/>
              <a:gd name="T7" fmla="*/ 2147483647 h 360"/>
              <a:gd name="T8" fmla="*/ 2147483647 w 200"/>
              <a:gd name="T9" fmla="*/ 2147483647 h 360"/>
              <a:gd name="T10" fmla="*/ 2147483647 w 200"/>
              <a:gd name="T11" fmla="*/ 2147483647 h 360"/>
              <a:gd name="T12" fmla="*/ 2147483647 w 200"/>
              <a:gd name="T13" fmla="*/ 2147483647 h 360"/>
              <a:gd name="T14" fmla="*/ 2147483647 w 200"/>
              <a:gd name="T15" fmla="*/ 2147483647 h 360"/>
              <a:gd name="T16" fmla="*/ 2147483647 w 200"/>
              <a:gd name="T17" fmla="*/ 2147483647 h 360"/>
              <a:gd name="T18" fmla="*/ 2147483647 w 200"/>
              <a:gd name="T19" fmla="*/ 2147483647 h 360"/>
              <a:gd name="T20" fmla="*/ 0 w 200"/>
              <a:gd name="T21" fmla="*/ 2147483647 h 360"/>
              <a:gd name="T22" fmla="*/ 0 w 200"/>
              <a:gd name="T23" fmla="*/ 2147483647 h 360"/>
              <a:gd name="T24" fmla="*/ 2147483647 w 200"/>
              <a:gd name="T25" fmla="*/ 2147483647 h 360"/>
              <a:gd name="T26" fmla="*/ 2147483647 w 200"/>
              <a:gd name="T27" fmla="*/ 2147483647 h 360"/>
              <a:gd name="T28" fmla="*/ 2147483647 w 200"/>
              <a:gd name="T29" fmla="*/ 0 h 360"/>
              <a:gd name="T30" fmla="*/ 2147483647 w 200"/>
              <a:gd name="T31" fmla="*/ 0 h 360"/>
              <a:gd name="T32" fmla="*/ 2147483647 w 200"/>
              <a:gd name="T33" fmla="*/ 2147483647 h 36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00" h="360">
                <a:moveTo>
                  <a:pt x="200" y="62"/>
                </a:moveTo>
                <a:cubicBezTo>
                  <a:pt x="143" y="62"/>
                  <a:pt x="143" y="62"/>
                  <a:pt x="143" y="62"/>
                </a:cubicBezTo>
                <a:cubicBezTo>
                  <a:pt x="136" y="62"/>
                  <a:pt x="128" y="71"/>
                  <a:pt x="128" y="83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200" y="125"/>
                  <a:pt x="200" y="125"/>
                  <a:pt x="200" y="125"/>
                </a:cubicBezTo>
                <a:cubicBezTo>
                  <a:pt x="200" y="183"/>
                  <a:pt x="200" y="183"/>
                  <a:pt x="200" y="183"/>
                </a:cubicBezTo>
                <a:cubicBezTo>
                  <a:pt x="128" y="183"/>
                  <a:pt x="128" y="183"/>
                  <a:pt x="128" y="183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61" y="183"/>
                  <a:pt x="61" y="183"/>
                  <a:pt x="61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40"/>
                  <a:pt x="95" y="0"/>
                  <a:pt x="143" y="0"/>
                </a:cubicBezTo>
                <a:cubicBezTo>
                  <a:pt x="200" y="0"/>
                  <a:pt x="200" y="0"/>
                  <a:pt x="200" y="0"/>
                </a:cubicBezTo>
                <a:lnTo>
                  <a:pt x="20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5" name="Oval 12"/>
          <p:cNvSpPr>
            <a:spLocks noChangeAspect="1"/>
          </p:cNvSpPr>
          <p:nvPr/>
        </p:nvSpPr>
        <p:spPr bwMode="auto">
          <a:xfrm>
            <a:off x="3815502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6" name="Oval 13"/>
          <p:cNvSpPr>
            <a:spLocks noChangeAspect="1"/>
          </p:cNvSpPr>
          <p:nvPr/>
        </p:nvSpPr>
        <p:spPr bwMode="auto">
          <a:xfrm>
            <a:off x="4119732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7" name="Content Placeholder 2"/>
          <p:cNvSpPr txBox="1"/>
          <p:nvPr/>
        </p:nvSpPr>
        <p:spPr bwMode="auto">
          <a:xfrm>
            <a:off x="4102333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42%</a:t>
            </a:r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8" name="Freeform 16"/>
          <p:cNvSpPr/>
          <p:nvPr/>
        </p:nvSpPr>
        <p:spPr bwMode="auto">
          <a:xfrm>
            <a:off x="4307368" y="3026560"/>
            <a:ext cx="266079" cy="216229"/>
          </a:xfrm>
          <a:custGeom>
            <a:avLst/>
            <a:gdLst>
              <a:gd name="T0" fmla="*/ 2147483647 w 368"/>
              <a:gd name="T1" fmla="*/ 2147483647 h 299"/>
              <a:gd name="T2" fmla="*/ 2147483647 w 368"/>
              <a:gd name="T3" fmla="*/ 2147483647 h 299"/>
              <a:gd name="T4" fmla="*/ 2147483647 w 368"/>
              <a:gd name="T5" fmla="*/ 2147483647 h 299"/>
              <a:gd name="T6" fmla="*/ 2147483647 w 368"/>
              <a:gd name="T7" fmla="*/ 2147483647 h 299"/>
              <a:gd name="T8" fmla="*/ 2147483647 w 368"/>
              <a:gd name="T9" fmla="*/ 0 h 299"/>
              <a:gd name="T10" fmla="*/ 2147483647 w 368"/>
              <a:gd name="T11" fmla="*/ 2147483647 h 299"/>
              <a:gd name="T12" fmla="*/ 2147483647 w 368"/>
              <a:gd name="T13" fmla="*/ 2147483647 h 299"/>
              <a:gd name="T14" fmla="*/ 2147483647 w 368"/>
              <a:gd name="T15" fmla="*/ 2147483647 h 299"/>
              <a:gd name="T16" fmla="*/ 2147483647 w 368"/>
              <a:gd name="T17" fmla="*/ 2147483647 h 299"/>
              <a:gd name="T18" fmla="*/ 2147483647 w 368"/>
              <a:gd name="T19" fmla="*/ 2147483647 h 299"/>
              <a:gd name="T20" fmla="*/ 2147483647 w 368"/>
              <a:gd name="T21" fmla="*/ 2147483647 h 299"/>
              <a:gd name="T22" fmla="*/ 2147483647 w 368"/>
              <a:gd name="T23" fmla="*/ 2147483647 h 299"/>
              <a:gd name="T24" fmla="*/ 2147483647 w 368"/>
              <a:gd name="T25" fmla="*/ 2147483647 h 299"/>
              <a:gd name="T26" fmla="*/ 2147483647 w 368"/>
              <a:gd name="T27" fmla="*/ 2147483647 h 299"/>
              <a:gd name="T28" fmla="*/ 2147483647 w 368"/>
              <a:gd name="T29" fmla="*/ 2147483647 h 299"/>
              <a:gd name="T30" fmla="*/ 2147483647 w 368"/>
              <a:gd name="T31" fmla="*/ 2147483647 h 299"/>
              <a:gd name="T32" fmla="*/ 2147483647 w 368"/>
              <a:gd name="T33" fmla="*/ 2147483647 h 299"/>
              <a:gd name="T34" fmla="*/ 0 w 368"/>
              <a:gd name="T35" fmla="*/ 2147483647 h 299"/>
              <a:gd name="T36" fmla="*/ 2147483647 w 368"/>
              <a:gd name="T37" fmla="*/ 2147483647 h 299"/>
              <a:gd name="T38" fmla="*/ 2147483647 w 368"/>
              <a:gd name="T39" fmla="*/ 2147483647 h 299"/>
              <a:gd name="T40" fmla="*/ 2147483647 w 368"/>
              <a:gd name="T41" fmla="*/ 2147483647 h 299"/>
              <a:gd name="T42" fmla="*/ 2147483647 w 368"/>
              <a:gd name="T43" fmla="*/ 2147483647 h 29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9" name="Oval 20"/>
          <p:cNvSpPr>
            <a:spLocks noChangeAspect="1"/>
          </p:cNvSpPr>
          <p:nvPr/>
        </p:nvSpPr>
        <p:spPr bwMode="auto">
          <a:xfrm>
            <a:off x="6232495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0" name="Oval 21"/>
          <p:cNvSpPr>
            <a:spLocks noChangeAspect="1"/>
          </p:cNvSpPr>
          <p:nvPr/>
        </p:nvSpPr>
        <p:spPr bwMode="auto">
          <a:xfrm>
            <a:off x="6536725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1" name="Content Placeholder 2"/>
          <p:cNvSpPr txBox="1"/>
          <p:nvPr/>
        </p:nvSpPr>
        <p:spPr bwMode="auto">
          <a:xfrm>
            <a:off x="6519326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11%</a:t>
            </a:r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2" name="Freeform 26"/>
          <p:cNvSpPr>
            <a:spLocks noEditPoints="1"/>
          </p:cNvSpPr>
          <p:nvPr/>
        </p:nvSpPr>
        <p:spPr bwMode="auto">
          <a:xfrm>
            <a:off x="6728957" y="3006012"/>
            <a:ext cx="256887" cy="257325"/>
          </a:xfrm>
          <a:custGeom>
            <a:avLst/>
            <a:gdLst>
              <a:gd name="T0" fmla="*/ 2147483647 w 344"/>
              <a:gd name="T1" fmla="*/ 2147483647 h 344"/>
              <a:gd name="T2" fmla="*/ 2147483647 w 344"/>
              <a:gd name="T3" fmla="*/ 2147483647 h 344"/>
              <a:gd name="T4" fmla="*/ 2147483647 w 344"/>
              <a:gd name="T5" fmla="*/ 2147483647 h 344"/>
              <a:gd name="T6" fmla="*/ 2147483647 w 344"/>
              <a:gd name="T7" fmla="*/ 2147483647 h 344"/>
              <a:gd name="T8" fmla="*/ 0 w 344"/>
              <a:gd name="T9" fmla="*/ 2147483647 h 344"/>
              <a:gd name="T10" fmla="*/ 0 w 344"/>
              <a:gd name="T11" fmla="*/ 2147483647 h 344"/>
              <a:gd name="T12" fmla="*/ 2147483647 w 344"/>
              <a:gd name="T13" fmla="*/ 2147483647 h 344"/>
              <a:gd name="T14" fmla="*/ 2147483647 w 344"/>
              <a:gd name="T15" fmla="*/ 2147483647 h 344"/>
              <a:gd name="T16" fmla="*/ 2147483647 w 344"/>
              <a:gd name="T17" fmla="*/ 2147483647 h 344"/>
              <a:gd name="T18" fmla="*/ 2147483647 w 344"/>
              <a:gd name="T19" fmla="*/ 2147483647 h 344"/>
              <a:gd name="T20" fmla="*/ 2147483647 w 344"/>
              <a:gd name="T21" fmla="*/ 2147483647 h 344"/>
              <a:gd name="T22" fmla="*/ 2147483647 w 344"/>
              <a:gd name="T23" fmla="*/ 2147483647 h 344"/>
              <a:gd name="T24" fmla="*/ 2147483647 w 344"/>
              <a:gd name="T25" fmla="*/ 0 h 344"/>
              <a:gd name="T26" fmla="*/ 2147483647 w 344"/>
              <a:gd name="T27" fmla="*/ 0 h 344"/>
              <a:gd name="T28" fmla="*/ 0 w 344"/>
              <a:gd name="T29" fmla="*/ 2147483647 h 344"/>
              <a:gd name="T30" fmla="*/ 0 w 344"/>
              <a:gd name="T31" fmla="*/ 2147483647 h 344"/>
              <a:gd name="T32" fmla="*/ 2147483647 w 344"/>
              <a:gd name="T33" fmla="*/ 2147483647 h 344"/>
              <a:gd name="T34" fmla="*/ 2147483647 w 344"/>
              <a:gd name="T35" fmla="*/ 2147483647 h 344"/>
              <a:gd name="T36" fmla="*/ 2147483647 w 344"/>
              <a:gd name="T37" fmla="*/ 2147483647 h 344"/>
              <a:gd name="T38" fmla="*/ 2147483647 w 344"/>
              <a:gd name="T39" fmla="*/ 2147483647 h 344"/>
              <a:gd name="T40" fmla="*/ 2147483647 w 344"/>
              <a:gd name="T41" fmla="*/ 2147483647 h 344"/>
              <a:gd name="T42" fmla="*/ 2147483647 w 344"/>
              <a:gd name="T43" fmla="*/ 0 h 344"/>
              <a:gd name="T44" fmla="*/ 2147483647 w 344"/>
              <a:gd name="T45" fmla="*/ 2147483647 h 344"/>
              <a:gd name="T46" fmla="*/ 2147483647 w 344"/>
              <a:gd name="T47" fmla="*/ 2147483647 h 344"/>
              <a:gd name="T48" fmla="*/ 2147483647 w 344"/>
              <a:gd name="T49" fmla="*/ 2147483647 h 344"/>
              <a:gd name="T50" fmla="*/ 2147483647 w 344"/>
              <a:gd name="T51" fmla="*/ 2147483647 h 344"/>
              <a:gd name="T52" fmla="*/ 2147483647 w 344"/>
              <a:gd name="T53" fmla="*/ 2147483647 h 344"/>
              <a:gd name="T54" fmla="*/ 2147483647 w 344"/>
              <a:gd name="T55" fmla="*/ 2147483647 h 344"/>
              <a:gd name="T56" fmla="*/ 2147483647 w 344"/>
              <a:gd name="T57" fmla="*/ 2147483647 h 344"/>
              <a:gd name="T58" fmla="*/ 2147483647 w 344"/>
              <a:gd name="T59" fmla="*/ 2147483647 h 344"/>
              <a:gd name="T60" fmla="*/ 2147483647 w 344"/>
              <a:gd name="T61" fmla="*/ 2147483647 h 344"/>
              <a:gd name="T62" fmla="*/ 2147483647 w 344"/>
              <a:gd name="T63" fmla="*/ 2147483647 h 344"/>
              <a:gd name="T64" fmla="*/ 2147483647 w 344"/>
              <a:gd name="T65" fmla="*/ 2147483647 h 344"/>
              <a:gd name="T66" fmla="*/ 2147483647 w 344"/>
              <a:gd name="T67" fmla="*/ 2147483647 h 344"/>
              <a:gd name="T68" fmla="*/ 2147483647 w 344"/>
              <a:gd name="T69" fmla="*/ 2147483647 h 344"/>
              <a:gd name="T70" fmla="*/ 2147483647 w 344"/>
              <a:gd name="T71" fmla="*/ 2147483647 h 3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44" h="344">
                <a:moveTo>
                  <a:pt x="276" y="172"/>
                </a:moveTo>
                <a:cubicBezTo>
                  <a:pt x="276" y="229"/>
                  <a:pt x="230" y="276"/>
                  <a:pt x="172" y="276"/>
                </a:cubicBezTo>
                <a:cubicBezTo>
                  <a:pt x="115" y="276"/>
                  <a:pt x="68" y="229"/>
                  <a:pt x="68" y="172"/>
                </a:cubicBezTo>
                <a:cubicBezTo>
                  <a:pt x="68" y="165"/>
                  <a:pt x="69" y="158"/>
                  <a:pt x="7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20"/>
                  <a:pt x="24" y="344"/>
                  <a:pt x="54" y="344"/>
                </a:cubicBezTo>
                <a:cubicBezTo>
                  <a:pt x="290" y="344"/>
                  <a:pt x="290" y="344"/>
                  <a:pt x="290" y="344"/>
                </a:cubicBezTo>
                <a:cubicBezTo>
                  <a:pt x="320" y="344"/>
                  <a:pt x="344" y="320"/>
                  <a:pt x="344" y="290"/>
                </a:cubicBezTo>
                <a:cubicBezTo>
                  <a:pt x="344" y="152"/>
                  <a:pt x="344" y="152"/>
                  <a:pt x="344" y="152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6" y="158"/>
                  <a:pt x="276" y="165"/>
                  <a:pt x="276" y="172"/>
                </a:cubicBezTo>
                <a:close/>
                <a:moveTo>
                  <a:pt x="290" y="0"/>
                </a:move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112"/>
                  <a:pt x="0" y="112"/>
                  <a:pt x="0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106" y="85"/>
                  <a:pt x="137" y="68"/>
                  <a:pt x="172" y="68"/>
                </a:cubicBezTo>
                <a:cubicBezTo>
                  <a:pt x="207" y="68"/>
                  <a:pt x="238" y="85"/>
                  <a:pt x="257" y="112"/>
                </a:cubicBezTo>
                <a:cubicBezTo>
                  <a:pt x="344" y="112"/>
                  <a:pt x="344" y="112"/>
                  <a:pt x="344" y="112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44" y="24"/>
                  <a:pt x="320" y="0"/>
                  <a:pt x="290" y="0"/>
                </a:cubicBezTo>
                <a:close/>
                <a:moveTo>
                  <a:pt x="317" y="66"/>
                </a:moveTo>
                <a:cubicBezTo>
                  <a:pt x="317" y="72"/>
                  <a:pt x="312" y="76"/>
                  <a:pt x="307" y="76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3" y="76"/>
                  <a:pt x="269" y="72"/>
                  <a:pt x="269" y="66"/>
                </a:cubicBezTo>
                <a:cubicBezTo>
                  <a:pt x="269" y="37"/>
                  <a:pt x="269" y="37"/>
                  <a:pt x="269" y="37"/>
                </a:cubicBezTo>
                <a:cubicBezTo>
                  <a:pt x="269" y="32"/>
                  <a:pt x="273" y="28"/>
                  <a:pt x="278" y="28"/>
                </a:cubicBezTo>
                <a:cubicBezTo>
                  <a:pt x="307" y="28"/>
                  <a:pt x="307" y="28"/>
                  <a:pt x="307" y="28"/>
                </a:cubicBezTo>
                <a:cubicBezTo>
                  <a:pt x="312" y="28"/>
                  <a:pt x="317" y="32"/>
                  <a:pt x="317" y="37"/>
                </a:cubicBezTo>
                <a:lnTo>
                  <a:pt x="317" y="66"/>
                </a:lnTo>
                <a:close/>
                <a:moveTo>
                  <a:pt x="236" y="172"/>
                </a:moveTo>
                <a:cubicBezTo>
                  <a:pt x="236" y="137"/>
                  <a:pt x="208" y="108"/>
                  <a:pt x="172" y="108"/>
                </a:cubicBezTo>
                <a:cubicBezTo>
                  <a:pt x="137" y="108"/>
                  <a:pt x="108" y="137"/>
                  <a:pt x="108" y="172"/>
                </a:cubicBezTo>
                <a:cubicBezTo>
                  <a:pt x="108" y="207"/>
                  <a:pt x="137" y="236"/>
                  <a:pt x="172" y="236"/>
                </a:cubicBezTo>
                <a:cubicBezTo>
                  <a:pt x="208" y="236"/>
                  <a:pt x="236" y="207"/>
                  <a:pt x="236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0542" y="392429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5165" y="44602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5165" y="479728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21908" y="3927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096531" y="446329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96531" y="480036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79901" y="44602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79901" y="479728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80392" y="396180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45" y="1832552"/>
            <a:ext cx="5780504" cy="3838255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1878588" y="1832542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7600" y="18325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878588" y="3943288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7600" y="394328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9180178" y="1832542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09190" y="18325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180178" y="3943288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09190" y="394328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138" y="1643976"/>
            <a:ext cx="4090424" cy="46786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8232" y="-448384"/>
            <a:ext cx="6031478" cy="7754757"/>
          </a:xfrm>
          <a:prstGeom prst="rect">
            <a:avLst/>
          </a:prstGeom>
        </p:spPr>
      </p:pic>
      <p:pic>
        <p:nvPicPr>
          <p:cNvPr id="11" name="Schuwenn Z. - 1998法国世界杯主题曲＜生命之杯＞（钢琴改编版）La Copa De La Vida（The Cup of Life）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304800" cy="304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613" y="-676984"/>
            <a:ext cx="6858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953000" y="3255563"/>
            <a:ext cx="40957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CDCDCD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再见</a:t>
            </a:r>
            <a:endParaRPr lang="zh-CN" altLang="en-US" sz="11500" dirty="0">
              <a:solidFill>
                <a:srgbClr val="CDCDCD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1723</Words>
  <Application>WPS 演示</Application>
  <PresentationFormat>宽屏</PresentationFormat>
  <Paragraphs>283</Paragraphs>
  <Slides>23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楷体</vt:lpstr>
      <vt:lpstr>Forte</vt:lpstr>
      <vt:lpstr>叶根友毛笔行书简体</vt:lpstr>
      <vt:lpstr>Impact</vt:lpstr>
      <vt:lpstr>Calibri</vt:lpstr>
      <vt:lpstr>Arial Unicode MS</vt:lpstr>
      <vt:lpstr>等线</vt:lpstr>
      <vt:lpstr>Charlemagne Std</vt:lpstr>
      <vt:lpstr>Roboto condensed</vt:lpstr>
      <vt:lpstr>MS PGothic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</dc:title>
  <dc:creator>WIN7</dc:creator>
  <cp:lastModifiedBy>admin</cp:lastModifiedBy>
  <cp:revision>124</cp:revision>
  <dcterms:created xsi:type="dcterms:W3CDTF">2017-08-18T03:02:00Z</dcterms:created>
  <dcterms:modified xsi:type="dcterms:W3CDTF">2018-06-06T06:10:47Z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