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71" r:id="rId6"/>
    <p:sldId id="270" r:id="rId7"/>
    <p:sldId id="260" r:id="rId8"/>
    <p:sldId id="261" r:id="rId9"/>
    <p:sldId id="269" r:id="rId10"/>
    <p:sldId id="262" r:id="rId11"/>
    <p:sldId id="263" r:id="rId12"/>
    <p:sldId id="268" r:id="rId13"/>
    <p:sldId id="264" r:id="rId14"/>
    <p:sldId id="265" r:id="rId15"/>
    <p:sldId id="267" r:id="rId16"/>
    <p:sldId id="266" r:id="rId17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1635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4" d="100"/>
          <a:sy n="104" d="100"/>
        </p:scale>
        <p:origin x="840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系列 1</c:v>
                </c:pt>
              </c:strCache>
            </c:strRef>
          </c:tx>
          <c:spPr>
            <a:solidFill>
              <a:schemeClr val="bg1">
                <a:lumMod val="85000"/>
                <a:alpha val="49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SKILL1</c:v>
                </c:pt>
                <c:pt idx="1">
                  <c:v>SKILL2</c:v>
                </c:pt>
                <c:pt idx="2">
                  <c:v>SKILL3</c:v>
                </c:pt>
                <c:pt idx="3">
                  <c:v>SKILL4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5</c:v>
                </c:pt>
                <c:pt idx="1">
                  <c:v>5</c:v>
                </c:pt>
                <c:pt idx="2">
                  <c:v>5</c:v>
                </c:pt>
                <c:pt idx="3">
                  <c:v>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DD8-4162-A6E1-2BBE88E58554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系列 2</c:v>
                </c:pt>
              </c:strCache>
            </c:strRef>
          </c:tx>
          <c:spPr>
            <a:solidFill>
              <a:srgbClr val="31635B"/>
            </a:solidFill>
            <a:ln>
              <a:noFill/>
            </a:ln>
            <a:effectLst/>
          </c:spPr>
          <c:invertIfNegative val="0"/>
          <c:dPt>
            <c:idx val="1"/>
            <c:invertIfNegative val="0"/>
            <c:bubble3D val="0"/>
            <c:spPr>
              <a:solidFill>
                <a:srgbClr val="31635B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2-DDD8-4162-A6E1-2BBE88E58554}"/>
              </c:ext>
            </c:extLst>
          </c:dPt>
          <c:cat>
            <c:strRef>
              <c:f>Sheet1!$A$2:$A$5</c:f>
              <c:strCache>
                <c:ptCount val="4"/>
                <c:pt idx="0">
                  <c:v>SKILL1</c:v>
                </c:pt>
                <c:pt idx="1">
                  <c:v>SKILL2</c:v>
                </c:pt>
                <c:pt idx="2">
                  <c:v>SKILL3</c:v>
                </c:pt>
                <c:pt idx="3">
                  <c:v>SKILL4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2.4</c:v>
                </c:pt>
                <c:pt idx="1">
                  <c:v>4.4000000000000004</c:v>
                </c:pt>
                <c:pt idx="2">
                  <c:v>1.8</c:v>
                </c:pt>
                <c:pt idx="3">
                  <c:v>2.8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DDD8-4162-A6E1-2BBE88E5855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38"/>
        <c:overlap val="100"/>
        <c:axId val="1527686816"/>
        <c:axId val="1527687144"/>
      </c:barChart>
      <c:catAx>
        <c:axId val="1527686816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rgbClr val="80938E"/>
                </a:solidFill>
                <a:latin typeface="Calibri Light" panose="020F0302020204030204" pitchFamily="34" charset="0"/>
                <a:ea typeface="+mn-ea"/>
                <a:cs typeface="+mn-cs"/>
              </a:defRPr>
            </a:pPr>
            <a:endParaRPr lang="zh-CN"/>
          </a:p>
        </c:txPr>
        <c:crossAx val="1527687144"/>
        <c:crosses val="autoZero"/>
        <c:auto val="1"/>
        <c:lblAlgn val="ctr"/>
        <c:lblOffset val="100"/>
        <c:noMultiLvlLbl val="0"/>
      </c:catAx>
      <c:valAx>
        <c:axId val="1527687144"/>
        <c:scaling>
          <c:orientation val="minMax"/>
          <c:max val="5"/>
        </c:scaling>
        <c:delete val="1"/>
        <c:axPos val="b"/>
        <c:numFmt formatCode="General" sourceLinked="1"/>
        <c:majorTickMark val="none"/>
        <c:minorTickMark val="none"/>
        <c:tickLblPos val="nextTo"/>
        <c:crossAx val="152768681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>
          <a:latin typeface="Calibri Light" panose="020F0302020204030204" pitchFamily="34" charset="0"/>
        </a:defRPr>
      </a:pPr>
      <a:endParaRPr lang="zh-CN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227B557B-A85D-437B-950E-E1176D207B3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>
            <a:extLst>
              <a:ext uri="{FF2B5EF4-FFF2-40B4-BE49-F238E27FC236}">
                <a16:creationId xmlns:a16="http://schemas.microsoft.com/office/drawing/2014/main" id="{00D13D59-CFC2-4DEA-B56A-AF3D9F5EF0B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AD6AE260-5FD6-46FD-9F43-184026DF05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75DAD7-B020-4BC0-8265-9E2439049C7B}" type="datetimeFigureOut">
              <a:rPr lang="zh-CN" altLang="en-US" smtClean="0"/>
              <a:t>2018-06-25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8DB3E4E1-F9E2-4938-9DE3-531D4B5F63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8948D46E-3794-4715-8C44-57AA5E3151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D63708-043E-4C86-A80A-25CC7E4FFA9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1933116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02D7AA18-504E-449D-9D57-BCC0C3C2CB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AF2928B8-1741-4441-8D62-8F1F0FC2827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1E472191-B8EC-4144-B93C-152F8D5E99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75DAD7-B020-4BC0-8265-9E2439049C7B}" type="datetimeFigureOut">
              <a:rPr lang="zh-CN" altLang="en-US" smtClean="0"/>
              <a:t>2018-06-25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750B6ECC-7B5D-4F32-BD7C-CA8E344543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3B1E9927-90DB-4DAE-9CB9-48E909FE8A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D63708-043E-4C86-A80A-25CC7E4FFA9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8780068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F65019DB-1F6E-408F-89B5-64A09DAACA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78CB57E0-B93D-4658-B256-803E24A1CF5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61374917-7F88-4E21-B1C0-5B7B709F02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75DAD7-B020-4BC0-8265-9E2439049C7B}" type="datetimeFigureOut">
              <a:rPr lang="zh-CN" altLang="en-US" smtClean="0"/>
              <a:t>2018-06-25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B82E8272-66F9-423E-85E2-BB208B9B12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B61B41B4-2CD0-4B11-A0BB-2FBD0966A3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D63708-043E-4C86-A80A-25CC7E4FFA9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6980833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571C773A-30B4-4A5A-970D-6268EE43AB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D53F6F6E-43E2-48DC-9063-CF8912114DF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16949F03-20E0-4FDA-B504-55DB5A64A21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9ED874BC-DAFF-42DA-8898-EC083A465C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75DAD7-B020-4BC0-8265-9E2439049C7B}" type="datetimeFigureOut">
              <a:rPr lang="zh-CN" altLang="en-US" smtClean="0"/>
              <a:t>2018-06-25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76A25F09-ED52-4ADF-ACDD-D5A801DBB8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8E289F82-D67A-48C5-B361-B9F6C95E63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D63708-043E-4C86-A80A-25CC7E4FFA9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7557384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FC955C2C-58CE-42EA-B5EB-63CBB9D69B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CC83C30E-627A-4DB7-A065-E54A985084D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10D04230-D7EC-46CB-8427-D9AC336D60E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>
            <a:extLst>
              <a:ext uri="{FF2B5EF4-FFF2-40B4-BE49-F238E27FC236}">
                <a16:creationId xmlns:a16="http://schemas.microsoft.com/office/drawing/2014/main" id="{41BADC1E-52FD-439D-8DF6-790018C9D2C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6" name="内容占位符 5">
            <a:extLst>
              <a:ext uri="{FF2B5EF4-FFF2-40B4-BE49-F238E27FC236}">
                <a16:creationId xmlns:a16="http://schemas.microsoft.com/office/drawing/2014/main" id="{4F017E35-2FCA-4BFA-B8DD-72DDC141AE0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>
            <a:extLst>
              <a:ext uri="{FF2B5EF4-FFF2-40B4-BE49-F238E27FC236}">
                <a16:creationId xmlns:a16="http://schemas.microsoft.com/office/drawing/2014/main" id="{55D71EB9-311A-4C48-BCA6-A087FBE001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75DAD7-B020-4BC0-8265-9E2439049C7B}" type="datetimeFigureOut">
              <a:rPr lang="zh-CN" altLang="en-US" smtClean="0"/>
              <a:t>2018-06-25</a:t>
            </a:fld>
            <a:endParaRPr lang="zh-CN" altLang="en-US"/>
          </a:p>
        </p:txBody>
      </p:sp>
      <p:sp>
        <p:nvSpPr>
          <p:cNvPr id="8" name="页脚占位符 7">
            <a:extLst>
              <a:ext uri="{FF2B5EF4-FFF2-40B4-BE49-F238E27FC236}">
                <a16:creationId xmlns:a16="http://schemas.microsoft.com/office/drawing/2014/main" id="{5447E95F-AB41-4BB5-8963-2409D3EA43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>
            <a:extLst>
              <a:ext uri="{FF2B5EF4-FFF2-40B4-BE49-F238E27FC236}">
                <a16:creationId xmlns:a16="http://schemas.microsoft.com/office/drawing/2014/main" id="{C4AE3088-8EE4-4E53-86C3-5893003877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D63708-043E-4C86-A80A-25CC7E4FFA9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8626481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325D55B-7754-46F6-BBD3-7DBF7A7DB0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416038A6-8C65-4AEB-96F6-0CF790B796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75DAD7-B020-4BC0-8265-9E2439049C7B}" type="datetimeFigureOut">
              <a:rPr lang="zh-CN" altLang="en-US" smtClean="0"/>
              <a:t>2018-06-25</a:t>
            </a:fld>
            <a:endParaRPr lang="zh-CN" altLang="en-US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D7A0FA5D-10C5-499B-876F-481C175FC3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C414B3A0-E6AE-45ED-928C-8B7E2C01FE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D63708-043E-4C86-A80A-25CC7E4FFA9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6454384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>
            <a:extLst>
              <a:ext uri="{FF2B5EF4-FFF2-40B4-BE49-F238E27FC236}">
                <a16:creationId xmlns:a16="http://schemas.microsoft.com/office/drawing/2014/main" id="{8FBD439C-D1EC-4644-B1E4-682DB6F5B4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75DAD7-B020-4BC0-8265-9E2439049C7B}" type="datetimeFigureOut">
              <a:rPr lang="zh-CN" altLang="en-US" smtClean="0"/>
              <a:t>2018-06-25</a:t>
            </a:fld>
            <a:endParaRPr lang="zh-CN" altLang="en-US"/>
          </a:p>
        </p:txBody>
      </p:sp>
      <p:sp>
        <p:nvSpPr>
          <p:cNvPr id="3" name="页脚占位符 2">
            <a:extLst>
              <a:ext uri="{FF2B5EF4-FFF2-40B4-BE49-F238E27FC236}">
                <a16:creationId xmlns:a16="http://schemas.microsoft.com/office/drawing/2014/main" id="{75641AF8-F391-4B3C-B177-0520666408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84F2A81E-2F1D-4819-9E47-16741B136B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D63708-043E-4C86-A80A-25CC7E4FFA9C}" type="slidenum">
              <a:rPr lang="zh-CN" altLang="en-US" smtClean="0"/>
              <a:t>‹#›</a:t>
            </a:fld>
            <a:endParaRPr lang="zh-CN" altLang="en-US"/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FCF0C3EB-6597-4DE2-AC4E-37C05D25BD0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818" b="929"/>
          <a:stretch/>
        </p:blipFill>
        <p:spPr>
          <a:xfrm rot="5400000">
            <a:off x="2667000" y="-2667000"/>
            <a:ext cx="6858000" cy="1219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260988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D5E77F3-8744-4AE7-9336-27854ACC83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270F4B69-E641-46F0-A1F9-85B1CE66E27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EA2DFE9B-E780-4395-88FC-0E2D5D51FED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228EAD13-F47F-4E6E-A33D-6167815DFD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75DAD7-B020-4BC0-8265-9E2439049C7B}" type="datetimeFigureOut">
              <a:rPr lang="zh-CN" altLang="en-US" smtClean="0"/>
              <a:t>2018-06-25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A834EDB9-E60E-4C9E-B6BB-555F89EC82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3067B32B-E92F-460B-957F-0196C13DD6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D63708-043E-4C86-A80A-25CC7E4FFA9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6992753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A36E184E-BD3B-4E9A-8B7E-81DC0536DB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>
            <a:extLst>
              <a:ext uri="{FF2B5EF4-FFF2-40B4-BE49-F238E27FC236}">
                <a16:creationId xmlns:a16="http://schemas.microsoft.com/office/drawing/2014/main" id="{B358CE0D-ADDB-4325-AC6C-D7C44D19355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B278FB0A-DCA7-42DC-B0AF-9E7C655ECA5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DD000FD7-F424-43EE-B3ED-55378DD71D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75DAD7-B020-4BC0-8265-9E2439049C7B}" type="datetimeFigureOut">
              <a:rPr lang="zh-CN" altLang="en-US" smtClean="0"/>
              <a:t>2018-06-25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C604A07B-3298-473C-BE4F-4EE256C649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AC66537D-A8DD-421F-827A-4C5447FAE7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D63708-043E-4C86-A80A-25CC7E4FFA9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5103963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BFCB423D-E8DF-4D39-8F47-A61F79671E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56503BD7-29E8-4D12-8020-7D37B34F62D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4BA02A15-0CBD-430B-8B70-8205AF6CA4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75DAD7-B020-4BC0-8265-9E2439049C7B}" type="datetimeFigureOut">
              <a:rPr lang="zh-CN" altLang="en-US" smtClean="0"/>
              <a:t>2018-06-25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8D112B74-6CC3-45DE-8AA2-366C6FF814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4037474D-430B-46D1-9D56-20240E353F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D63708-043E-4C86-A80A-25CC7E4FFA9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6788863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>
            <a:extLst>
              <a:ext uri="{FF2B5EF4-FFF2-40B4-BE49-F238E27FC236}">
                <a16:creationId xmlns:a16="http://schemas.microsoft.com/office/drawing/2014/main" id="{E1BE589A-5AE2-4B45-8200-735FE65A8B8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756568DF-9E00-4C7C-B7E0-519387E5CF6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CF22CF1A-92A1-4CFA-989E-C7EC1FA463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75DAD7-B020-4BC0-8265-9E2439049C7B}" type="datetimeFigureOut">
              <a:rPr lang="zh-CN" altLang="en-US" smtClean="0"/>
              <a:t>2018-06-25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C305A1BE-2713-48F5-AD5B-AABEE954B9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9F3337BA-0A2B-494F-9CF6-18A8B7544F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D63708-043E-4C86-A80A-25CC7E4FFA9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9584166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>
            <a:extLst>
              <a:ext uri="{FF2B5EF4-FFF2-40B4-BE49-F238E27FC236}">
                <a16:creationId xmlns:a16="http://schemas.microsoft.com/office/drawing/2014/main" id="{A7EF3C8C-F574-46C8-BDF0-CE31A72D9A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ED89549D-C071-4FE5-ADC5-245B128D38E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115B1E1C-1980-479D-8AB2-B7BADD88461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975DAD7-B020-4BC0-8265-9E2439049C7B}" type="datetimeFigureOut">
              <a:rPr lang="zh-CN" altLang="en-US" smtClean="0"/>
              <a:t>2018-06-25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863BB4C8-26D5-4636-9EAE-D306374A5A6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52AFD0A6-91E7-48D0-B6AE-973A51AC78B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DD63708-043E-4C86-A80A-25CC7E4FFA9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07756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jpg"/><Relationship Id="rId5" Type="http://schemas.openxmlformats.org/officeDocument/2006/relationships/image" Target="../media/image6.png"/><Relationship Id="rId4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11.jpeg"/><Relationship Id="rId7" Type="http://schemas.openxmlformats.org/officeDocument/2006/relationships/image" Target="../media/image6.pn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png"/><Relationship Id="rId5" Type="http://schemas.openxmlformats.org/officeDocument/2006/relationships/image" Target="../media/image2.png"/><Relationship Id="rId4" Type="http://schemas.openxmlformats.org/officeDocument/2006/relationships/image" Target="../media/image7.png"/><Relationship Id="rId9" Type="http://schemas.openxmlformats.org/officeDocument/2006/relationships/image" Target="../media/image13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image" Target="../media/image2.png"/><Relationship Id="rId7" Type="http://schemas.openxmlformats.org/officeDocument/2006/relationships/image" Target="../media/image13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.png"/><Relationship Id="rId5" Type="http://schemas.openxmlformats.org/officeDocument/2006/relationships/image" Target="../media/image6.png"/><Relationship Id="rId4" Type="http://schemas.openxmlformats.org/officeDocument/2006/relationships/image" Target="../media/image8.png"/><Relationship Id="rId9" Type="http://schemas.openxmlformats.org/officeDocument/2006/relationships/image" Target="../media/image15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jpg"/><Relationship Id="rId3" Type="http://schemas.openxmlformats.org/officeDocument/2006/relationships/image" Target="../media/image7.png"/><Relationship Id="rId7" Type="http://schemas.openxmlformats.org/officeDocument/2006/relationships/image" Target="../media/image16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5" Type="http://schemas.openxmlformats.org/officeDocument/2006/relationships/image" Target="../media/image8.png"/><Relationship Id="rId4" Type="http://schemas.openxmlformats.org/officeDocument/2006/relationships/image" Target="../media/image2.png"/><Relationship Id="rId9" Type="http://schemas.openxmlformats.org/officeDocument/2006/relationships/image" Target="../media/image18.jp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jpeg"/><Relationship Id="rId3" Type="http://schemas.openxmlformats.org/officeDocument/2006/relationships/image" Target="../media/image2.png"/><Relationship Id="rId7" Type="http://schemas.openxmlformats.org/officeDocument/2006/relationships/image" Target="../media/image20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9.jpg"/><Relationship Id="rId5" Type="http://schemas.openxmlformats.org/officeDocument/2006/relationships/image" Target="../media/image6.png"/><Relationship Id="rId4" Type="http://schemas.openxmlformats.org/officeDocument/2006/relationships/image" Target="../media/image8.png"/><Relationship Id="rId9" Type="http://schemas.openxmlformats.org/officeDocument/2006/relationships/image" Target="../media/image22.jp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3.jpeg"/><Relationship Id="rId5" Type="http://schemas.openxmlformats.org/officeDocument/2006/relationships/image" Target="../media/image6.png"/><Relationship Id="rId4" Type="http://schemas.openxmlformats.org/officeDocument/2006/relationships/image" Target="../media/image8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4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6" Type="http://schemas.openxmlformats.org/officeDocument/2006/relationships/chart" Target="../charts/chart1.xml"/><Relationship Id="rId5" Type="http://schemas.openxmlformats.org/officeDocument/2006/relationships/image" Target="../media/image6.png"/><Relationship Id="rId4" Type="http://schemas.openxmlformats.org/officeDocument/2006/relationships/image" Target="../media/image8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.png"/><Relationship Id="rId4" Type="http://schemas.openxmlformats.org/officeDocument/2006/relationships/image" Target="../media/image8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4.jpeg"/><Relationship Id="rId5" Type="http://schemas.openxmlformats.org/officeDocument/2006/relationships/image" Target="../media/image6.png"/><Relationship Id="rId4" Type="http://schemas.openxmlformats.org/officeDocument/2006/relationships/image" Target="../media/image8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图片 11">
            <a:extLst>
              <a:ext uri="{FF2B5EF4-FFF2-40B4-BE49-F238E27FC236}">
                <a16:creationId xmlns:a16="http://schemas.microsoft.com/office/drawing/2014/main" id="{C9A5902A-4D81-4018-80A4-9063D1A4674F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955" b="63852"/>
          <a:stretch/>
        </p:blipFill>
        <p:spPr>
          <a:xfrm>
            <a:off x="774915" y="3016624"/>
            <a:ext cx="6515100" cy="3473894"/>
          </a:xfrm>
          <a:custGeom>
            <a:avLst/>
            <a:gdLst>
              <a:gd name="connsiteX0" fmla="*/ 5718687 w 6515100"/>
              <a:gd name="connsiteY0" fmla="*/ 781660 h 3473894"/>
              <a:gd name="connsiteX1" fmla="*/ 5718687 w 6515100"/>
              <a:gd name="connsiteY1" fmla="*/ 1499958 h 3473894"/>
              <a:gd name="connsiteX2" fmla="*/ 6263194 w 6515100"/>
              <a:gd name="connsiteY2" fmla="*/ 1499958 h 3473894"/>
              <a:gd name="connsiteX3" fmla="*/ 6263194 w 6515100"/>
              <a:gd name="connsiteY3" fmla="*/ 781660 h 3473894"/>
              <a:gd name="connsiteX4" fmla="*/ 0 w 6515100"/>
              <a:gd name="connsiteY4" fmla="*/ 0 h 3473894"/>
              <a:gd name="connsiteX5" fmla="*/ 6515100 w 6515100"/>
              <a:gd name="connsiteY5" fmla="*/ 0 h 3473894"/>
              <a:gd name="connsiteX6" fmla="*/ 6515100 w 6515100"/>
              <a:gd name="connsiteY6" fmla="*/ 3473894 h 3473894"/>
              <a:gd name="connsiteX7" fmla="*/ 0 w 6515100"/>
              <a:gd name="connsiteY7" fmla="*/ 3473894 h 34738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515100" h="3473894">
                <a:moveTo>
                  <a:pt x="5718687" y="781660"/>
                </a:moveTo>
                <a:lnTo>
                  <a:pt x="5718687" y="1499958"/>
                </a:lnTo>
                <a:lnTo>
                  <a:pt x="6263194" y="1499958"/>
                </a:lnTo>
                <a:lnTo>
                  <a:pt x="6263194" y="781660"/>
                </a:lnTo>
                <a:close/>
                <a:moveTo>
                  <a:pt x="0" y="0"/>
                </a:moveTo>
                <a:lnTo>
                  <a:pt x="6515100" y="0"/>
                </a:lnTo>
                <a:lnTo>
                  <a:pt x="6515100" y="3473894"/>
                </a:lnTo>
                <a:lnTo>
                  <a:pt x="0" y="3473894"/>
                </a:lnTo>
                <a:close/>
              </a:path>
            </a:pathLst>
          </a:custGeom>
        </p:spPr>
      </p:pic>
      <p:pic>
        <p:nvPicPr>
          <p:cNvPr id="11" name="图片 10">
            <a:extLst>
              <a:ext uri="{FF2B5EF4-FFF2-40B4-BE49-F238E27FC236}">
                <a16:creationId xmlns:a16="http://schemas.microsoft.com/office/drawing/2014/main" id="{DBC813EC-E7F4-4DFD-ABE8-F601E582C535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6554"/>
          <a:stretch/>
        </p:blipFill>
        <p:spPr>
          <a:xfrm>
            <a:off x="5143930" y="1046366"/>
            <a:ext cx="4571570" cy="2979534"/>
          </a:xfrm>
          <a:prstGeom prst="rect">
            <a:avLst/>
          </a:prstGeom>
        </p:spPr>
      </p:pic>
      <p:pic>
        <p:nvPicPr>
          <p:cNvPr id="13" name="图片 12">
            <a:extLst>
              <a:ext uri="{FF2B5EF4-FFF2-40B4-BE49-F238E27FC236}">
                <a16:creationId xmlns:a16="http://schemas.microsoft.com/office/drawing/2014/main" id="{9CA7307E-413E-4CB2-809F-B44CF1AF2D4F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3333" b="16482"/>
          <a:stretch/>
        </p:blipFill>
        <p:spPr>
          <a:xfrm>
            <a:off x="914615" y="3240258"/>
            <a:ext cx="4571570" cy="2755900"/>
          </a:xfrm>
          <a:prstGeom prst="rect">
            <a:avLst/>
          </a:prstGeom>
        </p:spPr>
      </p:pic>
      <p:pic>
        <p:nvPicPr>
          <p:cNvPr id="15" name="图片 14">
            <a:extLst>
              <a:ext uri="{FF2B5EF4-FFF2-40B4-BE49-F238E27FC236}">
                <a16:creationId xmlns:a16="http://schemas.microsoft.com/office/drawing/2014/main" id="{788F7D31-19DB-4429-9B33-CF9AB0795C90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645" t="3369" b="69312"/>
          <a:stretch/>
        </p:blipFill>
        <p:spPr>
          <a:xfrm>
            <a:off x="8940800" y="-1"/>
            <a:ext cx="3251200" cy="2007967"/>
          </a:xfrm>
          <a:prstGeom prst="rect">
            <a:avLst/>
          </a:prstGeom>
        </p:spPr>
      </p:pic>
      <p:pic>
        <p:nvPicPr>
          <p:cNvPr id="16" name="图片 15">
            <a:extLst>
              <a:ext uri="{FF2B5EF4-FFF2-40B4-BE49-F238E27FC236}">
                <a16:creationId xmlns:a16="http://schemas.microsoft.com/office/drawing/2014/main" id="{08A4DB95-1814-4ACF-8846-4E81AD5DB881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516" t="89666" r="57687" b="4220"/>
          <a:stretch/>
        </p:blipFill>
        <p:spPr>
          <a:xfrm>
            <a:off x="4456680" y="5408766"/>
            <a:ext cx="891469" cy="834572"/>
          </a:xfrm>
          <a:prstGeom prst="rect">
            <a:avLst/>
          </a:prstGeom>
        </p:spPr>
      </p:pic>
      <p:pic>
        <p:nvPicPr>
          <p:cNvPr id="17" name="图片 16">
            <a:extLst>
              <a:ext uri="{FF2B5EF4-FFF2-40B4-BE49-F238E27FC236}">
                <a16:creationId xmlns:a16="http://schemas.microsoft.com/office/drawing/2014/main" id="{6C2964E2-BA97-47A7-A683-89B0F3C69035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304" t="81512" r="82169" b="11663"/>
          <a:stretch/>
        </p:blipFill>
        <p:spPr>
          <a:xfrm>
            <a:off x="9334500" y="5558882"/>
            <a:ext cx="957932" cy="931636"/>
          </a:xfrm>
          <a:prstGeom prst="rect">
            <a:avLst/>
          </a:prstGeom>
        </p:spPr>
      </p:pic>
      <p:sp>
        <p:nvSpPr>
          <p:cNvPr id="2" name="文本框 1">
            <a:extLst>
              <a:ext uri="{FF2B5EF4-FFF2-40B4-BE49-F238E27FC236}">
                <a16:creationId xmlns:a16="http://schemas.microsoft.com/office/drawing/2014/main" id="{C084C358-1945-453F-8B06-F3F9DE653661}"/>
              </a:ext>
            </a:extLst>
          </p:cNvPr>
          <p:cNvSpPr txBox="1"/>
          <p:nvPr/>
        </p:nvSpPr>
        <p:spPr>
          <a:xfrm>
            <a:off x="7850592" y="2192718"/>
            <a:ext cx="461665" cy="2425490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 algn="dist"/>
            <a:r>
              <a:rPr lang="zh-CN" altLang="en-US" dirty="0">
                <a:solidFill>
                  <a:srgbClr val="31635B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小清新日系风</a:t>
            </a:r>
          </a:p>
        </p:txBody>
      </p:sp>
      <p:pic>
        <p:nvPicPr>
          <p:cNvPr id="14" name="图片 13">
            <a:extLst>
              <a:ext uri="{FF2B5EF4-FFF2-40B4-BE49-F238E27FC236}">
                <a16:creationId xmlns:a16="http://schemas.microsoft.com/office/drawing/2014/main" id="{041D6B45-C5B9-4A07-8B68-D6512959E5F8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7897" t="7659" r="6799" b="84940"/>
          <a:stretch/>
        </p:blipFill>
        <p:spPr>
          <a:xfrm>
            <a:off x="7399176" y="3868884"/>
            <a:ext cx="342255" cy="711200"/>
          </a:xfrm>
          <a:custGeom>
            <a:avLst/>
            <a:gdLst>
              <a:gd name="connsiteX0" fmla="*/ 0 w 342255"/>
              <a:gd name="connsiteY0" fmla="*/ 0 h 711200"/>
              <a:gd name="connsiteX1" fmla="*/ 342255 w 342255"/>
              <a:gd name="connsiteY1" fmla="*/ 0 h 711200"/>
              <a:gd name="connsiteX2" fmla="*/ 342255 w 342255"/>
              <a:gd name="connsiteY2" fmla="*/ 711200 h 711200"/>
              <a:gd name="connsiteX3" fmla="*/ 0 w 342255"/>
              <a:gd name="connsiteY3" fmla="*/ 711200 h 711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42255" h="711200">
                <a:moveTo>
                  <a:pt x="0" y="0"/>
                </a:moveTo>
                <a:lnTo>
                  <a:pt x="342255" y="0"/>
                </a:lnTo>
                <a:lnTo>
                  <a:pt x="342255" y="711200"/>
                </a:lnTo>
                <a:lnTo>
                  <a:pt x="0" y="711200"/>
                </a:ln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424261924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6">
            <a:extLst>
              <a:ext uri="{FF2B5EF4-FFF2-40B4-BE49-F238E27FC236}">
                <a16:creationId xmlns:a16="http://schemas.microsoft.com/office/drawing/2014/main" id="{C458C585-E241-4083-BA49-18E0F919DB3E}"/>
              </a:ext>
            </a:extLst>
          </p:cNvPr>
          <p:cNvSpPr txBox="1"/>
          <p:nvPr/>
        </p:nvSpPr>
        <p:spPr>
          <a:xfrm>
            <a:off x="6014679" y="1561322"/>
            <a:ext cx="655949" cy="707887"/>
          </a:xfrm>
          <a:prstGeom prst="rect">
            <a:avLst/>
          </a:prstGeom>
          <a:noFill/>
        </p:spPr>
        <p:txBody>
          <a:bodyPr wrap="none" anchor="ctr">
            <a:normAutofit fontScale="70000" lnSpcReduction="20000"/>
          </a:bodyPr>
          <a:lstStyle/>
          <a:p>
            <a:pPr>
              <a:lnSpc>
                <a:spcPct val="120000"/>
              </a:lnSpc>
            </a:pPr>
            <a:r>
              <a:rPr lang="en-US" altLang="zh-CN" sz="5333" dirty="0">
                <a:solidFill>
                  <a:srgbClr val="256864"/>
                </a:solidFill>
                <a:latin typeface="Impact" panose="020B0806030902050204" pitchFamily="34" charset="0"/>
              </a:rPr>
              <a:t>01</a:t>
            </a:r>
          </a:p>
        </p:txBody>
      </p:sp>
      <p:sp>
        <p:nvSpPr>
          <p:cNvPr id="7" name="TextBox 8">
            <a:extLst>
              <a:ext uri="{FF2B5EF4-FFF2-40B4-BE49-F238E27FC236}">
                <a16:creationId xmlns:a16="http://schemas.microsoft.com/office/drawing/2014/main" id="{71A04AD5-6878-45AA-9BC0-D0AEE1938F9B}"/>
              </a:ext>
            </a:extLst>
          </p:cNvPr>
          <p:cNvSpPr txBox="1"/>
          <p:nvPr/>
        </p:nvSpPr>
        <p:spPr>
          <a:xfrm>
            <a:off x="6482731" y="1672401"/>
            <a:ext cx="3962573" cy="242864"/>
          </a:xfrm>
          <a:prstGeom prst="rect">
            <a:avLst/>
          </a:prstGeom>
          <a:noFill/>
        </p:spPr>
        <p:txBody>
          <a:bodyPr wrap="none" lIns="480000" tIns="0" rIns="0" bIns="0" anchor="b" anchorCtr="0">
            <a:normAutofit fontScale="85000" lnSpcReduction="20000"/>
          </a:bodyPr>
          <a:lstStyle/>
          <a:p>
            <a:r>
              <a:rPr lang="zh-CN" altLang="en-US" sz="2133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单击添加标题</a:t>
            </a:r>
          </a:p>
        </p:txBody>
      </p:sp>
      <p:sp>
        <p:nvSpPr>
          <p:cNvPr id="8" name="TextBox 9">
            <a:extLst>
              <a:ext uri="{FF2B5EF4-FFF2-40B4-BE49-F238E27FC236}">
                <a16:creationId xmlns:a16="http://schemas.microsoft.com/office/drawing/2014/main" id="{C54BC7AB-42C0-4293-937F-96EA5F4E8DAB}"/>
              </a:ext>
            </a:extLst>
          </p:cNvPr>
          <p:cNvSpPr txBox="1">
            <a:spLocks/>
          </p:cNvSpPr>
          <p:nvPr/>
        </p:nvSpPr>
        <p:spPr>
          <a:xfrm>
            <a:off x="6482731" y="1915265"/>
            <a:ext cx="3962573" cy="320369"/>
          </a:xfrm>
          <a:prstGeom prst="rect">
            <a:avLst/>
          </a:prstGeom>
        </p:spPr>
        <p:txBody>
          <a:bodyPr vert="horz" wrap="square" lIns="480000" tIns="0" rIns="0" bIns="0" anchor="ctr" anchorCtr="0">
            <a:normAutofit fontScale="77500" lnSpcReduction="20000"/>
          </a:bodyPr>
          <a:lstStyle/>
          <a:p>
            <a:pPr algn="l">
              <a:lnSpc>
                <a:spcPct val="120000"/>
              </a:lnSpc>
            </a:pP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此部分内容作为文字排版占位显示 （建议使用主题字体）</a:t>
            </a:r>
          </a:p>
        </p:txBody>
      </p:sp>
      <p:sp>
        <p:nvSpPr>
          <p:cNvPr id="9" name="TextBox 11">
            <a:extLst>
              <a:ext uri="{FF2B5EF4-FFF2-40B4-BE49-F238E27FC236}">
                <a16:creationId xmlns:a16="http://schemas.microsoft.com/office/drawing/2014/main" id="{9F7714A3-B201-4892-8FC5-2868A9CD6248}"/>
              </a:ext>
            </a:extLst>
          </p:cNvPr>
          <p:cNvSpPr txBox="1"/>
          <p:nvPr/>
        </p:nvSpPr>
        <p:spPr>
          <a:xfrm>
            <a:off x="6014679" y="2678491"/>
            <a:ext cx="718466" cy="707887"/>
          </a:xfrm>
          <a:prstGeom prst="rect">
            <a:avLst/>
          </a:prstGeom>
          <a:noFill/>
        </p:spPr>
        <p:txBody>
          <a:bodyPr wrap="none" anchor="ctr">
            <a:normAutofit fontScale="70000" lnSpcReduction="20000"/>
          </a:bodyPr>
          <a:lstStyle/>
          <a:p>
            <a:pPr>
              <a:lnSpc>
                <a:spcPct val="120000"/>
              </a:lnSpc>
            </a:pPr>
            <a:r>
              <a:rPr lang="en-US" altLang="zh-CN" sz="5333" dirty="0">
                <a:solidFill>
                  <a:srgbClr val="256864"/>
                </a:solidFill>
                <a:latin typeface="Impact" panose="020B0806030902050204" pitchFamily="34" charset="0"/>
              </a:rPr>
              <a:t>02</a:t>
            </a:r>
          </a:p>
        </p:txBody>
      </p:sp>
      <p:sp>
        <p:nvSpPr>
          <p:cNvPr id="10" name="TextBox 13">
            <a:extLst>
              <a:ext uri="{FF2B5EF4-FFF2-40B4-BE49-F238E27FC236}">
                <a16:creationId xmlns:a16="http://schemas.microsoft.com/office/drawing/2014/main" id="{5836ACC4-223F-4061-9164-DDD51777DD84}"/>
              </a:ext>
            </a:extLst>
          </p:cNvPr>
          <p:cNvSpPr txBox="1"/>
          <p:nvPr/>
        </p:nvSpPr>
        <p:spPr>
          <a:xfrm>
            <a:off x="6482731" y="2789570"/>
            <a:ext cx="3962573" cy="242864"/>
          </a:xfrm>
          <a:prstGeom prst="rect">
            <a:avLst/>
          </a:prstGeom>
          <a:noFill/>
        </p:spPr>
        <p:txBody>
          <a:bodyPr wrap="none" lIns="480000" tIns="0" rIns="0" bIns="0" anchor="b" anchorCtr="0">
            <a:normAutofit fontScale="85000" lnSpcReduction="20000"/>
          </a:bodyPr>
          <a:lstStyle/>
          <a:p>
            <a:r>
              <a:rPr lang="zh-CN" altLang="en-US" sz="2133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单击添加标题</a:t>
            </a:r>
          </a:p>
        </p:txBody>
      </p:sp>
      <p:sp>
        <p:nvSpPr>
          <p:cNvPr id="11" name="TextBox 14">
            <a:extLst>
              <a:ext uri="{FF2B5EF4-FFF2-40B4-BE49-F238E27FC236}">
                <a16:creationId xmlns:a16="http://schemas.microsoft.com/office/drawing/2014/main" id="{AB9BB5FE-9838-469A-87AE-0E72A069BA70}"/>
              </a:ext>
            </a:extLst>
          </p:cNvPr>
          <p:cNvSpPr txBox="1">
            <a:spLocks/>
          </p:cNvSpPr>
          <p:nvPr/>
        </p:nvSpPr>
        <p:spPr>
          <a:xfrm>
            <a:off x="6482731" y="3032434"/>
            <a:ext cx="3962573" cy="320369"/>
          </a:xfrm>
          <a:prstGeom prst="rect">
            <a:avLst/>
          </a:prstGeom>
        </p:spPr>
        <p:txBody>
          <a:bodyPr vert="horz" wrap="square" lIns="480000" tIns="0" rIns="0" bIns="0" anchor="ctr" anchorCtr="0">
            <a:normAutofit fontScale="77500" lnSpcReduction="20000"/>
          </a:bodyPr>
          <a:lstStyle/>
          <a:p>
            <a:pPr algn="l">
              <a:lnSpc>
                <a:spcPct val="120000"/>
              </a:lnSpc>
            </a:pPr>
            <a:r>
              <a:rPr lang="zh-CN" altLang="en-US" sz="1400">
                <a:solidFill>
                  <a:schemeClr val="tx1">
                    <a:lumMod val="65000"/>
                    <a:lumOff val="35000"/>
                  </a:schemeClr>
                </a:solidFill>
              </a:rPr>
              <a:t>此部分内容作为文字排版占位显示 （建议使用主题字体）</a:t>
            </a:r>
          </a:p>
        </p:txBody>
      </p:sp>
      <p:sp>
        <p:nvSpPr>
          <p:cNvPr id="12" name="TextBox 16">
            <a:extLst>
              <a:ext uri="{FF2B5EF4-FFF2-40B4-BE49-F238E27FC236}">
                <a16:creationId xmlns:a16="http://schemas.microsoft.com/office/drawing/2014/main" id="{2533FB75-F179-4CB7-BA47-99C3B3158D59}"/>
              </a:ext>
            </a:extLst>
          </p:cNvPr>
          <p:cNvSpPr txBox="1"/>
          <p:nvPr/>
        </p:nvSpPr>
        <p:spPr>
          <a:xfrm>
            <a:off x="6014679" y="3795659"/>
            <a:ext cx="732893" cy="707887"/>
          </a:xfrm>
          <a:prstGeom prst="rect">
            <a:avLst/>
          </a:prstGeom>
          <a:noFill/>
        </p:spPr>
        <p:txBody>
          <a:bodyPr wrap="none" anchor="ctr">
            <a:normAutofit fontScale="70000" lnSpcReduction="20000"/>
          </a:bodyPr>
          <a:lstStyle/>
          <a:p>
            <a:pPr>
              <a:lnSpc>
                <a:spcPct val="120000"/>
              </a:lnSpc>
            </a:pPr>
            <a:r>
              <a:rPr lang="en-US" altLang="zh-CN" sz="5333">
                <a:solidFill>
                  <a:srgbClr val="256864"/>
                </a:solidFill>
                <a:latin typeface="Impact" panose="020B0806030902050204" pitchFamily="34" charset="0"/>
              </a:rPr>
              <a:t>03</a:t>
            </a:r>
          </a:p>
        </p:txBody>
      </p:sp>
      <p:sp>
        <p:nvSpPr>
          <p:cNvPr id="13" name="TextBox 18">
            <a:extLst>
              <a:ext uri="{FF2B5EF4-FFF2-40B4-BE49-F238E27FC236}">
                <a16:creationId xmlns:a16="http://schemas.microsoft.com/office/drawing/2014/main" id="{BB0EC1B4-B23C-4C20-9B1F-389A51C091CF}"/>
              </a:ext>
            </a:extLst>
          </p:cNvPr>
          <p:cNvSpPr txBox="1"/>
          <p:nvPr/>
        </p:nvSpPr>
        <p:spPr>
          <a:xfrm>
            <a:off x="6482731" y="3906738"/>
            <a:ext cx="3962573" cy="242864"/>
          </a:xfrm>
          <a:prstGeom prst="rect">
            <a:avLst/>
          </a:prstGeom>
          <a:noFill/>
        </p:spPr>
        <p:txBody>
          <a:bodyPr wrap="none" lIns="480000" tIns="0" rIns="0" bIns="0" anchor="b" anchorCtr="0">
            <a:normAutofit fontScale="85000" lnSpcReduction="20000"/>
          </a:bodyPr>
          <a:lstStyle/>
          <a:p>
            <a:r>
              <a:rPr lang="zh-CN" altLang="en-US" sz="2133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单击添加标题</a:t>
            </a:r>
          </a:p>
        </p:txBody>
      </p:sp>
      <p:sp>
        <p:nvSpPr>
          <p:cNvPr id="14" name="TextBox 19">
            <a:extLst>
              <a:ext uri="{FF2B5EF4-FFF2-40B4-BE49-F238E27FC236}">
                <a16:creationId xmlns:a16="http://schemas.microsoft.com/office/drawing/2014/main" id="{C90A2D0E-3F4E-424B-B6E0-386F31829B4D}"/>
              </a:ext>
            </a:extLst>
          </p:cNvPr>
          <p:cNvSpPr txBox="1">
            <a:spLocks/>
          </p:cNvSpPr>
          <p:nvPr/>
        </p:nvSpPr>
        <p:spPr>
          <a:xfrm>
            <a:off x="6482731" y="4149602"/>
            <a:ext cx="3962573" cy="320369"/>
          </a:xfrm>
          <a:prstGeom prst="rect">
            <a:avLst/>
          </a:prstGeom>
        </p:spPr>
        <p:txBody>
          <a:bodyPr vert="horz" wrap="square" lIns="480000" tIns="0" rIns="0" bIns="0" anchor="ctr" anchorCtr="0">
            <a:normAutofit fontScale="77500" lnSpcReduction="20000"/>
          </a:bodyPr>
          <a:lstStyle/>
          <a:p>
            <a:pPr algn="l">
              <a:lnSpc>
                <a:spcPct val="120000"/>
              </a:lnSpc>
            </a:pP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此部分内容作为文字排版占位显示 （建议使用主题字体）</a:t>
            </a:r>
          </a:p>
        </p:txBody>
      </p:sp>
      <p:sp>
        <p:nvSpPr>
          <p:cNvPr id="15" name="TextBox 21">
            <a:extLst>
              <a:ext uri="{FF2B5EF4-FFF2-40B4-BE49-F238E27FC236}">
                <a16:creationId xmlns:a16="http://schemas.microsoft.com/office/drawing/2014/main" id="{518DE00D-F374-4BE0-85DA-A896D700FAFA}"/>
              </a:ext>
            </a:extLst>
          </p:cNvPr>
          <p:cNvSpPr txBox="1"/>
          <p:nvPr/>
        </p:nvSpPr>
        <p:spPr>
          <a:xfrm>
            <a:off x="6014679" y="4912830"/>
            <a:ext cx="716863" cy="707887"/>
          </a:xfrm>
          <a:prstGeom prst="rect">
            <a:avLst/>
          </a:prstGeom>
          <a:noFill/>
        </p:spPr>
        <p:txBody>
          <a:bodyPr wrap="none" anchor="ctr">
            <a:normAutofit fontScale="70000" lnSpcReduction="20000"/>
          </a:bodyPr>
          <a:lstStyle/>
          <a:p>
            <a:pPr>
              <a:lnSpc>
                <a:spcPct val="120000"/>
              </a:lnSpc>
            </a:pPr>
            <a:r>
              <a:rPr lang="en-US" altLang="zh-CN" sz="5333" dirty="0">
                <a:solidFill>
                  <a:srgbClr val="256864"/>
                </a:solidFill>
                <a:latin typeface="Impact" panose="020B0806030902050204" pitchFamily="34" charset="0"/>
              </a:rPr>
              <a:t>04</a:t>
            </a:r>
          </a:p>
        </p:txBody>
      </p:sp>
      <p:sp>
        <p:nvSpPr>
          <p:cNvPr id="16" name="TextBox 23">
            <a:extLst>
              <a:ext uri="{FF2B5EF4-FFF2-40B4-BE49-F238E27FC236}">
                <a16:creationId xmlns:a16="http://schemas.microsoft.com/office/drawing/2014/main" id="{10BA412C-F56A-4CB2-85C4-0699C95C2770}"/>
              </a:ext>
            </a:extLst>
          </p:cNvPr>
          <p:cNvSpPr txBox="1"/>
          <p:nvPr/>
        </p:nvSpPr>
        <p:spPr>
          <a:xfrm>
            <a:off x="6482731" y="5023909"/>
            <a:ext cx="3962573" cy="242864"/>
          </a:xfrm>
          <a:prstGeom prst="rect">
            <a:avLst/>
          </a:prstGeom>
          <a:noFill/>
        </p:spPr>
        <p:txBody>
          <a:bodyPr wrap="none" lIns="480000" tIns="0" rIns="0" bIns="0" anchor="b" anchorCtr="0">
            <a:normAutofit fontScale="85000" lnSpcReduction="20000"/>
          </a:bodyPr>
          <a:lstStyle/>
          <a:p>
            <a:r>
              <a:rPr lang="zh-CN" altLang="en-US" sz="2133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单击添加标题</a:t>
            </a:r>
          </a:p>
        </p:txBody>
      </p:sp>
      <p:sp>
        <p:nvSpPr>
          <p:cNvPr id="17" name="TextBox 24">
            <a:extLst>
              <a:ext uri="{FF2B5EF4-FFF2-40B4-BE49-F238E27FC236}">
                <a16:creationId xmlns:a16="http://schemas.microsoft.com/office/drawing/2014/main" id="{D6AD6CE5-00B4-46E6-B380-21C089655862}"/>
              </a:ext>
            </a:extLst>
          </p:cNvPr>
          <p:cNvSpPr txBox="1">
            <a:spLocks/>
          </p:cNvSpPr>
          <p:nvPr/>
        </p:nvSpPr>
        <p:spPr>
          <a:xfrm>
            <a:off x="6482731" y="5266773"/>
            <a:ext cx="3962573" cy="320369"/>
          </a:xfrm>
          <a:prstGeom prst="rect">
            <a:avLst/>
          </a:prstGeom>
        </p:spPr>
        <p:txBody>
          <a:bodyPr vert="horz" wrap="square" lIns="480000" tIns="0" rIns="0" bIns="0" anchor="ctr" anchorCtr="0">
            <a:normAutofit fontScale="77500" lnSpcReduction="20000"/>
          </a:bodyPr>
          <a:lstStyle/>
          <a:p>
            <a:pPr algn="l">
              <a:lnSpc>
                <a:spcPct val="120000"/>
              </a:lnSpc>
            </a:pP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此部分内容作为文字排版占位显示 （建议使用主题字体）</a:t>
            </a:r>
          </a:p>
        </p:txBody>
      </p:sp>
      <p:grpSp>
        <p:nvGrpSpPr>
          <p:cNvPr id="23" name="组合 22">
            <a:extLst>
              <a:ext uri="{FF2B5EF4-FFF2-40B4-BE49-F238E27FC236}">
                <a16:creationId xmlns:a16="http://schemas.microsoft.com/office/drawing/2014/main" id="{39CC0909-95A8-4DA5-A51B-969A83C211E6}"/>
              </a:ext>
            </a:extLst>
          </p:cNvPr>
          <p:cNvGrpSpPr/>
          <p:nvPr/>
        </p:nvGrpSpPr>
        <p:grpSpPr>
          <a:xfrm>
            <a:off x="1662139" y="2128050"/>
            <a:ext cx="4571570" cy="2601900"/>
            <a:chOff x="825715" y="2528901"/>
            <a:chExt cx="4571570" cy="2601900"/>
          </a:xfrm>
        </p:grpSpPr>
        <p:pic>
          <p:nvPicPr>
            <p:cNvPr id="20" name="图片 19">
              <a:extLst>
                <a:ext uri="{FF2B5EF4-FFF2-40B4-BE49-F238E27FC236}">
                  <a16:creationId xmlns:a16="http://schemas.microsoft.com/office/drawing/2014/main" id="{2B7D6932-118A-46DD-A22D-B1FCF177313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44428" b="17632"/>
            <a:stretch/>
          </p:blipFill>
          <p:spPr>
            <a:xfrm>
              <a:off x="825715" y="2528901"/>
              <a:ext cx="4571570" cy="2601900"/>
            </a:xfrm>
            <a:prstGeom prst="rect">
              <a:avLst/>
            </a:prstGeom>
          </p:spPr>
        </p:pic>
        <p:sp>
          <p:nvSpPr>
            <p:cNvPr id="21" name="椭圆 20">
              <a:extLst>
                <a:ext uri="{FF2B5EF4-FFF2-40B4-BE49-F238E27FC236}">
                  <a16:creationId xmlns:a16="http://schemas.microsoft.com/office/drawing/2014/main" id="{E74D9EA7-D623-42D9-9AA9-664DCFBD8F22}"/>
                </a:ext>
              </a:extLst>
            </p:cNvPr>
            <p:cNvSpPr/>
            <p:nvPr/>
          </p:nvSpPr>
          <p:spPr>
            <a:xfrm>
              <a:off x="2274238" y="2895600"/>
              <a:ext cx="1868502" cy="1868502"/>
            </a:xfrm>
            <a:prstGeom prst="ellipse">
              <a:avLst/>
            </a:prstGeom>
            <a:solidFill>
              <a:schemeClr val="bg1">
                <a:alpha val="77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22" name="组合 21">
              <a:extLst>
                <a:ext uri="{FF2B5EF4-FFF2-40B4-BE49-F238E27FC236}">
                  <a16:creationId xmlns:a16="http://schemas.microsoft.com/office/drawing/2014/main" id="{94D0A87B-28FC-4C91-A25C-7C48F21EC92E}"/>
                </a:ext>
              </a:extLst>
            </p:cNvPr>
            <p:cNvGrpSpPr/>
            <p:nvPr/>
          </p:nvGrpSpPr>
          <p:grpSpPr>
            <a:xfrm>
              <a:off x="2360340" y="3307793"/>
              <a:ext cx="1696298" cy="1044116"/>
              <a:chOff x="3884280" y="2528901"/>
              <a:chExt cx="1696298" cy="1044116"/>
            </a:xfrm>
          </p:grpSpPr>
          <p:sp>
            <p:nvSpPr>
              <p:cNvPr id="3" name="Rectangle 2">
                <a:extLst>
                  <a:ext uri="{FF2B5EF4-FFF2-40B4-BE49-F238E27FC236}">
                    <a16:creationId xmlns:a16="http://schemas.microsoft.com/office/drawing/2014/main" id="{AD9AA831-0362-45E9-8F78-B17DA9C8372A}"/>
                  </a:ext>
                </a:extLst>
              </p:cNvPr>
              <p:cNvSpPr/>
              <p:nvPr/>
            </p:nvSpPr>
            <p:spPr>
              <a:xfrm>
                <a:off x="3884280" y="2528901"/>
                <a:ext cx="1648291" cy="1044116"/>
              </a:xfrm>
              <a:prstGeom prst="rect">
                <a:avLst/>
              </a:prstGeom>
              <a:noFill/>
            </p:spPr>
            <p:txBody>
              <a:bodyPr wrap="square">
                <a:normAutofit/>
              </a:bodyPr>
              <a:lstStyle/>
              <a:p>
                <a:pPr algn="ctr"/>
                <a:r>
                  <a:rPr lang="zh-CN" altLang="en-US" sz="4400" dirty="0">
                    <a:solidFill>
                      <a:srgbClr val="256864"/>
                    </a:solidFill>
                  </a:rPr>
                  <a:t>目录</a:t>
                </a:r>
              </a:p>
            </p:txBody>
          </p:sp>
          <p:sp>
            <p:nvSpPr>
              <p:cNvPr id="4" name="Rectangle 3">
                <a:extLst>
                  <a:ext uri="{FF2B5EF4-FFF2-40B4-BE49-F238E27FC236}">
                    <a16:creationId xmlns:a16="http://schemas.microsoft.com/office/drawing/2014/main" id="{C43D5857-ADB5-4A16-BE83-E1CFC6616F37}"/>
                  </a:ext>
                </a:extLst>
              </p:cNvPr>
              <p:cNvSpPr/>
              <p:nvPr/>
            </p:nvSpPr>
            <p:spPr>
              <a:xfrm>
                <a:off x="3884280" y="3136902"/>
                <a:ext cx="1696298" cy="400111"/>
              </a:xfrm>
              <a:prstGeom prst="rect">
                <a:avLst/>
              </a:prstGeom>
              <a:noFill/>
            </p:spPr>
            <p:txBody>
              <a:bodyPr wrap="none">
                <a:noAutofit/>
              </a:bodyPr>
              <a:lstStyle/>
              <a:p>
                <a:pPr algn="ctr"/>
                <a:r>
                  <a:rPr lang="en-US" altLang="zh-CN" sz="20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CONTENT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12540737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id="{C60F9B87-F874-44C3-A107-FBC7A841943E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4428" b="17632"/>
          <a:stretch/>
        </p:blipFill>
        <p:spPr>
          <a:xfrm>
            <a:off x="3810215" y="1531150"/>
            <a:ext cx="4571570" cy="2601900"/>
          </a:xfrm>
          <a:prstGeom prst="rect">
            <a:avLst/>
          </a:prstGeom>
        </p:spPr>
      </p:pic>
      <p:grpSp>
        <p:nvGrpSpPr>
          <p:cNvPr id="11" name="组合 10">
            <a:extLst>
              <a:ext uri="{FF2B5EF4-FFF2-40B4-BE49-F238E27FC236}">
                <a16:creationId xmlns:a16="http://schemas.microsoft.com/office/drawing/2014/main" id="{9DB38524-7315-4740-9C1E-34789B6CA62B}"/>
              </a:ext>
            </a:extLst>
          </p:cNvPr>
          <p:cNvGrpSpPr/>
          <p:nvPr/>
        </p:nvGrpSpPr>
        <p:grpSpPr>
          <a:xfrm>
            <a:off x="4114714" y="4332801"/>
            <a:ext cx="3962573" cy="811133"/>
            <a:chOff x="4298331" y="4243901"/>
            <a:chExt cx="3962573" cy="811133"/>
          </a:xfrm>
        </p:grpSpPr>
        <p:sp>
          <p:nvSpPr>
            <p:cNvPr id="9" name="TextBox 9">
              <a:extLst>
                <a:ext uri="{FF2B5EF4-FFF2-40B4-BE49-F238E27FC236}">
                  <a16:creationId xmlns:a16="http://schemas.microsoft.com/office/drawing/2014/main" id="{F4F996D5-565A-4565-9E79-A05E7D7707CF}"/>
                </a:ext>
              </a:extLst>
            </p:cNvPr>
            <p:cNvSpPr txBox="1">
              <a:spLocks/>
            </p:cNvSpPr>
            <p:nvPr/>
          </p:nvSpPr>
          <p:spPr>
            <a:xfrm>
              <a:off x="4298331" y="4734665"/>
              <a:ext cx="3962573" cy="320369"/>
            </a:xfrm>
            <a:prstGeom prst="rect">
              <a:avLst/>
            </a:prstGeom>
          </p:spPr>
          <p:txBody>
            <a:bodyPr vert="horz" wrap="square" lIns="480000" tIns="0" rIns="0" bIns="0" anchor="ctr" anchorCtr="0">
              <a:normAutofit fontScale="92500"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此部分内容作为文字排版占位显示 （建议使用主题字体）</a:t>
              </a:r>
            </a:p>
          </p:txBody>
        </p:sp>
        <p:sp>
          <p:nvSpPr>
            <p:cNvPr id="10" name="矩形 9">
              <a:extLst>
                <a:ext uri="{FF2B5EF4-FFF2-40B4-BE49-F238E27FC236}">
                  <a16:creationId xmlns:a16="http://schemas.microsoft.com/office/drawing/2014/main" id="{C6019147-F1D7-4F71-BE33-AEDAECA3317E}"/>
                </a:ext>
              </a:extLst>
            </p:cNvPr>
            <p:cNvSpPr/>
            <p:nvPr/>
          </p:nvSpPr>
          <p:spPr>
            <a:xfrm>
              <a:off x="5263954" y="4243901"/>
              <a:ext cx="2031326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zh-CN" altLang="en-US" sz="24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单击添加标题</a:t>
              </a:r>
            </a:p>
          </p:txBody>
        </p:sp>
      </p:grpSp>
      <p:pic>
        <p:nvPicPr>
          <p:cNvPr id="12" name="图片 11">
            <a:extLst>
              <a:ext uri="{FF2B5EF4-FFF2-40B4-BE49-F238E27FC236}">
                <a16:creationId xmlns:a16="http://schemas.microsoft.com/office/drawing/2014/main" id="{AFBB1CC1-802B-4A0E-A68A-750CDEB4BEA4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645" t="3369" b="69312"/>
          <a:stretch/>
        </p:blipFill>
        <p:spPr>
          <a:xfrm>
            <a:off x="8940800" y="-1"/>
            <a:ext cx="3251200" cy="20079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592416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>
            <a:extLst>
              <a:ext uri="{FF2B5EF4-FFF2-40B4-BE49-F238E27FC236}">
                <a16:creationId xmlns:a16="http://schemas.microsoft.com/office/drawing/2014/main" id="{4D3FEFBE-1EF6-4FD7-A456-7E5C33E1745C}"/>
              </a:ext>
            </a:extLst>
          </p:cNvPr>
          <p:cNvSpPr txBox="1">
            <a:spLocks/>
          </p:cNvSpPr>
          <p:nvPr/>
        </p:nvSpPr>
        <p:spPr>
          <a:xfrm>
            <a:off x="878260" y="385087"/>
            <a:ext cx="2129944" cy="379477"/>
          </a:xfrm>
          <a:prstGeom prst="rect">
            <a:avLst/>
          </a:prstGeom>
        </p:spPr>
        <p:txBody>
          <a:bodyPr lIns="0" rIns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zh-CN" altLang="en-US" sz="1800" b="1" dirty="0">
                <a:solidFill>
                  <a:srgbClr val="256864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点击输入标题内容</a:t>
            </a:r>
            <a:endParaRPr lang="en-GB" altLang="zh-CN" sz="1800" b="1" dirty="0">
              <a:solidFill>
                <a:srgbClr val="256864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F0CF1208-7464-496E-A535-AE08037963F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0012"/>
            <a:ext cx="1127196" cy="664552"/>
          </a:xfrm>
          <a:prstGeom prst="rect">
            <a:avLst/>
          </a:prstGeom>
        </p:spPr>
      </p:pic>
      <p:pic>
        <p:nvPicPr>
          <p:cNvPr id="11" name="图片 10">
            <a:extLst>
              <a:ext uri="{FF2B5EF4-FFF2-40B4-BE49-F238E27FC236}">
                <a16:creationId xmlns:a16="http://schemas.microsoft.com/office/drawing/2014/main" id="{5BEF9661-861E-4E71-A944-89B756BC8AA9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955" b="63852"/>
          <a:stretch/>
        </p:blipFill>
        <p:spPr>
          <a:xfrm flipH="1">
            <a:off x="10519606" y="6044805"/>
            <a:ext cx="1525104" cy="813195"/>
          </a:xfrm>
          <a:custGeom>
            <a:avLst/>
            <a:gdLst>
              <a:gd name="connsiteX0" fmla="*/ 1205260 w 1525104"/>
              <a:gd name="connsiteY0" fmla="*/ 0 h 813195"/>
              <a:gd name="connsiteX1" fmla="*/ 0 w 1525104"/>
              <a:gd name="connsiteY1" fmla="*/ 0 h 813195"/>
              <a:gd name="connsiteX2" fmla="*/ 0 w 1525104"/>
              <a:gd name="connsiteY2" fmla="*/ 813195 h 813195"/>
              <a:gd name="connsiteX3" fmla="*/ 1525104 w 1525104"/>
              <a:gd name="connsiteY3" fmla="*/ 813195 h 813195"/>
              <a:gd name="connsiteX4" fmla="*/ 1525104 w 1525104"/>
              <a:gd name="connsiteY4" fmla="*/ 362345 h 813195"/>
              <a:gd name="connsiteX5" fmla="*/ 1205260 w 1525104"/>
              <a:gd name="connsiteY5" fmla="*/ 362345 h 8131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525104" h="813195">
                <a:moveTo>
                  <a:pt x="1205260" y="0"/>
                </a:moveTo>
                <a:lnTo>
                  <a:pt x="0" y="0"/>
                </a:lnTo>
                <a:lnTo>
                  <a:pt x="0" y="813195"/>
                </a:lnTo>
                <a:lnTo>
                  <a:pt x="1525104" y="813195"/>
                </a:lnTo>
                <a:lnTo>
                  <a:pt x="1525104" y="362345"/>
                </a:lnTo>
                <a:lnTo>
                  <a:pt x="1205260" y="362345"/>
                </a:lnTo>
                <a:close/>
              </a:path>
            </a:pathLst>
          </a:custGeom>
        </p:spPr>
      </p:pic>
      <p:pic>
        <p:nvPicPr>
          <p:cNvPr id="6" name="图片 5">
            <a:extLst>
              <a:ext uri="{FF2B5EF4-FFF2-40B4-BE49-F238E27FC236}">
                <a16:creationId xmlns:a16="http://schemas.microsoft.com/office/drawing/2014/main" id="{A7D97094-0ECC-431F-97B6-8C0846AB503E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3333" b="16482"/>
          <a:stretch/>
        </p:blipFill>
        <p:spPr>
          <a:xfrm flipH="1">
            <a:off x="10941860" y="6097155"/>
            <a:ext cx="1070148" cy="645122"/>
          </a:xfrm>
          <a:prstGeom prst="rect">
            <a:avLst/>
          </a:prstGeom>
        </p:spPr>
      </p:pic>
      <p:pic>
        <p:nvPicPr>
          <p:cNvPr id="7" name="图片 6">
            <a:extLst>
              <a:ext uri="{FF2B5EF4-FFF2-40B4-BE49-F238E27FC236}">
                <a16:creationId xmlns:a16="http://schemas.microsoft.com/office/drawing/2014/main" id="{D07E23B4-E4AF-4B6C-945A-787530380D5B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516" t="89666" r="57687" b="4220"/>
          <a:stretch/>
        </p:blipFill>
        <p:spPr>
          <a:xfrm flipH="1">
            <a:off x="10974173" y="6604775"/>
            <a:ext cx="208682" cy="195363"/>
          </a:xfrm>
          <a:prstGeom prst="rect">
            <a:avLst/>
          </a:prstGeom>
        </p:spPr>
      </p:pic>
      <p:pic>
        <p:nvPicPr>
          <p:cNvPr id="8" name="图片 7">
            <a:extLst>
              <a:ext uri="{FF2B5EF4-FFF2-40B4-BE49-F238E27FC236}">
                <a16:creationId xmlns:a16="http://schemas.microsoft.com/office/drawing/2014/main" id="{4A38382F-F547-4F76-B3A4-DECDC47CA56A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304" t="81512" r="82169" b="11663"/>
          <a:stretch/>
        </p:blipFill>
        <p:spPr>
          <a:xfrm flipH="1">
            <a:off x="10160000" y="6639916"/>
            <a:ext cx="224240" cy="218084"/>
          </a:xfrm>
          <a:prstGeom prst="rect">
            <a:avLst/>
          </a:prstGeom>
        </p:spPr>
      </p:pic>
      <p:pic>
        <p:nvPicPr>
          <p:cNvPr id="12" name="图片 11">
            <a:extLst>
              <a:ext uri="{FF2B5EF4-FFF2-40B4-BE49-F238E27FC236}">
                <a16:creationId xmlns:a16="http://schemas.microsoft.com/office/drawing/2014/main" id="{B9AF2E08-E204-4FF9-923F-70237BD3FAE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8143" r="190"/>
          <a:stretch>
            <a:fillRect/>
          </a:stretch>
        </p:blipFill>
        <p:spPr>
          <a:xfrm>
            <a:off x="6211888" y="1705264"/>
            <a:ext cx="2330450" cy="3652956"/>
          </a:xfrm>
          <a:custGeom>
            <a:avLst/>
            <a:gdLst>
              <a:gd name="connsiteX0" fmla="*/ 0 w 2330450"/>
              <a:gd name="connsiteY0" fmla="*/ 0 h 3652956"/>
              <a:gd name="connsiteX1" fmla="*/ 2330450 w 2330450"/>
              <a:gd name="connsiteY1" fmla="*/ 0 h 3652956"/>
              <a:gd name="connsiteX2" fmla="*/ 2330450 w 2330450"/>
              <a:gd name="connsiteY2" fmla="*/ 3652956 h 3652956"/>
              <a:gd name="connsiteX3" fmla="*/ 0 w 2330450"/>
              <a:gd name="connsiteY3" fmla="*/ 3652956 h 36529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330450" h="3652956">
                <a:moveTo>
                  <a:pt x="0" y="0"/>
                </a:moveTo>
                <a:lnTo>
                  <a:pt x="2330450" y="0"/>
                </a:lnTo>
                <a:lnTo>
                  <a:pt x="2330450" y="3652956"/>
                </a:lnTo>
                <a:lnTo>
                  <a:pt x="0" y="3652956"/>
                </a:lnTo>
                <a:close/>
              </a:path>
            </a:pathLst>
          </a:custGeom>
        </p:spPr>
      </p:pic>
      <p:pic>
        <p:nvPicPr>
          <p:cNvPr id="13" name="图片 12">
            <a:extLst>
              <a:ext uri="{FF2B5EF4-FFF2-40B4-BE49-F238E27FC236}">
                <a16:creationId xmlns:a16="http://schemas.microsoft.com/office/drawing/2014/main" id="{7CAF93AE-6933-4BDB-8B90-498592C6668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0" r="57803"/>
          <a:stretch>
            <a:fillRect/>
          </a:stretch>
        </p:blipFill>
        <p:spPr>
          <a:xfrm>
            <a:off x="1219200" y="1705264"/>
            <a:ext cx="2330450" cy="3652956"/>
          </a:xfrm>
          <a:custGeom>
            <a:avLst/>
            <a:gdLst>
              <a:gd name="connsiteX0" fmla="*/ 0 w 2330450"/>
              <a:gd name="connsiteY0" fmla="*/ 0 h 3652956"/>
              <a:gd name="connsiteX1" fmla="*/ 2330450 w 2330450"/>
              <a:gd name="connsiteY1" fmla="*/ 0 h 3652956"/>
              <a:gd name="connsiteX2" fmla="*/ 2330450 w 2330450"/>
              <a:gd name="connsiteY2" fmla="*/ 3652956 h 3652956"/>
              <a:gd name="connsiteX3" fmla="*/ 0 w 2330450"/>
              <a:gd name="connsiteY3" fmla="*/ 3652956 h 36529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330450" h="3652956">
                <a:moveTo>
                  <a:pt x="0" y="0"/>
                </a:moveTo>
                <a:lnTo>
                  <a:pt x="2330450" y="0"/>
                </a:lnTo>
                <a:lnTo>
                  <a:pt x="2330450" y="3652956"/>
                </a:lnTo>
                <a:lnTo>
                  <a:pt x="0" y="3652956"/>
                </a:lnTo>
                <a:close/>
              </a:path>
            </a:pathLst>
          </a:custGeom>
        </p:spPr>
      </p:pic>
      <p:sp>
        <p:nvSpPr>
          <p:cNvPr id="14" name="Rectangle 8">
            <a:extLst>
              <a:ext uri="{FF2B5EF4-FFF2-40B4-BE49-F238E27FC236}">
                <a16:creationId xmlns:a16="http://schemas.microsoft.com/office/drawing/2014/main" id="{59DB5984-C0EA-4F8C-AF83-5427271DB5E7}"/>
              </a:ext>
            </a:extLst>
          </p:cNvPr>
          <p:cNvSpPr>
            <a:spLocks noChangeArrowheads="1"/>
          </p:cNvSpPr>
          <p:nvPr/>
        </p:nvSpPr>
        <p:spPr bwMode="auto">
          <a:xfrm>
            <a:off x="8731250" y="1705264"/>
            <a:ext cx="2286000" cy="3657600"/>
          </a:xfrm>
          <a:prstGeom prst="rect">
            <a:avLst/>
          </a:prstGeom>
          <a:solidFill>
            <a:srgbClr val="256864"/>
          </a:solidFill>
          <a:ln>
            <a:noFill/>
          </a:ln>
          <a:extLst/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None/>
              <a:defRPr/>
            </a:pPr>
            <a:endParaRPr lang="zh-CN" altLang="en-US" sz="1800" dirty="0">
              <a:latin typeface="Arial" panose="020B0604020202020204" pitchFamily="34" charset="0"/>
            </a:endParaRPr>
          </a:p>
        </p:txBody>
      </p:sp>
      <p:sp>
        <p:nvSpPr>
          <p:cNvPr id="15" name="Rectangle 10">
            <a:extLst>
              <a:ext uri="{FF2B5EF4-FFF2-40B4-BE49-F238E27FC236}">
                <a16:creationId xmlns:a16="http://schemas.microsoft.com/office/drawing/2014/main" id="{B19491CF-30E0-43BF-97F0-94E3B9DC72E3}"/>
              </a:ext>
            </a:extLst>
          </p:cNvPr>
          <p:cNvSpPr>
            <a:spLocks noChangeArrowheads="1"/>
          </p:cNvSpPr>
          <p:nvPr/>
        </p:nvSpPr>
        <p:spPr bwMode="auto">
          <a:xfrm>
            <a:off x="3738563" y="1705264"/>
            <a:ext cx="2286000" cy="3657600"/>
          </a:xfrm>
          <a:prstGeom prst="rect">
            <a:avLst/>
          </a:prstGeom>
          <a:solidFill>
            <a:srgbClr val="256864"/>
          </a:solidFill>
          <a:ln>
            <a:noFill/>
          </a:ln>
          <a:extLst/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None/>
              <a:defRPr/>
            </a:pPr>
            <a:endParaRPr lang="zh-CN" altLang="en-US" sz="1800" dirty="0">
              <a:latin typeface="Arial" panose="020B0604020202020204" pitchFamily="34" charset="0"/>
            </a:endParaRPr>
          </a:p>
        </p:txBody>
      </p:sp>
      <p:grpSp>
        <p:nvGrpSpPr>
          <p:cNvPr id="16" name="组合 15">
            <a:extLst>
              <a:ext uri="{FF2B5EF4-FFF2-40B4-BE49-F238E27FC236}">
                <a16:creationId xmlns:a16="http://schemas.microsoft.com/office/drawing/2014/main" id="{FB85C133-7807-4A14-B1FB-4FB83295F78C}"/>
              </a:ext>
            </a:extLst>
          </p:cNvPr>
          <p:cNvGrpSpPr/>
          <p:nvPr/>
        </p:nvGrpSpPr>
        <p:grpSpPr>
          <a:xfrm>
            <a:off x="4249082" y="2109528"/>
            <a:ext cx="1264962" cy="2849072"/>
            <a:chOff x="2166390" y="3390900"/>
            <a:chExt cx="1264962" cy="2849072"/>
          </a:xfrm>
        </p:grpSpPr>
        <p:sp>
          <p:nvSpPr>
            <p:cNvPr id="17" name="文本框 16">
              <a:extLst>
                <a:ext uri="{FF2B5EF4-FFF2-40B4-BE49-F238E27FC236}">
                  <a16:creationId xmlns:a16="http://schemas.microsoft.com/office/drawing/2014/main" id="{B5A1806C-4F35-45EE-80CA-459C923AA240}"/>
                </a:ext>
              </a:extLst>
            </p:cNvPr>
            <p:cNvSpPr txBox="1"/>
            <p:nvPr/>
          </p:nvSpPr>
          <p:spPr>
            <a:xfrm>
              <a:off x="2166390" y="3390900"/>
              <a:ext cx="1264962" cy="2433401"/>
            </a:xfrm>
            <a:prstGeom prst="rect">
              <a:avLst/>
            </a:prstGeom>
            <a:noFill/>
          </p:spPr>
          <p:txBody>
            <a:bodyPr vert="eaVert" wrap="square" rtlCol="0"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zh-CN" altLang="en-US" dirty="0">
                  <a:solidFill>
                    <a:schemeClr val="bg1"/>
                  </a:solidFill>
                  <a:sym typeface="微软雅黑" panose="020B0503020204020204" pitchFamily="34" charset="-122"/>
                </a:rPr>
                <a:t>用户可以在投影仪或者计算机上进行演示，也可以将演示文稿</a:t>
              </a:r>
              <a:endParaRPr lang="en-US" altLang="zh-CN" dirty="0">
                <a:solidFill>
                  <a:schemeClr val="bg1"/>
                </a:solidFill>
                <a:sym typeface="微软雅黑" panose="020B0503020204020204" pitchFamily="34" charset="-122"/>
              </a:endParaRPr>
            </a:p>
          </p:txBody>
        </p:sp>
        <p:sp>
          <p:nvSpPr>
            <p:cNvPr id="18" name="椭圆 17">
              <a:extLst>
                <a:ext uri="{FF2B5EF4-FFF2-40B4-BE49-F238E27FC236}">
                  <a16:creationId xmlns:a16="http://schemas.microsoft.com/office/drawing/2014/main" id="{7DC73973-6DE9-403B-8BD4-E71A3FBA5BC5}"/>
                </a:ext>
              </a:extLst>
            </p:cNvPr>
            <p:cNvSpPr/>
            <p:nvPr/>
          </p:nvSpPr>
          <p:spPr>
            <a:xfrm>
              <a:off x="2196722" y="5957399"/>
              <a:ext cx="282573" cy="282573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1200" b="1" dirty="0">
                  <a:solidFill>
                    <a:srgbClr val="256864"/>
                  </a:solidFill>
                </a:rPr>
                <a:t>中</a:t>
              </a:r>
            </a:p>
          </p:txBody>
        </p:sp>
        <p:sp>
          <p:nvSpPr>
            <p:cNvPr id="19" name="椭圆 18">
              <a:extLst>
                <a:ext uri="{FF2B5EF4-FFF2-40B4-BE49-F238E27FC236}">
                  <a16:creationId xmlns:a16="http://schemas.microsoft.com/office/drawing/2014/main" id="{6AD6FB8F-EF83-4195-9317-3C92636AA9B1}"/>
                </a:ext>
              </a:extLst>
            </p:cNvPr>
            <p:cNvSpPr/>
            <p:nvPr/>
          </p:nvSpPr>
          <p:spPr>
            <a:xfrm>
              <a:off x="2657585" y="5957399"/>
              <a:ext cx="282573" cy="282573"/>
            </a:xfrm>
            <a:prstGeom prst="ellipse">
              <a:avLst/>
            </a:prstGeom>
            <a:noFill/>
            <a:ln w="31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1200" b="1" dirty="0">
                  <a:solidFill>
                    <a:schemeClr val="bg1"/>
                  </a:solidFill>
                </a:rPr>
                <a:t>国</a:t>
              </a:r>
            </a:p>
          </p:txBody>
        </p:sp>
        <p:sp>
          <p:nvSpPr>
            <p:cNvPr id="20" name="椭圆 19">
              <a:extLst>
                <a:ext uri="{FF2B5EF4-FFF2-40B4-BE49-F238E27FC236}">
                  <a16:creationId xmlns:a16="http://schemas.microsoft.com/office/drawing/2014/main" id="{062249F3-C684-4A32-8101-84AE4C2B0BDA}"/>
                </a:ext>
              </a:extLst>
            </p:cNvPr>
            <p:cNvSpPr/>
            <p:nvPr/>
          </p:nvSpPr>
          <p:spPr>
            <a:xfrm>
              <a:off x="3118447" y="5957399"/>
              <a:ext cx="282573" cy="282573"/>
            </a:xfrm>
            <a:prstGeom prst="ellipse">
              <a:avLst/>
            </a:prstGeom>
            <a:solidFill>
              <a:schemeClr val="bg1"/>
            </a:solidFill>
            <a:ln w="31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1200" b="1" dirty="0">
                  <a:solidFill>
                    <a:srgbClr val="256864"/>
                  </a:solidFill>
                </a:rPr>
                <a:t>风</a:t>
              </a:r>
            </a:p>
          </p:txBody>
        </p:sp>
      </p:grpSp>
      <p:grpSp>
        <p:nvGrpSpPr>
          <p:cNvPr id="21" name="组合 20">
            <a:extLst>
              <a:ext uri="{FF2B5EF4-FFF2-40B4-BE49-F238E27FC236}">
                <a16:creationId xmlns:a16="http://schemas.microsoft.com/office/drawing/2014/main" id="{56199325-030E-437F-BAB9-9D6376761EF7}"/>
              </a:ext>
            </a:extLst>
          </p:cNvPr>
          <p:cNvGrpSpPr/>
          <p:nvPr/>
        </p:nvGrpSpPr>
        <p:grpSpPr>
          <a:xfrm>
            <a:off x="9241769" y="2109528"/>
            <a:ext cx="1264962" cy="2849072"/>
            <a:chOff x="2166390" y="3390900"/>
            <a:chExt cx="1264962" cy="2849072"/>
          </a:xfrm>
        </p:grpSpPr>
        <p:sp>
          <p:nvSpPr>
            <p:cNvPr id="22" name="文本框 21">
              <a:extLst>
                <a:ext uri="{FF2B5EF4-FFF2-40B4-BE49-F238E27FC236}">
                  <a16:creationId xmlns:a16="http://schemas.microsoft.com/office/drawing/2014/main" id="{966FCAF5-58E9-47EC-9064-E2864DAFCF74}"/>
                </a:ext>
              </a:extLst>
            </p:cNvPr>
            <p:cNvSpPr txBox="1"/>
            <p:nvPr/>
          </p:nvSpPr>
          <p:spPr>
            <a:xfrm>
              <a:off x="2166390" y="3390900"/>
              <a:ext cx="1264962" cy="2433401"/>
            </a:xfrm>
            <a:prstGeom prst="rect">
              <a:avLst/>
            </a:prstGeom>
            <a:noFill/>
          </p:spPr>
          <p:txBody>
            <a:bodyPr vert="eaVert" wrap="square" rtlCol="0"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zh-CN" altLang="en-US" dirty="0">
                  <a:solidFill>
                    <a:schemeClr val="bg1"/>
                  </a:solidFill>
                  <a:sym typeface="微软雅黑" panose="020B0503020204020204" pitchFamily="34" charset="-122"/>
                </a:rPr>
                <a:t>用户可以在投影仪或者计算机上进行演示，也可以将演示文稿</a:t>
              </a:r>
              <a:endParaRPr lang="en-US" altLang="zh-CN" dirty="0">
                <a:solidFill>
                  <a:schemeClr val="bg1"/>
                </a:solidFill>
                <a:sym typeface="微软雅黑" panose="020B0503020204020204" pitchFamily="34" charset="-122"/>
              </a:endParaRPr>
            </a:p>
          </p:txBody>
        </p:sp>
        <p:sp>
          <p:nvSpPr>
            <p:cNvPr id="23" name="椭圆 22">
              <a:extLst>
                <a:ext uri="{FF2B5EF4-FFF2-40B4-BE49-F238E27FC236}">
                  <a16:creationId xmlns:a16="http://schemas.microsoft.com/office/drawing/2014/main" id="{BEC77F4E-04CF-442E-995B-8A8D7185B5A2}"/>
                </a:ext>
              </a:extLst>
            </p:cNvPr>
            <p:cNvSpPr/>
            <p:nvPr/>
          </p:nvSpPr>
          <p:spPr>
            <a:xfrm>
              <a:off x="2196722" y="5957399"/>
              <a:ext cx="282573" cy="282573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1200" b="1" dirty="0">
                  <a:solidFill>
                    <a:srgbClr val="256864"/>
                  </a:solidFill>
                </a:rPr>
                <a:t>中</a:t>
              </a:r>
            </a:p>
          </p:txBody>
        </p:sp>
        <p:sp>
          <p:nvSpPr>
            <p:cNvPr id="24" name="椭圆 23">
              <a:extLst>
                <a:ext uri="{FF2B5EF4-FFF2-40B4-BE49-F238E27FC236}">
                  <a16:creationId xmlns:a16="http://schemas.microsoft.com/office/drawing/2014/main" id="{4788F6C2-701B-4CB6-9C4E-0A4F5D6C8006}"/>
                </a:ext>
              </a:extLst>
            </p:cNvPr>
            <p:cNvSpPr/>
            <p:nvPr/>
          </p:nvSpPr>
          <p:spPr>
            <a:xfrm>
              <a:off x="2657585" y="5957399"/>
              <a:ext cx="282573" cy="282573"/>
            </a:xfrm>
            <a:prstGeom prst="ellipse">
              <a:avLst/>
            </a:prstGeom>
            <a:noFill/>
            <a:ln w="31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1200" b="1" dirty="0">
                  <a:solidFill>
                    <a:schemeClr val="bg1"/>
                  </a:solidFill>
                </a:rPr>
                <a:t>国</a:t>
              </a:r>
            </a:p>
          </p:txBody>
        </p:sp>
        <p:sp>
          <p:nvSpPr>
            <p:cNvPr id="25" name="椭圆 24">
              <a:extLst>
                <a:ext uri="{FF2B5EF4-FFF2-40B4-BE49-F238E27FC236}">
                  <a16:creationId xmlns:a16="http://schemas.microsoft.com/office/drawing/2014/main" id="{F1C10F41-0A72-470B-AA2C-D032A9D1B8FC}"/>
                </a:ext>
              </a:extLst>
            </p:cNvPr>
            <p:cNvSpPr/>
            <p:nvPr/>
          </p:nvSpPr>
          <p:spPr>
            <a:xfrm>
              <a:off x="3118447" y="5957399"/>
              <a:ext cx="282573" cy="282573"/>
            </a:xfrm>
            <a:prstGeom prst="ellipse">
              <a:avLst/>
            </a:prstGeom>
            <a:solidFill>
              <a:schemeClr val="bg1"/>
            </a:solidFill>
            <a:ln w="31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1200" b="1" dirty="0">
                  <a:solidFill>
                    <a:srgbClr val="256864"/>
                  </a:solidFill>
                </a:rPr>
                <a:t>风</a:t>
              </a:r>
            </a:p>
          </p:txBody>
        </p:sp>
      </p:grpSp>
      <p:pic>
        <p:nvPicPr>
          <p:cNvPr id="26" name="图片 25">
            <a:extLst>
              <a:ext uri="{FF2B5EF4-FFF2-40B4-BE49-F238E27FC236}">
                <a16:creationId xmlns:a16="http://schemas.microsoft.com/office/drawing/2014/main" id="{EA55CD49-93EC-4A81-B5D1-B6B73545E24F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5006" t="88089" r="160" b="313"/>
          <a:stretch/>
        </p:blipFill>
        <p:spPr>
          <a:xfrm>
            <a:off x="10080751" y="4717605"/>
            <a:ext cx="1264962" cy="886255"/>
          </a:xfrm>
          <a:prstGeom prst="rect">
            <a:avLst/>
          </a:prstGeom>
        </p:spPr>
      </p:pic>
      <p:pic>
        <p:nvPicPr>
          <p:cNvPr id="27" name="图片 26">
            <a:extLst>
              <a:ext uri="{FF2B5EF4-FFF2-40B4-BE49-F238E27FC236}">
                <a16:creationId xmlns:a16="http://schemas.microsoft.com/office/drawing/2014/main" id="{C2291472-07B7-4C58-9EA7-0317337991D6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5006" t="88089" r="160" b="313"/>
          <a:stretch/>
        </p:blipFill>
        <p:spPr>
          <a:xfrm>
            <a:off x="5083788" y="4717605"/>
            <a:ext cx="1264962" cy="8862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653988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" name="图片 43">
            <a:extLst>
              <a:ext uri="{FF2B5EF4-FFF2-40B4-BE49-F238E27FC236}">
                <a16:creationId xmlns:a16="http://schemas.microsoft.com/office/drawing/2014/main" id="{7F6B7289-89C1-4C62-96A0-26D4D5645CB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88240" y="1210959"/>
            <a:ext cx="6894615" cy="2327622"/>
          </a:xfrm>
          <a:prstGeom prst="rect">
            <a:avLst/>
          </a:prstGeom>
          <a:ln w="38100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42" name="图片 41">
            <a:extLst>
              <a:ext uri="{FF2B5EF4-FFF2-40B4-BE49-F238E27FC236}">
                <a16:creationId xmlns:a16="http://schemas.microsoft.com/office/drawing/2014/main" id="{BFC97E7C-C14B-432A-89E5-8E1593631DF6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736" t="1154" r="22798" b="416"/>
          <a:stretch/>
        </p:blipFill>
        <p:spPr>
          <a:xfrm>
            <a:off x="503077" y="1234829"/>
            <a:ext cx="3373376" cy="4663653"/>
          </a:xfrm>
          <a:prstGeom prst="rect">
            <a:avLst/>
          </a:prstGeom>
          <a:ln w="38100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3" name="Title 1">
            <a:extLst>
              <a:ext uri="{FF2B5EF4-FFF2-40B4-BE49-F238E27FC236}">
                <a16:creationId xmlns:a16="http://schemas.microsoft.com/office/drawing/2014/main" id="{4D3FEFBE-1EF6-4FD7-A456-7E5C33E1745C}"/>
              </a:ext>
            </a:extLst>
          </p:cNvPr>
          <p:cNvSpPr txBox="1">
            <a:spLocks/>
          </p:cNvSpPr>
          <p:nvPr/>
        </p:nvSpPr>
        <p:spPr>
          <a:xfrm>
            <a:off x="878260" y="385087"/>
            <a:ext cx="2129944" cy="379477"/>
          </a:xfrm>
          <a:prstGeom prst="rect">
            <a:avLst/>
          </a:prstGeom>
        </p:spPr>
        <p:txBody>
          <a:bodyPr lIns="0" rIns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zh-CN" altLang="en-US" sz="1800" b="1" dirty="0">
                <a:solidFill>
                  <a:srgbClr val="256864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点击输入标题内容</a:t>
            </a:r>
            <a:endParaRPr lang="en-GB" altLang="zh-CN" sz="1800" b="1" dirty="0">
              <a:solidFill>
                <a:srgbClr val="256864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F0CF1208-7464-496E-A535-AE08037963F5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0012"/>
            <a:ext cx="1127196" cy="664552"/>
          </a:xfrm>
          <a:prstGeom prst="rect">
            <a:avLst/>
          </a:prstGeom>
        </p:spPr>
      </p:pic>
      <p:pic>
        <p:nvPicPr>
          <p:cNvPr id="11" name="图片 10">
            <a:extLst>
              <a:ext uri="{FF2B5EF4-FFF2-40B4-BE49-F238E27FC236}">
                <a16:creationId xmlns:a16="http://schemas.microsoft.com/office/drawing/2014/main" id="{5BEF9661-861E-4E71-A944-89B756BC8AA9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955" b="63852"/>
          <a:stretch/>
        </p:blipFill>
        <p:spPr>
          <a:xfrm flipH="1">
            <a:off x="10519606" y="6044805"/>
            <a:ext cx="1525104" cy="813195"/>
          </a:xfrm>
          <a:custGeom>
            <a:avLst/>
            <a:gdLst>
              <a:gd name="connsiteX0" fmla="*/ 1205260 w 1525104"/>
              <a:gd name="connsiteY0" fmla="*/ 0 h 813195"/>
              <a:gd name="connsiteX1" fmla="*/ 0 w 1525104"/>
              <a:gd name="connsiteY1" fmla="*/ 0 h 813195"/>
              <a:gd name="connsiteX2" fmla="*/ 0 w 1525104"/>
              <a:gd name="connsiteY2" fmla="*/ 813195 h 813195"/>
              <a:gd name="connsiteX3" fmla="*/ 1525104 w 1525104"/>
              <a:gd name="connsiteY3" fmla="*/ 813195 h 813195"/>
              <a:gd name="connsiteX4" fmla="*/ 1525104 w 1525104"/>
              <a:gd name="connsiteY4" fmla="*/ 362345 h 813195"/>
              <a:gd name="connsiteX5" fmla="*/ 1205260 w 1525104"/>
              <a:gd name="connsiteY5" fmla="*/ 362345 h 8131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525104" h="813195">
                <a:moveTo>
                  <a:pt x="1205260" y="0"/>
                </a:moveTo>
                <a:lnTo>
                  <a:pt x="0" y="0"/>
                </a:lnTo>
                <a:lnTo>
                  <a:pt x="0" y="813195"/>
                </a:lnTo>
                <a:lnTo>
                  <a:pt x="1525104" y="813195"/>
                </a:lnTo>
                <a:lnTo>
                  <a:pt x="1525104" y="362345"/>
                </a:lnTo>
                <a:lnTo>
                  <a:pt x="1205260" y="362345"/>
                </a:lnTo>
                <a:close/>
              </a:path>
            </a:pathLst>
          </a:custGeom>
        </p:spPr>
      </p:pic>
      <p:pic>
        <p:nvPicPr>
          <p:cNvPr id="6" name="图片 5">
            <a:extLst>
              <a:ext uri="{FF2B5EF4-FFF2-40B4-BE49-F238E27FC236}">
                <a16:creationId xmlns:a16="http://schemas.microsoft.com/office/drawing/2014/main" id="{A7D97094-0ECC-431F-97B6-8C0846AB503E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3333" b="16482"/>
          <a:stretch/>
        </p:blipFill>
        <p:spPr>
          <a:xfrm flipH="1">
            <a:off x="10941860" y="6097155"/>
            <a:ext cx="1070148" cy="645122"/>
          </a:xfrm>
          <a:prstGeom prst="rect">
            <a:avLst/>
          </a:prstGeom>
        </p:spPr>
      </p:pic>
      <p:pic>
        <p:nvPicPr>
          <p:cNvPr id="7" name="图片 6">
            <a:extLst>
              <a:ext uri="{FF2B5EF4-FFF2-40B4-BE49-F238E27FC236}">
                <a16:creationId xmlns:a16="http://schemas.microsoft.com/office/drawing/2014/main" id="{D07E23B4-E4AF-4B6C-945A-787530380D5B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516" t="89666" r="57687" b="4220"/>
          <a:stretch/>
        </p:blipFill>
        <p:spPr>
          <a:xfrm flipH="1">
            <a:off x="10974173" y="6604775"/>
            <a:ext cx="208682" cy="195363"/>
          </a:xfrm>
          <a:prstGeom prst="rect">
            <a:avLst/>
          </a:prstGeom>
        </p:spPr>
      </p:pic>
      <p:pic>
        <p:nvPicPr>
          <p:cNvPr id="8" name="图片 7">
            <a:extLst>
              <a:ext uri="{FF2B5EF4-FFF2-40B4-BE49-F238E27FC236}">
                <a16:creationId xmlns:a16="http://schemas.microsoft.com/office/drawing/2014/main" id="{4A38382F-F547-4F76-B3A4-DECDC47CA56A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304" t="81512" r="82169" b="11663"/>
          <a:stretch/>
        </p:blipFill>
        <p:spPr>
          <a:xfrm flipH="1">
            <a:off x="10160000" y="6639916"/>
            <a:ext cx="224240" cy="218084"/>
          </a:xfrm>
          <a:prstGeom prst="rect">
            <a:avLst/>
          </a:prstGeom>
        </p:spPr>
      </p:pic>
      <p:sp>
        <p:nvSpPr>
          <p:cNvPr id="28" name="Rectangle 12">
            <a:extLst>
              <a:ext uri="{FF2B5EF4-FFF2-40B4-BE49-F238E27FC236}">
                <a16:creationId xmlns:a16="http://schemas.microsoft.com/office/drawing/2014/main" id="{A7405FD3-0462-4FA2-9F25-513DAAE5EAB0}"/>
              </a:ext>
            </a:extLst>
          </p:cNvPr>
          <p:cNvSpPr/>
          <p:nvPr/>
        </p:nvSpPr>
        <p:spPr>
          <a:xfrm>
            <a:off x="5296680" y="4147484"/>
            <a:ext cx="5705791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zh-CN" altLang="en-U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ahoma" pitchFamily="34" charset="0"/>
              </a:rPr>
              <a:t>整合了多方优势资源，建立了一支由从业十年以上的资深人士组成的核心创作执行团队。</a:t>
            </a:r>
          </a:p>
        </p:txBody>
      </p:sp>
      <p:sp>
        <p:nvSpPr>
          <p:cNvPr id="29" name="TextBox 13">
            <a:extLst>
              <a:ext uri="{FF2B5EF4-FFF2-40B4-BE49-F238E27FC236}">
                <a16:creationId xmlns:a16="http://schemas.microsoft.com/office/drawing/2014/main" id="{2E72F0C1-32D8-443D-95A7-DA6DCD8AA9EE}"/>
              </a:ext>
            </a:extLst>
          </p:cNvPr>
          <p:cNvSpPr txBox="1"/>
          <p:nvPr/>
        </p:nvSpPr>
        <p:spPr>
          <a:xfrm>
            <a:off x="5296682" y="3813721"/>
            <a:ext cx="4923930" cy="3416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>
                <a:srgbClr val="F9BD45"/>
              </a:buClr>
              <a:buSzPct val="150000"/>
              <a:defRPr/>
            </a:pPr>
            <a:r>
              <a:rPr kumimoji="1" lang="zh-CN" alt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</a:t>
            </a:r>
            <a:r>
              <a:rPr kumimoji="1" lang="zh-CN" altLang="en-US" b="1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kumimoji="1" lang="en-US" b="1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0" name="Oval 14">
            <a:extLst>
              <a:ext uri="{FF2B5EF4-FFF2-40B4-BE49-F238E27FC236}">
                <a16:creationId xmlns:a16="http://schemas.microsoft.com/office/drawing/2014/main" id="{77739C2B-CE8C-4EF1-8521-7C524B649EF3}"/>
              </a:ext>
            </a:extLst>
          </p:cNvPr>
          <p:cNvSpPr/>
          <p:nvPr/>
        </p:nvSpPr>
        <p:spPr>
          <a:xfrm>
            <a:off x="4371355" y="3813721"/>
            <a:ext cx="731520" cy="731520"/>
          </a:xfrm>
          <a:prstGeom prst="ellipse">
            <a:avLst/>
          </a:prstGeom>
          <a:solidFill>
            <a:srgbClr val="25686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31" name="Picture 15">
            <a:extLst>
              <a:ext uri="{FF2B5EF4-FFF2-40B4-BE49-F238E27FC236}">
                <a16:creationId xmlns:a16="http://schemas.microsoft.com/office/drawing/2014/main" id="{15525C51-D5CD-435C-8BB7-A86183CAC27B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92526" y="4027081"/>
            <a:ext cx="304800" cy="304800"/>
          </a:xfrm>
          <a:prstGeom prst="rect">
            <a:avLst/>
          </a:prstGeom>
        </p:spPr>
      </p:pic>
      <p:sp>
        <p:nvSpPr>
          <p:cNvPr id="33" name="Rectangle 16">
            <a:extLst>
              <a:ext uri="{FF2B5EF4-FFF2-40B4-BE49-F238E27FC236}">
                <a16:creationId xmlns:a16="http://schemas.microsoft.com/office/drawing/2014/main" id="{FD8913FA-4539-4BF6-B9C7-7C7C9F78C6D6}"/>
              </a:ext>
            </a:extLst>
          </p:cNvPr>
          <p:cNvSpPr/>
          <p:nvPr/>
        </p:nvSpPr>
        <p:spPr>
          <a:xfrm>
            <a:off x="5296680" y="5231050"/>
            <a:ext cx="5705791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zh-CN" altLang="en-U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ahoma" pitchFamily="34" charset="0"/>
              </a:rPr>
              <a:t>整合了多方优势资源，建立了一支由从业十年以上的资深人士组成的核心创作执行团队。</a:t>
            </a:r>
          </a:p>
        </p:txBody>
      </p:sp>
      <p:sp>
        <p:nvSpPr>
          <p:cNvPr id="34" name="TextBox 17">
            <a:extLst>
              <a:ext uri="{FF2B5EF4-FFF2-40B4-BE49-F238E27FC236}">
                <a16:creationId xmlns:a16="http://schemas.microsoft.com/office/drawing/2014/main" id="{593467F4-CD46-4177-BB68-D15D28149A94}"/>
              </a:ext>
            </a:extLst>
          </p:cNvPr>
          <p:cNvSpPr txBox="1"/>
          <p:nvPr/>
        </p:nvSpPr>
        <p:spPr>
          <a:xfrm>
            <a:off x="5296682" y="4897287"/>
            <a:ext cx="4923930" cy="3416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>
                <a:srgbClr val="F9BD45"/>
              </a:buClr>
              <a:buSzPct val="150000"/>
              <a:defRPr/>
            </a:pPr>
            <a:r>
              <a:rPr kumimoji="1" lang="zh-CN" alt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</a:t>
            </a:r>
            <a:r>
              <a:rPr kumimoji="1" lang="zh-CN" altLang="en-US" b="1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kumimoji="1" lang="en-US" altLang="zh-CN" b="1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5" name="Oval 18">
            <a:extLst>
              <a:ext uri="{FF2B5EF4-FFF2-40B4-BE49-F238E27FC236}">
                <a16:creationId xmlns:a16="http://schemas.microsoft.com/office/drawing/2014/main" id="{18AB60A0-BA98-4081-A3B3-620B11CBB647}"/>
              </a:ext>
            </a:extLst>
          </p:cNvPr>
          <p:cNvSpPr/>
          <p:nvPr/>
        </p:nvSpPr>
        <p:spPr>
          <a:xfrm>
            <a:off x="4371355" y="4897287"/>
            <a:ext cx="731520" cy="731520"/>
          </a:xfrm>
          <a:prstGeom prst="ellipse">
            <a:avLst/>
          </a:prstGeom>
          <a:solidFill>
            <a:srgbClr val="25686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36" name="Picture 22">
            <a:extLst>
              <a:ext uri="{FF2B5EF4-FFF2-40B4-BE49-F238E27FC236}">
                <a16:creationId xmlns:a16="http://schemas.microsoft.com/office/drawing/2014/main" id="{5A57729F-0A3D-455F-A8D4-D45B77AAAC26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92526" y="5110647"/>
            <a:ext cx="304800" cy="304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091894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>
            <a:extLst>
              <a:ext uri="{FF2B5EF4-FFF2-40B4-BE49-F238E27FC236}">
                <a16:creationId xmlns:a16="http://schemas.microsoft.com/office/drawing/2014/main" id="{4D3FEFBE-1EF6-4FD7-A456-7E5C33E1745C}"/>
              </a:ext>
            </a:extLst>
          </p:cNvPr>
          <p:cNvSpPr txBox="1">
            <a:spLocks/>
          </p:cNvSpPr>
          <p:nvPr/>
        </p:nvSpPr>
        <p:spPr>
          <a:xfrm>
            <a:off x="878260" y="385087"/>
            <a:ext cx="2129944" cy="379477"/>
          </a:xfrm>
          <a:prstGeom prst="rect">
            <a:avLst/>
          </a:prstGeom>
        </p:spPr>
        <p:txBody>
          <a:bodyPr lIns="0" rIns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zh-CN" altLang="en-US" sz="1800" b="1" dirty="0">
                <a:solidFill>
                  <a:srgbClr val="256864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点击输入标题内容</a:t>
            </a:r>
            <a:endParaRPr lang="en-GB" altLang="zh-CN" sz="1800" b="1" dirty="0">
              <a:solidFill>
                <a:srgbClr val="256864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F0CF1208-7464-496E-A535-AE08037963F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0012"/>
            <a:ext cx="1127196" cy="664552"/>
          </a:xfrm>
          <a:prstGeom prst="rect">
            <a:avLst/>
          </a:prstGeom>
        </p:spPr>
      </p:pic>
      <p:pic>
        <p:nvPicPr>
          <p:cNvPr id="11" name="图片 10">
            <a:extLst>
              <a:ext uri="{FF2B5EF4-FFF2-40B4-BE49-F238E27FC236}">
                <a16:creationId xmlns:a16="http://schemas.microsoft.com/office/drawing/2014/main" id="{5BEF9661-861E-4E71-A944-89B756BC8AA9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955" b="63852"/>
          <a:stretch/>
        </p:blipFill>
        <p:spPr>
          <a:xfrm flipH="1">
            <a:off x="10519606" y="6044805"/>
            <a:ext cx="1525104" cy="813195"/>
          </a:xfrm>
          <a:custGeom>
            <a:avLst/>
            <a:gdLst>
              <a:gd name="connsiteX0" fmla="*/ 1205260 w 1525104"/>
              <a:gd name="connsiteY0" fmla="*/ 0 h 813195"/>
              <a:gd name="connsiteX1" fmla="*/ 0 w 1525104"/>
              <a:gd name="connsiteY1" fmla="*/ 0 h 813195"/>
              <a:gd name="connsiteX2" fmla="*/ 0 w 1525104"/>
              <a:gd name="connsiteY2" fmla="*/ 813195 h 813195"/>
              <a:gd name="connsiteX3" fmla="*/ 1525104 w 1525104"/>
              <a:gd name="connsiteY3" fmla="*/ 813195 h 813195"/>
              <a:gd name="connsiteX4" fmla="*/ 1525104 w 1525104"/>
              <a:gd name="connsiteY4" fmla="*/ 362345 h 813195"/>
              <a:gd name="connsiteX5" fmla="*/ 1205260 w 1525104"/>
              <a:gd name="connsiteY5" fmla="*/ 362345 h 8131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525104" h="813195">
                <a:moveTo>
                  <a:pt x="1205260" y="0"/>
                </a:moveTo>
                <a:lnTo>
                  <a:pt x="0" y="0"/>
                </a:lnTo>
                <a:lnTo>
                  <a:pt x="0" y="813195"/>
                </a:lnTo>
                <a:lnTo>
                  <a:pt x="1525104" y="813195"/>
                </a:lnTo>
                <a:lnTo>
                  <a:pt x="1525104" y="362345"/>
                </a:lnTo>
                <a:lnTo>
                  <a:pt x="1205260" y="362345"/>
                </a:lnTo>
                <a:close/>
              </a:path>
            </a:pathLst>
          </a:custGeom>
        </p:spPr>
      </p:pic>
      <p:pic>
        <p:nvPicPr>
          <p:cNvPr id="6" name="图片 5">
            <a:extLst>
              <a:ext uri="{FF2B5EF4-FFF2-40B4-BE49-F238E27FC236}">
                <a16:creationId xmlns:a16="http://schemas.microsoft.com/office/drawing/2014/main" id="{A7D97094-0ECC-431F-97B6-8C0846AB503E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3333" b="16482"/>
          <a:stretch/>
        </p:blipFill>
        <p:spPr>
          <a:xfrm flipH="1">
            <a:off x="10941860" y="6097155"/>
            <a:ext cx="1070148" cy="645122"/>
          </a:xfrm>
          <a:prstGeom prst="rect">
            <a:avLst/>
          </a:prstGeom>
        </p:spPr>
      </p:pic>
      <p:pic>
        <p:nvPicPr>
          <p:cNvPr id="7" name="图片 6">
            <a:extLst>
              <a:ext uri="{FF2B5EF4-FFF2-40B4-BE49-F238E27FC236}">
                <a16:creationId xmlns:a16="http://schemas.microsoft.com/office/drawing/2014/main" id="{D07E23B4-E4AF-4B6C-945A-787530380D5B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516" t="89666" r="57687" b="4220"/>
          <a:stretch/>
        </p:blipFill>
        <p:spPr>
          <a:xfrm flipH="1">
            <a:off x="10974173" y="6604775"/>
            <a:ext cx="208682" cy="195363"/>
          </a:xfrm>
          <a:prstGeom prst="rect">
            <a:avLst/>
          </a:prstGeom>
        </p:spPr>
      </p:pic>
      <p:pic>
        <p:nvPicPr>
          <p:cNvPr id="8" name="图片 7">
            <a:extLst>
              <a:ext uri="{FF2B5EF4-FFF2-40B4-BE49-F238E27FC236}">
                <a16:creationId xmlns:a16="http://schemas.microsoft.com/office/drawing/2014/main" id="{4A38382F-F547-4F76-B3A4-DECDC47CA56A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304" t="81512" r="82169" b="11663"/>
          <a:stretch/>
        </p:blipFill>
        <p:spPr>
          <a:xfrm flipH="1">
            <a:off x="10160000" y="6639916"/>
            <a:ext cx="224240" cy="218084"/>
          </a:xfrm>
          <a:prstGeom prst="rect">
            <a:avLst/>
          </a:prstGeom>
        </p:spPr>
      </p:pic>
      <p:sp>
        <p:nvSpPr>
          <p:cNvPr id="10" name="Rectangle 32">
            <a:extLst>
              <a:ext uri="{FF2B5EF4-FFF2-40B4-BE49-F238E27FC236}">
                <a16:creationId xmlns:a16="http://schemas.microsoft.com/office/drawing/2014/main" id="{FD8E2AA5-FB9C-4DC8-AB55-A4A0F78A8C80}"/>
              </a:ext>
            </a:extLst>
          </p:cNvPr>
          <p:cNvSpPr/>
          <p:nvPr/>
        </p:nvSpPr>
        <p:spPr>
          <a:xfrm>
            <a:off x="5930563" y="1539894"/>
            <a:ext cx="5353475" cy="5053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kumimoji="1" lang="zh-CN" altLang="en-US" sz="2000" b="1" dirty="0">
                <a:solidFill>
                  <a:srgbClr val="256864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单击此处添加标题或者内容</a:t>
            </a:r>
            <a:endParaRPr kumimoji="1" lang="id-ID" sz="2000" b="1" dirty="0">
              <a:solidFill>
                <a:srgbClr val="256864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4" name="组合 13">
            <a:extLst>
              <a:ext uri="{FF2B5EF4-FFF2-40B4-BE49-F238E27FC236}">
                <a16:creationId xmlns:a16="http://schemas.microsoft.com/office/drawing/2014/main" id="{1A19CEC1-225D-4C4D-859E-CCDD95F6F7B7}"/>
              </a:ext>
            </a:extLst>
          </p:cNvPr>
          <p:cNvGrpSpPr/>
          <p:nvPr/>
        </p:nvGrpSpPr>
        <p:grpSpPr>
          <a:xfrm>
            <a:off x="5930563" y="2221313"/>
            <a:ext cx="5849257" cy="795428"/>
            <a:chOff x="6015747" y="2548703"/>
            <a:chExt cx="5849257" cy="795428"/>
          </a:xfrm>
        </p:grpSpPr>
        <p:sp>
          <p:nvSpPr>
            <p:cNvPr id="15" name="Rectangle 12">
              <a:extLst>
                <a:ext uri="{FF2B5EF4-FFF2-40B4-BE49-F238E27FC236}">
                  <a16:creationId xmlns:a16="http://schemas.microsoft.com/office/drawing/2014/main" id="{7E0B0C9F-61E4-4A35-87BC-203F41E34C95}"/>
                </a:ext>
              </a:extLst>
            </p:cNvPr>
            <p:cNvSpPr/>
            <p:nvPr/>
          </p:nvSpPr>
          <p:spPr>
            <a:xfrm>
              <a:off x="6941073" y="2882466"/>
              <a:ext cx="4433184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defRPr/>
              </a:pPr>
              <a:r>
                <a:rPr lang="zh-CN" altLang="en-US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Tahoma" pitchFamily="34" charset="0"/>
                </a:rPr>
                <a:t>整合了多方优势资源，建立了一支由从业十年以上的资深人士组成的核心创作执行团队。</a:t>
              </a:r>
            </a:p>
          </p:txBody>
        </p:sp>
        <p:sp>
          <p:nvSpPr>
            <p:cNvPr id="16" name="TextBox 13">
              <a:extLst>
                <a:ext uri="{FF2B5EF4-FFF2-40B4-BE49-F238E27FC236}">
                  <a16:creationId xmlns:a16="http://schemas.microsoft.com/office/drawing/2014/main" id="{994FAAFC-3194-4A58-9135-8FE291E9AEDF}"/>
                </a:ext>
              </a:extLst>
            </p:cNvPr>
            <p:cNvSpPr txBox="1"/>
            <p:nvPr/>
          </p:nvSpPr>
          <p:spPr>
            <a:xfrm>
              <a:off x="6941074" y="2548703"/>
              <a:ext cx="4923930" cy="3416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fontAlgn="base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F9BD45"/>
                </a:buClr>
                <a:buSzPct val="150000"/>
                <a:defRPr/>
              </a:pPr>
              <a:r>
                <a:rPr kumimoji="1" lang="zh-CN" altLang="en-US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</a:t>
              </a:r>
              <a:r>
                <a:rPr kumimoji="1" lang="zh-CN" altLang="en-US" b="1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添加标题</a:t>
              </a:r>
              <a:endParaRPr kumimoji="1" 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7" name="Oval 14">
              <a:extLst>
                <a:ext uri="{FF2B5EF4-FFF2-40B4-BE49-F238E27FC236}">
                  <a16:creationId xmlns:a16="http://schemas.microsoft.com/office/drawing/2014/main" id="{8B4C6BD9-EC35-4FDA-8876-1B120AE7271C}"/>
                </a:ext>
              </a:extLst>
            </p:cNvPr>
            <p:cNvSpPr/>
            <p:nvPr/>
          </p:nvSpPr>
          <p:spPr>
            <a:xfrm>
              <a:off x="6015747" y="2548703"/>
              <a:ext cx="731520" cy="731520"/>
            </a:xfrm>
            <a:prstGeom prst="ellipse">
              <a:avLst/>
            </a:prstGeom>
            <a:solidFill>
              <a:srgbClr val="25686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pic>
          <p:nvPicPr>
            <p:cNvPr id="18" name="Picture 15">
              <a:extLst>
                <a:ext uri="{FF2B5EF4-FFF2-40B4-BE49-F238E27FC236}">
                  <a16:creationId xmlns:a16="http://schemas.microsoft.com/office/drawing/2014/main" id="{DB0B40F0-F2C6-46E3-AE8C-8DAACD97F1F6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236918" y="2762063"/>
              <a:ext cx="304800" cy="304800"/>
            </a:xfrm>
            <a:prstGeom prst="rect">
              <a:avLst/>
            </a:prstGeom>
          </p:spPr>
        </p:pic>
      </p:grpSp>
      <p:grpSp>
        <p:nvGrpSpPr>
          <p:cNvPr id="19" name="组合 18">
            <a:extLst>
              <a:ext uri="{FF2B5EF4-FFF2-40B4-BE49-F238E27FC236}">
                <a16:creationId xmlns:a16="http://schemas.microsoft.com/office/drawing/2014/main" id="{795581F3-BD15-4C06-9C73-3114385B7136}"/>
              </a:ext>
            </a:extLst>
          </p:cNvPr>
          <p:cNvGrpSpPr/>
          <p:nvPr/>
        </p:nvGrpSpPr>
        <p:grpSpPr>
          <a:xfrm>
            <a:off x="5930563" y="3304879"/>
            <a:ext cx="5849257" cy="795428"/>
            <a:chOff x="6015747" y="3632269"/>
            <a:chExt cx="5849257" cy="795428"/>
          </a:xfrm>
        </p:grpSpPr>
        <p:sp>
          <p:nvSpPr>
            <p:cNvPr id="20" name="Rectangle 16">
              <a:extLst>
                <a:ext uri="{FF2B5EF4-FFF2-40B4-BE49-F238E27FC236}">
                  <a16:creationId xmlns:a16="http://schemas.microsoft.com/office/drawing/2014/main" id="{AE8AF595-FA30-436E-92EC-8B72DA25FC9F}"/>
                </a:ext>
              </a:extLst>
            </p:cNvPr>
            <p:cNvSpPr/>
            <p:nvPr/>
          </p:nvSpPr>
          <p:spPr>
            <a:xfrm>
              <a:off x="6941073" y="3966032"/>
              <a:ext cx="4433184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defRPr/>
              </a:pPr>
              <a:r>
                <a:rPr lang="zh-CN" altLang="en-US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Tahoma" pitchFamily="34" charset="0"/>
                </a:rPr>
                <a:t>整合了多方优势资源，建立了一支由从业十年以上的资深人士组成的核心创作执行团队。</a:t>
              </a:r>
            </a:p>
          </p:txBody>
        </p:sp>
        <p:sp>
          <p:nvSpPr>
            <p:cNvPr id="21" name="TextBox 17">
              <a:extLst>
                <a:ext uri="{FF2B5EF4-FFF2-40B4-BE49-F238E27FC236}">
                  <a16:creationId xmlns:a16="http://schemas.microsoft.com/office/drawing/2014/main" id="{01FE1F26-E60D-4D30-B763-5A821EDF9882}"/>
                </a:ext>
              </a:extLst>
            </p:cNvPr>
            <p:cNvSpPr txBox="1"/>
            <p:nvPr/>
          </p:nvSpPr>
          <p:spPr>
            <a:xfrm>
              <a:off x="6941074" y="3632269"/>
              <a:ext cx="4923930" cy="3416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fontAlgn="base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F9BD45"/>
                </a:buClr>
                <a:buSzPct val="150000"/>
                <a:defRPr/>
              </a:pPr>
              <a:r>
                <a:rPr kumimoji="1" lang="zh-CN" altLang="en-US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</a:t>
              </a:r>
              <a:r>
                <a:rPr kumimoji="1" lang="zh-CN" altLang="en-US" b="1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添加标题</a:t>
              </a:r>
              <a:endParaRPr kumimoji="1" lang="en-US" altLang="zh-CN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2" name="Oval 18">
              <a:extLst>
                <a:ext uri="{FF2B5EF4-FFF2-40B4-BE49-F238E27FC236}">
                  <a16:creationId xmlns:a16="http://schemas.microsoft.com/office/drawing/2014/main" id="{69187569-6330-43DB-ADFD-F6C89D953EB0}"/>
                </a:ext>
              </a:extLst>
            </p:cNvPr>
            <p:cNvSpPr/>
            <p:nvPr/>
          </p:nvSpPr>
          <p:spPr>
            <a:xfrm>
              <a:off x="6015747" y="3632269"/>
              <a:ext cx="731520" cy="731520"/>
            </a:xfrm>
            <a:prstGeom prst="ellipse">
              <a:avLst/>
            </a:prstGeom>
            <a:solidFill>
              <a:srgbClr val="25686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pic>
          <p:nvPicPr>
            <p:cNvPr id="23" name="Picture 22">
              <a:extLst>
                <a:ext uri="{FF2B5EF4-FFF2-40B4-BE49-F238E27FC236}">
                  <a16:creationId xmlns:a16="http://schemas.microsoft.com/office/drawing/2014/main" id="{4097EA6B-4AAB-4D7C-B917-87E19A6C3156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236918" y="3845629"/>
              <a:ext cx="304800" cy="304800"/>
            </a:xfrm>
            <a:prstGeom prst="rect">
              <a:avLst/>
            </a:prstGeom>
          </p:spPr>
        </p:pic>
      </p:grpSp>
      <p:grpSp>
        <p:nvGrpSpPr>
          <p:cNvPr id="24" name="组合 23">
            <a:extLst>
              <a:ext uri="{FF2B5EF4-FFF2-40B4-BE49-F238E27FC236}">
                <a16:creationId xmlns:a16="http://schemas.microsoft.com/office/drawing/2014/main" id="{5E604AE8-5DBA-4225-AB35-E7824C5C76EE}"/>
              </a:ext>
            </a:extLst>
          </p:cNvPr>
          <p:cNvGrpSpPr/>
          <p:nvPr/>
        </p:nvGrpSpPr>
        <p:grpSpPr>
          <a:xfrm>
            <a:off x="5930563" y="4388446"/>
            <a:ext cx="5849257" cy="795428"/>
            <a:chOff x="6015747" y="4715836"/>
            <a:chExt cx="5849257" cy="795428"/>
          </a:xfrm>
        </p:grpSpPr>
        <p:sp>
          <p:nvSpPr>
            <p:cNvPr id="25" name="Rectangle 19">
              <a:extLst>
                <a:ext uri="{FF2B5EF4-FFF2-40B4-BE49-F238E27FC236}">
                  <a16:creationId xmlns:a16="http://schemas.microsoft.com/office/drawing/2014/main" id="{608AFEAF-53F9-4689-8097-6FEF9712CF5F}"/>
                </a:ext>
              </a:extLst>
            </p:cNvPr>
            <p:cNvSpPr/>
            <p:nvPr/>
          </p:nvSpPr>
          <p:spPr>
            <a:xfrm>
              <a:off x="6941073" y="5049599"/>
              <a:ext cx="4434301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defRPr/>
              </a:pPr>
              <a:r>
                <a:rPr lang="zh-CN" altLang="en-US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Tahoma" pitchFamily="34" charset="0"/>
                </a:rPr>
                <a:t>整合了多方优势资源，建立了一支由从业十年以上的资深人士组成的核心创作执行团队。</a:t>
              </a:r>
            </a:p>
          </p:txBody>
        </p:sp>
        <p:sp>
          <p:nvSpPr>
            <p:cNvPr id="26" name="TextBox 20">
              <a:extLst>
                <a:ext uri="{FF2B5EF4-FFF2-40B4-BE49-F238E27FC236}">
                  <a16:creationId xmlns:a16="http://schemas.microsoft.com/office/drawing/2014/main" id="{01A686DA-46EC-4CEC-B249-C2B5C8FDC90E}"/>
                </a:ext>
              </a:extLst>
            </p:cNvPr>
            <p:cNvSpPr txBox="1"/>
            <p:nvPr/>
          </p:nvSpPr>
          <p:spPr>
            <a:xfrm>
              <a:off x="6941074" y="4715836"/>
              <a:ext cx="4923930" cy="3416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fontAlgn="base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F9BD45"/>
                </a:buClr>
                <a:buSzPct val="150000"/>
                <a:defRPr/>
              </a:pPr>
              <a:r>
                <a:rPr kumimoji="1" lang="zh-CN" altLang="en-US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单击添加标题</a:t>
              </a:r>
              <a:endParaRPr kumimoji="1" lang="en-US" altLang="zh-CN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7" name="Oval 21">
              <a:extLst>
                <a:ext uri="{FF2B5EF4-FFF2-40B4-BE49-F238E27FC236}">
                  <a16:creationId xmlns:a16="http://schemas.microsoft.com/office/drawing/2014/main" id="{6CBFDB54-9465-4454-AD9C-6D4EDFBD6A3E}"/>
                </a:ext>
              </a:extLst>
            </p:cNvPr>
            <p:cNvSpPr/>
            <p:nvPr/>
          </p:nvSpPr>
          <p:spPr>
            <a:xfrm>
              <a:off x="6015747" y="4715836"/>
              <a:ext cx="731520" cy="731520"/>
            </a:xfrm>
            <a:prstGeom prst="ellipse">
              <a:avLst/>
            </a:prstGeom>
            <a:solidFill>
              <a:srgbClr val="25686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pic>
          <p:nvPicPr>
            <p:cNvPr id="28" name="Picture 23">
              <a:extLst>
                <a:ext uri="{FF2B5EF4-FFF2-40B4-BE49-F238E27FC236}">
                  <a16:creationId xmlns:a16="http://schemas.microsoft.com/office/drawing/2014/main" id="{A2035E74-CD35-4095-A09E-997E6A173280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229107" y="4929196"/>
              <a:ext cx="304800" cy="304800"/>
            </a:xfrm>
            <a:prstGeom prst="rect">
              <a:avLst/>
            </a:prstGeom>
          </p:spPr>
        </p:pic>
      </p:grpSp>
      <p:cxnSp>
        <p:nvCxnSpPr>
          <p:cNvPr id="32" name="直接连接符 31">
            <a:extLst>
              <a:ext uri="{FF2B5EF4-FFF2-40B4-BE49-F238E27FC236}">
                <a16:creationId xmlns:a16="http://schemas.microsoft.com/office/drawing/2014/main" id="{40850618-2F67-4F11-93A5-AFD8C9E82622}"/>
              </a:ext>
            </a:extLst>
          </p:cNvPr>
          <p:cNvCxnSpPr/>
          <p:nvPr/>
        </p:nvCxnSpPr>
        <p:spPr>
          <a:xfrm>
            <a:off x="1227803" y="5557149"/>
            <a:ext cx="9736395" cy="0"/>
          </a:xfrm>
          <a:prstGeom prst="line">
            <a:avLst/>
          </a:prstGeom>
          <a:ln w="57150">
            <a:solidFill>
              <a:srgbClr val="31635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图片 4">
            <a:extLst>
              <a:ext uri="{FF2B5EF4-FFF2-40B4-BE49-F238E27FC236}">
                <a16:creationId xmlns:a16="http://schemas.microsoft.com/office/drawing/2014/main" id="{8B90B5FC-C8B3-4061-8CEC-02F75F189A7B}"/>
              </a:ext>
            </a:extLst>
          </p:cNvPr>
          <p:cNvPicPr>
            <a:picLocks noChangeAspect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615"/>
          <a:stretch/>
        </p:blipFill>
        <p:spPr>
          <a:xfrm>
            <a:off x="1227803" y="1648822"/>
            <a:ext cx="4433184" cy="34450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53868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decel="100000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7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7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2" decel="10000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7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7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2" decel="100000" fill="hold" nodeType="withEffect">
                                  <p:stCondLst>
                                    <p:cond delay="27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7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7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id="{C60F9B87-F874-44C3-A107-FBC7A841943E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4428" b="17632"/>
          <a:stretch/>
        </p:blipFill>
        <p:spPr>
          <a:xfrm>
            <a:off x="3810215" y="1531150"/>
            <a:ext cx="4571570" cy="2601900"/>
          </a:xfrm>
          <a:prstGeom prst="rect">
            <a:avLst/>
          </a:prstGeom>
        </p:spPr>
      </p:pic>
      <p:grpSp>
        <p:nvGrpSpPr>
          <p:cNvPr id="11" name="组合 10">
            <a:extLst>
              <a:ext uri="{FF2B5EF4-FFF2-40B4-BE49-F238E27FC236}">
                <a16:creationId xmlns:a16="http://schemas.microsoft.com/office/drawing/2014/main" id="{9DB38524-7315-4740-9C1E-34789B6CA62B}"/>
              </a:ext>
            </a:extLst>
          </p:cNvPr>
          <p:cNvGrpSpPr/>
          <p:nvPr/>
        </p:nvGrpSpPr>
        <p:grpSpPr>
          <a:xfrm>
            <a:off x="4114714" y="4332801"/>
            <a:ext cx="3962573" cy="811133"/>
            <a:chOff x="4298331" y="4243901"/>
            <a:chExt cx="3962573" cy="811133"/>
          </a:xfrm>
        </p:grpSpPr>
        <p:sp>
          <p:nvSpPr>
            <p:cNvPr id="9" name="TextBox 9">
              <a:extLst>
                <a:ext uri="{FF2B5EF4-FFF2-40B4-BE49-F238E27FC236}">
                  <a16:creationId xmlns:a16="http://schemas.microsoft.com/office/drawing/2014/main" id="{F4F996D5-565A-4565-9E79-A05E7D7707CF}"/>
                </a:ext>
              </a:extLst>
            </p:cNvPr>
            <p:cNvSpPr txBox="1">
              <a:spLocks/>
            </p:cNvSpPr>
            <p:nvPr/>
          </p:nvSpPr>
          <p:spPr>
            <a:xfrm>
              <a:off x="4298331" y="4734665"/>
              <a:ext cx="3962573" cy="320369"/>
            </a:xfrm>
            <a:prstGeom prst="rect">
              <a:avLst/>
            </a:prstGeom>
          </p:spPr>
          <p:txBody>
            <a:bodyPr vert="horz" wrap="square" lIns="480000" tIns="0" rIns="0" bIns="0" anchor="ctr" anchorCtr="0">
              <a:normAutofit fontScale="92500"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此部分内容作为文字排版占位显示 （建议使用主题字体）</a:t>
              </a:r>
            </a:p>
          </p:txBody>
        </p:sp>
        <p:sp>
          <p:nvSpPr>
            <p:cNvPr id="10" name="矩形 9">
              <a:extLst>
                <a:ext uri="{FF2B5EF4-FFF2-40B4-BE49-F238E27FC236}">
                  <a16:creationId xmlns:a16="http://schemas.microsoft.com/office/drawing/2014/main" id="{C6019147-F1D7-4F71-BE33-AEDAECA3317E}"/>
                </a:ext>
              </a:extLst>
            </p:cNvPr>
            <p:cNvSpPr/>
            <p:nvPr/>
          </p:nvSpPr>
          <p:spPr>
            <a:xfrm>
              <a:off x="5263954" y="4243901"/>
              <a:ext cx="2031326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zh-CN" altLang="en-US" sz="24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单击添加标题</a:t>
              </a:r>
            </a:p>
          </p:txBody>
        </p:sp>
      </p:grpSp>
      <p:pic>
        <p:nvPicPr>
          <p:cNvPr id="12" name="图片 11">
            <a:extLst>
              <a:ext uri="{FF2B5EF4-FFF2-40B4-BE49-F238E27FC236}">
                <a16:creationId xmlns:a16="http://schemas.microsoft.com/office/drawing/2014/main" id="{AFBB1CC1-802B-4A0E-A68A-750CDEB4BEA4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645" t="3369" b="69312"/>
          <a:stretch/>
        </p:blipFill>
        <p:spPr>
          <a:xfrm>
            <a:off x="8940800" y="-1"/>
            <a:ext cx="3251200" cy="20079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088994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>
            <a:extLst>
              <a:ext uri="{FF2B5EF4-FFF2-40B4-BE49-F238E27FC236}">
                <a16:creationId xmlns:a16="http://schemas.microsoft.com/office/drawing/2014/main" id="{44511C22-60C1-4BCE-A6DF-C9B2D5899CB8}"/>
              </a:ext>
            </a:extLst>
          </p:cNvPr>
          <p:cNvSpPr/>
          <p:nvPr/>
        </p:nvSpPr>
        <p:spPr>
          <a:xfrm>
            <a:off x="1126208" y="1318254"/>
            <a:ext cx="4161360" cy="2622821"/>
          </a:xfrm>
          <a:prstGeom prst="rect">
            <a:avLst/>
          </a:prstGeom>
          <a:noFill/>
          <a:ln>
            <a:solidFill>
              <a:srgbClr val="31635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eaVert" rtlCol="0" anchor="ctr"/>
          <a:lstStyle/>
          <a:p>
            <a:pPr algn="ctr" defTabSz="914377"/>
            <a:endParaRPr lang="zh-CN" altLang="en-US">
              <a:solidFill>
                <a:prstClr val="white"/>
              </a:solidFill>
              <a:latin typeface="Calibri" panose="020F0502020204030204"/>
              <a:ea typeface="宋体" panose="02010600030101010101" pitchFamily="2" charset="-122"/>
            </a:endParaRPr>
          </a:p>
        </p:txBody>
      </p:sp>
      <p:pic>
        <p:nvPicPr>
          <p:cNvPr id="26" name="图片 25">
            <a:extLst>
              <a:ext uri="{FF2B5EF4-FFF2-40B4-BE49-F238E27FC236}">
                <a16:creationId xmlns:a16="http://schemas.microsoft.com/office/drawing/2014/main" id="{9A006556-1538-4D6D-874B-ECD88CE06BF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43803" y="1582337"/>
            <a:ext cx="5856969" cy="2557271"/>
          </a:xfrm>
          <a:prstGeom prst="rect">
            <a:avLst/>
          </a:prstGeom>
          <a:ln w="38100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3" name="Title 1">
            <a:extLst>
              <a:ext uri="{FF2B5EF4-FFF2-40B4-BE49-F238E27FC236}">
                <a16:creationId xmlns:a16="http://schemas.microsoft.com/office/drawing/2014/main" id="{4D3FEFBE-1EF6-4FD7-A456-7E5C33E1745C}"/>
              </a:ext>
            </a:extLst>
          </p:cNvPr>
          <p:cNvSpPr txBox="1">
            <a:spLocks/>
          </p:cNvSpPr>
          <p:nvPr/>
        </p:nvSpPr>
        <p:spPr>
          <a:xfrm>
            <a:off x="878260" y="385087"/>
            <a:ext cx="2129944" cy="379477"/>
          </a:xfrm>
          <a:prstGeom prst="rect">
            <a:avLst/>
          </a:prstGeom>
        </p:spPr>
        <p:txBody>
          <a:bodyPr lIns="0" rIns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zh-CN" altLang="en-US" sz="1800" b="1" dirty="0">
                <a:solidFill>
                  <a:srgbClr val="256864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点击输入标题内容</a:t>
            </a:r>
            <a:endParaRPr lang="en-GB" altLang="zh-CN" sz="1800" b="1" dirty="0">
              <a:solidFill>
                <a:srgbClr val="256864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F0CF1208-7464-496E-A535-AE08037963F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0012"/>
            <a:ext cx="1127196" cy="664552"/>
          </a:xfrm>
          <a:prstGeom prst="rect">
            <a:avLst/>
          </a:prstGeom>
        </p:spPr>
      </p:pic>
      <p:pic>
        <p:nvPicPr>
          <p:cNvPr id="11" name="图片 10">
            <a:extLst>
              <a:ext uri="{FF2B5EF4-FFF2-40B4-BE49-F238E27FC236}">
                <a16:creationId xmlns:a16="http://schemas.microsoft.com/office/drawing/2014/main" id="{5BEF9661-861E-4E71-A944-89B756BC8AA9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955" b="63852"/>
          <a:stretch/>
        </p:blipFill>
        <p:spPr>
          <a:xfrm flipH="1">
            <a:off x="10519606" y="6044805"/>
            <a:ext cx="1525104" cy="813195"/>
          </a:xfrm>
          <a:custGeom>
            <a:avLst/>
            <a:gdLst>
              <a:gd name="connsiteX0" fmla="*/ 1205260 w 1525104"/>
              <a:gd name="connsiteY0" fmla="*/ 0 h 813195"/>
              <a:gd name="connsiteX1" fmla="*/ 0 w 1525104"/>
              <a:gd name="connsiteY1" fmla="*/ 0 h 813195"/>
              <a:gd name="connsiteX2" fmla="*/ 0 w 1525104"/>
              <a:gd name="connsiteY2" fmla="*/ 813195 h 813195"/>
              <a:gd name="connsiteX3" fmla="*/ 1525104 w 1525104"/>
              <a:gd name="connsiteY3" fmla="*/ 813195 h 813195"/>
              <a:gd name="connsiteX4" fmla="*/ 1525104 w 1525104"/>
              <a:gd name="connsiteY4" fmla="*/ 362345 h 813195"/>
              <a:gd name="connsiteX5" fmla="*/ 1205260 w 1525104"/>
              <a:gd name="connsiteY5" fmla="*/ 362345 h 8131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525104" h="813195">
                <a:moveTo>
                  <a:pt x="1205260" y="0"/>
                </a:moveTo>
                <a:lnTo>
                  <a:pt x="0" y="0"/>
                </a:lnTo>
                <a:lnTo>
                  <a:pt x="0" y="813195"/>
                </a:lnTo>
                <a:lnTo>
                  <a:pt x="1525104" y="813195"/>
                </a:lnTo>
                <a:lnTo>
                  <a:pt x="1525104" y="362345"/>
                </a:lnTo>
                <a:lnTo>
                  <a:pt x="1205260" y="362345"/>
                </a:lnTo>
                <a:close/>
              </a:path>
            </a:pathLst>
          </a:custGeom>
        </p:spPr>
      </p:pic>
      <p:pic>
        <p:nvPicPr>
          <p:cNvPr id="6" name="图片 5">
            <a:extLst>
              <a:ext uri="{FF2B5EF4-FFF2-40B4-BE49-F238E27FC236}">
                <a16:creationId xmlns:a16="http://schemas.microsoft.com/office/drawing/2014/main" id="{A7D97094-0ECC-431F-97B6-8C0846AB503E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3333" b="16482"/>
          <a:stretch/>
        </p:blipFill>
        <p:spPr>
          <a:xfrm flipH="1">
            <a:off x="10941860" y="6097155"/>
            <a:ext cx="1070148" cy="645122"/>
          </a:xfrm>
          <a:prstGeom prst="rect">
            <a:avLst/>
          </a:prstGeom>
        </p:spPr>
      </p:pic>
      <p:pic>
        <p:nvPicPr>
          <p:cNvPr id="7" name="图片 6">
            <a:extLst>
              <a:ext uri="{FF2B5EF4-FFF2-40B4-BE49-F238E27FC236}">
                <a16:creationId xmlns:a16="http://schemas.microsoft.com/office/drawing/2014/main" id="{D07E23B4-E4AF-4B6C-945A-787530380D5B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516" t="89666" r="57687" b="4220"/>
          <a:stretch/>
        </p:blipFill>
        <p:spPr>
          <a:xfrm flipH="1">
            <a:off x="10974173" y="6604775"/>
            <a:ext cx="208682" cy="195363"/>
          </a:xfrm>
          <a:prstGeom prst="rect">
            <a:avLst/>
          </a:prstGeom>
        </p:spPr>
      </p:pic>
      <p:pic>
        <p:nvPicPr>
          <p:cNvPr id="8" name="图片 7">
            <a:extLst>
              <a:ext uri="{FF2B5EF4-FFF2-40B4-BE49-F238E27FC236}">
                <a16:creationId xmlns:a16="http://schemas.microsoft.com/office/drawing/2014/main" id="{4A38382F-F547-4F76-B3A4-DECDC47CA56A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304" t="81512" r="82169" b="11663"/>
          <a:stretch/>
        </p:blipFill>
        <p:spPr>
          <a:xfrm flipH="1">
            <a:off x="10160000" y="6639916"/>
            <a:ext cx="224240" cy="218084"/>
          </a:xfrm>
          <a:prstGeom prst="rect">
            <a:avLst/>
          </a:prstGeom>
        </p:spPr>
      </p:pic>
      <p:sp>
        <p:nvSpPr>
          <p:cNvPr id="17" name="椭圆 16">
            <a:extLst>
              <a:ext uri="{FF2B5EF4-FFF2-40B4-BE49-F238E27FC236}">
                <a16:creationId xmlns:a16="http://schemas.microsoft.com/office/drawing/2014/main" id="{AFE90CBE-92B6-4509-88CC-AE22C7EBD00B}"/>
              </a:ext>
            </a:extLst>
          </p:cNvPr>
          <p:cNvSpPr/>
          <p:nvPr/>
        </p:nvSpPr>
        <p:spPr>
          <a:xfrm>
            <a:off x="1533390" y="4591775"/>
            <a:ext cx="765544" cy="765545"/>
          </a:xfrm>
          <a:prstGeom prst="ellipse">
            <a:avLst/>
          </a:prstGeom>
          <a:noFill/>
          <a:ln w="19050">
            <a:solidFill>
              <a:srgbClr val="31635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377"/>
            <a:endParaRPr lang="zh-CN" altLang="en-US">
              <a:solidFill>
                <a:prstClr val="white"/>
              </a:solidFill>
              <a:latin typeface="Calibri" panose="020F0502020204030204"/>
              <a:ea typeface="宋体" panose="02010600030101010101" pitchFamily="2" charset="-122"/>
            </a:endParaRPr>
          </a:p>
        </p:txBody>
      </p:sp>
      <p:sp>
        <p:nvSpPr>
          <p:cNvPr id="18" name="椭圆 17">
            <a:extLst>
              <a:ext uri="{FF2B5EF4-FFF2-40B4-BE49-F238E27FC236}">
                <a16:creationId xmlns:a16="http://schemas.microsoft.com/office/drawing/2014/main" id="{582EC242-899A-4980-BFD2-9C2CB0BA84CD}"/>
              </a:ext>
            </a:extLst>
          </p:cNvPr>
          <p:cNvSpPr/>
          <p:nvPr/>
        </p:nvSpPr>
        <p:spPr>
          <a:xfrm>
            <a:off x="2568513" y="4611940"/>
            <a:ext cx="765544" cy="765545"/>
          </a:xfrm>
          <a:prstGeom prst="ellipse">
            <a:avLst/>
          </a:prstGeom>
          <a:noFill/>
          <a:ln w="19050">
            <a:solidFill>
              <a:srgbClr val="31635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377"/>
            <a:endParaRPr lang="zh-CN" altLang="en-US">
              <a:solidFill>
                <a:prstClr val="white"/>
              </a:solidFill>
              <a:latin typeface="Calibri" panose="020F0502020204030204"/>
              <a:ea typeface="宋体" panose="02010600030101010101" pitchFamily="2" charset="-122"/>
            </a:endParaRPr>
          </a:p>
        </p:txBody>
      </p:sp>
      <p:sp>
        <p:nvSpPr>
          <p:cNvPr id="19" name="矩形 18">
            <a:extLst>
              <a:ext uri="{FF2B5EF4-FFF2-40B4-BE49-F238E27FC236}">
                <a16:creationId xmlns:a16="http://schemas.microsoft.com/office/drawing/2014/main" id="{8A649A55-B7CB-493B-993D-2661AC936222}"/>
              </a:ext>
            </a:extLst>
          </p:cNvPr>
          <p:cNvSpPr/>
          <p:nvPr/>
        </p:nvSpPr>
        <p:spPr>
          <a:xfrm>
            <a:off x="2578927" y="4616834"/>
            <a:ext cx="731290" cy="74898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defTabSz="914377"/>
            <a:r>
              <a:rPr lang="zh-CN" altLang="en-US" sz="4267" b="1" dirty="0">
                <a:solidFill>
                  <a:srgbClr val="31635B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至</a:t>
            </a:r>
            <a:endParaRPr lang="en-US" altLang="zh-CN" sz="4267" b="1" dirty="0">
              <a:solidFill>
                <a:srgbClr val="31635B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0" name="矩形 19">
            <a:extLst>
              <a:ext uri="{FF2B5EF4-FFF2-40B4-BE49-F238E27FC236}">
                <a16:creationId xmlns:a16="http://schemas.microsoft.com/office/drawing/2014/main" id="{D6F3810F-D6E5-4DC4-AC14-2DA426172401}"/>
              </a:ext>
            </a:extLst>
          </p:cNvPr>
          <p:cNvSpPr/>
          <p:nvPr/>
        </p:nvSpPr>
        <p:spPr>
          <a:xfrm>
            <a:off x="1543803" y="4593157"/>
            <a:ext cx="731290" cy="74898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defTabSz="914377"/>
            <a:r>
              <a:rPr lang="zh-CN" altLang="en-US" sz="4267" b="1" dirty="0">
                <a:solidFill>
                  <a:srgbClr val="31635B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夏</a:t>
            </a:r>
          </a:p>
        </p:txBody>
      </p:sp>
      <p:pic>
        <p:nvPicPr>
          <p:cNvPr id="25" name="图片 24">
            <a:extLst>
              <a:ext uri="{FF2B5EF4-FFF2-40B4-BE49-F238E27FC236}">
                <a16:creationId xmlns:a16="http://schemas.microsoft.com/office/drawing/2014/main" id="{CD924DB5-F545-4339-B490-3830840EE7A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36828" y="2984856"/>
            <a:ext cx="4045306" cy="2487166"/>
          </a:xfrm>
          <a:prstGeom prst="rect">
            <a:avLst/>
          </a:prstGeom>
          <a:blipFill dpi="0" rotWithShape="1">
            <a:blip r:embed="rId8"/>
            <a:srcRect/>
            <a:tile tx="0" ty="0" sx="100000" sy="100000" flip="none" algn="ctr"/>
          </a:blipFill>
          <a:ln w="63500">
            <a:solidFill>
              <a:srgbClr val="F2F2F2"/>
            </a:solidFill>
          </a:ln>
        </p:spPr>
      </p:pic>
      <p:pic>
        <p:nvPicPr>
          <p:cNvPr id="23" name="图片 22">
            <a:extLst>
              <a:ext uri="{FF2B5EF4-FFF2-40B4-BE49-F238E27FC236}">
                <a16:creationId xmlns:a16="http://schemas.microsoft.com/office/drawing/2014/main" id="{6BB99DED-EC8E-4998-926C-8586FB58C5CB}"/>
              </a:ext>
            </a:extLst>
          </p:cNvPr>
          <p:cNvPicPr>
            <a:picLocks noChangeAspect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642" r="7986"/>
          <a:stretch/>
        </p:blipFill>
        <p:spPr>
          <a:xfrm>
            <a:off x="7644948" y="1074867"/>
            <a:ext cx="3296913" cy="5191255"/>
          </a:xfrm>
          <a:prstGeom prst="rect">
            <a:avLst/>
          </a:prstGeom>
          <a:ln w="38100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9212006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3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3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3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>
            <a:extLst>
              <a:ext uri="{FF2B5EF4-FFF2-40B4-BE49-F238E27FC236}">
                <a16:creationId xmlns:a16="http://schemas.microsoft.com/office/drawing/2014/main" id="{4D3FEFBE-1EF6-4FD7-A456-7E5C33E1745C}"/>
              </a:ext>
            </a:extLst>
          </p:cNvPr>
          <p:cNvSpPr txBox="1">
            <a:spLocks/>
          </p:cNvSpPr>
          <p:nvPr/>
        </p:nvSpPr>
        <p:spPr>
          <a:xfrm>
            <a:off x="878260" y="385087"/>
            <a:ext cx="2129944" cy="379477"/>
          </a:xfrm>
          <a:prstGeom prst="rect">
            <a:avLst/>
          </a:prstGeom>
        </p:spPr>
        <p:txBody>
          <a:bodyPr lIns="0" rIns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zh-CN" altLang="en-US" sz="1800" b="1" dirty="0">
                <a:solidFill>
                  <a:srgbClr val="256864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点击输入标题内容</a:t>
            </a:r>
            <a:endParaRPr lang="en-GB" altLang="zh-CN" sz="1800" b="1" dirty="0">
              <a:solidFill>
                <a:srgbClr val="256864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F0CF1208-7464-496E-A535-AE08037963F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0012"/>
            <a:ext cx="1127196" cy="664552"/>
          </a:xfrm>
          <a:prstGeom prst="rect">
            <a:avLst/>
          </a:prstGeom>
        </p:spPr>
      </p:pic>
      <p:pic>
        <p:nvPicPr>
          <p:cNvPr id="11" name="图片 10">
            <a:extLst>
              <a:ext uri="{FF2B5EF4-FFF2-40B4-BE49-F238E27FC236}">
                <a16:creationId xmlns:a16="http://schemas.microsoft.com/office/drawing/2014/main" id="{5BEF9661-861E-4E71-A944-89B756BC8AA9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955" b="63852"/>
          <a:stretch/>
        </p:blipFill>
        <p:spPr>
          <a:xfrm flipH="1">
            <a:off x="10519606" y="6044805"/>
            <a:ext cx="1525104" cy="813195"/>
          </a:xfrm>
          <a:custGeom>
            <a:avLst/>
            <a:gdLst>
              <a:gd name="connsiteX0" fmla="*/ 1205260 w 1525104"/>
              <a:gd name="connsiteY0" fmla="*/ 0 h 813195"/>
              <a:gd name="connsiteX1" fmla="*/ 0 w 1525104"/>
              <a:gd name="connsiteY1" fmla="*/ 0 h 813195"/>
              <a:gd name="connsiteX2" fmla="*/ 0 w 1525104"/>
              <a:gd name="connsiteY2" fmla="*/ 813195 h 813195"/>
              <a:gd name="connsiteX3" fmla="*/ 1525104 w 1525104"/>
              <a:gd name="connsiteY3" fmla="*/ 813195 h 813195"/>
              <a:gd name="connsiteX4" fmla="*/ 1525104 w 1525104"/>
              <a:gd name="connsiteY4" fmla="*/ 362345 h 813195"/>
              <a:gd name="connsiteX5" fmla="*/ 1205260 w 1525104"/>
              <a:gd name="connsiteY5" fmla="*/ 362345 h 8131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525104" h="813195">
                <a:moveTo>
                  <a:pt x="1205260" y="0"/>
                </a:moveTo>
                <a:lnTo>
                  <a:pt x="0" y="0"/>
                </a:lnTo>
                <a:lnTo>
                  <a:pt x="0" y="813195"/>
                </a:lnTo>
                <a:lnTo>
                  <a:pt x="1525104" y="813195"/>
                </a:lnTo>
                <a:lnTo>
                  <a:pt x="1525104" y="362345"/>
                </a:lnTo>
                <a:lnTo>
                  <a:pt x="1205260" y="362345"/>
                </a:lnTo>
                <a:close/>
              </a:path>
            </a:pathLst>
          </a:custGeom>
        </p:spPr>
      </p:pic>
      <p:pic>
        <p:nvPicPr>
          <p:cNvPr id="6" name="图片 5">
            <a:extLst>
              <a:ext uri="{FF2B5EF4-FFF2-40B4-BE49-F238E27FC236}">
                <a16:creationId xmlns:a16="http://schemas.microsoft.com/office/drawing/2014/main" id="{A7D97094-0ECC-431F-97B6-8C0846AB503E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3333" b="16482"/>
          <a:stretch/>
        </p:blipFill>
        <p:spPr>
          <a:xfrm flipH="1">
            <a:off x="10941860" y="6097155"/>
            <a:ext cx="1070148" cy="645122"/>
          </a:xfrm>
          <a:prstGeom prst="rect">
            <a:avLst/>
          </a:prstGeom>
        </p:spPr>
      </p:pic>
      <p:pic>
        <p:nvPicPr>
          <p:cNvPr id="7" name="图片 6">
            <a:extLst>
              <a:ext uri="{FF2B5EF4-FFF2-40B4-BE49-F238E27FC236}">
                <a16:creationId xmlns:a16="http://schemas.microsoft.com/office/drawing/2014/main" id="{D07E23B4-E4AF-4B6C-945A-787530380D5B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516" t="89666" r="57687" b="4220"/>
          <a:stretch/>
        </p:blipFill>
        <p:spPr>
          <a:xfrm flipH="1">
            <a:off x="10974173" y="6604775"/>
            <a:ext cx="208682" cy="195363"/>
          </a:xfrm>
          <a:prstGeom prst="rect">
            <a:avLst/>
          </a:prstGeom>
        </p:spPr>
      </p:pic>
      <p:pic>
        <p:nvPicPr>
          <p:cNvPr id="8" name="图片 7">
            <a:extLst>
              <a:ext uri="{FF2B5EF4-FFF2-40B4-BE49-F238E27FC236}">
                <a16:creationId xmlns:a16="http://schemas.microsoft.com/office/drawing/2014/main" id="{4A38382F-F547-4F76-B3A4-DECDC47CA56A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304" t="81512" r="82169" b="11663"/>
          <a:stretch/>
        </p:blipFill>
        <p:spPr>
          <a:xfrm flipH="1">
            <a:off x="10160000" y="6639916"/>
            <a:ext cx="224240" cy="218084"/>
          </a:xfrm>
          <a:prstGeom prst="rect">
            <a:avLst/>
          </a:prstGeom>
        </p:spPr>
      </p:pic>
      <p:sp>
        <p:nvSpPr>
          <p:cNvPr id="9" name="矩形 8">
            <a:extLst>
              <a:ext uri="{FF2B5EF4-FFF2-40B4-BE49-F238E27FC236}">
                <a16:creationId xmlns:a16="http://schemas.microsoft.com/office/drawing/2014/main" id="{14912230-31A4-4516-95DA-6790E2BC5875}"/>
              </a:ext>
            </a:extLst>
          </p:cNvPr>
          <p:cNvSpPr/>
          <p:nvPr/>
        </p:nvSpPr>
        <p:spPr>
          <a:xfrm>
            <a:off x="644080" y="1099126"/>
            <a:ext cx="2296633" cy="4821383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377"/>
            <a:endParaRPr lang="zh-CN" altLang="en-US">
              <a:solidFill>
                <a:prstClr val="white"/>
              </a:solidFill>
              <a:latin typeface="Calibri" panose="020F0502020204030204"/>
              <a:ea typeface="宋体" panose="02010600030101010101" pitchFamily="2" charset="-122"/>
            </a:endParaRPr>
          </a:p>
        </p:txBody>
      </p:sp>
      <p:sp>
        <p:nvSpPr>
          <p:cNvPr id="12" name="矩形 11">
            <a:extLst>
              <a:ext uri="{FF2B5EF4-FFF2-40B4-BE49-F238E27FC236}">
                <a16:creationId xmlns:a16="http://schemas.microsoft.com/office/drawing/2014/main" id="{4A1D2C24-16F8-4621-B13E-13E71F9BD193}"/>
              </a:ext>
            </a:extLst>
          </p:cNvPr>
          <p:cNvSpPr/>
          <p:nvPr/>
        </p:nvSpPr>
        <p:spPr>
          <a:xfrm>
            <a:off x="1546174" y="4062374"/>
            <a:ext cx="553998" cy="1419619"/>
          </a:xfrm>
          <a:prstGeom prst="rect">
            <a:avLst/>
          </a:prstGeom>
        </p:spPr>
        <p:txBody>
          <a:bodyPr vert="eaVert" wrap="none">
            <a:spAutoFit/>
          </a:bodyPr>
          <a:lstStyle/>
          <a:p>
            <a:pPr defTabSz="914377"/>
            <a:r>
              <a:rPr lang="en-US" altLang="zh-CN" sz="2400" b="1" spc="800" dirty="0">
                <a:solidFill>
                  <a:srgbClr val="31635B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[</a:t>
            </a:r>
            <a:r>
              <a:rPr lang="zh-CN" altLang="en-US" sz="2400" b="1" spc="800" dirty="0">
                <a:solidFill>
                  <a:srgbClr val="31635B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美丽</a:t>
            </a:r>
            <a:r>
              <a:rPr lang="en-US" altLang="zh-CN" sz="2400" b="1" spc="800" dirty="0">
                <a:solidFill>
                  <a:srgbClr val="31635B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]</a:t>
            </a:r>
          </a:p>
        </p:txBody>
      </p:sp>
      <p:sp>
        <p:nvSpPr>
          <p:cNvPr id="13" name="矩形 12">
            <a:extLst>
              <a:ext uri="{FF2B5EF4-FFF2-40B4-BE49-F238E27FC236}">
                <a16:creationId xmlns:a16="http://schemas.microsoft.com/office/drawing/2014/main" id="{D1176524-930F-4FA7-83DB-3AE957E1AD48}"/>
              </a:ext>
            </a:extLst>
          </p:cNvPr>
          <p:cNvSpPr/>
          <p:nvPr/>
        </p:nvSpPr>
        <p:spPr>
          <a:xfrm>
            <a:off x="3513149" y="1099126"/>
            <a:ext cx="2296633" cy="4821383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377"/>
            <a:endParaRPr lang="zh-CN" altLang="en-US">
              <a:solidFill>
                <a:prstClr val="white"/>
              </a:solidFill>
              <a:latin typeface="Calibri" panose="020F0502020204030204"/>
              <a:ea typeface="宋体" panose="02010600030101010101" pitchFamily="2" charset="-122"/>
            </a:endParaRPr>
          </a:p>
        </p:txBody>
      </p:sp>
      <p:sp>
        <p:nvSpPr>
          <p:cNvPr id="15" name="矩形 14">
            <a:extLst>
              <a:ext uri="{FF2B5EF4-FFF2-40B4-BE49-F238E27FC236}">
                <a16:creationId xmlns:a16="http://schemas.microsoft.com/office/drawing/2014/main" id="{F7297601-6153-47FD-AACC-CDA2A474923C}"/>
              </a:ext>
            </a:extLst>
          </p:cNvPr>
          <p:cNvSpPr/>
          <p:nvPr/>
        </p:nvSpPr>
        <p:spPr>
          <a:xfrm>
            <a:off x="4415243" y="4062374"/>
            <a:ext cx="553998" cy="1419619"/>
          </a:xfrm>
          <a:prstGeom prst="rect">
            <a:avLst/>
          </a:prstGeom>
        </p:spPr>
        <p:txBody>
          <a:bodyPr vert="eaVert" wrap="none">
            <a:spAutoFit/>
          </a:bodyPr>
          <a:lstStyle/>
          <a:p>
            <a:pPr defTabSz="914377"/>
            <a:r>
              <a:rPr lang="en-US" altLang="zh-CN" sz="2400" b="1" spc="800" dirty="0">
                <a:solidFill>
                  <a:srgbClr val="31635B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[</a:t>
            </a:r>
            <a:r>
              <a:rPr lang="zh-CN" altLang="en-US" sz="2400" b="1" spc="800" dirty="0">
                <a:solidFill>
                  <a:srgbClr val="31635B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时光</a:t>
            </a:r>
            <a:r>
              <a:rPr lang="en-US" altLang="zh-CN" sz="2400" b="1" spc="800" dirty="0">
                <a:solidFill>
                  <a:srgbClr val="31635B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]</a:t>
            </a:r>
          </a:p>
        </p:txBody>
      </p:sp>
      <p:sp>
        <p:nvSpPr>
          <p:cNvPr id="16" name="矩形 15">
            <a:extLst>
              <a:ext uri="{FF2B5EF4-FFF2-40B4-BE49-F238E27FC236}">
                <a16:creationId xmlns:a16="http://schemas.microsoft.com/office/drawing/2014/main" id="{F00DACCA-5733-49F8-9F5C-02E579B03321}"/>
              </a:ext>
            </a:extLst>
          </p:cNvPr>
          <p:cNvSpPr/>
          <p:nvPr/>
        </p:nvSpPr>
        <p:spPr>
          <a:xfrm>
            <a:off x="6382218" y="1099126"/>
            <a:ext cx="2296633" cy="4821383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377"/>
            <a:endParaRPr lang="zh-CN" altLang="en-US">
              <a:solidFill>
                <a:prstClr val="white"/>
              </a:solidFill>
              <a:latin typeface="Calibri" panose="020F0502020204030204"/>
              <a:ea typeface="宋体" panose="02010600030101010101" pitchFamily="2" charset="-122"/>
            </a:endParaRPr>
          </a:p>
        </p:txBody>
      </p:sp>
      <p:sp>
        <p:nvSpPr>
          <p:cNvPr id="18" name="矩形 17">
            <a:extLst>
              <a:ext uri="{FF2B5EF4-FFF2-40B4-BE49-F238E27FC236}">
                <a16:creationId xmlns:a16="http://schemas.microsoft.com/office/drawing/2014/main" id="{1B805D98-EB9B-45D3-9A65-12E1A8D67FEC}"/>
              </a:ext>
            </a:extLst>
          </p:cNvPr>
          <p:cNvSpPr/>
          <p:nvPr/>
        </p:nvSpPr>
        <p:spPr>
          <a:xfrm>
            <a:off x="7284313" y="4062374"/>
            <a:ext cx="553998" cy="1419619"/>
          </a:xfrm>
          <a:prstGeom prst="rect">
            <a:avLst/>
          </a:prstGeom>
        </p:spPr>
        <p:txBody>
          <a:bodyPr vert="eaVert" wrap="none">
            <a:spAutoFit/>
          </a:bodyPr>
          <a:lstStyle/>
          <a:p>
            <a:pPr defTabSz="914377"/>
            <a:r>
              <a:rPr lang="en-US" altLang="zh-CN" sz="2400" b="1" spc="800" dirty="0">
                <a:solidFill>
                  <a:srgbClr val="31635B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[</a:t>
            </a:r>
            <a:r>
              <a:rPr lang="zh-CN" altLang="en-US" sz="2400" b="1" spc="800" dirty="0">
                <a:solidFill>
                  <a:srgbClr val="31635B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自然</a:t>
            </a:r>
            <a:r>
              <a:rPr lang="en-US" altLang="zh-CN" sz="2400" b="1" spc="800" dirty="0">
                <a:solidFill>
                  <a:srgbClr val="31635B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]</a:t>
            </a:r>
          </a:p>
        </p:txBody>
      </p:sp>
      <p:sp>
        <p:nvSpPr>
          <p:cNvPr id="19" name="矩形 18">
            <a:extLst>
              <a:ext uri="{FF2B5EF4-FFF2-40B4-BE49-F238E27FC236}">
                <a16:creationId xmlns:a16="http://schemas.microsoft.com/office/drawing/2014/main" id="{59B21C14-8A75-4CDE-A180-546F113C685A}"/>
              </a:ext>
            </a:extLst>
          </p:cNvPr>
          <p:cNvSpPr/>
          <p:nvPr/>
        </p:nvSpPr>
        <p:spPr>
          <a:xfrm>
            <a:off x="9251289" y="1099126"/>
            <a:ext cx="2296633" cy="4821383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377"/>
            <a:endParaRPr lang="zh-CN" altLang="en-US">
              <a:solidFill>
                <a:prstClr val="white"/>
              </a:solidFill>
              <a:latin typeface="Calibri" panose="020F0502020204030204"/>
              <a:ea typeface="宋体" panose="02010600030101010101" pitchFamily="2" charset="-122"/>
            </a:endParaRPr>
          </a:p>
        </p:txBody>
      </p:sp>
      <p:sp>
        <p:nvSpPr>
          <p:cNvPr id="21" name="矩形 20">
            <a:extLst>
              <a:ext uri="{FF2B5EF4-FFF2-40B4-BE49-F238E27FC236}">
                <a16:creationId xmlns:a16="http://schemas.microsoft.com/office/drawing/2014/main" id="{B595EBA9-FF8B-4151-B75C-C7E6E359B7FF}"/>
              </a:ext>
            </a:extLst>
          </p:cNvPr>
          <p:cNvSpPr/>
          <p:nvPr/>
        </p:nvSpPr>
        <p:spPr>
          <a:xfrm>
            <a:off x="10153383" y="4062374"/>
            <a:ext cx="553998" cy="1419619"/>
          </a:xfrm>
          <a:prstGeom prst="rect">
            <a:avLst/>
          </a:prstGeom>
        </p:spPr>
        <p:txBody>
          <a:bodyPr vert="eaVert" wrap="none">
            <a:spAutoFit/>
          </a:bodyPr>
          <a:lstStyle/>
          <a:p>
            <a:pPr defTabSz="914377"/>
            <a:r>
              <a:rPr lang="en-US" altLang="zh-CN" sz="2400" b="1" spc="800" dirty="0">
                <a:solidFill>
                  <a:srgbClr val="31635B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[</a:t>
            </a:r>
            <a:r>
              <a:rPr lang="zh-CN" altLang="en-US" sz="2400" b="1" spc="800" dirty="0">
                <a:solidFill>
                  <a:srgbClr val="31635B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旅行</a:t>
            </a:r>
            <a:r>
              <a:rPr lang="en-US" altLang="zh-CN" sz="2400" b="1" spc="800" dirty="0">
                <a:solidFill>
                  <a:srgbClr val="31635B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]</a:t>
            </a:r>
          </a:p>
        </p:txBody>
      </p:sp>
      <p:pic>
        <p:nvPicPr>
          <p:cNvPr id="31" name="图片 30">
            <a:extLst>
              <a:ext uri="{FF2B5EF4-FFF2-40B4-BE49-F238E27FC236}">
                <a16:creationId xmlns:a16="http://schemas.microsoft.com/office/drawing/2014/main" id="{0858F6DE-9FD7-45E0-B6C2-B68DFDEF8B1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325" t="2889" r="25187"/>
          <a:stretch>
            <a:fillRect/>
          </a:stretch>
        </p:blipFill>
        <p:spPr>
          <a:xfrm>
            <a:off x="9393281" y="1624239"/>
            <a:ext cx="2012650" cy="2012649"/>
          </a:xfrm>
          <a:custGeom>
            <a:avLst/>
            <a:gdLst>
              <a:gd name="connsiteX0" fmla="*/ 1006325 w 2012650"/>
              <a:gd name="connsiteY0" fmla="*/ 0 h 2012649"/>
              <a:gd name="connsiteX1" fmla="*/ 2012650 w 2012650"/>
              <a:gd name="connsiteY1" fmla="*/ 1006325 h 2012649"/>
              <a:gd name="connsiteX2" fmla="*/ 1109216 w 2012650"/>
              <a:gd name="connsiteY2" fmla="*/ 2007455 h 2012649"/>
              <a:gd name="connsiteX3" fmla="*/ 1006345 w 2012650"/>
              <a:gd name="connsiteY3" fmla="*/ 2012649 h 2012649"/>
              <a:gd name="connsiteX4" fmla="*/ 1006305 w 2012650"/>
              <a:gd name="connsiteY4" fmla="*/ 2012649 h 2012649"/>
              <a:gd name="connsiteX5" fmla="*/ 903434 w 2012650"/>
              <a:gd name="connsiteY5" fmla="*/ 2007455 h 2012649"/>
              <a:gd name="connsiteX6" fmla="*/ 0 w 2012650"/>
              <a:gd name="connsiteY6" fmla="*/ 1006325 h 2012649"/>
              <a:gd name="connsiteX7" fmla="*/ 1006325 w 2012650"/>
              <a:gd name="connsiteY7" fmla="*/ 0 h 20126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012650" h="2012649">
                <a:moveTo>
                  <a:pt x="1006325" y="0"/>
                </a:moveTo>
                <a:cubicBezTo>
                  <a:pt x="1562103" y="0"/>
                  <a:pt x="2012650" y="450547"/>
                  <a:pt x="2012650" y="1006325"/>
                </a:cubicBezTo>
                <a:cubicBezTo>
                  <a:pt x="2012650" y="1527367"/>
                  <a:pt x="1616661" y="1955921"/>
                  <a:pt x="1109216" y="2007455"/>
                </a:cubicBezTo>
                <a:lnTo>
                  <a:pt x="1006345" y="2012649"/>
                </a:lnTo>
                <a:lnTo>
                  <a:pt x="1006305" y="2012649"/>
                </a:lnTo>
                <a:lnTo>
                  <a:pt x="903434" y="2007455"/>
                </a:lnTo>
                <a:cubicBezTo>
                  <a:pt x="395989" y="1955921"/>
                  <a:pt x="0" y="1527367"/>
                  <a:pt x="0" y="1006325"/>
                </a:cubicBezTo>
                <a:cubicBezTo>
                  <a:pt x="0" y="450547"/>
                  <a:pt x="450547" y="0"/>
                  <a:pt x="1006325" y="0"/>
                </a:cubicBezTo>
                <a:close/>
              </a:path>
            </a:pathLst>
          </a:custGeom>
        </p:spPr>
      </p:pic>
      <p:pic>
        <p:nvPicPr>
          <p:cNvPr id="29" name="图片 28">
            <a:extLst>
              <a:ext uri="{FF2B5EF4-FFF2-40B4-BE49-F238E27FC236}">
                <a16:creationId xmlns:a16="http://schemas.microsoft.com/office/drawing/2014/main" id="{BDF38D03-2F65-4583-9AE2-8DC38E35F440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277" t="4776" r="1240"/>
          <a:stretch>
            <a:fillRect/>
          </a:stretch>
        </p:blipFill>
        <p:spPr>
          <a:xfrm>
            <a:off x="3655141" y="1624238"/>
            <a:ext cx="2012650" cy="2012649"/>
          </a:xfrm>
          <a:custGeom>
            <a:avLst/>
            <a:gdLst>
              <a:gd name="connsiteX0" fmla="*/ 1006325 w 2012650"/>
              <a:gd name="connsiteY0" fmla="*/ 0 h 2012649"/>
              <a:gd name="connsiteX1" fmla="*/ 2012650 w 2012650"/>
              <a:gd name="connsiteY1" fmla="*/ 1006325 h 2012649"/>
              <a:gd name="connsiteX2" fmla="*/ 1109216 w 2012650"/>
              <a:gd name="connsiteY2" fmla="*/ 2007455 h 2012649"/>
              <a:gd name="connsiteX3" fmla="*/ 1006345 w 2012650"/>
              <a:gd name="connsiteY3" fmla="*/ 2012649 h 2012649"/>
              <a:gd name="connsiteX4" fmla="*/ 1006305 w 2012650"/>
              <a:gd name="connsiteY4" fmla="*/ 2012649 h 2012649"/>
              <a:gd name="connsiteX5" fmla="*/ 903434 w 2012650"/>
              <a:gd name="connsiteY5" fmla="*/ 2007455 h 2012649"/>
              <a:gd name="connsiteX6" fmla="*/ 0 w 2012650"/>
              <a:gd name="connsiteY6" fmla="*/ 1006325 h 2012649"/>
              <a:gd name="connsiteX7" fmla="*/ 1006325 w 2012650"/>
              <a:gd name="connsiteY7" fmla="*/ 0 h 20126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012650" h="2012649">
                <a:moveTo>
                  <a:pt x="1006325" y="0"/>
                </a:moveTo>
                <a:cubicBezTo>
                  <a:pt x="1562103" y="0"/>
                  <a:pt x="2012650" y="450547"/>
                  <a:pt x="2012650" y="1006325"/>
                </a:cubicBezTo>
                <a:cubicBezTo>
                  <a:pt x="2012650" y="1527367"/>
                  <a:pt x="1616662" y="1955921"/>
                  <a:pt x="1109216" y="2007455"/>
                </a:cubicBezTo>
                <a:lnTo>
                  <a:pt x="1006345" y="2012649"/>
                </a:lnTo>
                <a:lnTo>
                  <a:pt x="1006305" y="2012649"/>
                </a:lnTo>
                <a:lnTo>
                  <a:pt x="903434" y="2007455"/>
                </a:lnTo>
                <a:cubicBezTo>
                  <a:pt x="395989" y="1955921"/>
                  <a:pt x="0" y="1527367"/>
                  <a:pt x="0" y="1006325"/>
                </a:cubicBezTo>
                <a:cubicBezTo>
                  <a:pt x="0" y="450547"/>
                  <a:pt x="450547" y="0"/>
                  <a:pt x="1006325" y="0"/>
                </a:cubicBezTo>
                <a:close/>
              </a:path>
            </a:pathLst>
          </a:custGeom>
        </p:spPr>
      </p:pic>
      <p:pic>
        <p:nvPicPr>
          <p:cNvPr id="30" name="图片 29">
            <a:extLst>
              <a:ext uri="{FF2B5EF4-FFF2-40B4-BE49-F238E27FC236}">
                <a16:creationId xmlns:a16="http://schemas.microsoft.com/office/drawing/2014/main" id="{5750060A-01E9-4630-8C05-DF20DFD8DB10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24" t="5852" r="34801"/>
          <a:stretch>
            <a:fillRect/>
          </a:stretch>
        </p:blipFill>
        <p:spPr>
          <a:xfrm>
            <a:off x="6524210" y="1624238"/>
            <a:ext cx="2012650" cy="1999620"/>
          </a:xfrm>
          <a:custGeom>
            <a:avLst/>
            <a:gdLst>
              <a:gd name="connsiteX0" fmla="*/ 1006325 w 2012650"/>
              <a:gd name="connsiteY0" fmla="*/ 0 h 1999620"/>
              <a:gd name="connsiteX1" fmla="*/ 2012650 w 2012650"/>
              <a:gd name="connsiteY1" fmla="*/ 1006325 h 1999620"/>
              <a:gd name="connsiteX2" fmla="*/ 1209135 w 2012650"/>
              <a:gd name="connsiteY2" fmla="*/ 1992205 h 1999620"/>
              <a:gd name="connsiteX3" fmla="*/ 1160550 w 2012650"/>
              <a:gd name="connsiteY3" fmla="*/ 1999620 h 1999620"/>
              <a:gd name="connsiteX4" fmla="*/ 852101 w 2012650"/>
              <a:gd name="connsiteY4" fmla="*/ 1999620 h 1999620"/>
              <a:gd name="connsiteX5" fmla="*/ 803516 w 2012650"/>
              <a:gd name="connsiteY5" fmla="*/ 1992205 h 1999620"/>
              <a:gd name="connsiteX6" fmla="*/ 0 w 2012650"/>
              <a:gd name="connsiteY6" fmla="*/ 1006325 h 1999620"/>
              <a:gd name="connsiteX7" fmla="*/ 1006325 w 2012650"/>
              <a:gd name="connsiteY7" fmla="*/ 0 h 19996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012650" h="1999620">
                <a:moveTo>
                  <a:pt x="1006325" y="0"/>
                </a:moveTo>
                <a:cubicBezTo>
                  <a:pt x="1562103" y="0"/>
                  <a:pt x="2012650" y="450547"/>
                  <a:pt x="2012650" y="1006325"/>
                </a:cubicBezTo>
                <a:cubicBezTo>
                  <a:pt x="2012650" y="1492631"/>
                  <a:pt x="1667700" y="1898369"/>
                  <a:pt x="1209135" y="1992205"/>
                </a:cubicBezTo>
                <a:lnTo>
                  <a:pt x="1160550" y="1999620"/>
                </a:lnTo>
                <a:lnTo>
                  <a:pt x="852101" y="1999620"/>
                </a:lnTo>
                <a:lnTo>
                  <a:pt x="803516" y="1992205"/>
                </a:lnTo>
                <a:cubicBezTo>
                  <a:pt x="344950" y="1898369"/>
                  <a:pt x="0" y="1492631"/>
                  <a:pt x="0" y="1006325"/>
                </a:cubicBezTo>
                <a:cubicBezTo>
                  <a:pt x="0" y="450547"/>
                  <a:pt x="450547" y="0"/>
                  <a:pt x="1006325" y="0"/>
                </a:cubicBezTo>
                <a:close/>
              </a:path>
            </a:pathLst>
          </a:custGeom>
        </p:spPr>
      </p:pic>
      <p:pic>
        <p:nvPicPr>
          <p:cNvPr id="28" name="图片 27">
            <a:extLst>
              <a:ext uri="{FF2B5EF4-FFF2-40B4-BE49-F238E27FC236}">
                <a16:creationId xmlns:a16="http://schemas.microsoft.com/office/drawing/2014/main" id="{E954622B-F2F6-426A-9EE1-27843E9E4C9D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07" t="838" r="42077" b="467"/>
          <a:stretch>
            <a:fillRect/>
          </a:stretch>
        </p:blipFill>
        <p:spPr>
          <a:xfrm>
            <a:off x="786072" y="1624238"/>
            <a:ext cx="2012650" cy="2012650"/>
          </a:xfrm>
          <a:custGeom>
            <a:avLst/>
            <a:gdLst>
              <a:gd name="connsiteX0" fmla="*/ 1006325 w 2012650"/>
              <a:gd name="connsiteY0" fmla="*/ 0 h 2012650"/>
              <a:gd name="connsiteX1" fmla="*/ 2012650 w 2012650"/>
              <a:gd name="connsiteY1" fmla="*/ 1006325 h 2012650"/>
              <a:gd name="connsiteX2" fmla="*/ 1006325 w 2012650"/>
              <a:gd name="connsiteY2" fmla="*/ 2012650 h 2012650"/>
              <a:gd name="connsiteX3" fmla="*/ 0 w 2012650"/>
              <a:gd name="connsiteY3" fmla="*/ 1006325 h 2012650"/>
              <a:gd name="connsiteX4" fmla="*/ 1006325 w 2012650"/>
              <a:gd name="connsiteY4" fmla="*/ 0 h 20126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012650" h="2012650">
                <a:moveTo>
                  <a:pt x="1006325" y="0"/>
                </a:moveTo>
                <a:cubicBezTo>
                  <a:pt x="1562103" y="0"/>
                  <a:pt x="2012650" y="450547"/>
                  <a:pt x="2012650" y="1006325"/>
                </a:cubicBezTo>
                <a:cubicBezTo>
                  <a:pt x="2012650" y="1562103"/>
                  <a:pt x="1562103" y="2012650"/>
                  <a:pt x="1006325" y="2012650"/>
                </a:cubicBezTo>
                <a:cubicBezTo>
                  <a:pt x="450547" y="2012650"/>
                  <a:pt x="0" y="1562103"/>
                  <a:pt x="0" y="1006325"/>
                </a:cubicBezTo>
                <a:cubicBezTo>
                  <a:pt x="0" y="450547"/>
                  <a:pt x="450547" y="0"/>
                  <a:pt x="1006325" y="0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29915160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500"/>
                            </p:stCondLst>
                            <p:childTnLst>
                              <p:par>
                                <p:cTn id="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35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5000"/>
                            </p:stCondLst>
                            <p:childTnLst>
                              <p:par>
                                <p:cTn id="17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70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8500"/>
                            </p:stCondLst>
                            <p:childTnLst>
                              <p:par>
                                <p:cTn id="2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0500"/>
                            </p:stCondLst>
                            <p:childTnLst>
                              <p:par>
                                <p:cTn id="2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2000"/>
                            </p:stCondLst>
                            <p:childTnLst>
                              <p:par>
                                <p:cTn id="33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" dur="2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2" grpId="0"/>
      <p:bldP spid="13" grpId="0" animBg="1"/>
      <p:bldP spid="15" grpId="0"/>
      <p:bldP spid="16" grpId="0" animBg="1"/>
      <p:bldP spid="18" grpId="0"/>
      <p:bldP spid="19" grpId="0" animBg="1"/>
      <p:bldP spid="21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id="{C60F9B87-F874-44C3-A107-FBC7A841943E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4428" b="17632"/>
          <a:stretch/>
        </p:blipFill>
        <p:spPr>
          <a:xfrm>
            <a:off x="3810215" y="1531150"/>
            <a:ext cx="4571570" cy="2601900"/>
          </a:xfrm>
          <a:prstGeom prst="rect">
            <a:avLst/>
          </a:prstGeom>
        </p:spPr>
      </p:pic>
      <p:grpSp>
        <p:nvGrpSpPr>
          <p:cNvPr id="11" name="组合 10">
            <a:extLst>
              <a:ext uri="{FF2B5EF4-FFF2-40B4-BE49-F238E27FC236}">
                <a16:creationId xmlns:a16="http://schemas.microsoft.com/office/drawing/2014/main" id="{9DB38524-7315-4740-9C1E-34789B6CA62B}"/>
              </a:ext>
            </a:extLst>
          </p:cNvPr>
          <p:cNvGrpSpPr/>
          <p:nvPr/>
        </p:nvGrpSpPr>
        <p:grpSpPr>
          <a:xfrm>
            <a:off x="4114714" y="4332801"/>
            <a:ext cx="3962573" cy="811133"/>
            <a:chOff x="4298331" y="4243901"/>
            <a:chExt cx="3962573" cy="811133"/>
          </a:xfrm>
        </p:grpSpPr>
        <p:sp>
          <p:nvSpPr>
            <p:cNvPr id="9" name="TextBox 9">
              <a:extLst>
                <a:ext uri="{FF2B5EF4-FFF2-40B4-BE49-F238E27FC236}">
                  <a16:creationId xmlns:a16="http://schemas.microsoft.com/office/drawing/2014/main" id="{F4F996D5-565A-4565-9E79-A05E7D7707CF}"/>
                </a:ext>
              </a:extLst>
            </p:cNvPr>
            <p:cNvSpPr txBox="1">
              <a:spLocks/>
            </p:cNvSpPr>
            <p:nvPr/>
          </p:nvSpPr>
          <p:spPr>
            <a:xfrm>
              <a:off x="4298331" y="4734665"/>
              <a:ext cx="3962573" cy="320369"/>
            </a:xfrm>
            <a:prstGeom prst="rect">
              <a:avLst/>
            </a:prstGeom>
          </p:spPr>
          <p:txBody>
            <a:bodyPr vert="horz" wrap="square" lIns="480000" tIns="0" rIns="0" bIns="0" anchor="ctr" anchorCtr="0">
              <a:normAutofit fontScale="92500"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此部分内容作为文字排版占位显示 （建议使用主题字体）</a:t>
              </a:r>
            </a:p>
          </p:txBody>
        </p:sp>
        <p:sp>
          <p:nvSpPr>
            <p:cNvPr id="10" name="矩形 9">
              <a:extLst>
                <a:ext uri="{FF2B5EF4-FFF2-40B4-BE49-F238E27FC236}">
                  <a16:creationId xmlns:a16="http://schemas.microsoft.com/office/drawing/2014/main" id="{C6019147-F1D7-4F71-BE33-AEDAECA3317E}"/>
                </a:ext>
              </a:extLst>
            </p:cNvPr>
            <p:cNvSpPr/>
            <p:nvPr/>
          </p:nvSpPr>
          <p:spPr>
            <a:xfrm>
              <a:off x="5263954" y="4243901"/>
              <a:ext cx="2031326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zh-CN" altLang="en-US" sz="24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单击添加标题</a:t>
              </a:r>
            </a:p>
          </p:txBody>
        </p:sp>
      </p:grpSp>
      <p:pic>
        <p:nvPicPr>
          <p:cNvPr id="12" name="图片 11">
            <a:extLst>
              <a:ext uri="{FF2B5EF4-FFF2-40B4-BE49-F238E27FC236}">
                <a16:creationId xmlns:a16="http://schemas.microsoft.com/office/drawing/2014/main" id="{AFBB1CC1-802B-4A0E-A68A-750CDEB4BEA4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645" t="3369" b="69312"/>
          <a:stretch/>
        </p:blipFill>
        <p:spPr>
          <a:xfrm>
            <a:off x="8940800" y="-1"/>
            <a:ext cx="3251200" cy="20079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597333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>
            <a:extLst>
              <a:ext uri="{FF2B5EF4-FFF2-40B4-BE49-F238E27FC236}">
                <a16:creationId xmlns:a16="http://schemas.microsoft.com/office/drawing/2014/main" id="{4D3FEFBE-1EF6-4FD7-A456-7E5C33E1745C}"/>
              </a:ext>
            </a:extLst>
          </p:cNvPr>
          <p:cNvSpPr txBox="1">
            <a:spLocks/>
          </p:cNvSpPr>
          <p:nvPr/>
        </p:nvSpPr>
        <p:spPr>
          <a:xfrm>
            <a:off x="878260" y="385087"/>
            <a:ext cx="2129944" cy="379477"/>
          </a:xfrm>
          <a:prstGeom prst="rect">
            <a:avLst/>
          </a:prstGeom>
        </p:spPr>
        <p:txBody>
          <a:bodyPr lIns="0" rIns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zh-CN" altLang="en-US" sz="1800" b="1" dirty="0">
                <a:solidFill>
                  <a:srgbClr val="256864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点击输入标题内容</a:t>
            </a:r>
            <a:endParaRPr lang="en-GB" altLang="zh-CN" sz="1800" b="1" dirty="0">
              <a:solidFill>
                <a:srgbClr val="256864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F0CF1208-7464-496E-A535-AE08037963F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0012"/>
            <a:ext cx="1127196" cy="664552"/>
          </a:xfrm>
          <a:prstGeom prst="rect">
            <a:avLst/>
          </a:prstGeom>
        </p:spPr>
      </p:pic>
      <p:pic>
        <p:nvPicPr>
          <p:cNvPr id="11" name="图片 10">
            <a:extLst>
              <a:ext uri="{FF2B5EF4-FFF2-40B4-BE49-F238E27FC236}">
                <a16:creationId xmlns:a16="http://schemas.microsoft.com/office/drawing/2014/main" id="{5BEF9661-861E-4E71-A944-89B756BC8AA9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955" b="63852"/>
          <a:stretch/>
        </p:blipFill>
        <p:spPr>
          <a:xfrm flipH="1">
            <a:off x="10519606" y="6044805"/>
            <a:ext cx="1525104" cy="813195"/>
          </a:xfrm>
          <a:custGeom>
            <a:avLst/>
            <a:gdLst>
              <a:gd name="connsiteX0" fmla="*/ 1205260 w 1525104"/>
              <a:gd name="connsiteY0" fmla="*/ 0 h 813195"/>
              <a:gd name="connsiteX1" fmla="*/ 0 w 1525104"/>
              <a:gd name="connsiteY1" fmla="*/ 0 h 813195"/>
              <a:gd name="connsiteX2" fmla="*/ 0 w 1525104"/>
              <a:gd name="connsiteY2" fmla="*/ 813195 h 813195"/>
              <a:gd name="connsiteX3" fmla="*/ 1525104 w 1525104"/>
              <a:gd name="connsiteY3" fmla="*/ 813195 h 813195"/>
              <a:gd name="connsiteX4" fmla="*/ 1525104 w 1525104"/>
              <a:gd name="connsiteY4" fmla="*/ 362345 h 813195"/>
              <a:gd name="connsiteX5" fmla="*/ 1205260 w 1525104"/>
              <a:gd name="connsiteY5" fmla="*/ 362345 h 8131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525104" h="813195">
                <a:moveTo>
                  <a:pt x="1205260" y="0"/>
                </a:moveTo>
                <a:lnTo>
                  <a:pt x="0" y="0"/>
                </a:lnTo>
                <a:lnTo>
                  <a:pt x="0" y="813195"/>
                </a:lnTo>
                <a:lnTo>
                  <a:pt x="1525104" y="813195"/>
                </a:lnTo>
                <a:lnTo>
                  <a:pt x="1525104" y="362345"/>
                </a:lnTo>
                <a:lnTo>
                  <a:pt x="1205260" y="362345"/>
                </a:lnTo>
                <a:close/>
              </a:path>
            </a:pathLst>
          </a:custGeom>
        </p:spPr>
      </p:pic>
      <p:pic>
        <p:nvPicPr>
          <p:cNvPr id="6" name="图片 5">
            <a:extLst>
              <a:ext uri="{FF2B5EF4-FFF2-40B4-BE49-F238E27FC236}">
                <a16:creationId xmlns:a16="http://schemas.microsoft.com/office/drawing/2014/main" id="{A7D97094-0ECC-431F-97B6-8C0846AB503E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3333" b="16482"/>
          <a:stretch/>
        </p:blipFill>
        <p:spPr>
          <a:xfrm flipH="1">
            <a:off x="10941860" y="6097155"/>
            <a:ext cx="1070148" cy="645122"/>
          </a:xfrm>
          <a:prstGeom prst="rect">
            <a:avLst/>
          </a:prstGeom>
        </p:spPr>
      </p:pic>
      <p:pic>
        <p:nvPicPr>
          <p:cNvPr id="7" name="图片 6">
            <a:extLst>
              <a:ext uri="{FF2B5EF4-FFF2-40B4-BE49-F238E27FC236}">
                <a16:creationId xmlns:a16="http://schemas.microsoft.com/office/drawing/2014/main" id="{D07E23B4-E4AF-4B6C-945A-787530380D5B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516" t="89666" r="57687" b="4220"/>
          <a:stretch/>
        </p:blipFill>
        <p:spPr>
          <a:xfrm flipH="1">
            <a:off x="10974173" y="6604775"/>
            <a:ext cx="208682" cy="195363"/>
          </a:xfrm>
          <a:prstGeom prst="rect">
            <a:avLst/>
          </a:prstGeom>
        </p:spPr>
      </p:pic>
      <p:pic>
        <p:nvPicPr>
          <p:cNvPr id="9" name="图片 8">
            <a:extLst>
              <a:ext uri="{FF2B5EF4-FFF2-40B4-BE49-F238E27FC236}">
                <a16:creationId xmlns:a16="http://schemas.microsoft.com/office/drawing/2014/main" id="{A03BF1D9-91E3-4BB2-A450-DBEE866A7FD5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766" b="26621"/>
          <a:stretch/>
        </p:blipFill>
        <p:spPr>
          <a:xfrm>
            <a:off x="1506386" y="1673579"/>
            <a:ext cx="9156681" cy="3510842"/>
          </a:xfrm>
          <a:prstGeom prst="rect">
            <a:avLst/>
          </a:prstGeom>
        </p:spPr>
      </p:pic>
      <p:cxnSp>
        <p:nvCxnSpPr>
          <p:cNvPr id="10" name="直接箭头连接符 9">
            <a:extLst>
              <a:ext uri="{FF2B5EF4-FFF2-40B4-BE49-F238E27FC236}">
                <a16:creationId xmlns:a16="http://schemas.microsoft.com/office/drawing/2014/main" id="{2CC11518-1495-4484-BCD3-FF95E6328498}"/>
              </a:ext>
            </a:extLst>
          </p:cNvPr>
          <p:cNvCxnSpPr>
            <a:stCxn id="18" idx="6"/>
          </p:cNvCxnSpPr>
          <p:nvPr/>
        </p:nvCxnSpPr>
        <p:spPr>
          <a:xfrm>
            <a:off x="3387025" y="5164236"/>
            <a:ext cx="5429773" cy="19923"/>
          </a:xfrm>
          <a:prstGeom prst="straightConnector1">
            <a:avLst/>
          </a:prstGeom>
          <a:solidFill>
            <a:schemeClr val="bg1"/>
          </a:solidFill>
          <a:ln w="127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2" name="椭圆 11">
            <a:extLst>
              <a:ext uri="{FF2B5EF4-FFF2-40B4-BE49-F238E27FC236}">
                <a16:creationId xmlns:a16="http://schemas.microsoft.com/office/drawing/2014/main" id="{735C46DC-A36A-4FB8-9F70-E9B7BF0B0135}"/>
              </a:ext>
            </a:extLst>
          </p:cNvPr>
          <p:cNvSpPr/>
          <p:nvPr/>
        </p:nvSpPr>
        <p:spPr>
          <a:xfrm>
            <a:off x="3926879" y="5051858"/>
            <a:ext cx="253919" cy="253919"/>
          </a:xfrm>
          <a:prstGeom prst="ellipse">
            <a:avLst/>
          </a:prstGeom>
          <a:solidFill>
            <a:srgbClr val="25686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箭头: 右 24">
            <a:extLst>
              <a:ext uri="{FF2B5EF4-FFF2-40B4-BE49-F238E27FC236}">
                <a16:creationId xmlns:a16="http://schemas.microsoft.com/office/drawing/2014/main" id="{225F0D76-1A47-421A-AF0C-988EAA02648A}"/>
              </a:ext>
            </a:extLst>
          </p:cNvPr>
          <p:cNvSpPr/>
          <p:nvPr/>
        </p:nvSpPr>
        <p:spPr>
          <a:xfrm>
            <a:off x="4001575" y="5114979"/>
            <a:ext cx="104526" cy="127679"/>
          </a:xfrm>
          <a:prstGeom prst="rightArrow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椭圆 13">
            <a:extLst>
              <a:ext uri="{FF2B5EF4-FFF2-40B4-BE49-F238E27FC236}">
                <a16:creationId xmlns:a16="http://schemas.microsoft.com/office/drawing/2014/main" id="{FABBF84C-81FE-4EDF-8993-ED0921252A78}"/>
              </a:ext>
            </a:extLst>
          </p:cNvPr>
          <p:cNvSpPr/>
          <p:nvPr/>
        </p:nvSpPr>
        <p:spPr>
          <a:xfrm>
            <a:off x="5974952" y="5051858"/>
            <a:ext cx="253919" cy="253919"/>
          </a:xfrm>
          <a:prstGeom prst="ellipse">
            <a:avLst/>
          </a:prstGeom>
          <a:solidFill>
            <a:srgbClr val="25686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箭头: 右 28">
            <a:extLst>
              <a:ext uri="{FF2B5EF4-FFF2-40B4-BE49-F238E27FC236}">
                <a16:creationId xmlns:a16="http://schemas.microsoft.com/office/drawing/2014/main" id="{DE5A150A-5F88-4FF4-91DB-2434E95C8C0A}"/>
              </a:ext>
            </a:extLst>
          </p:cNvPr>
          <p:cNvSpPr/>
          <p:nvPr/>
        </p:nvSpPr>
        <p:spPr>
          <a:xfrm>
            <a:off x="6049648" y="5114979"/>
            <a:ext cx="104526" cy="127679"/>
          </a:xfrm>
          <a:prstGeom prst="rightArrow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椭圆 15">
            <a:extLst>
              <a:ext uri="{FF2B5EF4-FFF2-40B4-BE49-F238E27FC236}">
                <a16:creationId xmlns:a16="http://schemas.microsoft.com/office/drawing/2014/main" id="{DE9835A2-EE2F-4C37-8CFB-BFC799D3E0F5}"/>
              </a:ext>
            </a:extLst>
          </p:cNvPr>
          <p:cNvSpPr/>
          <p:nvPr/>
        </p:nvSpPr>
        <p:spPr>
          <a:xfrm>
            <a:off x="8023024" y="5051858"/>
            <a:ext cx="253919" cy="253919"/>
          </a:xfrm>
          <a:prstGeom prst="ellipse">
            <a:avLst/>
          </a:prstGeom>
          <a:solidFill>
            <a:srgbClr val="25686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箭头: 右 31">
            <a:extLst>
              <a:ext uri="{FF2B5EF4-FFF2-40B4-BE49-F238E27FC236}">
                <a16:creationId xmlns:a16="http://schemas.microsoft.com/office/drawing/2014/main" id="{3D6FCFA3-E76D-4937-8F95-F89265B37703}"/>
              </a:ext>
            </a:extLst>
          </p:cNvPr>
          <p:cNvSpPr/>
          <p:nvPr/>
        </p:nvSpPr>
        <p:spPr>
          <a:xfrm>
            <a:off x="8097720" y="5114979"/>
            <a:ext cx="104526" cy="127679"/>
          </a:xfrm>
          <a:prstGeom prst="rightArrow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椭圆 17">
            <a:extLst>
              <a:ext uri="{FF2B5EF4-FFF2-40B4-BE49-F238E27FC236}">
                <a16:creationId xmlns:a16="http://schemas.microsoft.com/office/drawing/2014/main" id="{124D9533-D555-4112-B1ED-8ED8ABC09F61}"/>
              </a:ext>
            </a:extLst>
          </p:cNvPr>
          <p:cNvSpPr/>
          <p:nvPr/>
        </p:nvSpPr>
        <p:spPr>
          <a:xfrm>
            <a:off x="2672581" y="4807014"/>
            <a:ext cx="714444" cy="714444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marL="225425" indent="-225425" algn="ctr" fontAlgn="base">
              <a:spcBef>
                <a:spcPct val="0"/>
              </a:spcBef>
              <a:spcAft>
                <a:spcPct val="0"/>
              </a:spcAft>
            </a:pPr>
            <a:endParaRPr lang="en-US" kern="0">
              <a:solidFill>
                <a:prstClr val="black"/>
              </a:solidFill>
              <a:cs typeface="Arial" pitchFamily="34" charset="0"/>
              <a:sym typeface="+mn-lt"/>
            </a:endParaRPr>
          </a:p>
        </p:txBody>
      </p:sp>
      <p:sp>
        <p:nvSpPr>
          <p:cNvPr id="19" name="contract_116861">
            <a:extLst>
              <a:ext uri="{FF2B5EF4-FFF2-40B4-BE49-F238E27FC236}">
                <a16:creationId xmlns:a16="http://schemas.microsoft.com/office/drawing/2014/main" id="{7243F4D2-367D-4295-8A03-2FEE45EBFC73}"/>
              </a:ext>
            </a:extLst>
          </p:cNvPr>
          <p:cNvSpPr>
            <a:spLocks noChangeAspect="1"/>
          </p:cNvSpPr>
          <p:nvPr/>
        </p:nvSpPr>
        <p:spPr bwMode="auto">
          <a:xfrm>
            <a:off x="2916410" y="5034894"/>
            <a:ext cx="278901" cy="278606"/>
          </a:xfrm>
          <a:custGeom>
            <a:avLst/>
            <a:gdLst>
              <a:gd name="connsiteX0" fmla="*/ 260351 w 332139"/>
              <a:gd name="connsiteY0" fmla="*/ 69850 h 331788"/>
              <a:gd name="connsiteX1" fmla="*/ 144463 w 332139"/>
              <a:gd name="connsiteY1" fmla="*/ 209550 h 331788"/>
              <a:gd name="connsiteX2" fmla="*/ 139700 w 332139"/>
              <a:gd name="connsiteY2" fmla="*/ 255588 h 331788"/>
              <a:gd name="connsiteX3" fmla="*/ 182563 w 332139"/>
              <a:gd name="connsiteY3" fmla="*/ 242888 h 331788"/>
              <a:gd name="connsiteX4" fmla="*/ 300038 w 332139"/>
              <a:gd name="connsiteY4" fmla="*/ 104775 h 331788"/>
              <a:gd name="connsiteX5" fmla="*/ 92075 w 332139"/>
              <a:gd name="connsiteY5" fmla="*/ 42863 h 331788"/>
              <a:gd name="connsiteX6" fmla="*/ 41275 w 332139"/>
              <a:gd name="connsiteY6" fmla="*/ 88901 h 331788"/>
              <a:gd name="connsiteX7" fmla="*/ 92075 w 332139"/>
              <a:gd name="connsiteY7" fmla="*/ 90488 h 331788"/>
              <a:gd name="connsiteX8" fmla="*/ 119062 w 332139"/>
              <a:gd name="connsiteY8" fmla="*/ 26988 h 331788"/>
              <a:gd name="connsiteX9" fmla="*/ 119062 w 332139"/>
              <a:gd name="connsiteY9" fmla="*/ 104880 h 331788"/>
              <a:gd name="connsiteX10" fmla="*/ 104797 w 332139"/>
              <a:gd name="connsiteY10" fmla="*/ 117861 h 331788"/>
              <a:gd name="connsiteX11" fmla="*/ 26987 w 332139"/>
              <a:gd name="connsiteY11" fmla="*/ 116563 h 331788"/>
              <a:gd name="connsiteX12" fmla="*/ 26987 w 332139"/>
              <a:gd name="connsiteY12" fmla="*/ 304801 h 331788"/>
              <a:gd name="connsiteX13" fmla="*/ 211137 w 332139"/>
              <a:gd name="connsiteY13" fmla="*/ 304801 h 331788"/>
              <a:gd name="connsiteX14" fmla="*/ 211137 w 332139"/>
              <a:gd name="connsiteY14" fmla="*/ 252873 h 331788"/>
              <a:gd name="connsiteX15" fmla="*/ 200763 w 332139"/>
              <a:gd name="connsiteY15" fmla="*/ 264557 h 331788"/>
              <a:gd name="connsiteX16" fmla="*/ 194278 w 332139"/>
              <a:gd name="connsiteY16" fmla="*/ 269750 h 331788"/>
              <a:gd name="connsiteX17" fmla="*/ 128140 w 332139"/>
              <a:gd name="connsiteY17" fmla="*/ 286626 h 331788"/>
              <a:gd name="connsiteX18" fmla="*/ 111281 w 332139"/>
              <a:gd name="connsiteY18" fmla="*/ 272346 h 331788"/>
              <a:gd name="connsiteX19" fmla="*/ 116468 w 332139"/>
              <a:gd name="connsiteY19" fmla="*/ 202244 h 331788"/>
              <a:gd name="connsiteX20" fmla="*/ 120359 w 332139"/>
              <a:gd name="connsiteY20" fmla="*/ 195753 h 331788"/>
              <a:gd name="connsiteX21" fmla="*/ 211137 w 332139"/>
              <a:gd name="connsiteY21" fmla="*/ 85407 h 331788"/>
              <a:gd name="connsiteX22" fmla="*/ 211137 w 332139"/>
              <a:gd name="connsiteY22" fmla="*/ 26988 h 331788"/>
              <a:gd name="connsiteX23" fmla="*/ 119062 w 332139"/>
              <a:gd name="connsiteY23" fmla="*/ 26988 h 331788"/>
              <a:gd name="connsiteX24" fmla="*/ 102477 w 332139"/>
              <a:gd name="connsiteY24" fmla="*/ 0 h 331788"/>
              <a:gd name="connsiteX25" fmla="*/ 225709 w 332139"/>
              <a:gd name="connsiteY25" fmla="*/ 0 h 331788"/>
              <a:gd name="connsiteX26" fmla="*/ 238681 w 332139"/>
              <a:gd name="connsiteY26" fmla="*/ 14256 h 331788"/>
              <a:gd name="connsiteX27" fmla="*/ 238681 w 332139"/>
              <a:gd name="connsiteY27" fmla="*/ 51842 h 331788"/>
              <a:gd name="connsiteX28" fmla="*/ 247761 w 332139"/>
              <a:gd name="connsiteY28" fmla="*/ 41473 h 331788"/>
              <a:gd name="connsiteX29" fmla="*/ 267219 w 332139"/>
              <a:gd name="connsiteY29" fmla="*/ 40177 h 331788"/>
              <a:gd name="connsiteX30" fmla="*/ 326889 w 332139"/>
              <a:gd name="connsiteY30" fmla="*/ 92019 h 331788"/>
              <a:gd name="connsiteX31" fmla="*/ 329484 w 332139"/>
              <a:gd name="connsiteY31" fmla="*/ 111460 h 331788"/>
              <a:gd name="connsiteX32" fmla="*/ 238681 w 332139"/>
              <a:gd name="connsiteY32" fmla="*/ 220328 h 331788"/>
              <a:gd name="connsiteX33" fmla="*/ 238681 w 332139"/>
              <a:gd name="connsiteY33" fmla="*/ 317532 h 331788"/>
              <a:gd name="connsiteX34" fmla="*/ 225709 w 332139"/>
              <a:gd name="connsiteY34" fmla="*/ 331788 h 331788"/>
              <a:gd name="connsiteX35" fmla="*/ 14269 w 332139"/>
              <a:gd name="connsiteY35" fmla="*/ 331788 h 331788"/>
              <a:gd name="connsiteX36" fmla="*/ 0 w 332139"/>
              <a:gd name="connsiteY36" fmla="*/ 317532 h 331788"/>
              <a:gd name="connsiteX37" fmla="*/ 0 w 332139"/>
              <a:gd name="connsiteY37" fmla="*/ 95908 h 331788"/>
              <a:gd name="connsiteX38" fmla="*/ 3891 w 332139"/>
              <a:gd name="connsiteY38" fmla="*/ 85539 h 331788"/>
              <a:gd name="connsiteX39" fmla="*/ 93397 w 332139"/>
              <a:gd name="connsiteY39" fmla="*/ 3888 h 331788"/>
              <a:gd name="connsiteX40" fmla="*/ 102477 w 332139"/>
              <a:gd name="connsiteY40" fmla="*/ 0 h 3317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</a:cxnLst>
            <a:rect l="l" t="t" r="r" b="b"/>
            <a:pathLst>
              <a:path w="332139" h="331788">
                <a:moveTo>
                  <a:pt x="260351" y="69850"/>
                </a:moveTo>
                <a:lnTo>
                  <a:pt x="144463" y="209550"/>
                </a:lnTo>
                <a:lnTo>
                  <a:pt x="139700" y="255588"/>
                </a:lnTo>
                <a:lnTo>
                  <a:pt x="182563" y="242888"/>
                </a:lnTo>
                <a:lnTo>
                  <a:pt x="300038" y="104775"/>
                </a:lnTo>
                <a:close/>
                <a:moveTo>
                  <a:pt x="92075" y="42863"/>
                </a:moveTo>
                <a:lnTo>
                  <a:pt x="41275" y="88901"/>
                </a:lnTo>
                <a:lnTo>
                  <a:pt x="92075" y="90488"/>
                </a:lnTo>
                <a:close/>
                <a:moveTo>
                  <a:pt x="119062" y="26988"/>
                </a:moveTo>
                <a:cubicBezTo>
                  <a:pt x="119062" y="26988"/>
                  <a:pt x="119062" y="26988"/>
                  <a:pt x="119062" y="104880"/>
                </a:cubicBezTo>
                <a:cubicBezTo>
                  <a:pt x="119062" y="113967"/>
                  <a:pt x="109984" y="117861"/>
                  <a:pt x="104797" y="117861"/>
                </a:cubicBezTo>
                <a:cubicBezTo>
                  <a:pt x="104797" y="117861"/>
                  <a:pt x="26987" y="116563"/>
                  <a:pt x="26987" y="116563"/>
                </a:cubicBezTo>
                <a:cubicBezTo>
                  <a:pt x="26987" y="116563"/>
                  <a:pt x="26987" y="116563"/>
                  <a:pt x="26987" y="304801"/>
                </a:cubicBezTo>
                <a:cubicBezTo>
                  <a:pt x="26987" y="304801"/>
                  <a:pt x="26987" y="304801"/>
                  <a:pt x="211137" y="304801"/>
                </a:cubicBezTo>
                <a:cubicBezTo>
                  <a:pt x="211137" y="304801"/>
                  <a:pt x="211137" y="304801"/>
                  <a:pt x="211137" y="252873"/>
                </a:cubicBezTo>
                <a:cubicBezTo>
                  <a:pt x="211137" y="252873"/>
                  <a:pt x="211137" y="252873"/>
                  <a:pt x="200763" y="264557"/>
                </a:cubicBezTo>
                <a:cubicBezTo>
                  <a:pt x="199466" y="267154"/>
                  <a:pt x="196872" y="268452"/>
                  <a:pt x="194278" y="269750"/>
                </a:cubicBezTo>
                <a:cubicBezTo>
                  <a:pt x="194278" y="269750"/>
                  <a:pt x="194278" y="269750"/>
                  <a:pt x="128140" y="286626"/>
                </a:cubicBezTo>
                <a:cubicBezTo>
                  <a:pt x="124249" y="289223"/>
                  <a:pt x="109984" y="285328"/>
                  <a:pt x="111281" y="272346"/>
                </a:cubicBezTo>
                <a:cubicBezTo>
                  <a:pt x="111281" y="272346"/>
                  <a:pt x="111281" y="272346"/>
                  <a:pt x="116468" y="202244"/>
                </a:cubicBezTo>
                <a:cubicBezTo>
                  <a:pt x="117765" y="199648"/>
                  <a:pt x="117765" y="197051"/>
                  <a:pt x="120359" y="195753"/>
                </a:cubicBezTo>
                <a:cubicBezTo>
                  <a:pt x="120359" y="195753"/>
                  <a:pt x="120359" y="195753"/>
                  <a:pt x="211137" y="85407"/>
                </a:cubicBezTo>
                <a:cubicBezTo>
                  <a:pt x="211137" y="85407"/>
                  <a:pt x="211137" y="85407"/>
                  <a:pt x="211137" y="26988"/>
                </a:cubicBezTo>
                <a:cubicBezTo>
                  <a:pt x="211137" y="26988"/>
                  <a:pt x="211137" y="26988"/>
                  <a:pt x="119062" y="26988"/>
                </a:cubicBezTo>
                <a:close/>
                <a:moveTo>
                  <a:pt x="102477" y="0"/>
                </a:moveTo>
                <a:cubicBezTo>
                  <a:pt x="102477" y="0"/>
                  <a:pt x="102477" y="0"/>
                  <a:pt x="225709" y="0"/>
                </a:cubicBezTo>
                <a:cubicBezTo>
                  <a:pt x="233492" y="0"/>
                  <a:pt x="238681" y="6480"/>
                  <a:pt x="238681" y="14256"/>
                </a:cubicBezTo>
                <a:cubicBezTo>
                  <a:pt x="238681" y="14256"/>
                  <a:pt x="238681" y="14256"/>
                  <a:pt x="238681" y="51842"/>
                </a:cubicBezTo>
                <a:cubicBezTo>
                  <a:pt x="238681" y="51842"/>
                  <a:pt x="238681" y="51842"/>
                  <a:pt x="247761" y="41473"/>
                </a:cubicBezTo>
                <a:cubicBezTo>
                  <a:pt x="254247" y="33697"/>
                  <a:pt x="264625" y="37585"/>
                  <a:pt x="267219" y="40177"/>
                </a:cubicBezTo>
                <a:cubicBezTo>
                  <a:pt x="267219" y="40177"/>
                  <a:pt x="267219" y="40177"/>
                  <a:pt x="326889" y="92019"/>
                </a:cubicBezTo>
                <a:cubicBezTo>
                  <a:pt x="333375" y="97204"/>
                  <a:pt x="333375" y="106276"/>
                  <a:pt x="329484" y="111460"/>
                </a:cubicBezTo>
                <a:cubicBezTo>
                  <a:pt x="329484" y="111460"/>
                  <a:pt x="329484" y="111460"/>
                  <a:pt x="238681" y="220328"/>
                </a:cubicBezTo>
                <a:cubicBezTo>
                  <a:pt x="238681" y="220328"/>
                  <a:pt x="238681" y="220328"/>
                  <a:pt x="238681" y="317532"/>
                </a:cubicBezTo>
                <a:cubicBezTo>
                  <a:pt x="238681" y="325308"/>
                  <a:pt x="233492" y="331788"/>
                  <a:pt x="225709" y="331788"/>
                </a:cubicBezTo>
                <a:cubicBezTo>
                  <a:pt x="225709" y="331788"/>
                  <a:pt x="225709" y="331788"/>
                  <a:pt x="14269" y="331788"/>
                </a:cubicBezTo>
                <a:cubicBezTo>
                  <a:pt x="6486" y="331788"/>
                  <a:pt x="0" y="325308"/>
                  <a:pt x="0" y="317532"/>
                </a:cubicBezTo>
                <a:cubicBezTo>
                  <a:pt x="0" y="317532"/>
                  <a:pt x="0" y="317532"/>
                  <a:pt x="0" y="95908"/>
                </a:cubicBezTo>
                <a:cubicBezTo>
                  <a:pt x="0" y="92019"/>
                  <a:pt x="1297" y="88131"/>
                  <a:pt x="3891" y="85539"/>
                </a:cubicBezTo>
                <a:cubicBezTo>
                  <a:pt x="3891" y="85539"/>
                  <a:pt x="3891" y="85539"/>
                  <a:pt x="93397" y="3888"/>
                </a:cubicBezTo>
                <a:cubicBezTo>
                  <a:pt x="95991" y="1296"/>
                  <a:pt x="99883" y="0"/>
                  <a:pt x="102477" y="0"/>
                </a:cubicBezTo>
                <a:close/>
              </a:path>
            </a:pathLst>
          </a:custGeom>
          <a:solidFill>
            <a:srgbClr val="256864"/>
          </a:solidFill>
          <a:ln>
            <a:noFill/>
          </a:ln>
        </p:spPr>
      </p:sp>
      <p:sp>
        <p:nvSpPr>
          <p:cNvPr id="20" name="椭圆 19">
            <a:extLst>
              <a:ext uri="{FF2B5EF4-FFF2-40B4-BE49-F238E27FC236}">
                <a16:creationId xmlns:a16="http://schemas.microsoft.com/office/drawing/2014/main" id="{02270E18-DD0A-4AEB-B878-202E7A25A1E2}"/>
              </a:ext>
            </a:extLst>
          </p:cNvPr>
          <p:cNvSpPr/>
          <p:nvPr/>
        </p:nvSpPr>
        <p:spPr>
          <a:xfrm>
            <a:off x="4720653" y="4807014"/>
            <a:ext cx="714444" cy="714444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marL="225425" indent="-225425" algn="ctr" fontAlgn="base">
              <a:spcBef>
                <a:spcPct val="0"/>
              </a:spcBef>
              <a:spcAft>
                <a:spcPct val="0"/>
              </a:spcAft>
            </a:pPr>
            <a:endParaRPr lang="en-US" kern="0">
              <a:solidFill>
                <a:prstClr val="black"/>
              </a:solidFill>
              <a:cs typeface="Arial" pitchFamily="34" charset="0"/>
              <a:sym typeface="+mn-lt"/>
            </a:endParaRPr>
          </a:p>
        </p:txBody>
      </p:sp>
      <p:sp>
        <p:nvSpPr>
          <p:cNvPr id="21" name="magnifier_71403">
            <a:extLst>
              <a:ext uri="{FF2B5EF4-FFF2-40B4-BE49-F238E27FC236}">
                <a16:creationId xmlns:a16="http://schemas.microsoft.com/office/drawing/2014/main" id="{210AD45C-22C9-4C72-A727-9ED17CCC0212}"/>
              </a:ext>
            </a:extLst>
          </p:cNvPr>
          <p:cNvSpPr>
            <a:spLocks noChangeAspect="1"/>
          </p:cNvSpPr>
          <p:nvPr/>
        </p:nvSpPr>
        <p:spPr bwMode="auto">
          <a:xfrm>
            <a:off x="4919962" y="5034894"/>
            <a:ext cx="264882" cy="264391"/>
          </a:xfrm>
          <a:custGeom>
            <a:avLst/>
            <a:gdLst>
              <a:gd name="connsiteX0" fmla="*/ 64448 w 337388"/>
              <a:gd name="connsiteY0" fmla="*/ 80181 h 336762"/>
              <a:gd name="connsiteX1" fmla="*/ 76272 w 337388"/>
              <a:gd name="connsiteY1" fmla="*/ 80181 h 336762"/>
              <a:gd name="connsiteX2" fmla="*/ 76272 w 337388"/>
              <a:gd name="connsiteY2" fmla="*/ 92123 h 336762"/>
              <a:gd name="connsiteX3" fmla="*/ 76272 w 337388"/>
              <a:gd name="connsiteY3" fmla="*/ 150505 h 336762"/>
              <a:gd name="connsiteX4" fmla="*/ 76272 w 337388"/>
              <a:gd name="connsiteY4" fmla="*/ 162446 h 336762"/>
              <a:gd name="connsiteX5" fmla="*/ 71017 w 337388"/>
              <a:gd name="connsiteY5" fmla="*/ 165100 h 336762"/>
              <a:gd name="connsiteX6" fmla="*/ 64448 w 337388"/>
              <a:gd name="connsiteY6" fmla="*/ 162446 h 336762"/>
              <a:gd name="connsiteX7" fmla="*/ 64448 w 337388"/>
              <a:gd name="connsiteY7" fmla="*/ 80181 h 336762"/>
              <a:gd name="connsiteX8" fmla="*/ 121357 w 337388"/>
              <a:gd name="connsiteY8" fmla="*/ 34925 h 336762"/>
              <a:gd name="connsiteX9" fmla="*/ 59094 w 337388"/>
              <a:gd name="connsiteY9" fmla="*/ 59832 h 336762"/>
              <a:gd name="connsiteX10" fmla="*/ 59094 w 337388"/>
              <a:gd name="connsiteY10" fmla="*/ 181745 h 336762"/>
              <a:gd name="connsiteX11" fmla="*/ 121357 w 337388"/>
              <a:gd name="connsiteY11" fmla="*/ 207963 h 336762"/>
              <a:gd name="connsiteX12" fmla="*/ 182295 w 337388"/>
              <a:gd name="connsiteY12" fmla="*/ 181745 h 336762"/>
              <a:gd name="connsiteX13" fmla="*/ 182295 w 337388"/>
              <a:gd name="connsiteY13" fmla="*/ 59832 h 336762"/>
              <a:gd name="connsiteX14" fmla="*/ 121357 w 337388"/>
              <a:gd name="connsiteY14" fmla="*/ 34925 h 336762"/>
              <a:gd name="connsiteX15" fmla="*/ 121249 w 337388"/>
              <a:gd name="connsiteY15" fmla="*/ 0 h 336762"/>
              <a:gd name="connsiteX16" fmla="*/ 206914 w 337388"/>
              <a:gd name="connsiteY16" fmla="*/ 35553 h 336762"/>
              <a:gd name="connsiteX17" fmla="*/ 225365 w 337388"/>
              <a:gd name="connsiteY17" fmla="*/ 180397 h 336762"/>
              <a:gd name="connsiteX18" fmla="*/ 328163 w 337388"/>
              <a:gd name="connsiteY18" fmla="*/ 281788 h 336762"/>
              <a:gd name="connsiteX19" fmla="*/ 337388 w 337388"/>
              <a:gd name="connsiteY19" fmla="*/ 305489 h 336762"/>
              <a:gd name="connsiteX20" fmla="*/ 328163 w 337388"/>
              <a:gd name="connsiteY20" fmla="*/ 327874 h 336762"/>
              <a:gd name="connsiteX21" fmla="*/ 282035 w 337388"/>
              <a:gd name="connsiteY21" fmla="*/ 327874 h 336762"/>
              <a:gd name="connsiteX22" fmla="*/ 180555 w 337388"/>
              <a:gd name="connsiteY22" fmla="*/ 225167 h 336762"/>
              <a:gd name="connsiteX23" fmla="*/ 121249 w 337388"/>
              <a:gd name="connsiteY23" fmla="*/ 240968 h 336762"/>
              <a:gd name="connsiteX24" fmla="*/ 35584 w 337388"/>
              <a:gd name="connsiteY24" fmla="*/ 206732 h 336762"/>
              <a:gd name="connsiteX25" fmla="*/ 35584 w 337388"/>
              <a:gd name="connsiteY25" fmla="*/ 35553 h 336762"/>
              <a:gd name="connsiteX26" fmla="*/ 121249 w 337388"/>
              <a:gd name="connsiteY26" fmla="*/ 0 h 3367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337388" h="336762">
                <a:moveTo>
                  <a:pt x="64448" y="80181"/>
                </a:moveTo>
                <a:cubicBezTo>
                  <a:pt x="67075" y="76200"/>
                  <a:pt x="73644" y="76200"/>
                  <a:pt x="76272" y="80181"/>
                </a:cubicBezTo>
                <a:cubicBezTo>
                  <a:pt x="80213" y="82834"/>
                  <a:pt x="80213" y="88142"/>
                  <a:pt x="76272" y="92123"/>
                </a:cubicBezTo>
                <a:cubicBezTo>
                  <a:pt x="60506" y="108045"/>
                  <a:pt x="60506" y="134582"/>
                  <a:pt x="76272" y="150505"/>
                </a:cubicBezTo>
                <a:cubicBezTo>
                  <a:pt x="80213" y="153158"/>
                  <a:pt x="80213" y="158466"/>
                  <a:pt x="76272" y="162446"/>
                </a:cubicBezTo>
                <a:cubicBezTo>
                  <a:pt x="74958" y="163773"/>
                  <a:pt x="72330" y="165100"/>
                  <a:pt x="71017" y="165100"/>
                </a:cubicBezTo>
                <a:cubicBezTo>
                  <a:pt x="68389" y="165100"/>
                  <a:pt x="65762" y="163773"/>
                  <a:pt x="64448" y="162446"/>
                </a:cubicBezTo>
                <a:cubicBezTo>
                  <a:pt x="42113" y="139890"/>
                  <a:pt x="42113" y="102737"/>
                  <a:pt x="64448" y="80181"/>
                </a:cubicBezTo>
                <a:close/>
                <a:moveTo>
                  <a:pt x="121357" y="34925"/>
                </a:moveTo>
                <a:cubicBezTo>
                  <a:pt x="97511" y="34925"/>
                  <a:pt x="74991" y="44101"/>
                  <a:pt x="59094" y="59832"/>
                </a:cubicBezTo>
                <a:cubicBezTo>
                  <a:pt x="24650" y="93915"/>
                  <a:pt x="24650" y="148973"/>
                  <a:pt x="59094" y="181745"/>
                </a:cubicBezTo>
                <a:cubicBezTo>
                  <a:pt x="74991" y="198787"/>
                  <a:pt x="97511" y="207963"/>
                  <a:pt x="121357" y="207963"/>
                </a:cubicBezTo>
                <a:cubicBezTo>
                  <a:pt x="143877" y="207963"/>
                  <a:pt x="166398" y="198787"/>
                  <a:pt x="182295" y="181745"/>
                </a:cubicBezTo>
                <a:cubicBezTo>
                  <a:pt x="216738" y="148973"/>
                  <a:pt x="216738" y="93915"/>
                  <a:pt x="182295" y="59832"/>
                </a:cubicBezTo>
                <a:cubicBezTo>
                  <a:pt x="166398" y="44101"/>
                  <a:pt x="143877" y="34925"/>
                  <a:pt x="121357" y="34925"/>
                </a:cubicBezTo>
                <a:close/>
                <a:moveTo>
                  <a:pt x="121249" y="0"/>
                </a:moveTo>
                <a:cubicBezTo>
                  <a:pt x="152879" y="0"/>
                  <a:pt x="183191" y="13168"/>
                  <a:pt x="206914" y="35553"/>
                </a:cubicBezTo>
                <a:cubicBezTo>
                  <a:pt x="245134" y="75056"/>
                  <a:pt x="251723" y="134310"/>
                  <a:pt x="225365" y="180397"/>
                </a:cubicBezTo>
                <a:cubicBezTo>
                  <a:pt x="225365" y="180397"/>
                  <a:pt x="225365" y="180397"/>
                  <a:pt x="328163" y="281788"/>
                </a:cubicBezTo>
                <a:cubicBezTo>
                  <a:pt x="333434" y="288371"/>
                  <a:pt x="337388" y="296272"/>
                  <a:pt x="337388" y="305489"/>
                </a:cubicBezTo>
                <a:cubicBezTo>
                  <a:pt x="337388" y="313390"/>
                  <a:pt x="333434" y="321290"/>
                  <a:pt x="328163" y="327874"/>
                </a:cubicBezTo>
                <a:cubicBezTo>
                  <a:pt x="314984" y="339725"/>
                  <a:pt x="295215" y="339725"/>
                  <a:pt x="282035" y="327874"/>
                </a:cubicBezTo>
                <a:cubicBezTo>
                  <a:pt x="282035" y="327874"/>
                  <a:pt x="282035" y="327874"/>
                  <a:pt x="180555" y="225167"/>
                </a:cubicBezTo>
                <a:cubicBezTo>
                  <a:pt x="162104" y="235701"/>
                  <a:pt x="142335" y="240968"/>
                  <a:pt x="121249" y="240968"/>
                </a:cubicBezTo>
                <a:cubicBezTo>
                  <a:pt x="88301" y="240968"/>
                  <a:pt x="57988" y="229117"/>
                  <a:pt x="35584" y="206732"/>
                </a:cubicBezTo>
                <a:cubicBezTo>
                  <a:pt x="-11862" y="159329"/>
                  <a:pt x="-11862" y="82956"/>
                  <a:pt x="35584" y="35553"/>
                </a:cubicBezTo>
                <a:cubicBezTo>
                  <a:pt x="57988" y="13168"/>
                  <a:pt x="88301" y="0"/>
                  <a:pt x="121249" y="0"/>
                </a:cubicBezTo>
                <a:close/>
              </a:path>
            </a:pathLst>
          </a:custGeom>
          <a:solidFill>
            <a:srgbClr val="256864"/>
          </a:solidFill>
          <a:ln>
            <a:noFill/>
          </a:ln>
        </p:spPr>
      </p:sp>
      <p:sp>
        <p:nvSpPr>
          <p:cNvPr id="22" name="椭圆 21">
            <a:extLst>
              <a:ext uri="{FF2B5EF4-FFF2-40B4-BE49-F238E27FC236}">
                <a16:creationId xmlns:a16="http://schemas.microsoft.com/office/drawing/2014/main" id="{62AD2F1A-E987-4C17-BF0D-CF8550B5FE90}"/>
              </a:ext>
            </a:extLst>
          </p:cNvPr>
          <p:cNvSpPr/>
          <p:nvPr/>
        </p:nvSpPr>
        <p:spPr>
          <a:xfrm>
            <a:off x="6768725" y="4807014"/>
            <a:ext cx="714444" cy="714444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marL="225425" indent="-225425" algn="ctr" fontAlgn="base">
              <a:spcBef>
                <a:spcPct val="0"/>
              </a:spcBef>
              <a:spcAft>
                <a:spcPct val="0"/>
              </a:spcAft>
            </a:pPr>
            <a:endParaRPr lang="en-US" kern="0">
              <a:solidFill>
                <a:prstClr val="black"/>
              </a:solidFill>
              <a:cs typeface="Arial" pitchFamily="34" charset="0"/>
              <a:sym typeface="+mn-lt"/>
            </a:endParaRPr>
          </a:p>
        </p:txBody>
      </p:sp>
      <p:sp>
        <p:nvSpPr>
          <p:cNvPr id="23" name="placeholder-on-map-paper-in-perspective_45944">
            <a:extLst>
              <a:ext uri="{FF2B5EF4-FFF2-40B4-BE49-F238E27FC236}">
                <a16:creationId xmlns:a16="http://schemas.microsoft.com/office/drawing/2014/main" id="{31D97AE9-B9D7-4BDE-B171-5C2A1F063EDB}"/>
              </a:ext>
            </a:extLst>
          </p:cNvPr>
          <p:cNvSpPr>
            <a:spLocks noChangeAspect="1"/>
          </p:cNvSpPr>
          <p:nvPr/>
        </p:nvSpPr>
        <p:spPr bwMode="auto">
          <a:xfrm>
            <a:off x="6973803" y="5013102"/>
            <a:ext cx="304287" cy="280287"/>
          </a:xfrm>
          <a:custGeom>
            <a:avLst/>
            <a:gdLst>
              <a:gd name="connsiteX0" fmla="*/ 231151 w 337880"/>
              <a:gd name="connsiteY0" fmla="*/ 198518 h 311231"/>
              <a:gd name="connsiteX1" fmla="*/ 198180 w 337880"/>
              <a:gd name="connsiteY1" fmla="*/ 231098 h 311231"/>
              <a:gd name="connsiteX2" fmla="*/ 244340 w 337880"/>
              <a:gd name="connsiteY2" fmla="*/ 276709 h 311231"/>
              <a:gd name="connsiteX3" fmla="*/ 277311 w 337880"/>
              <a:gd name="connsiteY3" fmla="*/ 276709 h 311231"/>
              <a:gd name="connsiteX4" fmla="*/ 283905 w 337880"/>
              <a:gd name="connsiteY4" fmla="*/ 259768 h 311231"/>
              <a:gd name="connsiteX5" fmla="*/ 277311 w 337880"/>
              <a:gd name="connsiteY5" fmla="*/ 244129 h 311231"/>
              <a:gd name="connsiteX6" fmla="*/ 231151 w 337880"/>
              <a:gd name="connsiteY6" fmla="*/ 198518 h 311231"/>
              <a:gd name="connsiteX7" fmla="*/ 177869 w 337880"/>
              <a:gd name="connsiteY7" fmla="*/ 146131 h 311231"/>
              <a:gd name="connsiteX8" fmla="*/ 78835 w 337880"/>
              <a:gd name="connsiteY8" fmla="*/ 244052 h 311231"/>
              <a:gd name="connsiteX9" fmla="*/ 78835 w 337880"/>
              <a:gd name="connsiteY9" fmla="*/ 276692 h 311231"/>
              <a:gd name="connsiteX10" fmla="*/ 111846 w 337880"/>
              <a:gd name="connsiteY10" fmla="*/ 276692 h 311231"/>
              <a:gd name="connsiteX11" fmla="*/ 167305 w 337880"/>
              <a:gd name="connsiteY11" fmla="*/ 221856 h 311231"/>
              <a:gd name="connsiteX12" fmla="*/ 168625 w 337880"/>
              <a:gd name="connsiteY12" fmla="*/ 220551 h 311231"/>
              <a:gd name="connsiteX13" fmla="*/ 210880 w 337880"/>
              <a:gd name="connsiteY13" fmla="*/ 178771 h 311231"/>
              <a:gd name="connsiteX14" fmla="*/ 177869 w 337880"/>
              <a:gd name="connsiteY14" fmla="*/ 146131 h 311231"/>
              <a:gd name="connsiteX15" fmla="*/ 283905 w 337880"/>
              <a:gd name="connsiteY15" fmla="*/ 54056 h 311231"/>
              <a:gd name="connsiteX16" fmla="*/ 263267 w 337880"/>
              <a:gd name="connsiteY16" fmla="*/ 73106 h 311231"/>
              <a:gd name="connsiteX17" fmla="*/ 283905 w 337880"/>
              <a:gd name="connsiteY17" fmla="*/ 92156 h 311231"/>
              <a:gd name="connsiteX18" fmla="*/ 302955 w 337880"/>
              <a:gd name="connsiteY18" fmla="*/ 73106 h 311231"/>
              <a:gd name="connsiteX19" fmla="*/ 88571 w 337880"/>
              <a:gd name="connsiteY19" fmla="*/ 29435 h 311231"/>
              <a:gd name="connsiteX20" fmla="*/ 128044 w 337880"/>
              <a:gd name="connsiteY20" fmla="*/ 68981 h 311231"/>
              <a:gd name="connsiteX21" fmla="*/ 128044 w 337880"/>
              <a:gd name="connsiteY21" fmla="*/ 88754 h 311231"/>
              <a:gd name="connsiteX22" fmla="*/ 88571 w 337880"/>
              <a:gd name="connsiteY22" fmla="*/ 128300 h 311231"/>
              <a:gd name="connsiteX23" fmla="*/ 68834 w 337880"/>
              <a:gd name="connsiteY23" fmla="*/ 128300 h 311231"/>
              <a:gd name="connsiteX24" fmla="*/ 29361 w 337880"/>
              <a:gd name="connsiteY24" fmla="*/ 88754 h 311231"/>
              <a:gd name="connsiteX25" fmla="*/ 49098 w 337880"/>
              <a:gd name="connsiteY25" fmla="*/ 148073 h 311231"/>
              <a:gd name="connsiteX26" fmla="*/ 117518 w 337880"/>
              <a:gd name="connsiteY26" fmla="*/ 166528 h 311231"/>
              <a:gd name="connsiteX27" fmla="*/ 166201 w 337880"/>
              <a:gd name="connsiteY27" fmla="*/ 117755 h 311231"/>
              <a:gd name="connsiteX28" fmla="*/ 147780 w 337880"/>
              <a:gd name="connsiteY28" fmla="*/ 49208 h 311231"/>
              <a:gd name="connsiteX29" fmla="*/ 88571 w 337880"/>
              <a:gd name="connsiteY29" fmla="*/ 29435 h 311231"/>
              <a:gd name="connsiteX30" fmla="*/ 84825 w 337880"/>
              <a:gd name="connsiteY30" fmla="*/ 878 h 311231"/>
              <a:gd name="connsiteX31" fmla="*/ 167484 w 337880"/>
              <a:gd name="connsiteY31" fmla="*/ 29062 h 311231"/>
              <a:gd name="connsiteX32" fmla="*/ 193902 w 337880"/>
              <a:gd name="connsiteY32" fmla="*/ 121360 h 311231"/>
              <a:gd name="connsiteX33" fmla="*/ 204470 w 337880"/>
              <a:gd name="connsiteY33" fmla="*/ 131909 h 311231"/>
              <a:gd name="connsiteX34" fmla="*/ 244097 w 337880"/>
              <a:gd name="connsiteY34" fmla="*/ 92352 h 311231"/>
              <a:gd name="connsiteX35" fmla="*/ 234850 w 337880"/>
              <a:gd name="connsiteY35" fmla="*/ 81804 h 311231"/>
              <a:gd name="connsiteX36" fmla="*/ 230888 w 337880"/>
              <a:gd name="connsiteY36" fmla="*/ 72574 h 311231"/>
              <a:gd name="connsiteX37" fmla="*/ 234850 w 337880"/>
              <a:gd name="connsiteY37" fmla="*/ 62026 h 311231"/>
              <a:gd name="connsiteX38" fmla="*/ 274477 w 337880"/>
              <a:gd name="connsiteY38" fmla="*/ 22469 h 311231"/>
              <a:gd name="connsiteX39" fmla="*/ 294291 w 337880"/>
              <a:gd name="connsiteY39" fmla="*/ 22469 h 311231"/>
              <a:gd name="connsiteX40" fmla="*/ 333918 w 337880"/>
              <a:gd name="connsiteY40" fmla="*/ 62026 h 311231"/>
              <a:gd name="connsiteX41" fmla="*/ 337880 w 337880"/>
              <a:gd name="connsiteY41" fmla="*/ 72574 h 311231"/>
              <a:gd name="connsiteX42" fmla="*/ 333918 w 337880"/>
              <a:gd name="connsiteY42" fmla="*/ 81804 h 311231"/>
              <a:gd name="connsiteX43" fmla="*/ 294291 w 337880"/>
              <a:gd name="connsiteY43" fmla="*/ 121360 h 311231"/>
              <a:gd name="connsiteX44" fmla="*/ 283723 w 337880"/>
              <a:gd name="connsiteY44" fmla="*/ 125316 h 311231"/>
              <a:gd name="connsiteX45" fmla="*/ 274477 w 337880"/>
              <a:gd name="connsiteY45" fmla="*/ 121360 h 311231"/>
              <a:gd name="connsiteX46" fmla="*/ 263910 w 337880"/>
              <a:gd name="connsiteY46" fmla="*/ 112131 h 311231"/>
              <a:gd name="connsiteX47" fmla="*/ 224283 w 337880"/>
              <a:gd name="connsiteY47" fmla="*/ 151687 h 311231"/>
              <a:gd name="connsiteX48" fmla="*/ 241455 w 337880"/>
              <a:gd name="connsiteY48" fmla="*/ 167509 h 311231"/>
              <a:gd name="connsiteX49" fmla="*/ 296932 w 337880"/>
              <a:gd name="connsiteY49" fmla="*/ 222889 h 311231"/>
              <a:gd name="connsiteX50" fmla="*/ 311462 w 337880"/>
              <a:gd name="connsiteY50" fmla="*/ 259808 h 311231"/>
              <a:gd name="connsiteX51" fmla="*/ 296932 w 337880"/>
              <a:gd name="connsiteY51" fmla="*/ 296727 h 311231"/>
              <a:gd name="connsiteX52" fmla="*/ 259947 w 337880"/>
              <a:gd name="connsiteY52" fmla="*/ 311231 h 311231"/>
              <a:gd name="connsiteX53" fmla="*/ 224283 w 337880"/>
              <a:gd name="connsiteY53" fmla="*/ 296727 h 311231"/>
              <a:gd name="connsiteX54" fmla="*/ 178051 w 337880"/>
              <a:gd name="connsiteY54" fmla="*/ 250578 h 311231"/>
              <a:gd name="connsiteX55" fmla="*/ 131820 w 337880"/>
              <a:gd name="connsiteY55" fmla="*/ 296727 h 311231"/>
              <a:gd name="connsiteX56" fmla="*/ 96156 w 337880"/>
              <a:gd name="connsiteY56" fmla="*/ 311231 h 311231"/>
              <a:gd name="connsiteX57" fmla="*/ 59170 w 337880"/>
              <a:gd name="connsiteY57" fmla="*/ 296727 h 311231"/>
              <a:gd name="connsiteX58" fmla="*/ 59170 w 337880"/>
              <a:gd name="connsiteY58" fmla="*/ 222889 h 311231"/>
              <a:gd name="connsiteX59" fmla="*/ 86909 w 337880"/>
              <a:gd name="connsiteY59" fmla="*/ 195199 h 311231"/>
              <a:gd name="connsiteX60" fmla="*/ 28790 w 337880"/>
              <a:gd name="connsiteY60" fmla="*/ 167509 h 311231"/>
              <a:gd name="connsiteX61" fmla="*/ 8976 w 337880"/>
              <a:gd name="connsiteY61" fmla="*/ 55433 h 311231"/>
              <a:gd name="connsiteX62" fmla="*/ 19544 w 337880"/>
              <a:gd name="connsiteY62" fmla="*/ 47522 h 311231"/>
              <a:gd name="connsiteX63" fmla="*/ 31432 w 337880"/>
              <a:gd name="connsiteY63" fmla="*/ 51477 h 311231"/>
              <a:gd name="connsiteX64" fmla="*/ 77663 w 337880"/>
              <a:gd name="connsiteY64" fmla="*/ 97627 h 311231"/>
              <a:gd name="connsiteX65" fmla="*/ 97477 w 337880"/>
              <a:gd name="connsiteY65" fmla="*/ 77848 h 311231"/>
              <a:gd name="connsiteX66" fmla="*/ 51245 w 337880"/>
              <a:gd name="connsiteY66" fmla="*/ 31699 h 311231"/>
              <a:gd name="connsiteX67" fmla="*/ 47282 w 337880"/>
              <a:gd name="connsiteY67" fmla="*/ 19832 h 311231"/>
              <a:gd name="connsiteX68" fmla="*/ 55208 w 337880"/>
              <a:gd name="connsiteY68" fmla="*/ 9284 h 311231"/>
              <a:gd name="connsiteX69" fmla="*/ 84825 w 337880"/>
              <a:gd name="connsiteY69" fmla="*/ 878 h 3112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</a:cxnLst>
            <a:rect l="l" t="t" r="r" b="b"/>
            <a:pathLst>
              <a:path w="337880" h="311231">
                <a:moveTo>
                  <a:pt x="231151" y="198518"/>
                </a:moveTo>
                <a:cubicBezTo>
                  <a:pt x="231151" y="198518"/>
                  <a:pt x="231151" y="198518"/>
                  <a:pt x="198180" y="231098"/>
                </a:cubicBezTo>
                <a:cubicBezTo>
                  <a:pt x="198180" y="231098"/>
                  <a:pt x="198180" y="231098"/>
                  <a:pt x="244340" y="276709"/>
                </a:cubicBezTo>
                <a:cubicBezTo>
                  <a:pt x="253572" y="285831"/>
                  <a:pt x="268079" y="285831"/>
                  <a:pt x="277311" y="276709"/>
                </a:cubicBezTo>
                <a:cubicBezTo>
                  <a:pt x="281268" y="271496"/>
                  <a:pt x="283905" y="266283"/>
                  <a:pt x="283905" y="259768"/>
                </a:cubicBezTo>
                <a:cubicBezTo>
                  <a:pt x="283905" y="253252"/>
                  <a:pt x="281268" y="248039"/>
                  <a:pt x="277311" y="244129"/>
                </a:cubicBezTo>
                <a:cubicBezTo>
                  <a:pt x="277311" y="244129"/>
                  <a:pt x="277311" y="244129"/>
                  <a:pt x="231151" y="198518"/>
                </a:cubicBezTo>
                <a:close/>
                <a:moveTo>
                  <a:pt x="177869" y="146131"/>
                </a:moveTo>
                <a:cubicBezTo>
                  <a:pt x="177869" y="146131"/>
                  <a:pt x="177869" y="146131"/>
                  <a:pt x="78835" y="244052"/>
                </a:cubicBezTo>
                <a:cubicBezTo>
                  <a:pt x="69592" y="251885"/>
                  <a:pt x="69592" y="267553"/>
                  <a:pt x="78835" y="276692"/>
                </a:cubicBezTo>
                <a:cubicBezTo>
                  <a:pt x="88078" y="285831"/>
                  <a:pt x="102603" y="285831"/>
                  <a:pt x="111846" y="276692"/>
                </a:cubicBezTo>
                <a:lnTo>
                  <a:pt x="167305" y="221856"/>
                </a:lnTo>
                <a:cubicBezTo>
                  <a:pt x="167305" y="221856"/>
                  <a:pt x="167305" y="220551"/>
                  <a:pt x="168625" y="220551"/>
                </a:cubicBezTo>
                <a:cubicBezTo>
                  <a:pt x="168625" y="220551"/>
                  <a:pt x="168625" y="220551"/>
                  <a:pt x="210880" y="178771"/>
                </a:cubicBezTo>
                <a:cubicBezTo>
                  <a:pt x="210880" y="178771"/>
                  <a:pt x="210880" y="178771"/>
                  <a:pt x="177869" y="146131"/>
                </a:cubicBezTo>
                <a:close/>
                <a:moveTo>
                  <a:pt x="283905" y="54056"/>
                </a:moveTo>
                <a:lnTo>
                  <a:pt x="263267" y="73106"/>
                </a:lnTo>
                <a:lnTo>
                  <a:pt x="283905" y="92156"/>
                </a:lnTo>
                <a:lnTo>
                  <a:pt x="302955" y="73106"/>
                </a:lnTo>
                <a:close/>
                <a:moveTo>
                  <a:pt x="88571" y="29435"/>
                </a:moveTo>
                <a:cubicBezTo>
                  <a:pt x="88571" y="29435"/>
                  <a:pt x="88571" y="29435"/>
                  <a:pt x="128044" y="68981"/>
                </a:cubicBezTo>
                <a:cubicBezTo>
                  <a:pt x="133307" y="74254"/>
                  <a:pt x="133307" y="83482"/>
                  <a:pt x="128044" y="88754"/>
                </a:cubicBezTo>
                <a:cubicBezTo>
                  <a:pt x="128044" y="88754"/>
                  <a:pt x="128044" y="88754"/>
                  <a:pt x="88571" y="128300"/>
                </a:cubicBezTo>
                <a:cubicBezTo>
                  <a:pt x="83308" y="133573"/>
                  <a:pt x="74097" y="133573"/>
                  <a:pt x="68834" y="128300"/>
                </a:cubicBezTo>
                <a:cubicBezTo>
                  <a:pt x="68834" y="128300"/>
                  <a:pt x="68834" y="128300"/>
                  <a:pt x="29361" y="88754"/>
                </a:cubicBezTo>
                <a:cubicBezTo>
                  <a:pt x="26730" y="109845"/>
                  <a:pt x="33309" y="132255"/>
                  <a:pt x="49098" y="148073"/>
                </a:cubicBezTo>
                <a:cubicBezTo>
                  <a:pt x="67518" y="166528"/>
                  <a:pt x="93834" y="173119"/>
                  <a:pt x="117518" y="166528"/>
                </a:cubicBezTo>
                <a:cubicBezTo>
                  <a:pt x="117518" y="166528"/>
                  <a:pt x="117518" y="166528"/>
                  <a:pt x="166201" y="117755"/>
                </a:cubicBezTo>
                <a:cubicBezTo>
                  <a:pt x="172780" y="92709"/>
                  <a:pt x="166201" y="67663"/>
                  <a:pt x="147780" y="49208"/>
                </a:cubicBezTo>
                <a:cubicBezTo>
                  <a:pt x="131991" y="33390"/>
                  <a:pt x="109623" y="25481"/>
                  <a:pt x="88571" y="29435"/>
                </a:cubicBezTo>
                <a:close/>
                <a:moveTo>
                  <a:pt x="84825" y="878"/>
                </a:moveTo>
                <a:cubicBezTo>
                  <a:pt x="114978" y="-3077"/>
                  <a:pt x="145689" y="6317"/>
                  <a:pt x="167484" y="29062"/>
                </a:cubicBezTo>
                <a:cubicBezTo>
                  <a:pt x="192581" y="52796"/>
                  <a:pt x="201828" y="88397"/>
                  <a:pt x="193902" y="121360"/>
                </a:cubicBezTo>
                <a:cubicBezTo>
                  <a:pt x="193902" y="121360"/>
                  <a:pt x="193902" y="121360"/>
                  <a:pt x="204470" y="131909"/>
                </a:cubicBezTo>
                <a:cubicBezTo>
                  <a:pt x="204470" y="131909"/>
                  <a:pt x="204470" y="131909"/>
                  <a:pt x="244097" y="92352"/>
                </a:cubicBezTo>
                <a:cubicBezTo>
                  <a:pt x="244097" y="92352"/>
                  <a:pt x="244097" y="92352"/>
                  <a:pt x="234850" y="81804"/>
                </a:cubicBezTo>
                <a:cubicBezTo>
                  <a:pt x="232208" y="79167"/>
                  <a:pt x="230888" y="75211"/>
                  <a:pt x="230888" y="72574"/>
                </a:cubicBezTo>
                <a:cubicBezTo>
                  <a:pt x="230888" y="68619"/>
                  <a:pt x="232208" y="64663"/>
                  <a:pt x="234850" y="62026"/>
                </a:cubicBezTo>
                <a:cubicBezTo>
                  <a:pt x="234850" y="62026"/>
                  <a:pt x="234850" y="62026"/>
                  <a:pt x="274477" y="22469"/>
                </a:cubicBezTo>
                <a:cubicBezTo>
                  <a:pt x="279761" y="17195"/>
                  <a:pt x="289007" y="17195"/>
                  <a:pt x="294291" y="22469"/>
                </a:cubicBezTo>
                <a:cubicBezTo>
                  <a:pt x="294291" y="22469"/>
                  <a:pt x="294291" y="22469"/>
                  <a:pt x="333918" y="62026"/>
                </a:cubicBezTo>
                <a:cubicBezTo>
                  <a:pt x="336559" y="64663"/>
                  <a:pt x="337880" y="68619"/>
                  <a:pt x="337880" y="72574"/>
                </a:cubicBezTo>
                <a:cubicBezTo>
                  <a:pt x="337880" y="75211"/>
                  <a:pt x="336559" y="79167"/>
                  <a:pt x="333918" y="81804"/>
                </a:cubicBezTo>
                <a:cubicBezTo>
                  <a:pt x="333918" y="81804"/>
                  <a:pt x="333918" y="81804"/>
                  <a:pt x="294291" y="121360"/>
                </a:cubicBezTo>
                <a:cubicBezTo>
                  <a:pt x="291649" y="123997"/>
                  <a:pt x="287686" y="125316"/>
                  <a:pt x="283723" y="125316"/>
                </a:cubicBezTo>
                <a:cubicBezTo>
                  <a:pt x="281082" y="125316"/>
                  <a:pt x="277119" y="123997"/>
                  <a:pt x="274477" y="121360"/>
                </a:cubicBezTo>
                <a:cubicBezTo>
                  <a:pt x="274477" y="121360"/>
                  <a:pt x="274477" y="121360"/>
                  <a:pt x="263910" y="112131"/>
                </a:cubicBezTo>
                <a:lnTo>
                  <a:pt x="224283" y="151687"/>
                </a:lnTo>
                <a:cubicBezTo>
                  <a:pt x="224283" y="151687"/>
                  <a:pt x="224283" y="151687"/>
                  <a:pt x="241455" y="167509"/>
                </a:cubicBezTo>
                <a:cubicBezTo>
                  <a:pt x="241455" y="167509"/>
                  <a:pt x="241455" y="167509"/>
                  <a:pt x="296932" y="222889"/>
                </a:cubicBezTo>
                <a:cubicBezTo>
                  <a:pt x="306179" y="233437"/>
                  <a:pt x="311462" y="246622"/>
                  <a:pt x="311462" y="259808"/>
                </a:cubicBezTo>
                <a:cubicBezTo>
                  <a:pt x="311462" y="274312"/>
                  <a:pt x="306179" y="286179"/>
                  <a:pt x="296932" y="296727"/>
                </a:cubicBezTo>
                <a:cubicBezTo>
                  <a:pt x="286365" y="305957"/>
                  <a:pt x="273156" y="311231"/>
                  <a:pt x="259947" y="311231"/>
                </a:cubicBezTo>
                <a:cubicBezTo>
                  <a:pt x="246738" y="311231"/>
                  <a:pt x="233529" y="305957"/>
                  <a:pt x="224283" y="296727"/>
                </a:cubicBezTo>
                <a:cubicBezTo>
                  <a:pt x="224283" y="296727"/>
                  <a:pt x="224283" y="296727"/>
                  <a:pt x="178051" y="250578"/>
                </a:cubicBezTo>
                <a:cubicBezTo>
                  <a:pt x="178051" y="250578"/>
                  <a:pt x="178051" y="250578"/>
                  <a:pt x="131820" y="296727"/>
                </a:cubicBezTo>
                <a:cubicBezTo>
                  <a:pt x="122574" y="305957"/>
                  <a:pt x="109365" y="311231"/>
                  <a:pt x="96156" y="311231"/>
                </a:cubicBezTo>
                <a:cubicBezTo>
                  <a:pt x="82947" y="311231"/>
                  <a:pt x="69738" y="305957"/>
                  <a:pt x="59170" y="296727"/>
                </a:cubicBezTo>
                <a:cubicBezTo>
                  <a:pt x="39357" y="275630"/>
                  <a:pt x="39357" y="243985"/>
                  <a:pt x="59170" y="222889"/>
                </a:cubicBezTo>
                <a:cubicBezTo>
                  <a:pt x="59170" y="222889"/>
                  <a:pt x="59170" y="222889"/>
                  <a:pt x="86909" y="195199"/>
                </a:cubicBezTo>
                <a:cubicBezTo>
                  <a:pt x="65775" y="193880"/>
                  <a:pt x="44641" y="183332"/>
                  <a:pt x="28790" y="167509"/>
                </a:cubicBezTo>
                <a:cubicBezTo>
                  <a:pt x="-270" y="138501"/>
                  <a:pt x="-8195" y="93671"/>
                  <a:pt x="8976" y="55433"/>
                </a:cubicBezTo>
                <a:cubicBezTo>
                  <a:pt x="11618" y="51477"/>
                  <a:pt x="15581" y="48840"/>
                  <a:pt x="19544" y="47522"/>
                </a:cubicBezTo>
                <a:cubicBezTo>
                  <a:pt x="23506" y="47522"/>
                  <a:pt x="28790" y="48840"/>
                  <a:pt x="31432" y="51477"/>
                </a:cubicBezTo>
                <a:cubicBezTo>
                  <a:pt x="31432" y="51477"/>
                  <a:pt x="31432" y="51477"/>
                  <a:pt x="77663" y="97627"/>
                </a:cubicBezTo>
                <a:cubicBezTo>
                  <a:pt x="77663" y="97627"/>
                  <a:pt x="77663" y="97627"/>
                  <a:pt x="97477" y="77848"/>
                </a:cubicBezTo>
                <a:cubicBezTo>
                  <a:pt x="97477" y="77848"/>
                  <a:pt x="97477" y="77848"/>
                  <a:pt x="51245" y="31699"/>
                </a:cubicBezTo>
                <a:cubicBezTo>
                  <a:pt x="48603" y="29062"/>
                  <a:pt x="47282" y="23788"/>
                  <a:pt x="47282" y="19832"/>
                </a:cubicBezTo>
                <a:cubicBezTo>
                  <a:pt x="48603" y="15877"/>
                  <a:pt x="51245" y="11921"/>
                  <a:pt x="55208" y="9284"/>
                </a:cubicBezTo>
                <a:cubicBezTo>
                  <a:pt x="64784" y="4999"/>
                  <a:pt x="74774" y="2197"/>
                  <a:pt x="84825" y="878"/>
                </a:cubicBezTo>
                <a:close/>
              </a:path>
            </a:pathLst>
          </a:custGeom>
          <a:solidFill>
            <a:srgbClr val="256864"/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4" name="椭圆 23">
            <a:extLst>
              <a:ext uri="{FF2B5EF4-FFF2-40B4-BE49-F238E27FC236}">
                <a16:creationId xmlns:a16="http://schemas.microsoft.com/office/drawing/2014/main" id="{9A7DC8CF-10A2-4464-AE6A-63AFF4BD5719}"/>
              </a:ext>
            </a:extLst>
          </p:cNvPr>
          <p:cNvSpPr/>
          <p:nvPr/>
        </p:nvSpPr>
        <p:spPr>
          <a:xfrm>
            <a:off x="8816797" y="4807014"/>
            <a:ext cx="714444" cy="714444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marL="225425" indent="-225425" algn="ctr" fontAlgn="base">
              <a:spcBef>
                <a:spcPct val="0"/>
              </a:spcBef>
              <a:spcAft>
                <a:spcPct val="0"/>
              </a:spcAft>
            </a:pPr>
            <a:endParaRPr lang="en-US" kern="0">
              <a:solidFill>
                <a:prstClr val="black"/>
              </a:solidFill>
              <a:cs typeface="Arial" pitchFamily="34" charset="0"/>
              <a:sym typeface="+mn-lt"/>
            </a:endParaRPr>
          </a:p>
        </p:txBody>
      </p:sp>
      <p:sp>
        <p:nvSpPr>
          <p:cNvPr id="25" name="leaves_93683">
            <a:extLst>
              <a:ext uri="{FF2B5EF4-FFF2-40B4-BE49-F238E27FC236}">
                <a16:creationId xmlns:a16="http://schemas.microsoft.com/office/drawing/2014/main" id="{523F42D9-0919-4758-BBE5-C5288D9EE87E}"/>
              </a:ext>
            </a:extLst>
          </p:cNvPr>
          <p:cNvSpPr>
            <a:spLocks noChangeAspect="1"/>
          </p:cNvSpPr>
          <p:nvPr/>
        </p:nvSpPr>
        <p:spPr bwMode="auto">
          <a:xfrm>
            <a:off x="9007075" y="5031814"/>
            <a:ext cx="317691" cy="339493"/>
          </a:xfrm>
          <a:custGeom>
            <a:avLst/>
            <a:gdLst>
              <a:gd name="T0" fmla="*/ 239 w 246"/>
              <a:gd name="T1" fmla="*/ 107 h 264"/>
              <a:gd name="T2" fmla="*/ 182 w 246"/>
              <a:gd name="T3" fmla="*/ 117 h 264"/>
              <a:gd name="T4" fmla="*/ 178 w 246"/>
              <a:gd name="T5" fmla="*/ 143 h 264"/>
              <a:gd name="T6" fmla="*/ 155 w 246"/>
              <a:gd name="T7" fmla="*/ 174 h 264"/>
              <a:gd name="T8" fmla="*/ 140 w 246"/>
              <a:gd name="T9" fmla="*/ 179 h 264"/>
              <a:gd name="T10" fmla="*/ 149 w 246"/>
              <a:gd name="T11" fmla="*/ 193 h 264"/>
              <a:gd name="T12" fmla="*/ 148 w 246"/>
              <a:gd name="T13" fmla="*/ 194 h 264"/>
              <a:gd name="T14" fmla="*/ 136 w 246"/>
              <a:gd name="T15" fmla="*/ 206 h 264"/>
              <a:gd name="T16" fmla="*/ 134 w 246"/>
              <a:gd name="T17" fmla="*/ 208 h 264"/>
              <a:gd name="T18" fmla="*/ 133 w 246"/>
              <a:gd name="T19" fmla="*/ 180 h 264"/>
              <a:gd name="T20" fmla="*/ 133 w 246"/>
              <a:gd name="T21" fmla="*/ 174 h 264"/>
              <a:gd name="T22" fmla="*/ 147 w 246"/>
              <a:gd name="T23" fmla="*/ 172 h 264"/>
              <a:gd name="T24" fmla="*/ 176 w 246"/>
              <a:gd name="T25" fmla="*/ 113 h 264"/>
              <a:gd name="T26" fmla="*/ 168 w 246"/>
              <a:gd name="T27" fmla="*/ 41 h 264"/>
              <a:gd name="T28" fmla="*/ 159 w 246"/>
              <a:gd name="T29" fmla="*/ 12 h 264"/>
              <a:gd name="T30" fmla="*/ 149 w 246"/>
              <a:gd name="T31" fmla="*/ 0 h 264"/>
              <a:gd name="T32" fmla="*/ 135 w 246"/>
              <a:gd name="T33" fmla="*/ 7 h 264"/>
              <a:gd name="T34" fmla="*/ 112 w 246"/>
              <a:gd name="T35" fmla="*/ 23 h 264"/>
              <a:gd name="T36" fmla="*/ 70 w 246"/>
              <a:gd name="T37" fmla="*/ 72 h 264"/>
              <a:gd name="T38" fmla="*/ 61 w 246"/>
              <a:gd name="T39" fmla="*/ 109 h 264"/>
              <a:gd name="T40" fmla="*/ 108 w 246"/>
              <a:gd name="T41" fmla="*/ 155 h 264"/>
              <a:gd name="T42" fmla="*/ 109 w 246"/>
              <a:gd name="T43" fmla="*/ 170 h 264"/>
              <a:gd name="T44" fmla="*/ 122 w 246"/>
              <a:gd name="T45" fmla="*/ 173 h 264"/>
              <a:gd name="T46" fmla="*/ 118 w 246"/>
              <a:gd name="T47" fmla="*/ 91 h 264"/>
              <a:gd name="T48" fmla="*/ 120 w 246"/>
              <a:gd name="T49" fmla="*/ 146 h 264"/>
              <a:gd name="T50" fmla="*/ 127 w 246"/>
              <a:gd name="T51" fmla="*/ 180 h 264"/>
              <a:gd name="T52" fmla="*/ 126 w 246"/>
              <a:gd name="T53" fmla="*/ 185 h 264"/>
              <a:gd name="T54" fmla="*/ 121 w 246"/>
              <a:gd name="T55" fmla="*/ 210 h 264"/>
              <a:gd name="T56" fmla="*/ 117 w 246"/>
              <a:gd name="T57" fmla="*/ 219 h 264"/>
              <a:gd name="T58" fmla="*/ 96 w 246"/>
              <a:gd name="T59" fmla="*/ 196 h 264"/>
              <a:gd name="T60" fmla="*/ 91 w 246"/>
              <a:gd name="T61" fmla="*/ 192 h 264"/>
              <a:gd name="T62" fmla="*/ 103 w 246"/>
              <a:gd name="T63" fmla="*/ 160 h 264"/>
              <a:gd name="T64" fmla="*/ 76 w 246"/>
              <a:gd name="T65" fmla="*/ 124 h 264"/>
              <a:gd name="T66" fmla="*/ 7 w 246"/>
              <a:gd name="T67" fmla="*/ 105 h 264"/>
              <a:gd name="T68" fmla="*/ 1 w 246"/>
              <a:gd name="T69" fmla="*/ 112 h 264"/>
              <a:gd name="T70" fmla="*/ 3 w 246"/>
              <a:gd name="T71" fmla="*/ 131 h 264"/>
              <a:gd name="T72" fmla="*/ 20 w 246"/>
              <a:gd name="T73" fmla="*/ 180 h 264"/>
              <a:gd name="T74" fmla="*/ 70 w 246"/>
              <a:gd name="T75" fmla="*/ 206 h 264"/>
              <a:gd name="T76" fmla="*/ 85 w 246"/>
              <a:gd name="T77" fmla="*/ 198 h 264"/>
              <a:gd name="T78" fmla="*/ 84 w 246"/>
              <a:gd name="T79" fmla="*/ 193 h 264"/>
              <a:gd name="T80" fmla="*/ 81 w 246"/>
              <a:gd name="T81" fmla="*/ 189 h 264"/>
              <a:gd name="T82" fmla="*/ 76 w 246"/>
              <a:gd name="T83" fmla="*/ 182 h 264"/>
              <a:gd name="T84" fmla="*/ 51 w 246"/>
              <a:gd name="T85" fmla="*/ 152 h 264"/>
              <a:gd name="T86" fmla="*/ 91 w 246"/>
              <a:gd name="T87" fmla="*/ 197 h 264"/>
              <a:gd name="T88" fmla="*/ 93 w 246"/>
              <a:gd name="T89" fmla="*/ 200 h 264"/>
              <a:gd name="T90" fmla="*/ 100 w 246"/>
              <a:gd name="T91" fmla="*/ 211 h 264"/>
              <a:gd name="T92" fmla="*/ 111 w 246"/>
              <a:gd name="T93" fmla="*/ 232 h 264"/>
              <a:gd name="T94" fmla="*/ 109 w 246"/>
              <a:gd name="T95" fmla="*/ 235 h 264"/>
              <a:gd name="T96" fmla="*/ 106 w 246"/>
              <a:gd name="T97" fmla="*/ 253 h 264"/>
              <a:gd name="T98" fmla="*/ 130 w 246"/>
              <a:gd name="T99" fmla="*/ 228 h 264"/>
              <a:gd name="T100" fmla="*/ 190 w 246"/>
              <a:gd name="T101" fmla="*/ 154 h 264"/>
              <a:gd name="T102" fmla="*/ 155 w 246"/>
              <a:gd name="T103" fmla="*/ 199 h 264"/>
              <a:gd name="T104" fmla="*/ 212 w 246"/>
              <a:gd name="T105" fmla="*/ 192 h 264"/>
              <a:gd name="T106" fmla="*/ 239 w 246"/>
              <a:gd name="T107" fmla="*/ 107 h 26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</a:cxnLst>
            <a:rect l="0" t="0" r="r" b="b"/>
            <a:pathLst>
              <a:path w="246" h="264">
                <a:moveTo>
                  <a:pt x="239" y="107"/>
                </a:moveTo>
                <a:cubicBezTo>
                  <a:pt x="234" y="103"/>
                  <a:pt x="207" y="106"/>
                  <a:pt x="182" y="117"/>
                </a:cubicBezTo>
                <a:cubicBezTo>
                  <a:pt x="182" y="126"/>
                  <a:pt x="180" y="134"/>
                  <a:pt x="178" y="143"/>
                </a:cubicBezTo>
                <a:cubicBezTo>
                  <a:pt x="174" y="156"/>
                  <a:pt x="167" y="168"/>
                  <a:pt x="155" y="174"/>
                </a:cubicBezTo>
                <a:cubicBezTo>
                  <a:pt x="151" y="177"/>
                  <a:pt x="145" y="179"/>
                  <a:pt x="140" y="179"/>
                </a:cubicBezTo>
                <a:cubicBezTo>
                  <a:pt x="142" y="184"/>
                  <a:pt x="145" y="189"/>
                  <a:pt x="149" y="193"/>
                </a:cubicBezTo>
                <a:cubicBezTo>
                  <a:pt x="149" y="193"/>
                  <a:pt x="148" y="194"/>
                  <a:pt x="148" y="194"/>
                </a:cubicBezTo>
                <a:cubicBezTo>
                  <a:pt x="144" y="198"/>
                  <a:pt x="140" y="202"/>
                  <a:pt x="136" y="206"/>
                </a:cubicBezTo>
                <a:cubicBezTo>
                  <a:pt x="135" y="206"/>
                  <a:pt x="134" y="207"/>
                  <a:pt x="134" y="208"/>
                </a:cubicBezTo>
                <a:cubicBezTo>
                  <a:pt x="135" y="199"/>
                  <a:pt x="134" y="189"/>
                  <a:pt x="133" y="180"/>
                </a:cubicBezTo>
                <a:cubicBezTo>
                  <a:pt x="133" y="178"/>
                  <a:pt x="133" y="176"/>
                  <a:pt x="133" y="174"/>
                </a:cubicBezTo>
                <a:cubicBezTo>
                  <a:pt x="137" y="174"/>
                  <a:pt x="142" y="173"/>
                  <a:pt x="147" y="172"/>
                </a:cubicBezTo>
                <a:cubicBezTo>
                  <a:pt x="170" y="164"/>
                  <a:pt x="175" y="135"/>
                  <a:pt x="176" y="113"/>
                </a:cubicBezTo>
                <a:cubicBezTo>
                  <a:pt x="177" y="89"/>
                  <a:pt x="173" y="64"/>
                  <a:pt x="168" y="41"/>
                </a:cubicBezTo>
                <a:cubicBezTo>
                  <a:pt x="165" y="31"/>
                  <a:pt x="163" y="21"/>
                  <a:pt x="159" y="12"/>
                </a:cubicBezTo>
                <a:cubicBezTo>
                  <a:pt x="157" y="8"/>
                  <a:pt x="154" y="0"/>
                  <a:pt x="149" y="0"/>
                </a:cubicBezTo>
                <a:cubicBezTo>
                  <a:pt x="144" y="0"/>
                  <a:pt x="139" y="4"/>
                  <a:pt x="135" y="7"/>
                </a:cubicBezTo>
                <a:cubicBezTo>
                  <a:pt x="127" y="11"/>
                  <a:pt x="119" y="17"/>
                  <a:pt x="112" y="23"/>
                </a:cubicBezTo>
                <a:cubicBezTo>
                  <a:pt x="96" y="37"/>
                  <a:pt x="80" y="53"/>
                  <a:pt x="70" y="72"/>
                </a:cubicBezTo>
                <a:cubicBezTo>
                  <a:pt x="63" y="84"/>
                  <a:pt x="60" y="97"/>
                  <a:pt x="61" y="109"/>
                </a:cubicBezTo>
                <a:cubicBezTo>
                  <a:pt x="82" y="118"/>
                  <a:pt x="102" y="132"/>
                  <a:pt x="108" y="155"/>
                </a:cubicBezTo>
                <a:cubicBezTo>
                  <a:pt x="110" y="160"/>
                  <a:pt x="110" y="165"/>
                  <a:pt x="109" y="170"/>
                </a:cubicBezTo>
                <a:cubicBezTo>
                  <a:pt x="114" y="171"/>
                  <a:pt x="118" y="172"/>
                  <a:pt x="122" y="173"/>
                </a:cubicBezTo>
                <a:cubicBezTo>
                  <a:pt x="116" y="146"/>
                  <a:pt x="114" y="119"/>
                  <a:pt x="118" y="91"/>
                </a:cubicBezTo>
                <a:cubicBezTo>
                  <a:pt x="116" y="109"/>
                  <a:pt x="117" y="128"/>
                  <a:pt x="120" y="146"/>
                </a:cubicBezTo>
                <a:cubicBezTo>
                  <a:pt x="122" y="155"/>
                  <a:pt x="127" y="166"/>
                  <a:pt x="127" y="180"/>
                </a:cubicBezTo>
                <a:cubicBezTo>
                  <a:pt x="127" y="181"/>
                  <a:pt x="126" y="183"/>
                  <a:pt x="126" y="185"/>
                </a:cubicBezTo>
                <a:cubicBezTo>
                  <a:pt x="126" y="194"/>
                  <a:pt x="124" y="202"/>
                  <a:pt x="121" y="210"/>
                </a:cubicBezTo>
                <a:cubicBezTo>
                  <a:pt x="120" y="213"/>
                  <a:pt x="119" y="216"/>
                  <a:pt x="117" y="219"/>
                </a:cubicBezTo>
                <a:cubicBezTo>
                  <a:pt x="112" y="211"/>
                  <a:pt x="104" y="203"/>
                  <a:pt x="96" y="196"/>
                </a:cubicBezTo>
                <a:cubicBezTo>
                  <a:pt x="95" y="195"/>
                  <a:pt x="93" y="193"/>
                  <a:pt x="91" y="192"/>
                </a:cubicBezTo>
                <a:cubicBezTo>
                  <a:pt x="99" y="183"/>
                  <a:pt x="105" y="172"/>
                  <a:pt x="103" y="160"/>
                </a:cubicBezTo>
                <a:cubicBezTo>
                  <a:pt x="100" y="146"/>
                  <a:pt x="89" y="132"/>
                  <a:pt x="76" y="124"/>
                </a:cubicBezTo>
                <a:cubicBezTo>
                  <a:pt x="57" y="112"/>
                  <a:pt x="30" y="105"/>
                  <a:pt x="7" y="105"/>
                </a:cubicBezTo>
                <a:cubicBezTo>
                  <a:pt x="0" y="105"/>
                  <a:pt x="1" y="107"/>
                  <a:pt x="1" y="112"/>
                </a:cubicBezTo>
                <a:cubicBezTo>
                  <a:pt x="1" y="119"/>
                  <a:pt x="2" y="125"/>
                  <a:pt x="3" y="131"/>
                </a:cubicBezTo>
                <a:cubicBezTo>
                  <a:pt x="6" y="148"/>
                  <a:pt x="11" y="165"/>
                  <a:pt x="20" y="180"/>
                </a:cubicBezTo>
                <a:cubicBezTo>
                  <a:pt x="31" y="196"/>
                  <a:pt x="50" y="212"/>
                  <a:pt x="70" y="206"/>
                </a:cubicBezTo>
                <a:cubicBezTo>
                  <a:pt x="76" y="204"/>
                  <a:pt x="80" y="201"/>
                  <a:pt x="85" y="198"/>
                </a:cubicBezTo>
                <a:cubicBezTo>
                  <a:pt x="86" y="196"/>
                  <a:pt x="85" y="195"/>
                  <a:pt x="84" y="193"/>
                </a:cubicBezTo>
                <a:cubicBezTo>
                  <a:pt x="83" y="192"/>
                  <a:pt x="82" y="191"/>
                  <a:pt x="81" y="189"/>
                </a:cubicBezTo>
                <a:cubicBezTo>
                  <a:pt x="79" y="187"/>
                  <a:pt x="78" y="185"/>
                  <a:pt x="76" y="182"/>
                </a:cubicBezTo>
                <a:cubicBezTo>
                  <a:pt x="68" y="172"/>
                  <a:pt x="60" y="162"/>
                  <a:pt x="51" y="152"/>
                </a:cubicBezTo>
                <a:cubicBezTo>
                  <a:pt x="64" y="165"/>
                  <a:pt x="90" y="196"/>
                  <a:pt x="91" y="197"/>
                </a:cubicBezTo>
                <a:cubicBezTo>
                  <a:pt x="92" y="198"/>
                  <a:pt x="92" y="199"/>
                  <a:pt x="93" y="200"/>
                </a:cubicBezTo>
                <a:cubicBezTo>
                  <a:pt x="95" y="203"/>
                  <a:pt x="98" y="207"/>
                  <a:pt x="100" y="211"/>
                </a:cubicBezTo>
                <a:cubicBezTo>
                  <a:pt x="105" y="217"/>
                  <a:pt x="109" y="224"/>
                  <a:pt x="111" y="232"/>
                </a:cubicBezTo>
                <a:cubicBezTo>
                  <a:pt x="110" y="233"/>
                  <a:pt x="109" y="234"/>
                  <a:pt x="109" y="235"/>
                </a:cubicBezTo>
                <a:cubicBezTo>
                  <a:pt x="105" y="241"/>
                  <a:pt x="100" y="247"/>
                  <a:pt x="106" y="253"/>
                </a:cubicBezTo>
                <a:cubicBezTo>
                  <a:pt x="118" y="264"/>
                  <a:pt x="126" y="240"/>
                  <a:pt x="130" y="228"/>
                </a:cubicBezTo>
                <a:cubicBezTo>
                  <a:pt x="145" y="203"/>
                  <a:pt x="176" y="167"/>
                  <a:pt x="190" y="154"/>
                </a:cubicBezTo>
                <a:cubicBezTo>
                  <a:pt x="177" y="168"/>
                  <a:pt x="165" y="183"/>
                  <a:pt x="155" y="199"/>
                </a:cubicBezTo>
                <a:cubicBezTo>
                  <a:pt x="170" y="212"/>
                  <a:pt x="189" y="215"/>
                  <a:pt x="212" y="192"/>
                </a:cubicBezTo>
                <a:cubicBezTo>
                  <a:pt x="236" y="168"/>
                  <a:pt x="246" y="113"/>
                  <a:pt x="239" y="107"/>
                </a:cubicBezTo>
                <a:close/>
              </a:path>
            </a:pathLst>
          </a:custGeom>
          <a:solidFill>
            <a:srgbClr val="256864"/>
          </a:solidFill>
          <a:ln>
            <a:noFill/>
          </a:ln>
        </p:spPr>
      </p:sp>
    </p:spTree>
    <p:extLst>
      <p:ext uri="{BB962C8B-B14F-4D97-AF65-F5344CB8AC3E}">
        <p14:creationId xmlns:p14="http://schemas.microsoft.com/office/powerpoint/2010/main" val="153285018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>
            <a:extLst>
              <a:ext uri="{FF2B5EF4-FFF2-40B4-BE49-F238E27FC236}">
                <a16:creationId xmlns:a16="http://schemas.microsoft.com/office/drawing/2014/main" id="{4D3FEFBE-1EF6-4FD7-A456-7E5C33E1745C}"/>
              </a:ext>
            </a:extLst>
          </p:cNvPr>
          <p:cNvSpPr txBox="1">
            <a:spLocks/>
          </p:cNvSpPr>
          <p:nvPr/>
        </p:nvSpPr>
        <p:spPr>
          <a:xfrm>
            <a:off x="878260" y="385087"/>
            <a:ext cx="2129944" cy="379477"/>
          </a:xfrm>
          <a:prstGeom prst="rect">
            <a:avLst/>
          </a:prstGeom>
        </p:spPr>
        <p:txBody>
          <a:bodyPr lIns="0" rIns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zh-CN" altLang="en-US" sz="1800" b="1" dirty="0">
                <a:solidFill>
                  <a:srgbClr val="256864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点击输入标题内容</a:t>
            </a:r>
            <a:endParaRPr lang="en-GB" altLang="zh-CN" sz="1800" b="1" dirty="0">
              <a:solidFill>
                <a:srgbClr val="256864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F0CF1208-7464-496E-A535-AE08037963F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0012"/>
            <a:ext cx="1127196" cy="664552"/>
          </a:xfrm>
          <a:prstGeom prst="rect">
            <a:avLst/>
          </a:prstGeom>
        </p:spPr>
      </p:pic>
      <p:pic>
        <p:nvPicPr>
          <p:cNvPr id="11" name="图片 10">
            <a:extLst>
              <a:ext uri="{FF2B5EF4-FFF2-40B4-BE49-F238E27FC236}">
                <a16:creationId xmlns:a16="http://schemas.microsoft.com/office/drawing/2014/main" id="{5BEF9661-861E-4E71-A944-89B756BC8AA9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955" b="63852"/>
          <a:stretch/>
        </p:blipFill>
        <p:spPr>
          <a:xfrm flipH="1">
            <a:off x="10519606" y="6044805"/>
            <a:ext cx="1525104" cy="813195"/>
          </a:xfrm>
          <a:custGeom>
            <a:avLst/>
            <a:gdLst>
              <a:gd name="connsiteX0" fmla="*/ 1205260 w 1525104"/>
              <a:gd name="connsiteY0" fmla="*/ 0 h 813195"/>
              <a:gd name="connsiteX1" fmla="*/ 0 w 1525104"/>
              <a:gd name="connsiteY1" fmla="*/ 0 h 813195"/>
              <a:gd name="connsiteX2" fmla="*/ 0 w 1525104"/>
              <a:gd name="connsiteY2" fmla="*/ 813195 h 813195"/>
              <a:gd name="connsiteX3" fmla="*/ 1525104 w 1525104"/>
              <a:gd name="connsiteY3" fmla="*/ 813195 h 813195"/>
              <a:gd name="connsiteX4" fmla="*/ 1525104 w 1525104"/>
              <a:gd name="connsiteY4" fmla="*/ 362345 h 813195"/>
              <a:gd name="connsiteX5" fmla="*/ 1205260 w 1525104"/>
              <a:gd name="connsiteY5" fmla="*/ 362345 h 8131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525104" h="813195">
                <a:moveTo>
                  <a:pt x="1205260" y="0"/>
                </a:moveTo>
                <a:lnTo>
                  <a:pt x="0" y="0"/>
                </a:lnTo>
                <a:lnTo>
                  <a:pt x="0" y="813195"/>
                </a:lnTo>
                <a:lnTo>
                  <a:pt x="1525104" y="813195"/>
                </a:lnTo>
                <a:lnTo>
                  <a:pt x="1525104" y="362345"/>
                </a:lnTo>
                <a:lnTo>
                  <a:pt x="1205260" y="362345"/>
                </a:lnTo>
                <a:close/>
              </a:path>
            </a:pathLst>
          </a:custGeom>
        </p:spPr>
      </p:pic>
      <p:pic>
        <p:nvPicPr>
          <p:cNvPr id="6" name="图片 5">
            <a:extLst>
              <a:ext uri="{FF2B5EF4-FFF2-40B4-BE49-F238E27FC236}">
                <a16:creationId xmlns:a16="http://schemas.microsoft.com/office/drawing/2014/main" id="{A7D97094-0ECC-431F-97B6-8C0846AB503E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3333" b="16482"/>
          <a:stretch/>
        </p:blipFill>
        <p:spPr>
          <a:xfrm flipH="1">
            <a:off x="10941860" y="6097155"/>
            <a:ext cx="1070148" cy="645122"/>
          </a:xfrm>
          <a:prstGeom prst="rect">
            <a:avLst/>
          </a:prstGeom>
        </p:spPr>
      </p:pic>
      <p:pic>
        <p:nvPicPr>
          <p:cNvPr id="7" name="图片 6">
            <a:extLst>
              <a:ext uri="{FF2B5EF4-FFF2-40B4-BE49-F238E27FC236}">
                <a16:creationId xmlns:a16="http://schemas.microsoft.com/office/drawing/2014/main" id="{D07E23B4-E4AF-4B6C-945A-787530380D5B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516" t="89666" r="57687" b="4220"/>
          <a:stretch/>
        </p:blipFill>
        <p:spPr>
          <a:xfrm flipH="1">
            <a:off x="10974173" y="6604775"/>
            <a:ext cx="208682" cy="195363"/>
          </a:xfrm>
          <a:prstGeom prst="rect">
            <a:avLst/>
          </a:prstGeom>
        </p:spPr>
      </p:pic>
      <p:pic>
        <p:nvPicPr>
          <p:cNvPr id="8" name="图片 7">
            <a:extLst>
              <a:ext uri="{FF2B5EF4-FFF2-40B4-BE49-F238E27FC236}">
                <a16:creationId xmlns:a16="http://schemas.microsoft.com/office/drawing/2014/main" id="{4A38382F-F547-4F76-B3A4-DECDC47CA56A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304" t="81512" r="82169" b="11663"/>
          <a:stretch/>
        </p:blipFill>
        <p:spPr>
          <a:xfrm flipH="1">
            <a:off x="10160000" y="6639916"/>
            <a:ext cx="224240" cy="218084"/>
          </a:xfrm>
          <a:prstGeom prst="rect">
            <a:avLst/>
          </a:prstGeom>
        </p:spPr>
      </p:pic>
      <p:graphicFrame>
        <p:nvGraphicFramePr>
          <p:cNvPr id="9" name="图表 8">
            <a:extLst>
              <a:ext uri="{FF2B5EF4-FFF2-40B4-BE49-F238E27FC236}">
                <a16:creationId xmlns:a16="http://schemas.microsoft.com/office/drawing/2014/main" id="{5F0848D2-8FAA-4502-9D81-8CA284404165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306778281"/>
              </p:ext>
            </p:extLst>
          </p:nvPr>
        </p:nvGraphicFramePr>
        <p:xfrm>
          <a:off x="4190538" y="1950358"/>
          <a:ext cx="6992317" cy="330592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pic>
        <p:nvPicPr>
          <p:cNvPr id="10" name="图片 9">
            <a:extLst>
              <a:ext uri="{FF2B5EF4-FFF2-40B4-BE49-F238E27FC236}">
                <a16:creationId xmlns:a16="http://schemas.microsoft.com/office/drawing/2014/main" id="{4313DD88-A0FD-4C91-B850-9AE2C9E4235D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3333" b="16482"/>
          <a:stretch/>
        </p:blipFill>
        <p:spPr>
          <a:xfrm>
            <a:off x="347698" y="2373381"/>
            <a:ext cx="4571570" cy="2755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527706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id="{C60F9B87-F874-44C3-A107-FBC7A841943E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4428" b="17632"/>
          <a:stretch/>
        </p:blipFill>
        <p:spPr>
          <a:xfrm>
            <a:off x="3810215" y="1531150"/>
            <a:ext cx="4571570" cy="2601900"/>
          </a:xfrm>
          <a:prstGeom prst="rect">
            <a:avLst/>
          </a:prstGeom>
        </p:spPr>
      </p:pic>
      <p:grpSp>
        <p:nvGrpSpPr>
          <p:cNvPr id="11" name="组合 10">
            <a:extLst>
              <a:ext uri="{FF2B5EF4-FFF2-40B4-BE49-F238E27FC236}">
                <a16:creationId xmlns:a16="http://schemas.microsoft.com/office/drawing/2014/main" id="{9DB38524-7315-4740-9C1E-34789B6CA62B}"/>
              </a:ext>
            </a:extLst>
          </p:cNvPr>
          <p:cNvGrpSpPr/>
          <p:nvPr/>
        </p:nvGrpSpPr>
        <p:grpSpPr>
          <a:xfrm>
            <a:off x="4114714" y="4332801"/>
            <a:ext cx="3962573" cy="811133"/>
            <a:chOff x="4298331" y="4243901"/>
            <a:chExt cx="3962573" cy="811133"/>
          </a:xfrm>
        </p:grpSpPr>
        <p:sp>
          <p:nvSpPr>
            <p:cNvPr id="9" name="TextBox 9">
              <a:extLst>
                <a:ext uri="{FF2B5EF4-FFF2-40B4-BE49-F238E27FC236}">
                  <a16:creationId xmlns:a16="http://schemas.microsoft.com/office/drawing/2014/main" id="{F4F996D5-565A-4565-9E79-A05E7D7707CF}"/>
                </a:ext>
              </a:extLst>
            </p:cNvPr>
            <p:cNvSpPr txBox="1">
              <a:spLocks/>
            </p:cNvSpPr>
            <p:nvPr/>
          </p:nvSpPr>
          <p:spPr>
            <a:xfrm>
              <a:off x="4298331" y="4734665"/>
              <a:ext cx="3962573" cy="320369"/>
            </a:xfrm>
            <a:prstGeom prst="rect">
              <a:avLst/>
            </a:prstGeom>
          </p:spPr>
          <p:txBody>
            <a:bodyPr vert="horz" wrap="square" lIns="480000" tIns="0" rIns="0" bIns="0" anchor="ctr" anchorCtr="0">
              <a:normAutofit fontScale="92500"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此部分内容作为文字排版占位显示 （建议使用主题字体）</a:t>
              </a:r>
            </a:p>
          </p:txBody>
        </p:sp>
        <p:sp>
          <p:nvSpPr>
            <p:cNvPr id="10" name="矩形 9">
              <a:extLst>
                <a:ext uri="{FF2B5EF4-FFF2-40B4-BE49-F238E27FC236}">
                  <a16:creationId xmlns:a16="http://schemas.microsoft.com/office/drawing/2014/main" id="{C6019147-F1D7-4F71-BE33-AEDAECA3317E}"/>
                </a:ext>
              </a:extLst>
            </p:cNvPr>
            <p:cNvSpPr/>
            <p:nvPr/>
          </p:nvSpPr>
          <p:spPr>
            <a:xfrm>
              <a:off x="5263954" y="4243901"/>
              <a:ext cx="2031326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zh-CN" altLang="en-US" sz="24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单击添加标题</a:t>
              </a:r>
            </a:p>
          </p:txBody>
        </p:sp>
      </p:grpSp>
      <p:pic>
        <p:nvPicPr>
          <p:cNvPr id="12" name="图片 11">
            <a:extLst>
              <a:ext uri="{FF2B5EF4-FFF2-40B4-BE49-F238E27FC236}">
                <a16:creationId xmlns:a16="http://schemas.microsoft.com/office/drawing/2014/main" id="{AFBB1CC1-802B-4A0E-A68A-750CDEB4BEA4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645" t="3369" b="69312"/>
          <a:stretch/>
        </p:blipFill>
        <p:spPr>
          <a:xfrm>
            <a:off x="8940800" y="-1"/>
            <a:ext cx="3251200" cy="20079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483319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>
            <a:extLst>
              <a:ext uri="{FF2B5EF4-FFF2-40B4-BE49-F238E27FC236}">
                <a16:creationId xmlns:a16="http://schemas.microsoft.com/office/drawing/2014/main" id="{4D3FEFBE-1EF6-4FD7-A456-7E5C33E1745C}"/>
              </a:ext>
            </a:extLst>
          </p:cNvPr>
          <p:cNvSpPr txBox="1">
            <a:spLocks/>
          </p:cNvSpPr>
          <p:nvPr/>
        </p:nvSpPr>
        <p:spPr>
          <a:xfrm>
            <a:off x="878260" y="385087"/>
            <a:ext cx="2129944" cy="379477"/>
          </a:xfrm>
          <a:prstGeom prst="rect">
            <a:avLst/>
          </a:prstGeom>
        </p:spPr>
        <p:txBody>
          <a:bodyPr lIns="0" rIns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zh-CN" altLang="en-US" sz="1800" b="1" dirty="0">
                <a:solidFill>
                  <a:srgbClr val="256864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点击输入标题内容</a:t>
            </a:r>
            <a:endParaRPr lang="en-GB" altLang="zh-CN" sz="1800" b="1" dirty="0">
              <a:solidFill>
                <a:srgbClr val="256864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F0CF1208-7464-496E-A535-AE08037963F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0012"/>
            <a:ext cx="1127196" cy="664552"/>
          </a:xfrm>
          <a:prstGeom prst="rect">
            <a:avLst/>
          </a:prstGeom>
        </p:spPr>
      </p:pic>
      <p:pic>
        <p:nvPicPr>
          <p:cNvPr id="11" name="图片 10">
            <a:extLst>
              <a:ext uri="{FF2B5EF4-FFF2-40B4-BE49-F238E27FC236}">
                <a16:creationId xmlns:a16="http://schemas.microsoft.com/office/drawing/2014/main" id="{5BEF9661-861E-4E71-A944-89B756BC8AA9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955" b="63852"/>
          <a:stretch/>
        </p:blipFill>
        <p:spPr>
          <a:xfrm flipH="1">
            <a:off x="10519606" y="6044805"/>
            <a:ext cx="1525104" cy="813195"/>
          </a:xfrm>
          <a:custGeom>
            <a:avLst/>
            <a:gdLst>
              <a:gd name="connsiteX0" fmla="*/ 1205260 w 1525104"/>
              <a:gd name="connsiteY0" fmla="*/ 0 h 813195"/>
              <a:gd name="connsiteX1" fmla="*/ 0 w 1525104"/>
              <a:gd name="connsiteY1" fmla="*/ 0 h 813195"/>
              <a:gd name="connsiteX2" fmla="*/ 0 w 1525104"/>
              <a:gd name="connsiteY2" fmla="*/ 813195 h 813195"/>
              <a:gd name="connsiteX3" fmla="*/ 1525104 w 1525104"/>
              <a:gd name="connsiteY3" fmla="*/ 813195 h 813195"/>
              <a:gd name="connsiteX4" fmla="*/ 1525104 w 1525104"/>
              <a:gd name="connsiteY4" fmla="*/ 362345 h 813195"/>
              <a:gd name="connsiteX5" fmla="*/ 1205260 w 1525104"/>
              <a:gd name="connsiteY5" fmla="*/ 362345 h 8131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525104" h="813195">
                <a:moveTo>
                  <a:pt x="1205260" y="0"/>
                </a:moveTo>
                <a:lnTo>
                  <a:pt x="0" y="0"/>
                </a:lnTo>
                <a:lnTo>
                  <a:pt x="0" y="813195"/>
                </a:lnTo>
                <a:lnTo>
                  <a:pt x="1525104" y="813195"/>
                </a:lnTo>
                <a:lnTo>
                  <a:pt x="1525104" y="362345"/>
                </a:lnTo>
                <a:lnTo>
                  <a:pt x="1205260" y="362345"/>
                </a:lnTo>
                <a:close/>
              </a:path>
            </a:pathLst>
          </a:custGeom>
        </p:spPr>
      </p:pic>
      <p:pic>
        <p:nvPicPr>
          <p:cNvPr id="6" name="图片 5">
            <a:extLst>
              <a:ext uri="{FF2B5EF4-FFF2-40B4-BE49-F238E27FC236}">
                <a16:creationId xmlns:a16="http://schemas.microsoft.com/office/drawing/2014/main" id="{A7D97094-0ECC-431F-97B6-8C0846AB503E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3333" b="16482"/>
          <a:stretch/>
        </p:blipFill>
        <p:spPr>
          <a:xfrm flipH="1">
            <a:off x="10941860" y="6097155"/>
            <a:ext cx="1070148" cy="645122"/>
          </a:xfrm>
          <a:prstGeom prst="rect">
            <a:avLst/>
          </a:prstGeom>
        </p:spPr>
      </p:pic>
      <p:pic>
        <p:nvPicPr>
          <p:cNvPr id="7" name="图片 6">
            <a:extLst>
              <a:ext uri="{FF2B5EF4-FFF2-40B4-BE49-F238E27FC236}">
                <a16:creationId xmlns:a16="http://schemas.microsoft.com/office/drawing/2014/main" id="{D07E23B4-E4AF-4B6C-945A-787530380D5B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516" t="89666" r="57687" b="4220"/>
          <a:stretch/>
        </p:blipFill>
        <p:spPr>
          <a:xfrm flipH="1">
            <a:off x="10974173" y="6604775"/>
            <a:ext cx="208682" cy="195363"/>
          </a:xfrm>
          <a:prstGeom prst="rect">
            <a:avLst/>
          </a:prstGeom>
        </p:spPr>
      </p:pic>
      <p:pic>
        <p:nvPicPr>
          <p:cNvPr id="8" name="图片 7">
            <a:extLst>
              <a:ext uri="{FF2B5EF4-FFF2-40B4-BE49-F238E27FC236}">
                <a16:creationId xmlns:a16="http://schemas.microsoft.com/office/drawing/2014/main" id="{4A38382F-F547-4F76-B3A4-DECDC47CA56A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304" t="81512" r="82169" b="11663"/>
          <a:stretch/>
        </p:blipFill>
        <p:spPr>
          <a:xfrm flipH="1">
            <a:off x="10160000" y="6639916"/>
            <a:ext cx="224240" cy="218084"/>
          </a:xfrm>
          <a:prstGeom prst="rect">
            <a:avLst/>
          </a:prstGeom>
        </p:spPr>
      </p:pic>
      <p:grpSp>
        <p:nvGrpSpPr>
          <p:cNvPr id="9" name="组合 8">
            <a:extLst>
              <a:ext uri="{FF2B5EF4-FFF2-40B4-BE49-F238E27FC236}">
                <a16:creationId xmlns:a16="http://schemas.microsoft.com/office/drawing/2014/main" id="{2326DF95-E5FE-4AD2-9450-F211BDAD25C9}"/>
              </a:ext>
            </a:extLst>
          </p:cNvPr>
          <p:cNvGrpSpPr/>
          <p:nvPr/>
        </p:nvGrpSpPr>
        <p:grpSpPr bwMode="auto">
          <a:xfrm>
            <a:off x="7453791" y="1931215"/>
            <a:ext cx="3727449" cy="3780367"/>
            <a:chOff x="1331640" y="1707654"/>
            <a:chExt cx="2796076" cy="2835506"/>
          </a:xfrm>
        </p:grpSpPr>
        <p:sp>
          <p:nvSpPr>
            <p:cNvPr id="10" name="等腰三角形 5">
              <a:extLst>
                <a:ext uri="{FF2B5EF4-FFF2-40B4-BE49-F238E27FC236}">
                  <a16:creationId xmlns:a16="http://schemas.microsoft.com/office/drawing/2014/main" id="{83A9ED8A-DACF-4759-A089-D5FCE5B05B28}"/>
                </a:ext>
              </a:extLst>
            </p:cNvPr>
            <p:cNvSpPr/>
            <p:nvPr/>
          </p:nvSpPr>
          <p:spPr>
            <a:xfrm>
              <a:off x="1609501" y="1707654"/>
              <a:ext cx="1246406" cy="1185960"/>
            </a:xfrm>
            <a:custGeom>
              <a:avLst/>
              <a:gdLst>
                <a:gd name="connsiteX0" fmla="*/ 0 w 936104"/>
                <a:gd name="connsiteY0" fmla="*/ 432048 h 432048"/>
                <a:gd name="connsiteX1" fmla="*/ 468052 w 936104"/>
                <a:gd name="connsiteY1" fmla="*/ 0 h 432048"/>
                <a:gd name="connsiteX2" fmla="*/ 936104 w 936104"/>
                <a:gd name="connsiteY2" fmla="*/ 432048 h 432048"/>
                <a:gd name="connsiteX3" fmla="*/ 0 w 936104"/>
                <a:gd name="connsiteY3" fmla="*/ 432048 h 432048"/>
                <a:gd name="connsiteX0-1" fmla="*/ 0 w 2405548"/>
                <a:gd name="connsiteY0-2" fmla="*/ 553019 h 553019"/>
                <a:gd name="connsiteX1-3" fmla="*/ 1937496 w 2405548"/>
                <a:gd name="connsiteY1-4" fmla="*/ 0 h 553019"/>
                <a:gd name="connsiteX2-5" fmla="*/ 2405548 w 2405548"/>
                <a:gd name="connsiteY2-6" fmla="*/ 432048 h 553019"/>
                <a:gd name="connsiteX3-7" fmla="*/ 0 w 2405548"/>
                <a:gd name="connsiteY3-8" fmla="*/ 553019 h 553019"/>
                <a:gd name="connsiteX0-9" fmla="*/ 0 w 2405548"/>
                <a:gd name="connsiteY0-10" fmla="*/ 1186339 h 1186339"/>
                <a:gd name="connsiteX1-11" fmla="*/ 1247249 w 2405548"/>
                <a:gd name="connsiteY1-12" fmla="*/ 0 h 1186339"/>
                <a:gd name="connsiteX2-13" fmla="*/ 2405548 w 2405548"/>
                <a:gd name="connsiteY2-14" fmla="*/ 1065368 h 1186339"/>
                <a:gd name="connsiteX3-15" fmla="*/ 0 w 2405548"/>
                <a:gd name="connsiteY3-16" fmla="*/ 1186339 h 1186339"/>
                <a:gd name="connsiteX0-17" fmla="*/ 0 w 1247249"/>
                <a:gd name="connsiteY0-18" fmla="*/ 1186339 h 1186339"/>
                <a:gd name="connsiteX1-19" fmla="*/ 1247249 w 1247249"/>
                <a:gd name="connsiteY1-20" fmla="*/ 0 h 1186339"/>
                <a:gd name="connsiteX2-21" fmla="*/ 1227858 w 1247249"/>
                <a:gd name="connsiteY2-22" fmla="*/ 634853 h 1186339"/>
                <a:gd name="connsiteX3-23" fmla="*/ 0 w 1247249"/>
                <a:gd name="connsiteY3-24" fmla="*/ 1186339 h 1186339"/>
                <a:gd name="connsiteX0-25" fmla="*/ 0 w 1247249"/>
                <a:gd name="connsiteY0-26" fmla="*/ 1186339 h 1186339"/>
                <a:gd name="connsiteX1-27" fmla="*/ 1247249 w 1247249"/>
                <a:gd name="connsiteY1-28" fmla="*/ 0 h 1186339"/>
                <a:gd name="connsiteX2-29" fmla="*/ 1227858 w 1247249"/>
                <a:gd name="connsiteY2-30" fmla="*/ 634853 h 1186339"/>
                <a:gd name="connsiteX3-31" fmla="*/ 0 w 1247249"/>
                <a:gd name="connsiteY3-32" fmla="*/ 1186339 h 1186339"/>
                <a:gd name="connsiteX0-33" fmla="*/ 0 w 1247249"/>
                <a:gd name="connsiteY0-34" fmla="*/ 1186339 h 1186339"/>
                <a:gd name="connsiteX1-35" fmla="*/ 1247249 w 1247249"/>
                <a:gd name="connsiteY1-36" fmla="*/ 0 h 1186339"/>
                <a:gd name="connsiteX2-37" fmla="*/ 1227858 w 1247249"/>
                <a:gd name="connsiteY2-38" fmla="*/ 634853 h 1186339"/>
                <a:gd name="connsiteX3-39" fmla="*/ 0 w 1247249"/>
                <a:gd name="connsiteY3-40" fmla="*/ 1186339 h 1186339"/>
                <a:gd name="connsiteX0-41" fmla="*/ 0 w 1247249"/>
                <a:gd name="connsiteY0-42" fmla="*/ 1186339 h 1186339"/>
                <a:gd name="connsiteX1-43" fmla="*/ 1247249 w 1247249"/>
                <a:gd name="connsiteY1-44" fmla="*/ 0 h 1186339"/>
                <a:gd name="connsiteX2-45" fmla="*/ 1227858 w 1247249"/>
                <a:gd name="connsiteY2-46" fmla="*/ 634853 h 1186339"/>
                <a:gd name="connsiteX3-47" fmla="*/ 0 w 1247249"/>
                <a:gd name="connsiteY3-48" fmla="*/ 1186339 h 1186339"/>
                <a:gd name="connsiteX0-49" fmla="*/ 0 w 1247249"/>
                <a:gd name="connsiteY0-50" fmla="*/ 1186339 h 1186339"/>
                <a:gd name="connsiteX1-51" fmla="*/ 1247249 w 1247249"/>
                <a:gd name="connsiteY1-52" fmla="*/ 0 h 1186339"/>
                <a:gd name="connsiteX2-53" fmla="*/ 1227858 w 1247249"/>
                <a:gd name="connsiteY2-54" fmla="*/ 634853 h 1186339"/>
                <a:gd name="connsiteX3-55" fmla="*/ 0 w 1247249"/>
                <a:gd name="connsiteY3-56" fmla="*/ 1186339 h 1186339"/>
                <a:gd name="connsiteX0-57" fmla="*/ 0 w 1247249"/>
                <a:gd name="connsiteY0-58" fmla="*/ 1186339 h 1186339"/>
                <a:gd name="connsiteX1-59" fmla="*/ 1247249 w 1247249"/>
                <a:gd name="connsiteY1-60" fmla="*/ 0 h 1186339"/>
                <a:gd name="connsiteX2-61" fmla="*/ 1227858 w 1247249"/>
                <a:gd name="connsiteY2-62" fmla="*/ 634853 h 1186339"/>
                <a:gd name="connsiteX3-63" fmla="*/ 0 w 1247249"/>
                <a:gd name="connsiteY3-64" fmla="*/ 1186339 h 1186339"/>
                <a:gd name="connsiteX0-65" fmla="*/ 0 w 1247249"/>
                <a:gd name="connsiteY0-66" fmla="*/ 1186339 h 1186339"/>
                <a:gd name="connsiteX1-67" fmla="*/ 1247249 w 1247249"/>
                <a:gd name="connsiteY1-68" fmla="*/ 0 h 1186339"/>
                <a:gd name="connsiteX2-69" fmla="*/ 1227858 w 1247249"/>
                <a:gd name="connsiteY2-70" fmla="*/ 634853 h 1186339"/>
                <a:gd name="connsiteX3-71" fmla="*/ 0 w 1247249"/>
                <a:gd name="connsiteY3-72" fmla="*/ 1186339 h 1186339"/>
                <a:gd name="connsiteX0-73" fmla="*/ 0 w 1247249"/>
                <a:gd name="connsiteY0-74" fmla="*/ 1186339 h 1186339"/>
                <a:gd name="connsiteX1-75" fmla="*/ 1247249 w 1247249"/>
                <a:gd name="connsiteY1-76" fmla="*/ 0 h 1186339"/>
                <a:gd name="connsiteX2-77" fmla="*/ 1227858 w 1247249"/>
                <a:gd name="connsiteY2-78" fmla="*/ 634853 h 1186339"/>
                <a:gd name="connsiteX3-79" fmla="*/ 0 w 1247249"/>
                <a:gd name="connsiteY3-80" fmla="*/ 1186339 h 1186339"/>
                <a:gd name="connsiteX0-81" fmla="*/ 0 w 1247249"/>
                <a:gd name="connsiteY0-82" fmla="*/ 1186339 h 1186339"/>
                <a:gd name="connsiteX1-83" fmla="*/ 1247249 w 1247249"/>
                <a:gd name="connsiteY1-84" fmla="*/ 0 h 1186339"/>
                <a:gd name="connsiteX2-85" fmla="*/ 1227858 w 1247249"/>
                <a:gd name="connsiteY2-86" fmla="*/ 634853 h 1186339"/>
                <a:gd name="connsiteX3-87" fmla="*/ 0 w 1247249"/>
                <a:gd name="connsiteY3-88" fmla="*/ 1186339 h 1186339"/>
                <a:gd name="connsiteX0-89" fmla="*/ 0 w 1247249"/>
                <a:gd name="connsiteY0-90" fmla="*/ 1186339 h 1186339"/>
                <a:gd name="connsiteX1-91" fmla="*/ 1247249 w 1247249"/>
                <a:gd name="connsiteY1-92" fmla="*/ 0 h 1186339"/>
                <a:gd name="connsiteX2-93" fmla="*/ 1227858 w 1247249"/>
                <a:gd name="connsiteY2-94" fmla="*/ 634853 h 1186339"/>
                <a:gd name="connsiteX3-95" fmla="*/ 0 w 1247249"/>
                <a:gd name="connsiteY3-96" fmla="*/ 1186339 h 1186339"/>
                <a:gd name="connsiteX0-97" fmla="*/ 0 w 1247249"/>
                <a:gd name="connsiteY0-98" fmla="*/ 1186339 h 1186339"/>
                <a:gd name="connsiteX1-99" fmla="*/ 1247249 w 1247249"/>
                <a:gd name="connsiteY1-100" fmla="*/ 0 h 1186339"/>
                <a:gd name="connsiteX2-101" fmla="*/ 1231416 w 1247249"/>
                <a:gd name="connsiteY2-102" fmla="*/ 638411 h 1186339"/>
                <a:gd name="connsiteX3-103" fmla="*/ 0 w 1247249"/>
                <a:gd name="connsiteY3-104" fmla="*/ 1186339 h 1186339"/>
                <a:gd name="connsiteX0-105" fmla="*/ 0 w 1247249"/>
                <a:gd name="connsiteY0-106" fmla="*/ 1186339 h 1186339"/>
                <a:gd name="connsiteX1-107" fmla="*/ 1247249 w 1247249"/>
                <a:gd name="connsiteY1-108" fmla="*/ 0 h 1186339"/>
                <a:gd name="connsiteX2-109" fmla="*/ 1231416 w 1247249"/>
                <a:gd name="connsiteY2-110" fmla="*/ 638411 h 1186339"/>
                <a:gd name="connsiteX3-111" fmla="*/ 0 w 1247249"/>
                <a:gd name="connsiteY3-112" fmla="*/ 1186339 h 1186339"/>
                <a:gd name="connsiteX0-113" fmla="*/ 0 w 1247249"/>
                <a:gd name="connsiteY0-114" fmla="*/ 1186339 h 1186339"/>
                <a:gd name="connsiteX1-115" fmla="*/ 1247249 w 1247249"/>
                <a:gd name="connsiteY1-116" fmla="*/ 0 h 1186339"/>
                <a:gd name="connsiteX2-117" fmla="*/ 1231416 w 1247249"/>
                <a:gd name="connsiteY2-118" fmla="*/ 638411 h 1186339"/>
                <a:gd name="connsiteX3-119" fmla="*/ 0 w 1247249"/>
                <a:gd name="connsiteY3-120" fmla="*/ 1186339 h 1186339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</a:cxnLst>
              <a:rect l="l" t="t" r="r" b="b"/>
              <a:pathLst>
                <a:path w="1247249" h="1186339">
                  <a:moveTo>
                    <a:pt x="0" y="1186339"/>
                  </a:moveTo>
                  <a:cubicBezTo>
                    <a:pt x="177366" y="310566"/>
                    <a:pt x="852847" y="57437"/>
                    <a:pt x="1247249" y="0"/>
                  </a:cubicBezTo>
                  <a:cubicBezTo>
                    <a:pt x="1055770" y="225850"/>
                    <a:pt x="1081329" y="426793"/>
                    <a:pt x="1231416" y="638411"/>
                  </a:cubicBezTo>
                  <a:cubicBezTo>
                    <a:pt x="597978" y="633668"/>
                    <a:pt x="270525" y="877981"/>
                    <a:pt x="0" y="1186339"/>
                  </a:cubicBezTo>
                  <a:close/>
                </a:path>
              </a:pathLst>
            </a:custGeom>
            <a:solidFill>
              <a:srgbClr val="256864"/>
            </a:solidFill>
            <a:ln w="10795" cap="flat" cmpd="sng" algn="ctr">
              <a:noFill/>
              <a:prstDash val="solid"/>
            </a:ln>
            <a:effectLst/>
          </p:spPr>
          <p:txBody>
            <a:bodyPr anchor="ctr"/>
            <a:lstStyle/>
            <a:p>
              <a:pPr algn="ctr" defTabSz="1218565">
                <a:defRPr/>
              </a:pPr>
              <a:endParaRPr lang="zh-CN" altLang="en-US" sz="2400" kern="0">
                <a:solidFill>
                  <a:schemeClr val="tx1"/>
                </a:solidFill>
              </a:endParaRPr>
            </a:p>
          </p:txBody>
        </p:sp>
        <p:sp>
          <p:nvSpPr>
            <p:cNvPr id="12" name="等腰三角形 5">
              <a:extLst>
                <a:ext uri="{FF2B5EF4-FFF2-40B4-BE49-F238E27FC236}">
                  <a16:creationId xmlns:a16="http://schemas.microsoft.com/office/drawing/2014/main" id="{0E311131-547F-4F67-9117-C1B90780B5A9}"/>
                </a:ext>
              </a:extLst>
            </p:cNvPr>
            <p:cNvSpPr/>
            <p:nvPr/>
          </p:nvSpPr>
          <p:spPr>
            <a:xfrm>
              <a:off x="1619027" y="2444314"/>
              <a:ext cx="1235291" cy="635052"/>
            </a:xfrm>
            <a:custGeom>
              <a:avLst/>
              <a:gdLst>
                <a:gd name="connsiteX0" fmla="*/ 0 w 936104"/>
                <a:gd name="connsiteY0" fmla="*/ 432048 h 432048"/>
                <a:gd name="connsiteX1" fmla="*/ 468052 w 936104"/>
                <a:gd name="connsiteY1" fmla="*/ 0 h 432048"/>
                <a:gd name="connsiteX2" fmla="*/ 936104 w 936104"/>
                <a:gd name="connsiteY2" fmla="*/ 432048 h 432048"/>
                <a:gd name="connsiteX3" fmla="*/ 0 w 936104"/>
                <a:gd name="connsiteY3" fmla="*/ 432048 h 432048"/>
                <a:gd name="connsiteX0-1" fmla="*/ 0 w 2405548"/>
                <a:gd name="connsiteY0-2" fmla="*/ 553019 h 553019"/>
                <a:gd name="connsiteX1-3" fmla="*/ 1937496 w 2405548"/>
                <a:gd name="connsiteY1-4" fmla="*/ 0 h 553019"/>
                <a:gd name="connsiteX2-5" fmla="*/ 2405548 w 2405548"/>
                <a:gd name="connsiteY2-6" fmla="*/ 432048 h 553019"/>
                <a:gd name="connsiteX3-7" fmla="*/ 0 w 2405548"/>
                <a:gd name="connsiteY3-8" fmla="*/ 553019 h 553019"/>
                <a:gd name="connsiteX0-9" fmla="*/ 0 w 2405548"/>
                <a:gd name="connsiteY0-10" fmla="*/ 1186339 h 1186339"/>
                <a:gd name="connsiteX1-11" fmla="*/ 1247249 w 2405548"/>
                <a:gd name="connsiteY1-12" fmla="*/ 0 h 1186339"/>
                <a:gd name="connsiteX2-13" fmla="*/ 2405548 w 2405548"/>
                <a:gd name="connsiteY2-14" fmla="*/ 1065368 h 1186339"/>
                <a:gd name="connsiteX3-15" fmla="*/ 0 w 2405548"/>
                <a:gd name="connsiteY3-16" fmla="*/ 1186339 h 1186339"/>
                <a:gd name="connsiteX0-17" fmla="*/ 0 w 1247249"/>
                <a:gd name="connsiteY0-18" fmla="*/ 1186339 h 1186339"/>
                <a:gd name="connsiteX1-19" fmla="*/ 1247249 w 1247249"/>
                <a:gd name="connsiteY1-20" fmla="*/ 0 h 1186339"/>
                <a:gd name="connsiteX2-21" fmla="*/ 1227858 w 1247249"/>
                <a:gd name="connsiteY2-22" fmla="*/ 634853 h 1186339"/>
                <a:gd name="connsiteX3-23" fmla="*/ 0 w 1247249"/>
                <a:gd name="connsiteY3-24" fmla="*/ 1186339 h 1186339"/>
                <a:gd name="connsiteX0-25" fmla="*/ 0 w 1247249"/>
                <a:gd name="connsiteY0-26" fmla="*/ 1186339 h 1186339"/>
                <a:gd name="connsiteX1-27" fmla="*/ 1247249 w 1247249"/>
                <a:gd name="connsiteY1-28" fmla="*/ 0 h 1186339"/>
                <a:gd name="connsiteX2-29" fmla="*/ 1227858 w 1247249"/>
                <a:gd name="connsiteY2-30" fmla="*/ 634853 h 1186339"/>
                <a:gd name="connsiteX3-31" fmla="*/ 0 w 1247249"/>
                <a:gd name="connsiteY3-32" fmla="*/ 1186339 h 1186339"/>
                <a:gd name="connsiteX0-33" fmla="*/ 0 w 1247249"/>
                <a:gd name="connsiteY0-34" fmla="*/ 1186339 h 1186339"/>
                <a:gd name="connsiteX1-35" fmla="*/ 1247249 w 1247249"/>
                <a:gd name="connsiteY1-36" fmla="*/ 0 h 1186339"/>
                <a:gd name="connsiteX2-37" fmla="*/ 1227858 w 1247249"/>
                <a:gd name="connsiteY2-38" fmla="*/ 634853 h 1186339"/>
                <a:gd name="connsiteX3-39" fmla="*/ 0 w 1247249"/>
                <a:gd name="connsiteY3-40" fmla="*/ 1186339 h 1186339"/>
                <a:gd name="connsiteX0-41" fmla="*/ 0 w 1247249"/>
                <a:gd name="connsiteY0-42" fmla="*/ 1186339 h 1186339"/>
                <a:gd name="connsiteX1-43" fmla="*/ 1247249 w 1247249"/>
                <a:gd name="connsiteY1-44" fmla="*/ 0 h 1186339"/>
                <a:gd name="connsiteX2-45" fmla="*/ 1227858 w 1247249"/>
                <a:gd name="connsiteY2-46" fmla="*/ 634853 h 1186339"/>
                <a:gd name="connsiteX3-47" fmla="*/ 0 w 1247249"/>
                <a:gd name="connsiteY3-48" fmla="*/ 1186339 h 1186339"/>
                <a:gd name="connsiteX0-49" fmla="*/ 0 w 1247249"/>
                <a:gd name="connsiteY0-50" fmla="*/ 1186339 h 1186339"/>
                <a:gd name="connsiteX1-51" fmla="*/ 1247249 w 1247249"/>
                <a:gd name="connsiteY1-52" fmla="*/ 0 h 1186339"/>
                <a:gd name="connsiteX2-53" fmla="*/ 1227858 w 1247249"/>
                <a:gd name="connsiteY2-54" fmla="*/ 634853 h 1186339"/>
                <a:gd name="connsiteX3-55" fmla="*/ 0 w 1247249"/>
                <a:gd name="connsiteY3-56" fmla="*/ 1186339 h 1186339"/>
                <a:gd name="connsiteX0-57" fmla="*/ 0 w 1247249"/>
                <a:gd name="connsiteY0-58" fmla="*/ 1186339 h 1186339"/>
                <a:gd name="connsiteX1-59" fmla="*/ 1247249 w 1247249"/>
                <a:gd name="connsiteY1-60" fmla="*/ 0 h 1186339"/>
                <a:gd name="connsiteX2-61" fmla="*/ 1227858 w 1247249"/>
                <a:gd name="connsiteY2-62" fmla="*/ 634853 h 1186339"/>
                <a:gd name="connsiteX3-63" fmla="*/ 0 w 1247249"/>
                <a:gd name="connsiteY3-64" fmla="*/ 1186339 h 1186339"/>
                <a:gd name="connsiteX0-65" fmla="*/ 0 w 1247249"/>
                <a:gd name="connsiteY0-66" fmla="*/ 1186339 h 1186339"/>
                <a:gd name="connsiteX1-67" fmla="*/ 1247249 w 1247249"/>
                <a:gd name="connsiteY1-68" fmla="*/ 0 h 1186339"/>
                <a:gd name="connsiteX2-69" fmla="*/ 1227858 w 1247249"/>
                <a:gd name="connsiteY2-70" fmla="*/ 634853 h 1186339"/>
                <a:gd name="connsiteX3-71" fmla="*/ 0 w 1247249"/>
                <a:gd name="connsiteY3-72" fmla="*/ 1186339 h 1186339"/>
                <a:gd name="connsiteX0-73" fmla="*/ 0 w 1247249"/>
                <a:gd name="connsiteY0-74" fmla="*/ 1186339 h 1186339"/>
                <a:gd name="connsiteX1-75" fmla="*/ 1247249 w 1247249"/>
                <a:gd name="connsiteY1-76" fmla="*/ 0 h 1186339"/>
                <a:gd name="connsiteX2-77" fmla="*/ 1227858 w 1247249"/>
                <a:gd name="connsiteY2-78" fmla="*/ 634853 h 1186339"/>
                <a:gd name="connsiteX3-79" fmla="*/ 0 w 1247249"/>
                <a:gd name="connsiteY3-80" fmla="*/ 1186339 h 1186339"/>
                <a:gd name="connsiteX0-81" fmla="*/ 0 w 1247249"/>
                <a:gd name="connsiteY0-82" fmla="*/ 1186339 h 1186339"/>
                <a:gd name="connsiteX1-83" fmla="*/ 1247249 w 1247249"/>
                <a:gd name="connsiteY1-84" fmla="*/ 0 h 1186339"/>
                <a:gd name="connsiteX2-85" fmla="*/ 1227858 w 1247249"/>
                <a:gd name="connsiteY2-86" fmla="*/ 634853 h 1186339"/>
                <a:gd name="connsiteX3-87" fmla="*/ 0 w 1247249"/>
                <a:gd name="connsiteY3-88" fmla="*/ 1186339 h 1186339"/>
                <a:gd name="connsiteX0-89" fmla="*/ 0 w 1247249"/>
                <a:gd name="connsiteY0-90" fmla="*/ 1186339 h 1186339"/>
                <a:gd name="connsiteX1-91" fmla="*/ 1247249 w 1247249"/>
                <a:gd name="connsiteY1-92" fmla="*/ 0 h 1186339"/>
                <a:gd name="connsiteX2-93" fmla="*/ 1227858 w 1247249"/>
                <a:gd name="connsiteY2-94" fmla="*/ 634853 h 1186339"/>
                <a:gd name="connsiteX3-95" fmla="*/ 0 w 1247249"/>
                <a:gd name="connsiteY3-96" fmla="*/ 1186339 h 1186339"/>
                <a:gd name="connsiteX0-97" fmla="*/ 0 w 1247249"/>
                <a:gd name="connsiteY0-98" fmla="*/ 1186339 h 1186339"/>
                <a:gd name="connsiteX1-99" fmla="*/ 1247249 w 1247249"/>
                <a:gd name="connsiteY1-100" fmla="*/ 0 h 1186339"/>
                <a:gd name="connsiteX2-101" fmla="*/ 1231416 w 1247249"/>
                <a:gd name="connsiteY2-102" fmla="*/ 638411 h 1186339"/>
                <a:gd name="connsiteX3-103" fmla="*/ 0 w 1247249"/>
                <a:gd name="connsiteY3-104" fmla="*/ 1186339 h 1186339"/>
                <a:gd name="connsiteX0-105" fmla="*/ 0 w 1247249"/>
                <a:gd name="connsiteY0-106" fmla="*/ 1186339 h 1186339"/>
                <a:gd name="connsiteX1-107" fmla="*/ 1247249 w 1247249"/>
                <a:gd name="connsiteY1-108" fmla="*/ 0 h 1186339"/>
                <a:gd name="connsiteX2-109" fmla="*/ 1231416 w 1247249"/>
                <a:gd name="connsiteY2-110" fmla="*/ 638411 h 1186339"/>
                <a:gd name="connsiteX3-111" fmla="*/ 0 w 1247249"/>
                <a:gd name="connsiteY3-112" fmla="*/ 1186339 h 1186339"/>
                <a:gd name="connsiteX0-113" fmla="*/ 0 w 1247249"/>
                <a:gd name="connsiteY0-114" fmla="*/ 1186339 h 1186339"/>
                <a:gd name="connsiteX1-115" fmla="*/ 1247249 w 1247249"/>
                <a:gd name="connsiteY1-116" fmla="*/ 0 h 1186339"/>
                <a:gd name="connsiteX2-117" fmla="*/ 1231416 w 1247249"/>
                <a:gd name="connsiteY2-118" fmla="*/ 638411 h 1186339"/>
                <a:gd name="connsiteX3-119" fmla="*/ 0 w 1247249"/>
                <a:gd name="connsiteY3-120" fmla="*/ 1186339 h 1186339"/>
                <a:gd name="connsiteX0-121" fmla="*/ 0 w 1240133"/>
                <a:gd name="connsiteY0-122" fmla="*/ 652643 h 652643"/>
                <a:gd name="connsiteX1-123" fmla="*/ 1240133 w 1240133"/>
                <a:gd name="connsiteY1-124" fmla="*/ 0 h 652643"/>
                <a:gd name="connsiteX2-125" fmla="*/ 1224300 w 1240133"/>
                <a:gd name="connsiteY2-126" fmla="*/ 638411 h 652643"/>
                <a:gd name="connsiteX3-127" fmla="*/ 0 w 1240133"/>
                <a:gd name="connsiteY3-128" fmla="*/ 652643 h 652643"/>
                <a:gd name="connsiteX0-129" fmla="*/ 0 w 1233017"/>
                <a:gd name="connsiteY0-130" fmla="*/ 629932 h 629932"/>
                <a:gd name="connsiteX1-131" fmla="*/ 1233017 w 1233017"/>
                <a:gd name="connsiteY1-132" fmla="*/ 9311 h 629932"/>
                <a:gd name="connsiteX2-133" fmla="*/ 1224300 w 1233017"/>
                <a:gd name="connsiteY2-134" fmla="*/ 615700 h 629932"/>
                <a:gd name="connsiteX3-135" fmla="*/ 0 w 1233017"/>
                <a:gd name="connsiteY3-136" fmla="*/ 629932 h 629932"/>
                <a:gd name="connsiteX0-137" fmla="*/ 0 w 1233017"/>
                <a:gd name="connsiteY0-138" fmla="*/ 629932 h 644164"/>
                <a:gd name="connsiteX1-139" fmla="*/ 1233017 w 1233017"/>
                <a:gd name="connsiteY1-140" fmla="*/ 9311 h 644164"/>
                <a:gd name="connsiteX2-141" fmla="*/ 1224300 w 1233017"/>
                <a:gd name="connsiteY2-142" fmla="*/ 644164 h 644164"/>
                <a:gd name="connsiteX3-143" fmla="*/ 0 w 1233017"/>
                <a:gd name="connsiteY3-144" fmla="*/ 629932 h 644164"/>
                <a:gd name="connsiteX0-145" fmla="*/ 0 w 1233017"/>
                <a:gd name="connsiteY0-146" fmla="*/ 629932 h 644164"/>
                <a:gd name="connsiteX1-147" fmla="*/ 1233017 w 1233017"/>
                <a:gd name="connsiteY1-148" fmla="*/ 9311 h 644164"/>
                <a:gd name="connsiteX2-149" fmla="*/ 1224300 w 1233017"/>
                <a:gd name="connsiteY2-150" fmla="*/ 644164 h 644164"/>
                <a:gd name="connsiteX3-151" fmla="*/ 0 w 1233017"/>
                <a:gd name="connsiteY3-152" fmla="*/ 629932 h 644164"/>
                <a:gd name="connsiteX0-153" fmla="*/ 0 w 1233017"/>
                <a:gd name="connsiteY0-154" fmla="*/ 629932 h 644164"/>
                <a:gd name="connsiteX1-155" fmla="*/ 1233017 w 1233017"/>
                <a:gd name="connsiteY1-156" fmla="*/ 9311 h 644164"/>
                <a:gd name="connsiteX2-157" fmla="*/ 1224300 w 1233017"/>
                <a:gd name="connsiteY2-158" fmla="*/ 644164 h 644164"/>
                <a:gd name="connsiteX3-159" fmla="*/ 0 w 1233017"/>
                <a:gd name="connsiteY3-160" fmla="*/ 629932 h 644164"/>
                <a:gd name="connsiteX0-161" fmla="*/ 0 w 1233017"/>
                <a:gd name="connsiteY0-162" fmla="*/ 629932 h 640606"/>
                <a:gd name="connsiteX1-163" fmla="*/ 1233017 w 1233017"/>
                <a:gd name="connsiteY1-164" fmla="*/ 9311 h 640606"/>
                <a:gd name="connsiteX2-165" fmla="*/ 1227858 w 1233017"/>
                <a:gd name="connsiteY2-166" fmla="*/ 640606 h 640606"/>
                <a:gd name="connsiteX3-167" fmla="*/ 0 w 1233017"/>
                <a:gd name="connsiteY3-168" fmla="*/ 629932 h 640606"/>
                <a:gd name="connsiteX0-169" fmla="*/ 0 w 1225901"/>
                <a:gd name="connsiteY0-170" fmla="*/ 632363 h 639479"/>
                <a:gd name="connsiteX1-171" fmla="*/ 1225901 w 1225901"/>
                <a:gd name="connsiteY1-172" fmla="*/ 8184 h 639479"/>
                <a:gd name="connsiteX2-173" fmla="*/ 1220742 w 1225901"/>
                <a:gd name="connsiteY2-174" fmla="*/ 639479 h 639479"/>
                <a:gd name="connsiteX3-175" fmla="*/ 0 w 1225901"/>
                <a:gd name="connsiteY3-176" fmla="*/ 632363 h 639479"/>
                <a:gd name="connsiteX0-177" fmla="*/ 0 w 1225901"/>
                <a:gd name="connsiteY0-178" fmla="*/ 624179 h 631295"/>
                <a:gd name="connsiteX1-179" fmla="*/ 1225901 w 1225901"/>
                <a:gd name="connsiteY1-180" fmla="*/ 0 h 631295"/>
                <a:gd name="connsiteX2-181" fmla="*/ 1220742 w 1225901"/>
                <a:gd name="connsiteY2-182" fmla="*/ 631295 h 631295"/>
                <a:gd name="connsiteX3-183" fmla="*/ 0 w 1225901"/>
                <a:gd name="connsiteY3-184" fmla="*/ 624179 h 631295"/>
                <a:gd name="connsiteX0-185" fmla="*/ 0 w 1225901"/>
                <a:gd name="connsiteY0-186" fmla="*/ 624179 h 631295"/>
                <a:gd name="connsiteX1-187" fmla="*/ 1225901 w 1225901"/>
                <a:gd name="connsiteY1-188" fmla="*/ 0 h 631295"/>
                <a:gd name="connsiteX2-189" fmla="*/ 1220742 w 1225901"/>
                <a:gd name="connsiteY2-190" fmla="*/ 631295 h 631295"/>
                <a:gd name="connsiteX3-191" fmla="*/ 0 w 1225901"/>
                <a:gd name="connsiteY3-192" fmla="*/ 624179 h 631295"/>
                <a:gd name="connsiteX0-193" fmla="*/ 0 w 1225901"/>
                <a:gd name="connsiteY0-194" fmla="*/ 624179 h 631295"/>
                <a:gd name="connsiteX1-195" fmla="*/ 1225901 w 1225901"/>
                <a:gd name="connsiteY1-196" fmla="*/ 0 h 631295"/>
                <a:gd name="connsiteX2-197" fmla="*/ 1220742 w 1225901"/>
                <a:gd name="connsiteY2-198" fmla="*/ 631295 h 631295"/>
                <a:gd name="connsiteX3-199" fmla="*/ 0 w 1225901"/>
                <a:gd name="connsiteY3-200" fmla="*/ 624179 h 631295"/>
                <a:gd name="connsiteX0-201" fmla="*/ 0 w 1225901"/>
                <a:gd name="connsiteY0-202" fmla="*/ 624179 h 631295"/>
                <a:gd name="connsiteX1-203" fmla="*/ 1225901 w 1225901"/>
                <a:gd name="connsiteY1-204" fmla="*/ 0 h 631295"/>
                <a:gd name="connsiteX2-205" fmla="*/ 1220742 w 1225901"/>
                <a:gd name="connsiteY2-206" fmla="*/ 631295 h 631295"/>
                <a:gd name="connsiteX3-207" fmla="*/ 0 w 1225901"/>
                <a:gd name="connsiteY3-208" fmla="*/ 624179 h 631295"/>
                <a:gd name="connsiteX0-209" fmla="*/ 0 w 1218785"/>
                <a:gd name="connsiteY0-210" fmla="*/ 631295 h 631295"/>
                <a:gd name="connsiteX1-211" fmla="*/ 1218785 w 1218785"/>
                <a:gd name="connsiteY1-212" fmla="*/ 0 h 631295"/>
                <a:gd name="connsiteX2-213" fmla="*/ 1213626 w 1218785"/>
                <a:gd name="connsiteY2-214" fmla="*/ 631295 h 631295"/>
                <a:gd name="connsiteX3-215" fmla="*/ 0 w 1218785"/>
                <a:gd name="connsiteY3-216" fmla="*/ 631295 h 631295"/>
                <a:gd name="connsiteX0-217" fmla="*/ 0 w 1229459"/>
                <a:gd name="connsiteY0-218" fmla="*/ 631295 h 631295"/>
                <a:gd name="connsiteX1-219" fmla="*/ 1229459 w 1229459"/>
                <a:gd name="connsiteY1-220" fmla="*/ 0 h 631295"/>
                <a:gd name="connsiteX2-221" fmla="*/ 1224300 w 1229459"/>
                <a:gd name="connsiteY2-222" fmla="*/ 631295 h 631295"/>
                <a:gd name="connsiteX3-223" fmla="*/ 0 w 1229459"/>
                <a:gd name="connsiteY3-224" fmla="*/ 631295 h 631295"/>
                <a:gd name="connsiteX0-225" fmla="*/ 0 w 1231416"/>
                <a:gd name="connsiteY0-226" fmla="*/ 631295 h 634853"/>
                <a:gd name="connsiteX1-227" fmla="*/ 1229459 w 1231416"/>
                <a:gd name="connsiteY1-228" fmla="*/ 0 h 634853"/>
                <a:gd name="connsiteX2-229" fmla="*/ 1231416 w 1231416"/>
                <a:gd name="connsiteY2-230" fmla="*/ 634853 h 634853"/>
                <a:gd name="connsiteX3-231" fmla="*/ 0 w 1231416"/>
                <a:gd name="connsiteY3-232" fmla="*/ 631295 h 634853"/>
                <a:gd name="connsiteX0-233" fmla="*/ 0 w 1234974"/>
                <a:gd name="connsiteY0-234" fmla="*/ 634853 h 634853"/>
                <a:gd name="connsiteX1-235" fmla="*/ 1233017 w 1234974"/>
                <a:gd name="connsiteY1-236" fmla="*/ 0 h 634853"/>
                <a:gd name="connsiteX2-237" fmla="*/ 1234974 w 1234974"/>
                <a:gd name="connsiteY2-238" fmla="*/ 634853 h 634853"/>
                <a:gd name="connsiteX3-239" fmla="*/ 0 w 1234974"/>
                <a:gd name="connsiteY3-240" fmla="*/ 634853 h 634853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</a:cxnLst>
              <a:rect l="l" t="t" r="r" b="b"/>
              <a:pathLst>
                <a:path w="1234974" h="634853">
                  <a:moveTo>
                    <a:pt x="0" y="634853"/>
                  </a:moveTo>
                  <a:cubicBezTo>
                    <a:pt x="291221" y="118435"/>
                    <a:pt x="835057" y="509"/>
                    <a:pt x="1233017" y="0"/>
                  </a:cubicBezTo>
                  <a:cubicBezTo>
                    <a:pt x="1041538" y="225850"/>
                    <a:pt x="1084887" y="423235"/>
                    <a:pt x="1234974" y="634853"/>
                  </a:cubicBezTo>
                  <a:lnTo>
                    <a:pt x="0" y="634853"/>
                  </a:lnTo>
                  <a:close/>
                </a:path>
              </a:pathLst>
            </a:custGeom>
            <a:solidFill>
              <a:srgbClr val="403C3B">
                <a:alpha val="44000"/>
              </a:srgbClr>
            </a:solidFill>
            <a:ln w="10795" cap="flat" cmpd="sng" algn="ctr">
              <a:noFill/>
              <a:prstDash val="solid"/>
            </a:ln>
            <a:effectLst/>
          </p:spPr>
          <p:txBody>
            <a:bodyPr anchor="ctr"/>
            <a:lstStyle/>
            <a:p>
              <a:pPr algn="ctr" defTabSz="1218565">
                <a:defRPr/>
              </a:pPr>
              <a:endParaRPr lang="zh-CN" altLang="en-US" sz="2400" kern="0">
                <a:solidFill>
                  <a:schemeClr val="tx1"/>
                </a:solidFill>
              </a:endParaRPr>
            </a:p>
          </p:txBody>
        </p:sp>
        <p:sp>
          <p:nvSpPr>
            <p:cNvPr id="13" name="等腰三角形 5">
              <a:extLst>
                <a:ext uri="{FF2B5EF4-FFF2-40B4-BE49-F238E27FC236}">
                  <a16:creationId xmlns:a16="http://schemas.microsoft.com/office/drawing/2014/main" id="{788EF6BD-B5F1-406A-A663-4E1DE53E06B8}"/>
                </a:ext>
              </a:extLst>
            </p:cNvPr>
            <p:cNvSpPr/>
            <p:nvPr/>
          </p:nvSpPr>
          <p:spPr>
            <a:xfrm flipV="1">
              <a:off x="1609501" y="3168273"/>
              <a:ext cx="1233704" cy="633465"/>
            </a:xfrm>
            <a:custGeom>
              <a:avLst/>
              <a:gdLst>
                <a:gd name="connsiteX0" fmla="*/ 0 w 936104"/>
                <a:gd name="connsiteY0" fmla="*/ 432048 h 432048"/>
                <a:gd name="connsiteX1" fmla="*/ 468052 w 936104"/>
                <a:gd name="connsiteY1" fmla="*/ 0 h 432048"/>
                <a:gd name="connsiteX2" fmla="*/ 936104 w 936104"/>
                <a:gd name="connsiteY2" fmla="*/ 432048 h 432048"/>
                <a:gd name="connsiteX3" fmla="*/ 0 w 936104"/>
                <a:gd name="connsiteY3" fmla="*/ 432048 h 432048"/>
                <a:gd name="connsiteX0-1" fmla="*/ 0 w 2405548"/>
                <a:gd name="connsiteY0-2" fmla="*/ 553019 h 553019"/>
                <a:gd name="connsiteX1-3" fmla="*/ 1937496 w 2405548"/>
                <a:gd name="connsiteY1-4" fmla="*/ 0 h 553019"/>
                <a:gd name="connsiteX2-5" fmla="*/ 2405548 w 2405548"/>
                <a:gd name="connsiteY2-6" fmla="*/ 432048 h 553019"/>
                <a:gd name="connsiteX3-7" fmla="*/ 0 w 2405548"/>
                <a:gd name="connsiteY3-8" fmla="*/ 553019 h 553019"/>
                <a:gd name="connsiteX0-9" fmla="*/ 0 w 2405548"/>
                <a:gd name="connsiteY0-10" fmla="*/ 1186339 h 1186339"/>
                <a:gd name="connsiteX1-11" fmla="*/ 1247249 w 2405548"/>
                <a:gd name="connsiteY1-12" fmla="*/ 0 h 1186339"/>
                <a:gd name="connsiteX2-13" fmla="*/ 2405548 w 2405548"/>
                <a:gd name="connsiteY2-14" fmla="*/ 1065368 h 1186339"/>
                <a:gd name="connsiteX3-15" fmla="*/ 0 w 2405548"/>
                <a:gd name="connsiteY3-16" fmla="*/ 1186339 h 1186339"/>
                <a:gd name="connsiteX0-17" fmla="*/ 0 w 1247249"/>
                <a:gd name="connsiteY0-18" fmla="*/ 1186339 h 1186339"/>
                <a:gd name="connsiteX1-19" fmla="*/ 1247249 w 1247249"/>
                <a:gd name="connsiteY1-20" fmla="*/ 0 h 1186339"/>
                <a:gd name="connsiteX2-21" fmla="*/ 1227858 w 1247249"/>
                <a:gd name="connsiteY2-22" fmla="*/ 634853 h 1186339"/>
                <a:gd name="connsiteX3-23" fmla="*/ 0 w 1247249"/>
                <a:gd name="connsiteY3-24" fmla="*/ 1186339 h 1186339"/>
                <a:gd name="connsiteX0-25" fmla="*/ 0 w 1247249"/>
                <a:gd name="connsiteY0-26" fmla="*/ 1186339 h 1186339"/>
                <a:gd name="connsiteX1-27" fmla="*/ 1247249 w 1247249"/>
                <a:gd name="connsiteY1-28" fmla="*/ 0 h 1186339"/>
                <a:gd name="connsiteX2-29" fmla="*/ 1227858 w 1247249"/>
                <a:gd name="connsiteY2-30" fmla="*/ 634853 h 1186339"/>
                <a:gd name="connsiteX3-31" fmla="*/ 0 w 1247249"/>
                <a:gd name="connsiteY3-32" fmla="*/ 1186339 h 1186339"/>
                <a:gd name="connsiteX0-33" fmla="*/ 0 w 1247249"/>
                <a:gd name="connsiteY0-34" fmla="*/ 1186339 h 1186339"/>
                <a:gd name="connsiteX1-35" fmla="*/ 1247249 w 1247249"/>
                <a:gd name="connsiteY1-36" fmla="*/ 0 h 1186339"/>
                <a:gd name="connsiteX2-37" fmla="*/ 1227858 w 1247249"/>
                <a:gd name="connsiteY2-38" fmla="*/ 634853 h 1186339"/>
                <a:gd name="connsiteX3-39" fmla="*/ 0 w 1247249"/>
                <a:gd name="connsiteY3-40" fmla="*/ 1186339 h 1186339"/>
                <a:gd name="connsiteX0-41" fmla="*/ 0 w 1247249"/>
                <a:gd name="connsiteY0-42" fmla="*/ 1186339 h 1186339"/>
                <a:gd name="connsiteX1-43" fmla="*/ 1247249 w 1247249"/>
                <a:gd name="connsiteY1-44" fmla="*/ 0 h 1186339"/>
                <a:gd name="connsiteX2-45" fmla="*/ 1227858 w 1247249"/>
                <a:gd name="connsiteY2-46" fmla="*/ 634853 h 1186339"/>
                <a:gd name="connsiteX3-47" fmla="*/ 0 w 1247249"/>
                <a:gd name="connsiteY3-48" fmla="*/ 1186339 h 1186339"/>
                <a:gd name="connsiteX0-49" fmla="*/ 0 w 1247249"/>
                <a:gd name="connsiteY0-50" fmla="*/ 1186339 h 1186339"/>
                <a:gd name="connsiteX1-51" fmla="*/ 1247249 w 1247249"/>
                <a:gd name="connsiteY1-52" fmla="*/ 0 h 1186339"/>
                <a:gd name="connsiteX2-53" fmla="*/ 1227858 w 1247249"/>
                <a:gd name="connsiteY2-54" fmla="*/ 634853 h 1186339"/>
                <a:gd name="connsiteX3-55" fmla="*/ 0 w 1247249"/>
                <a:gd name="connsiteY3-56" fmla="*/ 1186339 h 1186339"/>
                <a:gd name="connsiteX0-57" fmla="*/ 0 w 1247249"/>
                <a:gd name="connsiteY0-58" fmla="*/ 1186339 h 1186339"/>
                <a:gd name="connsiteX1-59" fmla="*/ 1247249 w 1247249"/>
                <a:gd name="connsiteY1-60" fmla="*/ 0 h 1186339"/>
                <a:gd name="connsiteX2-61" fmla="*/ 1227858 w 1247249"/>
                <a:gd name="connsiteY2-62" fmla="*/ 634853 h 1186339"/>
                <a:gd name="connsiteX3-63" fmla="*/ 0 w 1247249"/>
                <a:gd name="connsiteY3-64" fmla="*/ 1186339 h 1186339"/>
                <a:gd name="connsiteX0-65" fmla="*/ 0 w 1247249"/>
                <a:gd name="connsiteY0-66" fmla="*/ 1186339 h 1186339"/>
                <a:gd name="connsiteX1-67" fmla="*/ 1247249 w 1247249"/>
                <a:gd name="connsiteY1-68" fmla="*/ 0 h 1186339"/>
                <a:gd name="connsiteX2-69" fmla="*/ 1227858 w 1247249"/>
                <a:gd name="connsiteY2-70" fmla="*/ 634853 h 1186339"/>
                <a:gd name="connsiteX3-71" fmla="*/ 0 w 1247249"/>
                <a:gd name="connsiteY3-72" fmla="*/ 1186339 h 1186339"/>
                <a:gd name="connsiteX0-73" fmla="*/ 0 w 1247249"/>
                <a:gd name="connsiteY0-74" fmla="*/ 1186339 h 1186339"/>
                <a:gd name="connsiteX1-75" fmla="*/ 1247249 w 1247249"/>
                <a:gd name="connsiteY1-76" fmla="*/ 0 h 1186339"/>
                <a:gd name="connsiteX2-77" fmla="*/ 1227858 w 1247249"/>
                <a:gd name="connsiteY2-78" fmla="*/ 634853 h 1186339"/>
                <a:gd name="connsiteX3-79" fmla="*/ 0 w 1247249"/>
                <a:gd name="connsiteY3-80" fmla="*/ 1186339 h 1186339"/>
                <a:gd name="connsiteX0-81" fmla="*/ 0 w 1247249"/>
                <a:gd name="connsiteY0-82" fmla="*/ 1186339 h 1186339"/>
                <a:gd name="connsiteX1-83" fmla="*/ 1247249 w 1247249"/>
                <a:gd name="connsiteY1-84" fmla="*/ 0 h 1186339"/>
                <a:gd name="connsiteX2-85" fmla="*/ 1227858 w 1247249"/>
                <a:gd name="connsiteY2-86" fmla="*/ 634853 h 1186339"/>
                <a:gd name="connsiteX3-87" fmla="*/ 0 w 1247249"/>
                <a:gd name="connsiteY3-88" fmla="*/ 1186339 h 1186339"/>
                <a:gd name="connsiteX0-89" fmla="*/ 0 w 1247249"/>
                <a:gd name="connsiteY0-90" fmla="*/ 1186339 h 1186339"/>
                <a:gd name="connsiteX1-91" fmla="*/ 1247249 w 1247249"/>
                <a:gd name="connsiteY1-92" fmla="*/ 0 h 1186339"/>
                <a:gd name="connsiteX2-93" fmla="*/ 1227858 w 1247249"/>
                <a:gd name="connsiteY2-94" fmla="*/ 634853 h 1186339"/>
                <a:gd name="connsiteX3-95" fmla="*/ 0 w 1247249"/>
                <a:gd name="connsiteY3-96" fmla="*/ 1186339 h 1186339"/>
                <a:gd name="connsiteX0-97" fmla="*/ 0 w 1247249"/>
                <a:gd name="connsiteY0-98" fmla="*/ 1186339 h 1186339"/>
                <a:gd name="connsiteX1-99" fmla="*/ 1247249 w 1247249"/>
                <a:gd name="connsiteY1-100" fmla="*/ 0 h 1186339"/>
                <a:gd name="connsiteX2-101" fmla="*/ 1231416 w 1247249"/>
                <a:gd name="connsiteY2-102" fmla="*/ 638411 h 1186339"/>
                <a:gd name="connsiteX3-103" fmla="*/ 0 w 1247249"/>
                <a:gd name="connsiteY3-104" fmla="*/ 1186339 h 1186339"/>
                <a:gd name="connsiteX0-105" fmla="*/ 0 w 1247249"/>
                <a:gd name="connsiteY0-106" fmla="*/ 1186339 h 1186339"/>
                <a:gd name="connsiteX1-107" fmla="*/ 1247249 w 1247249"/>
                <a:gd name="connsiteY1-108" fmla="*/ 0 h 1186339"/>
                <a:gd name="connsiteX2-109" fmla="*/ 1231416 w 1247249"/>
                <a:gd name="connsiteY2-110" fmla="*/ 638411 h 1186339"/>
                <a:gd name="connsiteX3-111" fmla="*/ 0 w 1247249"/>
                <a:gd name="connsiteY3-112" fmla="*/ 1186339 h 1186339"/>
                <a:gd name="connsiteX0-113" fmla="*/ 0 w 1247249"/>
                <a:gd name="connsiteY0-114" fmla="*/ 1186339 h 1186339"/>
                <a:gd name="connsiteX1-115" fmla="*/ 1247249 w 1247249"/>
                <a:gd name="connsiteY1-116" fmla="*/ 0 h 1186339"/>
                <a:gd name="connsiteX2-117" fmla="*/ 1231416 w 1247249"/>
                <a:gd name="connsiteY2-118" fmla="*/ 638411 h 1186339"/>
                <a:gd name="connsiteX3-119" fmla="*/ 0 w 1247249"/>
                <a:gd name="connsiteY3-120" fmla="*/ 1186339 h 1186339"/>
                <a:gd name="connsiteX0-121" fmla="*/ 0 w 1240133"/>
                <a:gd name="connsiteY0-122" fmla="*/ 652643 h 652643"/>
                <a:gd name="connsiteX1-123" fmla="*/ 1240133 w 1240133"/>
                <a:gd name="connsiteY1-124" fmla="*/ 0 h 652643"/>
                <a:gd name="connsiteX2-125" fmla="*/ 1224300 w 1240133"/>
                <a:gd name="connsiteY2-126" fmla="*/ 638411 h 652643"/>
                <a:gd name="connsiteX3-127" fmla="*/ 0 w 1240133"/>
                <a:gd name="connsiteY3-128" fmla="*/ 652643 h 652643"/>
                <a:gd name="connsiteX0-129" fmla="*/ 0 w 1233017"/>
                <a:gd name="connsiteY0-130" fmla="*/ 629932 h 629932"/>
                <a:gd name="connsiteX1-131" fmla="*/ 1233017 w 1233017"/>
                <a:gd name="connsiteY1-132" fmla="*/ 9311 h 629932"/>
                <a:gd name="connsiteX2-133" fmla="*/ 1224300 w 1233017"/>
                <a:gd name="connsiteY2-134" fmla="*/ 615700 h 629932"/>
                <a:gd name="connsiteX3-135" fmla="*/ 0 w 1233017"/>
                <a:gd name="connsiteY3-136" fmla="*/ 629932 h 629932"/>
                <a:gd name="connsiteX0-137" fmla="*/ 0 w 1233017"/>
                <a:gd name="connsiteY0-138" fmla="*/ 629932 h 644164"/>
                <a:gd name="connsiteX1-139" fmla="*/ 1233017 w 1233017"/>
                <a:gd name="connsiteY1-140" fmla="*/ 9311 h 644164"/>
                <a:gd name="connsiteX2-141" fmla="*/ 1224300 w 1233017"/>
                <a:gd name="connsiteY2-142" fmla="*/ 644164 h 644164"/>
                <a:gd name="connsiteX3-143" fmla="*/ 0 w 1233017"/>
                <a:gd name="connsiteY3-144" fmla="*/ 629932 h 644164"/>
                <a:gd name="connsiteX0-145" fmla="*/ 0 w 1233017"/>
                <a:gd name="connsiteY0-146" fmla="*/ 629932 h 644164"/>
                <a:gd name="connsiteX1-147" fmla="*/ 1233017 w 1233017"/>
                <a:gd name="connsiteY1-148" fmla="*/ 9311 h 644164"/>
                <a:gd name="connsiteX2-149" fmla="*/ 1224300 w 1233017"/>
                <a:gd name="connsiteY2-150" fmla="*/ 644164 h 644164"/>
                <a:gd name="connsiteX3-151" fmla="*/ 0 w 1233017"/>
                <a:gd name="connsiteY3-152" fmla="*/ 629932 h 644164"/>
                <a:gd name="connsiteX0-153" fmla="*/ 0 w 1233017"/>
                <a:gd name="connsiteY0-154" fmla="*/ 629932 h 644164"/>
                <a:gd name="connsiteX1-155" fmla="*/ 1233017 w 1233017"/>
                <a:gd name="connsiteY1-156" fmla="*/ 9311 h 644164"/>
                <a:gd name="connsiteX2-157" fmla="*/ 1224300 w 1233017"/>
                <a:gd name="connsiteY2-158" fmla="*/ 644164 h 644164"/>
                <a:gd name="connsiteX3-159" fmla="*/ 0 w 1233017"/>
                <a:gd name="connsiteY3-160" fmla="*/ 629932 h 644164"/>
                <a:gd name="connsiteX0-161" fmla="*/ 0 w 1233017"/>
                <a:gd name="connsiteY0-162" fmla="*/ 629932 h 640606"/>
                <a:gd name="connsiteX1-163" fmla="*/ 1233017 w 1233017"/>
                <a:gd name="connsiteY1-164" fmla="*/ 9311 h 640606"/>
                <a:gd name="connsiteX2-165" fmla="*/ 1227858 w 1233017"/>
                <a:gd name="connsiteY2-166" fmla="*/ 640606 h 640606"/>
                <a:gd name="connsiteX3-167" fmla="*/ 0 w 1233017"/>
                <a:gd name="connsiteY3-168" fmla="*/ 629932 h 640606"/>
                <a:gd name="connsiteX0-169" fmla="*/ 0 w 1225901"/>
                <a:gd name="connsiteY0-170" fmla="*/ 632363 h 639479"/>
                <a:gd name="connsiteX1-171" fmla="*/ 1225901 w 1225901"/>
                <a:gd name="connsiteY1-172" fmla="*/ 8184 h 639479"/>
                <a:gd name="connsiteX2-173" fmla="*/ 1220742 w 1225901"/>
                <a:gd name="connsiteY2-174" fmla="*/ 639479 h 639479"/>
                <a:gd name="connsiteX3-175" fmla="*/ 0 w 1225901"/>
                <a:gd name="connsiteY3-176" fmla="*/ 632363 h 639479"/>
                <a:gd name="connsiteX0-177" fmla="*/ 0 w 1225901"/>
                <a:gd name="connsiteY0-178" fmla="*/ 624179 h 631295"/>
                <a:gd name="connsiteX1-179" fmla="*/ 1225901 w 1225901"/>
                <a:gd name="connsiteY1-180" fmla="*/ 0 h 631295"/>
                <a:gd name="connsiteX2-181" fmla="*/ 1220742 w 1225901"/>
                <a:gd name="connsiteY2-182" fmla="*/ 631295 h 631295"/>
                <a:gd name="connsiteX3-183" fmla="*/ 0 w 1225901"/>
                <a:gd name="connsiteY3-184" fmla="*/ 624179 h 631295"/>
                <a:gd name="connsiteX0-185" fmla="*/ 0 w 1225901"/>
                <a:gd name="connsiteY0-186" fmla="*/ 624179 h 631295"/>
                <a:gd name="connsiteX1-187" fmla="*/ 1225901 w 1225901"/>
                <a:gd name="connsiteY1-188" fmla="*/ 0 h 631295"/>
                <a:gd name="connsiteX2-189" fmla="*/ 1220742 w 1225901"/>
                <a:gd name="connsiteY2-190" fmla="*/ 631295 h 631295"/>
                <a:gd name="connsiteX3-191" fmla="*/ 0 w 1225901"/>
                <a:gd name="connsiteY3-192" fmla="*/ 624179 h 631295"/>
                <a:gd name="connsiteX0-193" fmla="*/ 0 w 1225901"/>
                <a:gd name="connsiteY0-194" fmla="*/ 624179 h 631295"/>
                <a:gd name="connsiteX1-195" fmla="*/ 1225901 w 1225901"/>
                <a:gd name="connsiteY1-196" fmla="*/ 0 h 631295"/>
                <a:gd name="connsiteX2-197" fmla="*/ 1220742 w 1225901"/>
                <a:gd name="connsiteY2-198" fmla="*/ 631295 h 631295"/>
                <a:gd name="connsiteX3-199" fmla="*/ 0 w 1225901"/>
                <a:gd name="connsiteY3-200" fmla="*/ 624179 h 631295"/>
                <a:gd name="connsiteX0-201" fmla="*/ 0 w 1225901"/>
                <a:gd name="connsiteY0-202" fmla="*/ 624179 h 631295"/>
                <a:gd name="connsiteX1-203" fmla="*/ 1225901 w 1225901"/>
                <a:gd name="connsiteY1-204" fmla="*/ 0 h 631295"/>
                <a:gd name="connsiteX2-205" fmla="*/ 1220742 w 1225901"/>
                <a:gd name="connsiteY2-206" fmla="*/ 631295 h 631295"/>
                <a:gd name="connsiteX3-207" fmla="*/ 0 w 1225901"/>
                <a:gd name="connsiteY3-208" fmla="*/ 624179 h 631295"/>
                <a:gd name="connsiteX0-209" fmla="*/ 0 w 1218785"/>
                <a:gd name="connsiteY0-210" fmla="*/ 631295 h 631295"/>
                <a:gd name="connsiteX1-211" fmla="*/ 1218785 w 1218785"/>
                <a:gd name="connsiteY1-212" fmla="*/ 0 h 631295"/>
                <a:gd name="connsiteX2-213" fmla="*/ 1213626 w 1218785"/>
                <a:gd name="connsiteY2-214" fmla="*/ 631295 h 631295"/>
                <a:gd name="connsiteX3-215" fmla="*/ 0 w 1218785"/>
                <a:gd name="connsiteY3-216" fmla="*/ 631295 h 631295"/>
                <a:gd name="connsiteX0-217" fmla="*/ 0 w 1229459"/>
                <a:gd name="connsiteY0-218" fmla="*/ 631295 h 631295"/>
                <a:gd name="connsiteX1-219" fmla="*/ 1229459 w 1229459"/>
                <a:gd name="connsiteY1-220" fmla="*/ 0 h 631295"/>
                <a:gd name="connsiteX2-221" fmla="*/ 1224300 w 1229459"/>
                <a:gd name="connsiteY2-222" fmla="*/ 631295 h 631295"/>
                <a:gd name="connsiteX3-223" fmla="*/ 0 w 1229459"/>
                <a:gd name="connsiteY3-224" fmla="*/ 631295 h 631295"/>
                <a:gd name="connsiteX0-225" fmla="*/ 0 w 1231416"/>
                <a:gd name="connsiteY0-226" fmla="*/ 631295 h 634853"/>
                <a:gd name="connsiteX1-227" fmla="*/ 1229459 w 1231416"/>
                <a:gd name="connsiteY1-228" fmla="*/ 0 h 634853"/>
                <a:gd name="connsiteX2-229" fmla="*/ 1231416 w 1231416"/>
                <a:gd name="connsiteY2-230" fmla="*/ 634853 h 634853"/>
                <a:gd name="connsiteX3-231" fmla="*/ 0 w 1231416"/>
                <a:gd name="connsiteY3-232" fmla="*/ 631295 h 634853"/>
                <a:gd name="connsiteX0-233" fmla="*/ 0 w 1234974"/>
                <a:gd name="connsiteY0-234" fmla="*/ 634853 h 634853"/>
                <a:gd name="connsiteX1-235" fmla="*/ 1233017 w 1234974"/>
                <a:gd name="connsiteY1-236" fmla="*/ 0 h 634853"/>
                <a:gd name="connsiteX2-237" fmla="*/ 1234974 w 1234974"/>
                <a:gd name="connsiteY2-238" fmla="*/ 634853 h 634853"/>
                <a:gd name="connsiteX3-239" fmla="*/ 0 w 1234974"/>
                <a:gd name="connsiteY3-240" fmla="*/ 634853 h 634853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</a:cxnLst>
              <a:rect l="l" t="t" r="r" b="b"/>
              <a:pathLst>
                <a:path w="1234974" h="634853">
                  <a:moveTo>
                    <a:pt x="0" y="634853"/>
                  </a:moveTo>
                  <a:cubicBezTo>
                    <a:pt x="291221" y="118435"/>
                    <a:pt x="835057" y="509"/>
                    <a:pt x="1233017" y="0"/>
                  </a:cubicBezTo>
                  <a:cubicBezTo>
                    <a:pt x="1041538" y="225850"/>
                    <a:pt x="1084887" y="423235"/>
                    <a:pt x="1234974" y="634853"/>
                  </a:cubicBezTo>
                  <a:lnTo>
                    <a:pt x="0" y="634853"/>
                  </a:lnTo>
                  <a:close/>
                </a:path>
              </a:pathLst>
            </a:custGeom>
            <a:solidFill>
              <a:srgbClr val="256864"/>
            </a:solidFill>
            <a:ln w="10795" cap="flat" cmpd="sng" algn="ctr">
              <a:noFill/>
              <a:prstDash val="solid"/>
            </a:ln>
            <a:effectLst/>
          </p:spPr>
          <p:txBody>
            <a:bodyPr anchor="ctr"/>
            <a:lstStyle/>
            <a:p>
              <a:pPr algn="ctr" defTabSz="1218565">
                <a:defRPr/>
              </a:pPr>
              <a:endParaRPr lang="zh-CN" altLang="en-US" sz="2400" kern="0" dirty="0">
                <a:solidFill>
                  <a:schemeClr val="tx1"/>
                </a:solidFill>
              </a:endParaRPr>
            </a:p>
          </p:txBody>
        </p:sp>
        <p:sp>
          <p:nvSpPr>
            <p:cNvPr id="14" name="等腰三角形 5">
              <a:extLst>
                <a:ext uri="{FF2B5EF4-FFF2-40B4-BE49-F238E27FC236}">
                  <a16:creationId xmlns:a16="http://schemas.microsoft.com/office/drawing/2014/main" id="{5EBDD56E-FD11-49DC-9C97-CF34B7F24229}"/>
                </a:ext>
              </a:extLst>
            </p:cNvPr>
            <p:cNvSpPr/>
            <p:nvPr/>
          </p:nvSpPr>
          <p:spPr>
            <a:xfrm flipV="1">
              <a:off x="1619027" y="3357201"/>
              <a:ext cx="1247993" cy="1185959"/>
            </a:xfrm>
            <a:custGeom>
              <a:avLst/>
              <a:gdLst>
                <a:gd name="connsiteX0" fmla="*/ 0 w 936104"/>
                <a:gd name="connsiteY0" fmla="*/ 432048 h 432048"/>
                <a:gd name="connsiteX1" fmla="*/ 468052 w 936104"/>
                <a:gd name="connsiteY1" fmla="*/ 0 h 432048"/>
                <a:gd name="connsiteX2" fmla="*/ 936104 w 936104"/>
                <a:gd name="connsiteY2" fmla="*/ 432048 h 432048"/>
                <a:gd name="connsiteX3" fmla="*/ 0 w 936104"/>
                <a:gd name="connsiteY3" fmla="*/ 432048 h 432048"/>
                <a:gd name="connsiteX0-1" fmla="*/ 0 w 2405548"/>
                <a:gd name="connsiteY0-2" fmla="*/ 553019 h 553019"/>
                <a:gd name="connsiteX1-3" fmla="*/ 1937496 w 2405548"/>
                <a:gd name="connsiteY1-4" fmla="*/ 0 h 553019"/>
                <a:gd name="connsiteX2-5" fmla="*/ 2405548 w 2405548"/>
                <a:gd name="connsiteY2-6" fmla="*/ 432048 h 553019"/>
                <a:gd name="connsiteX3-7" fmla="*/ 0 w 2405548"/>
                <a:gd name="connsiteY3-8" fmla="*/ 553019 h 553019"/>
                <a:gd name="connsiteX0-9" fmla="*/ 0 w 2405548"/>
                <a:gd name="connsiteY0-10" fmla="*/ 1186339 h 1186339"/>
                <a:gd name="connsiteX1-11" fmla="*/ 1247249 w 2405548"/>
                <a:gd name="connsiteY1-12" fmla="*/ 0 h 1186339"/>
                <a:gd name="connsiteX2-13" fmla="*/ 2405548 w 2405548"/>
                <a:gd name="connsiteY2-14" fmla="*/ 1065368 h 1186339"/>
                <a:gd name="connsiteX3-15" fmla="*/ 0 w 2405548"/>
                <a:gd name="connsiteY3-16" fmla="*/ 1186339 h 1186339"/>
                <a:gd name="connsiteX0-17" fmla="*/ 0 w 1247249"/>
                <a:gd name="connsiteY0-18" fmla="*/ 1186339 h 1186339"/>
                <a:gd name="connsiteX1-19" fmla="*/ 1247249 w 1247249"/>
                <a:gd name="connsiteY1-20" fmla="*/ 0 h 1186339"/>
                <a:gd name="connsiteX2-21" fmla="*/ 1227858 w 1247249"/>
                <a:gd name="connsiteY2-22" fmla="*/ 634853 h 1186339"/>
                <a:gd name="connsiteX3-23" fmla="*/ 0 w 1247249"/>
                <a:gd name="connsiteY3-24" fmla="*/ 1186339 h 1186339"/>
                <a:gd name="connsiteX0-25" fmla="*/ 0 w 1247249"/>
                <a:gd name="connsiteY0-26" fmla="*/ 1186339 h 1186339"/>
                <a:gd name="connsiteX1-27" fmla="*/ 1247249 w 1247249"/>
                <a:gd name="connsiteY1-28" fmla="*/ 0 h 1186339"/>
                <a:gd name="connsiteX2-29" fmla="*/ 1227858 w 1247249"/>
                <a:gd name="connsiteY2-30" fmla="*/ 634853 h 1186339"/>
                <a:gd name="connsiteX3-31" fmla="*/ 0 w 1247249"/>
                <a:gd name="connsiteY3-32" fmla="*/ 1186339 h 1186339"/>
                <a:gd name="connsiteX0-33" fmla="*/ 0 w 1247249"/>
                <a:gd name="connsiteY0-34" fmla="*/ 1186339 h 1186339"/>
                <a:gd name="connsiteX1-35" fmla="*/ 1247249 w 1247249"/>
                <a:gd name="connsiteY1-36" fmla="*/ 0 h 1186339"/>
                <a:gd name="connsiteX2-37" fmla="*/ 1227858 w 1247249"/>
                <a:gd name="connsiteY2-38" fmla="*/ 634853 h 1186339"/>
                <a:gd name="connsiteX3-39" fmla="*/ 0 w 1247249"/>
                <a:gd name="connsiteY3-40" fmla="*/ 1186339 h 1186339"/>
                <a:gd name="connsiteX0-41" fmla="*/ 0 w 1247249"/>
                <a:gd name="connsiteY0-42" fmla="*/ 1186339 h 1186339"/>
                <a:gd name="connsiteX1-43" fmla="*/ 1247249 w 1247249"/>
                <a:gd name="connsiteY1-44" fmla="*/ 0 h 1186339"/>
                <a:gd name="connsiteX2-45" fmla="*/ 1227858 w 1247249"/>
                <a:gd name="connsiteY2-46" fmla="*/ 634853 h 1186339"/>
                <a:gd name="connsiteX3-47" fmla="*/ 0 w 1247249"/>
                <a:gd name="connsiteY3-48" fmla="*/ 1186339 h 1186339"/>
                <a:gd name="connsiteX0-49" fmla="*/ 0 w 1247249"/>
                <a:gd name="connsiteY0-50" fmla="*/ 1186339 h 1186339"/>
                <a:gd name="connsiteX1-51" fmla="*/ 1247249 w 1247249"/>
                <a:gd name="connsiteY1-52" fmla="*/ 0 h 1186339"/>
                <a:gd name="connsiteX2-53" fmla="*/ 1227858 w 1247249"/>
                <a:gd name="connsiteY2-54" fmla="*/ 634853 h 1186339"/>
                <a:gd name="connsiteX3-55" fmla="*/ 0 w 1247249"/>
                <a:gd name="connsiteY3-56" fmla="*/ 1186339 h 1186339"/>
                <a:gd name="connsiteX0-57" fmla="*/ 0 w 1247249"/>
                <a:gd name="connsiteY0-58" fmla="*/ 1186339 h 1186339"/>
                <a:gd name="connsiteX1-59" fmla="*/ 1247249 w 1247249"/>
                <a:gd name="connsiteY1-60" fmla="*/ 0 h 1186339"/>
                <a:gd name="connsiteX2-61" fmla="*/ 1227858 w 1247249"/>
                <a:gd name="connsiteY2-62" fmla="*/ 634853 h 1186339"/>
                <a:gd name="connsiteX3-63" fmla="*/ 0 w 1247249"/>
                <a:gd name="connsiteY3-64" fmla="*/ 1186339 h 1186339"/>
                <a:gd name="connsiteX0-65" fmla="*/ 0 w 1247249"/>
                <a:gd name="connsiteY0-66" fmla="*/ 1186339 h 1186339"/>
                <a:gd name="connsiteX1-67" fmla="*/ 1247249 w 1247249"/>
                <a:gd name="connsiteY1-68" fmla="*/ 0 h 1186339"/>
                <a:gd name="connsiteX2-69" fmla="*/ 1227858 w 1247249"/>
                <a:gd name="connsiteY2-70" fmla="*/ 634853 h 1186339"/>
                <a:gd name="connsiteX3-71" fmla="*/ 0 w 1247249"/>
                <a:gd name="connsiteY3-72" fmla="*/ 1186339 h 1186339"/>
                <a:gd name="connsiteX0-73" fmla="*/ 0 w 1247249"/>
                <a:gd name="connsiteY0-74" fmla="*/ 1186339 h 1186339"/>
                <a:gd name="connsiteX1-75" fmla="*/ 1247249 w 1247249"/>
                <a:gd name="connsiteY1-76" fmla="*/ 0 h 1186339"/>
                <a:gd name="connsiteX2-77" fmla="*/ 1227858 w 1247249"/>
                <a:gd name="connsiteY2-78" fmla="*/ 634853 h 1186339"/>
                <a:gd name="connsiteX3-79" fmla="*/ 0 w 1247249"/>
                <a:gd name="connsiteY3-80" fmla="*/ 1186339 h 1186339"/>
                <a:gd name="connsiteX0-81" fmla="*/ 0 w 1247249"/>
                <a:gd name="connsiteY0-82" fmla="*/ 1186339 h 1186339"/>
                <a:gd name="connsiteX1-83" fmla="*/ 1247249 w 1247249"/>
                <a:gd name="connsiteY1-84" fmla="*/ 0 h 1186339"/>
                <a:gd name="connsiteX2-85" fmla="*/ 1227858 w 1247249"/>
                <a:gd name="connsiteY2-86" fmla="*/ 634853 h 1186339"/>
                <a:gd name="connsiteX3-87" fmla="*/ 0 w 1247249"/>
                <a:gd name="connsiteY3-88" fmla="*/ 1186339 h 1186339"/>
                <a:gd name="connsiteX0-89" fmla="*/ 0 w 1247249"/>
                <a:gd name="connsiteY0-90" fmla="*/ 1186339 h 1186339"/>
                <a:gd name="connsiteX1-91" fmla="*/ 1247249 w 1247249"/>
                <a:gd name="connsiteY1-92" fmla="*/ 0 h 1186339"/>
                <a:gd name="connsiteX2-93" fmla="*/ 1227858 w 1247249"/>
                <a:gd name="connsiteY2-94" fmla="*/ 634853 h 1186339"/>
                <a:gd name="connsiteX3-95" fmla="*/ 0 w 1247249"/>
                <a:gd name="connsiteY3-96" fmla="*/ 1186339 h 1186339"/>
                <a:gd name="connsiteX0-97" fmla="*/ 0 w 1247249"/>
                <a:gd name="connsiteY0-98" fmla="*/ 1186339 h 1186339"/>
                <a:gd name="connsiteX1-99" fmla="*/ 1247249 w 1247249"/>
                <a:gd name="connsiteY1-100" fmla="*/ 0 h 1186339"/>
                <a:gd name="connsiteX2-101" fmla="*/ 1231416 w 1247249"/>
                <a:gd name="connsiteY2-102" fmla="*/ 638411 h 1186339"/>
                <a:gd name="connsiteX3-103" fmla="*/ 0 w 1247249"/>
                <a:gd name="connsiteY3-104" fmla="*/ 1186339 h 1186339"/>
                <a:gd name="connsiteX0-105" fmla="*/ 0 w 1247249"/>
                <a:gd name="connsiteY0-106" fmla="*/ 1186339 h 1186339"/>
                <a:gd name="connsiteX1-107" fmla="*/ 1247249 w 1247249"/>
                <a:gd name="connsiteY1-108" fmla="*/ 0 h 1186339"/>
                <a:gd name="connsiteX2-109" fmla="*/ 1231416 w 1247249"/>
                <a:gd name="connsiteY2-110" fmla="*/ 638411 h 1186339"/>
                <a:gd name="connsiteX3-111" fmla="*/ 0 w 1247249"/>
                <a:gd name="connsiteY3-112" fmla="*/ 1186339 h 1186339"/>
                <a:gd name="connsiteX0-113" fmla="*/ 0 w 1247249"/>
                <a:gd name="connsiteY0-114" fmla="*/ 1186339 h 1186339"/>
                <a:gd name="connsiteX1-115" fmla="*/ 1247249 w 1247249"/>
                <a:gd name="connsiteY1-116" fmla="*/ 0 h 1186339"/>
                <a:gd name="connsiteX2-117" fmla="*/ 1231416 w 1247249"/>
                <a:gd name="connsiteY2-118" fmla="*/ 638411 h 1186339"/>
                <a:gd name="connsiteX3-119" fmla="*/ 0 w 1247249"/>
                <a:gd name="connsiteY3-120" fmla="*/ 1186339 h 1186339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</a:cxnLst>
              <a:rect l="l" t="t" r="r" b="b"/>
              <a:pathLst>
                <a:path w="1247249" h="1186339">
                  <a:moveTo>
                    <a:pt x="0" y="1186339"/>
                  </a:moveTo>
                  <a:cubicBezTo>
                    <a:pt x="177366" y="310566"/>
                    <a:pt x="852847" y="57437"/>
                    <a:pt x="1247249" y="0"/>
                  </a:cubicBezTo>
                  <a:cubicBezTo>
                    <a:pt x="1055770" y="225850"/>
                    <a:pt x="1081329" y="426793"/>
                    <a:pt x="1231416" y="638411"/>
                  </a:cubicBezTo>
                  <a:cubicBezTo>
                    <a:pt x="597978" y="633668"/>
                    <a:pt x="270525" y="877981"/>
                    <a:pt x="0" y="1186339"/>
                  </a:cubicBezTo>
                  <a:close/>
                </a:path>
              </a:pathLst>
            </a:custGeom>
            <a:solidFill>
              <a:srgbClr val="403C3B">
                <a:alpha val="44000"/>
              </a:srgbClr>
            </a:solidFill>
            <a:ln w="10795" cap="flat" cmpd="sng" algn="ctr">
              <a:noFill/>
              <a:prstDash val="solid"/>
            </a:ln>
            <a:effectLst/>
          </p:spPr>
          <p:txBody>
            <a:bodyPr anchor="ctr"/>
            <a:lstStyle/>
            <a:p>
              <a:pPr algn="ctr" defTabSz="1218565">
                <a:defRPr/>
              </a:pPr>
              <a:endParaRPr lang="zh-CN" altLang="en-US" sz="2400" kern="0" dirty="0">
                <a:solidFill>
                  <a:schemeClr val="tx1"/>
                </a:solidFill>
              </a:endParaRPr>
            </a:p>
          </p:txBody>
        </p:sp>
        <p:sp>
          <p:nvSpPr>
            <p:cNvPr id="15" name="圆角矩形 11">
              <a:extLst>
                <a:ext uri="{FF2B5EF4-FFF2-40B4-BE49-F238E27FC236}">
                  <a16:creationId xmlns:a16="http://schemas.microsoft.com/office/drawing/2014/main" id="{9A4A6D1F-5016-4C18-AE81-5BF24053893A}"/>
                </a:ext>
              </a:extLst>
            </p:cNvPr>
            <p:cNvSpPr/>
            <p:nvPr/>
          </p:nvSpPr>
          <p:spPr>
            <a:xfrm>
              <a:off x="1331640" y="3079366"/>
              <a:ext cx="198472" cy="88907"/>
            </a:xfrm>
            <a:custGeom>
              <a:avLst/>
              <a:gdLst/>
              <a:ahLst/>
              <a:cxnLst/>
              <a:rect l="l" t="t" r="r" b="b"/>
              <a:pathLst>
                <a:path w="198918" h="87624">
                  <a:moveTo>
                    <a:pt x="43812" y="0"/>
                  </a:moveTo>
                  <a:lnTo>
                    <a:pt x="198918" y="0"/>
                  </a:lnTo>
                  <a:lnTo>
                    <a:pt x="198918" y="87624"/>
                  </a:lnTo>
                  <a:lnTo>
                    <a:pt x="43812" y="87624"/>
                  </a:lnTo>
                  <a:cubicBezTo>
                    <a:pt x="19615" y="87624"/>
                    <a:pt x="0" y="68009"/>
                    <a:pt x="0" y="43812"/>
                  </a:cubicBezTo>
                  <a:cubicBezTo>
                    <a:pt x="0" y="19615"/>
                    <a:pt x="19615" y="0"/>
                    <a:pt x="43812" y="0"/>
                  </a:cubicBezTo>
                  <a:close/>
                </a:path>
              </a:pathLst>
            </a:custGeom>
            <a:solidFill>
              <a:srgbClr val="403C3B">
                <a:alpha val="40000"/>
              </a:srgbClr>
            </a:solidFill>
            <a:ln w="10795" cap="flat" cmpd="sng" algn="ctr">
              <a:noFill/>
              <a:prstDash val="solid"/>
            </a:ln>
            <a:effectLst/>
          </p:spPr>
          <p:txBody>
            <a:bodyPr anchor="ctr"/>
            <a:lstStyle/>
            <a:p>
              <a:pPr algn="ctr" defTabSz="1218565">
                <a:defRPr/>
              </a:pPr>
              <a:endParaRPr lang="zh-CN" altLang="en-US" sz="2400" kern="0">
                <a:solidFill>
                  <a:schemeClr val="tx1"/>
                </a:solidFill>
              </a:endParaRPr>
            </a:p>
          </p:txBody>
        </p:sp>
        <p:sp>
          <p:nvSpPr>
            <p:cNvPr id="16" name="空心弧 15">
              <a:extLst>
                <a:ext uri="{FF2B5EF4-FFF2-40B4-BE49-F238E27FC236}">
                  <a16:creationId xmlns:a16="http://schemas.microsoft.com/office/drawing/2014/main" id="{7B8019E0-496C-40E4-8178-3EC1DBF17D79}"/>
                </a:ext>
              </a:extLst>
            </p:cNvPr>
            <p:cNvSpPr/>
            <p:nvPr/>
          </p:nvSpPr>
          <p:spPr>
            <a:xfrm rot="5400000">
              <a:off x="3312416" y="2346623"/>
              <a:ext cx="509629" cy="1120971"/>
            </a:xfrm>
            <a:custGeom>
              <a:avLst/>
              <a:gdLst/>
              <a:ahLst/>
              <a:cxnLst/>
              <a:rect l="l" t="t" r="r" b="b"/>
              <a:pathLst>
                <a:path w="509372" h="1121419">
                  <a:moveTo>
                    <a:pt x="507512" y="1121419"/>
                  </a:moveTo>
                  <a:lnTo>
                    <a:pt x="509372" y="1119300"/>
                  </a:lnTo>
                  <a:lnTo>
                    <a:pt x="509372" y="1121419"/>
                  </a:lnTo>
                  <a:close/>
                  <a:moveTo>
                    <a:pt x="430106" y="1116802"/>
                  </a:moveTo>
                  <a:lnTo>
                    <a:pt x="434159" y="1121419"/>
                  </a:lnTo>
                  <a:lnTo>
                    <a:pt x="430599" y="1121419"/>
                  </a:lnTo>
                  <a:cubicBezTo>
                    <a:pt x="430325" y="1119896"/>
                    <a:pt x="430214" y="1118353"/>
                    <a:pt x="430106" y="1116802"/>
                  </a:cubicBezTo>
                  <a:close/>
                  <a:moveTo>
                    <a:pt x="0" y="259419"/>
                  </a:moveTo>
                  <a:lnTo>
                    <a:pt x="832" y="257324"/>
                  </a:lnTo>
                  <a:lnTo>
                    <a:pt x="0" y="257324"/>
                  </a:lnTo>
                  <a:cubicBezTo>
                    <a:pt x="0" y="161091"/>
                    <a:pt x="53696" y="72900"/>
                    <a:pt x="139188" y="28721"/>
                  </a:cubicBezTo>
                  <a:cubicBezTo>
                    <a:pt x="224680" y="-15459"/>
                    <a:pt x="327679" y="-8244"/>
                    <a:pt x="406177" y="47423"/>
                  </a:cubicBezTo>
                  <a:cubicBezTo>
                    <a:pt x="466571" y="90252"/>
                    <a:pt x="504696" y="156253"/>
                    <a:pt x="509372" y="227993"/>
                  </a:cubicBezTo>
                  <a:lnTo>
                    <a:pt x="509372" y="1073841"/>
                  </a:lnTo>
                  <a:cubicBezTo>
                    <a:pt x="502538" y="1059565"/>
                    <a:pt x="487753" y="1050433"/>
                    <a:pt x="470835" y="1050433"/>
                  </a:cubicBezTo>
                  <a:cubicBezTo>
                    <a:pt x="451854" y="1050433"/>
                    <a:pt x="435559" y="1061928"/>
                    <a:pt x="428567" y="1078352"/>
                  </a:cubicBezTo>
                  <a:cubicBezTo>
                    <a:pt x="427251" y="1065847"/>
                    <a:pt x="427023" y="1052948"/>
                    <a:pt x="427023" y="1039779"/>
                  </a:cubicBezTo>
                  <a:lnTo>
                    <a:pt x="427023" y="281216"/>
                  </a:lnTo>
                  <a:lnTo>
                    <a:pt x="427023" y="281216"/>
                  </a:lnTo>
                  <a:lnTo>
                    <a:pt x="427023" y="236015"/>
                  </a:lnTo>
                  <a:lnTo>
                    <a:pt x="426558" y="236015"/>
                  </a:lnTo>
                  <a:cubicBezTo>
                    <a:pt x="420904" y="189157"/>
                    <a:pt x="395728" y="146071"/>
                    <a:pt x="356132" y="117992"/>
                  </a:cubicBezTo>
                  <a:cubicBezTo>
                    <a:pt x="304025" y="81040"/>
                    <a:pt x="235655" y="76251"/>
                    <a:pt x="178905" y="105577"/>
                  </a:cubicBezTo>
                  <a:cubicBezTo>
                    <a:pt x="122253" y="134854"/>
                    <a:pt x="86634" y="193244"/>
                    <a:pt x="86558" y="256996"/>
                  </a:cubicBezTo>
                  <a:cubicBezTo>
                    <a:pt x="87499" y="257768"/>
                    <a:pt x="87520" y="258591"/>
                    <a:pt x="87520" y="259419"/>
                  </a:cubicBezTo>
                  <a:cubicBezTo>
                    <a:pt x="87520" y="284619"/>
                    <a:pt x="67928" y="305047"/>
                    <a:pt x="43760" y="305047"/>
                  </a:cubicBezTo>
                  <a:cubicBezTo>
                    <a:pt x="19592" y="305047"/>
                    <a:pt x="0" y="284619"/>
                    <a:pt x="0" y="259419"/>
                  </a:cubicBezTo>
                  <a:close/>
                </a:path>
              </a:pathLst>
            </a:custGeom>
            <a:solidFill>
              <a:srgbClr val="403C3B">
                <a:alpha val="40000"/>
              </a:srgbClr>
            </a:solidFill>
            <a:ln w="10795" cap="flat" cmpd="sng" algn="ctr">
              <a:noFill/>
              <a:prstDash val="solid"/>
            </a:ln>
            <a:effectLst/>
          </p:spPr>
          <p:txBody>
            <a:bodyPr anchor="ctr"/>
            <a:lstStyle/>
            <a:p>
              <a:pPr algn="ctr" defTabSz="1218565">
                <a:defRPr/>
              </a:pPr>
              <a:endParaRPr lang="zh-CN" altLang="en-US" sz="2400" kern="0">
                <a:solidFill>
                  <a:schemeClr val="tx1"/>
                </a:solidFill>
              </a:endParaRPr>
            </a:p>
          </p:txBody>
        </p:sp>
      </p:grpSp>
      <p:sp>
        <p:nvSpPr>
          <p:cNvPr id="17" name="矩形 1">
            <a:extLst>
              <a:ext uri="{FF2B5EF4-FFF2-40B4-BE49-F238E27FC236}">
                <a16:creationId xmlns:a16="http://schemas.microsoft.com/office/drawing/2014/main" id="{8A4CFFD1-64E7-4AF0-A8FD-944B5F459C3D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59390" y="2022912"/>
            <a:ext cx="4705349" cy="625171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/>
          <a:p>
            <a:pPr>
              <a:lnSpc>
                <a:spcPct val="130000"/>
              </a:lnSpc>
              <a:defRPr/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您的内容打在这里，或者通过复制您的文本后，在此框中选择粘贴，并选择只保留文字。</a:t>
            </a:r>
          </a:p>
        </p:txBody>
      </p:sp>
      <p:sp>
        <p:nvSpPr>
          <p:cNvPr id="18" name="矩形 17">
            <a:extLst>
              <a:ext uri="{FF2B5EF4-FFF2-40B4-BE49-F238E27FC236}">
                <a16:creationId xmlns:a16="http://schemas.microsoft.com/office/drawing/2014/main" id="{9C22A326-0BED-4487-8B77-234732CB42F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59390" y="3051227"/>
            <a:ext cx="4705349" cy="625171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/>
          <a:p>
            <a:pPr>
              <a:lnSpc>
                <a:spcPct val="130000"/>
              </a:lnSpc>
              <a:defRPr/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您的内容打在这里，或者通过复制您的文本后，在此框中选择粘贴，并选择只保留文字。</a:t>
            </a:r>
          </a:p>
        </p:txBody>
      </p:sp>
      <p:sp>
        <p:nvSpPr>
          <p:cNvPr id="19" name="矩形 1">
            <a:extLst>
              <a:ext uri="{FF2B5EF4-FFF2-40B4-BE49-F238E27FC236}">
                <a16:creationId xmlns:a16="http://schemas.microsoft.com/office/drawing/2014/main" id="{0E0D69E7-45E0-4BF0-B845-6CC63FEFC555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59390" y="4005240"/>
            <a:ext cx="4705349" cy="625171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/>
          <a:p>
            <a:pPr>
              <a:lnSpc>
                <a:spcPct val="130000"/>
              </a:lnSpc>
              <a:defRPr/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您的内容打在这里，或者通过复制您的文本后，在此框中选择粘贴，并选择只保留文字。</a:t>
            </a:r>
          </a:p>
        </p:txBody>
      </p:sp>
      <p:sp>
        <p:nvSpPr>
          <p:cNvPr id="20" name="矩形 1">
            <a:extLst>
              <a:ext uri="{FF2B5EF4-FFF2-40B4-BE49-F238E27FC236}">
                <a16:creationId xmlns:a16="http://schemas.microsoft.com/office/drawing/2014/main" id="{0CC07787-6FC4-498D-9FA5-90181F353D5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59390" y="4988278"/>
            <a:ext cx="4705349" cy="625171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/>
          <a:p>
            <a:pPr>
              <a:lnSpc>
                <a:spcPct val="130000"/>
              </a:lnSpc>
              <a:defRPr/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您的内容打在这里，或者通过复制您的文本后，在此框中选择粘贴，并选择只保留文字。</a:t>
            </a:r>
          </a:p>
        </p:txBody>
      </p:sp>
      <p:cxnSp>
        <p:nvCxnSpPr>
          <p:cNvPr id="21" name="直接连接符 20">
            <a:extLst>
              <a:ext uri="{FF2B5EF4-FFF2-40B4-BE49-F238E27FC236}">
                <a16:creationId xmlns:a16="http://schemas.microsoft.com/office/drawing/2014/main" id="{5E329BF0-61C5-48A5-81FA-C3B55C3A8429}"/>
              </a:ext>
            </a:extLst>
          </p:cNvPr>
          <p:cNvCxnSpPr/>
          <p:nvPr/>
        </p:nvCxnSpPr>
        <p:spPr>
          <a:xfrm flipH="1">
            <a:off x="6285390" y="2335498"/>
            <a:ext cx="1056216" cy="0"/>
          </a:xfrm>
          <a:prstGeom prst="line">
            <a:avLst/>
          </a:prstGeom>
          <a:noFill/>
          <a:ln w="6350" cap="flat" cmpd="sng" algn="ctr">
            <a:solidFill>
              <a:srgbClr val="256864">
                <a:alpha val="34000"/>
              </a:srgbClr>
            </a:solidFill>
            <a:prstDash val="sysDash"/>
            <a:headEnd type="oval" w="med" len="med"/>
            <a:tailEnd type="oval" w="med" len="med"/>
          </a:ln>
          <a:effectLst/>
        </p:spPr>
      </p:cxnSp>
      <p:cxnSp>
        <p:nvCxnSpPr>
          <p:cNvPr id="22" name="直接连接符 21">
            <a:extLst>
              <a:ext uri="{FF2B5EF4-FFF2-40B4-BE49-F238E27FC236}">
                <a16:creationId xmlns:a16="http://schemas.microsoft.com/office/drawing/2014/main" id="{C943F4FC-916E-4733-B638-E31D1C167FBC}"/>
              </a:ext>
            </a:extLst>
          </p:cNvPr>
          <p:cNvCxnSpPr/>
          <p:nvPr/>
        </p:nvCxnSpPr>
        <p:spPr>
          <a:xfrm flipH="1">
            <a:off x="6285390" y="3304932"/>
            <a:ext cx="1056216" cy="0"/>
          </a:xfrm>
          <a:prstGeom prst="line">
            <a:avLst/>
          </a:prstGeom>
          <a:noFill/>
          <a:ln w="6350" cap="flat" cmpd="sng" algn="ctr">
            <a:solidFill>
              <a:srgbClr val="256864">
                <a:alpha val="34000"/>
              </a:srgbClr>
            </a:solidFill>
            <a:prstDash val="sysDash"/>
            <a:headEnd type="oval" w="med" len="med"/>
            <a:tailEnd type="oval" w="med" len="med"/>
          </a:ln>
          <a:effectLst/>
        </p:spPr>
      </p:cxnSp>
      <p:cxnSp>
        <p:nvCxnSpPr>
          <p:cNvPr id="23" name="直接连接符 22">
            <a:extLst>
              <a:ext uri="{FF2B5EF4-FFF2-40B4-BE49-F238E27FC236}">
                <a16:creationId xmlns:a16="http://schemas.microsoft.com/office/drawing/2014/main" id="{B04C5074-49AA-4AEE-87E5-B6DB2D482494}"/>
              </a:ext>
            </a:extLst>
          </p:cNvPr>
          <p:cNvCxnSpPr/>
          <p:nvPr/>
        </p:nvCxnSpPr>
        <p:spPr>
          <a:xfrm flipH="1">
            <a:off x="6285390" y="4274365"/>
            <a:ext cx="1056216" cy="0"/>
          </a:xfrm>
          <a:prstGeom prst="line">
            <a:avLst/>
          </a:prstGeom>
          <a:noFill/>
          <a:ln w="6350" cap="flat" cmpd="sng" algn="ctr">
            <a:solidFill>
              <a:srgbClr val="256864">
                <a:alpha val="34000"/>
              </a:srgbClr>
            </a:solidFill>
            <a:prstDash val="sysDash"/>
            <a:headEnd type="oval" w="med" len="med"/>
            <a:tailEnd type="oval" w="med" len="med"/>
          </a:ln>
          <a:effectLst/>
        </p:spPr>
      </p:cxnSp>
      <p:cxnSp>
        <p:nvCxnSpPr>
          <p:cNvPr id="24" name="直接连接符 23">
            <a:extLst>
              <a:ext uri="{FF2B5EF4-FFF2-40B4-BE49-F238E27FC236}">
                <a16:creationId xmlns:a16="http://schemas.microsoft.com/office/drawing/2014/main" id="{2C9CA6E5-77BE-46FD-A5C9-E5632BA725F0}"/>
              </a:ext>
            </a:extLst>
          </p:cNvPr>
          <p:cNvCxnSpPr/>
          <p:nvPr/>
        </p:nvCxnSpPr>
        <p:spPr>
          <a:xfrm flipH="1">
            <a:off x="6285390" y="5243798"/>
            <a:ext cx="1056216" cy="0"/>
          </a:xfrm>
          <a:prstGeom prst="line">
            <a:avLst/>
          </a:prstGeom>
          <a:noFill/>
          <a:ln w="6350" cap="flat" cmpd="sng" algn="ctr">
            <a:solidFill>
              <a:srgbClr val="256864">
                <a:alpha val="34000"/>
              </a:srgbClr>
            </a:solidFill>
            <a:prstDash val="sysDash"/>
            <a:headEnd type="oval" w="med" len="med"/>
            <a:tailEnd type="oval" w="med" len="med"/>
          </a:ln>
          <a:effectLst/>
        </p:spPr>
      </p:cxnSp>
    </p:spTree>
    <p:extLst>
      <p:ext uri="{BB962C8B-B14F-4D97-AF65-F5344CB8AC3E}">
        <p14:creationId xmlns:p14="http://schemas.microsoft.com/office/powerpoint/2010/main" val="49803181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>
            <a:extLst>
              <a:ext uri="{FF2B5EF4-FFF2-40B4-BE49-F238E27FC236}">
                <a16:creationId xmlns:a16="http://schemas.microsoft.com/office/drawing/2014/main" id="{4D3FEFBE-1EF6-4FD7-A456-7E5C33E1745C}"/>
              </a:ext>
            </a:extLst>
          </p:cNvPr>
          <p:cNvSpPr txBox="1">
            <a:spLocks/>
          </p:cNvSpPr>
          <p:nvPr/>
        </p:nvSpPr>
        <p:spPr>
          <a:xfrm>
            <a:off x="878260" y="385087"/>
            <a:ext cx="2129944" cy="379477"/>
          </a:xfrm>
          <a:prstGeom prst="rect">
            <a:avLst/>
          </a:prstGeom>
        </p:spPr>
        <p:txBody>
          <a:bodyPr lIns="0" rIns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zh-CN" altLang="en-US" sz="1800" b="1" dirty="0">
                <a:solidFill>
                  <a:srgbClr val="256864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点击输入标题内容</a:t>
            </a:r>
            <a:endParaRPr lang="en-GB" altLang="zh-CN" sz="1800" b="1" dirty="0">
              <a:solidFill>
                <a:srgbClr val="256864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F0CF1208-7464-496E-A535-AE08037963F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0012"/>
            <a:ext cx="1127196" cy="664552"/>
          </a:xfrm>
          <a:prstGeom prst="rect">
            <a:avLst/>
          </a:prstGeom>
        </p:spPr>
      </p:pic>
      <p:pic>
        <p:nvPicPr>
          <p:cNvPr id="11" name="图片 10">
            <a:extLst>
              <a:ext uri="{FF2B5EF4-FFF2-40B4-BE49-F238E27FC236}">
                <a16:creationId xmlns:a16="http://schemas.microsoft.com/office/drawing/2014/main" id="{5BEF9661-861E-4E71-A944-89B756BC8AA9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955" b="63852"/>
          <a:stretch/>
        </p:blipFill>
        <p:spPr>
          <a:xfrm flipH="1">
            <a:off x="10519606" y="6044805"/>
            <a:ext cx="1525104" cy="813195"/>
          </a:xfrm>
          <a:custGeom>
            <a:avLst/>
            <a:gdLst>
              <a:gd name="connsiteX0" fmla="*/ 1205260 w 1525104"/>
              <a:gd name="connsiteY0" fmla="*/ 0 h 813195"/>
              <a:gd name="connsiteX1" fmla="*/ 0 w 1525104"/>
              <a:gd name="connsiteY1" fmla="*/ 0 h 813195"/>
              <a:gd name="connsiteX2" fmla="*/ 0 w 1525104"/>
              <a:gd name="connsiteY2" fmla="*/ 813195 h 813195"/>
              <a:gd name="connsiteX3" fmla="*/ 1525104 w 1525104"/>
              <a:gd name="connsiteY3" fmla="*/ 813195 h 813195"/>
              <a:gd name="connsiteX4" fmla="*/ 1525104 w 1525104"/>
              <a:gd name="connsiteY4" fmla="*/ 362345 h 813195"/>
              <a:gd name="connsiteX5" fmla="*/ 1205260 w 1525104"/>
              <a:gd name="connsiteY5" fmla="*/ 362345 h 8131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525104" h="813195">
                <a:moveTo>
                  <a:pt x="1205260" y="0"/>
                </a:moveTo>
                <a:lnTo>
                  <a:pt x="0" y="0"/>
                </a:lnTo>
                <a:lnTo>
                  <a:pt x="0" y="813195"/>
                </a:lnTo>
                <a:lnTo>
                  <a:pt x="1525104" y="813195"/>
                </a:lnTo>
                <a:lnTo>
                  <a:pt x="1525104" y="362345"/>
                </a:lnTo>
                <a:lnTo>
                  <a:pt x="1205260" y="362345"/>
                </a:lnTo>
                <a:close/>
              </a:path>
            </a:pathLst>
          </a:custGeom>
        </p:spPr>
      </p:pic>
      <p:pic>
        <p:nvPicPr>
          <p:cNvPr id="6" name="图片 5">
            <a:extLst>
              <a:ext uri="{FF2B5EF4-FFF2-40B4-BE49-F238E27FC236}">
                <a16:creationId xmlns:a16="http://schemas.microsoft.com/office/drawing/2014/main" id="{A7D97094-0ECC-431F-97B6-8C0846AB503E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3333" b="16482"/>
          <a:stretch/>
        </p:blipFill>
        <p:spPr>
          <a:xfrm flipH="1">
            <a:off x="10941860" y="6097155"/>
            <a:ext cx="1070148" cy="645122"/>
          </a:xfrm>
          <a:prstGeom prst="rect">
            <a:avLst/>
          </a:prstGeom>
        </p:spPr>
      </p:pic>
      <p:pic>
        <p:nvPicPr>
          <p:cNvPr id="7" name="图片 6">
            <a:extLst>
              <a:ext uri="{FF2B5EF4-FFF2-40B4-BE49-F238E27FC236}">
                <a16:creationId xmlns:a16="http://schemas.microsoft.com/office/drawing/2014/main" id="{D07E23B4-E4AF-4B6C-945A-787530380D5B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516" t="89666" r="57687" b="4220"/>
          <a:stretch/>
        </p:blipFill>
        <p:spPr>
          <a:xfrm flipH="1">
            <a:off x="10974173" y="6604775"/>
            <a:ext cx="208682" cy="195363"/>
          </a:xfrm>
          <a:prstGeom prst="rect">
            <a:avLst/>
          </a:prstGeom>
        </p:spPr>
      </p:pic>
      <p:pic>
        <p:nvPicPr>
          <p:cNvPr id="8" name="图片 7">
            <a:extLst>
              <a:ext uri="{FF2B5EF4-FFF2-40B4-BE49-F238E27FC236}">
                <a16:creationId xmlns:a16="http://schemas.microsoft.com/office/drawing/2014/main" id="{4A38382F-F547-4F76-B3A4-DECDC47CA56A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304" t="81512" r="82169" b="11663"/>
          <a:stretch/>
        </p:blipFill>
        <p:spPr>
          <a:xfrm flipH="1">
            <a:off x="10160000" y="6639916"/>
            <a:ext cx="224240" cy="218084"/>
          </a:xfrm>
          <a:prstGeom prst="rect">
            <a:avLst/>
          </a:prstGeom>
        </p:spPr>
      </p:pic>
      <p:pic>
        <p:nvPicPr>
          <p:cNvPr id="9" name="图片 8">
            <a:extLst>
              <a:ext uri="{FF2B5EF4-FFF2-40B4-BE49-F238E27FC236}">
                <a16:creationId xmlns:a16="http://schemas.microsoft.com/office/drawing/2014/main" id="{A43CDD16-6D20-4559-9125-BC0909340DC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511" t="7367" r="21734"/>
          <a:stretch>
            <a:fillRect/>
          </a:stretch>
        </p:blipFill>
        <p:spPr>
          <a:xfrm>
            <a:off x="5101591" y="2660492"/>
            <a:ext cx="2008958" cy="2008958"/>
          </a:xfrm>
          <a:custGeom>
            <a:avLst/>
            <a:gdLst>
              <a:gd name="connsiteX0" fmla="*/ 1005316 w 2008958"/>
              <a:gd name="connsiteY0" fmla="*/ 0 h 2008958"/>
              <a:gd name="connsiteX1" fmla="*/ 2008958 w 2008958"/>
              <a:gd name="connsiteY1" fmla="*/ 1003642 h 2008958"/>
              <a:gd name="connsiteX2" fmla="*/ 1003642 w 2008958"/>
              <a:gd name="connsiteY2" fmla="*/ 2008958 h 2008958"/>
              <a:gd name="connsiteX3" fmla="*/ 0 w 2008958"/>
              <a:gd name="connsiteY3" fmla="*/ 1005316 h 20089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008958" h="2008958">
                <a:moveTo>
                  <a:pt x="1005316" y="0"/>
                </a:moveTo>
                <a:lnTo>
                  <a:pt x="2008958" y="1003642"/>
                </a:lnTo>
                <a:lnTo>
                  <a:pt x="1003642" y="2008958"/>
                </a:lnTo>
                <a:lnTo>
                  <a:pt x="0" y="1005316"/>
                </a:lnTo>
                <a:close/>
              </a:path>
            </a:pathLst>
          </a:custGeom>
        </p:spPr>
      </p:pic>
      <p:sp>
        <p:nvSpPr>
          <p:cNvPr id="10" name="Oval 6">
            <a:extLst>
              <a:ext uri="{FF2B5EF4-FFF2-40B4-BE49-F238E27FC236}">
                <a16:creationId xmlns:a16="http://schemas.microsoft.com/office/drawing/2014/main" id="{84B91080-2989-48E4-9F1F-51073E56416B}"/>
              </a:ext>
            </a:extLst>
          </p:cNvPr>
          <p:cNvSpPr>
            <a:spLocks noChangeArrowheads="1"/>
          </p:cNvSpPr>
          <p:nvPr/>
        </p:nvSpPr>
        <p:spPr bwMode="auto">
          <a:xfrm rot="2700000">
            <a:off x="8584676" y="2954105"/>
            <a:ext cx="1419364" cy="1421732"/>
          </a:xfrm>
          <a:prstGeom prst="rect">
            <a:avLst/>
          </a:prstGeom>
          <a:solidFill>
            <a:srgbClr val="256864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2" name="Oval 7">
            <a:extLst>
              <a:ext uri="{FF2B5EF4-FFF2-40B4-BE49-F238E27FC236}">
                <a16:creationId xmlns:a16="http://schemas.microsoft.com/office/drawing/2014/main" id="{CDE2C831-EEAC-492D-BD7E-4972C8643B7F}"/>
              </a:ext>
            </a:extLst>
          </p:cNvPr>
          <p:cNvSpPr>
            <a:spLocks noChangeArrowheads="1"/>
          </p:cNvSpPr>
          <p:nvPr/>
        </p:nvSpPr>
        <p:spPr bwMode="auto">
          <a:xfrm rot="2700000">
            <a:off x="2244715" y="2954105"/>
            <a:ext cx="1419364" cy="1421732"/>
          </a:xfrm>
          <a:prstGeom prst="rect">
            <a:avLst/>
          </a:prstGeom>
          <a:solidFill>
            <a:srgbClr val="256864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 dirty="0"/>
          </a:p>
        </p:txBody>
      </p:sp>
      <p:sp>
        <p:nvSpPr>
          <p:cNvPr id="13" name="Freeform 9">
            <a:extLst>
              <a:ext uri="{FF2B5EF4-FFF2-40B4-BE49-F238E27FC236}">
                <a16:creationId xmlns:a16="http://schemas.microsoft.com/office/drawing/2014/main" id="{2204B6CF-A30B-4ECA-853F-009929A86681}"/>
              </a:ext>
            </a:extLst>
          </p:cNvPr>
          <p:cNvSpPr>
            <a:spLocks noEditPoints="1"/>
          </p:cNvSpPr>
          <p:nvPr/>
        </p:nvSpPr>
        <p:spPr bwMode="auto">
          <a:xfrm rot="2700000">
            <a:off x="1931934" y="2641324"/>
            <a:ext cx="2044927" cy="2047295"/>
          </a:xfrm>
          <a:prstGeom prst="rect">
            <a:avLst/>
          </a:prstGeom>
          <a:noFill/>
          <a:ln w="28575">
            <a:solidFill>
              <a:srgbClr val="256864"/>
            </a:solidFill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4" name="Freeform 13">
            <a:extLst>
              <a:ext uri="{FF2B5EF4-FFF2-40B4-BE49-F238E27FC236}">
                <a16:creationId xmlns:a16="http://schemas.microsoft.com/office/drawing/2014/main" id="{CAB96B4E-0C4E-4AEB-A689-E9B2781C5026}"/>
              </a:ext>
            </a:extLst>
          </p:cNvPr>
          <p:cNvSpPr>
            <a:spLocks noEditPoints="1"/>
          </p:cNvSpPr>
          <p:nvPr/>
        </p:nvSpPr>
        <p:spPr bwMode="auto">
          <a:xfrm>
            <a:off x="2614815" y="3368666"/>
            <a:ext cx="679166" cy="670720"/>
          </a:xfrm>
          <a:custGeom>
            <a:avLst/>
            <a:gdLst>
              <a:gd name="T0" fmla="*/ 909 w 1006"/>
              <a:gd name="T1" fmla="*/ 858 h 995"/>
              <a:gd name="T2" fmla="*/ 805 w 1006"/>
              <a:gd name="T3" fmla="*/ 858 h 995"/>
              <a:gd name="T4" fmla="*/ 969 w 1006"/>
              <a:gd name="T5" fmla="*/ 97 h 995"/>
              <a:gd name="T6" fmla="*/ 834 w 1006"/>
              <a:gd name="T7" fmla="*/ 0 h 995"/>
              <a:gd name="T8" fmla="*/ 472 w 1006"/>
              <a:gd name="T9" fmla="*/ 323 h 995"/>
              <a:gd name="T10" fmla="*/ 421 w 1006"/>
              <a:gd name="T11" fmla="*/ 397 h 995"/>
              <a:gd name="T12" fmla="*/ 376 w 1006"/>
              <a:gd name="T13" fmla="*/ 419 h 995"/>
              <a:gd name="T14" fmla="*/ 381 w 1006"/>
              <a:gd name="T15" fmla="*/ 556 h 995"/>
              <a:gd name="T16" fmla="*/ 89 w 1006"/>
              <a:gd name="T17" fmla="*/ 810 h 995"/>
              <a:gd name="T18" fmla="*/ 57 w 1006"/>
              <a:gd name="T19" fmla="*/ 995 h 995"/>
              <a:gd name="T20" fmla="*/ 208 w 1006"/>
              <a:gd name="T21" fmla="*/ 844 h 995"/>
              <a:gd name="T22" fmla="*/ 445 w 1006"/>
              <a:gd name="T23" fmla="*/ 621 h 995"/>
              <a:gd name="T24" fmla="*/ 578 w 1006"/>
              <a:gd name="T25" fmla="*/ 621 h 995"/>
              <a:gd name="T26" fmla="*/ 616 w 1006"/>
              <a:gd name="T27" fmla="*/ 537 h 995"/>
              <a:gd name="T28" fmla="*/ 674 w 1006"/>
              <a:gd name="T29" fmla="*/ 525 h 995"/>
              <a:gd name="T30" fmla="*/ 969 w 1006"/>
              <a:gd name="T31" fmla="*/ 97 h 995"/>
              <a:gd name="T32" fmla="*/ 392 w 1006"/>
              <a:gd name="T33" fmla="*/ 325 h 995"/>
              <a:gd name="T34" fmla="*/ 404 w 1006"/>
              <a:gd name="T35" fmla="*/ 312 h 995"/>
              <a:gd name="T36" fmla="*/ 436 w 1006"/>
              <a:gd name="T37" fmla="*/ 281 h 995"/>
              <a:gd name="T38" fmla="*/ 215 w 1006"/>
              <a:gd name="T39" fmla="*/ 1 h 995"/>
              <a:gd name="T40" fmla="*/ 280 w 1006"/>
              <a:gd name="T41" fmla="*/ 160 h 995"/>
              <a:gd name="T42" fmla="*/ 21 w 1006"/>
              <a:gd name="T43" fmla="*/ 195 h 995"/>
              <a:gd name="T44" fmla="*/ 232 w 1006"/>
              <a:gd name="T45" fmla="*/ 447 h 995"/>
              <a:gd name="T46" fmla="*/ 303 w 1006"/>
              <a:gd name="T47" fmla="*/ 433 h 995"/>
              <a:gd name="T48" fmla="*/ 363 w 1006"/>
              <a:gd name="T49" fmla="*/ 354 h 995"/>
              <a:gd name="T50" fmla="*/ 672 w 1006"/>
              <a:gd name="T51" fmla="*/ 606 h 995"/>
              <a:gd name="T52" fmla="*/ 617 w 1006"/>
              <a:gd name="T53" fmla="*/ 660 h 995"/>
              <a:gd name="T54" fmla="*/ 741 w 1006"/>
              <a:gd name="T55" fmla="*/ 871 h 995"/>
              <a:gd name="T56" fmla="*/ 869 w 1006"/>
              <a:gd name="T57" fmla="*/ 995 h 995"/>
              <a:gd name="T58" fmla="*/ 980 w 1006"/>
              <a:gd name="T59" fmla="*/ 825 h 995"/>
              <a:gd name="T60" fmla="*/ 702 w 1006"/>
              <a:gd name="T61" fmla="*/ 576 h 995"/>
              <a:gd name="T62" fmla="*/ 658 w 1006"/>
              <a:gd name="T63" fmla="*/ 579 h 99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1006" h="995">
                <a:moveTo>
                  <a:pt x="857" y="806"/>
                </a:moveTo>
                <a:cubicBezTo>
                  <a:pt x="886" y="806"/>
                  <a:pt x="909" y="829"/>
                  <a:pt x="909" y="858"/>
                </a:cubicBezTo>
                <a:cubicBezTo>
                  <a:pt x="909" y="887"/>
                  <a:pt x="886" y="910"/>
                  <a:pt x="857" y="910"/>
                </a:cubicBezTo>
                <a:cubicBezTo>
                  <a:pt x="828" y="910"/>
                  <a:pt x="805" y="887"/>
                  <a:pt x="805" y="858"/>
                </a:cubicBezTo>
                <a:cubicBezTo>
                  <a:pt x="805" y="829"/>
                  <a:pt x="828" y="806"/>
                  <a:pt x="857" y="806"/>
                </a:cubicBezTo>
                <a:close/>
                <a:moveTo>
                  <a:pt x="969" y="97"/>
                </a:moveTo>
                <a:lnTo>
                  <a:pt x="900" y="28"/>
                </a:lnTo>
                <a:cubicBezTo>
                  <a:pt x="882" y="9"/>
                  <a:pt x="858" y="0"/>
                  <a:pt x="834" y="0"/>
                </a:cubicBezTo>
                <a:cubicBezTo>
                  <a:pt x="810" y="0"/>
                  <a:pt x="786" y="9"/>
                  <a:pt x="767" y="28"/>
                </a:cubicBezTo>
                <a:lnTo>
                  <a:pt x="472" y="323"/>
                </a:lnTo>
                <a:cubicBezTo>
                  <a:pt x="481" y="340"/>
                  <a:pt x="475" y="367"/>
                  <a:pt x="460" y="381"/>
                </a:cubicBezTo>
                <a:cubicBezTo>
                  <a:pt x="451" y="391"/>
                  <a:pt x="435" y="397"/>
                  <a:pt x="421" y="397"/>
                </a:cubicBezTo>
                <a:cubicBezTo>
                  <a:pt x="414" y="397"/>
                  <a:pt x="408" y="396"/>
                  <a:pt x="402" y="393"/>
                </a:cubicBezTo>
                <a:lnTo>
                  <a:pt x="376" y="419"/>
                </a:lnTo>
                <a:cubicBezTo>
                  <a:pt x="340" y="455"/>
                  <a:pt x="340" y="515"/>
                  <a:pt x="376" y="552"/>
                </a:cubicBezTo>
                <a:lnTo>
                  <a:pt x="381" y="556"/>
                </a:lnTo>
                <a:lnTo>
                  <a:pt x="151" y="787"/>
                </a:lnTo>
                <a:lnTo>
                  <a:pt x="89" y="810"/>
                </a:lnTo>
                <a:lnTo>
                  <a:pt x="0" y="938"/>
                </a:lnTo>
                <a:lnTo>
                  <a:pt x="57" y="995"/>
                </a:lnTo>
                <a:lnTo>
                  <a:pt x="185" y="906"/>
                </a:lnTo>
                <a:lnTo>
                  <a:pt x="208" y="844"/>
                </a:lnTo>
                <a:lnTo>
                  <a:pt x="439" y="614"/>
                </a:lnTo>
                <a:lnTo>
                  <a:pt x="445" y="621"/>
                </a:lnTo>
                <a:cubicBezTo>
                  <a:pt x="464" y="639"/>
                  <a:pt x="488" y="648"/>
                  <a:pt x="512" y="648"/>
                </a:cubicBezTo>
                <a:cubicBezTo>
                  <a:pt x="536" y="648"/>
                  <a:pt x="560" y="639"/>
                  <a:pt x="578" y="621"/>
                </a:cubicBezTo>
                <a:lnTo>
                  <a:pt x="604" y="595"/>
                </a:lnTo>
                <a:cubicBezTo>
                  <a:pt x="596" y="577"/>
                  <a:pt x="602" y="551"/>
                  <a:pt x="616" y="537"/>
                </a:cubicBezTo>
                <a:cubicBezTo>
                  <a:pt x="626" y="527"/>
                  <a:pt x="642" y="521"/>
                  <a:pt x="656" y="521"/>
                </a:cubicBezTo>
                <a:cubicBezTo>
                  <a:pt x="662" y="521"/>
                  <a:pt x="669" y="522"/>
                  <a:pt x="674" y="525"/>
                </a:cubicBezTo>
                <a:lnTo>
                  <a:pt x="969" y="230"/>
                </a:lnTo>
                <a:cubicBezTo>
                  <a:pt x="1006" y="193"/>
                  <a:pt x="1006" y="133"/>
                  <a:pt x="969" y="97"/>
                </a:cubicBezTo>
                <a:close/>
                <a:moveTo>
                  <a:pt x="363" y="354"/>
                </a:moveTo>
                <a:lnTo>
                  <a:pt x="392" y="325"/>
                </a:lnTo>
                <a:lnTo>
                  <a:pt x="418" y="338"/>
                </a:lnTo>
                <a:lnTo>
                  <a:pt x="404" y="312"/>
                </a:lnTo>
                <a:lnTo>
                  <a:pt x="433" y="284"/>
                </a:lnTo>
                <a:lnTo>
                  <a:pt x="436" y="281"/>
                </a:lnTo>
                <a:cubicBezTo>
                  <a:pt x="442" y="264"/>
                  <a:pt x="446" y="248"/>
                  <a:pt x="446" y="233"/>
                </a:cubicBezTo>
                <a:cubicBezTo>
                  <a:pt x="446" y="115"/>
                  <a:pt x="333" y="0"/>
                  <a:pt x="215" y="1"/>
                </a:cubicBezTo>
                <a:cubicBezTo>
                  <a:pt x="214" y="1"/>
                  <a:pt x="201" y="15"/>
                  <a:pt x="193" y="22"/>
                </a:cubicBezTo>
                <a:cubicBezTo>
                  <a:pt x="288" y="117"/>
                  <a:pt x="280" y="102"/>
                  <a:pt x="280" y="160"/>
                </a:cubicBezTo>
                <a:cubicBezTo>
                  <a:pt x="280" y="207"/>
                  <a:pt x="205" y="282"/>
                  <a:pt x="159" y="282"/>
                </a:cubicBezTo>
                <a:cubicBezTo>
                  <a:pt x="99" y="282"/>
                  <a:pt x="118" y="291"/>
                  <a:pt x="21" y="195"/>
                </a:cubicBezTo>
                <a:cubicBezTo>
                  <a:pt x="14" y="202"/>
                  <a:pt x="0" y="215"/>
                  <a:pt x="0" y="216"/>
                </a:cubicBezTo>
                <a:cubicBezTo>
                  <a:pt x="2" y="334"/>
                  <a:pt x="113" y="447"/>
                  <a:pt x="232" y="447"/>
                </a:cubicBezTo>
                <a:cubicBezTo>
                  <a:pt x="253" y="447"/>
                  <a:pt x="276" y="440"/>
                  <a:pt x="299" y="429"/>
                </a:cubicBezTo>
                <a:lnTo>
                  <a:pt x="303" y="433"/>
                </a:lnTo>
                <a:cubicBezTo>
                  <a:pt x="310" y="414"/>
                  <a:pt x="322" y="395"/>
                  <a:pt x="337" y="380"/>
                </a:cubicBezTo>
                <a:lnTo>
                  <a:pt x="363" y="354"/>
                </a:lnTo>
                <a:close/>
                <a:moveTo>
                  <a:pt x="658" y="579"/>
                </a:moveTo>
                <a:lnTo>
                  <a:pt x="672" y="606"/>
                </a:lnTo>
                <a:lnTo>
                  <a:pt x="644" y="634"/>
                </a:lnTo>
                <a:lnTo>
                  <a:pt x="617" y="660"/>
                </a:lnTo>
                <a:cubicBezTo>
                  <a:pt x="602" y="675"/>
                  <a:pt x="584" y="687"/>
                  <a:pt x="564" y="694"/>
                </a:cubicBezTo>
                <a:lnTo>
                  <a:pt x="741" y="871"/>
                </a:lnTo>
                <a:lnTo>
                  <a:pt x="824" y="983"/>
                </a:lnTo>
                <a:lnTo>
                  <a:pt x="869" y="995"/>
                </a:lnTo>
                <a:lnTo>
                  <a:pt x="992" y="871"/>
                </a:lnTo>
                <a:lnTo>
                  <a:pt x="980" y="825"/>
                </a:lnTo>
                <a:lnTo>
                  <a:pt x="869" y="743"/>
                </a:lnTo>
                <a:lnTo>
                  <a:pt x="702" y="576"/>
                </a:lnTo>
                <a:lnTo>
                  <a:pt x="685" y="592"/>
                </a:lnTo>
                <a:lnTo>
                  <a:pt x="658" y="579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68571" tIns="34285" rIns="68571" bIns="34285" numCol="1" anchor="t" anchorCtr="0" compatLnSpc="1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chemeClr val="bg2">
                  <a:lumMod val="25000"/>
                </a:schemeClr>
              </a:solidFill>
              <a:effectLst/>
              <a:uLnTx/>
              <a:uFillTx/>
            </a:endParaRPr>
          </a:p>
        </p:txBody>
      </p:sp>
      <p:grpSp>
        <p:nvGrpSpPr>
          <p:cNvPr id="15" name="组合 14">
            <a:extLst>
              <a:ext uri="{FF2B5EF4-FFF2-40B4-BE49-F238E27FC236}">
                <a16:creationId xmlns:a16="http://schemas.microsoft.com/office/drawing/2014/main" id="{1F8B8886-880F-4BA4-B502-C07CAA1DBC1D}"/>
              </a:ext>
            </a:extLst>
          </p:cNvPr>
          <p:cNvGrpSpPr/>
          <p:nvPr/>
        </p:nvGrpSpPr>
        <p:grpSpPr>
          <a:xfrm>
            <a:off x="8920068" y="3337316"/>
            <a:ext cx="748580" cy="694738"/>
            <a:chOff x="5928340" y="670992"/>
            <a:chExt cx="506444" cy="470018"/>
          </a:xfrm>
          <a:solidFill>
            <a:schemeClr val="bg1"/>
          </a:solidFill>
        </p:grpSpPr>
        <p:sp>
          <p:nvSpPr>
            <p:cNvPr id="16" name="Freeform 36">
              <a:extLst>
                <a:ext uri="{FF2B5EF4-FFF2-40B4-BE49-F238E27FC236}">
                  <a16:creationId xmlns:a16="http://schemas.microsoft.com/office/drawing/2014/main" id="{1ACAD0F3-5C47-4873-9999-CF9C73EBB694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993909" y="670992"/>
              <a:ext cx="241151" cy="160240"/>
            </a:xfrm>
            <a:custGeom>
              <a:avLst/>
              <a:gdLst>
                <a:gd name="T0" fmla="*/ 133 w 372"/>
                <a:gd name="T1" fmla="*/ 185 h 247"/>
                <a:gd name="T2" fmla="*/ 118 w 372"/>
                <a:gd name="T3" fmla="*/ 152 h 247"/>
                <a:gd name="T4" fmla="*/ 136 w 372"/>
                <a:gd name="T5" fmla="*/ 115 h 247"/>
                <a:gd name="T6" fmla="*/ 180 w 372"/>
                <a:gd name="T7" fmla="*/ 100 h 247"/>
                <a:gd name="T8" fmla="*/ 180 w 372"/>
                <a:gd name="T9" fmla="*/ 84 h 247"/>
                <a:gd name="T10" fmla="*/ 205 w 372"/>
                <a:gd name="T11" fmla="*/ 84 h 247"/>
                <a:gd name="T12" fmla="*/ 205 w 372"/>
                <a:gd name="T13" fmla="*/ 99 h 247"/>
                <a:gd name="T14" fmla="*/ 246 w 372"/>
                <a:gd name="T15" fmla="*/ 114 h 247"/>
                <a:gd name="T16" fmla="*/ 263 w 372"/>
                <a:gd name="T17" fmla="*/ 152 h 247"/>
                <a:gd name="T18" fmla="*/ 221 w 372"/>
                <a:gd name="T19" fmla="*/ 152 h 247"/>
                <a:gd name="T20" fmla="*/ 215 w 372"/>
                <a:gd name="T21" fmla="*/ 136 h 247"/>
                <a:gd name="T22" fmla="*/ 167 w 372"/>
                <a:gd name="T23" fmla="*/ 134 h 247"/>
                <a:gd name="T24" fmla="*/ 167 w 372"/>
                <a:gd name="T25" fmla="*/ 156 h 247"/>
                <a:gd name="T26" fmla="*/ 217 w 372"/>
                <a:gd name="T27" fmla="*/ 171 h 247"/>
                <a:gd name="T28" fmla="*/ 251 w 372"/>
                <a:gd name="T29" fmla="*/ 188 h 247"/>
                <a:gd name="T30" fmla="*/ 266 w 372"/>
                <a:gd name="T31" fmla="*/ 223 h 247"/>
                <a:gd name="T32" fmla="*/ 265 w 372"/>
                <a:gd name="T33" fmla="*/ 234 h 247"/>
                <a:gd name="T34" fmla="*/ 259 w 372"/>
                <a:gd name="T35" fmla="*/ 246 h 247"/>
                <a:gd name="T36" fmla="*/ 222 w 372"/>
                <a:gd name="T37" fmla="*/ 230 h 247"/>
                <a:gd name="T38" fmla="*/ 217 w 372"/>
                <a:gd name="T39" fmla="*/ 217 h 247"/>
                <a:gd name="T40" fmla="*/ 133 w 372"/>
                <a:gd name="T41" fmla="*/ 185 h 247"/>
                <a:gd name="T42" fmla="*/ 191 w 372"/>
                <a:gd name="T43" fmla="*/ 39 h 247"/>
                <a:gd name="T44" fmla="*/ 83 w 372"/>
                <a:gd name="T45" fmla="*/ 83 h 247"/>
                <a:gd name="T46" fmla="*/ 39 w 372"/>
                <a:gd name="T47" fmla="*/ 191 h 247"/>
                <a:gd name="T48" fmla="*/ 44 w 372"/>
                <a:gd name="T49" fmla="*/ 231 h 247"/>
                <a:gd name="T50" fmla="*/ 9 w 372"/>
                <a:gd name="T51" fmla="*/ 247 h 247"/>
                <a:gd name="T52" fmla="*/ 0 w 372"/>
                <a:gd name="T53" fmla="*/ 191 h 247"/>
                <a:gd name="T54" fmla="*/ 56 w 372"/>
                <a:gd name="T55" fmla="*/ 56 h 247"/>
                <a:gd name="T56" fmla="*/ 191 w 372"/>
                <a:gd name="T57" fmla="*/ 0 h 247"/>
                <a:gd name="T58" fmla="*/ 326 w 372"/>
                <a:gd name="T59" fmla="*/ 56 h 247"/>
                <a:gd name="T60" fmla="*/ 372 w 372"/>
                <a:gd name="T61" fmla="*/ 132 h 247"/>
                <a:gd name="T62" fmla="*/ 339 w 372"/>
                <a:gd name="T63" fmla="*/ 152 h 247"/>
                <a:gd name="T64" fmla="*/ 299 w 372"/>
                <a:gd name="T65" fmla="*/ 83 h 247"/>
                <a:gd name="T66" fmla="*/ 191 w 372"/>
                <a:gd name="T67" fmla="*/ 39 h 2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372" h="247">
                  <a:moveTo>
                    <a:pt x="133" y="185"/>
                  </a:moveTo>
                  <a:cubicBezTo>
                    <a:pt x="123" y="177"/>
                    <a:pt x="118" y="166"/>
                    <a:pt x="118" y="152"/>
                  </a:cubicBezTo>
                  <a:cubicBezTo>
                    <a:pt x="118" y="136"/>
                    <a:pt x="124" y="124"/>
                    <a:pt x="136" y="115"/>
                  </a:cubicBezTo>
                  <a:cubicBezTo>
                    <a:pt x="147" y="105"/>
                    <a:pt x="160" y="100"/>
                    <a:pt x="180" y="100"/>
                  </a:cubicBezTo>
                  <a:cubicBezTo>
                    <a:pt x="180" y="84"/>
                    <a:pt x="180" y="84"/>
                    <a:pt x="180" y="84"/>
                  </a:cubicBezTo>
                  <a:cubicBezTo>
                    <a:pt x="205" y="84"/>
                    <a:pt x="205" y="84"/>
                    <a:pt x="205" y="84"/>
                  </a:cubicBezTo>
                  <a:cubicBezTo>
                    <a:pt x="205" y="99"/>
                    <a:pt x="205" y="99"/>
                    <a:pt x="205" y="99"/>
                  </a:cubicBezTo>
                  <a:cubicBezTo>
                    <a:pt x="224" y="100"/>
                    <a:pt x="235" y="104"/>
                    <a:pt x="246" y="114"/>
                  </a:cubicBezTo>
                  <a:cubicBezTo>
                    <a:pt x="257" y="123"/>
                    <a:pt x="262" y="136"/>
                    <a:pt x="263" y="152"/>
                  </a:cubicBezTo>
                  <a:cubicBezTo>
                    <a:pt x="221" y="152"/>
                    <a:pt x="221" y="152"/>
                    <a:pt x="221" y="152"/>
                  </a:cubicBezTo>
                  <a:cubicBezTo>
                    <a:pt x="220" y="145"/>
                    <a:pt x="218" y="140"/>
                    <a:pt x="215" y="136"/>
                  </a:cubicBezTo>
                  <a:cubicBezTo>
                    <a:pt x="208" y="128"/>
                    <a:pt x="176" y="128"/>
                    <a:pt x="167" y="134"/>
                  </a:cubicBezTo>
                  <a:cubicBezTo>
                    <a:pt x="161" y="139"/>
                    <a:pt x="160" y="151"/>
                    <a:pt x="167" y="156"/>
                  </a:cubicBezTo>
                  <a:cubicBezTo>
                    <a:pt x="175" y="162"/>
                    <a:pt x="205" y="167"/>
                    <a:pt x="217" y="171"/>
                  </a:cubicBezTo>
                  <a:cubicBezTo>
                    <a:pt x="232" y="176"/>
                    <a:pt x="244" y="181"/>
                    <a:pt x="251" y="188"/>
                  </a:cubicBezTo>
                  <a:cubicBezTo>
                    <a:pt x="261" y="197"/>
                    <a:pt x="266" y="208"/>
                    <a:pt x="266" y="223"/>
                  </a:cubicBezTo>
                  <a:cubicBezTo>
                    <a:pt x="266" y="227"/>
                    <a:pt x="266" y="231"/>
                    <a:pt x="265" y="234"/>
                  </a:cubicBezTo>
                  <a:cubicBezTo>
                    <a:pt x="263" y="238"/>
                    <a:pt x="261" y="242"/>
                    <a:pt x="259" y="246"/>
                  </a:cubicBezTo>
                  <a:cubicBezTo>
                    <a:pt x="247" y="240"/>
                    <a:pt x="235" y="235"/>
                    <a:pt x="222" y="230"/>
                  </a:cubicBezTo>
                  <a:cubicBezTo>
                    <a:pt x="223" y="225"/>
                    <a:pt x="221" y="220"/>
                    <a:pt x="217" y="217"/>
                  </a:cubicBezTo>
                  <a:cubicBezTo>
                    <a:pt x="200" y="204"/>
                    <a:pt x="158" y="207"/>
                    <a:pt x="133" y="185"/>
                  </a:cubicBezTo>
                  <a:close/>
                  <a:moveTo>
                    <a:pt x="191" y="39"/>
                  </a:moveTo>
                  <a:cubicBezTo>
                    <a:pt x="149" y="39"/>
                    <a:pt x="111" y="56"/>
                    <a:pt x="83" y="83"/>
                  </a:cubicBezTo>
                  <a:cubicBezTo>
                    <a:pt x="56" y="111"/>
                    <a:pt x="39" y="149"/>
                    <a:pt x="39" y="191"/>
                  </a:cubicBezTo>
                  <a:cubicBezTo>
                    <a:pt x="39" y="205"/>
                    <a:pt x="40" y="219"/>
                    <a:pt x="44" y="231"/>
                  </a:cubicBezTo>
                  <a:cubicBezTo>
                    <a:pt x="32" y="236"/>
                    <a:pt x="20" y="241"/>
                    <a:pt x="9" y="247"/>
                  </a:cubicBezTo>
                  <a:cubicBezTo>
                    <a:pt x="3" y="229"/>
                    <a:pt x="0" y="210"/>
                    <a:pt x="0" y="191"/>
                  </a:cubicBezTo>
                  <a:cubicBezTo>
                    <a:pt x="0" y="138"/>
                    <a:pt x="22" y="91"/>
                    <a:pt x="56" y="56"/>
                  </a:cubicBezTo>
                  <a:cubicBezTo>
                    <a:pt x="91" y="22"/>
                    <a:pt x="138" y="0"/>
                    <a:pt x="191" y="0"/>
                  </a:cubicBezTo>
                  <a:cubicBezTo>
                    <a:pt x="244" y="0"/>
                    <a:pt x="291" y="22"/>
                    <a:pt x="326" y="56"/>
                  </a:cubicBezTo>
                  <a:cubicBezTo>
                    <a:pt x="347" y="77"/>
                    <a:pt x="363" y="103"/>
                    <a:pt x="372" y="132"/>
                  </a:cubicBezTo>
                  <a:cubicBezTo>
                    <a:pt x="361" y="138"/>
                    <a:pt x="349" y="145"/>
                    <a:pt x="339" y="152"/>
                  </a:cubicBezTo>
                  <a:cubicBezTo>
                    <a:pt x="332" y="126"/>
                    <a:pt x="318" y="102"/>
                    <a:pt x="299" y="83"/>
                  </a:cubicBezTo>
                  <a:cubicBezTo>
                    <a:pt x="271" y="56"/>
                    <a:pt x="233" y="39"/>
                    <a:pt x="191" y="3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9" tIns="34295" rIns="68589" bIns="34295" numCol="1" anchor="t" anchorCtr="0" compatLnSpc="1"/>
            <a:lstStyle/>
            <a:p>
              <a:endParaRPr lang="zh-CN" altLang="en-US">
                <a:solidFill>
                  <a:schemeClr val="bg2">
                    <a:lumMod val="25000"/>
                  </a:schemeClr>
                </a:solidFill>
              </a:endParaRPr>
            </a:p>
          </p:txBody>
        </p:sp>
        <p:sp>
          <p:nvSpPr>
            <p:cNvPr id="17" name="Freeform 37">
              <a:extLst>
                <a:ext uri="{FF2B5EF4-FFF2-40B4-BE49-F238E27FC236}">
                  <a16:creationId xmlns:a16="http://schemas.microsoft.com/office/drawing/2014/main" id="{11A207EB-3AD3-4940-A07B-6352D93BBF4B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183208" y="766203"/>
              <a:ext cx="251576" cy="263409"/>
            </a:xfrm>
            <a:custGeom>
              <a:avLst/>
              <a:gdLst>
                <a:gd name="T0" fmla="*/ 41 w 388"/>
                <a:gd name="T1" fmla="*/ 59 h 406"/>
                <a:gd name="T2" fmla="*/ 185 w 388"/>
                <a:gd name="T3" fmla="*/ 0 h 406"/>
                <a:gd name="T4" fmla="*/ 329 w 388"/>
                <a:gd name="T5" fmla="*/ 59 h 406"/>
                <a:gd name="T6" fmla="*/ 388 w 388"/>
                <a:gd name="T7" fmla="*/ 203 h 406"/>
                <a:gd name="T8" fmla="*/ 329 w 388"/>
                <a:gd name="T9" fmla="*/ 347 h 406"/>
                <a:gd name="T10" fmla="*/ 185 w 388"/>
                <a:gd name="T11" fmla="*/ 406 h 406"/>
                <a:gd name="T12" fmla="*/ 111 w 388"/>
                <a:gd name="T13" fmla="*/ 393 h 406"/>
                <a:gd name="T14" fmla="*/ 116 w 388"/>
                <a:gd name="T15" fmla="*/ 342 h 406"/>
                <a:gd name="T16" fmla="*/ 36 w 388"/>
                <a:gd name="T17" fmla="*/ 149 h 406"/>
                <a:gd name="T18" fmla="*/ 0 w 388"/>
                <a:gd name="T19" fmla="*/ 119 h 406"/>
                <a:gd name="T20" fmla="*/ 41 w 388"/>
                <a:gd name="T21" fmla="*/ 59 h 406"/>
                <a:gd name="T22" fmla="*/ 123 w 388"/>
                <a:gd name="T23" fmla="*/ 197 h 406"/>
                <a:gd name="T24" fmla="*/ 107 w 388"/>
                <a:gd name="T25" fmla="*/ 161 h 406"/>
                <a:gd name="T26" fmla="*/ 126 w 388"/>
                <a:gd name="T27" fmla="*/ 121 h 406"/>
                <a:gd name="T28" fmla="*/ 173 w 388"/>
                <a:gd name="T29" fmla="*/ 105 h 406"/>
                <a:gd name="T30" fmla="*/ 173 w 388"/>
                <a:gd name="T31" fmla="*/ 88 h 406"/>
                <a:gd name="T32" fmla="*/ 200 w 388"/>
                <a:gd name="T33" fmla="*/ 88 h 406"/>
                <a:gd name="T34" fmla="*/ 200 w 388"/>
                <a:gd name="T35" fmla="*/ 104 h 406"/>
                <a:gd name="T36" fmla="*/ 244 w 388"/>
                <a:gd name="T37" fmla="*/ 120 h 406"/>
                <a:gd name="T38" fmla="*/ 262 w 388"/>
                <a:gd name="T39" fmla="*/ 161 h 406"/>
                <a:gd name="T40" fmla="*/ 217 w 388"/>
                <a:gd name="T41" fmla="*/ 161 h 406"/>
                <a:gd name="T42" fmla="*/ 211 w 388"/>
                <a:gd name="T43" fmla="*/ 144 h 406"/>
                <a:gd name="T44" fmla="*/ 160 w 388"/>
                <a:gd name="T45" fmla="*/ 142 h 406"/>
                <a:gd name="T46" fmla="*/ 159 w 388"/>
                <a:gd name="T47" fmla="*/ 165 h 406"/>
                <a:gd name="T48" fmla="*/ 213 w 388"/>
                <a:gd name="T49" fmla="*/ 181 h 406"/>
                <a:gd name="T50" fmla="*/ 250 w 388"/>
                <a:gd name="T51" fmla="*/ 200 h 406"/>
                <a:gd name="T52" fmla="*/ 265 w 388"/>
                <a:gd name="T53" fmla="*/ 237 h 406"/>
                <a:gd name="T54" fmla="*/ 248 w 388"/>
                <a:gd name="T55" fmla="*/ 279 h 406"/>
                <a:gd name="T56" fmla="*/ 198 w 388"/>
                <a:gd name="T57" fmla="*/ 296 h 406"/>
                <a:gd name="T58" fmla="*/ 198 w 388"/>
                <a:gd name="T59" fmla="*/ 318 h 406"/>
                <a:gd name="T60" fmla="*/ 172 w 388"/>
                <a:gd name="T61" fmla="*/ 318 h 406"/>
                <a:gd name="T62" fmla="*/ 172 w 388"/>
                <a:gd name="T63" fmla="*/ 296 h 406"/>
                <a:gd name="T64" fmla="*/ 123 w 388"/>
                <a:gd name="T65" fmla="*/ 279 h 406"/>
                <a:gd name="T66" fmla="*/ 105 w 388"/>
                <a:gd name="T67" fmla="*/ 233 h 406"/>
                <a:gd name="T68" fmla="*/ 152 w 388"/>
                <a:gd name="T69" fmla="*/ 233 h 406"/>
                <a:gd name="T70" fmla="*/ 158 w 388"/>
                <a:gd name="T71" fmla="*/ 254 h 406"/>
                <a:gd name="T72" fmla="*/ 212 w 388"/>
                <a:gd name="T73" fmla="*/ 256 h 406"/>
                <a:gd name="T74" fmla="*/ 213 w 388"/>
                <a:gd name="T75" fmla="*/ 231 h 406"/>
                <a:gd name="T76" fmla="*/ 123 w 388"/>
                <a:gd name="T77" fmla="*/ 197 h 4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388" h="406">
                  <a:moveTo>
                    <a:pt x="41" y="59"/>
                  </a:moveTo>
                  <a:cubicBezTo>
                    <a:pt x="78" y="22"/>
                    <a:pt x="129" y="0"/>
                    <a:pt x="185" y="0"/>
                  </a:cubicBezTo>
                  <a:cubicBezTo>
                    <a:pt x="241" y="0"/>
                    <a:pt x="292" y="22"/>
                    <a:pt x="329" y="59"/>
                  </a:cubicBezTo>
                  <a:cubicBezTo>
                    <a:pt x="366" y="96"/>
                    <a:pt x="388" y="147"/>
                    <a:pt x="388" y="203"/>
                  </a:cubicBezTo>
                  <a:cubicBezTo>
                    <a:pt x="388" y="259"/>
                    <a:pt x="366" y="310"/>
                    <a:pt x="329" y="347"/>
                  </a:cubicBezTo>
                  <a:cubicBezTo>
                    <a:pt x="292" y="384"/>
                    <a:pt x="241" y="406"/>
                    <a:pt x="185" y="406"/>
                  </a:cubicBezTo>
                  <a:cubicBezTo>
                    <a:pt x="159" y="406"/>
                    <a:pt x="134" y="401"/>
                    <a:pt x="111" y="393"/>
                  </a:cubicBezTo>
                  <a:cubicBezTo>
                    <a:pt x="114" y="376"/>
                    <a:pt x="116" y="359"/>
                    <a:pt x="116" y="342"/>
                  </a:cubicBezTo>
                  <a:cubicBezTo>
                    <a:pt x="116" y="270"/>
                    <a:pt x="87" y="200"/>
                    <a:pt x="36" y="149"/>
                  </a:cubicBezTo>
                  <a:cubicBezTo>
                    <a:pt x="25" y="138"/>
                    <a:pt x="13" y="128"/>
                    <a:pt x="0" y="119"/>
                  </a:cubicBezTo>
                  <a:cubicBezTo>
                    <a:pt x="10" y="96"/>
                    <a:pt x="24" y="76"/>
                    <a:pt x="41" y="59"/>
                  </a:cubicBezTo>
                  <a:close/>
                  <a:moveTo>
                    <a:pt x="123" y="197"/>
                  </a:moveTo>
                  <a:cubicBezTo>
                    <a:pt x="112" y="188"/>
                    <a:pt x="107" y="176"/>
                    <a:pt x="107" y="161"/>
                  </a:cubicBezTo>
                  <a:cubicBezTo>
                    <a:pt x="107" y="144"/>
                    <a:pt x="113" y="131"/>
                    <a:pt x="126" y="121"/>
                  </a:cubicBezTo>
                  <a:cubicBezTo>
                    <a:pt x="138" y="111"/>
                    <a:pt x="152" y="105"/>
                    <a:pt x="173" y="105"/>
                  </a:cubicBezTo>
                  <a:cubicBezTo>
                    <a:pt x="173" y="88"/>
                    <a:pt x="173" y="88"/>
                    <a:pt x="173" y="88"/>
                  </a:cubicBezTo>
                  <a:cubicBezTo>
                    <a:pt x="200" y="88"/>
                    <a:pt x="200" y="88"/>
                    <a:pt x="200" y="88"/>
                  </a:cubicBezTo>
                  <a:cubicBezTo>
                    <a:pt x="200" y="104"/>
                    <a:pt x="200" y="104"/>
                    <a:pt x="200" y="104"/>
                  </a:cubicBezTo>
                  <a:cubicBezTo>
                    <a:pt x="220" y="105"/>
                    <a:pt x="233" y="110"/>
                    <a:pt x="244" y="120"/>
                  </a:cubicBezTo>
                  <a:cubicBezTo>
                    <a:pt x="255" y="130"/>
                    <a:pt x="261" y="143"/>
                    <a:pt x="262" y="161"/>
                  </a:cubicBezTo>
                  <a:cubicBezTo>
                    <a:pt x="217" y="161"/>
                    <a:pt x="217" y="161"/>
                    <a:pt x="217" y="161"/>
                  </a:cubicBezTo>
                  <a:cubicBezTo>
                    <a:pt x="216" y="154"/>
                    <a:pt x="214" y="148"/>
                    <a:pt x="211" y="144"/>
                  </a:cubicBezTo>
                  <a:cubicBezTo>
                    <a:pt x="203" y="135"/>
                    <a:pt x="168" y="135"/>
                    <a:pt x="160" y="142"/>
                  </a:cubicBezTo>
                  <a:cubicBezTo>
                    <a:pt x="152" y="147"/>
                    <a:pt x="152" y="160"/>
                    <a:pt x="159" y="165"/>
                  </a:cubicBezTo>
                  <a:cubicBezTo>
                    <a:pt x="168" y="172"/>
                    <a:pt x="200" y="177"/>
                    <a:pt x="213" y="181"/>
                  </a:cubicBezTo>
                  <a:cubicBezTo>
                    <a:pt x="229" y="186"/>
                    <a:pt x="242" y="193"/>
                    <a:pt x="250" y="200"/>
                  </a:cubicBezTo>
                  <a:cubicBezTo>
                    <a:pt x="260" y="209"/>
                    <a:pt x="265" y="221"/>
                    <a:pt x="265" y="237"/>
                  </a:cubicBezTo>
                  <a:cubicBezTo>
                    <a:pt x="265" y="256"/>
                    <a:pt x="260" y="270"/>
                    <a:pt x="248" y="279"/>
                  </a:cubicBezTo>
                  <a:cubicBezTo>
                    <a:pt x="236" y="289"/>
                    <a:pt x="222" y="295"/>
                    <a:pt x="198" y="296"/>
                  </a:cubicBezTo>
                  <a:cubicBezTo>
                    <a:pt x="198" y="318"/>
                    <a:pt x="198" y="318"/>
                    <a:pt x="198" y="318"/>
                  </a:cubicBezTo>
                  <a:cubicBezTo>
                    <a:pt x="172" y="318"/>
                    <a:pt x="172" y="318"/>
                    <a:pt x="172" y="318"/>
                  </a:cubicBezTo>
                  <a:cubicBezTo>
                    <a:pt x="172" y="296"/>
                    <a:pt x="172" y="296"/>
                    <a:pt x="172" y="296"/>
                  </a:cubicBezTo>
                  <a:cubicBezTo>
                    <a:pt x="150" y="295"/>
                    <a:pt x="136" y="290"/>
                    <a:pt x="123" y="279"/>
                  </a:cubicBezTo>
                  <a:cubicBezTo>
                    <a:pt x="111" y="268"/>
                    <a:pt x="105" y="252"/>
                    <a:pt x="105" y="233"/>
                  </a:cubicBezTo>
                  <a:cubicBezTo>
                    <a:pt x="152" y="233"/>
                    <a:pt x="152" y="233"/>
                    <a:pt x="152" y="233"/>
                  </a:cubicBezTo>
                  <a:cubicBezTo>
                    <a:pt x="153" y="243"/>
                    <a:pt x="155" y="250"/>
                    <a:pt x="158" y="254"/>
                  </a:cubicBezTo>
                  <a:cubicBezTo>
                    <a:pt x="167" y="265"/>
                    <a:pt x="203" y="263"/>
                    <a:pt x="212" y="256"/>
                  </a:cubicBezTo>
                  <a:cubicBezTo>
                    <a:pt x="220" y="251"/>
                    <a:pt x="221" y="237"/>
                    <a:pt x="213" y="231"/>
                  </a:cubicBezTo>
                  <a:cubicBezTo>
                    <a:pt x="195" y="216"/>
                    <a:pt x="150" y="220"/>
                    <a:pt x="123" y="19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9" tIns="34295" rIns="68589" bIns="34295" numCol="1" anchor="t" anchorCtr="0" compatLnSpc="1"/>
            <a:lstStyle/>
            <a:p>
              <a:endParaRPr lang="zh-CN" altLang="en-US">
                <a:solidFill>
                  <a:schemeClr val="bg2">
                    <a:lumMod val="25000"/>
                  </a:schemeClr>
                </a:solidFill>
              </a:endParaRPr>
            </a:p>
          </p:txBody>
        </p:sp>
        <p:sp>
          <p:nvSpPr>
            <p:cNvPr id="18" name="Freeform 38">
              <a:extLst>
                <a:ext uri="{FF2B5EF4-FFF2-40B4-BE49-F238E27FC236}">
                  <a16:creationId xmlns:a16="http://schemas.microsoft.com/office/drawing/2014/main" id="{E6201770-89BA-4980-892E-71ECB9B87C22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928340" y="836444"/>
              <a:ext cx="304799" cy="304566"/>
            </a:xfrm>
            <a:custGeom>
              <a:avLst/>
              <a:gdLst>
                <a:gd name="T0" fmla="*/ 235 w 470"/>
                <a:gd name="T1" fmla="*/ 57 h 470"/>
                <a:gd name="T2" fmla="*/ 109 w 470"/>
                <a:gd name="T3" fmla="*/ 109 h 470"/>
                <a:gd name="T4" fmla="*/ 57 w 470"/>
                <a:gd name="T5" fmla="*/ 235 h 470"/>
                <a:gd name="T6" fmla="*/ 109 w 470"/>
                <a:gd name="T7" fmla="*/ 361 h 470"/>
                <a:gd name="T8" fmla="*/ 235 w 470"/>
                <a:gd name="T9" fmla="*/ 413 h 470"/>
                <a:gd name="T10" fmla="*/ 361 w 470"/>
                <a:gd name="T11" fmla="*/ 361 h 470"/>
                <a:gd name="T12" fmla="*/ 413 w 470"/>
                <a:gd name="T13" fmla="*/ 235 h 470"/>
                <a:gd name="T14" fmla="*/ 361 w 470"/>
                <a:gd name="T15" fmla="*/ 109 h 470"/>
                <a:gd name="T16" fmla="*/ 235 w 470"/>
                <a:gd name="T17" fmla="*/ 57 h 470"/>
                <a:gd name="T18" fmla="*/ 170 w 470"/>
                <a:gd name="T19" fmla="*/ 228 h 470"/>
                <a:gd name="T20" fmla="*/ 154 w 470"/>
                <a:gd name="T21" fmla="*/ 191 h 470"/>
                <a:gd name="T22" fmla="*/ 173 w 470"/>
                <a:gd name="T23" fmla="*/ 149 h 470"/>
                <a:gd name="T24" fmla="*/ 222 w 470"/>
                <a:gd name="T25" fmla="*/ 132 h 470"/>
                <a:gd name="T26" fmla="*/ 222 w 470"/>
                <a:gd name="T27" fmla="*/ 114 h 470"/>
                <a:gd name="T28" fmla="*/ 251 w 470"/>
                <a:gd name="T29" fmla="*/ 114 h 470"/>
                <a:gd name="T30" fmla="*/ 251 w 470"/>
                <a:gd name="T31" fmla="*/ 132 h 470"/>
                <a:gd name="T32" fmla="*/ 296 w 470"/>
                <a:gd name="T33" fmla="*/ 148 h 470"/>
                <a:gd name="T34" fmla="*/ 314 w 470"/>
                <a:gd name="T35" fmla="*/ 190 h 470"/>
                <a:gd name="T36" fmla="*/ 267 w 470"/>
                <a:gd name="T37" fmla="*/ 190 h 470"/>
                <a:gd name="T38" fmla="*/ 262 w 470"/>
                <a:gd name="T39" fmla="*/ 173 h 470"/>
                <a:gd name="T40" fmla="*/ 208 w 470"/>
                <a:gd name="T41" fmla="*/ 171 h 470"/>
                <a:gd name="T42" fmla="*/ 208 w 470"/>
                <a:gd name="T43" fmla="*/ 196 h 470"/>
                <a:gd name="T44" fmla="*/ 264 w 470"/>
                <a:gd name="T45" fmla="*/ 212 h 470"/>
                <a:gd name="T46" fmla="*/ 302 w 470"/>
                <a:gd name="T47" fmla="*/ 231 h 470"/>
                <a:gd name="T48" fmla="*/ 318 w 470"/>
                <a:gd name="T49" fmla="*/ 271 h 470"/>
                <a:gd name="T50" fmla="*/ 300 w 470"/>
                <a:gd name="T51" fmla="*/ 314 h 470"/>
                <a:gd name="T52" fmla="*/ 248 w 470"/>
                <a:gd name="T53" fmla="*/ 333 h 470"/>
                <a:gd name="T54" fmla="*/ 248 w 470"/>
                <a:gd name="T55" fmla="*/ 355 h 470"/>
                <a:gd name="T56" fmla="*/ 219 w 470"/>
                <a:gd name="T57" fmla="*/ 355 h 470"/>
                <a:gd name="T58" fmla="*/ 219 w 470"/>
                <a:gd name="T59" fmla="*/ 333 h 470"/>
                <a:gd name="T60" fmla="*/ 171 w 470"/>
                <a:gd name="T61" fmla="*/ 313 h 470"/>
                <a:gd name="T62" fmla="*/ 151 w 470"/>
                <a:gd name="T63" fmla="*/ 266 h 470"/>
                <a:gd name="T64" fmla="*/ 201 w 470"/>
                <a:gd name="T65" fmla="*/ 266 h 470"/>
                <a:gd name="T66" fmla="*/ 207 w 470"/>
                <a:gd name="T67" fmla="*/ 288 h 470"/>
                <a:gd name="T68" fmla="*/ 263 w 470"/>
                <a:gd name="T69" fmla="*/ 290 h 470"/>
                <a:gd name="T70" fmla="*/ 264 w 470"/>
                <a:gd name="T71" fmla="*/ 264 h 470"/>
                <a:gd name="T72" fmla="*/ 170 w 470"/>
                <a:gd name="T73" fmla="*/ 228 h 470"/>
                <a:gd name="T74" fmla="*/ 69 w 470"/>
                <a:gd name="T75" fmla="*/ 69 h 470"/>
                <a:gd name="T76" fmla="*/ 235 w 470"/>
                <a:gd name="T77" fmla="*/ 0 h 470"/>
                <a:gd name="T78" fmla="*/ 401 w 470"/>
                <a:gd name="T79" fmla="*/ 69 h 470"/>
                <a:gd name="T80" fmla="*/ 470 w 470"/>
                <a:gd name="T81" fmla="*/ 235 h 470"/>
                <a:gd name="T82" fmla="*/ 401 w 470"/>
                <a:gd name="T83" fmla="*/ 401 h 470"/>
                <a:gd name="T84" fmla="*/ 235 w 470"/>
                <a:gd name="T85" fmla="*/ 470 h 470"/>
                <a:gd name="T86" fmla="*/ 69 w 470"/>
                <a:gd name="T87" fmla="*/ 401 h 470"/>
                <a:gd name="T88" fmla="*/ 0 w 470"/>
                <a:gd name="T89" fmla="*/ 235 h 470"/>
                <a:gd name="T90" fmla="*/ 69 w 470"/>
                <a:gd name="T91" fmla="*/ 69 h 4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470" h="470">
                  <a:moveTo>
                    <a:pt x="235" y="57"/>
                  </a:moveTo>
                  <a:cubicBezTo>
                    <a:pt x="186" y="57"/>
                    <a:pt x="141" y="77"/>
                    <a:pt x="109" y="109"/>
                  </a:cubicBezTo>
                  <a:cubicBezTo>
                    <a:pt x="77" y="141"/>
                    <a:pt x="57" y="186"/>
                    <a:pt x="57" y="235"/>
                  </a:cubicBezTo>
                  <a:cubicBezTo>
                    <a:pt x="57" y="284"/>
                    <a:pt x="77" y="328"/>
                    <a:pt x="109" y="361"/>
                  </a:cubicBezTo>
                  <a:cubicBezTo>
                    <a:pt x="141" y="393"/>
                    <a:pt x="186" y="413"/>
                    <a:pt x="235" y="413"/>
                  </a:cubicBezTo>
                  <a:cubicBezTo>
                    <a:pt x="284" y="413"/>
                    <a:pt x="328" y="393"/>
                    <a:pt x="361" y="361"/>
                  </a:cubicBezTo>
                  <a:cubicBezTo>
                    <a:pt x="393" y="328"/>
                    <a:pt x="413" y="284"/>
                    <a:pt x="413" y="235"/>
                  </a:cubicBezTo>
                  <a:cubicBezTo>
                    <a:pt x="413" y="186"/>
                    <a:pt x="393" y="141"/>
                    <a:pt x="361" y="109"/>
                  </a:cubicBezTo>
                  <a:cubicBezTo>
                    <a:pt x="328" y="77"/>
                    <a:pt x="284" y="57"/>
                    <a:pt x="235" y="57"/>
                  </a:cubicBezTo>
                  <a:close/>
                  <a:moveTo>
                    <a:pt x="170" y="228"/>
                  </a:moveTo>
                  <a:cubicBezTo>
                    <a:pt x="159" y="219"/>
                    <a:pt x="154" y="207"/>
                    <a:pt x="154" y="191"/>
                  </a:cubicBezTo>
                  <a:cubicBezTo>
                    <a:pt x="154" y="174"/>
                    <a:pt x="160" y="160"/>
                    <a:pt x="173" y="149"/>
                  </a:cubicBezTo>
                  <a:cubicBezTo>
                    <a:pt x="186" y="139"/>
                    <a:pt x="200" y="133"/>
                    <a:pt x="222" y="132"/>
                  </a:cubicBezTo>
                  <a:cubicBezTo>
                    <a:pt x="222" y="114"/>
                    <a:pt x="222" y="114"/>
                    <a:pt x="222" y="114"/>
                  </a:cubicBezTo>
                  <a:cubicBezTo>
                    <a:pt x="251" y="114"/>
                    <a:pt x="251" y="114"/>
                    <a:pt x="251" y="114"/>
                  </a:cubicBezTo>
                  <a:cubicBezTo>
                    <a:pt x="251" y="132"/>
                    <a:pt x="251" y="132"/>
                    <a:pt x="251" y="132"/>
                  </a:cubicBezTo>
                  <a:cubicBezTo>
                    <a:pt x="272" y="133"/>
                    <a:pt x="284" y="138"/>
                    <a:pt x="296" y="148"/>
                  </a:cubicBezTo>
                  <a:cubicBezTo>
                    <a:pt x="308" y="158"/>
                    <a:pt x="313" y="172"/>
                    <a:pt x="314" y="190"/>
                  </a:cubicBezTo>
                  <a:cubicBezTo>
                    <a:pt x="267" y="190"/>
                    <a:pt x="267" y="190"/>
                    <a:pt x="267" y="190"/>
                  </a:cubicBezTo>
                  <a:cubicBezTo>
                    <a:pt x="266" y="182"/>
                    <a:pt x="265" y="177"/>
                    <a:pt x="262" y="173"/>
                  </a:cubicBezTo>
                  <a:cubicBezTo>
                    <a:pt x="254" y="164"/>
                    <a:pt x="218" y="164"/>
                    <a:pt x="208" y="171"/>
                  </a:cubicBezTo>
                  <a:cubicBezTo>
                    <a:pt x="201" y="177"/>
                    <a:pt x="200" y="190"/>
                    <a:pt x="208" y="196"/>
                  </a:cubicBezTo>
                  <a:cubicBezTo>
                    <a:pt x="217" y="203"/>
                    <a:pt x="250" y="208"/>
                    <a:pt x="264" y="212"/>
                  </a:cubicBezTo>
                  <a:cubicBezTo>
                    <a:pt x="281" y="218"/>
                    <a:pt x="294" y="224"/>
                    <a:pt x="302" y="231"/>
                  </a:cubicBezTo>
                  <a:cubicBezTo>
                    <a:pt x="313" y="241"/>
                    <a:pt x="318" y="254"/>
                    <a:pt x="318" y="271"/>
                  </a:cubicBezTo>
                  <a:cubicBezTo>
                    <a:pt x="319" y="290"/>
                    <a:pt x="312" y="304"/>
                    <a:pt x="300" y="314"/>
                  </a:cubicBezTo>
                  <a:cubicBezTo>
                    <a:pt x="288" y="325"/>
                    <a:pt x="272" y="332"/>
                    <a:pt x="248" y="333"/>
                  </a:cubicBezTo>
                  <a:cubicBezTo>
                    <a:pt x="248" y="355"/>
                    <a:pt x="248" y="355"/>
                    <a:pt x="248" y="355"/>
                  </a:cubicBezTo>
                  <a:cubicBezTo>
                    <a:pt x="219" y="355"/>
                    <a:pt x="219" y="355"/>
                    <a:pt x="219" y="355"/>
                  </a:cubicBezTo>
                  <a:cubicBezTo>
                    <a:pt x="219" y="333"/>
                    <a:pt x="219" y="333"/>
                    <a:pt x="219" y="333"/>
                  </a:cubicBezTo>
                  <a:cubicBezTo>
                    <a:pt x="196" y="333"/>
                    <a:pt x="183" y="325"/>
                    <a:pt x="171" y="313"/>
                  </a:cubicBezTo>
                  <a:cubicBezTo>
                    <a:pt x="158" y="302"/>
                    <a:pt x="151" y="286"/>
                    <a:pt x="151" y="266"/>
                  </a:cubicBezTo>
                  <a:cubicBezTo>
                    <a:pt x="201" y="266"/>
                    <a:pt x="201" y="266"/>
                    <a:pt x="201" y="266"/>
                  </a:cubicBezTo>
                  <a:cubicBezTo>
                    <a:pt x="202" y="276"/>
                    <a:pt x="204" y="283"/>
                    <a:pt x="207" y="288"/>
                  </a:cubicBezTo>
                  <a:cubicBezTo>
                    <a:pt x="216" y="299"/>
                    <a:pt x="254" y="297"/>
                    <a:pt x="263" y="290"/>
                  </a:cubicBezTo>
                  <a:cubicBezTo>
                    <a:pt x="272" y="284"/>
                    <a:pt x="272" y="271"/>
                    <a:pt x="264" y="264"/>
                  </a:cubicBezTo>
                  <a:cubicBezTo>
                    <a:pt x="245" y="249"/>
                    <a:pt x="198" y="252"/>
                    <a:pt x="170" y="228"/>
                  </a:cubicBezTo>
                  <a:close/>
                  <a:moveTo>
                    <a:pt x="69" y="69"/>
                  </a:moveTo>
                  <a:cubicBezTo>
                    <a:pt x="111" y="26"/>
                    <a:pt x="170" y="0"/>
                    <a:pt x="235" y="0"/>
                  </a:cubicBezTo>
                  <a:cubicBezTo>
                    <a:pt x="300" y="0"/>
                    <a:pt x="359" y="26"/>
                    <a:pt x="401" y="69"/>
                  </a:cubicBezTo>
                  <a:cubicBezTo>
                    <a:pt x="444" y="111"/>
                    <a:pt x="470" y="170"/>
                    <a:pt x="470" y="235"/>
                  </a:cubicBezTo>
                  <a:cubicBezTo>
                    <a:pt x="470" y="300"/>
                    <a:pt x="444" y="359"/>
                    <a:pt x="401" y="401"/>
                  </a:cubicBezTo>
                  <a:cubicBezTo>
                    <a:pt x="359" y="444"/>
                    <a:pt x="300" y="470"/>
                    <a:pt x="235" y="470"/>
                  </a:cubicBezTo>
                  <a:cubicBezTo>
                    <a:pt x="170" y="470"/>
                    <a:pt x="111" y="444"/>
                    <a:pt x="69" y="401"/>
                  </a:cubicBezTo>
                  <a:cubicBezTo>
                    <a:pt x="26" y="359"/>
                    <a:pt x="0" y="300"/>
                    <a:pt x="0" y="235"/>
                  </a:cubicBezTo>
                  <a:cubicBezTo>
                    <a:pt x="0" y="170"/>
                    <a:pt x="26" y="111"/>
                    <a:pt x="69" y="6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9" tIns="34295" rIns="68589" bIns="34295" numCol="1" anchor="t" anchorCtr="0" compatLnSpc="1"/>
            <a:lstStyle/>
            <a:p>
              <a:endParaRPr lang="zh-CN" altLang="en-US">
                <a:solidFill>
                  <a:schemeClr val="bg2">
                    <a:lumMod val="25000"/>
                  </a:schemeClr>
                </a:solidFill>
              </a:endParaRPr>
            </a:p>
          </p:txBody>
        </p:sp>
      </p:grpSp>
      <p:sp>
        <p:nvSpPr>
          <p:cNvPr id="19" name="Freeform 9">
            <a:extLst>
              <a:ext uri="{FF2B5EF4-FFF2-40B4-BE49-F238E27FC236}">
                <a16:creationId xmlns:a16="http://schemas.microsoft.com/office/drawing/2014/main" id="{665B71E0-C7F7-4D0B-8C57-5CD0CA3D539F}"/>
              </a:ext>
            </a:extLst>
          </p:cNvPr>
          <p:cNvSpPr>
            <a:spLocks noEditPoints="1"/>
          </p:cNvSpPr>
          <p:nvPr/>
        </p:nvSpPr>
        <p:spPr bwMode="auto">
          <a:xfrm rot="2700000">
            <a:off x="5083607" y="2641324"/>
            <a:ext cx="2044927" cy="2047295"/>
          </a:xfrm>
          <a:prstGeom prst="rect">
            <a:avLst/>
          </a:prstGeom>
          <a:noFill/>
          <a:ln w="28575">
            <a:solidFill>
              <a:srgbClr val="256864"/>
            </a:solidFill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rgbClr val="25525B"/>
              </a:solidFill>
            </a:endParaRPr>
          </a:p>
        </p:txBody>
      </p:sp>
      <p:sp>
        <p:nvSpPr>
          <p:cNvPr id="20" name="Freeform 9">
            <a:extLst>
              <a:ext uri="{FF2B5EF4-FFF2-40B4-BE49-F238E27FC236}">
                <a16:creationId xmlns:a16="http://schemas.microsoft.com/office/drawing/2014/main" id="{198095FD-03F6-498F-A1A8-7975F4E34C99}"/>
              </a:ext>
            </a:extLst>
          </p:cNvPr>
          <p:cNvSpPr>
            <a:spLocks noEditPoints="1"/>
          </p:cNvSpPr>
          <p:nvPr/>
        </p:nvSpPr>
        <p:spPr bwMode="auto">
          <a:xfrm rot="2700000">
            <a:off x="8271895" y="2585076"/>
            <a:ext cx="2044927" cy="2047295"/>
          </a:xfrm>
          <a:prstGeom prst="rect">
            <a:avLst/>
          </a:prstGeom>
          <a:noFill/>
          <a:ln w="28575">
            <a:solidFill>
              <a:srgbClr val="256864"/>
            </a:solidFill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3265387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>
            <a:extLst>
              <a:ext uri="{FF2B5EF4-FFF2-40B4-BE49-F238E27FC236}">
                <a16:creationId xmlns:a16="http://schemas.microsoft.com/office/drawing/2014/main" id="{C06F5BF2-B327-4312-8D2A-468A51C8AD80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955" b="63852"/>
          <a:stretch/>
        </p:blipFill>
        <p:spPr>
          <a:xfrm>
            <a:off x="774915" y="3016624"/>
            <a:ext cx="6515100" cy="3473894"/>
          </a:xfrm>
          <a:prstGeom prst="rect">
            <a:avLst/>
          </a:prstGeom>
        </p:spPr>
      </p:pic>
      <p:pic>
        <p:nvPicPr>
          <p:cNvPr id="11" name="图片 10">
            <a:extLst>
              <a:ext uri="{FF2B5EF4-FFF2-40B4-BE49-F238E27FC236}">
                <a16:creationId xmlns:a16="http://schemas.microsoft.com/office/drawing/2014/main" id="{DBC813EC-E7F4-4DFD-ABE8-F601E582C535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6554"/>
          <a:stretch/>
        </p:blipFill>
        <p:spPr>
          <a:xfrm>
            <a:off x="5143930" y="1046366"/>
            <a:ext cx="4571570" cy="2979534"/>
          </a:xfrm>
          <a:prstGeom prst="rect">
            <a:avLst/>
          </a:prstGeom>
        </p:spPr>
      </p:pic>
      <p:pic>
        <p:nvPicPr>
          <p:cNvPr id="13" name="图片 12">
            <a:extLst>
              <a:ext uri="{FF2B5EF4-FFF2-40B4-BE49-F238E27FC236}">
                <a16:creationId xmlns:a16="http://schemas.microsoft.com/office/drawing/2014/main" id="{9CA7307E-413E-4CB2-809F-B44CF1AF2D4F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3333" b="16482"/>
          <a:stretch/>
        </p:blipFill>
        <p:spPr>
          <a:xfrm>
            <a:off x="914615" y="3240258"/>
            <a:ext cx="4571570" cy="2755900"/>
          </a:xfrm>
          <a:prstGeom prst="rect">
            <a:avLst/>
          </a:prstGeom>
        </p:spPr>
      </p:pic>
      <p:pic>
        <p:nvPicPr>
          <p:cNvPr id="15" name="图片 14">
            <a:extLst>
              <a:ext uri="{FF2B5EF4-FFF2-40B4-BE49-F238E27FC236}">
                <a16:creationId xmlns:a16="http://schemas.microsoft.com/office/drawing/2014/main" id="{788F7D31-19DB-4429-9B33-CF9AB0795C90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645" t="3369" b="69312"/>
          <a:stretch/>
        </p:blipFill>
        <p:spPr>
          <a:xfrm>
            <a:off x="8940800" y="-1"/>
            <a:ext cx="3251200" cy="2007967"/>
          </a:xfrm>
          <a:prstGeom prst="rect">
            <a:avLst/>
          </a:prstGeom>
        </p:spPr>
      </p:pic>
      <p:pic>
        <p:nvPicPr>
          <p:cNvPr id="16" name="图片 15">
            <a:extLst>
              <a:ext uri="{FF2B5EF4-FFF2-40B4-BE49-F238E27FC236}">
                <a16:creationId xmlns:a16="http://schemas.microsoft.com/office/drawing/2014/main" id="{08A4DB95-1814-4ACF-8846-4E81AD5DB881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516" t="89666" r="57687" b="4220"/>
          <a:stretch/>
        </p:blipFill>
        <p:spPr>
          <a:xfrm>
            <a:off x="4456680" y="5408766"/>
            <a:ext cx="891469" cy="834572"/>
          </a:xfrm>
          <a:prstGeom prst="rect">
            <a:avLst/>
          </a:prstGeom>
        </p:spPr>
      </p:pic>
      <p:pic>
        <p:nvPicPr>
          <p:cNvPr id="17" name="图片 16">
            <a:extLst>
              <a:ext uri="{FF2B5EF4-FFF2-40B4-BE49-F238E27FC236}">
                <a16:creationId xmlns:a16="http://schemas.microsoft.com/office/drawing/2014/main" id="{6C2964E2-BA97-47A7-A683-89B0F3C69035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304" t="81512" r="82169" b="11663"/>
          <a:stretch/>
        </p:blipFill>
        <p:spPr>
          <a:xfrm>
            <a:off x="9334500" y="5558882"/>
            <a:ext cx="957932" cy="931636"/>
          </a:xfrm>
          <a:prstGeom prst="rect">
            <a:avLst/>
          </a:prstGeom>
        </p:spPr>
      </p:pic>
      <p:sp>
        <p:nvSpPr>
          <p:cNvPr id="2" name="文本框 1">
            <a:extLst>
              <a:ext uri="{FF2B5EF4-FFF2-40B4-BE49-F238E27FC236}">
                <a16:creationId xmlns:a16="http://schemas.microsoft.com/office/drawing/2014/main" id="{1A83A492-5570-4623-BE72-6F16FF90DAD9}"/>
              </a:ext>
            </a:extLst>
          </p:cNvPr>
          <p:cNvSpPr txBox="1"/>
          <p:nvPr/>
        </p:nvSpPr>
        <p:spPr>
          <a:xfrm>
            <a:off x="7887536" y="1983931"/>
            <a:ext cx="461665" cy="2560359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 algn="dist"/>
            <a:r>
              <a:rPr lang="zh-CN" altLang="en-US" dirty="0">
                <a:solidFill>
                  <a:srgbClr val="31635B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感谢您的观看</a:t>
            </a:r>
          </a:p>
        </p:txBody>
      </p:sp>
    </p:spTree>
    <p:extLst>
      <p:ext uri="{BB962C8B-B14F-4D97-AF65-F5344CB8AC3E}">
        <p14:creationId xmlns:p14="http://schemas.microsoft.com/office/powerpoint/2010/main" val="362884064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38</TotalTime>
  <Words>494</Words>
  <Application>Microsoft Office PowerPoint</Application>
  <PresentationFormat>宽屏</PresentationFormat>
  <Paragraphs>62</Paragraphs>
  <Slides>16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10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16</vt:i4>
      </vt:variant>
    </vt:vector>
  </HeadingPairs>
  <TitlesOfParts>
    <vt:vector size="27" baseType="lpstr">
      <vt:lpstr>等线</vt:lpstr>
      <vt:lpstr>等线 Light</vt:lpstr>
      <vt:lpstr>楷体</vt:lpstr>
      <vt:lpstr>宋体</vt:lpstr>
      <vt:lpstr>微软雅黑</vt:lpstr>
      <vt:lpstr>Arial</vt:lpstr>
      <vt:lpstr>Calibri</vt:lpstr>
      <vt:lpstr>Impact</vt:lpstr>
      <vt:lpstr>Open Sans Light</vt:lpstr>
      <vt:lpstr>Tahoma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zccv</dc:creator>
  <cp:lastModifiedBy>zccv</cp:lastModifiedBy>
  <cp:revision>20</cp:revision>
  <dcterms:created xsi:type="dcterms:W3CDTF">2018-06-24T16:32:01Z</dcterms:created>
  <dcterms:modified xsi:type="dcterms:W3CDTF">2018-06-24T17:13:12Z</dcterms:modified>
</cp:coreProperties>
</file>